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1" r:id="rId2"/>
    <p:sldMasterId id="2147483676" r:id="rId3"/>
  </p:sldMasterIdLst>
  <p:notesMasterIdLst>
    <p:notesMasterId r:id="rId42"/>
  </p:notesMasterIdLst>
  <p:handoutMasterIdLst>
    <p:handoutMasterId r:id="rId43"/>
  </p:handoutMasterIdLst>
  <p:sldIdLst>
    <p:sldId id="388" r:id="rId4"/>
    <p:sldId id="435" r:id="rId5"/>
    <p:sldId id="390" r:id="rId6"/>
    <p:sldId id="326" r:id="rId7"/>
    <p:sldId id="319" r:id="rId8"/>
    <p:sldId id="295" r:id="rId9"/>
    <p:sldId id="412" r:id="rId10"/>
    <p:sldId id="443" r:id="rId11"/>
    <p:sldId id="287" r:id="rId12"/>
    <p:sldId id="394" r:id="rId13"/>
    <p:sldId id="281" r:id="rId14"/>
    <p:sldId id="398" r:id="rId15"/>
    <p:sldId id="327" r:id="rId16"/>
    <p:sldId id="413" r:id="rId17"/>
    <p:sldId id="416" r:id="rId18"/>
    <p:sldId id="414" r:id="rId19"/>
    <p:sldId id="424" r:id="rId20"/>
    <p:sldId id="417" r:id="rId21"/>
    <p:sldId id="422" r:id="rId22"/>
    <p:sldId id="426" r:id="rId23"/>
    <p:sldId id="428" r:id="rId24"/>
    <p:sldId id="425" r:id="rId25"/>
    <p:sldId id="432" r:id="rId26"/>
    <p:sldId id="429" r:id="rId27"/>
    <p:sldId id="317" r:id="rId28"/>
    <p:sldId id="430" r:id="rId29"/>
    <p:sldId id="440" r:id="rId30"/>
    <p:sldId id="441" r:id="rId31"/>
    <p:sldId id="439" r:id="rId32"/>
    <p:sldId id="434" r:id="rId33"/>
    <p:sldId id="442" r:id="rId34"/>
    <p:sldId id="395" r:id="rId35"/>
    <p:sldId id="393" r:id="rId36"/>
    <p:sldId id="396" r:id="rId37"/>
    <p:sldId id="418" r:id="rId38"/>
    <p:sldId id="258" r:id="rId39"/>
    <p:sldId id="427" r:id="rId40"/>
    <p:sldId id="275" r:id="rId41"/>
  </p:sldIdLst>
  <p:sldSz cx="12192000" cy="6858000"/>
  <p:notesSz cx="6858000" cy="9144000"/>
  <p:defaultTextStyle>
    <a:defPPr>
      <a:defRPr lang="en-US"/>
    </a:defPPr>
    <a:lvl1pPr marL="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565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0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D7AF"/>
    <a:srgbClr val="F9B4B1"/>
    <a:srgbClr val="C5F3D7"/>
    <a:srgbClr val="78E4A1"/>
    <a:srgbClr val="94EAB5"/>
    <a:srgbClr val="EFC099"/>
    <a:srgbClr val="F1DB35"/>
    <a:srgbClr val="43D4E3"/>
    <a:srgbClr val="D77B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478" autoAdjust="0"/>
    <p:restoredTop sz="94660"/>
  </p:normalViewPr>
  <p:slideViewPr>
    <p:cSldViewPr snapToGrid="0">
      <p:cViewPr varScale="1">
        <p:scale>
          <a:sx n="83" d="100"/>
          <a:sy n="83" d="100"/>
        </p:scale>
        <p:origin x="730" y="62"/>
      </p:cViewPr>
      <p:guideLst>
        <p:guide orient="horz" pos="240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504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A5D4E4-90A2-4F09-816A-A6E2A683DBB4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SG"/>
        </a:p>
      </dgm:t>
    </dgm:pt>
    <dgm:pt modelId="{A25D2DFE-9892-4955-AC38-27223AB500C5}" type="pres">
      <dgm:prSet presAssocID="{53A5D4E4-90A2-4F09-816A-A6E2A683DBB4}" presName="Name0" presStyleCnt="0">
        <dgm:presLayoutVars>
          <dgm:chMax val="7"/>
          <dgm:chPref val="7"/>
          <dgm:dir/>
        </dgm:presLayoutVars>
      </dgm:prSet>
      <dgm:spPr/>
    </dgm:pt>
    <dgm:pt modelId="{3166A7DF-1D0A-4003-BBE0-394AFD2332FE}" type="pres">
      <dgm:prSet presAssocID="{53A5D4E4-90A2-4F09-816A-A6E2A683DBB4}" presName="Name1" presStyleCnt="0"/>
      <dgm:spPr/>
    </dgm:pt>
    <dgm:pt modelId="{4C8C3325-BCD3-4784-ABD8-43AD544FD84C}" type="pres">
      <dgm:prSet presAssocID="{53A5D4E4-90A2-4F09-816A-A6E2A683DBB4}" presName="cycle" presStyleCnt="0"/>
      <dgm:spPr/>
    </dgm:pt>
    <dgm:pt modelId="{309406BA-AF93-429C-AAFB-839F04AF6EB4}" type="pres">
      <dgm:prSet presAssocID="{53A5D4E4-90A2-4F09-816A-A6E2A683DBB4}" presName="srcNode" presStyleLbl="node1" presStyleIdx="0" presStyleCnt="0"/>
      <dgm:spPr/>
    </dgm:pt>
    <dgm:pt modelId="{EAEBC928-99C5-4873-80ED-62B3A7D689CD}" type="pres">
      <dgm:prSet presAssocID="{53A5D4E4-90A2-4F09-816A-A6E2A683DBB4}" presName="conn" presStyleLbl="parChTrans1D2" presStyleIdx="0" presStyleCnt="1"/>
      <dgm:spPr/>
    </dgm:pt>
    <dgm:pt modelId="{305CE817-7C41-45DF-9DCA-D3304B0F05B9}" type="pres">
      <dgm:prSet presAssocID="{53A5D4E4-90A2-4F09-816A-A6E2A683DBB4}" presName="extraNode" presStyleLbl="node1" presStyleIdx="0" presStyleCnt="0"/>
      <dgm:spPr/>
    </dgm:pt>
    <dgm:pt modelId="{94CC2822-85D2-416B-A5BD-814EE703E094}" type="pres">
      <dgm:prSet presAssocID="{53A5D4E4-90A2-4F09-816A-A6E2A683DBB4}" presName="dstNode" presStyleLbl="node1" presStyleIdx="0" presStyleCnt="0"/>
      <dgm:spPr/>
    </dgm:pt>
  </dgm:ptLst>
  <dgm:cxnLst>
    <dgm:cxn modelId="{E36AB05F-4DE5-4DDA-9EA7-BBCA000D3CD9}" type="presOf" srcId="{53A5D4E4-90A2-4F09-816A-A6E2A683DBB4}" destId="{A25D2DFE-9892-4955-AC38-27223AB500C5}" srcOrd="0" destOrd="0" presId="urn:microsoft.com/office/officeart/2008/layout/VerticalCurvedList"/>
    <dgm:cxn modelId="{909C29DB-5180-4EB2-9EE7-EC594EFBADE4}" type="presParOf" srcId="{A25D2DFE-9892-4955-AC38-27223AB500C5}" destId="{3166A7DF-1D0A-4003-BBE0-394AFD2332FE}" srcOrd="0" destOrd="0" presId="urn:microsoft.com/office/officeart/2008/layout/VerticalCurvedList"/>
    <dgm:cxn modelId="{538055DE-E67A-434D-9A04-F5E5832BF29A}" type="presParOf" srcId="{3166A7DF-1D0A-4003-BBE0-394AFD2332FE}" destId="{4C8C3325-BCD3-4784-ABD8-43AD544FD84C}" srcOrd="0" destOrd="0" presId="urn:microsoft.com/office/officeart/2008/layout/VerticalCurvedList"/>
    <dgm:cxn modelId="{377BBCE0-EE38-4BAB-BA9D-68FF7F69F9F1}" type="presParOf" srcId="{4C8C3325-BCD3-4784-ABD8-43AD544FD84C}" destId="{309406BA-AF93-429C-AAFB-839F04AF6EB4}" srcOrd="0" destOrd="0" presId="urn:microsoft.com/office/officeart/2008/layout/VerticalCurvedList"/>
    <dgm:cxn modelId="{74669E36-1047-4BA2-89F5-8C1C9A8AB4DE}" type="presParOf" srcId="{4C8C3325-BCD3-4784-ABD8-43AD544FD84C}" destId="{EAEBC928-99C5-4873-80ED-62B3A7D689CD}" srcOrd="1" destOrd="0" presId="urn:microsoft.com/office/officeart/2008/layout/VerticalCurvedList"/>
    <dgm:cxn modelId="{EDB7A9E2-6C73-4B54-A632-DB8AA5020669}" type="presParOf" srcId="{4C8C3325-BCD3-4784-ABD8-43AD544FD84C}" destId="{305CE817-7C41-45DF-9DCA-D3304B0F05B9}" srcOrd="2" destOrd="0" presId="urn:microsoft.com/office/officeart/2008/layout/VerticalCurvedList"/>
    <dgm:cxn modelId="{182A22B3-2013-43B7-9A8D-28419A478873}" type="presParOf" srcId="{4C8C3325-BCD3-4784-ABD8-43AD544FD84C}" destId="{94CC2822-85D2-416B-A5BD-814EE703E094}" srcOrd="3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7F48596-D5FB-40A0-88C4-425332C292C6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SG"/>
        </a:p>
      </dgm:t>
    </dgm:pt>
    <dgm:pt modelId="{2CC0E17B-720E-4096-B198-C22A0ADEC299}">
      <dgm:prSet phldrT="[Text]" custT="1"/>
      <dgm:spPr/>
      <dgm:t>
        <a:bodyPr/>
        <a:lstStyle/>
        <a:p>
          <a:r>
            <a:rPr lang="en-SG" sz="4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Nghệ</a:t>
          </a:r>
          <a:r>
            <a:rPr lang="en-SG" sz="4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4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thuật</a:t>
          </a:r>
          <a:endParaRPr lang="en-SG" sz="4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B1B218-75A8-4EC5-B304-560928A91F87}" type="parTrans" cxnId="{A7A77F4C-DF16-44B1-AA89-85BA0E069FFB}">
      <dgm:prSet/>
      <dgm:spPr/>
      <dgm:t>
        <a:bodyPr/>
        <a:lstStyle/>
        <a:p>
          <a:endParaRPr lang="en-SG"/>
        </a:p>
      </dgm:t>
    </dgm:pt>
    <dgm:pt modelId="{E9E60A0B-2E2F-4C63-B0CC-179E9B892BB4}" type="sibTrans" cxnId="{A7A77F4C-DF16-44B1-AA89-85BA0E069FFB}">
      <dgm:prSet/>
      <dgm:spPr/>
      <dgm:t>
        <a:bodyPr/>
        <a:lstStyle/>
        <a:p>
          <a:endParaRPr lang="en-SG"/>
        </a:p>
      </dgm:t>
    </dgm:pt>
    <dgm:pt modelId="{0E030210-90E4-41C2-8D5D-894EE705AD66}">
      <dgm:prSet phldrT="[Text]" custT="1"/>
      <dgm:spPr/>
      <dgm:t>
        <a:bodyPr/>
        <a:lstStyle/>
        <a:p>
          <a:r>
            <a:rPr lang="en-SG" sz="4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Nội</a:t>
          </a:r>
          <a:r>
            <a:rPr lang="en-SG" sz="4800" dirty="0">
              <a:latin typeface="Times New Roman" panose="02020603050405020304" pitchFamily="18" charset="0"/>
              <a:cs typeface="Times New Roman" panose="02020603050405020304" pitchFamily="18" charset="0"/>
            </a:rPr>
            <a:t> dung</a:t>
          </a:r>
        </a:p>
      </dgm:t>
    </dgm:pt>
    <dgm:pt modelId="{3881283F-CCEF-40FF-830C-6B6263A25BEE}" type="parTrans" cxnId="{D51EA85E-F161-4DEE-A464-D5F7E458644C}">
      <dgm:prSet/>
      <dgm:spPr/>
      <dgm:t>
        <a:bodyPr/>
        <a:lstStyle/>
        <a:p>
          <a:endParaRPr lang="en-SG"/>
        </a:p>
      </dgm:t>
    </dgm:pt>
    <dgm:pt modelId="{DA65E309-C534-4C31-B6E5-E959FAD38EAA}" type="sibTrans" cxnId="{D51EA85E-F161-4DEE-A464-D5F7E458644C}">
      <dgm:prSet/>
      <dgm:spPr/>
      <dgm:t>
        <a:bodyPr/>
        <a:lstStyle/>
        <a:p>
          <a:endParaRPr lang="en-SG"/>
        </a:p>
      </dgm:t>
    </dgm:pt>
    <dgm:pt modelId="{530ECA3B-3E68-4F7D-8702-F0C66C0C4D54}">
      <dgm:prSet phldrT="[Text]" custT="1"/>
      <dgm:spPr/>
      <dgm:t>
        <a:bodyPr/>
        <a:lstStyle/>
        <a:p>
          <a:r>
            <a:rPr lang="en-SG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Tình</a:t>
          </a:r>
          <a:r>
            <a:rPr lang="en-SG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cảm</a:t>
          </a:r>
          <a:r>
            <a:rPr lang="en-SG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thương</a:t>
          </a:r>
          <a:r>
            <a:rPr lang="en-SG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nhớ</a:t>
          </a:r>
          <a:r>
            <a:rPr lang="en-SG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SG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xót</a:t>
          </a:r>
          <a:r>
            <a:rPr lang="en-SG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xa</a:t>
          </a:r>
          <a:endParaRPr lang="en-SG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2CC793-A274-48FD-AF2A-09CB8664BBAB}" type="parTrans" cxnId="{7AC83299-77B6-4360-949C-4C4D6EB17CB2}">
      <dgm:prSet/>
      <dgm:spPr/>
      <dgm:t>
        <a:bodyPr/>
        <a:lstStyle/>
        <a:p>
          <a:endParaRPr lang="en-SG"/>
        </a:p>
      </dgm:t>
    </dgm:pt>
    <dgm:pt modelId="{38554C07-0BA4-420F-BE7A-BCBEFC5A741F}" type="sibTrans" cxnId="{7AC83299-77B6-4360-949C-4C4D6EB17CB2}">
      <dgm:prSet/>
      <dgm:spPr/>
      <dgm:t>
        <a:bodyPr/>
        <a:lstStyle/>
        <a:p>
          <a:endParaRPr lang="en-SG"/>
        </a:p>
      </dgm:t>
    </dgm:pt>
    <dgm:pt modelId="{C823064D-EEE9-4966-A445-426910584E08}">
      <dgm:prSet phldrT="[Text]" custT="1"/>
      <dgm:spPr/>
      <dgm:t>
        <a:bodyPr/>
        <a:lstStyle/>
        <a:p>
          <a:r>
            <a:rPr lang="en-SG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Ẩn</a:t>
          </a:r>
          <a:r>
            <a:rPr lang="en-SG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dụ</a:t>
          </a:r>
          <a:endParaRPr lang="en-SG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AEF382-0FA9-497E-9DC4-3D4F260A94CE}" type="parTrans" cxnId="{30C80D39-D2F0-4B62-B836-26D55E942820}">
      <dgm:prSet/>
      <dgm:spPr/>
      <dgm:t>
        <a:bodyPr/>
        <a:lstStyle/>
        <a:p>
          <a:endParaRPr lang="en-SG"/>
        </a:p>
      </dgm:t>
    </dgm:pt>
    <dgm:pt modelId="{0D2F9DD9-E6EE-44F5-A7F1-F2C0086E9E52}" type="sibTrans" cxnId="{30C80D39-D2F0-4B62-B836-26D55E942820}">
      <dgm:prSet/>
      <dgm:spPr/>
      <dgm:t>
        <a:bodyPr/>
        <a:lstStyle/>
        <a:p>
          <a:endParaRPr lang="en-SG"/>
        </a:p>
      </dgm:t>
    </dgm:pt>
    <dgm:pt modelId="{DB4E4858-17BC-41FD-BEFB-E59557AE9FC6}">
      <dgm:prSet phldrT="[Text]" custT="1"/>
      <dgm:spPr/>
      <dgm:t>
        <a:bodyPr/>
        <a:lstStyle/>
        <a:p>
          <a:r>
            <a:rPr lang="en-SG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Hoán</a:t>
          </a:r>
          <a:r>
            <a:rPr lang="en-SG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dụ</a:t>
          </a:r>
          <a:endParaRPr lang="en-SG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DD82EE-E0D7-4F1C-A280-D9E6CADE1414}" type="parTrans" cxnId="{D0A212B4-D2F4-49E9-9BFF-C5F06742C95F}">
      <dgm:prSet/>
      <dgm:spPr/>
      <dgm:t>
        <a:bodyPr/>
        <a:lstStyle/>
        <a:p>
          <a:endParaRPr lang="en-SG"/>
        </a:p>
      </dgm:t>
    </dgm:pt>
    <dgm:pt modelId="{7FCA2CE1-1C67-4AD7-9483-BB7ED4AFF7D9}" type="sibTrans" cxnId="{D0A212B4-D2F4-49E9-9BFF-C5F06742C95F}">
      <dgm:prSet/>
      <dgm:spPr/>
      <dgm:t>
        <a:bodyPr/>
        <a:lstStyle/>
        <a:p>
          <a:endParaRPr lang="en-SG"/>
        </a:p>
      </dgm:t>
    </dgm:pt>
    <dgm:pt modelId="{F1E21ABB-4194-4B53-89F1-25EA5AF5F7FD}">
      <dgm:prSet phldrT="[Text]" custT="1"/>
      <dgm:spPr/>
      <dgm:t>
        <a:bodyPr/>
        <a:lstStyle/>
        <a:p>
          <a:r>
            <a:rPr lang="en-SG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Điệp</a:t>
          </a:r>
          <a:r>
            <a:rPr lang="en-SG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ngữ</a:t>
          </a:r>
          <a:endParaRPr lang="en-SG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3BF337-F10A-490C-97F7-2088D6BA386F}" type="parTrans" cxnId="{DCE3DD34-81EA-415D-82D1-C63252BBCE5B}">
      <dgm:prSet/>
      <dgm:spPr/>
      <dgm:t>
        <a:bodyPr/>
        <a:lstStyle/>
        <a:p>
          <a:endParaRPr lang="en-SG"/>
        </a:p>
      </dgm:t>
    </dgm:pt>
    <dgm:pt modelId="{BA702133-AB7A-4E3C-96EB-0E71A7D974A2}" type="sibTrans" cxnId="{DCE3DD34-81EA-415D-82D1-C63252BBCE5B}">
      <dgm:prSet/>
      <dgm:spPr/>
      <dgm:t>
        <a:bodyPr/>
        <a:lstStyle/>
        <a:p>
          <a:endParaRPr lang="en-SG"/>
        </a:p>
      </dgm:t>
    </dgm:pt>
    <dgm:pt modelId="{45755186-2C15-4494-8C5F-4625487DB192}">
      <dgm:prSet phldrT="[Text]" custT="1"/>
      <dgm:spPr/>
      <dgm:t>
        <a:bodyPr/>
        <a:lstStyle/>
        <a:p>
          <a:r>
            <a:rPr lang="en-SG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Lòng</a:t>
          </a:r>
          <a:r>
            <a:rPr lang="en-SG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tôn</a:t>
          </a:r>
          <a:r>
            <a:rPr lang="en-SG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kính</a:t>
          </a:r>
          <a:endParaRPr lang="en-SG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A81DEF-C073-4283-A886-EE0ED005FA56}" type="parTrans" cxnId="{4ED3E205-2F05-4095-A7D6-6D7CC32BAC6C}">
      <dgm:prSet/>
      <dgm:spPr/>
      <dgm:t>
        <a:bodyPr/>
        <a:lstStyle/>
        <a:p>
          <a:endParaRPr lang="en-SG"/>
        </a:p>
      </dgm:t>
    </dgm:pt>
    <dgm:pt modelId="{61791820-B5EE-4828-9CB9-2C298663F108}" type="sibTrans" cxnId="{4ED3E205-2F05-4095-A7D6-6D7CC32BAC6C}">
      <dgm:prSet/>
      <dgm:spPr/>
      <dgm:t>
        <a:bodyPr/>
        <a:lstStyle/>
        <a:p>
          <a:endParaRPr lang="en-SG"/>
        </a:p>
      </dgm:t>
    </dgm:pt>
    <dgm:pt modelId="{4DA0C1BC-08F7-4D60-9950-34F033E1ED14}">
      <dgm:prSet phldrT="[Text]" custT="1"/>
      <dgm:spPr/>
      <dgm:t>
        <a:bodyPr/>
        <a:lstStyle/>
        <a:p>
          <a:endParaRPr lang="en-SG" sz="105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F1079F-925A-424E-A299-29D731AB1470}" type="parTrans" cxnId="{6DAEBC77-48A1-490C-B7B6-D874474F7AA6}">
      <dgm:prSet/>
      <dgm:spPr/>
      <dgm:t>
        <a:bodyPr/>
        <a:lstStyle/>
        <a:p>
          <a:endParaRPr lang="en-SG"/>
        </a:p>
      </dgm:t>
    </dgm:pt>
    <dgm:pt modelId="{80B45CDA-34D1-4936-A1F1-823A7EA47A98}" type="sibTrans" cxnId="{6DAEBC77-48A1-490C-B7B6-D874474F7AA6}">
      <dgm:prSet/>
      <dgm:spPr/>
      <dgm:t>
        <a:bodyPr/>
        <a:lstStyle/>
        <a:p>
          <a:endParaRPr lang="en-SG"/>
        </a:p>
      </dgm:t>
    </dgm:pt>
    <dgm:pt modelId="{A97E3632-20ED-4630-8440-C1D8C53A2856}">
      <dgm:prSet phldrT="[Text]" custT="1"/>
      <dgm:spPr/>
      <dgm:t>
        <a:bodyPr/>
        <a:lstStyle/>
        <a:p>
          <a:endParaRPr lang="en-SG" sz="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2355D4-88CF-4482-87BB-3F1052DDAC6E}" type="parTrans" cxnId="{3F08D83C-73F5-41AC-9306-9DD0D694916D}">
      <dgm:prSet/>
      <dgm:spPr/>
      <dgm:t>
        <a:bodyPr/>
        <a:lstStyle/>
        <a:p>
          <a:endParaRPr lang="en-SG"/>
        </a:p>
      </dgm:t>
    </dgm:pt>
    <dgm:pt modelId="{6AB92BA0-2066-41F6-84A1-B444653783C7}" type="sibTrans" cxnId="{3F08D83C-73F5-41AC-9306-9DD0D694916D}">
      <dgm:prSet/>
      <dgm:spPr/>
      <dgm:t>
        <a:bodyPr/>
        <a:lstStyle/>
        <a:p>
          <a:endParaRPr lang="en-SG"/>
        </a:p>
      </dgm:t>
    </dgm:pt>
    <dgm:pt modelId="{A97B3C7E-171F-47C3-90AF-23AF373A7CFC}" type="pres">
      <dgm:prSet presAssocID="{47F48596-D5FB-40A0-88C4-425332C292C6}" presName="Name0" presStyleCnt="0">
        <dgm:presLayoutVars>
          <dgm:dir/>
          <dgm:animLvl val="lvl"/>
          <dgm:resizeHandles/>
        </dgm:presLayoutVars>
      </dgm:prSet>
      <dgm:spPr/>
    </dgm:pt>
    <dgm:pt modelId="{C425C245-89F3-4CAC-977A-D3C7FD93DE69}" type="pres">
      <dgm:prSet presAssocID="{2CC0E17B-720E-4096-B198-C22A0ADEC299}" presName="linNode" presStyleCnt="0"/>
      <dgm:spPr/>
    </dgm:pt>
    <dgm:pt modelId="{46D38B69-92CA-4A8A-B92E-F5A4818CE684}" type="pres">
      <dgm:prSet presAssocID="{2CC0E17B-720E-4096-B198-C22A0ADEC299}" presName="parentShp" presStyleLbl="node1" presStyleIdx="0" presStyleCnt="2">
        <dgm:presLayoutVars>
          <dgm:bulletEnabled val="1"/>
        </dgm:presLayoutVars>
      </dgm:prSet>
      <dgm:spPr/>
    </dgm:pt>
    <dgm:pt modelId="{C2E96184-AB5F-45F8-BCA8-9E1E1DAD4461}" type="pres">
      <dgm:prSet presAssocID="{2CC0E17B-720E-4096-B198-C22A0ADEC299}" presName="childShp" presStyleLbl="bgAccFollowNode1" presStyleIdx="0" presStyleCnt="2" custScaleX="117624">
        <dgm:presLayoutVars>
          <dgm:bulletEnabled val="1"/>
        </dgm:presLayoutVars>
      </dgm:prSet>
      <dgm:spPr/>
    </dgm:pt>
    <dgm:pt modelId="{F0FA776A-9FEB-471F-B8DA-C753F9238B2D}" type="pres">
      <dgm:prSet presAssocID="{E9E60A0B-2E2F-4C63-B0CC-179E9B892BB4}" presName="spacing" presStyleCnt="0"/>
      <dgm:spPr/>
    </dgm:pt>
    <dgm:pt modelId="{1C508FA6-0B91-4A5B-8D9D-DE647929DEC6}" type="pres">
      <dgm:prSet presAssocID="{0E030210-90E4-41C2-8D5D-894EE705AD66}" presName="linNode" presStyleCnt="0"/>
      <dgm:spPr/>
    </dgm:pt>
    <dgm:pt modelId="{CBC409B2-1E4B-448A-BEF7-4B5232783703}" type="pres">
      <dgm:prSet presAssocID="{0E030210-90E4-41C2-8D5D-894EE705AD66}" presName="parentShp" presStyleLbl="node1" presStyleIdx="1" presStyleCnt="2" custScaleX="90251" custLinFactNeighborX="-3064">
        <dgm:presLayoutVars>
          <dgm:bulletEnabled val="1"/>
        </dgm:presLayoutVars>
      </dgm:prSet>
      <dgm:spPr/>
    </dgm:pt>
    <dgm:pt modelId="{FB78C6C6-92C5-48BF-AE5B-4A74CD870751}" type="pres">
      <dgm:prSet presAssocID="{0E030210-90E4-41C2-8D5D-894EE705AD66}" presName="childShp" presStyleLbl="bgAccFollowNode1" presStyleIdx="1" presStyleCnt="2" custScaleX="109196">
        <dgm:presLayoutVars>
          <dgm:bulletEnabled val="1"/>
        </dgm:presLayoutVars>
      </dgm:prSet>
      <dgm:spPr/>
    </dgm:pt>
  </dgm:ptLst>
  <dgm:cxnLst>
    <dgm:cxn modelId="{4ED3E205-2F05-4095-A7D6-6D7CC32BAC6C}" srcId="{0E030210-90E4-41C2-8D5D-894EE705AD66}" destId="{45755186-2C15-4494-8C5F-4625487DB192}" srcOrd="2" destOrd="0" parTransId="{1AA81DEF-C073-4283-A886-EE0ED005FA56}" sibTransId="{61791820-B5EE-4828-9CB9-2C298663F108}"/>
    <dgm:cxn modelId="{1ADDAA2B-0161-459E-8C17-CB01298E17FC}" type="presOf" srcId="{0E030210-90E4-41C2-8D5D-894EE705AD66}" destId="{CBC409B2-1E4B-448A-BEF7-4B5232783703}" srcOrd="0" destOrd="0" presId="urn:microsoft.com/office/officeart/2005/8/layout/vList6"/>
    <dgm:cxn modelId="{DCE3DD34-81EA-415D-82D1-C63252BBCE5B}" srcId="{2CC0E17B-720E-4096-B198-C22A0ADEC299}" destId="{F1E21ABB-4194-4B53-89F1-25EA5AF5F7FD}" srcOrd="1" destOrd="0" parTransId="{E93BF337-F10A-490C-97F7-2088D6BA386F}" sibTransId="{BA702133-AB7A-4E3C-96EB-0E71A7D974A2}"/>
    <dgm:cxn modelId="{294C6235-449B-4E82-B66C-41492CE7B3DF}" type="presOf" srcId="{45755186-2C15-4494-8C5F-4625487DB192}" destId="{FB78C6C6-92C5-48BF-AE5B-4A74CD870751}" srcOrd="0" destOrd="2" presId="urn:microsoft.com/office/officeart/2005/8/layout/vList6"/>
    <dgm:cxn modelId="{30C80D39-D2F0-4B62-B836-26D55E942820}" srcId="{2CC0E17B-720E-4096-B198-C22A0ADEC299}" destId="{C823064D-EEE9-4966-A445-426910584E08}" srcOrd="2" destOrd="0" parTransId="{2BAEF382-0FA9-497E-9DC4-3D4F260A94CE}" sibTransId="{0D2F9DD9-E6EE-44F5-A7F1-F2C0086E9E52}"/>
    <dgm:cxn modelId="{3F08D83C-73F5-41AC-9306-9DD0D694916D}" srcId="{2CC0E17B-720E-4096-B198-C22A0ADEC299}" destId="{A97E3632-20ED-4630-8440-C1D8C53A2856}" srcOrd="0" destOrd="0" parTransId="{AD2355D4-88CF-4482-87BB-3F1052DDAC6E}" sibTransId="{6AB92BA0-2066-41F6-84A1-B444653783C7}"/>
    <dgm:cxn modelId="{D51EA85E-F161-4DEE-A464-D5F7E458644C}" srcId="{47F48596-D5FB-40A0-88C4-425332C292C6}" destId="{0E030210-90E4-41C2-8D5D-894EE705AD66}" srcOrd="1" destOrd="0" parTransId="{3881283F-CCEF-40FF-830C-6B6263A25BEE}" sibTransId="{DA65E309-C534-4C31-B6E5-E959FAD38EAA}"/>
    <dgm:cxn modelId="{A7A77F4C-DF16-44B1-AA89-85BA0E069FFB}" srcId="{47F48596-D5FB-40A0-88C4-425332C292C6}" destId="{2CC0E17B-720E-4096-B198-C22A0ADEC299}" srcOrd="0" destOrd="0" parTransId="{05B1B218-75A8-4EC5-B304-560928A91F87}" sibTransId="{E9E60A0B-2E2F-4C63-B0CC-179E9B892BB4}"/>
    <dgm:cxn modelId="{6DAEBC77-48A1-490C-B7B6-D874474F7AA6}" srcId="{0E030210-90E4-41C2-8D5D-894EE705AD66}" destId="{4DA0C1BC-08F7-4D60-9950-34F033E1ED14}" srcOrd="0" destOrd="0" parTransId="{25F1079F-925A-424E-A299-29D731AB1470}" sibTransId="{80B45CDA-34D1-4936-A1F1-823A7EA47A98}"/>
    <dgm:cxn modelId="{0804B178-D8F4-4764-B5F8-609BCB93904B}" type="presOf" srcId="{DB4E4858-17BC-41FD-BEFB-E59557AE9FC6}" destId="{C2E96184-AB5F-45F8-BCA8-9E1E1DAD4461}" srcOrd="0" destOrd="3" presId="urn:microsoft.com/office/officeart/2005/8/layout/vList6"/>
    <dgm:cxn modelId="{2EB5707C-5F4C-4F11-857D-8BC3CBC66DE5}" type="presOf" srcId="{C823064D-EEE9-4966-A445-426910584E08}" destId="{C2E96184-AB5F-45F8-BCA8-9E1E1DAD4461}" srcOrd="0" destOrd="2" presId="urn:microsoft.com/office/officeart/2005/8/layout/vList6"/>
    <dgm:cxn modelId="{EE584B90-7F00-4FF2-BFE4-85EE346FCD75}" type="presOf" srcId="{47F48596-D5FB-40A0-88C4-425332C292C6}" destId="{A97B3C7E-171F-47C3-90AF-23AF373A7CFC}" srcOrd="0" destOrd="0" presId="urn:microsoft.com/office/officeart/2005/8/layout/vList6"/>
    <dgm:cxn modelId="{A9288B91-39B5-4FD4-A34F-9945C739D863}" type="presOf" srcId="{2CC0E17B-720E-4096-B198-C22A0ADEC299}" destId="{46D38B69-92CA-4A8A-B92E-F5A4818CE684}" srcOrd="0" destOrd="0" presId="urn:microsoft.com/office/officeart/2005/8/layout/vList6"/>
    <dgm:cxn modelId="{7AC83299-77B6-4360-949C-4C4D6EB17CB2}" srcId="{0E030210-90E4-41C2-8D5D-894EE705AD66}" destId="{530ECA3B-3E68-4F7D-8702-F0C66C0C4D54}" srcOrd="1" destOrd="0" parTransId="{7D2CC793-A274-48FD-AF2A-09CB8664BBAB}" sibTransId="{38554C07-0BA4-420F-BE7A-BCBEFC5A741F}"/>
    <dgm:cxn modelId="{7627439A-6775-4E17-B0CE-17FE908474BB}" type="presOf" srcId="{4DA0C1BC-08F7-4D60-9950-34F033E1ED14}" destId="{FB78C6C6-92C5-48BF-AE5B-4A74CD870751}" srcOrd="0" destOrd="0" presId="urn:microsoft.com/office/officeart/2005/8/layout/vList6"/>
    <dgm:cxn modelId="{D0A212B4-D2F4-49E9-9BFF-C5F06742C95F}" srcId="{2CC0E17B-720E-4096-B198-C22A0ADEC299}" destId="{DB4E4858-17BC-41FD-BEFB-E59557AE9FC6}" srcOrd="3" destOrd="0" parTransId="{AEDD82EE-E0D7-4F1C-A280-D9E6CADE1414}" sibTransId="{7FCA2CE1-1C67-4AD7-9483-BB7ED4AFF7D9}"/>
    <dgm:cxn modelId="{960F30B9-FBD1-4441-B115-7E0E6F8EBC41}" type="presOf" srcId="{F1E21ABB-4194-4B53-89F1-25EA5AF5F7FD}" destId="{C2E96184-AB5F-45F8-BCA8-9E1E1DAD4461}" srcOrd="0" destOrd="1" presId="urn:microsoft.com/office/officeart/2005/8/layout/vList6"/>
    <dgm:cxn modelId="{68F93FEE-039C-4026-AEA7-FE2BED49AFAC}" type="presOf" srcId="{530ECA3B-3E68-4F7D-8702-F0C66C0C4D54}" destId="{FB78C6C6-92C5-48BF-AE5B-4A74CD870751}" srcOrd="0" destOrd="1" presId="urn:microsoft.com/office/officeart/2005/8/layout/vList6"/>
    <dgm:cxn modelId="{D9966FFB-D04E-42A2-9046-504D090C5A68}" type="presOf" srcId="{A97E3632-20ED-4630-8440-C1D8C53A2856}" destId="{C2E96184-AB5F-45F8-BCA8-9E1E1DAD4461}" srcOrd="0" destOrd="0" presId="urn:microsoft.com/office/officeart/2005/8/layout/vList6"/>
    <dgm:cxn modelId="{E0470EE7-C077-4D2D-9B65-75F851F365B8}" type="presParOf" srcId="{A97B3C7E-171F-47C3-90AF-23AF373A7CFC}" destId="{C425C245-89F3-4CAC-977A-D3C7FD93DE69}" srcOrd="0" destOrd="0" presId="urn:microsoft.com/office/officeart/2005/8/layout/vList6"/>
    <dgm:cxn modelId="{D1355DA3-426E-4FCB-B5FD-F137F82438ED}" type="presParOf" srcId="{C425C245-89F3-4CAC-977A-D3C7FD93DE69}" destId="{46D38B69-92CA-4A8A-B92E-F5A4818CE684}" srcOrd="0" destOrd="0" presId="urn:microsoft.com/office/officeart/2005/8/layout/vList6"/>
    <dgm:cxn modelId="{75A203E9-7B4E-4151-807E-A75043C4957E}" type="presParOf" srcId="{C425C245-89F3-4CAC-977A-D3C7FD93DE69}" destId="{C2E96184-AB5F-45F8-BCA8-9E1E1DAD4461}" srcOrd="1" destOrd="0" presId="urn:microsoft.com/office/officeart/2005/8/layout/vList6"/>
    <dgm:cxn modelId="{42737668-69F2-4B3E-A31D-B3F60F19EA16}" type="presParOf" srcId="{A97B3C7E-171F-47C3-90AF-23AF373A7CFC}" destId="{F0FA776A-9FEB-471F-B8DA-C753F9238B2D}" srcOrd="1" destOrd="0" presId="urn:microsoft.com/office/officeart/2005/8/layout/vList6"/>
    <dgm:cxn modelId="{2C78AE0F-5E76-4CF7-B094-6950F124ABC5}" type="presParOf" srcId="{A97B3C7E-171F-47C3-90AF-23AF373A7CFC}" destId="{1C508FA6-0B91-4A5B-8D9D-DE647929DEC6}" srcOrd="2" destOrd="0" presId="urn:microsoft.com/office/officeart/2005/8/layout/vList6"/>
    <dgm:cxn modelId="{4664C4CC-6A23-443C-8716-45FDCF92CA31}" type="presParOf" srcId="{1C508FA6-0B91-4A5B-8D9D-DE647929DEC6}" destId="{CBC409B2-1E4B-448A-BEF7-4B5232783703}" srcOrd="0" destOrd="0" presId="urn:microsoft.com/office/officeart/2005/8/layout/vList6"/>
    <dgm:cxn modelId="{19C28709-562F-4996-82B1-917A6C0E462F}" type="presParOf" srcId="{1C508FA6-0B91-4A5B-8D9D-DE647929DEC6}" destId="{FB78C6C6-92C5-48BF-AE5B-4A74CD870751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AEACC9A-DF49-4BA4-86CB-0A7D7E8E1E8F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AE078E56-5E24-4A86-92B0-E7047EA99FC9}">
      <dgm:prSet phldrT="[Text]"/>
      <dgm:spPr/>
      <dgm:t>
        <a:bodyPr/>
        <a:lstStyle/>
        <a:p>
          <a:r>
            <a:rPr lang="en-SG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Giấc</a:t>
          </a:r>
          <a:r>
            <a:rPr lang="en-SG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ngủ</a:t>
          </a:r>
          <a:r>
            <a:rPr lang="en-SG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bình</a:t>
          </a:r>
          <a:r>
            <a:rPr lang="en-SG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dirty="0" err="1">
              <a:latin typeface="Times New Roman" panose="02020603050405020304" pitchFamily="18" charset="0"/>
              <a:cs typeface="Times New Roman" panose="02020603050405020304" pitchFamily="18" charset="0"/>
            </a:rPr>
            <a:t>yên</a:t>
          </a:r>
          <a:endParaRPr lang="en-SG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566545-F5EB-45B2-9FA5-3EB18F7E9316}" type="parTrans" cxnId="{444C1EBD-160F-4F9C-BFAB-1EF02895BCD8}">
      <dgm:prSet/>
      <dgm:spPr/>
      <dgm:t>
        <a:bodyPr/>
        <a:lstStyle/>
        <a:p>
          <a:endParaRPr lang="en-SG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E16EF8-9078-46C6-8C7A-064327DB3051}" type="sibTrans" cxnId="{444C1EBD-160F-4F9C-BFAB-1EF02895BCD8}">
      <dgm:prSet/>
      <dgm:spPr/>
      <dgm:t>
        <a:bodyPr/>
        <a:lstStyle/>
        <a:p>
          <a:endParaRPr lang="en-SG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E694CE-6A2B-4090-9D73-2C778D95DD5A}">
      <dgm:prSet phldrT="[Text]"/>
      <dgm:spPr/>
      <dgm:t>
        <a:bodyPr/>
        <a:lstStyle/>
        <a:p>
          <a:r>
            <a:rPr lang="en-SG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Bác</a:t>
          </a:r>
          <a:r>
            <a:rPr lang="en-SG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dirty="0" err="1">
              <a:latin typeface="Times New Roman" panose="02020603050405020304" pitchFamily="18" charset="0"/>
              <a:cs typeface="Times New Roman" panose="02020603050405020304" pitchFamily="18" charset="0"/>
            </a:rPr>
            <a:t>dường</a:t>
          </a:r>
          <a:r>
            <a:rPr lang="en-SG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như</a:t>
          </a:r>
          <a:r>
            <a:rPr lang="en-SG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vẫn</a:t>
          </a:r>
          <a:r>
            <a:rPr lang="en-SG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đang</a:t>
          </a:r>
          <a:r>
            <a:rPr lang="en-SG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ngủ</a:t>
          </a:r>
          <a:endParaRPr lang="en-SG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25B63E-D543-4EFA-8B08-8C103169840C}" type="parTrans" cxnId="{0A28F8F0-6665-4520-854F-D86DF344B7EF}">
      <dgm:prSet/>
      <dgm:spPr/>
      <dgm:t>
        <a:bodyPr/>
        <a:lstStyle/>
        <a:p>
          <a:endParaRPr lang="en-SG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E71EF3-2BFF-4BA0-ACFF-E05C0EF72119}" type="sibTrans" cxnId="{0A28F8F0-6665-4520-854F-D86DF344B7EF}">
      <dgm:prSet/>
      <dgm:spPr/>
      <dgm:t>
        <a:bodyPr/>
        <a:lstStyle/>
        <a:p>
          <a:endParaRPr lang="en-SG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1211D0-90C7-4BA5-8F5A-52D50C66D78A}">
      <dgm:prSet phldrT="[Text]"/>
      <dgm:spPr/>
      <dgm:t>
        <a:bodyPr/>
        <a:lstStyle/>
        <a:p>
          <a:r>
            <a:rPr lang="en-SG" dirty="0" err="1">
              <a:latin typeface="Times New Roman" panose="02020603050405020304" pitchFamily="18" charset="0"/>
              <a:cs typeface="Times New Roman" panose="02020603050405020304" pitchFamily="18" charset="0"/>
            </a:rPr>
            <a:t>Gợi</a:t>
          </a:r>
          <a:r>
            <a:rPr lang="en-SG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SG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dirty="0" err="1">
              <a:latin typeface="Times New Roman" panose="02020603050405020304" pitchFamily="18" charset="0"/>
              <a:cs typeface="Times New Roman" panose="02020603050405020304" pitchFamily="18" charset="0"/>
            </a:rPr>
            <a:t>gần</a:t>
          </a:r>
          <a:r>
            <a:rPr lang="en-SG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dirty="0" err="1">
              <a:latin typeface="Times New Roman" panose="02020603050405020304" pitchFamily="18" charset="0"/>
              <a:cs typeface="Times New Roman" panose="02020603050405020304" pitchFamily="18" charset="0"/>
            </a:rPr>
            <a:t>gũi</a:t>
          </a:r>
          <a:endParaRPr lang="en-SG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E6533E-85BF-4A44-8056-D5711B11CA3B}" type="parTrans" cxnId="{55A036CE-F2E8-4224-944D-1380FB61BE49}">
      <dgm:prSet/>
      <dgm:spPr/>
      <dgm:t>
        <a:bodyPr/>
        <a:lstStyle/>
        <a:p>
          <a:endParaRPr lang="en-SG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4DF5755-7A0F-4F1E-B26D-70E3FD95B379}" type="sibTrans" cxnId="{55A036CE-F2E8-4224-944D-1380FB61BE49}">
      <dgm:prSet/>
      <dgm:spPr/>
      <dgm:t>
        <a:bodyPr/>
        <a:lstStyle/>
        <a:p>
          <a:endParaRPr lang="en-SG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C45B82-4CB1-4E36-956F-80AA3C53162E}" type="pres">
      <dgm:prSet presAssocID="{BAEACC9A-DF49-4BA4-86CB-0A7D7E8E1E8F}" presName="CompostProcess" presStyleCnt="0">
        <dgm:presLayoutVars>
          <dgm:dir/>
          <dgm:resizeHandles val="exact"/>
        </dgm:presLayoutVars>
      </dgm:prSet>
      <dgm:spPr/>
    </dgm:pt>
    <dgm:pt modelId="{406918C7-9D74-44C5-A3F1-8C05CE8047DA}" type="pres">
      <dgm:prSet presAssocID="{BAEACC9A-DF49-4BA4-86CB-0A7D7E8E1E8F}" presName="arrow" presStyleLbl="bgShp" presStyleIdx="0" presStyleCnt="1"/>
      <dgm:spPr/>
    </dgm:pt>
    <dgm:pt modelId="{717FA08D-A3D3-4FCF-88EA-F0E67E1EDF5F}" type="pres">
      <dgm:prSet presAssocID="{BAEACC9A-DF49-4BA4-86CB-0A7D7E8E1E8F}" presName="linearProcess" presStyleCnt="0"/>
      <dgm:spPr/>
    </dgm:pt>
    <dgm:pt modelId="{EFD70F29-2667-4D8B-B735-51D8558121D6}" type="pres">
      <dgm:prSet presAssocID="{AE078E56-5E24-4A86-92B0-E7047EA99FC9}" presName="textNode" presStyleLbl="node1" presStyleIdx="0" presStyleCnt="3">
        <dgm:presLayoutVars>
          <dgm:bulletEnabled val="1"/>
        </dgm:presLayoutVars>
      </dgm:prSet>
      <dgm:spPr/>
    </dgm:pt>
    <dgm:pt modelId="{00C5571D-4AA3-4F55-A667-F84B553E8079}" type="pres">
      <dgm:prSet presAssocID="{84E16EF8-9078-46C6-8C7A-064327DB3051}" presName="sibTrans" presStyleCnt="0"/>
      <dgm:spPr/>
    </dgm:pt>
    <dgm:pt modelId="{626F4776-E645-49F0-9E28-76F97C487CF6}" type="pres">
      <dgm:prSet presAssocID="{E7E694CE-6A2B-4090-9D73-2C778D95DD5A}" presName="textNode" presStyleLbl="node1" presStyleIdx="1" presStyleCnt="3">
        <dgm:presLayoutVars>
          <dgm:bulletEnabled val="1"/>
        </dgm:presLayoutVars>
      </dgm:prSet>
      <dgm:spPr/>
    </dgm:pt>
    <dgm:pt modelId="{4EFC3A33-6C82-47AC-9A62-8B2AAFE1E0C3}" type="pres">
      <dgm:prSet presAssocID="{4AE71EF3-2BFF-4BA0-ACFF-E05C0EF72119}" presName="sibTrans" presStyleCnt="0"/>
      <dgm:spPr/>
    </dgm:pt>
    <dgm:pt modelId="{5223BF9B-7481-40BE-A542-282314019A2B}" type="pres">
      <dgm:prSet presAssocID="{9B1211D0-90C7-4BA5-8F5A-52D50C66D78A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3B61C43E-8EBD-43DB-A035-3177FD66ADFE}" type="presOf" srcId="{9B1211D0-90C7-4BA5-8F5A-52D50C66D78A}" destId="{5223BF9B-7481-40BE-A542-282314019A2B}" srcOrd="0" destOrd="0" presId="urn:microsoft.com/office/officeart/2005/8/layout/hProcess9"/>
    <dgm:cxn modelId="{105EADA3-9718-4835-8E3E-AAB7CC480E7D}" type="presOf" srcId="{AE078E56-5E24-4A86-92B0-E7047EA99FC9}" destId="{EFD70F29-2667-4D8B-B735-51D8558121D6}" srcOrd="0" destOrd="0" presId="urn:microsoft.com/office/officeart/2005/8/layout/hProcess9"/>
    <dgm:cxn modelId="{EA2688B7-0BC7-4299-8832-4F42CE479174}" type="presOf" srcId="{BAEACC9A-DF49-4BA4-86CB-0A7D7E8E1E8F}" destId="{D9C45B82-4CB1-4E36-956F-80AA3C53162E}" srcOrd="0" destOrd="0" presId="urn:microsoft.com/office/officeart/2005/8/layout/hProcess9"/>
    <dgm:cxn modelId="{444C1EBD-160F-4F9C-BFAB-1EF02895BCD8}" srcId="{BAEACC9A-DF49-4BA4-86CB-0A7D7E8E1E8F}" destId="{AE078E56-5E24-4A86-92B0-E7047EA99FC9}" srcOrd="0" destOrd="0" parTransId="{CC566545-F5EB-45B2-9FA5-3EB18F7E9316}" sibTransId="{84E16EF8-9078-46C6-8C7A-064327DB3051}"/>
    <dgm:cxn modelId="{55A036CE-F2E8-4224-944D-1380FB61BE49}" srcId="{BAEACC9A-DF49-4BA4-86CB-0A7D7E8E1E8F}" destId="{9B1211D0-90C7-4BA5-8F5A-52D50C66D78A}" srcOrd="2" destOrd="0" parTransId="{E8E6533E-85BF-4A44-8056-D5711B11CA3B}" sibTransId="{E4DF5755-7A0F-4F1E-B26D-70E3FD95B379}"/>
    <dgm:cxn modelId="{43AAA5E9-4AA7-4F63-91FE-6960C7989FAE}" type="presOf" srcId="{E7E694CE-6A2B-4090-9D73-2C778D95DD5A}" destId="{626F4776-E645-49F0-9E28-76F97C487CF6}" srcOrd="0" destOrd="0" presId="urn:microsoft.com/office/officeart/2005/8/layout/hProcess9"/>
    <dgm:cxn modelId="{0A28F8F0-6665-4520-854F-D86DF344B7EF}" srcId="{BAEACC9A-DF49-4BA4-86CB-0A7D7E8E1E8F}" destId="{E7E694CE-6A2B-4090-9D73-2C778D95DD5A}" srcOrd="1" destOrd="0" parTransId="{2925B63E-D543-4EFA-8B08-8C103169840C}" sibTransId="{4AE71EF3-2BFF-4BA0-ACFF-E05C0EF72119}"/>
    <dgm:cxn modelId="{C80F949A-965B-43D6-B8A0-E038A876293E}" type="presParOf" srcId="{D9C45B82-4CB1-4E36-956F-80AA3C53162E}" destId="{406918C7-9D74-44C5-A3F1-8C05CE8047DA}" srcOrd="0" destOrd="0" presId="urn:microsoft.com/office/officeart/2005/8/layout/hProcess9"/>
    <dgm:cxn modelId="{750D3A77-A296-41FF-9997-FD0888F8135D}" type="presParOf" srcId="{D9C45B82-4CB1-4E36-956F-80AA3C53162E}" destId="{717FA08D-A3D3-4FCF-88EA-F0E67E1EDF5F}" srcOrd="1" destOrd="0" presId="urn:microsoft.com/office/officeart/2005/8/layout/hProcess9"/>
    <dgm:cxn modelId="{FB8953CE-16C3-4BDB-86A0-DE231943650B}" type="presParOf" srcId="{717FA08D-A3D3-4FCF-88EA-F0E67E1EDF5F}" destId="{EFD70F29-2667-4D8B-B735-51D8558121D6}" srcOrd="0" destOrd="0" presId="urn:microsoft.com/office/officeart/2005/8/layout/hProcess9"/>
    <dgm:cxn modelId="{89EA3B53-5758-4F36-BCDA-88520903A0FF}" type="presParOf" srcId="{717FA08D-A3D3-4FCF-88EA-F0E67E1EDF5F}" destId="{00C5571D-4AA3-4F55-A667-F84B553E8079}" srcOrd="1" destOrd="0" presId="urn:microsoft.com/office/officeart/2005/8/layout/hProcess9"/>
    <dgm:cxn modelId="{6170A18F-E6D2-4053-A26E-3CB476090139}" type="presParOf" srcId="{717FA08D-A3D3-4FCF-88EA-F0E67E1EDF5F}" destId="{626F4776-E645-49F0-9E28-76F97C487CF6}" srcOrd="2" destOrd="0" presId="urn:microsoft.com/office/officeart/2005/8/layout/hProcess9"/>
    <dgm:cxn modelId="{24DDB7AC-30CE-45C7-B1D0-156E4EFCF006}" type="presParOf" srcId="{717FA08D-A3D3-4FCF-88EA-F0E67E1EDF5F}" destId="{4EFC3A33-6C82-47AC-9A62-8B2AAFE1E0C3}" srcOrd="3" destOrd="0" presId="urn:microsoft.com/office/officeart/2005/8/layout/hProcess9"/>
    <dgm:cxn modelId="{59AA2E4D-0DA0-4C72-993C-5043F7DA28F4}" type="presParOf" srcId="{717FA08D-A3D3-4FCF-88EA-F0E67E1EDF5F}" destId="{5223BF9B-7481-40BE-A542-282314019A2B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AEACC9A-DF49-4BA4-86CB-0A7D7E8E1E8F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AE078E56-5E24-4A86-92B0-E7047EA99FC9}">
      <dgm:prSet phldrT="[Text]"/>
      <dgm:spPr/>
      <dgm:t>
        <a:bodyPr/>
        <a:lstStyle/>
        <a:p>
          <a:r>
            <a:rPr lang="en-SG" dirty="0">
              <a:latin typeface="Times New Roman" panose="02020603050405020304" pitchFamily="18" charset="0"/>
              <a:cs typeface="Times New Roman" panose="02020603050405020304" pitchFamily="18" charset="0"/>
            </a:rPr>
            <a:t>“</a:t>
          </a:r>
          <a:r>
            <a:rPr lang="en-SG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Trời</a:t>
          </a:r>
          <a:r>
            <a:rPr lang="en-SG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dirty="0" err="1">
              <a:latin typeface="Times New Roman" panose="02020603050405020304" pitchFamily="18" charset="0"/>
              <a:cs typeface="Times New Roman" panose="02020603050405020304" pitchFamily="18" charset="0"/>
            </a:rPr>
            <a:t>xanh</a:t>
          </a:r>
          <a:r>
            <a:rPr lang="en-SG" dirty="0">
              <a:latin typeface="Times New Roman" panose="02020603050405020304" pitchFamily="18" charset="0"/>
              <a:cs typeface="Times New Roman" panose="02020603050405020304" pitchFamily="18" charset="0"/>
            </a:rPr>
            <a:t>”</a:t>
          </a:r>
        </a:p>
      </dgm:t>
    </dgm:pt>
    <dgm:pt modelId="{CC566545-F5EB-45B2-9FA5-3EB18F7E9316}" type="parTrans" cxnId="{444C1EBD-160F-4F9C-BFAB-1EF02895BCD8}">
      <dgm:prSet/>
      <dgm:spPr/>
      <dgm:t>
        <a:bodyPr/>
        <a:lstStyle/>
        <a:p>
          <a:endParaRPr lang="en-SG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E16EF8-9078-46C6-8C7A-064327DB3051}" type="sibTrans" cxnId="{444C1EBD-160F-4F9C-BFAB-1EF02895BCD8}">
      <dgm:prSet/>
      <dgm:spPr/>
      <dgm:t>
        <a:bodyPr/>
        <a:lstStyle/>
        <a:p>
          <a:endParaRPr lang="en-SG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E694CE-6A2B-4090-9D73-2C778D95DD5A}">
      <dgm:prSet phldrT="[Text]"/>
      <dgm:spPr/>
      <dgm:t>
        <a:bodyPr/>
        <a:lstStyle/>
        <a:p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Ẩn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dụ</a:t>
          </a:r>
          <a:endParaRPr lang="en-SG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25B63E-D543-4EFA-8B08-8C103169840C}" type="parTrans" cxnId="{0A28F8F0-6665-4520-854F-D86DF344B7EF}">
      <dgm:prSet/>
      <dgm:spPr/>
      <dgm:t>
        <a:bodyPr/>
        <a:lstStyle/>
        <a:p>
          <a:endParaRPr lang="en-SG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E71EF3-2BFF-4BA0-ACFF-E05C0EF72119}" type="sibTrans" cxnId="{0A28F8F0-6665-4520-854F-D86DF344B7EF}">
      <dgm:prSet/>
      <dgm:spPr/>
      <dgm:t>
        <a:bodyPr/>
        <a:lstStyle/>
        <a:p>
          <a:endParaRPr lang="en-SG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1211D0-90C7-4BA5-8F5A-52D50C66D78A}">
      <dgm:prSet phldrT="[Text]"/>
      <dgm:spPr/>
      <dgm:t>
        <a:bodyPr/>
        <a:lstStyle/>
        <a:p>
          <a:r>
            <a:rPr lang="en-SG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Bác</a:t>
          </a:r>
          <a:r>
            <a:rPr lang="en-SG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sống</a:t>
          </a:r>
          <a:r>
            <a:rPr lang="en-SG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mãi</a:t>
          </a:r>
          <a:r>
            <a:rPr lang="en-SG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SG" dirty="0">
              <a:latin typeface="Times New Roman" panose="02020603050405020304" pitchFamily="18" charset="0"/>
              <a:cs typeface="Times New Roman" panose="02020603050405020304" pitchFamily="18" charset="0"/>
            </a:rPr>
            <a:t> non </a:t>
          </a:r>
          <a:r>
            <a:rPr lang="en-SG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sông</a:t>
          </a:r>
          <a:r>
            <a:rPr lang="en-SG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SG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đất</a:t>
          </a:r>
          <a:r>
            <a:rPr lang="en-SG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dirty="0" err="1">
              <a:latin typeface="Times New Roman" panose="02020603050405020304" pitchFamily="18" charset="0"/>
              <a:cs typeface="Times New Roman" panose="02020603050405020304" pitchFamily="18" charset="0"/>
            </a:rPr>
            <a:t>nước</a:t>
          </a:r>
          <a:endParaRPr lang="en-SG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E6533E-85BF-4A44-8056-D5711B11CA3B}" type="parTrans" cxnId="{55A036CE-F2E8-4224-944D-1380FB61BE49}">
      <dgm:prSet/>
      <dgm:spPr/>
      <dgm:t>
        <a:bodyPr/>
        <a:lstStyle/>
        <a:p>
          <a:endParaRPr lang="en-SG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4DF5755-7A0F-4F1E-B26D-70E3FD95B379}" type="sibTrans" cxnId="{55A036CE-F2E8-4224-944D-1380FB61BE49}">
      <dgm:prSet/>
      <dgm:spPr/>
      <dgm:t>
        <a:bodyPr/>
        <a:lstStyle/>
        <a:p>
          <a:endParaRPr lang="en-SG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C45B82-4CB1-4E36-956F-80AA3C53162E}" type="pres">
      <dgm:prSet presAssocID="{BAEACC9A-DF49-4BA4-86CB-0A7D7E8E1E8F}" presName="CompostProcess" presStyleCnt="0">
        <dgm:presLayoutVars>
          <dgm:dir/>
          <dgm:resizeHandles val="exact"/>
        </dgm:presLayoutVars>
      </dgm:prSet>
      <dgm:spPr/>
    </dgm:pt>
    <dgm:pt modelId="{406918C7-9D74-44C5-A3F1-8C05CE8047DA}" type="pres">
      <dgm:prSet presAssocID="{BAEACC9A-DF49-4BA4-86CB-0A7D7E8E1E8F}" presName="arrow" presStyleLbl="bgShp" presStyleIdx="0" presStyleCnt="1"/>
      <dgm:spPr/>
    </dgm:pt>
    <dgm:pt modelId="{717FA08D-A3D3-4FCF-88EA-F0E67E1EDF5F}" type="pres">
      <dgm:prSet presAssocID="{BAEACC9A-DF49-4BA4-86CB-0A7D7E8E1E8F}" presName="linearProcess" presStyleCnt="0"/>
      <dgm:spPr/>
    </dgm:pt>
    <dgm:pt modelId="{EFD70F29-2667-4D8B-B735-51D8558121D6}" type="pres">
      <dgm:prSet presAssocID="{AE078E56-5E24-4A86-92B0-E7047EA99FC9}" presName="textNode" presStyleLbl="node1" presStyleIdx="0" presStyleCnt="3">
        <dgm:presLayoutVars>
          <dgm:bulletEnabled val="1"/>
        </dgm:presLayoutVars>
      </dgm:prSet>
      <dgm:spPr/>
    </dgm:pt>
    <dgm:pt modelId="{00C5571D-4AA3-4F55-A667-F84B553E8079}" type="pres">
      <dgm:prSet presAssocID="{84E16EF8-9078-46C6-8C7A-064327DB3051}" presName="sibTrans" presStyleCnt="0"/>
      <dgm:spPr/>
    </dgm:pt>
    <dgm:pt modelId="{626F4776-E645-49F0-9E28-76F97C487CF6}" type="pres">
      <dgm:prSet presAssocID="{E7E694CE-6A2B-4090-9D73-2C778D95DD5A}" presName="textNode" presStyleLbl="node1" presStyleIdx="1" presStyleCnt="3">
        <dgm:presLayoutVars>
          <dgm:bulletEnabled val="1"/>
        </dgm:presLayoutVars>
      </dgm:prSet>
      <dgm:spPr/>
    </dgm:pt>
    <dgm:pt modelId="{4EFC3A33-6C82-47AC-9A62-8B2AAFE1E0C3}" type="pres">
      <dgm:prSet presAssocID="{4AE71EF3-2BFF-4BA0-ACFF-E05C0EF72119}" presName="sibTrans" presStyleCnt="0"/>
      <dgm:spPr/>
    </dgm:pt>
    <dgm:pt modelId="{5223BF9B-7481-40BE-A542-282314019A2B}" type="pres">
      <dgm:prSet presAssocID="{9B1211D0-90C7-4BA5-8F5A-52D50C66D78A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3B61C43E-8EBD-43DB-A035-3177FD66ADFE}" type="presOf" srcId="{9B1211D0-90C7-4BA5-8F5A-52D50C66D78A}" destId="{5223BF9B-7481-40BE-A542-282314019A2B}" srcOrd="0" destOrd="0" presId="urn:microsoft.com/office/officeart/2005/8/layout/hProcess9"/>
    <dgm:cxn modelId="{105EADA3-9718-4835-8E3E-AAB7CC480E7D}" type="presOf" srcId="{AE078E56-5E24-4A86-92B0-E7047EA99FC9}" destId="{EFD70F29-2667-4D8B-B735-51D8558121D6}" srcOrd="0" destOrd="0" presId="urn:microsoft.com/office/officeart/2005/8/layout/hProcess9"/>
    <dgm:cxn modelId="{EA2688B7-0BC7-4299-8832-4F42CE479174}" type="presOf" srcId="{BAEACC9A-DF49-4BA4-86CB-0A7D7E8E1E8F}" destId="{D9C45B82-4CB1-4E36-956F-80AA3C53162E}" srcOrd="0" destOrd="0" presId="urn:microsoft.com/office/officeart/2005/8/layout/hProcess9"/>
    <dgm:cxn modelId="{444C1EBD-160F-4F9C-BFAB-1EF02895BCD8}" srcId="{BAEACC9A-DF49-4BA4-86CB-0A7D7E8E1E8F}" destId="{AE078E56-5E24-4A86-92B0-E7047EA99FC9}" srcOrd="0" destOrd="0" parTransId="{CC566545-F5EB-45B2-9FA5-3EB18F7E9316}" sibTransId="{84E16EF8-9078-46C6-8C7A-064327DB3051}"/>
    <dgm:cxn modelId="{55A036CE-F2E8-4224-944D-1380FB61BE49}" srcId="{BAEACC9A-DF49-4BA4-86CB-0A7D7E8E1E8F}" destId="{9B1211D0-90C7-4BA5-8F5A-52D50C66D78A}" srcOrd="2" destOrd="0" parTransId="{E8E6533E-85BF-4A44-8056-D5711B11CA3B}" sibTransId="{E4DF5755-7A0F-4F1E-B26D-70E3FD95B379}"/>
    <dgm:cxn modelId="{43AAA5E9-4AA7-4F63-91FE-6960C7989FAE}" type="presOf" srcId="{E7E694CE-6A2B-4090-9D73-2C778D95DD5A}" destId="{626F4776-E645-49F0-9E28-76F97C487CF6}" srcOrd="0" destOrd="0" presId="urn:microsoft.com/office/officeart/2005/8/layout/hProcess9"/>
    <dgm:cxn modelId="{0A28F8F0-6665-4520-854F-D86DF344B7EF}" srcId="{BAEACC9A-DF49-4BA4-86CB-0A7D7E8E1E8F}" destId="{E7E694CE-6A2B-4090-9D73-2C778D95DD5A}" srcOrd="1" destOrd="0" parTransId="{2925B63E-D543-4EFA-8B08-8C103169840C}" sibTransId="{4AE71EF3-2BFF-4BA0-ACFF-E05C0EF72119}"/>
    <dgm:cxn modelId="{C80F949A-965B-43D6-B8A0-E038A876293E}" type="presParOf" srcId="{D9C45B82-4CB1-4E36-956F-80AA3C53162E}" destId="{406918C7-9D74-44C5-A3F1-8C05CE8047DA}" srcOrd="0" destOrd="0" presId="urn:microsoft.com/office/officeart/2005/8/layout/hProcess9"/>
    <dgm:cxn modelId="{750D3A77-A296-41FF-9997-FD0888F8135D}" type="presParOf" srcId="{D9C45B82-4CB1-4E36-956F-80AA3C53162E}" destId="{717FA08D-A3D3-4FCF-88EA-F0E67E1EDF5F}" srcOrd="1" destOrd="0" presId="urn:microsoft.com/office/officeart/2005/8/layout/hProcess9"/>
    <dgm:cxn modelId="{FB8953CE-16C3-4BDB-86A0-DE231943650B}" type="presParOf" srcId="{717FA08D-A3D3-4FCF-88EA-F0E67E1EDF5F}" destId="{EFD70F29-2667-4D8B-B735-51D8558121D6}" srcOrd="0" destOrd="0" presId="urn:microsoft.com/office/officeart/2005/8/layout/hProcess9"/>
    <dgm:cxn modelId="{89EA3B53-5758-4F36-BCDA-88520903A0FF}" type="presParOf" srcId="{717FA08D-A3D3-4FCF-88EA-F0E67E1EDF5F}" destId="{00C5571D-4AA3-4F55-A667-F84B553E8079}" srcOrd="1" destOrd="0" presId="urn:microsoft.com/office/officeart/2005/8/layout/hProcess9"/>
    <dgm:cxn modelId="{6170A18F-E6D2-4053-A26E-3CB476090139}" type="presParOf" srcId="{717FA08D-A3D3-4FCF-88EA-F0E67E1EDF5F}" destId="{626F4776-E645-49F0-9E28-76F97C487CF6}" srcOrd="2" destOrd="0" presId="urn:microsoft.com/office/officeart/2005/8/layout/hProcess9"/>
    <dgm:cxn modelId="{24DDB7AC-30CE-45C7-B1D0-156E4EFCF006}" type="presParOf" srcId="{717FA08D-A3D3-4FCF-88EA-F0E67E1EDF5F}" destId="{4EFC3A33-6C82-47AC-9A62-8B2AAFE1E0C3}" srcOrd="3" destOrd="0" presId="urn:microsoft.com/office/officeart/2005/8/layout/hProcess9"/>
    <dgm:cxn modelId="{59AA2E4D-0DA0-4C72-993C-5043F7DA28F4}" type="presParOf" srcId="{717FA08D-A3D3-4FCF-88EA-F0E67E1EDF5F}" destId="{5223BF9B-7481-40BE-A542-282314019A2B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E96184-AB5F-45F8-BCA8-9E1E1DAD4461}">
      <dsp:nvSpPr>
        <dsp:cNvPr id="0" name=""/>
        <dsp:cNvSpPr/>
      </dsp:nvSpPr>
      <dsp:spPr>
        <a:xfrm>
          <a:off x="1998533" y="487"/>
          <a:ext cx="3525747" cy="1900503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" tIns="5080" rIns="5080" bIns="5080" numCol="1" spcCol="1270" anchor="t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SG" sz="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SG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Điệp</a:t>
          </a:r>
          <a:r>
            <a:rPr lang="en-SG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ngữ</a:t>
          </a:r>
          <a:endParaRPr lang="en-SG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SG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Ẩn</a:t>
          </a:r>
          <a:r>
            <a:rPr lang="en-SG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dụ</a:t>
          </a:r>
          <a:endParaRPr lang="en-SG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SG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Hoán</a:t>
          </a:r>
          <a:r>
            <a:rPr lang="en-SG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dụ</a:t>
          </a:r>
          <a:endParaRPr lang="en-SG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98533" y="238050"/>
        <a:ext cx="2813058" cy="1425377"/>
      </dsp:txXfrm>
    </dsp:sp>
    <dsp:sp modelId="{46D38B69-92CA-4A8A-B92E-F5A4818CE684}">
      <dsp:nvSpPr>
        <dsp:cNvPr id="0" name=""/>
        <dsp:cNvSpPr/>
      </dsp:nvSpPr>
      <dsp:spPr>
        <a:xfrm>
          <a:off x="218" y="487"/>
          <a:ext cx="1998315" cy="19005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91440" rIns="182880" bIns="9144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4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Nghệ</a:t>
          </a:r>
          <a:r>
            <a:rPr lang="en-SG" sz="4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4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thuật</a:t>
          </a:r>
          <a:endParaRPr lang="en-SG" sz="4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2993" y="93262"/>
        <a:ext cx="1812765" cy="1714953"/>
      </dsp:txXfrm>
    </dsp:sp>
    <dsp:sp modelId="{FB78C6C6-92C5-48BF-AE5B-4A74CD870751}">
      <dsp:nvSpPr>
        <dsp:cNvPr id="0" name=""/>
        <dsp:cNvSpPr/>
      </dsp:nvSpPr>
      <dsp:spPr>
        <a:xfrm>
          <a:off x="1963163" y="2091041"/>
          <a:ext cx="3559430" cy="1900503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t" anchorCtr="0">
          <a:noAutofit/>
        </a:bodyPr>
        <a:lstStyle/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SG" sz="105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SG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Tình</a:t>
          </a:r>
          <a:r>
            <a:rPr lang="en-SG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cảm</a:t>
          </a:r>
          <a:r>
            <a:rPr lang="en-SG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thương</a:t>
          </a:r>
          <a:r>
            <a:rPr lang="en-SG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nhớ</a:t>
          </a:r>
          <a:r>
            <a:rPr lang="en-SG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SG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xót</a:t>
          </a:r>
          <a:r>
            <a:rPr lang="en-SG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xa</a:t>
          </a:r>
          <a:endParaRPr lang="en-SG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SG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Lòng</a:t>
          </a:r>
          <a:r>
            <a:rPr lang="en-SG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tôn</a:t>
          </a:r>
          <a:r>
            <a:rPr lang="en-SG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kính</a:t>
          </a:r>
          <a:endParaRPr lang="en-SG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63163" y="2328604"/>
        <a:ext cx="2846741" cy="1425377"/>
      </dsp:txXfrm>
    </dsp:sp>
    <dsp:sp modelId="{CBC409B2-1E4B-448A-BEF7-4B5232783703}">
      <dsp:nvSpPr>
        <dsp:cNvPr id="0" name=""/>
        <dsp:cNvSpPr/>
      </dsp:nvSpPr>
      <dsp:spPr>
        <a:xfrm>
          <a:off x="0" y="2091041"/>
          <a:ext cx="1961256" cy="19005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91440" rIns="182880" bIns="9144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4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Nội</a:t>
          </a:r>
          <a:r>
            <a:rPr lang="en-SG" sz="4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dung</a:t>
          </a:r>
        </a:p>
      </dsp:txBody>
      <dsp:txXfrm>
        <a:off x="92775" y="2183816"/>
        <a:ext cx="1775706" cy="171495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6918C7-9D74-44C5-A3F1-8C05CE8047DA}">
      <dsp:nvSpPr>
        <dsp:cNvPr id="0" name=""/>
        <dsp:cNvSpPr/>
      </dsp:nvSpPr>
      <dsp:spPr>
        <a:xfrm>
          <a:off x="858202" y="0"/>
          <a:ext cx="9726295" cy="3274474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D70F29-2667-4D8B-B735-51D8558121D6}">
      <dsp:nvSpPr>
        <dsp:cNvPr id="0" name=""/>
        <dsp:cNvSpPr/>
      </dsp:nvSpPr>
      <dsp:spPr>
        <a:xfrm>
          <a:off x="340822" y="982342"/>
          <a:ext cx="3432810" cy="130978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3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Giấc</a:t>
          </a:r>
          <a:r>
            <a:rPr lang="en-SG" sz="3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ngủ</a:t>
          </a:r>
          <a:r>
            <a:rPr lang="en-SG" sz="3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bình</a:t>
          </a:r>
          <a:r>
            <a:rPr lang="en-SG" sz="3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yên</a:t>
          </a:r>
          <a:endParaRPr lang="en-SG" sz="3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4761" y="1046281"/>
        <a:ext cx="3304932" cy="1181911"/>
      </dsp:txXfrm>
    </dsp:sp>
    <dsp:sp modelId="{626F4776-E645-49F0-9E28-76F97C487CF6}">
      <dsp:nvSpPr>
        <dsp:cNvPr id="0" name=""/>
        <dsp:cNvSpPr/>
      </dsp:nvSpPr>
      <dsp:spPr>
        <a:xfrm>
          <a:off x="4004944" y="982342"/>
          <a:ext cx="3432810" cy="130978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3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Bác</a:t>
          </a:r>
          <a:r>
            <a:rPr lang="en-SG" sz="3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dường</a:t>
          </a:r>
          <a:r>
            <a:rPr lang="en-SG" sz="3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như</a:t>
          </a:r>
          <a:r>
            <a:rPr lang="en-SG" sz="3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vẫn</a:t>
          </a:r>
          <a:r>
            <a:rPr lang="en-SG" sz="3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đang</a:t>
          </a:r>
          <a:r>
            <a:rPr lang="en-SG" sz="3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ngủ</a:t>
          </a:r>
          <a:endParaRPr lang="en-SG" sz="3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68883" y="1046281"/>
        <a:ext cx="3304932" cy="1181911"/>
      </dsp:txXfrm>
    </dsp:sp>
    <dsp:sp modelId="{5223BF9B-7481-40BE-A542-282314019A2B}">
      <dsp:nvSpPr>
        <dsp:cNvPr id="0" name=""/>
        <dsp:cNvSpPr/>
      </dsp:nvSpPr>
      <dsp:spPr>
        <a:xfrm>
          <a:off x="7669067" y="982342"/>
          <a:ext cx="3432810" cy="130978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3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Gợi</a:t>
          </a:r>
          <a:r>
            <a:rPr lang="en-SG" sz="3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SG" sz="3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gần</a:t>
          </a:r>
          <a:r>
            <a:rPr lang="en-SG" sz="3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3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gũi</a:t>
          </a:r>
          <a:endParaRPr lang="en-SG" sz="3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733006" y="1046281"/>
        <a:ext cx="3304932" cy="118191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6918C7-9D74-44C5-A3F1-8C05CE8047DA}">
      <dsp:nvSpPr>
        <dsp:cNvPr id="0" name=""/>
        <dsp:cNvSpPr/>
      </dsp:nvSpPr>
      <dsp:spPr>
        <a:xfrm>
          <a:off x="552211" y="0"/>
          <a:ext cx="6258402" cy="3125249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D70F29-2667-4D8B-B735-51D8558121D6}">
      <dsp:nvSpPr>
        <dsp:cNvPr id="0" name=""/>
        <dsp:cNvSpPr/>
      </dsp:nvSpPr>
      <dsp:spPr>
        <a:xfrm>
          <a:off x="249502" y="937574"/>
          <a:ext cx="2208847" cy="12500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“</a:t>
          </a:r>
          <a:r>
            <a:rPr lang="en-SG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Trời</a:t>
          </a:r>
          <a:r>
            <a:rPr lang="en-SG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xanh</a:t>
          </a:r>
          <a:r>
            <a:rPr lang="en-SG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”</a:t>
          </a:r>
        </a:p>
      </dsp:txBody>
      <dsp:txXfrm>
        <a:off x="310527" y="998599"/>
        <a:ext cx="2086797" cy="1128049"/>
      </dsp:txXfrm>
    </dsp:sp>
    <dsp:sp modelId="{626F4776-E645-49F0-9E28-76F97C487CF6}">
      <dsp:nvSpPr>
        <dsp:cNvPr id="0" name=""/>
        <dsp:cNvSpPr/>
      </dsp:nvSpPr>
      <dsp:spPr>
        <a:xfrm>
          <a:off x="2576989" y="937574"/>
          <a:ext cx="2208847" cy="12500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Ẩn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dụ</a:t>
          </a:r>
          <a:endParaRPr lang="en-SG" sz="2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38014" y="998599"/>
        <a:ext cx="2086797" cy="1128049"/>
      </dsp:txXfrm>
    </dsp:sp>
    <dsp:sp modelId="{5223BF9B-7481-40BE-A542-282314019A2B}">
      <dsp:nvSpPr>
        <dsp:cNvPr id="0" name=""/>
        <dsp:cNvSpPr/>
      </dsp:nvSpPr>
      <dsp:spPr>
        <a:xfrm>
          <a:off x="4904476" y="937574"/>
          <a:ext cx="2208847" cy="12500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Bác</a:t>
          </a:r>
          <a:r>
            <a:rPr lang="en-SG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sống</a:t>
          </a:r>
          <a:r>
            <a:rPr lang="en-SG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mãi</a:t>
          </a:r>
          <a:r>
            <a:rPr lang="en-SG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SG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non </a:t>
          </a:r>
          <a:r>
            <a:rPr lang="en-SG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sông</a:t>
          </a:r>
          <a:r>
            <a:rPr lang="en-SG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SG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đất</a:t>
          </a:r>
          <a:r>
            <a:rPr lang="en-SG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SG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nước</a:t>
          </a:r>
          <a:endParaRPr lang="en-SG" sz="2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965501" y="998599"/>
        <a:ext cx="2086797" cy="11280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923FDF-636C-42A2-A4AA-375150455D77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CAE50D-ADFA-4F73-B49B-03C5A75A068E}" type="datetimeFigureOut">
              <a:rPr lang="en-SG" smtClean="0"/>
              <a:t>12/4/2020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016E57-3B26-417E-B35B-198D2F6E684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45009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4289E-6EF2-44B6-B34E-3C17DFCB9BB9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4289E-6EF2-44B6-B34E-3C17DFCB9BB9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42603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02168-E69A-469F-A8D2-14FF98A7F055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0979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73000">
              <a:schemeClr val="bg1">
                <a:lumMod val="80000"/>
                <a:lumOff val="20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339509"/>
            <a:ext cx="12192000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76" name="Graphic 41"/>
          <p:cNvGrpSpPr/>
          <p:nvPr userDrawn="1"/>
        </p:nvGrpSpPr>
        <p:grpSpPr>
          <a:xfrm flipH="1">
            <a:off x="209000" y="492785"/>
            <a:ext cx="2399521" cy="641251"/>
            <a:chOff x="837065" y="3215210"/>
            <a:chExt cx="5524500" cy="1476375"/>
          </a:xfrm>
          <a:solidFill>
            <a:schemeClr val="accent1">
              <a:alpha val="90000"/>
            </a:schemeClr>
          </a:solidFill>
        </p:grpSpPr>
        <p:sp>
          <p:nvSpPr>
            <p:cNvPr id="77" name="Freeform: Shape 76"/>
            <p:cNvSpPr/>
            <p:nvPr/>
          </p:nvSpPr>
          <p:spPr>
            <a:xfrm>
              <a:off x="3514032" y="3259501"/>
              <a:ext cx="1504950" cy="1152525"/>
            </a:xfrm>
            <a:custGeom>
              <a:avLst/>
              <a:gdLst>
                <a:gd name="connsiteX0" fmla="*/ 614873 w 1504950"/>
                <a:gd name="connsiteY0" fmla="*/ 7144 h 1152525"/>
                <a:gd name="connsiteX1" fmla="*/ 621540 w 1504950"/>
                <a:gd name="connsiteY1" fmla="*/ 8096 h 1152525"/>
                <a:gd name="connsiteX2" fmla="*/ 626303 w 1504950"/>
                <a:gd name="connsiteY2" fmla="*/ 10954 h 1152525"/>
                <a:gd name="connsiteX3" fmla="*/ 631065 w 1504950"/>
                <a:gd name="connsiteY3" fmla="*/ 16669 h 1152525"/>
                <a:gd name="connsiteX4" fmla="*/ 643448 w 1504950"/>
                <a:gd name="connsiteY4" fmla="*/ 27146 h 1152525"/>
                <a:gd name="connsiteX5" fmla="*/ 645353 w 1504950"/>
                <a:gd name="connsiteY5" fmla="*/ 26194 h 1152525"/>
                <a:gd name="connsiteX6" fmla="*/ 646305 w 1504950"/>
                <a:gd name="connsiteY6" fmla="*/ 25241 h 1152525"/>
                <a:gd name="connsiteX7" fmla="*/ 649163 w 1504950"/>
                <a:gd name="connsiteY7" fmla="*/ 21431 h 1152525"/>
                <a:gd name="connsiteX8" fmla="*/ 662498 w 1504950"/>
                <a:gd name="connsiteY8" fmla="*/ 10954 h 1152525"/>
                <a:gd name="connsiteX9" fmla="*/ 670118 w 1504950"/>
                <a:gd name="connsiteY9" fmla="*/ 10954 h 1152525"/>
                <a:gd name="connsiteX10" fmla="*/ 672023 w 1504950"/>
                <a:gd name="connsiteY10" fmla="*/ 10954 h 1152525"/>
                <a:gd name="connsiteX11" fmla="*/ 677738 w 1504950"/>
                <a:gd name="connsiteY11" fmla="*/ 15716 h 1152525"/>
                <a:gd name="connsiteX12" fmla="*/ 678690 w 1504950"/>
                <a:gd name="connsiteY12" fmla="*/ 20479 h 1152525"/>
                <a:gd name="connsiteX13" fmla="*/ 676785 w 1504950"/>
                <a:gd name="connsiteY13" fmla="*/ 30004 h 1152525"/>
                <a:gd name="connsiteX14" fmla="*/ 670118 w 1504950"/>
                <a:gd name="connsiteY14" fmla="*/ 47149 h 1152525"/>
                <a:gd name="connsiteX15" fmla="*/ 669165 w 1504950"/>
                <a:gd name="connsiteY15" fmla="*/ 49054 h 1152525"/>
                <a:gd name="connsiteX16" fmla="*/ 666308 w 1504950"/>
                <a:gd name="connsiteY16" fmla="*/ 56674 h 1152525"/>
                <a:gd name="connsiteX17" fmla="*/ 651068 w 1504950"/>
                <a:gd name="connsiteY17" fmla="*/ 77629 h 1152525"/>
                <a:gd name="connsiteX18" fmla="*/ 638685 w 1504950"/>
                <a:gd name="connsiteY18" fmla="*/ 99536 h 1152525"/>
                <a:gd name="connsiteX19" fmla="*/ 635828 w 1504950"/>
                <a:gd name="connsiteY19" fmla="*/ 108109 h 1152525"/>
                <a:gd name="connsiteX20" fmla="*/ 633923 w 1504950"/>
                <a:gd name="connsiteY20" fmla="*/ 117634 h 1152525"/>
                <a:gd name="connsiteX21" fmla="*/ 632970 w 1504950"/>
                <a:gd name="connsiteY21" fmla="*/ 136684 h 1152525"/>
                <a:gd name="connsiteX22" fmla="*/ 632970 w 1504950"/>
                <a:gd name="connsiteY22" fmla="*/ 137636 h 1152525"/>
                <a:gd name="connsiteX23" fmla="*/ 631065 w 1504950"/>
                <a:gd name="connsiteY23" fmla="*/ 150019 h 1152525"/>
                <a:gd name="connsiteX24" fmla="*/ 629160 w 1504950"/>
                <a:gd name="connsiteY24" fmla="*/ 154781 h 1152525"/>
                <a:gd name="connsiteX25" fmla="*/ 626303 w 1504950"/>
                <a:gd name="connsiteY25" fmla="*/ 164306 h 1152525"/>
                <a:gd name="connsiteX26" fmla="*/ 624398 w 1504950"/>
                <a:gd name="connsiteY26" fmla="*/ 167164 h 1152525"/>
                <a:gd name="connsiteX27" fmla="*/ 629160 w 1504950"/>
                <a:gd name="connsiteY27" fmla="*/ 172879 h 1152525"/>
                <a:gd name="connsiteX28" fmla="*/ 632970 w 1504950"/>
                <a:gd name="connsiteY28" fmla="*/ 178594 h 1152525"/>
                <a:gd name="connsiteX29" fmla="*/ 639638 w 1504950"/>
                <a:gd name="connsiteY29" fmla="*/ 185261 h 1152525"/>
                <a:gd name="connsiteX30" fmla="*/ 648210 w 1504950"/>
                <a:gd name="connsiteY30" fmla="*/ 191929 h 1152525"/>
                <a:gd name="connsiteX31" fmla="*/ 652020 w 1504950"/>
                <a:gd name="connsiteY31" fmla="*/ 194786 h 1152525"/>
                <a:gd name="connsiteX32" fmla="*/ 658688 w 1504950"/>
                <a:gd name="connsiteY32" fmla="*/ 195739 h 1152525"/>
                <a:gd name="connsiteX33" fmla="*/ 669165 w 1504950"/>
                <a:gd name="connsiteY33" fmla="*/ 194786 h 1152525"/>
                <a:gd name="connsiteX34" fmla="*/ 678690 w 1504950"/>
                <a:gd name="connsiteY34" fmla="*/ 191929 h 1152525"/>
                <a:gd name="connsiteX35" fmla="*/ 681548 w 1504950"/>
                <a:gd name="connsiteY35" fmla="*/ 190976 h 1152525"/>
                <a:gd name="connsiteX36" fmla="*/ 686310 w 1504950"/>
                <a:gd name="connsiteY36" fmla="*/ 189071 h 1152525"/>
                <a:gd name="connsiteX37" fmla="*/ 691073 w 1504950"/>
                <a:gd name="connsiteY37" fmla="*/ 186214 h 1152525"/>
                <a:gd name="connsiteX38" fmla="*/ 696788 w 1504950"/>
                <a:gd name="connsiteY38" fmla="*/ 182404 h 1152525"/>
                <a:gd name="connsiteX39" fmla="*/ 702503 w 1504950"/>
                <a:gd name="connsiteY39" fmla="*/ 177641 h 1152525"/>
                <a:gd name="connsiteX40" fmla="*/ 706313 w 1504950"/>
                <a:gd name="connsiteY40" fmla="*/ 173831 h 1152525"/>
                <a:gd name="connsiteX41" fmla="*/ 713933 w 1504950"/>
                <a:gd name="connsiteY41" fmla="*/ 166211 h 1152525"/>
                <a:gd name="connsiteX42" fmla="*/ 728220 w 1504950"/>
                <a:gd name="connsiteY42" fmla="*/ 144304 h 1152525"/>
                <a:gd name="connsiteX43" fmla="*/ 730125 w 1504950"/>
                <a:gd name="connsiteY43" fmla="*/ 139541 h 1152525"/>
                <a:gd name="connsiteX44" fmla="*/ 732030 w 1504950"/>
                <a:gd name="connsiteY44" fmla="*/ 133826 h 1152525"/>
                <a:gd name="connsiteX45" fmla="*/ 737745 w 1504950"/>
                <a:gd name="connsiteY45" fmla="*/ 116681 h 1152525"/>
                <a:gd name="connsiteX46" fmla="*/ 742508 w 1504950"/>
                <a:gd name="connsiteY46" fmla="*/ 110014 h 1152525"/>
                <a:gd name="connsiteX47" fmla="*/ 744413 w 1504950"/>
                <a:gd name="connsiteY47" fmla="*/ 107156 h 1152525"/>
                <a:gd name="connsiteX48" fmla="*/ 749175 w 1504950"/>
                <a:gd name="connsiteY48" fmla="*/ 102394 h 1152525"/>
                <a:gd name="connsiteX49" fmla="*/ 753938 w 1504950"/>
                <a:gd name="connsiteY49" fmla="*/ 98584 h 1152525"/>
                <a:gd name="connsiteX50" fmla="*/ 760605 w 1504950"/>
                <a:gd name="connsiteY50" fmla="*/ 97631 h 1152525"/>
                <a:gd name="connsiteX51" fmla="*/ 762510 w 1504950"/>
                <a:gd name="connsiteY51" fmla="*/ 97631 h 1152525"/>
                <a:gd name="connsiteX52" fmla="*/ 764415 w 1504950"/>
                <a:gd name="connsiteY52" fmla="*/ 98584 h 1152525"/>
                <a:gd name="connsiteX53" fmla="*/ 766320 w 1504950"/>
                <a:gd name="connsiteY53" fmla="*/ 100489 h 1152525"/>
                <a:gd name="connsiteX54" fmla="*/ 767273 w 1504950"/>
                <a:gd name="connsiteY54" fmla="*/ 103346 h 1152525"/>
                <a:gd name="connsiteX55" fmla="*/ 768225 w 1504950"/>
                <a:gd name="connsiteY55" fmla="*/ 105251 h 1152525"/>
                <a:gd name="connsiteX56" fmla="*/ 766320 w 1504950"/>
                <a:gd name="connsiteY56" fmla="*/ 111919 h 1152525"/>
                <a:gd name="connsiteX57" fmla="*/ 757748 w 1504950"/>
                <a:gd name="connsiteY57" fmla="*/ 138589 h 1152525"/>
                <a:gd name="connsiteX58" fmla="*/ 753938 w 1504950"/>
                <a:gd name="connsiteY58" fmla="*/ 149066 h 1152525"/>
                <a:gd name="connsiteX59" fmla="*/ 753938 w 1504950"/>
                <a:gd name="connsiteY59" fmla="*/ 158591 h 1152525"/>
                <a:gd name="connsiteX60" fmla="*/ 755843 w 1504950"/>
                <a:gd name="connsiteY60" fmla="*/ 161449 h 1152525"/>
                <a:gd name="connsiteX61" fmla="*/ 759653 w 1504950"/>
                <a:gd name="connsiteY61" fmla="*/ 164306 h 1152525"/>
                <a:gd name="connsiteX62" fmla="*/ 764415 w 1504950"/>
                <a:gd name="connsiteY62" fmla="*/ 165259 h 1152525"/>
                <a:gd name="connsiteX63" fmla="*/ 772035 w 1504950"/>
                <a:gd name="connsiteY63" fmla="*/ 165259 h 1152525"/>
                <a:gd name="connsiteX64" fmla="*/ 781560 w 1504950"/>
                <a:gd name="connsiteY64" fmla="*/ 162401 h 1152525"/>
                <a:gd name="connsiteX65" fmla="*/ 800610 w 1504950"/>
                <a:gd name="connsiteY65" fmla="*/ 153829 h 1152525"/>
                <a:gd name="connsiteX66" fmla="*/ 816803 w 1504950"/>
                <a:gd name="connsiteY66" fmla="*/ 147161 h 1152525"/>
                <a:gd name="connsiteX67" fmla="*/ 820613 w 1504950"/>
                <a:gd name="connsiteY67" fmla="*/ 147161 h 1152525"/>
                <a:gd name="connsiteX68" fmla="*/ 823470 w 1504950"/>
                <a:gd name="connsiteY68" fmla="*/ 149066 h 1152525"/>
                <a:gd name="connsiteX69" fmla="*/ 825375 w 1504950"/>
                <a:gd name="connsiteY69" fmla="*/ 150971 h 1152525"/>
                <a:gd name="connsiteX70" fmla="*/ 825375 w 1504950"/>
                <a:gd name="connsiteY70" fmla="*/ 155734 h 1152525"/>
                <a:gd name="connsiteX71" fmla="*/ 823470 w 1504950"/>
                <a:gd name="connsiteY71" fmla="*/ 160496 h 1152525"/>
                <a:gd name="connsiteX72" fmla="*/ 823470 w 1504950"/>
                <a:gd name="connsiteY72" fmla="*/ 161449 h 1152525"/>
                <a:gd name="connsiteX73" fmla="*/ 821565 w 1504950"/>
                <a:gd name="connsiteY73" fmla="*/ 166211 h 1152525"/>
                <a:gd name="connsiteX74" fmla="*/ 821565 w 1504950"/>
                <a:gd name="connsiteY74" fmla="*/ 167164 h 1152525"/>
                <a:gd name="connsiteX75" fmla="*/ 820613 w 1504950"/>
                <a:gd name="connsiteY75" fmla="*/ 170021 h 1152525"/>
                <a:gd name="connsiteX76" fmla="*/ 817755 w 1504950"/>
                <a:gd name="connsiteY76" fmla="*/ 172879 h 1152525"/>
                <a:gd name="connsiteX77" fmla="*/ 814898 w 1504950"/>
                <a:gd name="connsiteY77" fmla="*/ 177641 h 1152525"/>
                <a:gd name="connsiteX78" fmla="*/ 811088 w 1504950"/>
                <a:gd name="connsiteY78" fmla="*/ 181451 h 1152525"/>
                <a:gd name="connsiteX79" fmla="*/ 803468 w 1504950"/>
                <a:gd name="connsiteY79" fmla="*/ 187166 h 1152525"/>
                <a:gd name="connsiteX80" fmla="*/ 792038 w 1504950"/>
                <a:gd name="connsiteY80" fmla="*/ 191929 h 1152525"/>
                <a:gd name="connsiteX81" fmla="*/ 779655 w 1504950"/>
                <a:gd name="connsiteY81" fmla="*/ 194786 h 1152525"/>
                <a:gd name="connsiteX82" fmla="*/ 775845 w 1504950"/>
                <a:gd name="connsiteY82" fmla="*/ 195739 h 1152525"/>
                <a:gd name="connsiteX83" fmla="*/ 767273 w 1504950"/>
                <a:gd name="connsiteY83" fmla="*/ 195739 h 1152525"/>
                <a:gd name="connsiteX84" fmla="*/ 756795 w 1504950"/>
                <a:gd name="connsiteY84" fmla="*/ 196691 h 1152525"/>
                <a:gd name="connsiteX85" fmla="*/ 747270 w 1504950"/>
                <a:gd name="connsiteY85" fmla="*/ 197644 h 1152525"/>
                <a:gd name="connsiteX86" fmla="*/ 739650 w 1504950"/>
                <a:gd name="connsiteY86" fmla="*/ 199549 h 1152525"/>
                <a:gd name="connsiteX87" fmla="*/ 732030 w 1504950"/>
                <a:gd name="connsiteY87" fmla="*/ 201454 h 1152525"/>
                <a:gd name="connsiteX88" fmla="*/ 723458 w 1504950"/>
                <a:gd name="connsiteY88" fmla="*/ 203359 h 1152525"/>
                <a:gd name="connsiteX89" fmla="*/ 698693 w 1504950"/>
                <a:gd name="connsiteY89" fmla="*/ 213836 h 1152525"/>
                <a:gd name="connsiteX90" fmla="*/ 674880 w 1504950"/>
                <a:gd name="connsiteY90" fmla="*/ 234791 h 1152525"/>
                <a:gd name="connsiteX91" fmla="*/ 671070 w 1504950"/>
                <a:gd name="connsiteY91" fmla="*/ 241459 h 1152525"/>
                <a:gd name="connsiteX92" fmla="*/ 668213 w 1504950"/>
                <a:gd name="connsiteY92" fmla="*/ 249079 h 1152525"/>
                <a:gd name="connsiteX93" fmla="*/ 666308 w 1504950"/>
                <a:gd name="connsiteY93" fmla="*/ 263366 h 1152525"/>
                <a:gd name="connsiteX94" fmla="*/ 664403 w 1504950"/>
                <a:gd name="connsiteY94" fmla="*/ 277654 h 1152525"/>
                <a:gd name="connsiteX95" fmla="*/ 663450 w 1504950"/>
                <a:gd name="connsiteY95" fmla="*/ 283369 h 1152525"/>
                <a:gd name="connsiteX96" fmla="*/ 659640 w 1504950"/>
                <a:gd name="connsiteY96" fmla="*/ 294799 h 1152525"/>
                <a:gd name="connsiteX97" fmla="*/ 658688 w 1504950"/>
                <a:gd name="connsiteY97" fmla="*/ 297656 h 1152525"/>
                <a:gd name="connsiteX98" fmla="*/ 633923 w 1504950"/>
                <a:gd name="connsiteY98" fmla="*/ 332899 h 1152525"/>
                <a:gd name="connsiteX99" fmla="*/ 622493 w 1504950"/>
                <a:gd name="connsiteY99" fmla="*/ 342424 h 1152525"/>
                <a:gd name="connsiteX100" fmla="*/ 610110 w 1504950"/>
                <a:gd name="connsiteY100" fmla="*/ 350996 h 1152525"/>
                <a:gd name="connsiteX101" fmla="*/ 574868 w 1504950"/>
                <a:gd name="connsiteY101" fmla="*/ 367189 h 1152525"/>
                <a:gd name="connsiteX102" fmla="*/ 552008 w 1504950"/>
                <a:gd name="connsiteY102" fmla="*/ 373856 h 1152525"/>
                <a:gd name="connsiteX103" fmla="*/ 470093 w 1504950"/>
                <a:gd name="connsiteY103" fmla="*/ 412909 h 1152525"/>
                <a:gd name="connsiteX104" fmla="*/ 468188 w 1504950"/>
                <a:gd name="connsiteY104" fmla="*/ 411004 h 1152525"/>
                <a:gd name="connsiteX105" fmla="*/ 468188 w 1504950"/>
                <a:gd name="connsiteY105" fmla="*/ 418624 h 1152525"/>
                <a:gd name="connsiteX106" fmla="*/ 513908 w 1504950"/>
                <a:gd name="connsiteY106" fmla="*/ 537686 h 1152525"/>
                <a:gd name="connsiteX107" fmla="*/ 600585 w 1504950"/>
                <a:gd name="connsiteY107" fmla="*/ 638651 h 1152525"/>
                <a:gd name="connsiteX108" fmla="*/ 680595 w 1504950"/>
                <a:gd name="connsiteY108" fmla="*/ 693896 h 1152525"/>
                <a:gd name="connsiteX109" fmla="*/ 793943 w 1504950"/>
                <a:gd name="connsiteY109" fmla="*/ 722471 h 1152525"/>
                <a:gd name="connsiteX110" fmla="*/ 831090 w 1504950"/>
                <a:gd name="connsiteY110" fmla="*/ 727234 h 1152525"/>
                <a:gd name="connsiteX111" fmla="*/ 899670 w 1504950"/>
                <a:gd name="connsiteY111" fmla="*/ 731044 h 1152525"/>
                <a:gd name="connsiteX112" fmla="*/ 1002540 w 1504950"/>
                <a:gd name="connsiteY112" fmla="*/ 736759 h 1152525"/>
                <a:gd name="connsiteX113" fmla="*/ 1051118 w 1504950"/>
                <a:gd name="connsiteY113" fmla="*/ 738664 h 1152525"/>
                <a:gd name="connsiteX114" fmla="*/ 1096838 w 1504950"/>
                <a:gd name="connsiteY114" fmla="*/ 681514 h 1152525"/>
                <a:gd name="connsiteX115" fmla="*/ 1126365 w 1504950"/>
                <a:gd name="connsiteY115" fmla="*/ 639604 h 1152525"/>
                <a:gd name="connsiteX116" fmla="*/ 1199708 w 1504950"/>
                <a:gd name="connsiteY116" fmla="*/ 612934 h 1152525"/>
                <a:gd name="connsiteX117" fmla="*/ 1183515 w 1504950"/>
                <a:gd name="connsiteY117" fmla="*/ 639604 h 1152525"/>
                <a:gd name="connsiteX118" fmla="*/ 1148273 w 1504950"/>
                <a:gd name="connsiteY118" fmla="*/ 692944 h 1152525"/>
                <a:gd name="connsiteX119" fmla="*/ 1143510 w 1504950"/>
                <a:gd name="connsiteY119" fmla="*/ 708184 h 1152525"/>
                <a:gd name="connsiteX120" fmla="*/ 1135890 w 1504950"/>
                <a:gd name="connsiteY120" fmla="*/ 781526 h 1152525"/>
                <a:gd name="connsiteX121" fmla="*/ 1137795 w 1504950"/>
                <a:gd name="connsiteY121" fmla="*/ 853916 h 1152525"/>
                <a:gd name="connsiteX122" fmla="*/ 1153035 w 1504950"/>
                <a:gd name="connsiteY122" fmla="*/ 935831 h 1152525"/>
                <a:gd name="connsiteX123" fmla="*/ 1241618 w 1504950"/>
                <a:gd name="connsiteY123" fmla="*/ 954881 h 1152525"/>
                <a:gd name="connsiteX124" fmla="*/ 1278765 w 1504950"/>
                <a:gd name="connsiteY124" fmla="*/ 977741 h 1152525"/>
                <a:gd name="connsiteX125" fmla="*/ 1320675 w 1504950"/>
                <a:gd name="connsiteY125" fmla="*/ 1014889 h 1152525"/>
                <a:gd name="connsiteX126" fmla="*/ 1428308 w 1504950"/>
                <a:gd name="connsiteY126" fmla="*/ 1057751 h 1152525"/>
                <a:gd name="connsiteX127" fmla="*/ 1454978 w 1504950"/>
                <a:gd name="connsiteY127" fmla="*/ 1061561 h 1152525"/>
                <a:gd name="connsiteX128" fmla="*/ 1499745 w 1504950"/>
                <a:gd name="connsiteY128" fmla="*/ 1095851 h 1152525"/>
                <a:gd name="connsiteX129" fmla="*/ 1476885 w 1504950"/>
                <a:gd name="connsiteY129" fmla="*/ 1103471 h 1152525"/>
                <a:gd name="connsiteX130" fmla="*/ 1456883 w 1504950"/>
                <a:gd name="connsiteY130" fmla="*/ 1107281 h 1152525"/>
                <a:gd name="connsiteX131" fmla="*/ 1463550 w 1504950"/>
                <a:gd name="connsiteY131" fmla="*/ 1123474 h 1152525"/>
                <a:gd name="connsiteX132" fmla="*/ 1457835 w 1504950"/>
                <a:gd name="connsiteY132" fmla="*/ 1144429 h 1152525"/>
                <a:gd name="connsiteX133" fmla="*/ 1438785 w 1504950"/>
                <a:gd name="connsiteY133" fmla="*/ 1148239 h 1152525"/>
                <a:gd name="connsiteX134" fmla="*/ 1428308 w 1504950"/>
                <a:gd name="connsiteY134" fmla="*/ 1149191 h 1152525"/>
                <a:gd name="connsiteX135" fmla="*/ 1411163 w 1504950"/>
                <a:gd name="connsiteY135" fmla="*/ 1142524 h 1152525"/>
                <a:gd name="connsiteX136" fmla="*/ 1381635 w 1504950"/>
                <a:gd name="connsiteY136" fmla="*/ 1128236 h 1152525"/>
                <a:gd name="connsiteX137" fmla="*/ 1298768 w 1504950"/>
                <a:gd name="connsiteY137" fmla="*/ 1075849 h 1152525"/>
                <a:gd name="connsiteX138" fmla="*/ 1256858 w 1504950"/>
                <a:gd name="connsiteY138" fmla="*/ 1047274 h 1152525"/>
                <a:gd name="connsiteX139" fmla="*/ 1179705 w 1504950"/>
                <a:gd name="connsiteY139" fmla="*/ 1032986 h 1152525"/>
                <a:gd name="connsiteX140" fmla="*/ 1113030 w 1504950"/>
                <a:gd name="connsiteY140" fmla="*/ 1038701 h 1152525"/>
                <a:gd name="connsiteX141" fmla="*/ 972060 w 1504950"/>
                <a:gd name="connsiteY141" fmla="*/ 992981 h 1152525"/>
                <a:gd name="connsiteX142" fmla="*/ 840615 w 1504950"/>
                <a:gd name="connsiteY142" fmla="*/ 952024 h 1152525"/>
                <a:gd name="connsiteX143" fmla="*/ 789180 w 1504950"/>
                <a:gd name="connsiteY143" fmla="*/ 961549 h 1152525"/>
                <a:gd name="connsiteX144" fmla="*/ 772988 w 1504950"/>
                <a:gd name="connsiteY144" fmla="*/ 966311 h 1152525"/>
                <a:gd name="connsiteX145" fmla="*/ 696788 w 1504950"/>
                <a:gd name="connsiteY145" fmla="*/ 960596 h 1152525"/>
                <a:gd name="connsiteX146" fmla="*/ 572963 w 1504950"/>
                <a:gd name="connsiteY146" fmla="*/ 925354 h 1152525"/>
                <a:gd name="connsiteX147" fmla="*/ 539625 w 1504950"/>
                <a:gd name="connsiteY147" fmla="*/ 916781 h 1152525"/>
                <a:gd name="connsiteX148" fmla="*/ 519623 w 1504950"/>
                <a:gd name="connsiteY148" fmla="*/ 910114 h 1152525"/>
                <a:gd name="connsiteX149" fmla="*/ 475808 w 1504950"/>
                <a:gd name="connsiteY149" fmla="*/ 911066 h 1152525"/>
                <a:gd name="connsiteX150" fmla="*/ 364365 w 1504950"/>
                <a:gd name="connsiteY150" fmla="*/ 894874 h 1152525"/>
                <a:gd name="connsiteX151" fmla="*/ 221490 w 1504950"/>
                <a:gd name="connsiteY151" fmla="*/ 929164 h 1152525"/>
                <a:gd name="connsiteX152" fmla="*/ 176723 w 1504950"/>
                <a:gd name="connsiteY152" fmla="*/ 961549 h 1152525"/>
                <a:gd name="connsiteX153" fmla="*/ 153863 w 1504950"/>
                <a:gd name="connsiteY153" fmla="*/ 984409 h 1152525"/>
                <a:gd name="connsiteX154" fmla="*/ 102428 w 1504950"/>
                <a:gd name="connsiteY154" fmla="*/ 1012984 h 1152525"/>
                <a:gd name="connsiteX155" fmla="*/ 69090 w 1504950"/>
                <a:gd name="connsiteY155" fmla="*/ 1019651 h 1152525"/>
                <a:gd name="connsiteX156" fmla="*/ 85283 w 1504950"/>
                <a:gd name="connsiteY156" fmla="*/ 995839 h 1152525"/>
                <a:gd name="connsiteX157" fmla="*/ 111000 w 1504950"/>
                <a:gd name="connsiteY157" fmla="*/ 967264 h 1152525"/>
                <a:gd name="connsiteX158" fmla="*/ 132908 w 1504950"/>
                <a:gd name="connsiteY158" fmla="*/ 945356 h 1152525"/>
                <a:gd name="connsiteX159" fmla="*/ 172913 w 1504950"/>
                <a:gd name="connsiteY159" fmla="*/ 912019 h 1152525"/>
                <a:gd name="connsiteX160" fmla="*/ 198630 w 1504950"/>
                <a:gd name="connsiteY160" fmla="*/ 892969 h 1152525"/>
                <a:gd name="connsiteX161" fmla="*/ 144338 w 1504950"/>
                <a:gd name="connsiteY161" fmla="*/ 908209 h 1152525"/>
                <a:gd name="connsiteX162" fmla="*/ 30990 w 1504950"/>
                <a:gd name="connsiteY162" fmla="*/ 932021 h 1152525"/>
                <a:gd name="connsiteX163" fmla="*/ 7178 w 1504950"/>
                <a:gd name="connsiteY163" fmla="*/ 924401 h 1152525"/>
                <a:gd name="connsiteX164" fmla="*/ 123383 w 1504950"/>
                <a:gd name="connsiteY164" fmla="*/ 878681 h 1152525"/>
                <a:gd name="connsiteX165" fmla="*/ 245303 w 1504950"/>
                <a:gd name="connsiteY165" fmla="*/ 839629 h 1152525"/>
                <a:gd name="connsiteX166" fmla="*/ 362460 w 1504950"/>
                <a:gd name="connsiteY166" fmla="*/ 826294 h 1152525"/>
                <a:gd name="connsiteX167" fmla="*/ 405323 w 1504950"/>
                <a:gd name="connsiteY167" fmla="*/ 820579 h 1152525"/>
                <a:gd name="connsiteX168" fmla="*/ 401513 w 1504950"/>
                <a:gd name="connsiteY168" fmla="*/ 768191 h 1152525"/>
                <a:gd name="connsiteX169" fmla="*/ 381510 w 1504950"/>
                <a:gd name="connsiteY169" fmla="*/ 731044 h 1152525"/>
                <a:gd name="connsiteX170" fmla="*/ 361508 w 1504950"/>
                <a:gd name="connsiteY170" fmla="*/ 704374 h 1152525"/>
                <a:gd name="connsiteX171" fmla="*/ 350078 w 1504950"/>
                <a:gd name="connsiteY171" fmla="*/ 612934 h 1152525"/>
                <a:gd name="connsiteX172" fmla="*/ 354840 w 1504950"/>
                <a:gd name="connsiteY172" fmla="*/ 546259 h 1152525"/>
                <a:gd name="connsiteX173" fmla="*/ 335790 w 1504950"/>
                <a:gd name="connsiteY173" fmla="*/ 522446 h 1152525"/>
                <a:gd name="connsiteX174" fmla="*/ 249113 w 1504950"/>
                <a:gd name="connsiteY174" fmla="*/ 499586 h 1152525"/>
                <a:gd name="connsiteX175" fmla="*/ 232920 w 1504950"/>
                <a:gd name="connsiteY175" fmla="*/ 476726 h 1152525"/>
                <a:gd name="connsiteX176" fmla="*/ 274830 w 1504950"/>
                <a:gd name="connsiteY176" fmla="*/ 442436 h 1152525"/>
                <a:gd name="connsiteX177" fmla="*/ 356745 w 1504950"/>
                <a:gd name="connsiteY177" fmla="*/ 417671 h 1152525"/>
                <a:gd name="connsiteX178" fmla="*/ 345315 w 1504950"/>
                <a:gd name="connsiteY178" fmla="*/ 413861 h 1152525"/>
                <a:gd name="connsiteX179" fmla="*/ 295785 w 1504950"/>
                <a:gd name="connsiteY179" fmla="*/ 405289 h 1152525"/>
                <a:gd name="connsiteX180" fmla="*/ 267210 w 1504950"/>
                <a:gd name="connsiteY180" fmla="*/ 400526 h 1152525"/>
                <a:gd name="connsiteX181" fmla="*/ 244350 w 1504950"/>
                <a:gd name="connsiteY181" fmla="*/ 393859 h 1152525"/>
                <a:gd name="connsiteX182" fmla="*/ 230063 w 1504950"/>
                <a:gd name="connsiteY182" fmla="*/ 386239 h 1152525"/>
                <a:gd name="connsiteX183" fmla="*/ 227205 w 1504950"/>
                <a:gd name="connsiteY183" fmla="*/ 375761 h 1152525"/>
                <a:gd name="connsiteX184" fmla="*/ 235778 w 1504950"/>
                <a:gd name="connsiteY184" fmla="*/ 369094 h 1152525"/>
                <a:gd name="connsiteX185" fmla="*/ 251018 w 1504950"/>
                <a:gd name="connsiteY185" fmla="*/ 370999 h 1152525"/>
                <a:gd name="connsiteX186" fmla="*/ 246255 w 1504950"/>
                <a:gd name="connsiteY186" fmla="*/ 361474 h 1152525"/>
                <a:gd name="connsiteX187" fmla="*/ 242445 w 1504950"/>
                <a:gd name="connsiteY187" fmla="*/ 350996 h 1152525"/>
                <a:gd name="connsiteX188" fmla="*/ 240540 w 1504950"/>
                <a:gd name="connsiteY188" fmla="*/ 340519 h 1152525"/>
                <a:gd name="connsiteX189" fmla="*/ 236730 w 1504950"/>
                <a:gd name="connsiteY189" fmla="*/ 298609 h 1152525"/>
                <a:gd name="connsiteX190" fmla="*/ 229110 w 1504950"/>
                <a:gd name="connsiteY190" fmla="*/ 288131 h 1152525"/>
                <a:gd name="connsiteX191" fmla="*/ 225300 w 1504950"/>
                <a:gd name="connsiteY191" fmla="*/ 278606 h 1152525"/>
                <a:gd name="connsiteX192" fmla="*/ 231015 w 1504950"/>
                <a:gd name="connsiteY192" fmla="*/ 270034 h 1152525"/>
                <a:gd name="connsiteX193" fmla="*/ 241493 w 1504950"/>
                <a:gd name="connsiteY193" fmla="*/ 271939 h 1152525"/>
                <a:gd name="connsiteX194" fmla="*/ 253875 w 1504950"/>
                <a:gd name="connsiteY194" fmla="*/ 280511 h 1152525"/>
                <a:gd name="connsiteX195" fmla="*/ 268163 w 1504950"/>
                <a:gd name="connsiteY195" fmla="*/ 288131 h 1152525"/>
                <a:gd name="connsiteX196" fmla="*/ 279593 w 1504950"/>
                <a:gd name="connsiteY196" fmla="*/ 290989 h 1152525"/>
                <a:gd name="connsiteX197" fmla="*/ 274830 w 1504950"/>
                <a:gd name="connsiteY197" fmla="*/ 284321 h 1152525"/>
                <a:gd name="connsiteX198" fmla="*/ 271020 w 1504950"/>
                <a:gd name="connsiteY198" fmla="*/ 273844 h 1152525"/>
                <a:gd name="connsiteX199" fmla="*/ 266258 w 1504950"/>
                <a:gd name="connsiteY199" fmla="*/ 259556 h 1152525"/>
                <a:gd name="connsiteX200" fmla="*/ 264353 w 1504950"/>
                <a:gd name="connsiteY200" fmla="*/ 252889 h 1152525"/>
                <a:gd name="connsiteX201" fmla="*/ 269115 w 1504950"/>
                <a:gd name="connsiteY201" fmla="*/ 244316 h 1152525"/>
                <a:gd name="connsiteX202" fmla="*/ 277688 w 1504950"/>
                <a:gd name="connsiteY202" fmla="*/ 245269 h 1152525"/>
                <a:gd name="connsiteX203" fmla="*/ 286260 w 1504950"/>
                <a:gd name="connsiteY203" fmla="*/ 253841 h 1152525"/>
                <a:gd name="connsiteX204" fmla="*/ 295785 w 1504950"/>
                <a:gd name="connsiteY204" fmla="*/ 269081 h 1152525"/>
                <a:gd name="connsiteX205" fmla="*/ 307215 w 1504950"/>
                <a:gd name="connsiteY205" fmla="*/ 284321 h 1152525"/>
                <a:gd name="connsiteX206" fmla="*/ 328170 w 1504950"/>
                <a:gd name="connsiteY206" fmla="*/ 305276 h 1152525"/>
                <a:gd name="connsiteX207" fmla="*/ 349125 w 1504950"/>
                <a:gd name="connsiteY207" fmla="*/ 318611 h 1152525"/>
                <a:gd name="connsiteX208" fmla="*/ 351983 w 1504950"/>
                <a:gd name="connsiteY208" fmla="*/ 319564 h 1152525"/>
                <a:gd name="connsiteX209" fmla="*/ 362460 w 1504950"/>
                <a:gd name="connsiteY209" fmla="*/ 316706 h 1152525"/>
                <a:gd name="connsiteX210" fmla="*/ 364365 w 1504950"/>
                <a:gd name="connsiteY210" fmla="*/ 313849 h 1152525"/>
                <a:gd name="connsiteX211" fmla="*/ 364365 w 1504950"/>
                <a:gd name="connsiteY211" fmla="*/ 309086 h 1152525"/>
                <a:gd name="connsiteX212" fmla="*/ 365318 w 1504950"/>
                <a:gd name="connsiteY212" fmla="*/ 292894 h 1152525"/>
                <a:gd name="connsiteX213" fmla="*/ 372938 w 1504950"/>
                <a:gd name="connsiteY213" fmla="*/ 276701 h 1152525"/>
                <a:gd name="connsiteX214" fmla="*/ 385320 w 1504950"/>
                <a:gd name="connsiteY214" fmla="*/ 276701 h 1152525"/>
                <a:gd name="connsiteX215" fmla="*/ 388178 w 1504950"/>
                <a:gd name="connsiteY215" fmla="*/ 285274 h 1152525"/>
                <a:gd name="connsiteX216" fmla="*/ 387225 w 1504950"/>
                <a:gd name="connsiteY216" fmla="*/ 334804 h 1152525"/>
                <a:gd name="connsiteX217" fmla="*/ 446280 w 1504950"/>
                <a:gd name="connsiteY217" fmla="*/ 355759 h 1152525"/>
                <a:gd name="connsiteX218" fmla="*/ 455805 w 1504950"/>
                <a:gd name="connsiteY218" fmla="*/ 350996 h 1152525"/>
                <a:gd name="connsiteX219" fmla="*/ 470093 w 1504950"/>
                <a:gd name="connsiteY219" fmla="*/ 339566 h 1152525"/>
                <a:gd name="connsiteX220" fmla="*/ 501525 w 1504950"/>
                <a:gd name="connsiteY220" fmla="*/ 309086 h 1152525"/>
                <a:gd name="connsiteX221" fmla="*/ 516765 w 1504950"/>
                <a:gd name="connsiteY221" fmla="*/ 283369 h 1152525"/>
                <a:gd name="connsiteX222" fmla="*/ 517718 w 1504950"/>
                <a:gd name="connsiteY222" fmla="*/ 281464 h 1152525"/>
                <a:gd name="connsiteX223" fmla="*/ 522480 w 1504950"/>
                <a:gd name="connsiteY223" fmla="*/ 262414 h 1152525"/>
                <a:gd name="connsiteX224" fmla="*/ 518670 w 1504950"/>
                <a:gd name="connsiteY224" fmla="*/ 243364 h 1152525"/>
                <a:gd name="connsiteX225" fmla="*/ 511050 w 1504950"/>
                <a:gd name="connsiteY225" fmla="*/ 229076 h 1152525"/>
                <a:gd name="connsiteX226" fmla="*/ 496763 w 1504950"/>
                <a:gd name="connsiteY226" fmla="*/ 210979 h 1152525"/>
                <a:gd name="connsiteX227" fmla="*/ 476760 w 1504950"/>
                <a:gd name="connsiteY227" fmla="*/ 198596 h 1152525"/>
                <a:gd name="connsiteX228" fmla="*/ 457710 w 1504950"/>
                <a:gd name="connsiteY228" fmla="*/ 190024 h 1152525"/>
                <a:gd name="connsiteX229" fmla="*/ 448185 w 1504950"/>
                <a:gd name="connsiteY229" fmla="*/ 186214 h 1152525"/>
                <a:gd name="connsiteX230" fmla="*/ 433898 w 1504950"/>
                <a:gd name="connsiteY230" fmla="*/ 181451 h 1152525"/>
                <a:gd name="connsiteX231" fmla="*/ 411038 w 1504950"/>
                <a:gd name="connsiteY231" fmla="*/ 174784 h 1152525"/>
                <a:gd name="connsiteX232" fmla="*/ 400560 w 1504950"/>
                <a:gd name="connsiteY232" fmla="*/ 171926 h 1152525"/>
                <a:gd name="connsiteX233" fmla="*/ 387225 w 1504950"/>
                <a:gd name="connsiteY233" fmla="*/ 163354 h 1152525"/>
                <a:gd name="connsiteX234" fmla="*/ 385320 w 1504950"/>
                <a:gd name="connsiteY234" fmla="*/ 153829 h 1152525"/>
                <a:gd name="connsiteX235" fmla="*/ 395798 w 1504950"/>
                <a:gd name="connsiteY235" fmla="*/ 145256 h 1152525"/>
                <a:gd name="connsiteX236" fmla="*/ 411038 w 1504950"/>
                <a:gd name="connsiteY236" fmla="*/ 144304 h 1152525"/>
                <a:gd name="connsiteX237" fmla="*/ 428183 w 1504950"/>
                <a:gd name="connsiteY237" fmla="*/ 148114 h 1152525"/>
                <a:gd name="connsiteX238" fmla="*/ 467235 w 1504950"/>
                <a:gd name="connsiteY238" fmla="*/ 131921 h 1152525"/>
                <a:gd name="connsiteX239" fmla="*/ 464378 w 1504950"/>
                <a:gd name="connsiteY239" fmla="*/ 123349 h 1152525"/>
                <a:gd name="connsiteX240" fmla="*/ 459615 w 1504950"/>
                <a:gd name="connsiteY240" fmla="*/ 93821 h 1152525"/>
                <a:gd name="connsiteX241" fmla="*/ 465330 w 1504950"/>
                <a:gd name="connsiteY241" fmla="*/ 85249 h 1152525"/>
                <a:gd name="connsiteX242" fmla="*/ 473903 w 1504950"/>
                <a:gd name="connsiteY242" fmla="*/ 85249 h 1152525"/>
                <a:gd name="connsiteX243" fmla="*/ 480570 w 1504950"/>
                <a:gd name="connsiteY243" fmla="*/ 90964 h 1152525"/>
                <a:gd name="connsiteX244" fmla="*/ 484380 w 1504950"/>
                <a:gd name="connsiteY244" fmla="*/ 101441 h 1152525"/>
                <a:gd name="connsiteX245" fmla="*/ 490095 w 1504950"/>
                <a:gd name="connsiteY245" fmla="*/ 114776 h 1152525"/>
                <a:gd name="connsiteX246" fmla="*/ 496763 w 1504950"/>
                <a:gd name="connsiteY246" fmla="*/ 126206 h 1152525"/>
                <a:gd name="connsiteX247" fmla="*/ 501525 w 1504950"/>
                <a:gd name="connsiteY247" fmla="*/ 132874 h 1152525"/>
                <a:gd name="connsiteX248" fmla="*/ 505335 w 1504950"/>
                <a:gd name="connsiteY248" fmla="*/ 132874 h 1152525"/>
                <a:gd name="connsiteX249" fmla="*/ 512003 w 1504950"/>
                <a:gd name="connsiteY249" fmla="*/ 133826 h 1152525"/>
                <a:gd name="connsiteX250" fmla="*/ 530100 w 1504950"/>
                <a:gd name="connsiteY250" fmla="*/ 138589 h 1152525"/>
                <a:gd name="connsiteX251" fmla="*/ 548198 w 1504950"/>
                <a:gd name="connsiteY251" fmla="*/ 144304 h 1152525"/>
                <a:gd name="connsiteX252" fmla="*/ 570105 w 1504950"/>
                <a:gd name="connsiteY252" fmla="*/ 150019 h 1152525"/>
                <a:gd name="connsiteX253" fmla="*/ 591060 w 1504950"/>
                <a:gd name="connsiteY253" fmla="*/ 151924 h 1152525"/>
                <a:gd name="connsiteX254" fmla="*/ 594870 w 1504950"/>
                <a:gd name="connsiteY254" fmla="*/ 148114 h 1152525"/>
                <a:gd name="connsiteX255" fmla="*/ 598680 w 1504950"/>
                <a:gd name="connsiteY255" fmla="*/ 141446 h 1152525"/>
                <a:gd name="connsiteX256" fmla="*/ 599633 w 1504950"/>
                <a:gd name="connsiteY256" fmla="*/ 140494 h 1152525"/>
                <a:gd name="connsiteX257" fmla="*/ 601538 w 1504950"/>
                <a:gd name="connsiteY257" fmla="*/ 132874 h 1152525"/>
                <a:gd name="connsiteX258" fmla="*/ 602490 w 1504950"/>
                <a:gd name="connsiteY258" fmla="*/ 124301 h 1152525"/>
                <a:gd name="connsiteX259" fmla="*/ 601538 w 1504950"/>
                <a:gd name="connsiteY259" fmla="*/ 117634 h 1152525"/>
                <a:gd name="connsiteX260" fmla="*/ 599633 w 1504950"/>
                <a:gd name="connsiteY260" fmla="*/ 114776 h 1152525"/>
                <a:gd name="connsiteX261" fmla="*/ 595823 w 1504950"/>
                <a:gd name="connsiteY261" fmla="*/ 110966 h 1152525"/>
                <a:gd name="connsiteX262" fmla="*/ 591060 w 1504950"/>
                <a:gd name="connsiteY262" fmla="*/ 105251 h 1152525"/>
                <a:gd name="connsiteX263" fmla="*/ 585345 w 1504950"/>
                <a:gd name="connsiteY263" fmla="*/ 100489 h 1152525"/>
                <a:gd name="connsiteX264" fmla="*/ 575820 w 1504950"/>
                <a:gd name="connsiteY264" fmla="*/ 92869 h 1152525"/>
                <a:gd name="connsiteX265" fmla="*/ 568200 w 1504950"/>
                <a:gd name="connsiteY265" fmla="*/ 87154 h 1152525"/>
                <a:gd name="connsiteX266" fmla="*/ 558675 w 1504950"/>
                <a:gd name="connsiteY266" fmla="*/ 76676 h 1152525"/>
                <a:gd name="connsiteX267" fmla="*/ 554865 w 1504950"/>
                <a:gd name="connsiteY267" fmla="*/ 70009 h 1152525"/>
                <a:gd name="connsiteX268" fmla="*/ 555818 w 1504950"/>
                <a:gd name="connsiteY268" fmla="*/ 61436 h 1152525"/>
                <a:gd name="connsiteX269" fmla="*/ 571058 w 1504950"/>
                <a:gd name="connsiteY269" fmla="*/ 57626 h 1152525"/>
                <a:gd name="connsiteX270" fmla="*/ 602490 w 1504950"/>
                <a:gd name="connsiteY270" fmla="*/ 80486 h 1152525"/>
                <a:gd name="connsiteX271" fmla="*/ 605348 w 1504950"/>
                <a:gd name="connsiteY271" fmla="*/ 82391 h 1152525"/>
                <a:gd name="connsiteX272" fmla="*/ 607253 w 1504950"/>
                <a:gd name="connsiteY272" fmla="*/ 82391 h 1152525"/>
                <a:gd name="connsiteX273" fmla="*/ 619635 w 1504950"/>
                <a:gd name="connsiteY273" fmla="*/ 75724 h 1152525"/>
                <a:gd name="connsiteX274" fmla="*/ 623445 w 1504950"/>
                <a:gd name="connsiteY274" fmla="*/ 68104 h 1152525"/>
                <a:gd name="connsiteX275" fmla="*/ 623445 w 1504950"/>
                <a:gd name="connsiteY275" fmla="*/ 67151 h 1152525"/>
                <a:gd name="connsiteX276" fmla="*/ 624398 w 1504950"/>
                <a:gd name="connsiteY276" fmla="*/ 58579 h 1152525"/>
                <a:gd name="connsiteX277" fmla="*/ 621540 w 1504950"/>
                <a:gd name="connsiteY277" fmla="*/ 51911 h 1152525"/>
                <a:gd name="connsiteX278" fmla="*/ 614873 w 1504950"/>
                <a:gd name="connsiteY278" fmla="*/ 43339 h 1152525"/>
                <a:gd name="connsiteX279" fmla="*/ 604395 w 1504950"/>
                <a:gd name="connsiteY279" fmla="*/ 27146 h 1152525"/>
                <a:gd name="connsiteX280" fmla="*/ 604395 w 1504950"/>
                <a:gd name="connsiteY280" fmla="*/ 20479 h 1152525"/>
                <a:gd name="connsiteX281" fmla="*/ 609158 w 1504950"/>
                <a:gd name="connsiteY281" fmla="*/ 15716 h 1152525"/>
                <a:gd name="connsiteX282" fmla="*/ 614873 w 1504950"/>
                <a:gd name="connsiteY282" fmla="*/ 7144 h 1152525"/>
                <a:gd name="connsiteX283" fmla="*/ 614873 w 1504950"/>
                <a:gd name="connsiteY283" fmla="*/ 7144 h 1152525"/>
                <a:gd name="connsiteX284" fmla="*/ 614873 w 1504950"/>
                <a:gd name="connsiteY284" fmla="*/ 7144 h 1152525"/>
                <a:gd name="connsiteX285" fmla="*/ 496763 w 1504950"/>
                <a:gd name="connsiteY285" fmla="*/ 160496 h 1152525"/>
                <a:gd name="connsiteX286" fmla="*/ 492000 w 1504950"/>
                <a:gd name="connsiteY286" fmla="*/ 162401 h 1152525"/>
                <a:gd name="connsiteX287" fmla="*/ 492000 w 1504950"/>
                <a:gd name="connsiteY287" fmla="*/ 166211 h 1152525"/>
                <a:gd name="connsiteX288" fmla="*/ 506288 w 1504950"/>
                <a:gd name="connsiteY288" fmla="*/ 178594 h 1152525"/>
                <a:gd name="connsiteX289" fmla="*/ 520575 w 1504950"/>
                <a:gd name="connsiteY289" fmla="*/ 187166 h 1152525"/>
                <a:gd name="connsiteX290" fmla="*/ 525338 w 1504950"/>
                <a:gd name="connsiteY290" fmla="*/ 188119 h 1152525"/>
                <a:gd name="connsiteX291" fmla="*/ 542483 w 1504950"/>
                <a:gd name="connsiteY291" fmla="*/ 189071 h 1152525"/>
                <a:gd name="connsiteX292" fmla="*/ 547245 w 1504950"/>
                <a:gd name="connsiteY292" fmla="*/ 189071 h 1152525"/>
                <a:gd name="connsiteX293" fmla="*/ 547245 w 1504950"/>
                <a:gd name="connsiteY293" fmla="*/ 190024 h 1152525"/>
                <a:gd name="connsiteX294" fmla="*/ 554865 w 1504950"/>
                <a:gd name="connsiteY294" fmla="*/ 195739 h 1152525"/>
                <a:gd name="connsiteX295" fmla="*/ 555818 w 1504950"/>
                <a:gd name="connsiteY295" fmla="*/ 198596 h 1152525"/>
                <a:gd name="connsiteX296" fmla="*/ 553913 w 1504950"/>
                <a:gd name="connsiteY296" fmla="*/ 203359 h 1152525"/>
                <a:gd name="connsiteX297" fmla="*/ 553913 w 1504950"/>
                <a:gd name="connsiteY297" fmla="*/ 204311 h 1152525"/>
                <a:gd name="connsiteX298" fmla="*/ 550103 w 1504950"/>
                <a:gd name="connsiteY298" fmla="*/ 211931 h 1152525"/>
                <a:gd name="connsiteX299" fmla="*/ 548198 w 1504950"/>
                <a:gd name="connsiteY299" fmla="*/ 217646 h 1152525"/>
                <a:gd name="connsiteX300" fmla="*/ 548198 w 1504950"/>
                <a:gd name="connsiteY300" fmla="*/ 221456 h 1152525"/>
                <a:gd name="connsiteX301" fmla="*/ 551055 w 1504950"/>
                <a:gd name="connsiteY301" fmla="*/ 230981 h 1152525"/>
                <a:gd name="connsiteX302" fmla="*/ 552960 w 1504950"/>
                <a:gd name="connsiteY302" fmla="*/ 258604 h 1152525"/>
                <a:gd name="connsiteX303" fmla="*/ 552960 w 1504950"/>
                <a:gd name="connsiteY303" fmla="*/ 264319 h 1152525"/>
                <a:gd name="connsiteX304" fmla="*/ 570105 w 1504950"/>
                <a:gd name="connsiteY304" fmla="*/ 258604 h 1152525"/>
                <a:gd name="connsiteX305" fmla="*/ 579630 w 1504950"/>
                <a:gd name="connsiteY305" fmla="*/ 253841 h 1152525"/>
                <a:gd name="connsiteX306" fmla="*/ 587250 w 1504950"/>
                <a:gd name="connsiteY306" fmla="*/ 253841 h 1152525"/>
                <a:gd name="connsiteX307" fmla="*/ 592965 w 1504950"/>
                <a:gd name="connsiteY307" fmla="*/ 263366 h 1152525"/>
                <a:gd name="connsiteX308" fmla="*/ 592013 w 1504950"/>
                <a:gd name="connsiteY308" fmla="*/ 269081 h 1152525"/>
                <a:gd name="connsiteX309" fmla="*/ 590108 w 1504950"/>
                <a:gd name="connsiteY309" fmla="*/ 271939 h 1152525"/>
                <a:gd name="connsiteX310" fmla="*/ 583440 w 1504950"/>
                <a:gd name="connsiteY310" fmla="*/ 278606 h 1152525"/>
                <a:gd name="connsiteX311" fmla="*/ 566295 w 1504950"/>
                <a:gd name="connsiteY311" fmla="*/ 290036 h 1152525"/>
                <a:gd name="connsiteX312" fmla="*/ 549150 w 1504950"/>
                <a:gd name="connsiteY312" fmla="*/ 302419 h 1152525"/>
                <a:gd name="connsiteX313" fmla="*/ 520575 w 1504950"/>
                <a:gd name="connsiteY313" fmla="*/ 328136 h 1152525"/>
                <a:gd name="connsiteX314" fmla="*/ 502478 w 1504950"/>
                <a:gd name="connsiteY314" fmla="*/ 346234 h 1152525"/>
                <a:gd name="connsiteX315" fmla="*/ 494858 w 1504950"/>
                <a:gd name="connsiteY315" fmla="*/ 353854 h 1152525"/>
                <a:gd name="connsiteX316" fmla="*/ 495810 w 1504950"/>
                <a:gd name="connsiteY316" fmla="*/ 353854 h 1152525"/>
                <a:gd name="connsiteX317" fmla="*/ 562485 w 1504950"/>
                <a:gd name="connsiteY317" fmla="*/ 337661 h 1152525"/>
                <a:gd name="connsiteX318" fmla="*/ 585345 w 1504950"/>
                <a:gd name="connsiteY318" fmla="*/ 327184 h 1152525"/>
                <a:gd name="connsiteX319" fmla="*/ 610110 w 1504950"/>
                <a:gd name="connsiteY319" fmla="*/ 308134 h 1152525"/>
                <a:gd name="connsiteX320" fmla="*/ 624398 w 1504950"/>
                <a:gd name="connsiteY320" fmla="*/ 289084 h 1152525"/>
                <a:gd name="connsiteX321" fmla="*/ 628208 w 1504950"/>
                <a:gd name="connsiteY321" fmla="*/ 282416 h 1152525"/>
                <a:gd name="connsiteX322" fmla="*/ 632970 w 1504950"/>
                <a:gd name="connsiteY322" fmla="*/ 257651 h 1152525"/>
                <a:gd name="connsiteX323" fmla="*/ 618683 w 1504950"/>
                <a:gd name="connsiteY323" fmla="*/ 212884 h 1152525"/>
                <a:gd name="connsiteX324" fmla="*/ 595823 w 1504950"/>
                <a:gd name="connsiteY324" fmla="*/ 190976 h 1152525"/>
                <a:gd name="connsiteX325" fmla="*/ 565343 w 1504950"/>
                <a:gd name="connsiteY325" fmla="*/ 175736 h 1152525"/>
                <a:gd name="connsiteX326" fmla="*/ 555818 w 1504950"/>
                <a:gd name="connsiteY326" fmla="*/ 171926 h 1152525"/>
                <a:gd name="connsiteX327" fmla="*/ 528195 w 1504950"/>
                <a:gd name="connsiteY327" fmla="*/ 163354 h 1152525"/>
                <a:gd name="connsiteX328" fmla="*/ 523433 w 1504950"/>
                <a:gd name="connsiteY328" fmla="*/ 162401 h 1152525"/>
                <a:gd name="connsiteX329" fmla="*/ 518670 w 1504950"/>
                <a:gd name="connsiteY329" fmla="*/ 161449 h 1152525"/>
                <a:gd name="connsiteX330" fmla="*/ 514860 w 1504950"/>
                <a:gd name="connsiteY330" fmla="*/ 161449 h 1152525"/>
                <a:gd name="connsiteX331" fmla="*/ 502478 w 1504950"/>
                <a:gd name="connsiteY331" fmla="*/ 159544 h 1152525"/>
                <a:gd name="connsiteX332" fmla="*/ 496763 w 1504950"/>
                <a:gd name="connsiteY332" fmla="*/ 160496 h 1152525"/>
                <a:gd name="connsiteX333" fmla="*/ 496763 w 1504950"/>
                <a:gd name="connsiteY333" fmla="*/ 160496 h 1152525"/>
                <a:gd name="connsiteX334" fmla="*/ 273878 w 1504950"/>
                <a:gd name="connsiteY334" fmla="*/ 309086 h 1152525"/>
                <a:gd name="connsiteX335" fmla="*/ 272925 w 1504950"/>
                <a:gd name="connsiteY335" fmla="*/ 336709 h 1152525"/>
                <a:gd name="connsiteX336" fmla="*/ 289118 w 1504950"/>
                <a:gd name="connsiteY336" fmla="*/ 367189 h 1152525"/>
                <a:gd name="connsiteX337" fmla="*/ 296738 w 1504950"/>
                <a:gd name="connsiteY337" fmla="*/ 373856 h 1152525"/>
                <a:gd name="connsiteX338" fmla="*/ 303405 w 1504950"/>
                <a:gd name="connsiteY338" fmla="*/ 376714 h 1152525"/>
                <a:gd name="connsiteX339" fmla="*/ 307215 w 1504950"/>
                <a:gd name="connsiteY339" fmla="*/ 378619 h 1152525"/>
                <a:gd name="connsiteX340" fmla="*/ 309120 w 1504950"/>
                <a:gd name="connsiteY340" fmla="*/ 379571 h 1152525"/>
                <a:gd name="connsiteX341" fmla="*/ 312930 w 1504950"/>
                <a:gd name="connsiteY341" fmla="*/ 379571 h 1152525"/>
                <a:gd name="connsiteX342" fmla="*/ 311025 w 1504950"/>
                <a:gd name="connsiteY342" fmla="*/ 369094 h 1152525"/>
                <a:gd name="connsiteX343" fmla="*/ 306263 w 1504950"/>
                <a:gd name="connsiteY343" fmla="*/ 353854 h 1152525"/>
                <a:gd name="connsiteX344" fmla="*/ 306263 w 1504950"/>
                <a:gd name="connsiteY344" fmla="*/ 350044 h 1152525"/>
                <a:gd name="connsiteX345" fmla="*/ 311025 w 1504950"/>
                <a:gd name="connsiteY345" fmla="*/ 346234 h 1152525"/>
                <a:gd name="connsiteX346" fmla="*/ 321503 w 1504950"/>
                <a:gd name="connsiteY346" fmla="*/ 346234 h 1152525"/>
                <a:gd name="connsiteX347" fmla="*/ 324360 w 1504950"/>
                <a:gd name="connsiteY347" fmla="*/ 347186 h 1152525"/>
                <a:gd name="connsiteX348" fmla="*/ 335790 w 1504950"/>
                <a:gd name="connsiteY348" fmla="*/ 355759 h 1152525"/>
                <a:gd name="connsiteX349" fmla="*/ 346268 w 1504950"/>
                <a:gd name="connsiteY349" fmla="*/ 367189 h 1152525"/>
                <a:gd name="connsiteX350" fmla="*/ 353888 w 1504950"/>
                <a:gd name="connsiteY350" fmla="*/ 378619 h 1152525"/>
                <a:gd name="connsiteX351" fmla="*/ 356745 w 1504950"/>
                <a:gd name="connsiteY351" fmla="*/ 382429 h 1152525"/>
                <a:gd name="connsiteX352" fmla="*/ 398655 w 1504950"/>
                <a:gd name="connsiteY352" fmla="*/ 396716 h 1152525"/>
                <a:gd name="connsiteX353" fmla="*/ 409133 w 1504950"/>
                <a:gd name="connsiteY353" fmla="*/ 398621 h 1152525"/>
                <a:gd name="connsiteX354" fmla="*/ 415800 w 1504950"/>
                <a:gd name="connsiteY354" fmla="*/ 399574 h 1152525"/>
                <a:gd name="connsiteX355" fmla="*/ 414848 w 1504950"/>
                <a:gd name="connsiteY355" fmla="*/ 390049 h 1152525"/>
                <a:gd name="connsiteX356" fmla="*/ 410085 w 1504950"/>
                <a:gd name="connsiteY356" fmla="*/ 378619 h 1152525"/>
                <a:gd name="connsiteX357" fmla="*/ 398655 w 1504950"/>
                <a:gd name="connsiteY357" fmla="*/ 366236 h 1152525"/>
                <a:gd name="connsiteX358" fmla="*/ 380558 w 1504950"/>
                <a:gd name="connsiteY358" fmla="*/ 353854 h 1152525"/>
                <a:gd name="connsiteX359" fmla="*/ 343410 w 1504950"/>
                <a:gd name="connsiteY359" fmla="*/ 334804 h 1152525"/>
                <a:gd name="connsiteX360" fmla="*/ 335790 w 1504950"/>
                <a:gd name="connsiteY360" fmla="*/ 331946 h 1152525"/>
                <a:gd name="connsiteX361" fmla="*/ 330075 w 1504950"/>
                <a:gd name="connsiteY361" fmla="*/ 329089 h 1152525"/>
                <a:gd name="connsiteX362" fmla="*/ 317693 w 1504950"/>
                <a:gd name="connsiteY362" fmla="*/ 324326 h 1152525"/>
                <a:gd name="connsiteX363" fmla="*/ 289118 w 1504950"/>
                <a:gd name="connsiteY363" fmla="*/ 313849 h 1152525"/>
                <a:gd name="connsiteX364" fmla="*/ 273878 w 1504950"/>
                <a:gd name="connsiteY364" fmla="*/ 309086 h 1152525"/>
                <a:gd name="connsiteX365" fmla="*/ 273878 w 1504950"/>
                <a:gd name="connsiteY365" fmla="*/ 309086 h 1152525"/>
                <a:gd name="connsiteX366" fmla="*/ 273878 w 1504950"/>
                <a:gd name="connsiteY366" fmla="*/ 309086 h 115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52525">
                  <a:moveTo>
                    <a:pt x="614873" y="7144"/>
                  </a:moveTo>
                  <a:cubicBezTo>
                    <a:pt x="617730" y="7144"/>
                    <a:pt x="619635" y="7144"/>
                    <a:pt x="621540" y="8096"/>
                  </a:cubicBezTo>
                  <a:cubicBezTo>
                    <a:pt x="623445" y="9049"/>
                    <a:pt x="624398" y="10001"/>
                    <a:pt x="626303" y="10954"/>
                  </a:cubicBezTo>
                  <a:cubicBezTo>
                    <a:pt x="628208" y="12859"/>
                    <a:pt x="630113" y="14764"/>
                    <a:pt x="631065" y="16669"/>
                  </a:cubicBezTo>
                  <a:cubicBezTo>
                    <a:pt x="633923" y="21431"/>
                    <a:pt x="638685" y="24289"/>
                    <a:pt x="643448" y="27146"/>
                  </a:cubicBezTo>
                  <a:lnTo>
                    <a:pt x="645353" y="26194"/>
                  </a:lnTo>
                  <a:lnTo>
                    <a:pt x="646305" y="25241"/>
                  </a:lnTo>
                  <a:cubicBezTo>
                    <a:pt x="647258" y="24289"/>
                    <a:pt x="648210" y="22384"/>
                    <a:pt x="649163" y="21431"/>
                  </a:cubicBezTo>
                  <a:cubicBezTo>
                    <a:pt x="652973" y="16669"/>
                    <a:pt x="656783" y="12859"/>
                    <a:pt x="662498" y="10954"/>
                  </a:cubicBezTo>
                  <a:cubicBezTo>
                    <a:pt x="664403" y="10001"/>
                    <a:pt x="667260" y="10001"/>
                    <a:pt x="670118" y="10954"/>
                  </a:cubicBezTo>
                  <a:cubicBezTo>
                    <a:pt x="671070" y="10954"/>
                    <a:pt x="671070" y="10954"/>
                    <a:pt x="672023" y="10954"/>
                  </a:cubicBezTo>
                  <a:cubicBezTo>
                    <a:pt x="674880" y="11906"/>
                    <a:pt x="676785" y="13811"/>
                    <a:pt x="677738" y="15716"/>
                  </a:cubicBezTo>
                  <a:cubicBezTo>
                    <a:pt x="678690" y="16669"/>
                    <a:pt x="678690" y="18574"/>
                    <a:pt x="678690" y="20479"/>
                  </a:cubicBezTo>
                  <a:cubicBezTo>
                    <a:pt x="678690" y="24289"/>
                    <a:pt x="677738" y="27146"/>
                    <a:pt x="676785" y="30004"/>
                  </a:cubicBezTo>
                  <a:lnTo>
                    <a:pt x="670118" y="47149"/>
                  </a:lnTo>
                  <a:cubicBezTo>
                    <a:pt x="670118" y="48101"/>
                    <a:pt x="669165" y="48101"/>
                    <a:pt x="669165" y="49054"/>
                  </a:cubicBezTo>
                  <a:cubicBezTo>
                    <a:pt x="668213" y="51911"/>
                    <a:pt x="667260" y="54769"/>
                    <a:pt x="666308" y="56674"/>
                  </a:cubicBezTo>
                  <a:cubicBezTo>
                    <a:pt x="662498" y="64294"/>
                    <a:pt x="656783" y="70961"/>
                    <a:pt x="651068" y="77629"/>
                  </a:cubicBezTo>
                  <a:cubicBezTo>
                    <a:pt x="646305" y="85249"/>
                    <a:pt x="641543" y="91916"/>
                    <a:pt x="638685" y="99536"/>
                  </a:cubicBezTo>
                  <a:cubicBezTo>
                    <a:pt x="637733" y="102394"/>
                    <a:pt x="636780" y="105251"/>
                    <a:pt x="635828" y="108109"/>
                  </a:cubicBezTo>
                  <a:cubicBezTo>
                    <a:pt x="634875" y="110966"/>
                    <a:pt x="633923" y="114776"/>
                    <a:pt x="633923" y="117634"/>
                  </a:cubicBezTo>
                  <a:cubicBezTo>
                    <a:pt x="633923" y="125254"/>
                    <a:pt x="632970" y="130016"/>
                    <a:pt x="632970" y="136684"/>
                  </a:cubicBezTo>
                  <a:cubicBezTo>
                    <a:pt x="632970" y="133826"/>
                    <a:pt x="632970" y="135731"/>
                    <a:pt x="632970" y="137636"/>
                  </a:cubicBezTo>
                  <a:cubicBezTo>
                    <a:pt x="632970" y="141446"/>
                    <a:pt x="632018" y="145256"/>
                    <a:pt x="631065" y="150019"/>
                  </a:cubicBezTo>
                  <a:cubicBezTo>
                    <a:pt x="630113" y="151924"/>
                    <a:pt x="629160" y="153829"/>
                    <a:pt x="629160" y="154781"/>
                  </a:cubicBezTo>
                  <a:cubicBezTo>
                    <a:pt x="628208" y="157639"/>
                    <a:pt x="627255" y="161449"/>
                    <a:pt x="626303" y="164306"/>
                  </a:cubicBezTo>
                  <a:cubicBezTo>
                    <a:pt x="625350" y="165259"/>
                    <a:pt x="625350" y="166211"/>
                    <a:pt x="624398" y="167164"/>
                  </a:cubicBezTo>
                  <a:lnTo>
                    <a:pt x="629160" y="172879"/>
                  </a:lnTo>
                  <a:cubicBezTo>
                    <a:pt x="630113" y="174784"/>
                    <a:pt x="631065" y="176689"/>
                    <a:pt x="632970" y="178594"/>
                  </a:cubicBezTo>
                  <a:cubicBezTo>
                    <a:pt x="634875" y="181451"/>
                    <a:pt x="636780" y="183356"/>
                    <a:pt x="639638" y="185261"/>
                  </a:cubicBezTo>
                  <a:cubicBezTo>
                    <a:pt x="641543" y="188119"/>
                    <a:pt x="644400" y="190024"/>
                    <a:pt x="648210" y="191929"/>
                  </a:cubicBezTo>
                  <a:cubicBezTo>
                    <a:pt x="649163" y="192881"/>
                    <a:pt x="651068" y="193834"/>
                    <a:pt x="652020" y="194786"/>
                  </a:cubicBezTo>
                  <a:cubicBezTo>
                    <a:pt x="653925" y="195739"/>
                    <a:pt x="656783" y="195739"/>
                    <a:pt x="658688" y="195739"/>
                  </a:cubicBezTo>
                  <a:cubicBezTo>
                    <a:pt x="662498" y="195739"/>
                    <a:pt x="665355" y="195739"/>
                    <a:pt x="669165" y="194786"/>
                  </a:cubicBezTo>
                  <a:cubicBezTo>
                    <a:pt x="672975" y="193834"/>
                    <a:pt x="675833" y="192881"/>
                    <a:pt x="678690" y="191929"/>
                  </a:cubicBezTo>
                  <a:cubicBezTo>
                    <a:pt x="678690" y="191929"/>
                    <a:pt x="680595" y="190976"/>
                    <a:pt x="681548" y="190976"/>
                  </a:cubicBezTo>
                  <a:cubicBezTo>
                    <a:pt x="682500" y="190024"/>
                    <a:pt x="684405" y="190024"/>
                    <a:pt x="686310" y="189071"/>
                  </a:cubicBezTo>
                  <a:cubicBezTo>
                    <a:pt x="687263" y="188119"/>
                    <a:pt x="689168" y="187166"/>
                    <a:pt x="691073" y="186214"/>
                  </a:cubicBezTo>
                  <a:cubicBezTo>
                    <a:pt x="692978" y="185261"/>
                    <a:pt x="694883" y="183356"/>
                    <a:pt x="696788" y="182404"/>
                  </a:cubicBezTo>
                  <a:cubicBezTo>
                    <a:pt x="699645" y="180499"/>
                    <a:pt x="700598" y="179546"/>
                    <a:pt x="702503" y="177641"/>
                  </a:cubicBezTo>
                  <a:cubicBezTo>
                    <a:pt x="703455" y="177641"/>
                    <a:pt x="704408" y="175736"/>
                    <a:pt x="706313" y="173831"/>
                  </a:cubicBezTo>
                  <a:cubicBezTo>
                    <a:pt x="709170" y="170974"/>
                    <a:pt x="712028" y="169069"/>
                    <a:pt x="713933" y="166211"/>
                  </a:cubicBezTo>
                  <a:cubicBezTo>
                    <a:pt x="719648" y="159544"/>
                    <a:pt x="724410" y="151924"/>
                    <a:pt x="728220" y="144304"/>
                  </a:cubicBezTo>
                  <a:cubicBezTo>
                    <a:pt x="729173" y="143351"/>
                    <a:pt x="730125" y="141446"/>
                    <a:pt x="730125" y="139541"/>
                  </a:cubicBezTo>
                  <a:cubicBezTo>
                    <a:pt x="731078" y="137636"/>
                    <a:pt x="731078" y="135731"/>
                    <a:pt x="732030" y="133826"/>
                  </a:cubicBezTo>
                  <a:cubicBezTo>
                    <a:pt x="733935" y="128111"/>
                    <a:pt x="735840" y="122396"/>
                    <a:pt x="737745" y="116681"/>
                  </a:cubicBezTo>
                  <a:cubicBezTo>
                    <a:pt x="738698" y="113824"/>
                    <a:pt x="740603" y="111919"/>
                    <a:pt x="742508" y="110014"/>
                  </a:cubicBezTo>
                  <a:cubicBezTo>
                    <a:pt x="743460" y="109061"/>
                    <a:pt x="744413" y="108109"/>
                    <a:pt x="744413" y="107156"/>
                  </a:cubicBezTo>
                  <a:cubicBezTo>
                    <a:pt x="745365" y="105251"/>
                    <a:pt x="747270" y="103346"/>
                    <a:pt x="749175" y="102394"/>
                  </a:cubicBezTo>
                  <a:cubicBezTo>
                    <a:pt x="751080" y="101441"/>
                    <a:pt x="752985" y="99536"/>
                    <a:pt x="753938" y="98584"/>
                  </a:cubicBezTo>
                  <a:cubicBezTo>
                    <a:pt x="755843" y="97631"/>
                    <a:pt x="757748" y="96679"/>
                    <a:pt x="760605" y="97631"/>
                  </a:cubicBezTo>
                  <a:cubicBezTo>
                    <a:pt x="761558" y="97631"/>
                    <a:pt x="761558" y="97631"/>
                    <a:pt x="762510" y="97631"/>
                  </a:cubicBezTo>
                  <a:cubicBezTo>
                    <a:pt x="763463" y="98584"/>
                    <a:pt x="764415" y="98584"/>
                    <a:pt x="764415" y="98584"/>
                  </a:cubicBezTo>
                  <a:cubicBezTo>
                    <a:pt x="765368" y="99536"/>
                    <a:pt x="765368" y="99536"/>
                    <a:pt x="766320" y="100489"/>
                  </a:cubicBezTo>
                  <a:cubicBezTo>
                    <a:pt x="767273" y="102394"/>
                    <a:pt x="767273" y="103346"/>
                    <a:pt x="767273" y="103346"/>
                  </a:cubicBezTo>
                  <a:cubicBezTo>
                    <a:pt x="767273" y="103346"/>
                    <a:pt x="768225" y="104299"/>
                    <a:pt x="768225" y="105251"/>
                  </a:cubicBezTo>
                  <a:cubicBezTo>
                    <a:pt x="767273" y="107156"/>
                    <a:pt x="767273" y="109061"/>
                    <a:pt x="766320" y="111919"/>
                  </a:cubicBezTo>
                  <a:cubicBezTo>
                    <a:pt x="764415" y="120491"/>
                    <a:pt x="761558" y="130016"/>
                    <a:pt x="757748" y="138589"/>
                  </a:cubicBezTo>
                  <a:lnTo>
                    <a:pt x="753938" y="149066"/>
                  </a:lnTo>
                  <a:cubicBezTo>
                    <a:pt x="752985" y="151924"/>
                    <a:pt x="752985" y="155734"/>
                    <a:pt x="753938" y="158591"/>
                  </a:cubicBezTo>
                  <a:cubicBezTo>
                    <a:pt x="753938" y="159544"/>
                    <a:pt x="754890" y="160496"/>
                    <a:pt x="755843" y="161449"/>
                  </a:cubicBezTo>
                  <a:cubicBezTo>
                    <a:pt x="756795" y="162401"/>
                    <a:pt x="758700" y="163354"/>
                    <a:pt x="759653" y="164306"/>
                  </a:cubicBezTo>
                  <a:cubicBezTo>
                    <a:pt x="761558" y="165259"/>
                    <a:pt x="762510" y="165259"/>
                    <a:pt x="764415" y="165259"/>
                  </a:cubicBezTo>
                  <a:cubicBezTo>
                    <a:pt x="767273" y="165259"/>
                    <a:pt x="769178" y="165259"/>
                    <a:pt x="772035" y="165259"/>
                  </a:cubicBezTo>
                  <a:cubicBezTo>
                    <a:pt x="774893" y="164306"/>
                    <a:pt x="777750" y="163354"/>
                    <a:pt x="781560" y="162401"/>
                  </a:cubicBezTo>
                  <a:cubicBezTo>
                    <a:pt x="788228" y="159544"/>
                    <a:pt x="793943" y="157639"/>
                    <a:pt x="800610" y="153829"/>
                  </a:cubicBezTo>
                  <a:cubicBezTo>
                    <a:pt x="805373" y="150971"/>
                    <a:pt x="811088" y="149066"/>
                    <a:pt x="816803" y="147161"/>
                  </a:cubicBezTo>
                  <a:cubicBezTo>
                    <a:pt x="817755" y="146209"/>
                    <a:pt x="819660" y="146209"/>
                    <a:pt x="820613" y="147161"/>
                  </a:cubicBezTo>
                  <a:cubicBezTo>
                    <a:pt x="821565" y="148114"/>
                    <a:pt x="822518" y="149066"/>
                    <a:pt x="823470" y="149066"/>
                  </a:cubicBezTo>
                  <a:cubicBezTo>
                    <a:pt x="824423" y="150019"/>
                    <a:pt x="825375" y="150019"/>
                    <a:pt x="825375" y="150971"/>
                  </a:cubicBezTo>
                  <a:cubicBezTo>
                    <a:pt x="825375" y="152876"/>
                    <a:pt x="826328" y="153829"/>
                    <a:pt x="825375" y="155734"/>
                  </a:cubicBezTo>
                  <a:cubicBezTo>
                    <a:pt x="825375" y="157639"/>
                    <a:pt x="824423" y="158591"/>
                    <a:pt x="823470" y="160496"/>
                  </a:cubicBezTo>
                  <a:cubicBezTo>
                    <a:pt x="823470" y="160496"/>
                    <a:pt x="823470" y="161449"/>
                    <a:pt x="823470" y="161449"/>
                  </a:cubicBezTo>
                  <a:cubicBezTo>
                    <a:pt x="822518" y="163354"/>
                    <a:pt x="821565" y="164306"/>
                    <a:pt x="821565" y="166211"/>
                  </a:cubicBezTo>
                  <a:cubicBezTo>
                    <a:pt x="821565" y="166211"/>
                    <a:pt x="821565" y="166211"/>
                    <a:pt x="821565" y="167164"/>
                  </a:cubicBezTo>
                  <a:cubicBezTo>
                    <a:pt x="821565" y="168116"/>
                    <a:pt x="821565" y="169069"/>
                    <a:pt x="820613" y="170021"/>
                  </a:cubicBezTo>
                  <a:cubicBezTo>
                    <a:pt x="819660" y="170974"/>
                    <a:pt x="818708" y="171926"/>
                    <a:pt x="817755" y="172879"/>
                  </a:cubicBezTo>
                  <a:cubicBezTo>
                    <a:pt x="816803" y="174784"/>
                    <a:pt x="815850" y="175736"/>
                    <a:pt x="814898" y="177641"/>
                  </a:cubicBezTo>
                  <a:cubicBezTo>
                    <a:pt x="813945" y="178594"/>
                    <a:pt x="812040" y="180499"/>
                    <a:pt x="811088" y="181451"/>
                  </a:cubicBezTo>
                  <a:cubicBezTo>
                    <a:pt x="809183" y="183356"/>
                    <a:pt x="806325" y="185261"/>
                    <a:pt x="803468" y="187166"/>
                  </a:cubicBezTo>
                  <a:cubicBezTo>
                    <a:pt x="799658" y="189071"/>
                    <a:pt x="795848" y="191929"/>
                    <a:pt x="792038" y="191929"/>
                  </a:cubicBezTo>
                  <a:cubicBezTo>
                    <a:pt x="788228" y="192881"/>
                    <a:pt x="783465" y="193834"/>
                    <a:pt x="779655" y="194786"/>
                  </a:cubicBezTo>
                  <a:cubicBezTo>
                    <a:pt x="777750" y="194786"/>
                    <a:pt x="777750" y="194786"/>
                    <a:pt x="775845" y="195739"/>
                  </a:cubicBezTo>
                  <a:cubicBezTo>
                    <a:pt x="772988" y="195739"/>
                    <a:pt x="770130" y="195739"/>
                    <a:pt x="767273" y="195739"/>
                  </a:cubicBezTo>
                  <a:cubicBezTo>
                    <a:pt x="763463" y="195739"/>
                    <a:pt x="760605" y="196691"/>
                    <a:pt x="756795" y="196691"/>
                  </a:cubicBezTo>
                  <a:cubicBezTo>
                    <a:pt x="753938" y="197644"/>
                    <a:pt x="750128" y="196691"/>
                    <a:pt x="747270" y="197644"/>
                  </a:cubicBezTo>
                  <a:cubicBezTo>
                    <a:pt x="745365" y="198596"/>
                    <a:pt x="741555" y="199549"/>
                    <a:pt x="739650" y="199549"/>
                  </a:cubicBezTo>
                  <a:cubicBezTo>
                    <a:pt x="736793" y="199549"/>
                    <a:pt x="733935" y="200501"/>
                    <a:pt x="732030" y="201454"/>
                  </a:cubicBezTo>
                  <a:cubicBezTo>
                    <a:pt x="729173" y="202406"/>
                    <a:pt x="726315" y="202406"/>
                    <a:pt x="723458" y="203359"/>
                  </a:cubicBezTo>
                  <a:cubicBezTo>
                    <a:pt x="714885" y="206216"/>
                    <a:pt x="706313" y="209074"/>
                    <a:pt x="698693" y="213836"/>
                  </a:cubicBezTo>
                  <a:cubicBezTo>
                    <a:pt x="689168" y="218599"/>
                    <a:pt x="681548" y="226219"/>
                    <a:pt x="674880" y="234791"/>
                  </a:cubicBezTo>
                  <a:cubicBezTo>
                    <a:pt x="673928" y="237649"/>
                    <a:pt x="672975" y="239554"/>
                    <a:pt x="671070" y="241459"/>
                  </a:cubicBezTo>
                  <a:cubicBezTo>
                    <a:pt x="670118" y="244316"/>
                    <a:pt x="669165" y="247174"/>
                    <a:pt x="668213" y="249079"/>
                  </a:cubicBezTo>
                  <a:cubicBezTo>
                    <a:pt x="667260" y="253841"/>
                    <a:pt x="667260" y="258604"/>
                    <a:pt x="666308" y="263366"/>
                  </a:cubicBezTo>
                  <a:cubicBezTo>
                    <a:pt x="665355" y="268129"/>
                    <a:pt x="665355" y="272891"/>
                    <a:pt x="664403" y="277654"/>
                  </a:cubicBezTo>
                  <a:cubicBezTo>
                    <a:pt x="664403" y="279559"/>
                    <a:pt x="663450" y="281464"/>
                    <a:pt x="663450" y="283369"/>
                  </a:cubicBezTo>
                  <a:cubicBezTo>
                    <a:pt x="662498" y="287179"/>
                    <a:pt x="661545" y="290989"/>
                    <a:pt x="659640" y="294799"/>
                  </a:cubicBezTo>
                  <a:cubicBezTo>
                    <a:pt x="659640" y="295751"/>
                    <a:pt x="658688" y="296704"/>
                    <a:pt x="658688" y="297656"/>
                  </a:cubicBezTo>
                  <a:cubicBezTo>
                    <a:pt x="652973" y="310991"/>
                    <a:pt x="644400" y="323374"/>
                    <a:pt x="633923" y="332899"/>
                  </a:cubicBezTo>
                  <a:lnTo>
                    <a:pt x="622493" y="342424"/>
                  </a:lnTo>
                  <a:lnTo>
                    <a:pt x="610110" y="350996"/>
                  </a:lnTo>
                  <a:cubicBezTo>
                    <a:pt x="599633" y="357664"/>
                    <a:pt x="588203" y="363379"/>
                    <a:pt x="574868" y="367189"/>
                  </a:cubicBezTo>
                  <a:cubicBezTo>
                    <a:pt x="569153" y="369094"/>
                    <a:pt x="561533" y="370999"/>
                    <a:pt x="552008" y="373856"/>
                  </a:cubicBezTo>
                  <a:cubicBezTo>
                    <a:pt x="497715" y="391001"/>
                    <a:pt x="490095" y="405289"/>
                    <a:pt x="470093" y="412909"/>
                  </a:cubicBezTo>
                  <a:lnTo>
                    <a:pt x="468188" y="411004"/>
                  </a:lnTo>
                  <a:cubicBezTo>
                    <a:pt x="467235" y="415766"/>
                    <a:pt x="467235" y="417671"/>
                    <a:pt x="468188" y="418624"/>
                  </a:cubicBezTo>
                  <a:cubicBezTo>
                    <a:pt x="471998" y="421481"/>
                    <a:pt x="501525" y="497681"/>
                    <a:pt x="513908" y="537686"/>
                  </a:cubicBezTo>
                  <a:cubicBezTo>
                    <a:pt x="534863" y="608171"/>
                    <a:pt x="559628" y="635794"/>
                    <a:pt x="600585" y="638651"/>
                  </a:cubicBezTo>
                  <a:cubicBezTo>
                    <a:pt x="623445" y="639604"/>
                    <a:pt x="662498" y="666274"/>
                    <a:pt x="680595" y="693896"/>
                  </a:cubicBezTo>
                  <a:cubicBezTo>
                    <a:pt x="688215" y="706279"/>
                    <a:pt x="744413" y="720566"/>
                    <a:pt x="793943" y="722471"/>
                  </a:cubicBezTo>
                  <a:cubicBezTo>
                    <a:pt x="811088" y="723424"/>
                    <a:pt x="828233" y="725329"/>
                    <a:pt x="831090" y="727234"/>
                  </a:cubicBezTo>
                  <a:cubicBezTo>
                    <a:pt x="833948" y="728186"/>
                    <a:pt x="865380" y="730091"/>
                    <a:pt x="899670" y="731044"/>
                  </a:cubicBezTo>
                  <a:cubicBezTo>
                    <a:pt x="934913" y="731996"/>
                    <a:pt x="980633" y="734854"/>
                    <a:pt x="1002540" y="736759"/>
                  </a:cubicBezTo>
                  <a:cubicBezTo>
                    <a:pt x="1024448" y="738664"/>
                    <a:pt x="1046355" y="739616"/>
                    <a:pt x="1051118" y="738664"/>
                  </a:cubicBezTo>
                  <a:cubicBezTo>
                    <a:pt x="1064453" y="735806"/>
                    <a:pt x="1078740" y="718661"/>
                    <a:pt x="1096838" y="681514"/>
                  </a:cubicBezTo>
                  <a:cubicBezTo>
                    <a:pt x="1106363" y="662464"/>
                    <a:pt x="1118745" y="645319"/>
                    <a:pt x="1126365" y="639604"/>
                  </a:cubicBezTo>
                  <a:cubicBezTo>
                    <a:pt x="1147320" y="624364"/>
                    <a:pt x="1193040" y="608171"/>
                    <a:pt x="1199708" y="612934"/>
                  </a:cubicBezTo>
                  <a:cubicBezTo>
                    <a:pt x="1208280" y="618649"/>
                    <a:pt x="1205423" y="623411"/>
                    <a:pt x="1183515" y="639604"/>
                  </a:cubicBezTo>
                  <a:cubicBezTo>
                    <a:pt x="1162560" y="654844"/>
                    <a:pt x="1145415" y="680561"/>
                    <a:pt x="1148273" y="692944"/>
                  </a:cubicBezTo>
                  <a:cubicBezTo>
                    <a:pt x="1149225" y="697706"/>
                    <a:pt x="1147320" y="704374"/>
                    <a:pt x="1143510" y="708184"/>
                  </a:cubicBezTo>
                  <a:cubicBezTo>
                    <a:pt x="1125413" y="726281"/>
                    <a:pt x="1124460" y="740569"/>
                    <a:pt x="1135890" y="781526"/>
                  </a:cubicBezTo>
                  <a:cubicBezTo>
                    <a:pt x="1147320" y="818674"/>
                    <a:pt x="1147320" y="819626"/>
                    <a:pt x="1137795" y="853916"/>
                  </a:cubicBezTo>
                  <a:cubicBezTo>
                    <a:pt x="1125413" y="897731"/>
                    <a:pt x="1129223" y="918686"/>
                    <a:pt x="1153035" y="935831"/>
                  </a:cubicBezTo>
                  <a:cubicBezTo>
                    <a:pt x="1170180" y="948214"/>
                    <a:pt x="1213043" y="957739"/>
                    <a:pt x="1241618" y="954881"/>
                  </a:cubicBezTo>
                  <a:cubicBezTo>
                    <a:pt x="1254000" y="953929"/>
                    <a:pt x="1259715" y="956786"/>
                    <a:pt x="1278765" y="977741"/>
                  </a:cubicBezTo>
                  <a:cubicBezTo>
                    <a:pt x="1291148" y="991076"/>
                    <a:pt x="1310198" y="1008221"/>
                    <a:pt x="1320675" y="1014889"/>
                  </a:cubicBezTo>
                  <a:cubicBezTo>
                    <a:pt x="1349250" y="1032986"/>
                    <a:pt x="1416878" y="1060609"/>
                    <a:pt x="1428308" y="1057751"/>
                  </a:cubicBezTo>
                  <a:cubicBezTo>
                    <a:pt x="1434023" y="1056799"/>
                    <a:pt x="1445453" y="1058704"/>
                    <a:pt x="1454978" y="1061561"/>
                  </a:cubicBezTo>
                  <a:cubicBezTo>
                    <a:pt x="1474028" y="1068229"/>
                    <a:pt x="1503555" y="1091089"/>
                    <a:pt x="1499745" y="1095851"/>
                  </a:cubicBezTo>
                  <a:cubicBezTo>
                    <a:pt x="1498793" y="1097756"/>
                    <a:pt x="1488315" y="1100614"/>
                    <a:pt x="1476885" y="1103471"/>
                  </a:cubicBezTo>
                  <a:lnTo>
                    <a:pt x="1456883" y="1107281"/>
                  </a:lnTo>
                  <a:lnTo>
                    <a:pt x="1463550" y="1123474"/>
                  </a:lnTo>
                  <a:cubicBezTo>
                    <a:pt x="1470218" y="1139666"/>
                    <a:pt x="1470218" y="1140619"/>
                    <a:pt x="1457835" y="1144429"/>
                  </a:cubicBezTo>
                  <a:cubicBezTo>
                    <a:pt x="1451168" y="1147286"/>
                    <a:pt x="1442595" y="1148239"/>
                    <a:pt x="1438785" y="1148239"/>
                  </a:cubicBezTo>
                  <a:cubicBezTo>
                    <a:pt x="1434975" y="1148239"/>
                    <a:pt x="1430213" y="1148239"/>
                    <a:pt x="1428308" y="1149191"/>
                  </a:cubicBezTo>
                  <a:cubicBezTo>
                    <a:pt x="1426403" y="1149191"/>
                    <a:pt x="1418783" y="1146334"/>
                    <a:pt x="1411163" y="1142524"/>
                  </a:cubicBezTo>
                  <a:cubicBezTo>
                    <a:pt x="1403543" y="1138714"/>
                    <a:pt x="1390208" y="1132046"/>
                    <a:pt x="1381635" y="1128236"/>
                  </a:cubicBezTo>
                  <a:cubicBezTo>
                    <a:pt x="1352108" y="1116806"/>
                    <a:pt x="1307340" y="1088231"/>
                    <a:pt x="1298768" y="1075849"/>
                  </a:cubicBezTo>
                  <a:cubicBezTo>
                    <a:pt x="1294005" y="1069181"/>
                    <a:pt x="1274955" y="1056799"/>
                    <a:pt x="1256858" y="1047274"/>
                  </a:cubicBezTo>
                  <a:cubicBezTo>
                    <a:pt x="1225425" y="1031081"/>
                    <a:pt x="1223520" y="1030129"/>
                    <a:pt x="1179705" y="1032986"/>
                  </a:cubicBezTo>
                  <a:cubicBezTo>
                    <a:pt x="1154940" y="1034891"/>
                    <a:pt x="1124460" y="1036796"/>
                    <a:pt x="1113030" y="1038701"/>
                  </a:cubicBezTo>
                  <a:cubicBezTo>
                    <a:pt x="1040640" y="1046321"/>
                    <a:pt x="1010160" y="1036796"/>
                    <a:pt x="972060" y="992981"/>
                  </a:cubicBezTo>
                  <a:cubicBezTo>
                    <a:pt x="937770" y="952976"/>
                    <a:pt x="909195" y="944404"/>
                    <a:pt x="840615" y="952024"/>
                  </a:cubicBezTo>
                  <a:cubicBezTo>
                    <a:pt x="814898" y="954881"/>
                    <a:pt x="792038" y="959644"/>
                    <a:pt x="789180" y="961549"/>
                  </a:cubicBezTo>
                  <a:cubicBezTo>
                    <a:pt x="786323" y="963454"/>
                    <a:pt x="778703" y="965359"/>
                    <a:pt x="772988" y="966311"/>
                  </a:cubicBezTo>
                  <a:cubicBezTo>
                    <a:pt x="757748" y="968216"/>
                    <a:pt x="710123" y="964406"/>
                    <a:pt x="696788" y="960596"/>
                  </a:cubicBezTo>
                  <a:cubicBezTo>
                    <a:pt x="674880" y="954881"/>
                    <a:pt x="597728" y="932974"/>
                    <a:pt x="572963" y="925354"/>
                  </a:cubicBezTo>
                  <a:cubicBezTo>
                    <a:pt x="558675" y="921544"/>
                    <a:pt x="543435" y="917734"/>
                    <a:pt x="539625" y="916781"/>
                  </a:cubicBezTo>
                  <a:cubicBezTo>
                    <a:pt x="535815" y="915829"/>
                    <a:pt x="526290" y="912971"/>
                    <a:pt x="519623" y="910114"/>
                  </a:cubicBezTo>
                  <a:cubicBezTo>
                    <a:pt x="512003" y="907256"/>
                    <a:pt x="494858" y="908209"/>
                    <a:pt x="475808" y="911066"/>
                  </a:cubicBezTo>
                  <a:cubicBezTo>
                    <a:pt x="443423" y="916781"/>
                    <a:pt x="420563" y="912971"/>
                    <a:pt x="364365" y="894874"/>
                  </a:cubicBezTo>
                  <a:cubicBezTo>
                    <a:pt x="308168" y="875824"/>
                    <a:pt x="278640" y="883444"/>
                    <a:pt x="221490" y="929164"/>
                  </a:cubicBezTo>
                  <a:cubicBezTo>
                    <a:pt x="199583" y="947261"/>
                    <a:pt x="179580" y="961549"/>
                    <a:pt x="176723" y="961549"/>
                  </a:cubicBezTo>
                  <a:cubicBezTo>
                    <a:pt x="173865" y="962501"/>
                    <a:pt x="164340" y="972026"/>
                    <a:pt x="153863" y="984409"/>
                  </a:cubicBezTo>
                  <a:cubicBezTo>
                    <a:pt x="136718" y="1005364"/>
                    <a:pt x="134813" y="1006316"/>
                    <a:pt x="102428" y="1012984"/>
                  </a:cubicBezTo>
                  <a:lnTo>
                    <a:pt x="69090" y="1019651"/>
                  </a:lnTo>
                  <a:lnTo>
                    <a:pt x="85283" y="995839"/>
                  </a:lnTo>
                  <a:cubicBezTo>
                    <a:pt x="93855" y="982504"/>
                    <a:pt x="106238" y="970121"/>
                    <a:pt x="111000" y="967264"/>
                  </a:cubicBezTo>
                  <a:cubicBezTo>
                    <a:pt x="115763" y="964406"/>
                    <a:pt x="125288" y="954881"/>
                    <a:pt x="132908" y="945356"/>
                  </a:cubicBezTo>
                  <a:cubicBezTo>
                    <a:pt x="140528" y="935831"/>
                    <a:pt x="158625" y="920591"/>
                    <a:pt x="172913" y="912019"/>
                  </a:cubicBezTo>
                  <a:cubicBezTo>
                    <a:pt x="187200" y="903446"/>
                    <a:pt x="198630" y="894874"/>
                    <a:pt x="198630" y="892969"/>
                  </a:cubicBezTo>
                  <a:cubicBezTo>
                    <a:pt x="197678" y="887254"/>
                    <a:pt x="191963" y="889159"/>
                    <a:pt x="144338" y="908209"/>
                  </a:cubicBezTo>
                  <a:cubicBezTo>
                    <a:pt x="90045" y="930116"/>
                    <a:pt x="60518" y="936784"/>
                    <a:pt x="30990" y="932021"/>
                  </a:cubicBezTo>
                  <a:cubicBezTo>
                    <a:pt x="18608" y="930116"/>
                    <a:pt x="8130" y="926306"/>
                    <a:pt x="7178" y="924401"/>
                  </a:cubicBezTo>
                  <a:cubicBezTo>
                    <a:pt x="5273" y="916781"/>
                    <a:pt x="84330" y="885349"/>
                    <a:pt x="123383" y="878681"/>
                  </a:cubicBezTo>
                  <a:cubicBezTo>
                    <a:pt x="159578" y="872966"/>
                    <a:pt x="227205" y="851059"/>
                    <a:pt x="245303" y="839629"/>
                  </a:cubicBezTo>
                  <a:cubicBezTo>
                    <a:pt x="263400" y="828199"/>
                    <a:pt x="259590" y="829151"/>
                    <a:pt x="362460" y="826294"/>
                  </a:cubicBezTo>
                  <a:cubicBezTo>
                    <a:pt x="381510" y="825341"/>
                    <a:pt x="400560" y="823436"/>
                    <a:pt x="405323" y="820579"/>
                  </a:cubicBezTo>
                  <a:cubicBezTo>
                    <a:pt x="417705" y="812959"/>
                    <a:pt x="416753" y="795814"/>
                    <a:pt x="401513" y="768191"/>
                  </a:cubicBezTo>
                  <a:cubicBezTo>
                    <a:pt x="393893" y="754856"/>
                    <a:pt x="385320" y="737711"/>
                    <a:pt x="381510" y="731044"/>
                  </a:cubicBezTo>
                  <a:cubicBezTo>
                    <a:pt x="377700" y="723424"/>
                    <a:pt x="369128" y="711041"/>
                    <a:pt x="361508" y="704374"/>
                  </a:cubicBezTo>
                  <a:cubicBezTo>
                    <a:pt x="335790" y="677704"/>
                    <a:pt x="333885" y="666274"/>
                    <a:pt x="350078" y="612934"/>
                  </a:cubicBezTo>
                  <a:cubicBezTo>
                    <a:pt x="363413" y="566261"/>
                    <a:pt x="364365" y="563404"/>
                    <a:pt x="354840" y="546259"/>
                  </a:cubicBezTo>
                  <a:cubicBezTo>
                    <a:pt x="350078" y="536734"/>
                    <a:pt x="341505" y="526256"/>
                    <a:pt x="335790" y="522446"/>
                  </a:cubicBezTo>
                  <a:cubicBezTo>
                    <a:pt x="326265" y="515779"/>
                    <a:pt x="258638" y="497681"/>
                    <a:pt x="249113" y="499586"/>
                  </a:cubicBezTo>
                  <a:cubicBezTo>
                    <a:pt x="242445" y="500539"/>
                    <a:pt x="236730" y="491966"/>
                    <a:pt x="232920" y="476726"/>
                  </a:cubicBezTo>
                  <a:cubicBezTo>
                    <a:pt x="228158" y="454819"/>
                    <a:pt x="232920" y="451009"/>
                    <a:pt x="274830" y="442436"/>
                  </a:cubicBezTo>
                  <a:cubicBezTo>
                    <a:pt x="304358" y="435769"/>
                    <a:pt x="334838" y="426244"/>
                    <a:pt x="356745" y="417671"/>
                  </a:cubicBezTo>
                  <a:lnTo>
                    <a:pt x="345315" y="413861"/>
                  </a:lnTo>
                  <a:lnTo>
                    <a:pt x="295785" y="405289"/>
                  </a:lnTo>
                  <a:cubicBezTo>
                    <a:pt x="287213" y="403384"/>
                    <a:pt x="277688" y="401479"/>
                    <a:pt x="267210" y="400526"/>
                  </a:cubicBezTo>
                  <a:cubicBezTo>
                    <a:pt x="258638" y="399574"/>
                    <a:pt x="251970" y="397669"/>
                    <a:pt x="244350" y="393859"/>
                  </a:cubicBezTo>
                  <a:cubicBezTo>
                    <a:pt x="239588" y="391001"/>
                    <a:pt x="234825" y="389096"/>
                    <a:pt x="230063" y="386239"/>
                  </a:cubicBezTo>
                  <a:cubicBezTo>
                    <a:pt x="226253" y="383381"/>
                    <a:pt x="225300" y="379571"/>
                    <a:pt x="227205" y="375761"/>
                  </a:cubicBezTo>
                  <a:cubicBezTo>
                    <a:pt x="229110" y="371951"/>
                    <a:pt x="231968" y="369094"/>
                    <a:pt x="235778" y="369094"/>
                  </a:cubicBezTo>
                  <a:cubicBezTo>
                    <a:pt x="241493" y="368141"/>
                    <a:pt x="246255" y="369094"/>
                    <a:pt x="251018" y="370999"/>
                  </a:cubicBezTo>
                  <a:lnTo>
                    <a:pt x="246255" y="361474"/>
                  </a:lnTo>
                  <a:lnTo>
                    <a:pt x="242445" y="350996"/>
                  </a:lnTo>
                  <a:lnTo>
                    <a:pt x="240540" y="340519"/>
                  </a:lnTo>
                  <a:cubicBezTo>
                    <a:pt x="237683" y="326231"/>
                    <a:pt x="235778" y="311944"/>
                    <a:pt x="236730" y="298609"/>
                  </a:cubicBezTo>
                  <a:lnTo>
                    <a:pt x="229110" y="288131"/>
                  </a:lnTo>
                  <a:cubicBezTo>
                    <a:pt x="227205" y="285274"/>
                    <a:pt x="226253" y="282416"/>
                    <a:pt x="225300" y="278606"/>
                  </a:cubicBezTo>
                  <a:cubicBezTo>
                    <a:pt x="224348" y="274796"/>
                    <a:pt x="227205" y="270986"/>
                    <a:pt x="231015" y="270034"/>
                  </a:cubicBezTo>
                  <a:cubicBezTo>
                    <a:pt x="234825" y="269081"/>
                    <a:pt x="238635" y="269081"/>
                    <a:pt x="241493" y="271939"/>
                  </a:cubicBezTo>
                  <a:lnTo>
                    <a:pt x="253875" y="280511"/>
                  </a:lnTo>
                  <a:cubicBezTo>
                    <a:pt x="258638" y="283369"/>
                    <a:pt x="263400" y="286226"/>
                    <a:pt x="268163" y="288131"/>
                  </a:cubicBezTo>
                  <a:cubicBezTo>
                    <a:pt x="271973" y="289084"/>
                    <a:pt x="275783" y="290036"/>
                    <a:pt x="279593" y="290989"/>
                  </a:cubicBezTo>
                  <a:lnTo>
                    <a:pt x="274830" y="284321"/>
                  </a:lnTo>
                  <a:lnTo>
                    <a:pt x="271020" y="273844"/>
                  </a:lnTo>
                  <a:lnTo>
                    <a:pt x="266258" y="259556"/>
                  </a:lnTo>
                  <a:lnTo>
                    <a:pt x="264353" y="252889"/>
                  </a:lnTo>
                  <a:cubicBezTo>
                    <a:pt x="263400" y="249079"/>
                    <a:pt x="266258" y="246221"/>
                    <a:pt x="269115" y="244316"/>
                  </a:cubicBezTo>
                  <a:cubicBezTo>
                    <a:pt x="271973" y="243364"/>
                    <a:pt x="274830" y="243364"/>
                    <a:pt x="277688" y="245269"/>
                  </a:cubicBezTo>
                  <a:cubicBezTo>
                    <a:pt x="281498" y="247174"/>
                    <a:pt x="284355" y="250031"/>
                    <a:pt x="286260" y="253841"/>
                  </a:cubicBezTo>
                  <a:cubicBezTo>
                    <a:pt x="290070" y="258604"/>
                    <a:pt x="292928" y="264319"/>
                    <a:pt x="295785" y="269081"/>
                  </a:cubicBezTo>
                  <a:cubicBezTo>
                    <a:pt x="298643" y="274796"/>
                    <a:pt x="303405" y="279559"/>
                    <a:pt x="307215" y="284321"/>
                  </a:cubicBezTo>
                  <a:cubicBezTo>
                    <a:pt x="314835" y="291941"/>
                    <a:pt x="321503" y="298609"/>
                    <a:pt x="328170" y="305276"/>
                  </a:cubicBezTo>
                  <a:cubicBezTo>
                    <a:pt x="332933" y="310039"/>
                    <a:pt x="340553" y="315754"/>
                    <a:pt x="349125" y="318611"/>
                  </a:cubicBezTo>
                  <a:cubicBezTo>
                    <a:pt x="350078" y="318611"/>
                    <a:pt x="351030" y="319564"/>
                    <a:pt x="351983" y="319564"/>
                  </a:cubicBezTo>
                  <a:cubicBezTo>
                    <a:pt x="355793" y="320516"/>
                    <a:pt x="359603" y="319564"/>
                    <a:pt x="362460" y="316706"/>
                  </a:cubicBezTo>
                  <a:cubicBezTo>
                    <a:pt x="363413" y="315754"/>
                    <a:pt x="364365" y="314801"/>
                    <a:pt x="364365" y="313849"/>
                  </a:cubicBezTo>
                  <a:cubicBezTo>
                    <a:pt x="365318" y="311944"/>
                    <a:pt x="365318" y="310991"/>
                    <a:pt x="364365" y="309086"/>
                  </a:cubicBezTo>
                  <a:cubicBezTo>
                    <a:pt x="363413" y="303371"/>
                    <a:pt x="364365" y="298609"/>
                    <a:pt x="365318" y="292894"/>
                  </a:cubicBezTo>
                  <a:cubicBezTo>
                    <a:pt x="366270" y="287179"/>
                    <a:pt x="369128" y="281464"/>
                    <a:pt x="372938" y="276701"/>
                  </a:cubicBezTo>
                  <a:cubicBezTo>
                    <a:pt x="376748" y="272891"/>
                    <a:pt x="382463" y="272891"/>
                    <a:pt x="385320" y="276701"/>
                  </a:cubicBezTo>
                  <a:cubicBezTo>
                    <a:pt x="387225" y="278606"/>
                    <a:pt x="388178" y="282416"/>
                    <a:pt x="388178" y="285274"/>
                  </a:cubicBezTo>
                  <a:cubicBezTo>
                    <a:pt x="387225" y="302419"/>
                    <a:pt x="387225" y="318611"/>
                    <a:pt x="387225" y="334804"/>
                  </a:cubicBezTo>
                  <a:lnTo>
                    <a:pt x="446280" y="355759"/>
                  </a:lnTo>
                  <a:lnTo>
                    <a:pt x="455805" y="350996"/>
                  </a:lnTo>
                  <a:lnTo>
                    <a:pt x="470093" y="339566"/>
                  </a:lnTo>
                  <a:cubicBezTo>
                    <a:pt x="481523" y="330041"/>
                    <a:pt x="492000" y="320516"/>
                    <a:pt x="501525" y="309086"/>
                  </a:cubicBezTo>
                  <a:cubicBezTo>
                    <a:pt x="507240" y="301466"/>
                    <a:pt x="512955" y="292894"/>
                    <a:pt x="516765" y="283369"/>
                  </a:cubicBezTo>
                  <a:cubicBezTo>
                    <a:pt x="517718" y="282416"/>
                    <a:pt x="517718" y="282416"/>
                    <a:pt x="517718" y="281464"/>
                  </a:cubicBezTo>
                  <a:cubicBezTo>
                    <a:pt x="520575" y="274796"/>
                    <a:pt x="521528" y="269081"/>
                    <a:pt x="522480" y="262414"/>
                  </a:cubicBezTo>
                  <a:cubicBezTo>
                    <a:pt x="522480" y="255746"/>
                    <a:pt x="521528" y="249079"/>
                    <a:pt x="518670" y="243364"/>
                  </a:cubicBezTo>
                  <a:cubicBezTo>
                    <a:pt x="516765" y="238601"/>
                    <a:pt x="512955" y="233839"/>
                    <a:pt x="511050" y="229076"/>
                  </a:cubicBezTo>
                  <a:cubicBezTo>
                    <a:pt x="506288" y="222409"/>
                    <a:pt x="502478" y="215741"/>
                    <a:pt x="496763" y="210979"/>
                  </a:cubicBezTo>
                  <a:cubicBezTo>
                    <a:pt x="491048" y="205264"/>
                    <a:pt x="484380" y="201454"/>
                    <a:pt x="476760" y="198596"/>
                  </a:cubicBezTo>
                  <a:cubicBezTo>
                    <a:pt x="471045" y="195739"/>
                    <a:pt x="464378" y="192881"/>
                    <a:pt x="457710" y="190024"/>
                  </a:cubicBezTo>
                  <a:cubicBezTo>
                    <a:pt x="453900" y="188119"/>
                    <a:pt x="450090" y="187166"/>
                    <a:pt x="448185" y="186214"/>
                  </a:cubicBezTo>
                  <a:cubicBezTo>
                    <a:pt x="443423" y="184309"/>
                    <a:pt x="438660" y="182404"/>
                    <a:pt x="433898" y="181451"/>
                  </a:cubicBezTo>
                  <a:cubicBezTo>
                    <a:pt x="426278" y="179546"/>
                    <a:pt x="418658" y="177641"/>
                    <a:pt x="411038" y="174784"/>
                  </a:cubicBezTo>
                  <a:lnTo>
                    <a:pt x="400560" y="171926"/>
                  </a:lnTo>
                  <a:cubicBezTo>
                    <a:pt x="395798" y="170021"/>
                    <a:pt x="391035" y="167164"/>
                    <a:pt x="387225" y="163354"/>
                  </a:cubicBezTo>
                  <a:cubicBezTo>
                    <a:pt x="384368" y="160496"/>
                    <a:pt x="383415" y="156686"/>
                    <a:pt x="385320" y="153829"/>
                  </a:cubicBezTo>
                  <a:cubicBezTo>
                    <a:pt x="387225" y="149066"/>
                    <a:pt x="391035" y="146209"/>
                    <a:pt x="395798" y="145256"/>
                  </a:cubicBezTo>
                  <a:cubicBezTo>
                    <a:pt x="400560" y="144304"/>
                    <a:pt x="406275" y="143351"/>
                    <a:pt x="411038" y="144304"/>
                  </a:cubicBezTo>
                  <a:cubicBezTo>
                    <a:pt x="416753" y="145256"/>
                    <a:pt x="422468" y="146209"/>
                    <a:pt x="428183" y="148114"/>
                  </a:cubicBezTo>
                  <a:lnTo>
                    <a:pt x="467235" y="131921"/>
                  </a:lnTo>
                  <a:lnTo>
                    <a:pt x="464378" y="123349"/>
                  </a:lnTo>
                  <a:cubicBezTo>
                    <a:pt x="461520" y="113824"/>
                    <a:pt x="459615" y="104299"/>
                    <a:pt x="459615" y="93821"/>
                  </a:cubicBezTo>
                  <a:cubicBezTo>
                    <a:pt x="459615" y="90011"/>
                    <a:pt x="462473" y="87154"/>
                    <a:pt x="465330" y="85249"/>
                  </a:cubicBezTo>
                  <a:cubicBezTo>
                    <a:pt x="468188" y="84296"/>
                    <a:pt x="471045" y="84296"/>
                    <a:pt x="473903" y="85249"/>
                  </a:cubicBezTo>
                  <a:cubicBezTo>
                    <a:pt x="476760" y="86201"/>
                    <a:pt x="479618" y="88106"/>
                    <a:pt x="480570" y="90964"/>
                  </a:cubicBezTo>
                  <a:cubicBezTo>
                    <a:pt x="482475" y="94774"/>
                    <a:pt x="483428" y="98584"/>
                    <a:pt x="484380" y="101441"/>
                  </a:cubicBezTo>
                  <a:cubicBezTo>
                    <a:pt x="485333" y="106204"/>
                    <a:pt x="487238" y="110966"/>
                    <a:pt x="490095" y="114776"/>
                  </a:cubicBezTo>
                  <a:cubicBezTo>
                    <a:pt x="492000" y="118586"/>
                    <a:pt x="494858" y="122396"/>
                    <a:pt x="496763" y="126206"/>
                  </a:cubicBezTo>
                  <a:cubicBezTo>
                    <a:pt x="498668" y="128111"/>
                    <a:pt x="500573" y="130969"/>
                    <a:pt x="501525" y="132874"/>
                  </a:cubicBezTo>
                  <a:lnTo>
                    <a:pt x="505335" y="132874"/>
                  </a:lnTo>
                  <a:lnTo>
                    <a:pt x="512003" y="133826"/>
                  </a:lnTo>
                  <a:lnTo>
                    <a:pt x="530100" y="138589"/>
                  </a:lnTo>
                  <a:lnTo>
                    <a:pt x="548198" y="144304"/>
                  </a:lnTo>
                  <a:lnTo>
                    <a:pt x="570105" y="150019"/>
                  </a:lnTo>
                  <a:cubicBezTo>
                    <a:pt x="576773" y="151924"/>
                    <a:pt x="584393" y="152876"/>
                    <a:pt x="591060" y="151924"/>
                  </a:cubicBezTo>
                  <a:lnTo>
                    <a:pt x="594870" y="148114"/>
                  </a:lnTo>
                  <a:cubicBezTo>
                    <a:pt x="596775" y="146209"/>
                    <a:pt x="597728" y="143351"/>
                    <a:pt x="598680" y="141446"/>
                  </a:cubicBezTo>
                  <a:cubicBezTo>
                    <a:pt x="598680" y="140494"/>
                    <a:pt x="599633" y="140494"/>
                    <a:pt x="599633" y="140494"/>
                  </a:cubicBezTo>
                  <a:cubicBezTo>
                    <a:pt x="600585" y="137636"/>
                    <a:pt x="601538" y="134779"/>
                    <a:pt x="601538" y="132874"/>
                  </a:cubicBezTo>
                  <a:cubicBezTo>
                    <a:pt x="602490" y="130016"/>
                    <a:pt x="602490" y="127159"/>
                    <a:pt x="602490" y="124301"/>
                  </a:cubicBezTo>
                  <a:cubicBezTo>
                    <a:pt x="602490" y="122396"/>
                    <a:pt x="602490" y="119539"/>
                    <a:pt x="601538" y="117634"/>
                  </a:cubicBezTo>
                  <a:cubicBezTo>
                    <a:pt x="601538" y="116681"/>
                    <a:pt x="600585" y="114776"/>
                    <a:pt x="599633" y="114776"/>
                  </a:cubicBezTo>
                  <a:cubicBezTo>
                    <a:pt x="598680" y="113824"/>
                    <a:pt x="596775" y="112871"/>
                    <a:pt x="595823" y="110966"/>
                  </a:cubicBezTo>
                  <a:cubicBezTo>
                    <a:pt x="594870" y="109061"/>
                    <a:pt x="592965" y="107156"/>
                    <a:pt x="591060" y="105251"/>
                  </a:cubicBezTo>
                  <a:cubicBezTo>
                    <a:pt x="589155" y="104299"/>
                    <a:pt x="587250" y="102394"/>
                    <a:pt x="585345" y="100489"/>
                  </a:cubicBezTo>
                  <a:lnTo>
                    <a:pt x="575820" y="92869"/>
                  </a:lnTo>
                  <a:lnTo>
                    <a:pt x="568200" y="87154"/>
                  </a:lnTo>
                  <a:cubicBezTo>
                    <a:pt x="564390" y="84296"/>
                    <a:pt x="560580" y="80486"/>
                    <a:pt x="558675" y="76676"/>
                  </a:cubicBezTo>
                  <a:cubicBezTo>
                    <a:pt x="556770" y="74771"/>
                    <a:pt x="555818" y="72866"/>
                    <a:pt x="554865" y="70009"/>
                  </a:cubicBezTo>
                  <a:cubicBezTo>
                    <a:pt x="553913" y="67151"/>
                    <a:pt x="553913" y="64294"/>
                    <a:pt x="555818" y="61436"/>
                  </a:cubicBezTo>
                  <a:cubicBezTo>
                    <a:pt x="559628" y="56674"/>
                    <a:pt x="565343" y="54769"/>
                    <a:pt x="571058" y="57626"/>
                  </a:cubicBezTo>
                  <a:cubicBezTo>
                    <a:pt x="582488" y="63341"/>
                    <a:pt x="592965" y="70961"/>
                    <a:pt x="602490" y="80486"/>
                  </a:cubicBezTo>
                  <a:cubicBezTo>
                    <a:pt x="603443" y="81439"/>
                    <a:pt x="604395" y="81439"/>
                    <a:pt x="605348" y="82391"/>
                  </a:cubicBezTo>
                  <a:cubicBezTo>
                    <a:pt x="606300" y="82391"/>
                    <a:pt x="606300" y="82391"/>
                    <a:pt x="607253" y="82391"/>
                  </a:cubicBezTo>
                  <a:cubicBezTo>
                    <a:pt x="612015" y="82391"/>
                    <a:pt x="617730" y="80486"/>
                    <a:pt x="619635" y="75724"/>
                  </a:cubicBezTo>
                  <a:cubicBezTo>
                    <a:pt x="620588" y="72866"/>
                    <a:pt x="622493" y="70961"/>
                    <a:pt x="623445" y="68104"/>
                  </a:cubicBezTo>
                  <a:cubicBezTo>
                    <a:pt x="623445" y="68104"/>
                    <a:pt x="623445" y="68104"/>
                    <a:pt x="623445" y="67151"/>
                  </a:cubicBezTo>
                  <a:cubicBezTo>
                    <a:pt x="624398" y="64294"/>
                    <a:pt x="624398" y="61436"/>
                    <a:pt x="624398" y="58579"/>
                  </a:cubicBezTo>
                  <a:cubicBezTo>
                    <a:pt x="624398" y="56674"/>
                    <a:pt x="623445" y="53816"/>
                    <a:pt x="621540" y="51911"/>
                  </a:cubicBezTo>
                  <a:cubicBezTo>
                    <a:pt x="619635" y="49054"/>
                    <a:pt x="617730" y="46196"/>
                    <a:pt x="614873" y="43339"/>
                  </a:cubicBezTo>
                  <a:cubicBezTo>
                    <a:pt x="610110" y="38576"/>
                    <a:pt x="606300" y="32861"/>
                    <a:pt x="604395" y="27146"/>
                  </a:cubicBezTo>
                  <a:cubicBezTo>
                    <a:pt x="603443" y="24289"/>
                    <a:pt x="603443" y="22384"/>
                    <a:pt x="604395" y="20479"/>
                  </a:cubicBezTo>
                  <a:cubicBezTo>
                    <a:pt x="605348" y="18574"/>
                    <a:pt x="607253" y="16669"/>
                    <a:pt x="609158" y="15716"/>
                  </a:cubicBezTo>
                  <a:cubicBezTo>
                    <a:pt x="612015" y="7144"/>
                    <a:pt x="612968" y="7144"/>
                    <a:pt x="614873" y="7144"/>
                  </a:cubicBezTo>
                  <a:lnTo>
                    <a:pt x="614873" y="7144"/>
                  </a:lnTo>
                  <a:lnTo>
                    <a:pt x="614873" y="7144"/>
                  </a:lnTo>
                  <a:close/>
                  <a:moveTo>
                    <a:pt x="496763" y="160496"/>
                  </a:moveTo>
                  <a:cubicBezTo>
                    <a:pt x="494858" y="160496"/>
                    <a:pt x="493905" y="161449"/>
                    <a:pt x="492000" y="162401"/>
                  </a:cubicBezTo>
                  <a:cubicBezTo>
                    <a:pt x="491048" y="163354"/>
                    <a:pt x="491048" y="164306"/>
                    <a:pt x="492000" y="166211"/>
                  </a:cubicBezTo>
                  <a:cubicBezTo>
                    <a:pt x="496763" y="170974"/>
                    <a:pt x="501525" y="174784"/>
                    <a:pt x="506288" y="178594"/>
                  </a:cubicBezTo>
                  <a:cubicBezTo>
                    <a:pt x="511050" y="182404"/>
                    <a:pt x="515813" y="184309"/>
                    <a:pt x="520575" y="187166"/>
                  </a:cubicBezTo>
                  <a:cubicBezTo>
                    <a:pt x="522480" y="188119"/>
                    <a:pt x="523433" y="189071"/>
                    <a:pt x="525338" y="188119"/>
                  </a:cubicBezTo>
                  <a:cubicBezTo>
                    <a:pt x="531053" y="188119"/>
                    <a:pt x="536768" y="189071"/>
                    <a:pt x="542483" y="189071"/>
                  </a:cubicBezTo>
                  <a:cubicBezTo>
                    <a:pt x="544388" y="189071"/>
                    <a:pt x="546293" y="189071"/>
                    <a:pt x="547245" y="189071"/>
                  </a:cubicBezTo>
                  <a:cubicBezTo>
                    <a:pt x="547245" y="189071"/>
                    <a:pt x="547245" y="190024"/>
                    <a:pt x="547245" y="190024"/>
                  </a:cubicBezTo>
                  <a:cubicBezTo>
                    <a:pt x="550103" y="190976"/>
                    <a:pt x="552960" y="192881"/>
                    <a:pt x="554865" y="195739"/>
                  </a:cubicBezTo>
                  <a:cubicBezTo>
                    <a:pt x="555818" y="196691"/>
                    <a:pt x="556770" y="197644"/>
                    <a:pt x="555818" y="198596"/>
                  </a:cubicBezTo>
                  <a:cubicBezTo>
                    <a:pt x="555818" y="199549"/>
                    <a:pt x="553913" y="201454"/>
                    <a:pt x="553913" y="203359"/>
                  </a:cubicBezTo>
                  <a:cubicBezTo>
                    <a:pt x="553913" y="203359"/>
                    <a:pt x="553913" y="204311"/>
                    <a:pt x="553913" y="204311"/>
                  </a:cubicBezTo>
                  <a:cubicBezTo>
                    <a:pt x="552960" y="207169"/>
                    <a:pt x="551055" y="209074"/>
                    <a:pt x="550103" y="211931"/>
                  </a:cubicBezTo>
                  <a:cubicBezTo>
                    <a:pt x="549150" y="213836"/>
                    <a:pt x="549150" y="215741"/>
                    <a:pt x="548198" y="217646"/>
                  </a:cubicBezTo>
                  <a:lnTo>
                    <a:pt x="548198" y="221456"/>
                  </a:lnTo>
                  <a:cubicBezTo>
                    <a:pt x="549150" y="224314"/>
                    <a:pt x="550103" y="228124"/>
                    <a:pt x="551055" y="230981"/>
                  </a:cubicBezTo>
                  <a:cubicBezTo>
                    <a:pt x="552960" y="239554"/>
                    <a:pt x="553913" y="249079"/>
                    <a:pt x="552960" y="258604"/>
                  </a:cubicBezTo>
                  <a:lnTo>
                    <a:pt x="552960" y="264319"/>
                  </a:lnTo>
                  <a:cubicBezTo>
                    <a:pt x="558675" y="262414"/>
                    <a:pt x="564390" y="260509"/>
                    <a:pt x="570105" y="258604"/>
                  </a:cubicBezTo>
                  <a:cubicBezTo>
                    <a:pt x="572963" y="256699"/>
                    <a:pt x="575820" y="254794"/>
                    <a:pt x="579630" y="253841"/>
                  </a:cubicBezTo>
                  <a:cubicBezTo>
                    <a:pt x="582488" y="252889"/>
                    <a:pt x="584393" y="252889"/>
                    <a:pt x="587250" y="253841"/>
                  </a:cubicBezTo>
                  <a:cubicBezTo>
                    <a:pt x="591060" y="254794"/>
                    <a:pt x="593918" y="258604"/>
                    <a:pt x="592965" y="263366"/>
                  </a:cubicBezTo>
                  <a:cubicBezTo>
                    <a:pt x="592965" y="265271"/>
                    <a:pt x="592013" y="267176"/>
                    <a:pt x="592013" y="269081"/>
                  </a:cubicBezTo>
                  <a:cubicBezTo>
                    <a:pt x="591060" y="270034"/>
                    <a:pt x="591060" y="270986"/>
                    <a:pt x="590108" y="271939"/>
                  </a:cubicBezTo>
                  <a:cubicBezTo>
                    <a:pt x="588203" y="274796"/>
                    <a:pt x="586298" y="276701"/>
                    <a:pt x="583440" y="278606"/>
                  </a:cubicBezTo>
                  <a:cubicBezTo>
                    <a:pt x="577725" y="282416"/>
                    <a:pt x="572010" y="286226"/>
                    <a:pt x="566295" y="290036"/>
                  </a:cubicBezTo>
                  <a:cubicBezTo>
                    <a:pt x="560580" y="293846"/>
                    <a:pt x="554865" y="297656"/>
                    <a:pt x="549150" y="302419"/>
                  </a:cubicBezTo>
                  <a:cubicBezTo>
                    <a:pt x="538673" y="310039"/>
                    <a:pt x="529148" y="319564"/>
                    <a:pt x="520575" y="328136"/>
                  </a:cubicBezTo>
                  <a:cubicBezTo>
                    <a:pt x="514860" y="333851"/>
                    <a:pt x="509145" y="340519"/>
                    <a:pt x="502478" y="346234"/>
                  </a:cubicBezTo>
                  <a:lnTo>
                    <a:pt x="494858" y="353854"/>
                  </a:lnTo>
                  <a:lnTo>
                    <a:pt x="495810" y="353854"/>
                  </a:lnTo>
                  <a:cubicBezTo>
                    <a:pt x="518670" y="350044"/>
                    <a:pt x="541530" y="345281"/>
                    <a:pt x="562485" y="337661"/>
                  </a:cubicBezTo>
                  <a:cubicBezTo>
                    <a:pt x="571058" y="334804"/>
                    <a:pt x="577725" y="330994"/>
                    <a:pt x="585345" y="327184"/>
                  </a:cubicBezTo>
                  <a:cubicBezTo>
                    <a:pt x="593918" y="321469"/>
                    <a:pt x="603443" y="315754"/>
                    <a:pt x="610110" y="308134"/>
                  </a:cubicBezTo>
                  <a:cubicBezTo>
                    <a:pt x="615825" y="302419"/>
                    <a:pt x="620588" y="295751"/>
                    <a:pt x="624398" y="289084"/>
                  </a:cubicBezTo>
                  <a:cubicBezTo>
                    <a:pt x="625350" y="287179"/>
                    <a:pt x="626303" y="284321"/>
                    <a:pt x="628208" y="282416"/>
                  </a:cubicBezTo>
                  <a:cubicBezTo>
                    <a:pt x="631065" y="274796"/>
                    <a:pt x="632018" y="266224"/>
                    <a:pt x="632970" y="257651"/>
                  </a:cubicBezTo>
                  <a:cubicBezTo>
                    <a:pt x="632970" y="241459"/>
                    <a:pt x="628208" y="226219"/>
                    <a:pt x="618683" y="212884"/>
                  </a:cubicBezTo>
                  <a:cubicBezTo>
                    <a:pt x="612015" y="204311"/>
                    <a:pt x="604395" y="196691"/>
                    <a:pt x="595823" y="190976"/>
                  </a:cubicBezTo>
                  <a:cubicBezTo>
                    <a:pt x="586298" y="185261"/>
                    <a:pt x="575820" y="179546"/>
                    <a:pt x="565343" y="175736"/>
                  </a:cubicBezTo>
                  <a:cubicBezTo>
                    <a:pt x="562485" y="174784"/>
                    <a:pt x="558675" y="173831"/>
                    <a:pt x="555818" y="171926"/>
                  </a:cubicBezTo>
                  <a:cubicBezTo>
                    <a:pt x="546293" y="169069"/>
                    <a:pt x="537720" y="166211"/>
                    <a:pt x="528195" y="163354"/>
                  </a:cubicBezTo>
                  <a:cubicBezTo>
                    <a:pt x="526290" y="163354"/>
                    <a:pt x="524385" y="162401"/>
                    <a:pt x="523433" y="162401"/>
                  </a:cubicBezTo>
                  <a:cubicBezTo>
                    <a:pt x="521528" y="162401"/>
                    <a:pt x="520575" y="162401"/>
                    <a:pt x="518670" y="161449"/>
                  </a:cubicBezTo>
                  <a:cubicBezTo>
                    <a:pt x="517718" y="161449"/>
                    <a:pt x="515813" y="161449"/>
                    <a:pt x="514860" y="161449"/>
                  </a:cubicBezTo>
                  <a:cubicBezTo>
                    <a:pt x="511050" y="161449"/>
                    <a:pt x="507240" y="160496"/>
                    <a:pt x="502478" y="159544"/>
                  </a:cubicBezTo>
                  <a:cubicBezTo>
                    <a:pt x="500573" y="159544"/>
                    <a:pt x="498668" y="160496"/>
                    <a:pt x="496763" y="160496"/>
                  </a:cubicBezTo>
                  <a:lnTo>
                    <a:pt x="496763" y="160496"/>
                  </a:lnTo>
                  <a:close/>
                  <a:moveTo>
                    <a:pt x="273878" y="309086"/>
                  </a:moveTo>
                  <a:cubicBezTo>
                    <a:pt x="271973" y="318611"/>
                    <a:pt x="271973" y="328136"/>
                    <a:pt x="272925" y="336709"/>
                  </a:cubicBezTo>
                  <a:cubicBezTo>
                    <a:pt x="274830" y="348139"/>
                    <a:pt x="280545" y="358616"/>
                    <a:pt x="289118" y="367189"/>
                  </a:cubicBezTo>
                  <a:cubicBezTo>
                    <a:pt x="291023" y="369094"/>
                    <a:pt x="293880" y="371951"/>
                    <a:pt x="296738" y="373856"/>
                  </a:cubicBezTo>
                  <a:cubicBezTo>
                    <a:pt x="298643" y="374809"/>
                    <a:pt x="301500" y="375761"/>
                    <a:pt x="303405" y="376714"/>
                  </a:cubicBezTo>
                  <a:cubicBezTo>
                    <a:pt x="304358" y="376714"/>
                    <a:pt x="306263" y="377666"/>
                    <a:pt x="307215" y="378619"/>
                  </a:cubicBezTo>
                  <a:cubicBezTo>
                    <a:pt x="308168" y="378619"/>
                    <a:pt x="308168" y="379571"/>
                    <a:pt x="309120" y="379571"/>
                  </a:cubicBezTo>
                  <a:lnTo>
                    <a:pt x="312930" y="379571"/>
                  </a:lnTo>
                  <a:cubicBezTo>
                    <a:pt x="312930" y="375761"/>
                    <a:pt x="312930" y="372904"/>
                    <a:pt x="311025" y="369094"/>
                  </a:cubicBezTo>
                  <a:cubicBezTo>
                    <a:pt x="308168" y="364331"/>
                    <a:pt x="306263" y="359569"/>
                    <a:pt x="306263" y="353854"/>
                  </a:cubicBezTo>
                  <a:cubicBezTo>
                    <a:pt x="306263" y="352901"/>
                    <a:pt x="306263" y="350996"/>
                    <a:pt x="306263" y="350044"/>
                  </a:cubicBezTo>
                  <a:cubicBezTo>
                    <a:pt x="307215" y="348139"/>
                    <a:pt x="309120" y="347186"/>
                    <a:pt x="311025" y="346234"/>
                  </a:cubicBezTo>
                  <a:cubicBezTo>
                    <a:pt x="313883" y="345281"/>
                    <a:pt x="317693" y="345281"/>
                    <a:pt x="321503" y="346234"/>
                  </a:cubicBezTo>
                  <a:cubicBezTo>
                    <a:pt x="322455" y="346234"/>
                    <a:pt x="323408" y="347186"/>
                    <a:pt x="324360" y="347186"/>
                  </a:cubicBezTo>
                  <a:cubicBezTo>
                    <a:pt x="328170" y="349091"/>
                    <a:pt x="331980" y="351949"/>
                    <a:pt x="335790" y="355759"/>
                  </a:cubicBezTo>
                  <a:cubicBezTo>
                    <a:pt x="339600" y="359569"/>
                    <a:pt x="343410" y="362426"/>
                    <a:pt x="346268" y="367189"/>
                  </a:cubicBezTo>
                  <a:cubicBezTo>
                    <a:pt x="349125" y="370999"/>
                    <a:pt x="351030" y="374809"/>
                    <a:pt x="353888" y="378619"/>
                  </a:cubicBezTo>
                  <a:lnTo>
                    <a:pt x="356745" y="382429"/>
                  </a:lnTo>
                  <a:cubicBezTo>
                    <a:pt x="370080" y="389096"/>
                    <a:pt x="384368" y="393859"/>
                    <a:pt x="398655" y="396716"/>
                  </a:cubicBezTo>
                  <a:lnTo>
                    <a:pt x="409133" y="398621"/>
                  </a:lnTo>
                  <a:lnTo>
                    <a:pt x="415800" y="399574"/>
                  </a:lnTo>
                  <a:cubicBezTo>
                    <a:pt x="415800" y="396716"/>
                    <a:pt x="415800" y="392906"/>
                    <a:pt x="414848" y="390049"/>
                  </a:cubicBezTo>
                  <a:cubicBezTo>
                    <a:pt x="413895" y="386239"/>
                    <a:pt x="412943" y="382429"/>
                    <a:pt x="410085" y="378619"/>
                  </a:cubicBezTo>
                  <a:cubicBezTo>
                    <a:pt x="407228" y="373856"/>
                    <a:pt x="402465" y="370046"/>
                    <a:pt x="398655" y="366236"/>
                  </a:cubicBezTo>
                  <a:cubicBezTo>
                    <a:pt x="392940" y="361474"/>
                    <a:pt x="387225" y="356711"/>
                    <a:pt x="380558" y="353854"/>
                  </a:cubicBezTo>
                  <a:cubicBezTo>
                    <a:pt x="369128" y="347186"/>
                    <a:pt x="356745" y="341471"/>
                    <a:pt x="343410" y="334804"/>
                  </a:cubicBezTo>
                  <a:lnTo>
                    <a:pt x="335790" y="331946"/>
                  </a:lnTo>
                  <a:lnTo>
                    <a:pt x="330075" y="329089"/>
                  </a:lnTo>
                  <a:lnTo>
                    <a:pt x="317693" y="324326"/>
                  </a:lnTo>
                  <a:lnTo>
                    <a:pt x="289118" y="313849"/>
                  </a:lnTo>
                  <a:lnTo>
                    <a:pt x="273878" y="309086"/>
                  </a:lnTo>
                  <a:lnTo>
                    <a:pt x="273878" y="309086"/>
                  </a:lnTo>
                  <a:lnTo>
                    <a:pt x="273878" y="3090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/>
            <p:cNvSpPr/>
            <p:nvPr/>
          </p:nvSpPr>
          <p:spPr>
            <a:xfrm>
              <a:off x="2171914" y="3208066"/>
              <a:ext cx="1514475" cy="1066800"/>
            </a:xfrm>
            <a:custGeom>
              <a:avLst/>
              <a:gdLst>
                <a:gd name="connsiteX0" fmla="*/ 493951 w 1514475"/>
                <a:gd name="connsiteY0" fmla="*/ 10001 h 1066800"/>
                <a:gd name="connsiteX1" fmla="*/ 500619 w 1514475"/>
                <a:gd name="connsiteY1" fmla="*/ 10001 h 1066800"/>
                <a:gd name="connsiteX2" fmla="*/ 505381 w 1514475"/>
                <a:gd name="connsiteY2" fmla="*/ 12859 h 1066800"/>
                <a:gd name="connsiteX3" fmla="*/ 511096 w 1514475"/>
                <a:gd name="connsiteY3" fmla="*/ 17621 h 1066800"/>
                <a:gd name="connsiteX4" fmla="*/ 524431 w 1514475"/>
                <a:gd name="connsiteY4" fmla="*/ 26194 h 1066800"/>
                <a:gd name="connsiteX5" fmla="*/ 526336 w 1514475"/>
                <a:gd name="connsiteY5" fmla="*/ 25241 h 1066800"/>
                <a:gd name="connsiteX6" fmla="*/ 527289 w 1514475"/>
                <a:gd name="connsiteY6" fmla="*/ 24289 h 1066800"/>
                <a:gd name="connsiteX7" fmla="*/ 529194 w 1514475"/>
                <a:gd name="connsiteY7" fmla="*/ 20479 h 1066800"/>
                <a:gd name="connsiteX8" fmla="*/ 541576 w 1514475"/>
                <a:gd name="connsiteY8" fmla="*/ 8096 h 1066800"/>
                <a:gd name="connsiteX9" fmla="*/ 549196 w 1514475"/>
                <a:gd name="connsiteY9" fmla="*/ 7144 h 1066800"/>
                <a:gd name="connsiteX10" fmla="*/ 551101 w 1514475"/>
                <a:gd name="connsiteY10" fmla="*/ 7144 h 1066800"/>
                <a:gd name="connsiteX11" fmla="*/ 557769 w 1514475"/>
                <a:gd name="connsiteY11" fmla="*/ 11906 h 1066800"/>
                <a:gd name="connsiteX12" fmla="*/ 559674 w 1514475"/>
                <a:gd name="connsiteY12" fmla="*/ 15716 h 1066800"/>
                <a:gd name="connsiteX13" fmla="*/ 558721 w 1514475"/>
                <a:gd name="connsiteY13" fmla="*/ 25241 h 1066800"/>
                <a:gd name="connsiteX14" fmla="*/ 553959 w 1514475"/>
                <a:gd name="connsiteY14" fmla="*/ 42386 h 1066800"/>
                <a:gd name="connsiteX15" fmla="*/ 553006 w 1514475"/>
                <a:gd name="connsiteY15" fmla="*/ 44291 h 1066800"/>
                <a:gd name="connsiteX16" fmla="*/ 551101 w 1514475"/>
                <a:gd name="connsiteY16" fmla="*/ 52864 h 1066800"/>
                <a:gd name="connsiteX17" fmla="*/ 538719 w 1514475"/>
                <a:gd name="connsiteY17" fmla="*/ 75724 h 1066800"/>
                <a:gd name="connsiteX18" fmla="*/ 528242 w 1514475"/>
                <a:gd name="connsiteY18" fmla="*/ 98584 h 1066800"/>
                <a:gd name="connsiteX19" fmla="*/ 527289 w 1514475"/>
                <a:gd name="connsiteY19" fmla="*/ 107156 h 1066800"/>
                <a:gd name="connsiteX20" fmla="*/ 526336 w 1514475"/>
                <a:gd name="connsiteY20" fmla="*/ 116681 h 1066800"/>
                <a:gd name="connsiteX21" fmla="*/ 527289 w 1514475"/>
                <a:gd name="connsiteY21" fmla="*/ 135731 h 1066800"/>
                <a:gd name="connsiteX22" fmla="*/ 527289 w 1514475"/>
                <a:gd name="connsiteY22" fmla="*/ 136684 h 1066800"/>
                <a:gd name="connsiteX23" fmla="*/ 527289 w 1514475"/>
                <a:gd name="connsiteY23" fmla="*/ 149066 h 1066800"/>
                <a:gd name="connsiteX24" fmla="*/ 526336 w 1514475"/>
                <a:gd name="connsiteY24" fmla="*/ 153829 h 1066800"/>
                <a:gd name="connsiteX25" fmla="*/ 524431 w 1514475"/>
                <a:gd name="connsiteY25" fmla="*/ 163354 h 1066800"/>
                <a:gd name="connsiteX26" fmla="*/ 523479 w 1514475"/>
                <a:gd name="connsiteY26" fmla="*/ 167164 h 1066800"/>
                <a:gd name="connsiteX27" fmla="*/ 529194 w 1514475"/>
                <a:gd name="connsiteY27" fmla="*/ 172879 h 1066800"/>
                <a:gd name="connsiteX28" fmla="*/ 533956 w 1514475"/>
                <a:gd name="connsiteY28" fmla="*/ 177641 h 1066800"/>
                <a:gd name="connsiteX29" fmla="*/ 540624 w 1514475"/>
                <a:gd name="connsiteY29" fmla="*/ 183356 h 1066800"/>
                <a:gd name="connsiteX30" fmla="*/ 549196 w 1514475"/>
                <a:gd name="connsiteY30" fmla="*/ 189071 h 1066800"/>
                <a:gd name="connsiteX31" fmla="*/ 553959 w 1514475"/>
                <a:gd name="connsiteY31" fmla="*/ 190976 h 1066800"/>
                <a:gd name="connsiteX32" fmla="*/ 560626 w 1514475"/>
                <a:gd name="connsiteY32" fmla="*/ 190976 h 1066800"/>
                <a:gd name="connsiteX33" fmla="*/ 570151 w 1514475"/>
                <a:gd name="connsiteY33" fmla="*/ 188119 h 1066800"/>
                <a:gd name="connsiteX34" fmla="*/ 579676 w 1514475"/>
                <a:gd name="connsiteY34" fmla="*/ 184309 h 1066800"/>
                <a:gd name="connsiteX35" fmla="*/ 582534 w 1514475"/>
                <a:gd name="connsiteY35" fmla="*/ 183356 h 1066800"/>
                <a:gd name="connsiteX36" fmla="*/ 586344 w 1514475"/>
                <a:gd name="connsiteY36" fmla="*/ 180499 h 1066800"/>
                <a:gd name="connsiteX37" fmla="*/ 590154 w 1514475"/>
                <a:gd name="connsiteY37" fmla="*/ 177641 h 1066800"/>
                <a:gd name="connsiteX38" fmla="*/ 595869 w 1514475"/>
                <a:gd name="connsiteY38" fmla="*/ 172879 h 1066800"/>
                <a:gd name="connsiteX39" fmla="*/ 600631 w 1514475"/>
                <a:gd name="connsiteY39" fmla="*/ 168116 h 1066800"/>
                <a:gd name="connsiteX40" fmla="*/ 604442 w 1514475"/>
                <a:gd name="connsiteY40" fmla="*/ 164306 h 1066800"/>
                <a:gd name="connsiteX41" fmla="*/ 611109 w 1514475"/>
                <a:gd name="connsiteY41" fmla="*/ 155734 h 1066800"/>
                <a:gd name="connsiteX42" fmla="*/ 622539 w 1514475"/>
                <a:gd name="connsiteY42" fmla="*/ 131921 h 1066800"/>
                <a:gd name="connsiteX43" fmla="*/ 624444 w 1514475"/>
                <a:gd name="connsiteY43" fmla="*/ 127159 h 1066800"/>
                <a:gd name="connsiteX44" fmla="*/ 625396 w 1514475"/>
                <a:gd name="connsiteY44" fmla="*/ 121444 h 1066800"/>
                <a:gd name="connsiteX45" fmla="*/ 629206 w 1514475"/>
                <a:gd name="connsiteY45" fmla="*/ 103346 h 1066800"/>
                <a:gd name="connsiteX46" fmla="*/ 633017 w 1514475"/>
                <a:gd name="connsiteY46" fmla="*/ 96679 h 1066800"/>
                <a:gd name="connsiteX47" fmla="*/ 634921 w 1514475"/>
                <a:gd name="connsiteY47" fmla="*/ 92869 h 1066800"/>
                <a:gd name="connsiteX48" fmla="*/ 639684 w 1514475"/>
                <a:gd name="connsiteY48" fmla="*/ 87154 h 1066800"/>
                <a:gd name="connsiteX49" fmla="*/ 644446 w 1514475"/>
                <a:gd name="connsiteY49" fmla="*/ 82391 h 1066800"/>
                <a:gd name="connsiteX50" fmla="*/ 650161 w 1514475"/>
                <a:gd name="connsiteY50" fmla="*/ 83344 h 1066800"/>
                <a:gd name="connsiteX51" fmla="*/ 652067 w 1514475"/>
                <a:gd name="connsiteY51" fmla="*/ 83344 h 1066800"/>
                <a:gd name="connsiteX52" fmla="*/ 653971 w 1514475"/>
                <a:gd name="connsiteY52" fmla="*/ 84296 h 1066800"/>
                <a:gd name="connsiteX53" fmla="*/ 655876 w 1514475"/>
                <a:gd name="connsiteY53" fmla="*/ 86201 h 1066800"/>
                <a:gd name="connsiteX54" fmla="*/ 657781 w 1514475"/>
                <a:gd name="connsiteY54" fmla="*/ 89059 h 1066800"/>
                <a:gd name="connsiteX55" fmla="*/ 658734 w 1514475"/>
                <a:gd name="connsiteY55" fmla="*/ 90964 h 1066800"/>
                <a:gd name="connsiteX56" fmla="*/ 657781 w 1514475"/>
                <a:gd name="connsiteY56" fmla="*/ 97631 h 1066800"/>
                <a:gd name="connsiteX57" fmla="*/ 653019 w 1514475"/>
                <a:gd name="connsiteY57" fmla="*/ 125254 h 1066800"/>
                <a:gd name="connsiteX58" fmla="*/ 650161 w 1514475"/>
                <a:gd name="connsiteY58" fmla="*/ 135731 h 1066800"/>
                <a:gd name="connsiteX59" fmla="*/ 651114 w 1514475"/>
                <a:gd name="connsiteY59" fmla="*/ 145256 h 1066800"/>
                <a:gd name="connsiteX60" fmla="*/ 653019 w 1514475"/>
                <a:gd name="connsiteY60" fmla="*/ 148114 h 1066800"/>
                <a:gd name="connsiteX61" fmla="*/ 656829 w 1514475"/>
                <a:gd name="connsiteY61" fmla="*/ 150019 h 1066800"/>
                <a:gd name="connsiteX62" fmla="*/ 661592 w 1514475"/>
                <a:gd name="connsiteY62" fmla="*/ 150019 h 1066800"/>
                <a:gd name="connsiteX63" fmla="*/ 669211 w 1514475"/>
                <a:gd name="connsiteY63" fmla="*/ 149066 h 1066800"/>
                <a:gd name="connsiteX64" fmla="*/ 677784 w 1514475"/>
                <a:gd name="connsiteY64" fmla="*/ 145256 h 1066800"/>
                <a:gd name="connsiteX65" fmla="*/ 695881 w 1514475"/>
                <a:gd name="connsiteY65" fmla="*/ 134779 h 1066800"/>
                <a:gd name="connsiteX66" fmla="*/ 711121 w 1514475"/>
                <a:gd name="connsiteY66" fmla="*/ 126206 h 1066800"/>
                <a:gd name="connsiteX67" fmla="*/ 714931 w 1514475"/>
                <a:gd name="connsiteY67" fmla="*/ 125254 h 1066800"/>
                <a:gd name="connsiteX68" fmla="*/ 717789 w 1514475"/>
                <a:gd name="connsiteY68" fmla="*/ 127159 h 1066800"/>
                <a:gd name="connsiteX69" fmla="*/ 719694 w 1514475"/>
                <a:gd name="connsiteY69" fmla="*/ 129064 h 1066800"/>
                <a:gd name="connsiteX70" fmla="*/ 720646 w 1514475"/>
                <a:gd name="connsiteY70" fmla="*/ 133826 h 1066800"/>
                <a:gd name="connsiteX71" fmla="*/ 719694 w 1514475"/>
                <a:gd name="connsiteY71" fmla="*/ 138589 h 1066800"/>
                <a:gd name="connsiteX72" fmla="*/ 719694 w 1514475"/>
                <a:gd name="connsiteY72" fmla="*/ 139541 h 1066800"/>
                <a:gd name="connsiteX73" fmla="*/ 718742 w 1514475"/>
                <a:gd name="connsiteY73" fmla="*/ 144304 h 1066800"/>
                <a:gd name="connsiteX74" fmla="*/ 718742 w 1514475"/>
                <a:gd name="connsiteY74" fmla="*/ 145256 h 1066800"/>
                <a:gd name="connsiteX75" fmla="*/ 718742 w 1514475"/>
                <a:gd name="connsiteY75" fmla="*/ 148114 h 1066800"/>
                <a:gd name="connsiteX76" fmla="*/ 715884 w 1514475"/>
                <a:gd name="connsiteY76" fmla="*/ 150971 h 1066800"/>
                <a:gd name="connsiteX77" fmla="*/ 713026 w 1514475"/>
                <a:gd name="connsiteY77" fmla="*/ 155734 h 1066800"/>
                <a:gd name="connsiteX78" fmla="*/ 709217 w 1514475"/>
                <a:gd name="connsiteY78" fmla="*/ 159544 h 1066800"/>
                <a:gd name="connsiteX79" fmla="*/ 702549 w 1514475"/>
                <a:gd name="connsiteY79" fmla="*/ 165259 h 1066800"/>
                <a:gd name="connsiteX80" fmla="*/ 692071 w 1514475"/>
                <a:gd name="connsiteY80" fmla="*/ 171926 h 1066800"/>
                <a:gd name="connsiteX81" fmla="*/ 680642 w 1514475"/>
                <a:gd name="connsiteY81" fmla="*/ 175736 h 1066800"/>
                <a:gd name="connsiteX82" fmla="*/ 676831 w 1514475"/>
                <a:gd name="connsiteY82" fmla="*/ 176689 h 1066800"/>
                <a:gd name="connsiteX83" fmla="*/ 668259 w 1514475"/>
                <a:gd name="connsiteY83" fmla="*/ 177641 h 1066800"/>
                <a:gd name="connsiteX84" fmla="*/ 657781 w 1514475"/>
                <a:gd name="connsiteY84" fmla="*/ 179546 h 1066800"/>
                <a:gd name="connsiteX85" fmla="*/ 648256 w 1514475"/>
                <a:gd name="connsiteY85" fmla="*/ 181451 h 1066800"/>
                <a:gd name="connsiteX86" fmla="*/ 640636 w 1514475"/>
                <a:gd name="connsiteY86" fmla="*/ 184309 h 1066800"/>
                <a:gd name="connsiteX87" fmla="*/ 633017 w 1514475"/>
                <a:gd name="connsiteY87" fmla="*/ 186214 h 1066800"/>
                <a:gd name="connsiteX88" fmla="*/ 625396 w 1514475"/>
                <a:gd name="connsiteY88" fmla="*/ 189071 h 1066800"/>
                <a:gd name="connsiteX89" fmla="*/ 601584 w 1514475"/>
                <a:gd name="connsiteY89" fmla="*/ 201454 h 1066800"/>
                <a:gd name="connsiteX90" fmla="*/ 580629 w 1514475"/>
                <a:gd name="connsiteY90" fmla="*/ 225266 h 1066800"/>
                <a:gd name="connsiteX91" fmla="*/ 577771 w 1514475"/>
                <a:gd name="connsiteY91" fmla="*/ 232886 h 1066800"/>
                <a:gd name="connsiteX92" fmla="*/ 575867 w 1514475"/>
                <a:gd name="connsiteY92" fmla="*/ 241459 h 1066800"/>
                <a:gd name="connsiteX93" fmla="*/ 575867 w 1514475"/>
                <a:gd name="connsiteY93" fmla="*/ 255746 h 1066800"/>
                <a:gd name="connsiteX94" fmla="*/ 575867 w 1514475"/>
                <a:gd name="connsiteY94" fmla="*/ 270034 h 1066800"/>
                <a:gd name="connsiteX95" fmla="*/ 574914 w 1514475"/>
                <a:gd name="connsiteY95" fmla="*/ 275749 h 1066800"/>
                <a:gd name="connsiteX96" fmla="*/ 573009 w 1514475"/>
                <a:gd name="connsiteY96" fmla="*/ 287179 h 1066800"/>
                <a:gd name="connsiteX97" fmla="*/ 572056 w 1514475"/>
                <a:gd name="connsiteY97" fmla="*/ 290036 h 1066800"/>
                <a:gd name="connsiteX98" fmla="*/ 551101 w 1514475"/>
                <a:gd name="connsiteY98" fmla="*/ 328136 h 1066800"/>
                <a:gd name="connsiteX99" fmla="*/ 540624 w 1514475"/>
                <a:gd name="connsiteY99" fmla="*/ 338614 h 1066800"/>
                <a:gd name="connsiteX100" fmla="*/ 530146 w 1514475"/>
                <a:gd name="connsiteY100" fmla="*/ 348139 h 1066800"/>
                <a:gd name="connsiteX101" fmla="*/ 497761 w 1514475"/>
                <a:gd name="connsiteY101" fmla="*/ 368141 h 1066800"/>
                <a:gd name="connsiteX102" fmla="*/ 475854 w 1514475"/>
                <a:gd name="connsiteY102" fmla="*/ 377666 h 1066800"/>
                <a:gd name="connsiteX103" fmla="*/ 399654 w 1514475"/>
                <a:gd name="connsiteY103" fmla="*/ 425291 h 1066800"/>
                <a:gd name="connsiteX104" fmla="*/ 397749 w 1514475"/>
                <a:gd name="connsiteY104" fmla="*/ 423386 h 1066800"/>
                <a:gd name="connsiteX105" fmla="*/ 398701 w 1514475"/>
                <a:gd name="connsiteY105" fmla="*/ 431006 h 1066800"/>
                <a:gd name="connsiteX106" fmla="*/ 458709 w 1514475"/>
                <a:gd name="connsiteY106" fmla="*/ 544354 h 1066800"/>
                <a:gd name="connsiteX107" fmla="*/ 556817 w 1514475"/>
                <a:gd name="connsiteY107" fmla="*/ 634841 h 1066800"/>
                <a:gd name="connsiteX108" fmla="*/ 643494 w 1514475"/>
                <a:gd name="connsiteY108" fmla="*/ 680561 h 1066800"/>
                <a:gd name="connsiteX109" fmla="*/ 759699 w 1514475"/>
                <a:gd name="connsiteY109" fmla="*/ 696754 h 1066800"/>
                <a:gd name="connsiteX110" fmla="*/ 796846 w 1514475"/>
                <a:gd name="connsiteY110" fmla="*/ 696754 h 1066800"/>
                <a:gd name="connsiteX111" fmla="*/ 865426 w 1514475"/>
                <a:gd name="connsiteY111" fmla="*/ 692944 h 1066800"/>
                <a:gd name="connsiteX112" fmla="*/ 969249 w 1514475"/>
                <a:gd name="connsiteY112" fmla="*/ 687229 h 1066800"/>
                <a:gd name="connsiteX113" fmla="*/ 1017826 w 1514475"/>
                <a:gd name="connsiteY113" fmla="*/ 683419 h 1066800"/>
                <a:gd name="connsiteX114" fmla="*/ 1056879 w 1514475"/>
                <a:gd name="connsiteY114" fmla="*/ 621506 h 1066800"/>
                <a:gd name="connsiteX115" fmla="*/ 1080692 w 1514475"/>
                <a:gd name="connsiteY115" fmla="*/ 575786 h 1066800"/>
                <a:gd name="connsiteX116" fmla="*/ 1150224 w 1514475"/>
                <a:gd name="connsiteY116" fmla="*/ 541496 h 1066800"/>
                <a:gd name="connsiteX117" fmla="*/ 1137842 w 1514475"/>
                <a:gd name="connsiteY117" fmla="*/ 570071 h 1066800"/>
                <a:gd name="connsiteX118" fmla="*/ 1109267 w 1514475"/>
                <a:gd name="connsiteY118" fmla="*/ 626269 h 1066800"/>
                <a:gd name="connsiteX119" fmla="*/ 1106409 w 1514475"/>
                <a:gd name="connsiteY119" fmla="*/ 642461 h 1066800"/>
                <a:gd name="connsiteX120" fmla="*/ 1108314 w 1514475"/>
                <a:gd name="connsiteY120" fmla="*/ 715804 h 1066800"/>
                <a:gd name="connsiteX121" fmla="*/ 1118792 w 1514475"/>
                <a:gd name="connsiteY121" fmla="*/ 787241 h 1066800"/>
                <a:gd name="connsiteX122" fmla="*/ 1144509 w 1514475"/>
                <a:gd name="connsiteY122" fmla="*/ 866299 h 1066800"/>
                <a:gd name="connsiteX123" fmla="*/ 1234996 w 1514475"/>
                <a:gd name="connsiteY123" fmla="*/ 875824 h 1066800"/>
                <a:gd name="connsiteX124" fmla="*/ 1274049 w 1514475"/>
                <a:gd name="connsiteY124" fmla="*/ 894874 h 1066800"/>
                <a:gd name="connsiteX125" fmla="*/ 1320721 w 1514475"/>
                <a:gd name="connsiteY125" fmla="*/ 927259 h 1066800"/>
                <a:gd name="connsiteX126" fmla="*/ 1432164 w 1514475"/>
                <a:gd name="connsiteY126" fmla="*/ 958691 h 1066800"/>
                <a:gd name="connsiteX127" fmla="*/ 1458834 w 1514475"/>
                <a:gd name="connsiteY127" fmla="*/ 959644 h 1066800"/>
                <a:gd name="connsiteX128" fmla="*/ 1507411 w 1514475"/>
                <a:gd name="connsiteY128" fmla="*/ 989171 h 1066800"/>
                <a:gd name="connsiteX129" fmla="*/ 1485504 w 1514475"/>
                <a:gd name="connsiteY129" fmla="*/ 998696 h 1066800"/>
                <a:gd name="connsiteX130" fmla="*/ 1465501 w 1514475"/>
                <a:gd name="connsiteY130" fmla="*/ 1004411 h 1066800"/>
                <a:gd name="connsiteX131" fmla="*/ 1474074 w 1514475"/>
                <a:gd name="connsiteY131" fmla="*/ 1019651 h 1066800"/>
                <a:gd name="connsiteX132" fmla="*/ 1471217 w 1514475"/>
                <a:gd name="connsiteY132" fmla="*/ 1041559 h 1066800"/>
                <a:gd name="connsiteX133" fmla="*/ 1452167 w 1514475"/>
                <a:gd name="connsiteY133" fmla="*/ 1047274 h 1066800"/>
                <a:gd name="connsiteX134" fmla="*/ 1442642 w 1514475"/>
                <a:gd name="connsiteY134" fmla="*/ 1049179 h 1066800"/>
                <a:gd name="connsiteX135" fmla="*/ 1424544 w 1514475"/>
                <a:gd name="connsiteY135" fmla="*/ 1044416 h 1066800"/>
                <a:gd name="connsiteX136" fmla="*/ 1394064 w 1514475"/>
                <a:gd name="connsiteY136" fmla="*/ 1033939 h 1066800"/>
                <a:gd name="connsiteX137" fmla="*/ 1305482 w 1514475"/>
                <a:gd name="connsiteY137" fmla="*/ 991076 h 1066800"/>
                <a:gd name="connsiteX138" fmla="*/ 1260714 w 1514475"/>
                <a:gd name="connsiteY138" fmla="*/ 967264 h 1066800"/>
                <a:gd name="connsiteX139" fmla="*/ 1182609 w 1514475"/>
                <a:gd name="connsiteY139" fmla="*/ 961549 h 1066800"/>
                <a:gd name="connsiteX140" fmla="*/ 1116886 w 1514475"/>
                <a:gd name="connsiteY140" fmla="*/ 973931 h 1066800"/>
                <a:gd name="connsiteX141" fmla="*/ 972106 w 1514475"/>
                <a:gd name="connsiteY141" fmla="*/ 944404 h 1066800"/>
                <a:gd name="connsiteX142" fmla="*/ 835899 w 1514475"/>
                <a:gd name="connsiteY142" fmla="*/ 917734 h 1066800"/>
                <a:gd name="connsiteX143" fmla="*/ 786369 w 1514475"/>
                <a:gd name="connsiteY143" fmla="*/ 932974 h 1066800"/>
                <a:gd name="connsiteX144" fmla="*/ 770176 w 1514475"/>
                <a:gd name="connsiteY144" fmla="*/ 939641 h 1066800"/>
                <a:gd name="connsiteX145" fmla="*/ 693024 w 1514475"/>
                <a:gd name="connsiteY145" fmla="*/ 942499 h 1066800"/>
                <a:gd name="connsiteX146" fmla="*/ 566342 w 1514475"/>
                <a:gd name="connsiteY146" fmla="*/ 921544 h 1066800"/>
                <a:gd name="connsiteX147" fmla="*/ 532051 w 1514475"/>
                <a:gd name="connsiteY147" fmla="*/ 915829 h 1066800"/>
                <a:gd name="connsiteX148" fmla="*/ 512049 w 1514475"/>
                <a:gd name="connsiteY148" fmla="*/ 911066 h 1066800"/>
                <a:gd name="connsiteX149" fmla="*/ 469186 w 1514475"/>
                <a:gd name="connsiteY149" fmla="*/ 916781 h 1066800"/>
                <a:gd name="connsiteX150" fmla="*/ 356791 w 1514475"/>
                <a:gd name="connsiteY150" fmla="*/ 912971 h 1066800"/>
                <a:gd name="connsiteX151" fmla="*/ 219631 w 1514475"/>
                <a:gd name="connsiteY151" fmla="*/ 962501 h 1066800"/>
                <a:gd name="connsiteX152" fmla="*/ 178674 w 1514475"/>
                <a:gd name="connsiteY152" fmla="*/ 999649 h 1066800"/>
                <a:gd name="connsiteX153" fmla="*/ 159624 w 1514475"/>
                <a:gd name="connsiteY153" fmla="*/ 1024414 h 1066800"/>
                <a:gd name="connsiteX154" fmla="*/ 111999 w 1514475"/>
                <a:gd name="connsiteY154" fmla="*/ 1057751 h 1066800"/>
                <a:gd name="connsiteX155" fmla="*/ 79614 w 1514475"/>
                <a:gd name="connsiteY155" fmla="*/ 1068229 h 1066800"/>
                <a:gd name="connsiteX156" fmla="*/ 92949 w 1514475"/>
                <a:gd name="connsiteY156" fmla="*/ 1042511 h 1066800"/>
                <a:gd name="connsiteX157" fmla="*/ 114856 w 1514475"/>
                <a:gd name="connsiteY157" fmla="*/ 1011079 h 1066800"/>
                <a:gd name="connsiteX158" fmla="*/ 133906 w 1514475"/>
                <a:gd name="connsiteY158" fmla="*/ 987266 h 1066800"/>
                <a:gd name="connsiteX159" fmla="*/ 170101 w 1514475"/>
                <a:gd name="connsiteY159" fmla="*/ 950119 h 1066800"/>
                <a:gd name="connsiteX160" fmla="*/ 192961 w 1514475"/>
                <a:gd name="connsiteY160" fmla="*/ 928211 h 1066800"/>
                <a:gd name="connsiteX161" fmla="*/ 140574 w 1514475"/>
                <a:gd name="connsiteY161" fmla="*/ 950119 h 1066800"/>
                <a:gd name="connsiteX162" fmla="*/ 31036 w 1514475"/>
                <a:gd name="connsiteY162" fmla="*/ 986314 h 1066800"/>
                <a:gd name="connsiteX163" fmla="*/ 7224 w 1514475"/>
                <a:gd name="connsiteY163" fmla="*/ 981551 h 1066800"/>
                <a:gd name="connsiteX164" fmla="*/ 116761 w 1514475"/>
                <a:gd name="connsiteY164" fmla="*/ 923449 h 1066800"/>
                <a:gd name="connsiteX165" fmla="*/ 232966 w 1514475"/>
                <a:gd name="connsiteY165" fmla="*/ 871061 h 1066800"/>
                <a:gd name="connsiteX166" fmla="*/ 347266 w 1514475"/>
                <a:gd name="connsiteY166" fmla="*/ 845344 h 1066800"/>
                <a:gd name="connsiteX167" fmla="*/ 389176 w 1514475"/>
                <a:gd name="connsiteY167" fmla="*/ 834866 h 1066800"/>
                <a:gd name="connsiteX168" fmla="*/ 379651 w 1514475"/>
                <a:gd name="connsiteY168" fmla="*/ 783431 h 1066800"/>
                <a:gd name="connsiteX169" fmla="*/ 355839 w 1514475"/>
                <a:gd name="connsiteY169" fmla="*/ 748189 h 1066800"/>
                <a:gd name="connsiteX170" fmla="*/ 332979 w 1514475"/>
                <a:gd name="connsiteY170" fmla="*/ 723424 h 1066800"/>
                <a:gd name="connsiteX171" fmla="*/ 310119 w 1514475"/>
                <a:gd name="connsiteY171" fmla="*/ 633889 h 1066800"/>
                <a:gd name="connsiteX172" fmla="*/ 307261 w 1514475"/>
                <a:gd name="connsiteY172" fmla="*/ 567214 h 1066800"/>
                <a:gd name="connsiteX173" fmla="*/ 286306 w 1514475"/>
                <a:gd name="connsiteY173" fmla="*/ 545306 h 1066800"/>
                <a:gd name="connsiteX174" fmla="*/ 197724 w 1514475"/>
                <a:gd name="connsiteY174" fmla="*/ 531971 h 1066800"/>
                <a:gd name="connsiteX175" fmla="*/ 178674 w 1514475"/>
                <a:gd name="connsiteY175" fmla="*/ 511016 h 1066800"/>
                <a:gd name="connsiteX176" fmla="*/ 215821 w 1514475"/>
                <a:gd name="connsiteY176" fmla="*/ 471964 h 1066800"/>
                <a:gd name="connsiteX177" fmla="*/ 294879 w 1514475"/>
                <a:gd name="connsiteY177" fmla="*/ 438626 h 1066800"/>
                <a:gd name="connsiteX178" fmla="*/ 282496 w 1514475"/>
                <a:gd name="connsiteY178" fmla="*/ 436721 h 1066800"/>
                <a:gd name="connsiteX179" fmla="*/ 232014 w 1514475"/>
                <a:gd name="connsiteY179" fmla="*/ 432911 h 1066800"/>
                <a:gd name="connsiteX180" fmla="*/ 203439 w 1514475"/>
                <a:gd name="connsiteY180" fmla="*/ 431006 h 1066800"/>
                <a:gd name="connsiteX181" fmla="*/ 180579 w 1514475"/>
                <a:gd name="connsiteY181" fmla="*/ 427196 h 1066800"/>
                <a:gd name="connsiteX182" fmla="*/ 166291 w 1514475"/>
                <a:gd name="connsiteY182" fmla="*/ 421481 h 1066800"/>
                <a:gd name="connsiteX183" fmla="*/ 161529 w 1514475"/>
                <a:gd name="connsiteY183" fmla="*/ 411004 h 1066800"/>
                <a:gd name="connsiteX184" fmla="*/ 169149 w 1514475"/>
                <a:gd name="connsiteY184" fmla="*/ 403384 h 1066800"/>
                <a:gd name="connsiteX185" fmla="*/ 184389 w 1514475"/>
                <a:gd name="connsiteY185" fmla="*/ 404336 h 1066800"/>
                <a:gd name="connsiteX186" fmla="*/ 178674 w 1514475"/>
                <a:gd name="connsiteY186" fmla="*/ 394811 h 1066800"/>
                <a:gd name="connsiteX187" fmla="*/ 173911 w 1514475"/>
                <a:gd name="connsiteY187" fmla="*/ 385286 h 1066800"/>
                <a:gd name="connsiteX188" fmla="*/ 170101 w 1514475"/>
                <a:gd name="connsiteY188" fmla="*/ 374809 h 1066800"/>
                <a:gd name="connsiteX189" fmla="*/ 161529 w 1514475"/>
                <a:gd name="connsiteY189" fmla="*/ 332899 h 1066800"/>
                <a:gd name="connsiteX190" fmla="*/ 152956 w 1514475"/>
                <a:gd name="connsiteY190" fmla="*/ 323374 h 1066800"/>
                <a:gd name="connsiteX191" fmla="*/ 148194 w 1514475"/>
                <a:gd name="connsiteY191" fmla="*/ 313849 h 1066800"/>
                <a:gd name="connsiteX192" fmla="*/ 152956 w 1514475"/>
                <a:gd name="connsiteY192" fmla="*/ 305276 h 1066800"/>
                <a:gd name="connsiteX193" fmla="*/ 163434 w 1514475"/>
                <a:gd name="connsiteY193" fmla="*/ 306229 h 1066800"/>
                <a:gd name="connsiteX194" fmla="*/ 176769 w 1514475"/>
                <a:gd name="connsiteY194" fmla="*/ 312896 h 1066800"/>
                <a:gd name="connsiteX195" fmla="*/ 192009 w 1514475"/>
                <a:gd name="connsiteY195" fmla="*/ 318611 h 1066800"/>
                <a:gd name="connsiteX196" fmla="*/ 203439 w 1514475"/>
                <a:gd name="connsiteY196" fmla="*/ 320516 h 1066800"/>
                <a:gd name="connsiteX197" fmla="*/ 197724 w 1514475"/>
                <a:gd name="connsiteY197" fmla="*/ 313849 h 1066800"/>
                <a:gd name="connsiteX198" fmla="*/ 192009 w 1514475"/>
                <a:gd name="connsiteY198" fmla="*/ 303371 h 1066800"/>
                <a:gd name="connsiteX199" fmla="*/ 185341 w 1514475"/>
                <a:gd name="connsiteY199" fmla="*/ 289084 h 1066800"/>
                <a:gd name="connsiteX200" fmla="*/ 182484 w 1514475"/>
                <a:gd name="connsiteY200" fmla="*/ 282416 h 1066800"/>
                <a:gd name="connsiteX201" fmla="*/ 186294 w 1514475"/>
                <a:gd name="connsiteY201" fmla="*/ 272891 h 1066800"/>
                <a:gd name="connsiteX202" fmla="*/ 194866 w 1514475"/>
                <a:gd name="connsiteY202" fmla="*/ 272891 h 1066800"/>
                <a:gd name="connsiteX203" fmla="*/ 204391 w 1514475"/>
                <a:gd name="connsiteY203" fmla="*/ 280511 h 1066800"/>
                <a:gd name="connsiteX204" fmla="*/ 215821 w 1514475"/>
                <a:gd name="connsiteY204" fmla="*/ 294799 h 1066800"/>
                <a:gd name="connsiteX205" fmla="*/ 229156 w 1514475"/>
                <a:gd name="connsiteY205" fmla="*/ 308134 h 1066800"/>
                <a:gd name="connsiteX206" fmla="*/ 252969 w 1514475"/>
                <a:gd name="connsiteY206" fmla="*/ 327184 h 1066800"/>
                <a:gd name="connsiteX207" fmla="*/ 274876 w 1514475"/>
                <a:gd name="connsiteY207" fmla="*/ 337661 h 1066800"/>
                <a:gd name="connsiteX208" fmla="*/ 277734 w 1514475"/>
                <a:gd name="connsiteY208" fmla="*/ 337661 h 1066800"/>
                <a:gd name="connsiteX209" fmla="*/ 287259 w 1514475"/>
                <a:gd name="connsiteY209" fmla="*/ 333851 h 1066800"/>
                <a:gd name="connsiteX210" fmla="*/ 289164 w 1514475"/>
                <a:gd name="connsiteY210" fmla="*/ 330041 h 1066800"/>
                <a:gd name="connsiteX211" fmla="*/ 289164 w 1514475"/>
                <a:gd name="connsiteY211" fmla="*/ 325279 h 1066800"/>
                <a:gd name="connsiteX212" fmla="*/ 288211 w 1514475"/>
                <a:gd name="connsiteY212" fmla="*/ 309086 h 1066800"/>
                <a:gd name="connsiteX213" fmla="*/ 293926 w 1514475"/>
                <a:gd name="connsiteY213" fmla="*/ 292894 h 1066800"/>
                <a:gd name="connsiteX214" fmla="*/ 306309 w 1514475"/>
                <a:gd name="connsiteY214" fmla="*/ 291941 h 1066800"/>
                <a:gd name="connsiteX215" fmla="*/ 310119 w 1514475"/>
                <a:gd name="connsiteY215" fmla="*/ 300514 h 1066800"/>
                <a:gd name="connsiteX216" fmla="*/ 315834 w 1514475"/>
                <a:gd name="connsiteY216" fmla="*/ 350044 h 1066800"/>
                <a:gd name="connsiteX217" fmla="*/ 376794 w 1514475"/>
                <a:gd name="connsiteY217" fmla="*/ 364331 h 1066800"/>
                <a:gd name="connsiteX218" fmla="*/ 385366 w 1514475"/>
                <a:gd name="connsiteY218" fmla="*/ 358616 h 1066800"/>
                <a:gd name="connsiteX219" fmla="*/ 397749 w 1514475"/>
                <a:gd name="connsiteY219" fmla="*/ 346234 h 1066800"/>
                <a:gd name="connsiteX220" fmla="*/ 424419 w 1514475"/>
                <a:gd name="connsiteY220" fmla="*/ 312896 h 1066800"/>
                <a:gd name="connsiteX221" fmla="*/ 436801 w 1514475"/>
                <a:gd name="connsiteY221" fmla="*/ 286226 h 1066800"/>
                <a:gd name="connsiteX222" fmla="*/ 437754 w 1514475"/>
                <a:gd name="connsiteY222" fmla="*/ 284321 h 1066800"/>
                <a:gd name="connsiteX223" fmla="*/ 439659 w 1514475"/>
                <a:gd name="connsiteY223" fmla="*/ 265271 h 1066800"/>
                <a:gd name="connsiteX224" fmla="*/ 433944 w 1514475"/>
                <a:gd name="connsiteY224" fmla="*/ 246221 h 1066800"/>
                <a:gd name="connsiteX225" fmla="*/ 424419 w 1514475"/>
                <a:gd name="connsiteY225" fmla="*/ 232886 h 1066800"/>
                <a:gd name="connsiteX226" fmla="*/ 408226 w 1514475"/>
                <a:gd name="connsiteY226" fmla="*/ 215741 h 1066800"/>
                <a:gd name="connsiteX227" fmla="*/ 386319 w 1514475"/>
                <a:gd name="connsiteY227" fmla="*/ 205264 h 1066800"/>
                <a:gd name="connsiteX228" fmla="*/ 366316 w 1514475"/>
                <a:gd name="connsiteY228" fmla="*/ 198596 h 1066800"/>
                <a:gd name="connsiteX229" fmla="*/ 355839 w 1514475"/>
                <a:gd name="connsiteY229" fmla="*/ 195739 h 1066800"/>
                <a:gd name="connsiteX230" fmla="*/ 340599 w 1514475"/>
                <a:gd name="connsiteY230" fmla="*/ 192881 h 1066800"/>
                <a:gd name="connsiteX231" fmla="*/ 316786 w 1514475"/>
                <a:gd name="connsiteY231" fmla="*/ 189071 h 1066800"/>
                <a:gd name="connsiteX232" fmla="*/ 306309 w 1514475"/>
                <a:gd name="connsiteY232" fmla="*/ 187166 h 1066800"/>
                <a:gd name="connsiteX233" fmla="*/ 292021 w 1514475"/>
                <a:gd name="connsiteY233" fmla="*/ 179546 h 1066800"/>
                <a:gd name="connsiteX234" fmla="*/ 289164 w 1514475"/>
                <a:gd name="connsiteY234" fmla="*/ 170021 h 1066800"/>
                <a:gd name="connsiteX235" fmla="*/ 298689 w 1514475"/>
                <a:gd name="connsiteY235" fmla="*/ 160496 h 1066800"/>
                <a:gd name="connsiteX236" fmla="*/ 313929 w 1514475"/>
                <a:gd name="connsiteY236" fmla="*/ 158591 h 1066800"/>
                <a:gd name="connsiteX237" fmla="*/ 331074 w 1514475"/>
                <a:gd name="connsiteY237" fmla="*/ 160496 h 1066800"/>
                <a:gd name="connsiteX238" fmla="*/ 368221 w 1514475"/>
                <a:gd name="connsiteY238" fmla="*/ 140494 h 1066800"/>
                <a:gd name="connsiteX239" fmla="*/ 364411 w 1514475"/>
                <a:gd name="connsiteY239" fmla="*/ 131921 h 1066800"/>
                <a:gd name="connsiteX240" fmla="*/ 355839 w 1514475"/>
                <a:gd name="connsiteY240" fmla="*/ 103346 h 1066800"/>
                <a:gd name="connsiteX241" fmla="*/ 360601 w 1514475"/>
                <a:gd name="connsiteY241" fmla="*/ 93821 h 1066800"/>
                <a:gd name="connsiteX242" fmla="*/ 369174 w 1514475"/>
                <a:gd name="connsiteY242" fmla="*/ 92869 h 1066800"/>
                <a:gd name="connsiteX243" fmla="*/ 376794 w 1514475"/>
                <a:gd name="connsiteY243" fmla="*/ 97631 h 1066800"/>
                <a:gd name="connsiteX244" fmla="*/ 382509 w 1514475"/>
                <a:gd name="connsiteY244" fmla="*/ 108109 h 1066800"/>
                <a:gd name="connsiteX245" fmla="*/ 389176 w 1514475"/>
                <a:gd name="connsiteY245" fmla="*/ 120491 h 1066800"/>
                <a:gd name="connsiteX246" fmla="*/ 396796 w 1514475"/>
                <a:gd name="connsiteY246" fmla="*/ 130969 h 1066800"/>
                <a:gd name="connsiteX247" fmla="*/ 402511 w 1514475"/>
                <a:gd name="connsiteY247" fmla="*/ 137636 h 1066800"/>
                <a:gd name="connsiteX248" fmla="*/ 406321 w 1514475"/>
                <a:gd name="connsiteY248" fmla="*/ 136684 h 1066800"/>
                <a:gd name="connsiteX249" fmla="*/ 412989 w 1514475"/>
                <a:gd name="connsiteY249" fmla="*/ 136684 h 1066800"/>
                <a:gd name="connsiteX250" fmla="*/ 432039 w 1514475"/>
                <a:gd name="connsiteY250" fmla="*/ 139541 h 1066800"/>
                <a:gd name="connsiteX251" fmla="*/ 450136 w 1514475"/>
                <a:gd name="connsiteY251" fmla="*/ 143351 h 1066800"/>
                <a:gd name="connsiteX252" fmla="*/ 472996 w 1514475"/>
                <a:gd name="connsiteY252" fmla="*/ 147161 h 1066800"/>
                <a:gd name="connsiteX253" fmla="*/ 493951 w 1514475"/>
                <a:gd name="connsiteY253" fmla="*/ 147161 h 1066800"/>
                <a:gd name="connsiteX254" fmla="*/ 496809 w 1514475"/>
                <a:gd name="connsiteY254" fmla="*/ 143351 h 1066800"/>
                <a:gd name="connsiteX255" fmla="*/ 499666 w 1514475"/>
                <a:gd name="connsiteY255" fmla="*/ 135731 h 1066800"/>
                <a:gd name="connsiteX256" fmla="*/ 500619 w 1514475"/>
                <a:gd name="connsiteY256" fmla="*/ 134779 h 1066800"/>
                <a:gd name="connsiteX257" fmla="*/ 501571 w 1514475"/>
                <a:gd name="connsiteY257" fmla="*/ 127159 h 1066800"/>
                <a:gd name="connsiteX258" fmla="*/ 500619 w 1514475"/>
                <a:gd name="connsiteY258" fmla="*/ 118586 h 1066800"/>
                <a:gd name="connsiteX259" fmla="*/ 498714 w 1514475"/>
                <a:gd name="connsiteY259" fmla="*/ 111919 h 1066800"/>
                <a:gd name="connsiteX260" fmla="*/ 496809 w 1514475"/>
                <a:gd name="connsiteY260" fmla="*/ 109061 h 1066800"/>
                <a:gd name="connsiteX261" fmla="*/ 492046 w 1514475"/>
                <a:gd name="connsiteY261" fmla="*/ 105251 h 1066800"/>
                <a:gd name="connsiteX262" fmla="*/ 486331 w 1514475"/>
                <a:gd name="connsiteY262" fmla="*/ 99536 h 1066800"/>
                <a:gd name="connsiteX263" fmla="*/ 479664 w 1514475"/>
                <a:gd name="connsiteY263" fmla="*/ 95726 h 1066800"/>
                <a:gd name="connsiteX264" fmla="*/ 465376 w 1514475"/>
                <a:gd name="connsiteY264" fmla="*/ 92869 h 1066800"/>
                <a:gd name="connsiteX265" fmla="*/ 457756 w 1514475"/>
                <a:gd name="connsiteY265" fmla="*/ 88106 h 1066800"/>
                <a:gd name="connsiteX266" fmla="*/ 447279 w 1514475"/>
                <a:gd name="connsiteY266" fmla="*/ 78581 h 1066800"/>
                <a:gd name="connsiteX267" fmla="*/ 442516 w 1514475"/>
                <a:gd name="connsiteY267" fmla="*/ 71914 h 1066800"/>
                <a:gd name="connsiteX268" fmla="*/ 442516 w 1514475"/>
                <a:gd name="connsiteY268" fmla="*/ 63341 h 1066800"/>
                <a:gd name="connsiteX269" fmla="*/ 457756 w 1514475"/>
                <a:gd name="connsiteY269" fmla="*/ 57626 h 1066800"/>
                <a:gd name="connsiteX270" fmla="*/ 492046 w 1514475"/>
                <a:gd name="connsiteY270" fmla="*/ 76676 h 1066800"/>
                <a:gd name="connsiteX271" fmla="*/ 494904 w 1514475"/>
                <a:gd name="connsiteY271" fmla="*/ 77629 h 1066800"/>
                <a:gd name="connsiteX272" fmla="*/ 496809 w 1514475"/>
                <a:gd name="connsiteY272" fmla="*/ 77629 h 1066800"/>
                <a:gd name="connsiteX273" fmla="*/ 508239 w 1514475"/>
                <a:gd name="connsiteY273" fmla="*/ 70009 h 1066800"/>
                <a:gd name="connsiteX274" fmla="*/ 511096 w 1514475"/>
                <a:gd name="connsiteY274" fmla="*/ 62389 h 1066800"/>
                <a:gd name="connsiteX275" fmla="*/ 511096 w 1514475"/>
                <a:gd name="connsiteY275" fmla="*/ 61436 h 1066800"/>
                <a:gd name="connsiteX276" fmla="*/ 511096 w 1514475"/>
                <a:gd name="connsiteY276" fmla="*/ 52864 h 1066800"/>
                <a:gd name="connsiteX277" fmla="*/ 507286 w 1514475"/>
                <a:gd name="connsiteY277" fmla="*/ 46196 h 1066800"/>
                <a:gd name="connsiteX278" fmla="*/ 499666 w 1514475"/>
                <a:gd name="connsiteY278" fmla="*/ 37624 h 1066800"/>
                <a:gd name="connsiteX279" fmla="*/ 487284 w 1514475"/>
                <a:gd name="connsiteY279" fmla="*/ 22384 h 1066800"/>
                <a:gd name="connsiteX280" fmla="*/ 486331 w 1514475"/>
                <a:gd name="connsiteY280" fmla="*/ 15716 h 1066800"/>
                <a:gd name="connsiteX281" fmla="*/ 491094 w 1514475"/>
                <a:gd name="connsiteY281" fmla="*/ 10001 h 1066800"/>
                <a:gd name="connsiteX282" fmla="*/ 493951 w 1514475"/>
                <a:gd name="connsiteY282" fmla="*/ 10001 h 1066800"/>
                <a:gd name="connsiteX283" fmla="*/ 493951 w 1514475"/>
                <a:gd name="connsiteY283" fmla="*/ 10001 h 1066800"/>
                <a:gd name="connsiteX284" fmla="*/ 493951 w 1514475"/>
                <a:gd name="connsiteY284" fmla="*/ 10001 h 1066800"/>
                <a:gd name="connsiteX285" fmla="*/ 394891 w 1514475"/>
                <a:gd name="connsiteY285" fmla="*/ 174784 h 1066800"/>
                <a:gd name="connsiteX286" fmla="*/ 391081 w 1514475"/>
                <a:gd name="connsiteY286" fmla="*/ 177641 h 1066800"/>
                <a:gd name="connsiteX287" fmla="*/ 392034 w 1514475"/>
                <a:gd name="connsiteY287" fmla="*/ 181451 h 1066800"/>
                <a:gd name="connsiteX288" fmla="*/ 407274 w 1514475"/>
                <a:gd name="connsiteY288" fmla="*/ 191929 h 1066800"/>
                <a:gd name="connsiteX289" fmla="*/ 422514 w 1514475"/>
                <a:gd name="connsiteY289" fmla="*/ 198596 h 1066800"/>
                <a:gd name="connsiteX290" fmla="*/ 427276 w 1514475"/>
                <a:gd name="connsiteY290" fmla="*/ 199549 h 1066800"/>
                <a:gd name="connsiteX291" fmla="*/ 444421 w 1514475"/>
                <a:gd name="connsiteY291" fmla="*/ 198596 h 1066800"/>
                <a:gd name="connsiteX292" fmla="*/ 449184 w 1514475"/>
                <a:gd name="connsiteY292" fmla="*/ 198596 h 1066800"/>
                <a:gd name="connsiteX293" fmla="*/ 449184 w 1514475"/>
                <a:gd name="connsiteY293" fmla="*/ 199549 h 1066800"/>
                <a:gd name="connsiteX294" fmla="*/ 456804 w 1514475"/>
                <a:gd name="connsiteY294" fmla="*/ 204311 h 1066800"/>
                <a:gd name="connsiteX295" fmla="*/ 458709 w 1514475"/>
                <a:gd name="connsiteY295" fmla="*/ 207169 h 1066800"/>
                <a:gd name="connsiteX296" fmla="*/ 456804 w 1514475"/>
                <a:gd name="connsiteY296" fmla="*/ 211931 h 1066800"/>
                <a:gd name="connsiteX297" fmla="*/ 456804 w 1514475"/>
                <a:gd name="connsiteY297" fmla="*/ 212884 h 1066800"/>
                <a:gd name="connsiteX298" fmla="*/ 453946 w 1514475"/>
                <a:gd name="connsiteY298" fmla="*/ 220504 h 1066800"/>
                <a:gd name="connsiteX299" fmla="*/ 452994 w 1514475"/>
                <a:gd name="connsiteY299" fmla="*/ 227171 h 1066800"/>
                <a:gd name="connsiteX300" fmla="*/ 452994 w 1514475"/>
                <a:gd name="connsiteY300" fmla="*/ 230981 h 1066800"/>
                <a:gd name="connsiteX301" fmla="*/ 456804 w 1514475"/>
                <a:gd name="connsiteY301" fmla="*/ 240506 h 1066800"/>
                <a:gd name="connsiteX302" fmla="*/ 462519 w 1514475"/>
                <a:gd name="connsiteY302" fmla="*/ 268129 h 1066800"/>
                <a:gd name="connsiteX303" fmla="*/ 463471 w 1514475"/>
                <a:gd name="connsiteY303" fmla="*/ 273844 h 1066800"/>
                <a:gd name="connsiteX304" fmla="*/ 479664 w 1514475"/>
                <a:gd name="connsiteY304" fmla="*/ 266224 h 1066800"/>
                <a:gd name="connsiteX305" fmla="*/ 488236 w 1514475"/>
                <a:gd name="connsiteY305" fmla="*/ 260509 h 1066800"/>
                <a:gd name="connsiteX306" fmla="*/ 495856 w 1514475"/>
                <a:gd name="connsiteY306" fmla="*/ 259556 h 1066800"/>
                <a:gd name="connsiteX307" fmla="*/ 502524 w 1514475"/>
                <a:gd name="connsiteY307" fmla="*/ 268129 h 1066800"/>
                <a:gd name="connsiteX308" fmla="*/ 501571 w 1514475"/>
                <a:gd name="connsiteY308" fmla="*/ 273844 h 1066800"/>
                <a:gd name="connsiteX309" fmla="*/ 499666 w 1514475"/>
                <a:gd name="connsiteY309" fmla="*/ 276701 h 1066800"/>
                <a:gd name="connsiteX310" fmla="*/ 493951 w 1514475"/>
                <a:gd name="connsiteY310" fmla="*/ 283369 h 1066800"/>
                <a:gd name="connsiteX311" fmla="*/ 478711 w 1514475"/>
                <a:gd name="connsiteY311" fmla="*/ 296704 h 1066800"/>
                <a:gd name="connsiteX312" fmla="*/ 463471 w 1514475"/>
                <a:gd name="connsiteY312" fmla="*/ 310991 h 1066800"/>
                <a:gd name="connsiteX313" fmla="*/ 438706 w 1514475"/>
                <a:gd name="connsiteY313" fmla="*/ 339566 h 1066800"/>
                <a:gd name="connsiteX314" fmla="*/ 423466 w 1514475"/>
                <a:gd name="connsiteY314" fmla="*/ 359569 h 1066800"/>
                <a:gd name="connsiteX315" fmla="*/ 416799 w 1514475"/>
                <a:gd name="connsiteY315" fmla="*/ 367189 h 1066800"/>
                <a:gd name="connsiteX316" fmla="*/ 417751 w 1514475"/>
                <a:gd name="connsiteY316" fmla="*/ 367189 h 1066800"/>
                <a:gd name="connsiteX317" fmla="*/ 482521 w 1514475"/>
                <a:gd name="connsiteY317" fmla="*/ 343376 h 1066800"/>
                <a:gd name="connsiteX318" fmla="*/ 504429 w 1514475"/>
                <a:gd name="connsiteY318" fmla="*/ 330041 h 1066800"/>
                <a:gd name="connsiteX319" fmla="*/ 527289 w 1514475"/>
                <a:gd name="connsiteY319" fmla="*/ 308134 h 1066800"/>
                <a:gd name="connsiteX320" fmla="*/ 538719 w 1514475"/>
                <a:gd name="connsiteY320" fmla="*/ 288131 h 1066800"/>
                <a:gd name="connsiteX321" fmla="*/ 541576 w 1514475"/>
                <a:gd name="connsiteY321" fmla="*/ 280511 h 1066800"/>
                <a:gd name="connsiteX322" fmla="*/ 542529 w 1514475"/>
                <a:gd name="connsiteY322" fmla="*/ 255746 h 1066800"/>
                <a:gd name="connsiteX323" fmla="*/ 523479 w 1514475"/>
                <a:gd name="connsiteY323" fmla="*/ 212884 h 1066800"/>
                <a:gd name="connsiteX324" fmla="*/ 497761 w 1514475"/>
                <a:gd name="connsiteY324" fmla="*/ 193834 h 1066800"/>
                <a:gd name="connsiteX325" fmla="*/ 466329 w 1514475"/>
                <a:gd name="connsiteY325" fmla="*/ 181451 h 1066800"/>
                <a:gd name="connsiteX326" fmla="*/ 456804 w 1514475"/>
                <a:gd name="connsiteY326" fmla="*/ 179546 h 1066800"/>
                <a:gd name="connsiteX327" fmla="*/ 428229 w 1514475"/>
                <a:gd name="connsiteY327" fmla="*/ 174784 h 1066800"/>
                <a:gd name="connsiteX328" fmla="*/ 423466 w 1514475"/>
                <a:gd name="connsiteY328" fmla="*/ 174784 h 1066800"/>
                <a:gd name="connsiteX329" fmla="*/ 418704 w 1514475"/>
                <a:gd name="connsiteY329" fmla="*/ 174784 h 1066800"/>
                <a:gd name="connsiteX330" fmla="*/ 414894 w 1514475"/>
                <a:gd name="connsiteY330" fmla="*/ 175736 h 1066800"/>
                <a:gd name="connsiteX331" fmla="*/ 402511 w 1514475"/>
                <a:gd name="connsiteY331" fmla="*/ 175736 h 1066800"/>
                <a:gd name="connsiteX332" fmla="*/ 394891 w 1514475"/>
                <a:gd name="connsiteY332" fmla="*/ 174784 h 1066800"/>
                <a:gd name="connsiteX333" fmla="*/ 394891 w 1514475"/>
                <a:gd name="connsiteY333" fmla="*/ 174784 h 1066800"/>
                <a:gd name="connsiteX334" fmla="*/ 192009 w 1514475"/>
                <a:gd name="connsiteY334" fmla="*/ 347186 h 1066800"/>
                <a:gd name="connsiteX335" fmla="*/ 194866 w 1514475"/>
                <a:gd name="connsiteY335" fmla="*/ 374809 h 1066800"/>
                <a:gd name="connsiteX336" fmla="*/ 213916 w 1514475"/>
                <a:gd name="connsiteY336" fmla="*/ 403384 h 1066800"/>
                <a:gd name="connsiteX337" fmla="*/ 222489 w 1514475"/>
                <a:gd name="connsiteY337" fmla="*/ 409099 h 1066800"/>
                <a:gd name="connsiteX338" fmla="*/ 229156 w 1514475"/>
                <a:gd name="connsiteY338" fmla="*/ 411004 h 1066800"/>
                <a:gd name="connsiteX339" fmla="*/ 232966 w 1514475"/>
                <a:gd name="connsiteY339" fmla="*/ 411956 h 1066800"/>
                <a:gd name="connsiteX340" fmla="*/ 234871 w 1514475"/>
                <a:gd name="connsiteY340" fmla="*/ 412909 h 1066800"/>
                <a:gd name="connsiteX341" fmla="*/ 238681 w 1514475"/>
                <a:gd name="connsiteY341" fmla="*/ 411956 h 1066800"/>
                <a:gd name="connsiteX342" fmla="*/ 234871 w 1514475"/>
                <a:gd name="connsiteY342" fmla="*/ 401479 h 1066800"/>
                <a:gd name="connsiteX343" fmla="*/ 228204 w 1514475"/>
                <a:gd name="connsiteY343" fmla="*/ 387191 h 1066800"/>
                <a:gd name="connsiteX344" fmla="*/ 228204 w 1514475"/>
                <a:gd name="connsiteY344" fmla="*/ 383381 h 1066800"/>
                <a:gd name="connsiteX345" fmla="*/ 232966 w 1514475"/>
                <a:gd name="connsiteY345" fmla="*/ 378619 h 1066800"/>
                <a:gd name="connsiteX346" fmla="*/ 243444 w 1514475"/>
                <a:gd name="connsiteY346" fmla="*/ 377666 h 1066800"/>
                <a:gd name="connsiteX347" fmla="*/ 246301 w 1514475"/>
                <a:gd name="connsiteY347" fmla="*/ 378619 h 1066800"/>
                <a:gd name="connsiteX348" fmla="*/ 258684 w 1514475"/>
                <a:gd name="connsiteY348" fmla="*/ 386239 h 1066800"/>
                <a:gd name="connsiteX349" fmla="*/ 270114 w 1514475"/>
                <a:gd name="connsiteY349" fmla="*/ 395764 h 1066800"/>
                <a:gd name="connsiteX350" fmla="*/ 278686 w 1514475"/>
                <a:gd name="connsiteY350" fmla="*/ 406241 h 1066800"/>
                <a:gd name="connsiteX351" fmla="*/ 281544 w 1514475"/>
                <a:gd name="connsiteY351" fmla="*/ 410051 h 1066800"/>
                <a:gd name="connsiteX352" fmla="*/ 325359 w 1514475"/>
                <a:gd name="connsiteY352" fmla="*/ 420529 h 1066800"/>
                <a:gd name="connsiteX353" fmla="*/ 335836 w 1514475"/>
                <a:gd name="connsiteY353" fmla="*/ 421481 h 1066800"/>
                <a:gd name="connsiteX354" fmla="*/ 342504 w 1514475"/>
                <a:gd name="connsiteY354" fmla="*/ 421481 h 1066800"/>
                <a:gd name="connsiteX355" fmla="*/ 340599 w 1514475"/>
                <a:gd name="connsiteY355" fmla="*/ 411956 h 1066800"/>
                <a:gd name="connsiteX356" fmla="*/ 334884 w 1514475"/>
                <a:gd name="connsiteY356" fmla="*/ 401479 h 1066800"/>
                <a:gd name="connsiteX357" fmla="*/ 321549 w 1514475"/>
                <a:gd name="connsiteY357" fmla="*/ 390049 h 1066800"/>
                <a:gd name="connsiteX358" fmla="*/ 302499 w 1514475"/>
                <a:gd name="connsiteY358" fmla="*/ 379571 h 1066800"/>
                <a:gd name="connsiteX359" fmla="*/ 263446 w 1514475"/>
                <a:gd name="connsiteY359" fmla="*/ 365284 h 1066800"/>
                <a:gd name="connsiteX360" fmla="*/ 255826 w 1514475"/>
                <a:gd name="connsiteY360" fmla="*/ 363379 h 1066800"/>
                <a:gd name="connsiteX361" fmla="*/ 250111 w 1514475"/>
                <a:gd name="connsiteY361" fmla="*/ 361474 h 1066800"/>
                <a:gd name="connsiteX362" fmla="*/ 237729 w 1514475"/>
                <a:gd name="connsiteY362" fmla="*/ 358616 h 1066800"/>
                <a:gd name="connsiteX363" fmla="*/ 207249 w 1514475"/>
                <a:gd name="connsiteY363" fmla="*/ 350996 h 1066800"/>
                <a:gd name="connsiteX364" fmla="*/ 192009 w 1514475"/>
                <a:gd name="connsiteY364" fmla="*/ 347186 h 1066800"/>
                <a:gd name="connsiteX365" fmla="*/ 192009 w 1514475"/>
                <a:gd name="connsiteY365" fmla="*/ 347186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</a:cxnLst>
              <a:rect l="l" t="t" r="r" b="b"/>
              <a:pathLst>
                <a:path w="1514475" h="1066800">
                  <a:moveTo>
                    <a:pt x="493951" y="10001"/>
                  </a:moveTo>
                  <a:cubicBezTo>
                    <a:pt x="496809" y="10001"/>
                    <a:pt x="498714" y="10001"/>
                    <a:pt x="500619" y="10001"/>
                  </a:cubicBezTo>
                  <a:cubicBezTo>
                    <a:pt x="502524" y="10954"/>
                    <a:pt x="503476" y="11906"/>
                    <a:pt x="505381" y="12859"/>
                  </a:cubicBezTo>
                  <a:cubicBezTo>
                    <a:pt x="508239" y="13811"/>
                    <a:pt x="509191" y="15716"/>
                    <a:pt x="511096" y="17621"/>
                  </a:cubicBezTo>
                  <a:cubicBezTo>
                    <a:pt x="513954" y="21431"/>
                    <a:pt x="519669" y="24289"/>
                    <a:pt x="524431" y="26194"/>
                  </a:cubicBezTo>
                  <a:lnTo>
                    <a:pt x="526336" y="25241"/>
                  </a:lnTo>
                  <a:lnTo>
                    <a:pt x="527289" y="24289"/>
                  </a:lnTo>
                  <a:cubicBezTo>
                    <a:pt x="528242" y="23336"/>
                    <a:pt x="529194" y="21431"/>
                    <a:pt x="529194" y="20479"/>
                  </a:cubicBezTo>
                  <a:cubicBezTo>
                    <a:pt x="532051" y="14764"/>
                    <a:pt x="535861" y="10954"/>
                    <a:pt x="541576" y="8096"/>
                  </a:cubicBezTo>
                  <a:cubicBezTo>
                    <a:pt x="543481" y="7144"/>
                    <a:pt x="546339" y="7144"/>
                    <a:pt x="549196" y="7144"/>
                  </a:cubicBezTo>
                  <a:cubicBezTo>
                    <a:pt x="550149" y="7144"/>
                    <a:pt x="550149" y="7144"/>
                    <a:pt x="551101" y="7144"/>
                  </a:cubicBezTo>
                  <a:cubicBezTo>
                    <a:pt x="553959" y="8096"/>
                    <a:pt x="555864" y="10001"/>
                    <a:pt x="557769" y="11906"/>
                  </a:cubicBezTo>
                  <a:cubicBezTo>
                    <a:pt x="558721" y="12859"/>
                    <a:pt x="559674" y="14764"/>
                    <a:pt x="559674" y="15716"/>
                  </a:cubicBezTo>
                  <a:cubicBezTo>
                    <a:pt x="559674" y="19526"/>
                    <a:pt x="559674" y="22384"/>
                    <a:pt x="558721" y="25241"/>
                  </a:cubicBezTo>
                  <a:lnTo>
                    <a:pt x="553959" y="42386"/>
                  </a:lnTo>
                  <a:cubicBezTo>
                    <a:pt x="553959" y="43339"/>
                    <a:pt x="553959" y="43339"/>
                    <a:pt x="553006" y="44291"/>
                  </a:cubicBezTo>
                  <a:cubicBezTo>
                    <a:pt x="552054" y="47149"/>
                    <a:pt x="552054" y="50006"/>
                    <a:pt x="551101" y="52864"/>
                  </a:cubicBezTo>
                  <a:cubicBezTo>
                    <a:pt x="548244" y="60484"/>
                    <a:pt x="543481" y="68104"/>
                    <a:pt x="538719" y="75724"/>
                  </a:cubicBezTo>
                  <a:cubicBezTo>
                    <a:pt x="534909" y="83344"/>
                    <a:pt x="531099" y="90964"/>
                    <a:pt x="528242" y="98584"/>
                  </a:cubicBezTo>
                  <a:cubicBezTo>
                    <a:pt x="527289" y="101441"/>
                    <a:pt x="527289" y="104299"/>
                    <a:pt x="527289" y="107156"/>
                  </a:cubicBezTo>
                  <a:cubicBezTo>
                    <a:pt x="526336" y="110014"/>
                    <a:pt x="526336" y="113824"/>
                    <a:pt x="526336" y="116681"/>
                  </a:cubicBezTo>
                  <a:cubicBezTo>
                    <a:pt x="527289" y="124301"/>
                    <a:pt x="526336" y="129064"/>
                    <a:pt x="527289" y="135731"/>
                  </a:cubicBezTo>
                  <a:cubicBezTo>
                    <a:pt x="527289" y="132874"/>
                    <a:pt x="527289" y="134779"/>
                    <a:pt x="527289" y="136684"/>
                  </a:cubicBezTo>
                  <a:cubicBezTo>
                    <a:pt x="527289" y="140494"/>
                    <a:pt x="528242" y="144304"/>
                    <a:pt x="527289" y="149066"/>
                  </a:cubicBezTo>
                  <a:cubicBezTo>
                    <a:pt x="527289" y="150971"/>
                    <a:pt x="526336" y="152876"/>
                    <a:pt x="526336" y="153829"/>
                  </a:cubicBezTo>
                  <a:cubicBezTo>
                    <a:pt x="526336" y="156686"/>
                    <a:pt x="525384" y="160496"/>
                    <a:pt x="524431" y="163354"/>
                  </a:cubicBezTo>
                  <a:cubicBezTo>
                    <a:pt x="524431" y="164306"/>
                    <a:pt x="523479" y="165259"/>
                    <a:pt x="523479" y="167164"/>
                  </a:cubicBezTo>
                  <a:lnTo>
                    <a:pt x="529194" y="172879"/>
                  </a:lnTo>
                  <a:cubicBezTo>
                    <a:pt x="531099" y="174784"/>
                    <a:pt x="532051" y="176689"/>
                    <a:pt x="533956" y="177641"/>
                  </a:cubicBezTo>
                  <a:cubicBezTo>
                    <a:pt x="536814" y="179546"/>
                    <a:pt x="538719" y="181451"/>
                    <a:pt x="540624" y="183356"/>
                  </a:cubicBezTo>
                  <a:cubicBezTo>
                    <a:pt x="543481" y="185261"/>
                    <a:pt x="546339" y="187166"/>
                    <a:pt x="549196" y="189071"/>
                  </a:cubicBezTo>
                  <a:cubicBezTo>
                    <a:pt x="550149" y="190024"/>
                    <a:pt x="552054" y="190976"/>
                    <a:pt x="553959" y="190976"/>
                  </a:cubicBezTo>
                  <a:cubicBezTo>
                    <a:pt x="555864" y="191929"/>
                    <a:pt x="558721" y="191929"/>
                    <a:pt x="560626" y="190976"/>
                  </a:cubicBezTo>
                  <a:cubicBezTo>
                    <a:pt x="564436" y="190976"/>
                    <a:pt x="567294" y="190024"/>
                    <a:pt x="570151" y="188119"/>
                  </a:cubicBezTo>
                  <a:cubicBezTo>
                    <a:pt x="573961" y="187166"/>
                    <a:pt x="576819" y="185261"/>
                    <a:pt x="579676" y="184309"/>
                  </a:cubicBezTo>
                  <a:cubicBezTo>
                    <a:pt x="579676" y="184309"/>
                    <a:pt x="580629" y="183356"/>
                    <a:pt x="582534" y="183356"/>
                  </a:cubicBezTo>
                  <a:cubicBezTo>
                    <a:pt x="583486" y="182404"/>
                    <a:pt x="585392" y="181451"/>
                    <a:pt x="586344" y="180499"/>
                  </a:cubicBezTo>
                  <a:cubicBezTo>
                    <a:pt x="587296" y="179546"/>
                    <a:pt x="589201" y="178594"/>
                    <a:pt x="590154" y="177641"/>
                  </a:cubicBezTo>
                  <a:cubicBezTo>
                    <a:pt x="592059" y="175736"/>
                    <a:pt x="593964" y="174784"/>
                    <a:pt x="595869" y="172879"/>
                  </a:cubicBezTo>
                  <a:cubicBezTo>
                    <a:pt x="597774" y="170974"/>
                    <a:pt x="599679" y="169069"/>
                    <a:pt x="600631" y="168116"/>
                  </a:cubicBezTo>
                  <a:cubicBezTo>
                    <a:pt x="601584" y="167164"/>
                    <a:pt x="602536" y="166211"/>
                    <a:pt x="604442" y="164306"/>
                  </a:cubicBezTo>
                  <a:cubicBezTo>
                    <a:pt x="607299" y="161449"/>
                    <a:pt x="609204" y="158591"/>
                    <a:pt x="611109" y="155734"/>
                  </a:cubicBezTo>
                  <a:cubicBezTo>
                    <a:pt x="615871" y="148114"/>
                    <a:pt x="620634" y="140494"/>
                    <a:pt x="622539" y="131921"/>
                  </a:cubicBezTo>
                  <a:cubicBezTo>
                    <a:pt x="622539" y="130969"/>
                    <a:pt x="623492" y="129064"/>
                    <a:pt x="624444" y="127159"/>
                  </a:cubicBezTo>
                  <a:cubicBezTo>
                    <a:pt x="625396" y="125254"/>
                    <a:pt x="625396" y="123349"/>
                    <a:pt x="625396" y="121444"/>
                  </a:cubicBezTo>
                  <a:cubicBezTo>
                    <a:pt x="626349" y="115729"/>
                    <a:pt x="628254" y="110014"/>
                    <a:pt x="629206" y="103346"/>
                  </a:cubicBezTo>
                  <a:cubicBezTo>
                    <a:pt x="630159" y="100489"/>
                    <a:pt x="631111" y="98584"/>
                    <a:pt x="633017" y="96679"/>
                  </a:cubicBezTo>
                  <a:cubicBezTo>
                    <a:pt x="633969" y="94774"/>
                    <a:pt x="633969" y="93821"/>
                    <a:pt x="634921" y="92869"/>
                  </a:cubicBezTo>
                  <a:cubicBezTo>
                    <a:pt x="635874" y="90964"/>
                    <a:pt x="637779" y="89059"/>
                    <a:pt x="639684" y="87154"/>
                  </a:cubicBezTo>
                  <a:cubicBezTo>
                    <a:pt x="641589" y="85249"/>
                    <a:pt x="642542" y="84296"/>
                    <a:pt x="644446" y="82391"/>
                  </a:cubicBezTo>
                  <a:cubicBezTo>
                    <a:pt x="646351" y="83344"/>
                    <a:pt x="648256" y="83344"/>
                    <a:pt x="650161" y="83344"/>
                  </a:cubicBezTo>
                  <a:cubicBezTo>
                    <a:pt x="651114" y="83344"/>
                    <a:pt x="651114" y="83344"/>
                    <a:pt x="652067" y="83344"/>
                  </a:cubicBezTo>
                  <a:cubicBezTo>
                    <a:pt x="653019" y="84296"/>
                    <a:pt x="653971" y="84296"/>
                    <a:pt x="653971" y="84296"/>
                  </a:cubicBezTo>
                  <a:cubicBezTo>
                    <a:pt x="654924" y="85249"/>
                    <a:pt x="654924" y="85249"/>
                    <a:pt x="655876" y="86201"/>
                  </a:cubicBezTo>
                  <a:cubicBezTo>
                    <a:pt x="656829" y="88106"/>
                    <a:pt x="656829" y="89059"/>
                    <a:pt x="657781" y="89059"/>
                  </a:cubicBezTo>
                  <a:cubicBezTo>
                    <a:pt x="657781" y="89059"/>
                    <a:pt x="658734" y="90011"/>
                    <a:pt x="658734" y="90964"/>
                  </a:cubicBezTo>
                  <a:cubicBezTo>
                    <a:pt x="658734" y="92869"/>
                    <a:pt x="658734" y="95726"/>
                    <a:pt x="657781" y="97631"/>
                  </a:cubicBezTo>
                  <a:cubicBezTo>
                    <a:pt x="656829" y="107156"/>
                    <a:pt x="654924" y="115729"/>
                    <a:pt x="653019" y="125254"/>
                  </a:cubicBezTo>
                  <a:lnTo>
                    <a:pt x="650161" y="135731"/>
                  </a:lnTo>
                  <a:cubicBezTo>
                    <a:pt x="649209" y="138589"/>
                    <a:pt x="649209" y="142399"/>
                    <a:pt x="651114" y="145256"/>
                  </a:cubicBezTo>
                  <a:cubicBezTo>
                    <a:pt x="651114" y="146209"/>
                    <a:pt x="652067" y="147161"/>
                    <a:pt x="653019" y="148114"/>
                  </a:cubicBezTo>
                  <a:cubicBezTo>
                    <a:pt x="653971" y="149066"/>
                    <a:pt x="655876" y="150019"/>
                    <a:pt x="656829" y="150019"/>
                  </a:cubicBezTo>
                  <a:cubicBezTo>
                    <a:pt x="658734" y="150019"/>
                    <a:pt x="659686" y="150019"/>
                    <a:pt x="661592" y="150019"/>
                  </a:cubicBezTo>
                  <a:cubicBezTo>
                    <a:pt x="664449" y="150019"/>
                    <a:pt x="666354" y="150019"/>
                    <a:pt x="669211" y="149066"/>
                  </a:cubicBezTo>
                  <a:cubicBezTo>
                    <a:pt x="672069" y="148114"/>
                    <a:pt x="674926" y="147161"/>
                    <a:pt x="677784" y="145256"/>
                  </a:cubicBezTo>
                  <a:cubicBezTo>
                    <a:pt x="684451" y="142399"/>
                    <a:pt x="690167" y="139541"/>
                    <a:pt x="695881" y="134779"/>
                  </a:cubicBezTo>
                  <a:cubicBezTo>
                    <a:pt x="700644" y="131921"/>
                    <a:pt x="705406" y="129064"/>
                    <a:pt x="711121" y="126206"/>
                  </a:cubicBezTo>
                  <a:cubicBezTo>
                    <a:pt x="712074" y="125254"/>
                    <a:pt x="713026" y="125254"/>
                    <a:pt x="714931" y="125254"/>
                  </a:cubicBezTo>
                  <a:cubicBezTo>
                    <a:pt x="715884" y="126206"/>
                    <a:pt x="716836" y="126206"/>
                    <a:pt x="717789" y="127159"/>
                  </a:cubicBezTo>
                  <a:cubicBezTo>
                    <a:pt x="718742" y="128111"/>
                    <a:pt x="719694" y="128111"/>
                    <a:pt x="719694" y="129064"/>
                  </a:cubicBezTo>
                  <a:cubicBezTo>
                    <a:pt x="720646" y="130969"/>
                    <a:pt x="720646" y="131921"/>
                    <a:pt x="720646" y="133826"/>
                  </a:cubicBezTo>
                  <a:cubicBezTo>
                    <a:pt x="720646" y="135731"/>
                    <a:pt x="719694" y="136684"/>
                    <a:pt x="719694" y="138589"/>
                  </a:cubicBezTo>
                  <a:cubicBezTo>
                    <a:pt x="719694" y="138589"/>
                    <a:pt x="719694" y="139541"/>
                    <a:pt x="719694" y="139541"/>
                  </a:cubicBezTo>
                  <a:cubicBezTo>
                    <a:pt x="719694" y="141446"/>
                    <a:pt x="718742" y="142399"/>
                    <a:pt x="718742" y="144304"/>
                  </a:cubicBezTo>
                  <a:cubicBezTo>
                    <a:pt x="718742" y="144304"/>
                    <a:pt x="718742" y="144304"/>
                    <a:pt x="718742" y="145256"/>
                  </a:cubicBezTo>
                  <a:cubicBezTo>
                    <a:pt x="718742" y="146209"/>
                    <a:pt x="718742" y="147161"/>
                    <a:pt x="718742" y="148114"/>
                  </a:cubicBezTo>
                  <a:cubicBezTo>
                    <a:pt x="717789" y="149066"/>
                    <a:pt x="716836" y="150019"/>
                    <a:pt x="715884" y="150971"/>
                  </a:cubicBezTo>
                  <a:cubicBezTo>
                    <a:pt x="714931" y="152876"/>
                    <a:pt x="713979" y="153829"/>
                    <a:pt x="713026" y="155734"/>
                  </a:cubicBezTo>
                  <a:cubicBezTo>
                    <a:pt x="712074" y="156686"/>
                    <a:pt x="711121" y="158591"/>
                    <a:pt x="709217" y="159544"/>
                  </a:cubicBezTo>
                  <a:cubicBezTo>
                    <a:pt x="707311" y="161449"/>
                    <a:pt x="704454" y="163354"/>
                    <a:pt x="702549" y="165259"/>
                  </a:cubicBezTo>
                  <a:cubicBezTo>
                    <a:pt x="698739" y="168116"/>
                    <a:pt x="695881" y="170021"/>
                    <a:pt x="692071" y="171926"/>
                  </a:cubicBezTo>
                  <a:cubicBezTo>
                    <a:pt x="688261" y="173831"/>
                    <a:pt x="684451" y="174784"/>
                    <a:pt x="680642" y="175736"/>
                  </a:cubicBezTo>
                  <a:cubicBezTo>
                    <a:pt x="678736" y="175736"/>
                    <a:pt x="678736" y="176689"/>
                    <a:pt x="676831" y="176689"/>
                  </a:cubicBezTo>
                  <a:cubicBezTo>
                    <a:pt x="673974" y="176689"/>
                    <a:pt x="671117" y="176689"/>
                    <a:pt x="668259" y="177641"/>
                  </a:cubicBezTo>
                  <a:cubicBezTo>
                    <a:pt x="665401" y="178594"/>
                    <a:pt x="661592" y="178594"/>
                    <a:pt x="657781" y="179546"/>
                  </a:cubicBezTo>
                  <a:cubicBezTo>
                    <a:pt x="654924" y="180499"/>
                    <a:pt x="651114" y="180499"/>
                    <a:pt x="648256" y="181451"/>
                  </a:cubicBezTo>
                  <a:cubicBezTo>
                    <a:pt x="646351" y="182404"/>
                    <a:pt x="643494" y="183356"/>
                    <a:pt x="640636" y="184309"/>
                  </a:cubicBezTo>
                  <a:cubicBezTo>
                    <a:pt x="637779" y="185261"/>
                    <a:pt x="635874" y="186214"/>
                    <a:pt x="633017" y="186214"/>
                  </a:cubicBezTo>
                  <a:cubicBezTo>
                    <a:pt x="630159" y="187166"/>
                    <a:pt x="627301" y="188119"/>
                    <a:pt x="625396" y="189071"/>
                  </a:cubicBezTo>
                  <a:cubicBezTo>
                    <a:pt x="616824" y="192881"/>
                    <a:pt x="609204" y="196691"/>
                    <a:pt x="601584" y="201454"/>
                  </a:cubicBezTo>
                  <a:cubicBezTo>
                    <a:pt x="593011" y="207169"/>
                    <a:pt x="585392" y="215741"/>
                    <a:pt x="580629" y="225266"/>
                  </a:cubicBezTo>
                  <a:cubicBezTo>
                    <a:pt x="579676" y="228124"/>
                    <a:pt x="578724" y="230029"/>
                    <a:pt x="577771" y="232886"/>
                  </a:cubicBezTo>
                  <a:cubicBezTo>
                    <a:pt x="576819" y="235744"/>
                    <a:pt x="575867" y="238601"/>
                    <a:pt x="575867" y="241459"/>
                  </a:cubicBezTo>
                  <a:cubicBezTo>
                    <a:pt x="575867" y="246221"/>
                    <a:pt x="575867" y="250984"/>
                    <a:pt x="575867" y="255746"/>
                  </a:cubicBezTo>
                  <a:cubicBezTo>
                    <a:pt x="575867" y="260509"/>
                    <a:pt x="575867" y="265271"/>
                    <a:pt x="575867" y="270034"/>
                  </a:cubicBezTo>
                  <a:cubicBezTo>
                    <a:pt x="575867" y="271939"/>
                    <a:pt x="575867" y="273844"/>
                    <a:pt x="574914" y="275749"/>
                  </a:cubicBezTo>
                  <a:cubicBezTo>
                    <a:pt x="573961" y="279559"/>
                    <a:pt x="573961" y="283369"/>
                    <a:pt x="573009" y="287179"/>
                  </a:cubicBezTo>
                  <a:cubicBezTo>
                    <a:pt x="573009" y="288131"/>
                    <a:pt x="572056" y="289084"/>
                    <a:pt x="572056" y="290036"/>
                  </a:cubicBezTo>
                  <a:cubicBezTo>
                    <a:pt x="568246" y="304324"/>
                    <a:pt x="561579" y="316706"/>
                    <a:pt x="551101" y="328136"/>
                  </a:cubicBezTo>
                  <a:lnTo>
                    <a:pt x="540624" y="338614"/>
                  </a:lnTo>
                  <a:lnTo>
                    <a:pt x="530146" y="348139"/>
                  </a:lnTo>
                  <a:cubicBezTo>
                    <a:pt x="520621" y="355759"/>
                    <a:pt x="509191" y="363379"/>
                    <a:pt x="497761" y="368141"/>
                  </a:cubicBezTo>
                  <a:cubicBezTo>
                    <a:pt x="492046" y="370046"/>
                    <a:pt x="484426" y="373856"/>
                    <a:pt x="475854" y="377666"/>
                  </a:cubicBezTo>
                  <a:cubicBezTo>
                    <a:pt x="424419" y="400526"/>
                    <a:pt x="418704" y="415766"/>
                    <a:pt x="399654" y="425291"/>
                  </a:cubicBezTo>
                  <a:lnTo>
                    <a:pt x="397749" y="423386"/>
                  </a:lnTo>
                  <a:cubicBezTo>
                    <a:pt x="397749" y="428149"/>
                    <a:pt x="397749" y="430054"/>
                    <a:pt x="398701" y="431006"/>
                  </a:cubicBezTo>
                  <a:cubicBezTo>
                    <a:pt x="403464" y="432911"/>
                    <a:pt x="441564" y="506254"/>
                    <a:pt x="458709" y="544354"/>
                  </a:cubicBezTo>
                  <a:cubicBezTo>
                    <a:pt x="488236" y="611981"/>
                    <a:pt x="515859" y="636746"/>
                    <a:pt x="556817" y="634841"/>
                  </a:cubicBezTo>
                  <a:cubicBezTo>
                    <a:pt x="579676" y="633889"/>
                    <a:pt x="621586" y="655796"/>
                    <a:pt x="643494" y="680561"/>
                  </a:cubicBezTo>
                  <a:cubicBezTo>
                    <a:pt x="653019" y="691991"/>
                    <a:pt x="709217" y="699611"/>
                    <a:pt x="759699" y="696754"/>
                  </a:cubicBezTo>
                  <a:cubicBezTo>
                    <a:pt x="776844" y="695801"/>
                    <a:pt x="793989" y="695801"/>
                    <a:pt x="796846" y="696754"/>
                  </a:cubicBezTo>
                  <a:cubicBezTo>
                    <a:pt x="799704" y="697706"/>
                    <a:pt x="831136" y="695801"/>
                    <a:pt x="865426" y="692944"/>
                  </a:cubicBezTo>
                  <a:cubicBezTo>
                    <a:pt x="899717" y="690086"/>
                    <a:pt x="946389" y="688181"/>
                    <a:pt x="969249" y="687229"/>
                  </a:cubicBezTo>
                  <a:cubicBezTo>
                    <a:pt x="991156" y="687229"/>
                    <a:pt x="1013064" y="685324"/>
                    <a:pt x="1017826" y="683419"/>
                  </a:cubicBezTo>
                  <a:cubicBezTo>
                    <a:pt x="1031161" y="679609"/>
                    <a:pt x="1042592" y="660559"/>
                    <a:pt x="1056879" y="621506"/>
                  </a:cubicBezTo>
                  <a:cubicBezTo>
                    <a:pt x="1063547" y="602456"/>
                    <a:pt x="1074024" y="582454"/>
                    <a:pt x="1080692" y="575786"/>
                  </a:cubicBezTo>
                  <a:cubicBezTo>
                    <a:pt x="1099742" y="558641"/>
                    <a:pt x="1142604" y="537686"/>
                    <a:pt x="1150224" y="541496"/>
                  </a:cubicBezTo>
                  <a:cubicBezTo>
                    <a:pt x="1159749" y="546259"/>
                    <a:pt x="1156892" y="551021"/>
                    <a:pt x="1137842" y="570071"/>
                  </a:cubicBezTo>
                  <a:cubicBezTo>
                    <a:pt x="1118792" y="588169"/>
                    <a:pt x="1105457" y="614839"/>
                    <a:pt x="1109267" y="626269"/>
                  </a:cubicBezTo>
                  <a:cubicBezTo>
                    <a:pt x="1111171" y="631031"/>
                    <a:pt x="1109267" y="637699"/>
                    <a:pt x="1106409" y="642461"/>
                  </a:cubicBezTo>
                  <a:cubicBezTo>
                    <a:pt x="1091169" y="662464"/>
                    <a:pt x="1091169" y="676751"/>
                    <a:pt x="1108314" y="715804"/>
                  </a:cubicBezTo>
                  <a:cubicBezTo>
                    <a:pt x="1124507" y="751999"/>
                    <a:pt x="1124507" y="752951"/>
                    <a:pt x="1118792" y="787241"/>
                  </a:cubicBezTo>
                  <a:cubicBezTo>
                    <a:pt x="1112124" y="832961"/>
                    <a:pt x="1118792" y="852964"/>
                    <a:pt x="1144509" y="866299"/>
                  </a:cubicBezTo>
                  <a:cubicBezTo>
                    <a:pt x="1163559" y="876776"/>
                    <a:pt x="1206421" y="881539"/>
                    <a:pt x="1234996" y="875824"/>
                  </a:cubicBezTo>
                  <a:cubicBezTo>
                    <a:pt x="1246426" y="872966"/>
                    <a:pt x="1253094" y="875824"/>
                    <a:pt x="1274049" y="894874"/>
                  </a:cubicBezTo>
                  <a:cubicBezTo>
                    <a:pt x="1288336" y="907256"/>
                    <a:pt x="1309292" y="922496"/>
                    <a:pt x="1320721" y="927259"/>
                  </a:cubicBezTo>
                  <a:cubicBezTo>
                    <a:pt x="1352154" y="942499"/>
                    <a:pt x="1421686" y="961549"/>
                    <a:pt x="1432164" y="958691"/>
                  </a:cubicBezTo>
                  <a:cubicBezTo>
                    <a:pt x="1436926" y="956786"/>
                    <a:pt x="1449309" y="957739"/>
                    <a:pt x="1458834" y="959644"/>
                  </a:cubicBezTo>
                  <a:cubicBezTo>
                    <a:pt x="1478836" y="964406"/>
                    <a:pt x="1511221" y="983456"/>
                    <a:pt x="1507411" y="989171"/>
                  </a:cubicBezTo>
                  <a:cubicBezTo>
                    <a:pt x="1506459" y="991076"/>
                    <a:pt x="1496934" y="995839"/>
                    <a:pt x="1485504" y="998696"/>
                  </a:cubicBezTo>
                  <a:lnTo>
                    <a:pt x="1465501" y="1004411"/>
                  </a:lnTo>
                  <a:lnTo>
                    <a:pt x="1474074" y="1019651"/>
                  </a:lnTo>
                  <a:cubicBezTo>
                    <a:pt x="1482646" y="1034891"/>
                    <a:pt x="1482646" y="1035844"/>
                    <a:pt x="1471217" y="1041559"/>
                  </a:cubicBezTo>
                  <a:cubicBezTo>
                    <a:pt x="1464549" y="1044416"/>
                    <a:pt x="1455976" y="1047274"/>
                    <a:pt x="1452167" y="1047274"/>
                  </a:cubicBezTo>
                  <a:cubicBezTo>
                    <a:pt x="1448357" y="1047274"/>
                    <a:pt x="1444546" y="1048226"/>
                    <a:pt x="1442642" y="1049179"/>
                  </a:cubicBezTo>
                  <a:cubicBezTo>
                    <a:pt x="1440736" y="1050131"/>
                    <a:pt x="1433117" y="1047274"/>
                    <a:pt x="1424544" y="1044416"/>
                  </a:cubicBezTo>
                  <a:cubicBezTo>
                    <a:pt x="1416924" y="1041559"/>
                    <a:pt x="1402636" y="1035844"/>
                    <a:pt x="1394064" y="1033939"/>
                  </a:cubicBezTo>
                  <a:cubicBezTo>
                    <a:pt x="1363584" y="1025366"/>
                    <a:pt x="1315007" y="1001554"/>
                    <a:pt x="1305482" y="991076"/>
                  </a:cubicBezTo>
                  <a:cubicBezTo>
                    <a:pt x="1299767" y="985361"/>
                    <a:pt x="1279764" y="974884"/>
                    <a:pt x="1260714" y="967264"/>
                  </a:cubicBezTo>
                  <a:cubicBezTo>
                    <a:pt x="1227376" y="953929"/>
                    <a:pt x="1226424" y="953929"/>
                    <a:pt x="1182609" y="961549"/>
                  </a:cubicBezTo>
                  <a:cubicBezTo>
                    <a:pt x="1157844" y="966311"/>
                    <a:pt x="1128317" y="972026"/>
                    <a:pt x="1116886" y="973931"/>
                  </a:cubicBezTo>
                  <a:cubicBezTo>
                    <a:pt x="1045449" y="989171"/>
                    <a:pt x="1014017" y="982504"/>
                    <a:pt x="972106" y="944404"/>
                  </a:cubicBezTo>
                  <a:cubicBezTo>
                    <a:pt x="933054" y="908209"/>
                    <a:pt x="903526" y="903446"/>
                    <a:pt x="835899" y="917734"/>
                  </a:cubicBezTo>
                  <a:cubicBezTo>
                    <a:pt x="810181" y="923449"/>
                    <a:pt x="788274" y="930116"/>
                    <a:pt x="786369" y="932974"/>
                  </a:cubicBezTo>
                  <a:cubicBezTo>
                    <a:pt x="784464" y="935831"/>
                    <a:pt x="776844" y="938689"/>
                    <a:pt x="770176" y="939641"/>
                  </a:cubicBezTo>
                  <a:cubicBezTo>
                    <a:pt x="755889" y="942499"/>
                    <a:pt x="707311" y="944404"/>
                    <a:pt x="693024" y="942499"/>
                  </a:cubicBezTo>
                  <a:cubicBezTo>
                    <a:pt x="671117" y="938689"/>
                    <a:pt x="591106" y="925354"/>
                    <a:pt x="566342" y="921544"/>
                  </a:cubicBezTo>
                  <a:cubicBezTo>
                    <a:pt x="552054" y="918686"/>
                    <a:pt x="535861" y="916781"/>
                    <a:pt x="532051" y="915829"/>
                  </a:cubicBezTo>
                  <a:cubicBezTo>
                    <a:pt x="528242" y="915829"/>
                    <a:pt x="518716" y="912971"/>
                    <a:pt x="512049" y="911066"/>
                  </a:cubicBezTo>
                  <a:cubicBezTo>
                    <a:pt x="504429" y="909161"/>
                    <a:pt x="487284" y="912019"/>
                    <a:pt x="469186" y="916781"/>
                  </a:cubicBezTo>
                  <a:cubicBezTo>
                    <a:pt x="437754" y="925354"/>
                    <a:pt x="413941" y="925354"/>
                    <a:pt x="356791" y="912971"/>
                  </a:cubicBezTo>
                  <a:cubicBezTo>
                    <a:pt x="298689" y="900589"/>
                    <a:pt x="270114" y="911066"/>
                    <a:pt x="219631" y="962501"/>
                  </a:cubicBezTo>
                  <a:cubicBezTo>
                    <a:pt x="200581" y="982504"/>
                    <a:pt x="181531" y="998696"/>
                    <a:pt x="178674" y="999649"/>
                  </a:cubicBezTo>
                  <a:cubicBezTo>
                    <a:pt x="175816" y="1000601"/>
                    <a:pt x="167244" y="1012031"/>
                    <a:pt x="159624" y="1024414"/>
                  </a:cubicBezTo>
                  <a:cubicBezTo>
                    <a:pt x="145336" y="1047274"/>
                    <a:pt x="143431" y="1048226"/>
                    <a:pt x="111999" y="1057751"/>
                  </a:cubicBezTo>
                  <a:lnTo>
                    <a:pt x="79614" y="1068229"/>
                  </a:lnTo>
                  <a:lnTo>
                    <a:pt x="92949" y="1042511"/>
                  </a:lnTo>
                  <a:cubicBezTo>
                    <a:pt x="100569" y="1028224"/>
                    <a:pt x="110094" y="1014889"/>
                    <a:pt x="114856" y="1011079"/>
                  </a:cubicBezTo>
                  <a:cubicBezTo>
                    <a:pt x="119619" y="1008221"/>
                    <a:pt x="128191" y="997744"/>
                    <a:pt x="133906" y="987266"/>
                  </a:cubicBezTo>
                  <a:cubicBezTo>
                    <a:pt x="139621" y="976789"/>
                    <a:pt x="155814" y="960596"/>
                    <a:pt x="170101" y="950119"/>
                  </a:cubicBezTo>
                  <a:cubicBezTo>
                    <a:pt x="183436" y="939641"/>
                    <a:pt x="193914" y="930116"/>
                    <a:pt x="192961" y="928211"/>
                  </a:cubicBezTo>
                  <a:cubicBezTo>
                    <a:pt x="191056" y="922496"/>
                    <a:pt x="186294" y="925354"/>
                    <a:pt x="140574" y="950119"/>
                  </a:cubicBezTo>
                  <a:cubicBezTo>
                    <a:pt x="90091" y="977741"/>
                    <a:pt x="60564" y="988219"/>
                    <a:pt x="31036" y="986314"/>
                  </a:cubicBezTo>
                  <a:cubicBezTo>
                    <a:pt x="17701" y="985361"/>
                    <a:pt x="7224" y="983456"/>
                    <a:pt x="7224" y="981551"/>
                  </a:cubicBezTo>
                  <a:cubicBezTo>
                    <a:pt x="4366" y="973931"/>
                    <a:pt x="78661" y="934879"/>
                    <a:pt x="116761" y="923449"/>
                  </a:cubicBezTo>
                  <a:cubicBezTo>
                    <a:pt x="152004" y="912971"/>
                    <a:pt x="216774" y="884396"/>
                    <a:pt x="232966" y="871061"/>
                  </a:cubicBezTo>
                  <a:cubicBezTo>
                    <a:pt x="250111" y="857726"/>
                    <a:pt x="246301" y="858679"/>
                    <a:pt x="347266" y="845344"/>
                  </a:cubicBezTo>
                  <a:cubicBezTo>
                    <a:pt x="366316" y="842486"/>
                    <a:pt x="384414" y="837724"/>
                    <a:pt x="389176" y="834866"/>
                  </a:cubicBezTo>
                  <a:cubicBezTo>
                    <a:pt x="400606" y="826294"/>
                    <a:pt x="397749" y="809149"/>
                    <a:pt x="379651" y="783431"/>
                  </a:cubicBezTo>
                  <a:cubicBezTo>
                    <a:pt x="371079" y="771049"/>
                    <a:pt x="359649" y="755809"/>
                    <a:pt x="355839" y="748189"/>
                  </a:cubicBezTo>
                  <a:cubicBezTo>
                    <a:pt x="351076" y="741521"/>
                    <a:pt x="340599" y="730091"/>
                    <a:pt x="332979" y="723424"/>
                  </a:cubicBezTo>
                  <a:cubicBezTo>
                    <a:pt x="304404" y="699611"/>
                    <a:pt x="301546" y="688181"/>
                    <a:pt x="310119" y="633889"/>
                  </a:cubicBezTo>
                  <a:cubicBezTo>
                    <a:pt x="317739" y="586264"/>
                    <a:pt x="317739" y="583406"/>
                    <a:pt x="307261" y="567214"/>
                  </a:cubicBezTo>
                  <a:cubicBezTo>
                    <a:pt x="300594" y="558641"/>
                    <a:pt x="291069" y="548164"/>
                    <a:pt x="286306" y="545306"/>
                  </a:cubicBezTo>
                  <a:cubicBezTo>
                    <a:pt x="275829" y="539591"/>
                    <a:pt x="207249" y="529114"/>
                    <a:pt x="197724" y="531971"/>
                  </a:cubicBezTo>
                  <a:cubicBezTo>
                    <a:pt x="191056" y="533876"/>
                    <a:pt x="184389" y="525304"/>
                    <a:pt x="178674" y="511016"/>
                  </a:cubicBezTo>
                  <a:cubicBezTo>
                    <a:pt x="171054" y="490061"/>
                    <a:pt x="175816" y="485299"/>
                    <a:pt x="215821" y="471964"/>
                  </a:cubicBezTo>
                  <a:cubicBezTo>
                    <a:pt x="244396" y="462439"/>
                    <a:pt x="273924" y="450056"/>
                    <a:pt x="294879" y="438626"/>
                  </a:cubicBezTo>
                  <a:lnTo>
                    <a:pt x="282496" y="436721"/>
                  </a:lnTo>
                  <a:lnTo>
                    <a:pt x="232014" y="432911"/>
                  </a:lnTo>
                  <a:cubicBezTo>
                    <a:pt x="222489" y="431959"/>
                    <a:pt x="212964" y="431959"/>
                    <a:pt x="203439" y="431006"/>
                  </a:cubicBezTo>
                  <a:cubicBezTo>
                    <a:pt x="194866" y="431006"/>
                    <a:pt x="187246" y="429101"/>
                    <a:pt x="180579" y="427196"/>
                  </a:cubicBezTo>
                  <a:cubicBezTo>
                    <a:pt x="175816" y="425291"/>
                    <a:pt x="171054" y="423386"/>
                    <a:pt x="166291" y="421481"/>
                  </a:cubicBezTo>
                  <a:cubicBezTo>
                    <a:pt x="162481" y="419576"/>
                    <a:pt x="160576" y="414814"/>
                    <a:pt x="161529" y="411004"/>
                  </a:cubicBezTo>
                  <a:cubicBezTo>
                    <a:pt x="162481" y="407194"/>
                    <a:pt x="165339" y="404336"/>
                    <a:pt x="169149" y="403384"/>
                  </a:cubicBezTo>
                  <a:cubicBezTo>
                    <a:pt x="173911" y="402431"/>
                    <a:pt x="179626" y="402431"/>
                    <a:pt x="184389" y="404336"/>
                  </a:cubicBezTo>
                  <a:lnTo>
                    <a:pt x="178674" y="394811"/>
                  </a:lnTo>
                  <a:lnTo>
                    <a:pt x="173911" y="385286"/>
                  </a:lnTo>
                  <a:lnTo>
                    <a:pt x="170101" y="374809"/>
                  </a:lnTo>
                  <a:cubicBezTo>
                    <a:pt x="165339" y="361474"/>
                    <a:pt x="162481" y="347186"/>
                    <a:pt x="161529" y="332899"/>
                  </a:cubicBezTo>
                  <a:lnTo>
                    <a:pt x="152956" y="323374"/>
                  </a:lnTo>
                  <a:cubicBezTo>
                    <a:pt x="150099" y="320516"/>
                    <a:pt x="149146" y="317659"/>
                    <a:pt x="148194" y="313849"/>
                  </a:cubicBezTo>
                  <a:cubicBezTo>
                    <a:pt x="147241" y="310039"/>
                    <a:pt x="149146" y="306229"/>
                    <a:pt x="152956" y="305276"/>
                  </a:cubicBezTo>
                  <a:cubicBezTo>
                    <a:pt x="156766" y="303371"/>
                    <a:pt x="160576" y="304324"/>
                    <a:pt x="163434" y="306229"/>
                  </a:cubicBezTo>
                  <a:lnTo>
                    <a:pt x="176769" y="312896"/>
                  </a:lnTo>
                  <a:cubicBezTo>
                    <a:pt x="181531" y="315754"/>
                    <a:pt x="187246" y="317659"/>
                    <a:pt x="192009" y="318611"/>
                  </a:cubicBezTo>
                  <a:cubicBezTo>
                    <a:pt x="195819" y="319564"/>
                    <a:pt x="199629" y="320516"/>
                    <a:pt x="203439" y="320516"/>
                  </a:cubicBezTo>
                  <a:lnTo>
                    <a:pt x="197724" y="313849"/>
                  </a:lnTo>
                  <a:lnTo>
                    <a:pt x="192009" y="303371"/>
                  </a:lnTo>
                  <a:lnTo>
                    <a:pt x="185341" y="289084"/>
                  </a:lnTo>
                  <a:lnTo>
                    <a:pt x="182484" y="282416"/>
                  </a:lnTo>
                  <a:cubicBezTo>
                    <a:pt x="181531" y="278606"/>
                    <a:pt x="183436" y="274796"/>
                    <a:pt x="186294" y="272891"/>
                  </a:cubicBezTo>
                  <a:cubicBezTo>
                    <a:pt x="189151" y="270986"/>
                    <a:pt x="192009" y="270986"/>
                    <a:pt x="194866" y="272891"/>
                  </a:cubicBezTo>
                  <a:cubicBezTo>
                    <a:pt x="198676" y="274796"/>
                    <a:pt x="201534" y="277654"/>
                    <a:pt x="204391" y="280511"/>
                  </a:cubicBezTo>
                  <a:cubicBezTo>
                    <a:pt x="208201" y="285274"/>
                    <a:pt x="212011" y="290036"/>
                    <a:pt x="215821" y="294799"/>
                  </a:cubicBezTo>
                  <a:cubicBezTo>
                    <a:pt x="219631" y="299561"/>
                    <a:pt x="224394" y="304324"/>
                    <a:pt x="229156" y="308134"/>
                  </a:cubicBezTo>
                  <a:cubicBezTo>
                    <a:pt x="237729" y="314801"/>
                    <a:pt x="245349" y="320516"/>
                    <a:pt x="252969" y="327184"/>
                  </a:cubicBezTo>
                  <a:cubicBezTo>
                    <a:pt x="258684" y="330994"/>
                    <a:pt x="266304" y="335756"/>
                    <a:pt x="274876" y="337661"/>
                  </a:cubicBezTo>
                  <a:cubicBezTo>
                    <a:pt x="275829" y="337661"/>
                    <a:pt x="276781" y="338614"/>
                    <a:pt x="277734" y="337661"/>
                  </a:cubicBezTo>
                  <a:cubicBezTo>
                    <a:pt x="281544" y="338614"/>
                    <a:pt x="285354" y="336709"/>
                    <a:pt x="287259" y="333851"/>
                  </a:cubicBezTo>
                  <a:cubicBezTo>
                    <a:pt x="288211" y="332899"/>
                    <a:pt x="289164" y="331946"/>
                    <a:pt x="289164" y="330041"/>
                  </a:cubicBezTo>
                  <a:cubicBezTo>
                    <a:pt x="289164" y="328136"/>
                    <a:pt x="289164" y="327184"/>
                    <a:pt x="289164" y="325279"/>
                  </a:cubicBezTo>
                  <a:cubicBezTo>
                    <a:pt x="288211" y="320516"/>
                    <a:pt x="287259" y="314801"/>
                    <a:pt x="288211" y="309086"/>
                  </a:cubicBezTo>
                  <a:cubicBezTo>
                    <a:pt x="288211" y="303371"/>
                    <a:pt x="291069" y="297656"/>
                    <a:pt x="293926" y="292894"/>
                  </a:cubicBezTo>
                  <a:cubicBezTo>
                    <a:pt x="296784" y="288131"/>
                    <a:pt x="303451" y="288131"/>
                    <a:pt x="306309" y="291941"/>
                  </a:cubicBezTo>
                  <a:cubicBezTo>
                    <a:pt x="308214" y="293846"/>
                    <a:pt x="310119" y="297656"/>
                    <a:pt x="310119" y="300514"/>
                  </a:cubicBezTo>
                  <a:cubicBezTo>
                    <a:pt x="311071" y="317659"/>
                    <a:pt x="312976" y="333851"/>
                    <a:pt x="315834" y="350044"/>
                  </a:cubicBezTo>
                  <a:lnTo>
                    <a:pt x="376794" y="364331"/>
                  </a:lnTo>
                  <a:lnTo>
                    <a:pt x="385366" y="358616"/>
                  </a:lnTo>
                  <a:lnTo>
                    <a:pt x="397749" y="346234"/>
                  </a:lnTo>
                  <a:cubicBezTo>
                    <a:pt x="408226" y="335756"/>
                    <a:pt x="417751" y="324326"/>
                    <a:pt x="424419" y="312896"/>
                  </a:cubicBezTo>
                  <a:cubicBezTo>
                    <a:pt x="429181" y="304324"/>
                    <a:pt x="432991" y="295751"/>
                    <a:pt x="436801" y="286226"/>
                  </a:cubicBezTo>
                  <a:cubicBezTo>
                    <a:pt x="437754" y="285274"/>
                    <a:pt x="437754" y="284321"/>
                    <a:pt x="437754" y="284321"/>
                  </a:cubicBezTo>
                  <a:cubicBezTo>
                    <a:pt x="439659" y="277654"/>
                    <a:pt x="439659" y="270986"/>
                    <a:pt x="439659" y="265271"/>
                  </a:cubicBezTo>
                  <a:cubicBezTo>
                    <a:pt x="438706" y="258604"/>
                    <a:pt x="437754" y="251936"/>
                    <a:pt x="433944" y="246221"/>
                  </a:cubicBezTo>
                  <a:cubicBezTo>
                    <a:pt x="431086" y="241459"/>
                    <a:pt x="427276" y="237649"/>
                    <a:pt x="424419" y="232886"/>
                  </a:cubicBezTo>
                  <a:cubicBezTo>
                    <a:pt x="419656" y="227171"/>
                    <a:pt x="413941" y="220504"/>
                    <a:pt x="408226" y="215741"/>
                  </a:cubicBezTo>
                  <a:cubicBezTo>
                    <a:pt x="401559" y="210979"/>
                    <a:pt x="393939" y="208121"/>
                    <a:pt x="386319" y="205264"/>
                  </a:cubicBezTo>
                  <a:cubicBezTo>
                    <a:pt x="380604" y="203359"/>
                    <a:pt x="372984" y="200501"/>
                    <a:pt x="366316" y="198596"/>
                  </a:cubicBezTo>
                  <a:cubicBezTo>
                    <a:pt x="361554" y="197644"/>
                    <a:pt x="358696" y="196691"/>
                    <a:pt x="355839" y="195739"/>
                  </a:cubicBezTo>
                  <a:cubicBezTo>
                    <a:pt x="351076" y="194786"/>
                    <a:pt x="346314" y="192881"/>
                    <a:pt x="340599" y="192881"/>
                  </a:cubicBezTo>
                  <a:cubicBezTo>
                    <a:pt x="332979" y="191929"/>
                    <a:pt x="324406" y="190976"/>
                    <a:pt x="316786" y="189071"/>
                  </a:cubicBezTo>
                  <a:lnTo>
                    <a:pt x="306309" y="187166"/>
                  </a:lnTo>
                  <a:cubicBezTo>
                    <a:pt x="301546" y="186214"/>
                    <a:pt x="295831" y="183356"/>
                    <a:pt x="292021" y="179546"/>
                  </a:cubicBezTo>
                  <a:cubicBezTo>
                    <a:pt x="289164" y="176689"/>
                    <a:pt x="288211" y="172879"/>
                    <a:pt x="289164" y="170021"/>
                  </a:cubicBezTo>
                  <a:cubicBezTo>
                    <a:pt x="290116" y="165259"/>
                    <a:pt x="293926" y="161449"/>
                    <a:pt x="298689" y="160496"/>
                  </a:cubicBezTo>
                  <a:cubicBezTo>
                    <a:pt x="303451" y="158591"/>
                    <a:pt x="308214" y="157639"/>
                    <a:pt x="313929" y="158591"/>
                  </a:cubicBezTo>
                  <a:cubicBezTo>
                    <a:pt x="319644" y="158591"/>
                    <a:pt x="325359" y="159544"/>
                    <a:pt x="331074" y="160496"/>
                  </a:cubicBezTo>
                  <a:lnTo>
                    <a:pt x="368221" y="140494"/>
                  </a:lnTo>
                  <a:lnTo>
                    <a:pt x="364411" y="131921"/>
                  </a:lnTo>
                  <a:cubicBezTo>
                    <a:pt x="359649" y="122396"/>
                    <a:pt x="356791" y="112871"/>
                    <a:pt x="355839" y="103346"/>
                  </a:cubicBezTo>
                  <a:cubicBezTo>
                    <a:pt x="355839" y="99536"/>
                    <a:pt x="357744" y="96679"/>
                    <a:pt x="360601" y="93821"/>
                  </a:cubicBezTo>
                  <a:cubicBezTo>
                    <a:pt x="363459" y="91916"/>
                    <a:pt x="366316" y="91916"/>
                    <a:pt x="369174" y="92869"/>
                  </a:cubicBezTo>
                  <a:cubicBezTo>
                    <a:pt x="372031" y="93821"/>
                    <a:pt x="374889" y="95726"/>
                    <a:pt x="376794" y="97631"/>
                  </a:cubicBezTo>
                  <a:cubicBezTo>
                    <a:pt x="378699" y="100489"/>
                    <a:pt x="380604" y="104299"/>
                    <a:pt x="382509" y="108109"/>
                  </a:cubicBezTo>
                  <a:cubicBezTo>
                    <a:pt x="384414" y="112871"/>
                    <a:pt x="386319" y="116681"/>
                    <a:pt x="389176" y="120491"/>
                  </a:cubicBezTo>
                  <a:cubicBezTo>
                    <a:pt x="392034" y="124301"/>
                    <a:pt x="393939" y="128111"/>
                    <a:pt x="396796" y="130969"/>
                  </a:cubicBezTo>
                  <a:cubicBezTo>
                    <a:pt x="398701" y="132874"/>
                    <a:pt x="400606" y="135731"/>
                    <a:pt x="402511" y="137636"/>
                  </a:cubicBezTo>
                  <a:lnTo>
                    <a:pt x="406321" y="136684"/>
                  </a:lnTo>
                  <a:lnTo>
                    <a:pt x="412989" y="136684"/>
                  </a:lnTo>
                  <a:lnTo>
                    <a:pt x="432039" y="139541"/>
                  </a:lnTo>
                  <a:lnTo>
                    <a:pt x="450136" y="143351"/>
                  </a:lnTo>
                  <a:lnTo>
                    <a:pt x="472996" y="147161"/>
                  </a:lnTo>
                  <a:cubicBezTo>
                    <a:pt x="479664" y="149066"/>
                    <a:pt x="487284" y="149066"/>
                    <a:pt x="493951" y="147161"/>
                  </a:cubicBezTo>
                  <a:lnTo>
                    <a:pt x="496809" y="143351"/>
                  </a:lnTo>
                  <a:cubicBezTo>
                    <a:pt x="498714" y="140494"/>
                    <a:pt x="498714" y="138589"/>
                    <a:pt x="499666" y="135731"/>
                  </a:cubicBezTo>
                  <a:cubicBezTo>
                    <a:pt x="499666" y="134779"/>
                    <a:pt x="500619" y="134779"/>
                    <a:pt x="500619" y="134779"/>
                  </a:cubicBezTo>
                  <a:cubicBezTo>
                    <a:pt x="500619" y="131921"/>
                    <a:pt x="501571" y="129064"/>
                    <a:pt x="501571" y="127159"/>
                  </a:cubicBezTo>
                  <a:cubicBezTo>
                    <a:pt x="501571" y="124301"/>
                    <a:pt x="501571" y="121444"/>
                    <a:pt x="500619" y="118586"/>
                  </a:cubicBezTo>
                  <a:cubicBezTo>
                    <a:pt x="500619" y="116681"/>
                    <a:pt x="499666" y="113824"/>
                    <a:pt x="498714" y="111919"/>
                  </a:cubicBezTo>
                  <a:cubicBezTo>
                    <a:pt x="498714" y="110966"/>
                    <a:pt x="497761" y="110014"/>
                    <a:pt x="496809" y="109061"/>
                  </a:cubicBezTo>
                  <a:cubicBezTo>
                    <a:pt x="494904" y="108109"/>
                    <a:pt x="493951" y="107156"/>
                    <a:pt x="492046" y="105251"/>
                  </a:cubicBezTo>
                  <a:cubicBezTo>
                    <a:pt x="490141" y="103346"/>
                    <a:pt x="488236" y="101441"/>
                    <a:pt x="486331" y="99536"/>
                  </a:cubicBezTo>
                  <a:cubicBezTo>
                    <a:pt x="484426" y="98584"/>
                    <a:pt x="481569" y="96679"/>
                    <a:pt x="479664" y="95726"/>
                  </a:cubicBezTo>
                  <a:lnTo>
                    <a:pt x="465376" y="92869"/>
                  </a:lnTo>
                  <a:lnTo>
                    <a:pt x="457756" y="88106"/>
                  </a:lnTo>
                  <a:cubicBezTo>
                    <a:pt x="453946" y="85249"/>
                    <a:pt x="449184" y="82391"/>
                    <a:pt x="447279" y="78581"/>
                  </a:cubicBezTo>
                  <a:cubicBezTo>
                    <a:pt x="445374" y="76676"/>
                    <a:pt x="444421" y="74771"/>
                    <a:pt x="442516" y="71914"/>
                  </a:cubicBezTo>
                  <a:cubicBezTo>
                    <a:pt x="441564" y="70009"/>
                    <a:pt x="440611" y="66199"/>
                    <a:pt x="442516" y="63341"/>
                  </a:cubicBezTo>
                  <a:cubicBezTo>
                    <a:pt x="445374" y="58579"/>
                    <a:pt x="452041" y="55721"/>
                    <a:pt x="457756" y="57626"/>
                  </a:cubicBezTo>
                  <a:cubicBezTo>
                    <a:pt x="470139" y="62389"/>
                    <a:pt x="481569" y="68104"/>
                    <a:pt x="492046" y="76676"/>
                  </a:cubicBezTo>
                  <a:cubicBezTo>
                    <a:pt x="492999" y="76676"/>
                    <a:pt x="493951" y="77629"/>
                    <a:pt x="494904" y="77629"/>
                  </a:cubicBezTo>
                  <a:cubicBezTo>
                    <a:pt x="495856" y="77629"/>
                    <a:pt x="495856" y="77629"/>
                    <a:pt x="496809" y="77629"/>
                  </a:cubicBezTo>
                  <a:cubicBezTo>
                    <a:pt x="501571" y="77629"/>
                    <a:pt x="507286" y="74771"/>
                    <a:pt x="508239" y="70009"/>
                  </a:cubicBezTo>
                  <a:cubicBezTo>
                    <a:pt x="509191" y="67151"/>
                    <a:pt x="510144" y="64294"/>
                    <a:pt x="511096" y="62389"/>
                  </a:cubicBezTo>
                  <a:cubicBezTo>
                    <a:pt x="511096" y="62389"/>
                    <a:pt x="511096" y="62389"/>
                    <a:pt x="511096" y="61436"/>
                  </a:cubicBezTo>
                  <a:cubicBezTo>
                    <a:pt x="512049" y="58579"/>
                    <a:pt x="512049" y="55721"/>
                    <a:pt x="511096" y="52864"/>
                  </a:cubicBezTo>
                  <a:cubicBezTo>
                    <a:pt x="511096" y="50959"/>
                    <a:pt x="509191" y="48101"/>
                    <a:pt x="507286" y="46196"/>
                  </a:cubicBezTo>
                  <a:cubicBezTo>
                    <a:pt x="504429" y="43339"/>
                    <a:pt x="502524" y="40481"/>
                    <a:pt x="499666" y="37624"/>
                  </a:cubicBezTo>
                  <a:cubicBezTo>
                    <a:pt x="494904" y="32861"/>
                    <a:pt x="490141" y="28099"/>
                    <a:pt x="487284" y="22384"/>
                  </a:cubicBezTo>
                  <a:cubicBezTo>
                    <a:pt x="486331" y="20479"/>
                    <a:pt x="485379" y="17621"/>
                    <a:pt x="486331" y="15716"/>
                  </a:cubicBezTo>
                  <a:cubicBezTo>
                    <a:pt x="487284" y="13811"/>
                    <a:pt x="489189" y="11906"/>
                    <a:pt x="491094" y="10001"/>
                  </a:cubicBezTo>
                  <a:cubicBezTo>
                    <a:pt x="491094" y="10954"/>
                    <a:pt x="492046" y="10954"/>
                    <a:pt x="493951" y="10001"/>
                  </a:cubicBezTo>
                  <a:lnTo>
                    <a:pt x="493951" y="10001"/>
                  </a:lnTo>
                  <a:lnTo>
                    <a:pt x="493951" y="10001"/>
                  </a:lnTo>
                  <a:close/>
                  <a:moveTo>
                    <a:pt x="394891" y="174784"/>
                  </a:moveTo>
                  <a:cubicBezTo>
                    <a:pt x="392986" y="174784"/>
                    <a:pt x="392034" y="175736"/>
                    <a:pt x="391081" y="177641"/>
                  </a:cubicBezTo>
                  <a:cubicBezTo>
                    <a:pt x="390129" y="178594"/>
                    <a:pt x="390129" y="180499"/>
                    <a:pt x="392034" y="181451"/>
                  </a:cubicBezTo>
                  <a:cubicBezTo>
                    <a:pt x="396796" y="185261"/>
                    <a:pt x="402511" y="189071"/>
                    <a:pt x="407274" y="191929"/>
                  </a:cubicBezTo>
                  <a:cubicBezTo>
                    <a:pt x="412036" y="194786"/>
                    <a:pt x="417751" y="196691"/>
                    <a:pt x="422514" y="198596"/>
                  </a:cubicBezTo>
                  <a:cubicBezTo>
                    <a:pt x="424419" y="198596"/>
                    <a:pt x="425371" y="199549"/>
                    <a:pt x="427276" y="199549"/>
                  </a:cubicBezTo>
                  <a:cubicBezTo>
                    <a:pt x="432991" y="199549"/>
                    <a:pt x="438706" y="198596"/>
                    <a:pt x="444421" y="198596"/>
                  </a:cubicBezTo>
                  <a:cubicBezTo>
                    <a:pt x="446326" y="198596"/>
                    <a:pt x="447279" y="197644"/>
                    <a:pt x="449184" y="198596"/>
                  </a:cubicBezTo>
                  <a:cubicBezTo>
                    <a:pt x="449184" y="198596"/>
                    <a:pt x="449184" y="199549"/>
                    <a:pt x="449184" y="199549"/>
                  </a:cubicBezTo>
                  <a:cubicBezTo>
                    <a:pt x="452041" y="200501"/>
                    <a:pt x="454899" y="201454"/>
                    <a:pt x="456804" y="204311"/>
                  </a:cubicBezTo>
                  <a:cubicBezTo>
                    <a:pt x="457756" y="205264"/>
                    <a:pt x="458709" y="206216"/>
                    <a:pt x="458709" y="207169"/>
                  </a:cubicBezTo>
                  <a:cubicBezTo>
                    <a:pt x="458709" y="208121"/>
                    <a:pt x="457756" y="210979"/>
                    <a:pt x="456804" y="211931"/>
                  </a:cubicBezTo>
                  <a:cubicBezTo>
                    <a:pt x="456804" y="211931"/>
                    <a:pt x="456804" y="212884"/>
                    <a:pt x="456804" y="212884"/>
                  </a:cubicBezTo>
                  <a:cubicBezTo>
                    <a:pt x="455851" y="215741"/>
                    <a:pt x="454899" y="217646"/>
                    <a:pt x="453946" y="220504"/>
                  </a:cubicBezTo>
                  <a:cubicBezTo>
                    <a:pt x="452994" y="222409"/>
                    <a:pt x="452994" y="225266"/>
                    <a:pt x="452994" y="227171"/>
                  </a:cubicBezTo>
                  <a:lnTo>
                    <a:pt x="452994" y="230981"/>
                  </a:lnTo>
                  <a:cubicBezTo>
                    <a:pt x="453946" y="233839"/>
                    <a:pt x="455851" y="237649"/>
                    <a:pt x="456804" y="240506"/>
                  </a:cubicBezTo>
                  <a:cubicBezTo>
                    <a:pt x="460614" y="249079"/>
                    <a:pt x="462519" y="258604"/>
                    <a:pt x="462519" y="268129"/>
                  </a:cubicBezTo>
                  <a:lnTo>
                    <a:pt x="463471" y="273844"/>
                  </a:lnTo>
                  <a:cubicBezTo>
                    <a:pt x="469186" y="271939"/>
                    <a:pt x="474901" y="269081"/>
                    <a:pt x="479664" y="266224"/>
                  </a:cubicBezTo>
                  <a:cubicBezTo>
                    <a:pt x="482521" y="264319"/>
                    <a:pt x="485379" y="262414"/>
                    <a:pt x="488236" y="260509"/>
                  </a:cubicBezTo>
                  <a:cubicBezTo>
                    <a:pt x="490141" y="259556"/>
                    <a:pt x="492999" y="258604"/>
                    <a:pt x="495856" y="259556"/>
                  </a:cubicBezTo>
                  <a:cubicBezTo>
                    <a:pt x="499666" y="260509"/>
                    <a:pt x="502524" y="264319"/>
                    <a:pt x="502524" y="268129"/>
                  </a:cubicBezTo>
                  <a:cubicBezTo>
                    <a:pt x="502524" y="270034"/>
                    <a:pt x="502524" y="271939"/>
                    <a:pt x="501571" y="273844"/>
                  </a:cubicBezTo>
                  <a:cubicBezTo>
                    <a:pt x="501571" y="274796"/>
                    <a:pt x="500619" y="275749"/>
                    <a:pt x="499666" y="276701"/>
                  </a:cubicBezTo>
                  <a:cubicBezTo>
                    <a:pt x="498714" y="279559"/>
                    <a:pt x="496809" y="281464"/>
                    <a:pt x="493951" y="283369"/>
                  </a:cubicBezTo>
                  <a:cubicBezTo>
                    <a:pt x="488236" y="287179"/>
                    <a:pt x="483474" y="291941"/>
                    <a:pt x="478711" y="296704"/>
                  </a:cubicBezTo>
                  <a:cubicBezTo>
                    <a:pt x="473949" y="301466"/>
                    <a:pt x="468234" y="306229"/>
                    <a:pt x="463471" y="310991"/>
                  </a:cubicBezTo>
                  <a:cubicBezTo>
                    <a:pt x="453946" y="319564"/>
                    <a:pt x="445374" y="330041"/>
                    <a:pt x="438706" y="339566"/>
                  </a:cubicBezTo>
                  <a:cubicBezTo>
                    <a:pt x="433944" y="346234"/>
                    <a:pt x="428229" y="352901"/>
                    <a:pt x="423466" y="359569"/>
                  </a:cubicBezTo>
                  <a:lnTo>
                    <a:pt x="416799" y="367189"/>
                  </a:lnTo>
                  <a:lnTo>
                    <a:pt x="417751" y="367189"/>
                  </a:lnTo>
                  <a:cubicBezTo>
                    <a:pt x="439659" y="361474"/>
                    <a:pt x="461566" y="353854"/>
                    <a:pt x="482521" y="343376"/>
                  </a:cubicBezTo>
                  <a:cubicBezTo>
                    <a:pt x="490141" y="339566"/>
                    <a:pt x="497761" y="334804"/>
                    <a:pt x="504429" y="330041"/>
                  </a:cubicBezTo>
                  <a:cubicBezTo>
                    <a:pt x="513001" y="323374"/>
                    <a:pt x="520621" y="316706"/>
                    <a:pt x="527289" y="308134"/>
                  </a:cubicBezTo>
                  <a:cubicBezTo>
                    <a:pt x="532051" y="301466"/>
                    <a:pt x="535861" y="294799"/>
                    <a:pt x="538719" y="288131"/>
                  </a:cubicBezTo>
                  <a:cubicBezTo>
                    <a:pt x="539671" y="286226"/>
                    <a:pt x="540624" y="283369"/>
                    <a:pt x="541576" y="280511"/>
                  </a:cubicBezTo>
                  <a:cubicBezTo>
                    <a:pt x="543481" y="272891"/>
                    <a:pt x="543481" y="264319"/>
                    <a:pt x="542529" y="255746"/>
                  </a:cubicBezTo>
                  <a:cubicBezTo>
                    <a:pt x="540624" y="239554"/>
                    <a:pt x="533956" y="225266"/>
                    <a:pt x="523479" y="212884"/>
                  </a:cubicBezTo>
                  <a:cubicBezTo>
                    <a:pt x="515859" y="205264"/>
                    <a:pt x="507286" y="198596"/>
                    <a:pt x="497761" y="193834"/>
                  </a:cubicBezTo>
                  <a:cubicBezTo>
                    <a:pt x="488236" y="189071"/>
                    <a:pt x="476806" y="184309"/>
                    <a:pt x="466329" y="181451"/>
                  </a:cubicBezTo>
                  <a:cubicBezTo>
                    <a:pt x="463471" y="180499"/>
                    <a:pt x="459661" y="179546"/>
                    <a:pt x="456804" y="179546"/>
                  </a:cubicBezTo>
                  <a:cubicBezTo>
                    <a:pt x="447279" y="177641"/>
                    <a:pt x="437754" y="175736"/>
                    <a:pt x="428229" y="174784"/>
                  </a:cubicBezTo>
                  <a:cubicBezTo>
                    <a:pt x="426324" y="174784"/>
                    <a:pt x="424419" y="174784"/>
                    <a:pt x="423466" y="174784"/>
                  </a:cubicBezTo>
                  <a:cubicBezTo>
                    <a:pt x="421561" y="174784"/>
                    <a:pt x="420609" y="174784"/>
                    <a:pt x="418704" y="174784"/>
                  </a:cubicBezTo>
                  <a:cubicBezTo>
                    <a:pt x="417751" y="174784"/>
                    <a:pt x="415846" y="174784"/>
                    <a:pt x="414894" y="175736"/>
                  </a:cubicBezTo>
                  <a:cubicBezTo>
                    <a:pt x="411084" y="175736"/>
                    <a:pt x="407274" y="175736"/>
                    <a:pt x="402511" y="175736"/>
                  </a:cubicBezTo>
                  <a:cubicBezTo>
                    <a:pt x="399654" y="174784"/>
                    <a:pt x="397749" y="174784"/>
                    <a:pt x="394891" y="174784"/>
                  </a:cubicBezTo>
                  <a:lnTo>
                    <a:pt x="394891" y="174784"/>
                  </a:lnTo>
                  <a:close/>
                  <a:moveTo>
                    <a:pt x="192009" y="347186"/>
                  </a:moveTo>
                  <a:cubicBezTo>
                    <a:pt x="191056" y="356711"/>
                    <a:pt x="192009" y="366236"/>
                    <a:pt x="194866" y="374809"/>
                  </a:cubicBezTo>
                  <a:cubicBezTo>
                    <a:pt x="198676" y="385286"/>
                    <a:pt x="205344" y="395764"/>
                    <a:pt x="213916" y="403384"/>
                  </a:cubicBezTo>
                  <a:cubicBezTo>
                    <a:pt x="216774" y="405289"/>
                    <a:pt x="219631" y="407194"/>
                    <a:pt x="222489" y="409099"/>
                  </a:cubicBezTo>
                  <a:cubicBezTo>
                    <a:pt x="225346" y="410051"/>
                    <a:pt x="227251" y="410051"/>
                    <a:pt x="229156" y="411004"/>
                  </a:cubicBezTo>
                  <a:cubicBezTo>
                    <a:pt x="230109" y="411004"/>
                    <a:pt x="232014" y="411956"/>
                    <a:pt x="232966" y="411956"/>
                  </a:cubicBezTo>
                  <a:cubicBezTo>
                    <a:pt x="233919" y="411956"/>
                    <a:pt x="233919" y="411956"/>
                    <a:pt x="234871" y="412909"/>
                  </a:cubicBezTo>
                  <a:lnTo>
                    <a:pt x="238681" y="411956"/>
                  </a:lnTo>
                  <a:cubicBezTo>
                    <a:pt x="238681" y="408146"/>
                    <a:pt x="237729" y="405289"/>
                    <a:pt x="234871" y="401479"/>
                  </a:cubicBezTo>
                  <a:cubicBezTo>
                    <a:pt x="232014" y="396716"/>
                    <a:pt x="229156" y="391954"/>
                    <a:pt x="228204" y="387191"/>
                  </a:cubicBezTo>
                  <a:cubicBezTo>
                    <a:pt x="228204" y="386239"/>
                    <a:pt x="227251" y="384334"/>
                    <a:pt x="228204" y="383381"/>
                  </a:cubicBezTo>
                  <a:cubicBezTo>
                    <a:pt x="229156" y="381476"/>
                    <a:pt x="230109" y="379571"/>
                    <a:pt x="232966" y="378619"/>
                  </a:cubicBezTo>
                  <a:cubicBezTo>
                    <a:pt x="235824" y="377666"/>
                    <a:pt x="239634" y="376714"/>
                    <a:pt x="243444" y="377666"/>
                  </a:cubicBezTo>
                  <a:cubicBezTo>
                    <a:pt x="244396" y="377666"/>
                    <a:pt x="245349" y="378619"/>
                    <a:pt x="246301" y="378619"/>
                  </a:cubicBezTo>
                  <a:cubicBezTo>
                    <a:pt x="251064" y="380524"/>
                    <a:pt x="254874" y="382429"/>
                    <a:pt x="258684" y="386239"/>
                  </a:cubicBezTo>
                  <a:cubicBezTo>
                    <a:pt x="262494" y="389096"/>
                    <a:pt x="267256" y="392906"/>
                    <a:pt x="270114" y="395764"/>
                  </a:cubicBezTo>
                  <a:cubicBezTo>
                    <a:pt x="272971" y="399574"/>
                    <a:pt x="275829" y="403384"/>
                    <a:pt x="278686" y="406241"/>
                  </a:cubicBezTo>
                  <a:lnTo>
                    <a:pt x="281544" y="410051"/>
                  </a:lnTo>
                  <a:cubicBezTo>
                    <a:pt x="295831" y="415766"/>
                    <a:pt x="310119" y="418624"/>
                    <a:pt x="325359" y="420529"/>
                  </a:cubicBezTo>
                  <a:lnTo>
                    <a:pt x="335836" y="421481"/>
                  </a:lnTo>
                  <a:lnTo>
                    <a:pt x="342504" y="421481"/>
                  </a:lnTo>
                  <a:cubicBezTo>
                    <a:pt x="342504" y="418624"/>
                    <a:pt x="342504" y="414814"/>
                    <a:pt x="340599" y="411956"/>
                  </a:cubicBezTo>
                  <a:cubicBezTo>
                    <a:pt x="338694" y="408146"/>
                    <a:pt x="337741" y="404336"/>
                    <a:pt x="334884" y="401479"/>
                  </a:cubicBezTo>
                  <a:cubicBezTo>
                    <a:pt x="331074" y="397669"/>
                    <a:pt x="326311" y="392906"/>
                    <a:pt x="321549" y="390049"/>
                  </a:cubicBezTo>
                  <a:cubicBezTo>
                    <a:pt x="315834" y="385286"/>
                    <a:pt x="309166" y="382429"/>
                    <a:pt x="302499" y="379571"/>
                  </a:cubicBezTo>
                  <a:cubicBezTo>
                    <a:pt x="290116" y="373856"/>
                    <a:pt x="276781" y="369094"/>
                    <a:pt x="263446" y="365284"/>
                  </a:cubicBezTo>
                  <a:lnTo>
                    <a:pt x="255826" y="363379"/>
                  </a:lnTo>
                  <a:lnTo>
                    <a:pt x="250111" y="361474"/>
                  </a:lnTo>
                  <a:lnTo>
                    <a:pt x="237729" y="358616"/>
                  </a:lnTo>
                  <a:lnTo>
                    <a:pt x="207249" y="350996"/>
                  </a:lnTo>
                  <a:lnTo>
                    <a:pt x="192009" y="347186"/>
                  </a:lnTo>
                  <a:lnTo>
                    <a:pt x="192009" y="3471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/>
            <p:cNvSpPr/>
            <p:nvPr/>
          </p:nvSpPr>
          <p:spPr>
            <a:xfrm>
              <a:off x="829775" y="3208066"/>
              <a:ext cx="1504950" cy="1114425"/>
            </a:xfrm>
            <a:custGeom>
              <a:avLst/>
              <a:gdLst>
                <a:gd name="connsiteX0" fmla="*/ 408293 w 1504950"/>
                <a:gd name="connsiteY0" fmla="*/ 15716 h 1114425"/>
                <a:gd name="connsiteX1" fmla="*/ 414960 w 1504950"/>
                <a:gd name="connsiteY1" fmla="*/ 15716 h 1114425"/>
                <a:gd name="connsiteX2" fmla="*/ 420675 w 1504950"/>
                <a:gd name="connsiteY2" fmla="*/ 17621 h 1114425"/>
                <a:gd name="connsiteX3" fmla="*/ 426390 w 1504950"/>
                <a:gd name="connsiteY3" fmla="*/ 22384 h 1114425"/>
                <a:gd name="connsiteX4" fmla="*/ 440678 w 1504950"/>
                <a:gd name="connsiteY4" fmla="*/ 30004 h 1114425"/>
                <a:gd name="connsiteX5" fmla="*/ 441630 w 1504950"/>
                <a:gd name="connsiteY5" fmla="*/ 29051 h 1114425"/>
                <a:gd name="connsiteX6" fmla="*/ 442583 w 1504950"/>
                <a:gd name="connsiteY6" fmla="*/ 27146 h 1114425"/>
                <a:gd name="connsiteX7" fmla="*/ 444488 w 1504950"/>
                <a:gd name="connsiteY7" fmla="*/ 22384 h 1114425"/>
                <a:gd name="connsiteX8" fmla="*/ 455918 w 1504950"/>
                <a:gd name="connsiteY8" fmla="*/ 9049 h 1114425"/>
                <a:gd name="connsiteX9" fmla="*/ 462585 w 1504950"/>
                <a:gd name="connsiteY9" fmla="*/ 7144 h 1114425"/>
                <a:gd name="connsiteX10" fmla="*/ 464490 w 1504950"/>
                <a:gd name="connsiteY10" fmla="*/ 7144 h 1114425"/>
                <a:gd name="connsiteX11" fmla="*/ 471158 w 1504950"/>
                <a:gd name="connsiteY11" fmla="*/ 10954 h 1114425"/>
                <a:gd name="connsiteX12" fmla="*/ 473063 w 1504950"/>
                <a:gd name="connsiteY12" fmla="*/ 14764 h 1114425"/>
                <a:gd name="connsiteX13" fmla="*/ 473063 w 1504950"/>
                <a:gd name="connsiteY13" fmla="*/ 24289 h 1114425"/>
                <a:gd name="connsiteX14" fmla="*/ 470205 w 1504950"/>
                <a:gd name="connsiteY14" fmla="*/ 42386 h 1114425"/>
                <a:gd name="connsiteX15" fmla="*/ 470205 w 1504950"/>
                <a:gd name="connsiteY15" fmla="*/ 44291 h 1114425"/>
                <a:gd name="connsiteX16" fmla="*/ 469253 w 1504950"/>
                <a:gd name="connsiteY16" fmla="*/ 52864 h 1114425"/>
                <a:gd name="connsiteX17" fmla="*/ 458775 w 1504950"/>
                <a:gd name="connsiteY17" fmla="*/ 76676 h 1114425"/>
                <a:gd name="connsiteX18" fmla="*/ 451155 w 1504950"/>
                <a:gd name="connsiteY18" fmla="*/ 100489 h 1114425"/>
                <a:gd name="connsiteX19" fmla="*/ 450203 w 1504950"/>
                <a:gd name="connsiteY19" fmla="*/ 109061 h 1114425"/>
                <a:gd name="connsiteX20" fmla="*/ 450203 w 1504950"/>
                <a:gd name="connsiteY20" fmla="*/ 118586 h 1114425"/>
                <a:gd name="connsiteX21" fmla="*/ 453060 w 1504950"/>
                <a:gd name="connsiteY21" fmla="*/ 136684 h 1114425"/>
                <a:gd name="connsiteX22" fmla="*/ 453060 w 1504950"/>
                <a:gd name="connsiteY22" fmla="*/ 137636 h 1114425"/>
                <a:gd name="connsiteX23" fmla="*/ 454013 w 1504950"/>
                <a:gd name="connsiteY23" fmla="*/ 150019 h 1114425"/>
                <a:gd name="connsiteX24" fmla="*/ 453060 w 1504950"/>
                <a:gd name="connsiteY24" fmla="*/ 154781 h 1114425"/>
                <a:gd name="connsiteX25" fmla="*/ 452108 w 1504950"/>
                <a:gd name="connsiteY25" fmla="*/ 165259 h 1114425"/>
                <a:gd name="connsiteX26" fmla="*/ 451155 w 1504950"/>
                <a:gd name="connsiteY26" fmla="*/ 169069 h 1114425"/>
                <a:gd name="connsiteX27" fmla="*/ 456870 w 1504950"/>
                <a:gd name="connsiteY27" fmla="*/ 173831 h 1114425"/>
                <a:gd name="connsiteX28" fmla="*/ 462585 w 1504950"/>
                <a:gd name="connsiteY28" fmla="*/ 178594 h 1114425"/>
                <a:gd name="connsiteX29" fmla="*/ 470205 w 1504950"/>
                <a:gd name="connsiteY29" fmla="*/ 184309 h 1114425"/>
                <a:gd name="connsiteX30" fmla="*/ 479730 w 1504950"/>
                <a:gd name="connsiteY30" fmla="*/ 190024 h 1114425"/>
                <a:gd name="connsiteX31" fmla="*/ 484493 w 1504950"/>
                <a:gd name="connsiteY31" fmla="*/ 191929 h 1114425"/>
                <a:gd name="connsiteX32" fmla="*/ 491160 w 1504950"/>
                <a:gd name="connsiteY32" fmla="*/ 191929 h 1114425"/>
                <a:gd name="connsiteX33" fmla="*/ 500685 w 1504950"/>
                <a:gd name="connsiteY33" fmla="*/ 189071 h 1114425"/>
                <a:gd name="connsiteX34" fmla="*/ 509258 w 1504950"/>
                <a:gd name="connsiteY34" fmla="*/ 184309 h 1114425"/>
                <a:gd name="connsiteX35" fmla="*/ 512115 w 1504950"/>
                <a:gd name="connsiteY35" fmla="*/ 182404 h 1114425"/>
                <a:gd name="connsiteX36" fmla="*/ 515925 w 1504950"/>
                <a:gd name="connsiteY36" fmla="*/ 179546 h 1114425"/>
                <a:gd name="connsiteX37" fmla="*/ 519735 w 1504950"/>
                <a:gd name="connsiteY37" fmla="*/ 176689 h 1114425"/>
                <a:gd name="connsiteX38" fmla="*/ 524498 w 1504950"/>
                <a:gd name="connsiteY38" fmla="*/ 171926 h 1114425"/>
                <a:gd name="connsiteX39" fmla="*/ 529260 w 1504950"/>
                <a:gd name="connsiteY39" fmla="*/ 166211 h 1114425"/>
                <a:gd name="connsiteX40" fmla="*/ 532118 w 1504950"/>
                <a:gd name="connsiteY40" fmla="*/ 161449 h 1114425"/>
                <a:gd name="connsiteX41" fmla="*/ 538785 w 1504950"/>
                <a:gd name="connsiteY41" fmla="*/ 151924 h 1114425"/>
                <a:gd name="connsiteX42" fmla="*/ 548310 w 1504950"/>
                <a:gd name="connsiteY42" fmla="*/ 127159 h 1114425"/>
                <a:gd name="connsiteX43" fmla="*/ 549263 w 1504950"/>
                <a:gd name="connsiteY43" fmla="*/ 122396 h 1114425"/>
                <a:gd name="connsiteX44" fmla="*/ 550215 w 1504950"/>
                <a:gd name="connsiteY44" fmla="*/ 116681 h 1114425"/>
                <a:gd name="connsiteX45" fmla="*/ 552120 w 1504950"/>
                <a:gd name="connsiteY45" fmla="*/ 98584 h 1114425"/>
                <a:gd name="connsiteX46" fmla="*/ 554978 w 1504950"/>
                <a:gd name="connsiteY46" fmla="*/ 90964 h 1114425"/>
                <a:gd name="connsiteX47" fmla="*/ 556883 w 1504950"/>
                <a:gd name="connsiteY47" fmla="*/ 87154 h 1114425"/>
                <a:gd name="connsiteX48" fmla="*/ 560693 w 1504950"/>
                <a:gd name="connsiteY48" fmla="*/ 81439 h 1114425"/>
                <a:gd name="connsiteX49" fmla="*/ 565455 w 1504950"/>
                <a:gd name="connsiteY49" fmla="*/ 76676 h 1114425"/>
                <a:gd name="connsiteX50" fmla="*/ 571170 w 1504950"/>
                <a:gd name="connsiteY50" fmla="*/ 73819 h 1114425"/>
                <a:gd name="connsiteX51" fmla="*/ 573075 w 1504950"/>
                <a:gd name="connsiteY51" fmla="*/ 73819 h 1114425"/>
                <a:gd name="connsiteX52" fmla="*/ 574980 w 1504950"/>
                <a:gd name="connsiteY52" fmla="*/ 74771 h 1114425"/>
                <a:gd name="connsiteX53" fmla="*/ 576885 w 1504950"/>
                <a:gd name="connsiteY53" fmla="*/ 76676 h 1114425"/>
                <a:gd name="connsiteX54" fmla="*/ 578790 w 1504950"/>
                <a:gd name="connsiteY54" fmla="*/ 81439 h 1114425"/>
                <a:gd name="connsiteX55" fmla="*/ 579743 w 1504950"/>
                <a:gd name="connsiteY55" fmla="*/ 83344 h 1114425"/>
                <a:gd name="connsiteX56" fmla="*/ 579743 w 1504950"/>
                <a:gd name="connsiteY56" fmla="*/ 90011 h 1114425"/>
                <a:gd name="connsiteX57" fmla="*/ 577838 w 1504950"/>
                <a:gd name="connsiteY57" fmla="*/ 117634 h 1114425"/>
                <a:gd name="connsiteX58" fmla="*/ 575933 w 1504950"/>
                <a:gd name="connsiteY58" fmla="*/ 129064 h 1114425"/>
                <a:gd name="connsiteX59" fmla="*/ 577838 w 1504950"/>
                <a:gd name="connsiteY59" fmla="*/ 138589 h 1114425"/>
                <a:gd name="connsiteX60" fmla="*/ 580695 w 1504950"/>
                <a:gd name="connsiteY60" fmla="*/ 141446 h 1114425"/>
                <a:gd name="connsiteX61" fmla="*/ 584505 w 1504950"/>
                <a:gd name="connsiteY61" fmla="*/ 143351 h 1114425"/>
                <a:gd name="connsiteX62" fmla="*/ 589268 w 1504950"/>
                <a:gd name="connsiteY62" fmla="*/ 143351 h 1114425"/>
                <a:gd name="connsiteX63" fmla="*/ 595935 w 1504950"/>
                <a:gd name="connsiteY63" fmla="*/ 141446 h 1114425"/>
                <a:gd name="connsiteX64" fmla="*/ 604508 w 1504950"/>
                <a:gd name="connsiteY64" fmla="*/ 136684 h 1114425"/>
                <a:gd name="connsiteX65" fmla="*/ 621653 w 1504950"/>
                <a:gd name="connsiteY65" fmla="*/ 125254 h 1114425"/>
                <a:gd name="connsiteX66" fmla="*/ 635940 w 1504950"/>
                <a:gd name="connsiteY66" fmla="*/ 115729 h 1114425"/>
                <a:gd name="connsiteX67" fmla="*/ 639750 w 1504950"/>
                <a:gd name="connsiteY67" fmla="*/ 114776 h 1114425"/>
                <a:gd name="connsiteX68" fmla="*/ 643560 w 1504950"/>
                <a:gd name="connsiteY68" fmla="*/ 116681 h 1114425"/>
                <a:gd name="connsiteX69" fmla="*/ 645465 w 1504950"/>
                <a:gd name="connsiteY69" fmla="*/ 118586 h 1114425"/>
                <a:gd name="connsiteX70" fmla="*/ 646418 w 1504950"/>
                <a:gd name="connsiteY70" fmla="*/ 123349 h 1114425"/>
                <a:gd name="connsiteX71" fmla="*/ 645465 w 1504950"/>
                <a:gd name="connsiteY71" fmla="*/ 128111 h 1114425"/>
                <a:gd name="connsiteX72" fmla="*/ 645465 w 1504950"/>
                <a:gd name="connsiteY72" fmla="*/ 129064 h 1114425"/>
                <a:gd name="connsiteX73" fmla="*/ 644513 w 1504950"/>
                <a:gd name="connsiteY73" fmla="*/ 133826 h 1114425"/>
                <a:gd name="connsiteX74" fmla="*/ 644513 w 1504950"/>
                <a:gd name="connsiteY74" fmla="*/ 134779 h 1114425"/>
                <a:gd name="connsiteX75" fmla="*/ 644513 w 1504950"/>
                <a:gd name="connsiteY75" fmla="*/ 137636 h 1114425"/>
                <a:gd name="connsiteX76" fmla="*/ 642608 w 1504950"/>
                <a:gd name="connsiteY76" fmla="*/ 141446 h 1114425"/>
                <a:gd name="connsiteX77" fmla="*/ 640703 w 1504950"/>
                <a:gd name="connsiteY77" fmla="*/ 146209 h 1114425"/>
                <a:gd name="connsiteX78" fmla="*/ 637845 w 1504950"/>
                <a:gd name="connsiteY78" fmla="*/ 150971 h 1114425"/>
                <a:gd name="connsiteX79" fmla="*/ 632130 w 1504950"/>
                <a:gd name="connsiteY79" fmla="*/ 157639 h 1114425"/>
                <a:gd name="connsiteX80" fmla="*/ 621653 w 1504950"/>
                <a:gd name="connsiteY80" fmla="*/ 165259 h 1114425"/>
                <a:gd name="connsiteX81" fmla="*/ 610223 w 1504950"/>
                <a:gd name="connsiteY81" fmla="*/ 170021 h 1114425"/>
                <a:gd name="connsiteX82" fmla="*/ 607365 w 1504950"/>
                <a:gd name="connsiteY82" fmla="*/ 170974 h 1114425"/>
                <a:gd name="connsiteX83" fmla="*/ 598793 w 1504950"/>
                <a:gd name="connsiteY83" fmla="*/ 172879 h 1114425"/>
                <a:gd name="connsiteX84" fmla="*/ 588315 w 1504950"/>
                <a:gd name="connsiteY84" fmla="*/ 175736 h 1114425"/>
                <a:gd name="connsiteX85" fmla="*/ 578790 w 1504950"/>
                <a:gd name="connsiteY85" fmla="*/ 178594 h 1114425"/>
                <a:gd name="connsiteX86" fmla="*/ 571170 w 1504950"/>
                <a:gd name="connsiteY86" fmla="*/ 182404 h 1114425"/>
                <a:gd name="connsiteX87" fmla="*/ 564503 w 1504950"/>
                <a:gd name="connsiteY87" fmla="*/ 185261 h 1114425"/>
                <a:gd name="connsiteX88" fmla="*/ 556883 w 1504950"/>
                <a:gd name="connsiteY88" fmla="*/ 188119 h 1114425"/>
                <a:gd name="connsiteX89" fmla="*/ 534023 w 1504950"/>
                <a:gd name="connsiteY89" fmla="*/ 202406 h 1114425"/>
                <a:gd name="connsiteX90" fmla="*/ 515925 w 1504950"/>
                <a:gd name="connsiteY90" fmla="*/ 227171 h 1114425"/>
                <a:gd name="connsiteX91" fmla="*/ 514020 w 1504950"/>
                <a:gd name="connsiteY91" fmla="*/ 234791 h 1114425"/>
                <a:gd name="connsiteX92" fmla="*/ 513068 w 1504950"/>
                <a:gd name="connsiteY92" fmla="*/ 243364 h 1114425"/>
                <a:gd name="connsiteX93" fmla="*/ 514020 w 1504950"/>
                <a:gd name="connsiteY93" fmla="*/ 257651 h 1114425"/>
                <a:gd name="connsiteX94" fmla="*/ 514973 w 1504950"/>
                <a:gd name="connsiteY94" fmla="*/ 271939 h 1114425"/>
                <a:gd name="connsiteX95" fmla="*/ 514973 w 1504950"/>
                <a:gd name="connsiteY95" fmla="*/ 277654 h 1114425"/>
                <a:gd name="connsiteX96" fmla="*/ 514020 w 1504950"/>
                <a:gd name="connsiteY96" fmla="*/ 289084 h 1114425"/>
                <a:gd name="connsiteX97" fmla="*/ 513068 w 1504950"/>
                <a:gd name="connsiteY97" fmla="*/ 291941 h 1114425"/>
                <a:gd name="connsiteX98" fmla="*/ 495923 w 1504950"/>
                <a:gd name="connsiteY98" fmla="*/ 330994 h 1114425"/>
                <a:gd name="connsiteX99" fmla="*/ 486398 w 1504950"/>
                <a:gd name="connsiteY99" fmla="*/ 342424 h 1114425"/>
                <a:gd name="connsiteX100" fmla="*/ 474015 w 1504950"/>
                <a:gd name="connsiteY100" fmla="*/ 350044 h 1114425"/>
                <a:gd name="connsiteX101" fmla="*/ 443535 w 1504950"/>
                <a:gd name="connsiteY101" fmla="*/ 371951 h 1114425"/>
                <a:gd name="connsiteX102" fmla="*/ 422580 w 1504950"/>
                <a:gd name="connsiteY102" fmla="*/ 382429 h 1114425"/>
                <a:gd name="connsiteX103" fmla="*/ 351143 w 1504950"/>
                <a:gd name="connsiteY103" fmla="*/ 436721 h 1114425"/>
                <a:gd name="connsiteX104" fmla="*/ 348285 w 1504950"/>
                <a:gd name="connsiteY104" fmla="*/ 435769 h 1114425"/>
                <a:gd name="connsiteX105" fmla="*/ 349238 w 1504950"/>
                <a:gd name="connsiteY105" fmla="*/ 443389 h 1114425"/>
                <a:gd name="connsiteX106" fmla="*/ 418770 w 1504950"/>
                <a:gd name="connsiteY106" fmla="*/ 551974 h 1114425"/>
                <a:gd name="connsiteX107" fmla="*/ 524498 w 1504950"/>
                <a:gd name="connsiteY107" fmla="*/ 634841 h 1114425"/>
                <a:gd name="connsiteX108" fmla="*/ 614985 w 1504950"/>
                <a:gd name="connsiteY108" fmla="*/ 673894 h 1114425"/>
                <a:gd name="connsiteX109" fmla="*/ 733095 w 1504950"/>
                <a:gd name="connsiteY109" fmla="*/ 680561 h 1114425"/>
                <a:gd name="connsiteX110" fmla="*/ 770243 w 1504950"/>
                <a:gd name="connsiteY110" fmla="*/ 677704 h 1114425"/>
                <a:gd name="connsiteX111" fmla="*/ 838823 w 1504950"/>
                <a:gd name="connsiteY111" fmla="*/ 668179 h 1114425"/>
                <a:gd name="connsiteX112" fmla="*/ 941693 w 1504950"/>
                <a:gd name="connsiteY112" fmla="*/ 654844 h 1114425"/>
                <a:gd name="connsiteX113" fmla="*/ 990270 w 1504950"/>
                <a:gd name="connsiteY113" fmla="*/ 647224 h 1114425"/>
                <a:gd name="connsiteX114" fmla="*/ 1023608 w 1504950"/>
                <a:gd name="connsiteY114" fmla="*/ 582454 h 1114425"/>
                <a:gd name="connsiteX115" fmla="*/ 1043610 w 1504950"/>
                <a:gd name="connsiteY115" fmla="*/ 535781 h 1114425"/>
                <a:gd name="connsiteX116" fmla="*/ 1110285 w 1504950"/>
                <a:gd name="connsiteY116" fmla="*/ 495776 h 1114425"/>
                <a:gd name="connsiteX117" fmla="*/ 1099808 w 1504950"/>
                <a:gd name="connsiteY117" fmla="*/ 525304 h 1114425"/>
                <a:gd name="connsiteX118" fmla="*/ 1076948 w 1504950"/>
                <a:gd name="connsiteY118" fmla="*/ 584359 h 1114425"/>
                <a:gd name="connsiteX119" fmla="*/ 1075043 w 1504950"/>
                <a:gd name="connsiteY119" fmla="*/ 600551 h 1114425"/>
                <a:gd name="connsiteX120" fmla="*/ 1083615 w 1504950"/>
                <a:gd name="connsiteY120" fmla="*/ 672941 h 1114425"/>
                <a:gd name="connsiteX121" fmla="*/ 1100760 w 1504950"/>
                <a:gd name="connsiteY121" fmla="*/ 743426 h 1114425"/>
                <a:gd name="connsiteX122" fmla="*/ 1133145 w 1504950"/>
                <a:gd name="connsiteY122" fmla="*/ 820579 h 1114425"/>
                <a:gd name="connsiteX123" fmla="*/ 1223633 w 1504950"/>
                <a:gd name="connsiteY123" fmla="*/ 822484 h 1114425"/>
                <a:gd name="connsiteX124" fmla="*/ 1264590 w 1504950"/>
                <a:gd name="connsiteY124" fmla="*/ 838676 h 1114425"/>
                <a:gd name="connsiteX125" fmla="*/ 1314120 w 1504950"/>
                <a:gd name="connsiteY125" fmla="*/ 867251 h 1114425"/>
                <a:gd name="connsiteX126" fmla="*/ 1428420 w 1504950"/>
                <a:gd name="connsiteY126" fmla="*/ 889159 h 1114425"/>
                <a:gd name="connsiteX127" fmla="*/ 1455090 w 1504950"/>
                <a:gd name="connsiteY127" fmla="*/ 888206 h 1114425"/>
                <a:gd name="connsiteX128" fmla="*/ 1506525 w 1504950"/>
                <a:gd name="connsiteY128" fmla="*/ 912971 h 1114425"/>
                <a:gd name="connsiteX129" fmla="*/ 1485570 w 1504950"/>
                <a:gd name="connsiteY129" fmla="*/ 924401 h 1114425"/>
                <a:gd name="connsiteX130" fmla="*/ 1466520 w 1504950"/>
                <a:gd name="connsiteY130" fmla="*/ 932021 h 1114425"/>
                <a:gd name="connsiteX131" fmla="*/ 1476045 w 1504950"/>
                <a:gd name="connsiteY131" fmla="*/ 947261 h 1114425"/>
                <a:gd name="connsiteX132" fmla="*/ 1475093 w 1504950"/>
                <a:gd name="connsiteY132" fmla="*/ 969169 h 1114425"/>
                <a:gd name="connsiteX133" fmla="*/ 1456995 w 1504950"/>
                <a:gd name="connsiteY133" fmla="*/ 976789 h 1114425"/>
                <a:gd name="connsiteX134" fmla="*/ 1447470 w 1504950"/>
                <a:gd name="connsiteY134" fmla="*/ 979646 h 1114425"/>
                <a:gd name="connsiteX135" fmla="*/ 1429373 w 1504950"/>
                <a:gd name="connsiteY135" fmla="*/ 975836 h 1114425"/>
                <a:gd name="connsiteX136" fmla="*/ 1397940 w 1504950"/>
                <a:gd name="connsiteY136" fmla="*/ 968216 h 1114425"/>
                <a:gd name="connsiteX137" fmla="*/ 1305548 w 1504950"/>
                <a:gd name="connsiteY137" fmla="*/ 932021 h 1114425"/>
                <a:gd name="connsiteX138" fmla="*/ 1258875 w 1504950"/>
                <a:gd name="connsiteY138" fmla="*/ 912019 h 1114425"/>
                <a:gd name="connsiteX139" fmla="*/ 1179818 w 1504950"/>
                <a:gd name="connsiteY139" fmla="*/ 912971 h 1114425"/>
                <a:gd name="connsiteX140" fmla="*/ 1115048 w 1504950"/>
                <a:gd name="connsiteY140" fmla="*/ 931069 h 1114425"/>
                <a:gd name="connsiteX141" fmla="*/ 967410 w 1504950"/>
                <a:gd name="connsiteY141" fmla="*/ 912971 h 1114425"/>
                <a:gd name="connsiteX142" fmla="*/ 829298 w 1504950"/>
                <a:gd name="connsiteY142" fmla="*/ 897731 h 1114425"/>
                <a:gd name="connsiteX143" fmla="*/ 780720 w 1504950"/>
                <a:gd name="connsiteY143" fmla="*/ 916781 h 1114425"/>
                <a:gd name="connsiteX144" fmla="*/ 765480 w 1504950"/>
                <a:gd name="connsiteY144" fmla="*/ 924401 h 1114425"/>
                <a:gd name="connsiteX145" fmla="*/ 689280 w 1504950"/>
                <a:gd name="connsiteY145" fmla="*/ 932974 h 1114425"/>
                <a:gd name="connsiteX146" fmla="*/ 560693 w 1504950"/>
                <a:gd name="connsiteY146" fmla="*/ 921544 h 1114425"/>
                <a:gd name="connsiteX147" fmla="*/ 525450 w 1504950"/>
                <a:gd name="connsiteY147" fmla="*/ 918686 h 1114425"/>
                <a:gd name="connsiteX148" fmla="*/ 504495 w 1504950"/>
                <a:gd name="connsiteY148" fmla="*/ 915829 h 1114425"/>
                <a:gd name="connsiteX149" fmla="*/ 461633 w 1504950"/>
                <a:gd name="connsiteY149" fmla="*/ 925354 h 1114425"/>
                <a:gd name="connsiteX150" fmla="*/ 349238 w 1504950"/>
                <a:gd name="connsiteY150" fmla="*/ 930116 h 1114425"/>
                <a:gd name="connsiteX151" fmla="*/ 216840 w 1504950"/>
                <a:gd name="connsiteY151" fmla="*/ 991076 h 1114425"/>
                <a:gd name="connsiteX152" fmla="*/ 179693 w 1504950"/>
                <a:gd name="connsiteY152" fmla="*/ 1032034 h 1114425"/>
                <a:gd name="connsiteX153" fmla="*/ 162548 w 1504950"/>
                <a:gd name="connsiteY153" fmla="*/ 1058704 h 1114425"/>
                <a:gd name="connsiteX154" fmla="*/ 118733 w 1504950"/>
                <a:gd name="connsiteY154" fmla="*/ 1095851 h 1114425"/>
                <a:gd name="connsiteX155" fmla="*/ 87300 w 1504950"/>
                <a:gd name="connsiteY155" fmla="*/ 1108234 h 1114425"/>
                <a:gd name="connsiteX156" fmla="*/ 97778 w 1504950"/>
                <a:gd name="connsiteY156" fmla="*/ 1081564 h 1114425"/>
                <a:gd name="connsiteX157" fmla="*/ 116828 w 1504950"/>
                <a:gd name="connsiteY157" fmla="*/ 1049179 h 1114425"/>
                <a:gd name="connsiteX158" fmla="*/ 133973 w 1504950"/>
                <a:gd name="connsiteY158" fmla="*/ 1024414 h 1114425"/>
                <a:gd name="connsiteX159" fmla="*/ 166358 w 1504950"/>
                <a:gd name="connsiteY159" fmla="*/ 984409 h 1114425"/>
                <a:gd name="connsiteX160" fmla="*/ 187313 w 1504950"/>
                <a:gd name="connsiteY160" fmla="*/ 960596 h 1114425"/>
                <a:gd name="connsiteX161" fmla="*/ 137783 w 1504950"/>
                <a:gd name="connsiteY161" fmla="*/ 986314 h 1114425"/>
                <a:gd name="connsiteX162" fmla="*/ 32055 w 1504950"/>
                <a:gd name="connsiteY162" fmla="*/ 1031081 h 1114425"/>
                <a:gd name="connsiteX163" fmla="*/ 7290 w 1504950"/>
                <a:gd name="connsiteY163" fmla="*/ 1028224 h 1114425"/>
                <a:gd name="connsiteX164" fmla="*/ 111113 w 1504950"/>
                <a:gd name="connsiteY164" fmla="*/ 962501 h 1114425"/>
                <a:gd name="connsiteX165" fmla="*/ 222555 w 1504950"/>
                <a:gd name="connsiteY165" fmla="*/ 901541 h 1114425"/>
                <a:gd name="connsiteX166" fmla="*/ 333998 w 1504950"/>
                <a:gd name="connsiteY166" fmla="*/ 866299 h 1114425"/>
                <a:gd name="connsiteX167" fmla="*/ 374003 w 1504950"/>
                <a:gd name="connsiteY167" fmla="*/ 852964 h 1114425"/>
                <a:gd name="connsiteX168" fmla="*/ 359715 w 1504950"/>
                <a:gd name="connsiteY168" fmla="*/ 802481 h 1114425"/>
                <a:gd name="connsiteX169" fmla="*/ 332093 w 1504950"/>
                <a:gd name="connsiteY169" fmla="*/ 769144 h 1114425"/>
                <a:gd name="connsiteX170" fmla="*/ 307328 w 1504950"/>
                <a:gd name="connsiteY170" fmla="*/ 746284 h 1114425"/>
                <a:gd name="connsiteX171" fmla="*/ 276848 w 1504950"/>
                <a:gd name="connsiteY171" fmla="*/ 658654 h 1114425"/>
                <a:gd name="connsiteX172" fmla="*/ 267323 w 1504950"/>
                <a:gd name="connsiteY172" fmla="*/ 592931 h 1114425"/>
                <a:gd name="connsiteX173" fmla="*/ 244463 w 1504950"/>
                <a:gd name="connsiteY173" fmla="*/ 572929 h 1114425"/>
                <a:gd name="connsiteX174" fmla="*/ 154928 w 1504950"/>
                <a:gd name="connsiteY174" fmla="*/ 567214 h 1114425"/>
                <a:gd name="connsiteX175" fmla="*/ 133973 w 1504950"/>
                <a:gd name="connsiteY175" fmla="*/ 547211 h 1114425"/>
                <a:gd name="connsiteX176" fmla="*/ 167310 w 1504950"/>
                <a:gd name="connsiteY176" fmla="*/ 505301 h 1114425"/>
                <a:gd name="connsiteX177" fmla="*/ 242558 w 1504950"/>
                <a:gd name="connsiteY177" fmla="*/ 466249 h 1114425"/>
                <a:gd name="connsiteX178" fmla="*/ 230175 w 1504950"/>
                <a:gd name="connsiteY178" fmla="*/ 465296 h 1114425"/>
                <a:gd name="connsiteX179" fmla="*/ 179693 w 1504950"/>
                <a:gd name="connsiteY179" fmla="*/ 466249 h 1114425"/>
                <a:gd name="connsiteX180" fmla="*/ 151118 w 1504950"/>
                <a:gd name="connsiteY180" fmla="*/ 467201 h 1114425"/>
                <a:gd name="connsiteX181" fmla="*/ 127305 w 1504950"/>
                <a:gd name="connsiteY181" fmla="*/ 465296 h 1114425"/>
                <a:gd name="connsiteX182" fmla="*/ 112065 w 1504950"/>
                <a:gd name="connsiteY182" fmla="*/ 460534 h 1114425"/>
                <a:gd name="connsiteX183" fmla="*/ 107303 w 1504950"/>
                <a:gd name="connsiteY183" fmla="*/ 450056 h 1114425"/>
                <a:gd name="connsiteX184" fmla="*/ 114923 w 1504950"/>
                <a:gd name="connsiteY184" fmla="*/ 441484 h 1114425"/>
                <a:gd name="connsiteX185" fmla="*/ 130163 w 1504950"/>
                <a:gd name="connsiteY185" fmla="*/ 440531 h 1114425"/>
                <a:gd name="connsiteX186" fmla="*/ 123495 w 1504950"/>
                <a:gd name="connsiteY186" fmla="*/ 431959 h 1114425"/>
                <a:gd name="connsiteX187" fmla="*/ 117780 w 1504950"/>
                <a:gd name="connsiteY187" fmla="*/ 422434 h 1114425"/>
                <a:gd name="connsiteX188" fmla="*/ 113018 w 1504950"/>
                <a:gd name="connsiteY188" fmla="*/ 412909 h 1114425"/>
                <a:gd name="connsiteX189" fmla="*/ 100635 w 1504950"/>
                <a:gd name="connsiteY189" fmla="*/ 371951 h 1114425"/>
                <a:gd name="connsiteX190" fmla="*/ 91110 w 1504950"/>
                <a:gd name="connsiteY190" fmla="*/ 363379 h 1114425"/>
                <a:gd name="connsiteX191" fmla="*/ 85395 w 1504950"/>
                <a:gd name="connsiteY191" fmla="*/ 354806 h 1114425"/>
                <a:gd name="connsiteX192" fmla="*/ 89205 w 1504950"/>
                <a:gd name="connsiteY192" fmla="*/ 345281 h 1114425"/>
                <a:gd name="connsiteX193" fmla="*/ 99683 w 1504950"/>
                <a:gd name="connsiteY193" fmla="*/ 345281 h 1114425"/>
                <a:gd name="connsiteX194" fmla="*/ 113970 w 1504950"/>
                <a:gd name="connsiteY194" fmla="*/ 350996 h 1114425"/>
                <a:gd name="connsiteX195" fmla="*/ 129210 w 1504950"/>
                <a:gd name="connsiteY195" fmla="*/ 355759 h 1114425"/>
                <a:gd name="connsiteX196" fmla="*/ 140640 w 1504950"/>
                <a:gd name="connsiteY196" fmla="*/ 356711 h 1114425"/>
                <a:gd name="connsiteX197" fmla="*/ 134925 w 1504950"/>
                <a:gd name="connsiteY197" fmla="*/ 350996 h 1114425"/>
                <a:gd name="connsiteX198" fmla="*/ 128258 w 1504950"/>
                <a:gd name="connsiteY198" fmla="*/ 341471 h 1114425"/>
                <a:gd name="connsiteX199" fmla="*/ 121590 w 1504950"/>
                <a:gd name="connsiteY199" fmla="*/ 324326 h 1114425"/>
                <a:gd name="connsiteX200" fmla="*/ 117780 w 1504950"/>
                <a:gd name="connsiteY200" fmla="*/ 317659 h 1114425"/>
                <a:gd name="connsiteX201" fmla="*/ 120638 w 1504950"/>
                <a:gd name="connsiteY201" fmla="*/ 308134 h 1114425"/>
                <a:gd name="connsiteX202" fmla="*/ 129210 w 1504950"/>
                <a:gd name="connsiteY202" fmla="*/ 307181 h 1114425"/>
                <a:gd name="connsiteX203" fmla="*/ 139688 w 1504950"/>
                <a:gd name="connsiteY203" fmla="*/ 313849 h 1114425"/>
                <a:gd name="connsiteX204" fmla="*/ 152070 w 1504950"/>
                <a:gd name="connsiteY204" fmla="*/ 327184 h 1114425"/>
                <a:gd name="connsiteX205" fmla="*/ 166358 w 1504950"/>
                <a:gd name="connsiteY205" fmla="*/ 339566 h 1114425"/>
                <a:gd name="connsiteX206" fmla="*/ 191123 w 1504950"/>
                <a:gd name="connsiteY206" fmla="*/ 356711 h 1114425"/>
                <a:gd name="connsiteX207" fmla="*/ 213983 w 1504950"/>
                <a:gd name="connsiteY207" fmla="*/ 366236 h 1114425"/>
                <a:gd name="connsiteX208" fmla="*/ 216840 w 1504950"/>
                <a:gd name="connsiteY208" fmla="*/ 366236 h 1114425"/>
                <a:gd name="connsiteX209" fmla="*/ 226365 w 1504950"/>
                <a:gd name="connsiteY209" fmla="*/ 361474 h 1114425"/>
                <a:gd name="connsiteX210" fmla="*/ 228270 w 1504950"/>
                <a:gd name="connsiteY210" fmla="*/ 357664 h 1114425"/>
                <a:gd name="connsiteX211" fmla="*/ 227318 w 1504950"/>
                <a:gd name="connsiteY211" fmla="*/ 352901 h 1114425"/>
                <a:gd name="connsiteX212" fmla="*/ 224460 w 1504950"/>
                <a:gd name="connsiteY212" fmla="*/ 336709 h 1114425"/>
                <a:gd name="connsiteX213" fmla="*/ 229223 w 1504950"/>
                <a:gd name="connsiteY213" fmla="*/ 319564 h 1114425"/>
                <a:gd name="connsiteX214" fmla="*/ 241605 w 1504950"/>
                <a:gd name="connsiteY214" fmla="*/ 317659 h 1114425"/>
                <a:gd name="connsiteX215" fmla="*/ 245415 w 1504950"/>
                <a:gd name="connsiteY215" fmla="*/ 325279 h 1114425"/>
                <a:gd name="connsiteX216" fmla="*/ 254940 w 1504950"/>
                <a:gd name="connsiteY216" fmla="*/ 373856 h 1114425"/>
                <a:gd name="connsiteX217" fmla="*/ 316853 w 1504950"/>
                <a:gd name="connsiteY217" fmla="*/ 383381 h 1114425"/>
                <a:gd name="connsiteX218" fmla="*/ 324473 w 1504950"/>
                <a:gd name="connsiteY218" fmla="*/ 376714 h 1114425"/>
                <a:gd name="connsiteX219" fmla="*/ 335903 w 1504950"/>
                <a:gd name="connsiteY219" fmla="*/ 363379 h 1114425"/>
                <a:gd name="connsiteX220" fmla="*/ 359715 w 1504950"/>
                <a:gd name="connsiteY220" fmla="*/ 327184 h 1114425"/>
                <a:gd name="connsiteX221" fmla="*/ 369240 w 1504950"/>
                <a:gd name="connsiteY221" fmla="*/ 299561 h 1114425"/>
                <a:gd name="connsiteX222" fmla="*/ 370193 w 1504950"/>
                <a:gd name="connsiteY222" fmla="*/ 297656 h 1114425"/>
                <a:gd name="connsiteX223" fmla="*/ 370193 w 1504950"/>
                <a:gd name="connsiteY223" fmla="*/ 277654 h 1114425"/>
                <a:gd name="connsiteX224" fmla="*/ 362573 w 1504950"/>
                <a:gd name="connsiteY224" fmla="*/ 259556 h 1114425"/>
                <a:gd name="connsiteX225" fmla="*/ 352095 w 1504950"/>
                <a:gd name="connsiteY225" fmla="*/ 247174 h 1114425"/>
                <a:gd name="connsiteX226" fmla="*/ 333998 w 1504950"/>
                <a:gd name="connsiteY226" fmla="*/ 231934 h 1114425"/>
                <a:gd name="connsiteX227" fmla="*/ 311138 w 1504950"/>
                <a:gd name="connsiteY227" fmla="*/ 223361 h 1114425"/>
                <a:gd name="connsiteX228" fmla="*/ 291135 w 1504950"/>
                <a:gd name="connsiteY228" fmla="*/ 218599 h 1114425"/>
                <a:gd name="connsiteX229" fmla="*/ 281610 w 1504950"/>
                <a:gd name="connsiteY229" fmla="*/ 216694 h 1114425"/>
                <a:gd name="connsiteX230" fmla="*/ 266370 w 1504950"/>
                <a:gd name="connsiteY230" fmla="*/ 214789 h 1114425"/>
                <a:gd name="connsiteX231" fmla="*/ 242558 w 1504950"/>
                <a:gd name="connsiteY231" fmla="*/ 212884 h 1114425"/>
                <a:gd name="connsiteX232" fmla="*/ 232080 w 1504950"/>
                <a:gd name="connsiteY232" fmla="*/ 211931 h 1114425"/>
                <a:gd name="connsiteX233" fmla="*/ 216840 w 1504950"/>
                <a:gd name="connsiteY233" fmla="*/ 206216 h 1114425"/>
                <a:gd name="connsiteX234" fmla="*/ 213030 w 1504950"/>
                <a:gd name="connsiteY234" fmla="*/ 196691 h 1114425"/>
                <a:gd name="connsiteX235" fmla="*/ 221603 w 1504950"/>
                <a:gd name="connsiteY235" fmla="*/ 186214 h 1114425"/>
                <a:gd name="connsiteX236" fmla="*/ 235890 w 1504950"/>
                <a:gd name="connsiteY236" fmla="*/ 182404 h 1114425"/>
                <a:gd name="connsiteX237" fmla="*/ 253035 w 1504950"/>
                <a:gd name="connsiteY237" fmla="*/ 182404 h 1114425"/>
                <a:gd name="connsiteX238" fmla="*/ 288278 w 1504950"/>
                <a:gd name="connsiteY238" fmla="*/ 159544 h 1114425"/>
                <a:gd name="connsiteX239" fmla="*/ 284468 w 1504950"/>
                <a:gd name="connsiteY239" fmla="*/ 151924 h 1114425"/>
                <a:gd name="connsiteX240" fmla="*/ 273990 w 1504950"/>
                <a:gd name="connsiteY240" fmla="*/ 124301 h 1114425"/>
                <a:gd name="connsiteX241" fmla="*/ 277800 w 1504950"/>
                <a:gd name="connsiteY241" fmla="*/ 114776 h 1114425"/>
                <a:gd name="connsiteX242" fmla="*/ 286373 w 1504950"/>
                <a:gd name="connsiteY242" fmla="*/ 112871 h 1114425"/>
                <a:gd name="connsiteX243" fmla="*/ 293993 w 1504950"/>
                <a:gd name="connsiteY243" fmla="*/ 116681 h 1114425"/>
                <a:gd name="connsiteX244" fmla="*/ 300660 w 1504950"/>
                <a:gd name="connsiteY244" fmla="*/ 126206 h 1114425"/>
                <a:gd name="connsiteX245" fmla="*/ 308280 w 1504950"/>
                <a:gd name="connsiteY245" fmla="*/ 138589 h 1114425"/>
                <a:gd name="connsiteX246" fmla="*/ 316853 w 1504950"/>
                <a:gd name="connsiteY246" fmla="*/ 148114 h 1114425"/>
                <a:gd name="connsiteX247" fmla="*/ 323520 w 1504950"/>
                <a:gd name="connsiteY247" fmla="*/ 153829 h 1114425"/>
                <a:gd name="connsiteX248" fmla="*/ 327330 w 1504950"/>
                <a:gd name="connsiteY248" fmla="*/ 152876 h 1114425"/>
                <a:gd name="connsiteX249" fmla="*/ 333998 w 1504950"/>
                <a:gd name="connsiteY249" fmla="*/ 152876 h 1114425"/>
                <a:gd name="connsiteX250" fmla="*/ 353048 w 1504950"/>
                <a:gd name="connsiteY250" fmla="*/ 154781 h 1114425"/>
                <a:gd name="connsiteX251" fmla="*/ 371145 w 1504950"/>
                <a:gd name="connsiteY251" fmla="*/ 156686 h 1114425"/>
                <a:gd name="connsiteX252" fmla="*/ 394005 w 1504950"/>
                <a:gd name="connsiteY252" fmla="*/ 158591 h 1114425"/>
                <a:gd name="connsiteX253" fmla="*/ 414960 w 1504950"/>
                <a:gd name="connsiteY253" fmla="*/ 156686 h 1114425"/>
                <a:gd name="connsiteX254" fmla="*/ 417818 w 1504950"/>
                <a:gd name="connsiteY254" fmla="*/ 152876 h 1114425"/>
                <a:gd name="connsiteX255" fmla="*/ 419723 w 1504950"/>
                <a:gd name="connsiteY255" fmla="*/ 145256 h 1114425"/>
                <a:gd name="connsiteX256" fmla="*/ 420675 w 1504950"/>
                <a:gd name="connsiteY256" fmla="*/ 143351 h 1114425"/>
                <a:gd name="connsiteX257" fmla="*/ 420675 w 1504950"/>
                <a:gd name="connsiteY257" fmla="*/ 135731 h 1114425"/>
                <a:gd name="connsiteX258" fmla="*/ 419723 w 1504950"/>
                <a:gd name="connsiteY258" fmla="*/ 127159 h 1114425"/>
                <a:gd name="connsiteX259" fmla="*/ 417818 w 1504950"/>
                <a:gd name="connsiteY259" fmla="*/ 120491 h 1114425"/>
                <a:gd name="connsiteX260" fmla="*/ 414960 w 1504950"/>
                <a:gd name="connsiteY260" fmla="*/ 117634 h 1114425"/>
                <a:gd name="connsiteX261" fmla="*/ 410198 w 1504950"/>
                <a:gd name="connsiteY261" fmla="*/ 114776 h 1114425"/>
                <a:gd name="connsiteX262" fmla="*/ 404483 w 1504950"/>
                <a:gd name="connsiteY262" fmla="*/ 110014 h 1114425"/>
                <a:gd name="connsiteX263" fmla="*/ 397815 w 1504950"/>
                <a:gd name="connsiteY263" fmla="*/ 106204 h 1114425"/>
                <a:gd name="connsiteX264" fmla="*/ 386385 w 1504950"/>
                <a:gd name="connsiteY264" fmla="*/ 100489 h 1114425"/>
                <a:gd name="connsiteX265" fmla="*/ 378765 w 1504950"/>
                <a:gd name="connsiteY265" fmla="*/ 96679 h 1114425"/>
                <a:gd name="connsiteX266" fmla="*/ 367335 w 1504950"/>
                <a:gd name="connsiteY266" fmla="*/ 88106 h 1114425"/>
                <a:gd name="connsiteX267" fmla="*/ 362573 w 1504950"/>
                <a:gd name="connsiteY267" fmla="*/ 82391 h 1114425"/>
                <a:gd name="connsiteX268" fmla="*/ 360668 w 1504950"/>
                <a:gd name="connsiteY268" fmla="*/ 73819 h 1114425"/>
                <a:gd name="connsiteX269" fmla="*/ 374955 w 1504950"/>
                <a:gd name="connsiteY269" fmla="*/ 67151 h 1114425"/>
                <a:gd name="connsiteX270" fmla="*/ 411150 w 1504950"/>
                <a:gd name="connsiteY270" fmla="*/ 83344 h 1114425"/>
                <a:gd name="connsiteX271" fmla="*/ 414008 w 1504950"/>
                <a:gd name="connsiteY271" fmla="*/ 84296 h 1114425"/>
                <a:gd name="connsiteX272" fmla="*/ 415913 w 1504950"/>
                <a:gd name="connsiteY272" fmla="*/ 84296 h 1114425"/>
                <a:gd name="connsiteX273" fmla="*/ 427343 w 1504950"/>
                <a:gd name="connsiteY273" fmla="*/ 75724 h 1114425"/>
                <a:gd name="connsiteX274" fmla="*/ 429248 w 1504950"/>
                <a:gd name="connsiteY274" fmla="*/ 67151 h 1114425"/>
                <a:gd name="connsiteX275" fmla="*/ 429248 w 1504950"/>
                <a:gd name="connsiteY275" fmla="*/ 66199 h 1114425"/>
                <a:gd name="connsiteX276" fmla="*/ 428295 w 1504950"/>
                <a:gd name="connsiteY276" fmla="*/ 57626 h 1114425"/>
                <a:gd name="connsiteX277" fmla="*/ 424485 w 1504950"/>
                <a:gd name="connsiteY277" fmla="*/ 50959 h 1114425"/>
                <a:gd name="connsiteX278" fmla="*/ 415913 w 1504950"/>
                <a:gd name="connsiteY278" fmla="*/ 43339 h 1114425"/>
                <a:gd name="connsiteX279" fmla="*/ 401625 w 1504950"/>
                <a:gd name="connsiteY279" fmla="*/ 29051 h 1114425"/>
                <a:gd name="connsiteX280" fmla="*/ 400673 w 1504950"/>
                <a:gd name="connsiteY280" fmla="*/ 22384 h 1114425"/>
                <a:gd name="connsiteX281" fmla="*/ 404483 w 1504950"/>
                <a:gd name="connsiteY281" fmla="*/ 16669 h 1114425"/>
                <a:gd name="connsiteX282" fmla="*/ 408293 w 1504950"/>
                <a:gd name="connsiteY282" fmla="*/ 15716 h 1114425"/>
                <a:gd name="connsiteX283" fmla="*/ 408293 w 1504950"/>
                <a:gd name="connsiteY283" fmla="*/ 15716 h 1114425"/>
                <a:gd name="connsiteX284" fmla="*/ 324473 w 1504950"/>
                <a:gd name="connsiteY284" fmla="*/ 188119 h 1114425"/>
                <a:gd name="connsiteX285" fmla="*/ 320663 w 1504950"/>
                <a:gd name="connsiteY285" fmla="*/ 190976 h 1114425"/>
                <a:gd name="connsiteX286" fmla="*/ 321615 w 1504950"/>
                <a:gd name="connsiteY286" fmla="*/ 193834 h 1114425"/>
                <a:gd name="connsiteX287" fmla="*/ 337808 w 1504950"/>
                <a:gd name="connsiteY287" fmla="*/ 203359 h 1114425"/>
                <a:gd name="connsiteX288" fmla="*/ 354000 w 1504950"/>
                <a:gd name="connsiteY288" fmla="*/ 209074 h 1114425"/>
                <a:gd name="connsiteX289" fmla="*/ 358763 w 1504950"/>
                <a:gd name="connsiteY289" fmla="*/ 210026 h 1114425"/>
                <a:gd name="connsiteX290" fmla="*/ 375908 w 1504950"/>
                <a:gd name="connsiteY290" fmla="*/ 208121 h 1114425"/>
                <a:gd name="connsiteX291" fmla="*/ 380670 w 1504950"/>
                <a:gd name="connsiteY291" fmla="*/ 207169 h 1114425"/>
                <a:gd name="connsiteX292" fmla="*/ 380670 w 1504950"/>
                <a:gd name="connsiteY292" fmla="*/ 208121 h 1114425"/>
                <a:gd name="connsiteX293" fmla="*/ 389243 w 1504950"/>
                <a:gd name="connsiteY293" fmla="*/ 211931 h 1114425"/>
                <a:gd name="connsiteX294" fmla="*/ 391148 w 1504950"/>
                <a:gd name="connsiteY294" fmla="*/ 214789 h 1114425"/>
                <a:gd name="connsiteX295" fmla="*/ 390195 w 1504950"/>
                <a:gd name="connsiteY295" fmla="*/ 219551 h 1114425"/>
                <a:gd name="connsiteX296" fmla="*/ 390195 w 1504950"/>
                <a:gd name="connsiteY296" fmla="*/ 220504 h 1114425"/>
                <a:gd name="connsiteX297" fmla="*/ 388290 w 1504950"/>
                <a:gd name="connsiteY297" fmla="*/ 229076 h 1114425"/>
                <a:gd name="connsiteX298" fmla="*/ 388290 w 1504950"/>
                <a:gd name="connsiteY298" fmla="*/ 235744 h 1114425"/>
                <a:gd name="connsiteX299" fmla="*/ 389243 w 1504950"/>
                <a:gd name="connsiteY299" fmla="*/ 239554 h 1114425"/>
                <a:gd name="connsiteX300" fmla="*/ 394005 w 1504950"/>
                <a:gd name="connsiteY300" fmla="*/ 249079 h 1114425"/>
                <a:gd name="connsiteX301" fmla="*/ 402578 w 1504950"/>
                <a:gd name="connsiteY301" fmla="*/ 275749 h 1114425"/>
                <a:gd name="connsiteX302" fmla="*/ 403530 w 1504950"/>
                <a:gd name="connsiteY302" fmla="*/ 281464 h 1114425"/>
                <a:gd name="connsiteX303" fmla="*/ 418770 w 1504950"/>
                <a:gd name="connsiteY303" fmla="*/ 271939 h 1114425"/>
                <a:gd name="connsiteX304" fmla="*/ 427343 w 1504950"/>
                <a:gd name="connsiteY304" fmla="*/ 265271 h 1114425"/>
                <a:gd name="connsiteX305" fmla="*/ 434010 w 1504950"/>
                <a:gd name="connsiteY305" fmla="*/ 263366 h 1114425"/>
                <a:gd name="connsiteX306" fmla="*/ 441630 w 1504950"/>
                <a:gd name="connsiteY306" fmla="*/ 270986 h 1114425"/>
                <a:gd name="connsiteX307" fmla="*/ 441630 w 1504950"/>
                <a:gd name="connsiteY307" fmla="*/ 276701 h 1114425"/>
                <a:gd name="connsiteX308" fmla="*/ 440678 w 1504950"/>
                <a:gd name="connsiteY308" fmla="*/ 279559 h 1114425"/>
                <a:gd name="connsiteX309" fmla="*/ 435915 w 1504950"/>
                <a:gd name="connsiteY309" fmla="*/ 287179 h 1114425"/>
                <a:gd name="connsiteX310" fmla="*/ 421628 w 1504950"/>
                <a:gd name="connsiteY310" fmla="*/ 301466 h 1114425"/>
                <a:gd name="connsiteX311" fmla="*/ 408293 w 1504950"/>
                <a:gd name="connsiteY311" fmla="*/ 316706 h 1114425"/>
                <a:gd name="connsiteX312" fmla="*/ 386385 w 1504950"/>
                <a:gd name="connsiteY312" fmla="*/ 347186 h 1114425"/>
                <a:gd name="connsiteX313" fmla="*/ 373050 w 1504950"/>
                <a:gd name="connsiteY313" fmla="*/ 368141 h 1114425"/>
                <a:gd name="connsiteX314" fmla="*/ 367335 w 1504950"/>
                <a:gd name="connsiteY314" fmla="*/ 376714 h 1114425"/>
                <a:gd name="connsiteX315" fmla="*/ 368288 w 1504950"/>
                <a:gd name="connsiteY315" fmla="*/ 376714 h 1114425"/>
                <a:gd name="connsiteX316" fmla="*/ 430200 w 1504950"/>
                <a:gd name="connsiteY316" fmla="*/ 348139 h 1114425"/>
                <a:gd name="connsiteX317" fmla="*/ 450203 w 1504950"/>
                <a:gd name="connsiteY317" fmla="*/ 332899 h 1114425"/>
                <a:gd name="connsiteX318" fmla="*/ 470205 w 1504950"/>
                <a:gd name="connsiteY318" fmla="*/ 309086 h 1114425"/>
                <a:gd name="connsiteX319" fmla="*/ 479730 w 1504950"/>
                <a:gd name="connsiteY319" fmla="*/ 288131 h 1114425"/>
                <a:gd name="connsiteX320" fmla="*/ 481635 w 1504950"/>
                <a:gd name="connsiteY320" fmla="*/ 280511 h 1114425"/>
                <a:gd name="connsiteX321" fmla="*/ 480683 w 1504950"/>
                <a:gd name="connsiteY321" fmla="*/ 255746 h 1114425"/>
                <a:gd name="connsiteX322" fmla="*/ 457823 w 1504950"/>
                <a:gd name="connsiteY322" fmla="*/ 214789 h 1114425"/>
                <a:gd name="connsiteX323" fmla="*/ 430200 w 1504950"/>
                <a:gd name="connsiteY323" fmla="*/ 197644 h 1114425"/>
                <a:gd name="connsiteX324" fmla="*/ 397815 w 1504950"/>
                <a:gd name="connsiteY324" fmla="*/ 188119 h 1114425"/>
                <a:gd name="connsiteX325" fmla="*/ 388290 w 1504950"/>
                <a:gd name="connsiteY325" fmla="*/ 186214 h 1114425"/>
                <a:gd name="connsiteX326" fmla="*/ 358763 w 1504950"/>
                <a:gd name="connsiteY326" fmla="*/ 183356 h 1114425"/>
                <a:gd name="connsiteX327" fmla="*/ 354000 w 1504950"/>
                <a:gd name="connsiteY327" fmla="*/ 183356 h 1114425"/>
                <a:gd name="connsiteX328" fmla="*/ 349238 w 1504950"/>
                <a:gd name="connsiteY328" fmla="*/ 183356 h 1114425"/>
                <a:gd name="connsiteX329" fmla="*/ 345428 w 1504950"/>
                <a:gd name="connsiteY329" fmla="*/ 184309 h 1114425"/>
                <a:gd name="connsiteX330" fmla="*/ 333045 w 1504950"/>
                <a:gd name="connsiteY330" fmla="*/ 185261 h 1114425"/>
                <a:gd name="connsiteX331" fmla="*/ 324473 w 1504950"/>
                <a:gd name="connsiteY331" fmla="*/ 188119 h 1114425"/>
                <a:gd name="connsiteX332" fmla="*/ 324473 w 1504950"/>
                <a:gd name="connsiteY332" fmla="*/ 188119 h 1114425"/>
                <a:gd name="connsiteX333" fmla="*/ 324473 w 1504950"/>
                <a:gd name="connsiteY333" fmla="*/ 188119 h 1114425"/>
                <a:gd name="connsiteX334" fmla="*/ 137783 w 1504950"/>
                <a:gd name="connsiteY334" fmla="*/ 375761 h 1114425"/>
                <a:gd name="connsiteX335" fmla="*/ 142545 w 1504950"/>
                <a:gd name="connsiteY335" fmla="*/ 403384 h 1114425"/>
                <a:gd name="connsiteX336" fmla="*/ 164453 w 1504950"/>
                <a:gd name="connsiteY336" fmla="*/ 430054 h 1114425"/>
                <a:gd name="connsiteX337" fmla="*/ 173978 w 1504950"/>
                <a:gd name="connsiteY337" fmla="*/ 434816 h 1114425"/>
                <a:gd name="connsiteX338" fmla="*/ 180645 w 1504950"/>
                <a:gd name="connsiteY338" fmla="*/ 435769 h 1114425"/>
                <a:gd name="connsiteX339" fmla="*/ 184455 w 1504950"/>
                <a:gd name="connsiteY339" fmla="*/ 436721 h 1114425"/>
                <a:gd name="connsiteX340" fmla="*/ 186360 w 1504950"/>
                <a:gd name="connsiteY340" fmla="*/ 436721 h 1114425"/>
                <a:gd name="connsiteX341" fmla="*/ 190170 w 1504950"/>
                <a:gd name="connsiteY341" fmla="*/ 435769 h 1114425"/>
                <a:gd name="connsiteX342" fmla="*/ 185408 w 1504950"/>
                <a:gd name="connsiteY342" fmla="*/ 426244 h 1114425"/>
                <a:gd name="connsiteX343" fmla="*/ 176835 w 1504950"/>
                <a:gd name="connsiteY343" fmla="*/ 412909 h 1114425"/>
                <a:gd name="connsiteX344" fmla="*/ 175883 w 1504950"/>
                <a:gd name="connsiteY344" fmla="*/ 409099 h 1114425"/>
                <a:gd name="connsiteX345" fmla="*/ 180645 w 1504950"/>
                <a:gd name="connsiteY345" fmla="*/ 404336 h 1114425"/>
                <a:gd name="connsiteX346" fmla="*/ 191123 w 1504950"/>
                <a:gd name="connsiteY346" fmla="*/ 402431 h 1114425"/>
                <a:gd name="connsiteX347" fmla="*/ 193980 w 1504950"/>
                <a:gd name="connsiteY347" fmla="*/ 403384 h 1114425"/>
                <a:gd name="connsiteX348" fmla="*/ 206363 w 1504950"/>
                <a:gd name="connsiteY348" fmla="*/ 410051 h 1114425"/>
                <a:gd name="connsiteX349" fmla="*/ 218745 w 1504950"/>
                <a:gd name="connsiteY349" fmla="*/ 418624 h 1114425"/>
                <a:gd name="connsiteX350" fmla="*/ 228270 w 1504950"/>
                <a:gd name="connsiteY350" fmla="*/ 429101 h 1114425"/>
                <a:gd name="connsiteX351" fmla="*/ 232080 w 1504950"/>
                <a:gd name="connsiteY351" fmla="*/ 432911 h 1114425"/>
                <a:gd name="connsiteX352" fmla="*/ 276848 w 1504950"/>
                <a:gd name="connsiteY352" fmla="*/ 439579 h 1114425"/>
                <a:gd name="connsiteX353" fmla="*/ 287325 w 1504950"/>
                <a:gd name="connsiteY353" fmla="*/ 439579 h 1114425"/>
                <a:gd name="connsiteX354" fmla="*/ 293993 w 1504950"/>
                <a:gd name="connsiteY354" fmla="*/ 439579 h 1114425"/>
                <a:gd name="connsiteX355" fmla="*/ 291135 w 1504950"/>
                <a:gd name="connsiteY355" fmla="*/ 430054 h 1114425"/>
                <a:gd name="connsiteX356" fmla="*/ 284468 w 1504950"/>
                <a:gd name="connsiteY356" fmla="*/ 420529 h 1114425"/>
                <a:gd name="connsiteX357" fmla="*/ 270180 w 1504950"/>
                <a:gd name="connsiteY357" fmla="*/ 410051 h 1114425"/>
                <a:gd name="connsiteX358" fmla="*/ 250178 w 1504950"/>
                <a:gd name="connsiteY358" fmla="*/ 401479 h 1114425"/>
                <a:gd name="connsiteX359" fmla="*/ 210173 w 1504950"/>
                <a:gd name="connsiteY359" fmla="*/ 390049 h 1114425"/>
                <a:gd name="connsiteX360" fmla="*/ 202553 w 1504950"/>
                <a:gd name="connsiteY360" fmla="*/ 388144 h 1114425"/>
                <a:gd name="connsiteX361" fmla="*/ 196838 w 1504950"/>
                <a:gd name="connsiteY361" fmla="*/ 387191 h 1114425"/>
                <a:gd name="connsiteX362" fmla="*/ 184455 w 1504950"/>
                <a:gd name="connsiteY362" fmla="*/ 385286 h 1114425"/>
                <a:gd name="connsiteX363" fmla="*/ 154928 w 1504950"/>
                <a:gd name="connsiteY363" fmla="*/ 378619 h 1114425"/>
                <a:gd name="connsiteX364" fmla="*/ 137783 w 1504950"/>
                <a:gd name="connsiteY364" fmla="*/ 375761 h 1114425"/>
                <a:gd name="connsiteX365" fmla="*/ 137783 w 1504950"/>
                <a:gd name="connsiteY365" fmla="*/ 375761 h 1114425"/>
                <a:gd name="connsiteX366" fmla="*/ 137783 w 1504950"/>
                <a:gd name="connsiteY366" fmla="*/ 375761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14425">
                  <a:moveTo>
                    <a:pt x="408293" y="15716"/>
                  </a:moveTo>
                  <a:cubicBezTo>
                    <a:pt x="411150" y="14764"/>
                    <a:pt x="413055" y="14764"/>
                    <a:pt x="414960" y="15716"/>
                  </a:cubicBezTo>
                  <a:cubicBezTo>
                    <a:pt x="417818" y="16669"/>
                    <a:pt x="418770" y="16669"/>
                    <a:pt x="420675" y="17621"/>
                  </a:cubicBezTo>
                  <a:cubicBezTo>
                    <a:pt x="423533" y="18574"/>
                    <a:pt x="424485" y="20479"/>
                    <a:pt x="426390" y="22384"/>
                  </a:cubicBezTo>
                  <a:cubicBezTo>
                    <a:pt x="430200" y="26194"/>
                    <a:pt x="434963" y="29051"/>
                    <a:pt x="440678" y="30004"/>
                  </a:cubicBezTo>
                  <a:lnTo>
                    <a:pt x="441630" y="29051"/>
                  </a:lnTo>
                  <a:lnTo>
                    <a:pt x="442583" y="27146"/>
                  </a:lnTo>
                  <a:cubicBezTo>
                    <a:pt x="443535" y="25241"/>
                    <a:pt x="443535" y="24289"/>
                    <a:pt x="444488" y="22384"/>
                  </a:cubicBezTo>
                  <a:cubicBezTo>
                    <a:pt x="447345" y="16669"/>
                    <a:pt x="450203" y="12859"/>
                    <a:pt x="455918" y="9049"/>
                  </a:cubicBezTo>
                  <a:cubicBezTo>
                    <a:pt x="457823" y="8096"/>
                    <a:pt x="460680" y="7144"/>
                    <a:pt x="462585" y="7144"/>
                  </a:cubicBezTo>
                  <a:cubicBezTo>
                    <a:pt x="463538" y="7144"/>
                    <a:pt x="463538" y="7144"/>
                    <a:pt x="464490" y="7144"/>
                  </a:cubicBezTo>
                  <a:cubicBezTo>
                    <a:pt x="467348" y="7144"/>
                    <a:pt x="469253" y="9049"/>
                    <a:pt x="471158" y="10954"/>
                  </a:cubicBezTo>
                  <a:cubicBezTo>
                    <a:pt x="472110" y="11906"/>
                    <a:pt x="473063" y="13811"/>
                    <a:pt x="473063" y="14764"/>
                  </a:cubicBezTo>
                  <a:cubicBezTo>
                    <a:pt x="473063" y="18574"/>
                    <a:pt x="473063" y="21431"/>
                    <a:pt x="473063" y="24289"/>
                  </a:cubicBezTo>
                  <a:lnTo>
                    <a:pt x="470205" y="42386"/>
                  </a:lnTo>
                  <a:cubicBezTo>
                    <a:pt x="470205" y="43339"/>
                    <a:pt x="470205" y="43339"/>
                    <a:pt x="470205" y="44291"/>
                  </a:cubicBezTo>
                  <a:cubicBezTo>
                    <a:pt x="469253" y="47149"/>
                    <a:pt x="469253" y="50006"/>
                    <a:pt x="469253" y="52864"/>
                  </a:cubicBezTo>
                  <a:cubicBezTo>
                    <a:pt x="466395" y="61436"/>
                    <a:pt x="462585" y="69056"/>
                    <a:pt x="458775" y="76676"/>
                  </a:cubicBezTo>
                  <a:cubicBezTo>
                    <a:pt x="454965" y="84296"/>
                    <a:pt x="452108" y="91916"/>
                    <a:pt x="451155" y="100489"/>
                  </a:cubicBezTo>
                  <a:cubicBezTo>
                    <a:pt x="450203" y="103346"/>
                    <a:pt x="451155" y="106204"/>
                    <a:pt x="450203" y="109061"/>
                  </a:cubicBezTo>
                  <a:cubicBezTo>
                    <a:pt x="449250" y="111919"/>
                    <a:pt x="450203" y="115729"/>
                    <a:pt x="450203" y="118586"/>
                  </a:cubicBezTo>
                  <a:cubicBezTo>
                    <a:pt x="451155" y="126206"/>
                    <a:pt x="452108" y="130969"/>
                    <a:pt x="453060" y="136684"/>
                  </a:cubicBezTo>
                  <a:cubicBezTo>
                    <a:pt x="453060" y="133826"/>
                    <a:pt x="453060" y="135731"/>
                    <a:pt x="453060" y="137636"/>
                  </a:cubicBezTo>
                  <a:cubicBezTo>
                    <a:pt x="454013" y="141446"/>
                    <a:pt x="454013" y="145256"/>
                    <a:pt x="454013" y="150019"/>
                  </a:cubicBezTo>
                  <a:cubicBezTo>
                    <a:pt x="454013" y="151924"/>
                    <a:pt x="453060" y="153829"/>
                    <a:pt x="453060" y="154781"/>
                  </a:cubicBezTo>
                  <a:cubicBezTo>
                    <a:pt x="453060" y="157639"/>
                    <a:pt x="453060" y="161449"/>
                    <a:pt x="452108" y="165259"/>
                  </a:cubicBezTo>
                  <a:cubicBezTo>
                    <a:pt x="452108" y="166211"/>
                    <a:pt x="451155" y="167164"/>
                    <a:pt x="451155" y="169069"/>
                  </a:cubicBezTo>
                  <a:lnTo>
                    <a:pt x="456870" y="173831"/>
                  </a:lnTo>
                  <a:cubicBezTo>
                    <a:pt x="458775" y="175736"/>
                    <a:pt x="459728" y="177641"/>
                    <a:pt x="462585" y="178594"/>
                  </a:cubicBezTo>
                  <a:cubicBezTo>
                    <a:pt x="465443" y="180499"/>
                    <a:pt x="467348" y="182404"/>
                    <a:pt x="470205" y="184309"/>
                  </a:cubicBezTo>
                  <a:cubicBezTo>
                    <a:pt x="473063" y="186214"/>
                    <a:pt x="475920" y="188119"/>
                    <a:pt x="479730" y="190024"/>
                  </a:cubicBezTo>
                  <a:cubicBezTo>
                    <a:pt x="480683" y="190976"/>
                    <a:pt x="482588" y="191929"/>
                    <a:pt x="484493" y="191929"/>
                  </a:cubicBezTo>
                  <a:cubicBezTo>
                    <a:pt x="486398" y="191929"/>
                    <a:pt x="489255" y="191929"/>
                    <a:pt x="491160" y="191929"/>
                  </a:cubicBezTo>
                  <a:cubicBezTo>
                    <a:pt x="494970" y="191929"/>
                    <a:pt x="497828" y="190024"/>
                    <a:pt x="500685" y="189071"/>
                  </a:cubicBezTo>
                  <a:cubicBezTo>
                    <a:pt x="504495" y="187166"/>
                    <a:pt x="506400" y="186214"/>
                    <a:pt x="509258" y="184309"/>
                  </a:cubicBezTo>
                  <a:cubicBezTo>
                    <a:pt x="509258" y="184309"/>
                    <a:pt x="510210" y="183356"/>
                    <a:pt x="512115" y="182404"/>
                  </a:cubicBezTo>
                  <a:cubicBezTo>
                    <a:pt x="513068" y="181451"/>
                    <a:pt x="514973" y="180499"/>
                    <a:pt x="515925" y="179546"/>
                  </a:cubicBezTo>
                  <a:cubicBezTo>
                    <a:pt x="516878" y="178594"/>
                    <a:pt x="518783" y="177641"/>
                    <a:pt x="519735" y="176689"/>
                  </a:cubicBezTo>
                  <a:cubicBezTo>
                    <a:pt x="521640" y="174784"/>
                    <a:pt x="522593" y="172879"/>
                    <a:pt x="524498" y="171926"/>
                  </a:cubicBezTo>
                  <a:cubicBezTo>
                    <a:pt x="526403" y="169069"/>
                    <a:pt x="527355" y="168116"/>
                    <a:pt x="529260" y="166211"/>
                  </a:cubicBezTo>
                  <a:cubicBezTo>
                    <a:pt x="529260" y="165259"/>
                    <a:pt x="531165" y="164306"/>
                    <a:pt x="532118" y="161449"/>
                  </a:cubicBezTo>
                  <a:cubicBezTo>
                    <a:pt x="534023" y="158591"/>
                    <a:pt x="536880" y="155734"/>
                    <a:pt x="538785" y="151924"/>
                  </a:cubicBezTo>
                  <a:cubicBezTo>
                    <a:pt x="542595" y="144304"/>
                    <a:pt x="546405" y="135731"/>
                    <a:pt x="548310" y="127159"/>
                  </a:cubicBezTo>
                  <a:cubicBezTo>
                    <a:pt x="548310" y="126206"/>
                    <a:pt x="549263" y="124301"/>
                    <a:pt x="549263" y="122396"/>
                  </a:cubicBezTo>
                  <a:cubicBezTo>
                    <a:pt x="549263" y="120491"/>
                    <a:pt x="549263" y="118586"/>
                    <a:pt x="550215" y="116681"/>
                  </a:cubicBezTo>
                  <a:cubicBezTo>
                    <a:pt x="550215" y="110966"/>
                    <a:pt x="551168" y="105251"/>
                    <a:pt x="552120" y="98584"/>
                  </a:cubicBezTo>
                  <a:cubicBezTo>
                    <a:pt x="553073" y="95726"/>
                    <a:pt x="554025" y="92869"/>
                    <a:pt x="554978" y="90964"/>
                  </a:cubicBezTo>
                  <a:cubicBezTo>
                    <a:pt x="555930" y="89059"/>
                    <a:pt x="555930" y="88106"/>
                    <a:pt x="556883" y="87154"/>
                  </a:cubicBezTo>
                  <a:cubicBezTo>
                    <a:pt x="557835" y="85249"/>
                    <a:pt x="558788" y="83344"/>
                    <a:pt x="560693" y="81439"/>
                  </a:cubicBezTo>
                  <a:cubicBezTo>
                    <a:pt x="561645" y="79534"/>
                    <a:pt x="563550" y="77629"/>
                    <a:pt x="565455" y="76676"/>
                  </a:cubicBezTo>
                  <a:cubicBezTo>
                    <a:pt x="567360" y="74771"/>
                    <a:pt x="569265" y="74771"/>
                    <a:pt x="571170" y="73819"/>
                  </a:cubicBezTo>
                  <a:cubicBezTo>
                    <a:pt x="572123" y="73819"/>
                    <a:pt x="572123" y="73819"/>
                    <a:pt x="573075" y="73819"/>
                  </a:cubicBezTo>
                  <a:cubicBezTo>
                    <a:pt x="574028" y="73819"/>
                    <a:pt x="574980" y="74771"/>
                    <a:pt x="574980" y="74771"/>
                  </a:cubicBezTo>
                  <a:cubicBezTo>
                    <a:pt x="575933" y="74771"/>
                    <a:pt x="576885" y="75724"/>
                    <a:pt x="576885" y="76676"/>
                  </a:cubicBezTo>
                  <a:cubicBezTo>
                    <a:pt x="577838" y="79534"/>
                    <a:pt x="578790" y="80486"/>
                    <a:pt x="578790" y="81439"/>
                  </a:cubicBezTo>
                  <a:cubicBezTo>
                    <a:pt x="578790" y="81439"/>
                    <a:pt x="579743" y="82391"/>
                    <a:pt x="579743" y="83344"/>
                  </a:cubicBezTo>
                  <a:cubicBezTo>
                    <a:pt x="579743" y="85249"/>
                    <a:pt x="579743" y="88106"/>
                    <a:pt x="579743" y="90011"/>
                  </a:cubicBezTo>
                  <a:cubicBezTo>
                    <a:pt x="579743" y="99536"/>
                    <a:pt x="578790" y="108109"/>
                    <a:pt x="577838" y="117634"/>
                  </a:cubicBezTo>
                  <a:lnTo>
                    <a:pt x="575933" y="129064"/>
                  </a:lnTo>
                  <a:cubicBezTo>
                    <a:pt x="574980" y="131921"/>
                    <a:pt x="575933" y="135731"/>
                    <a:pt x="577838" y="138589"/>
                  </a:cubicBezTo>
                  <a:cubicBezTo>
                    <a:pt x="577838" y="139541"/>
                    <a:pt x="578790" y="140494"/>
                    <a:pt x="580695" y="141446"/>
                  </a:cubicBezTo>
                  <a:cubicBezTo>
                    <a:pt x="581648" y="142399"/>
                    <a:pt x="583553" y="143351"/>
                    <a:pt x="584505" y="143351"/>
                  </a:cubicBezTo>
                  <a:cubicBezTo>
                    <a:pt x="586410" y="143351"/>
                    <a:pt x="587363" y="143351"/>
                    <a:pt x="589268" y="143351"/>
                  </a:cubicBezTo>
                  <a:cubicBezTo>
                    <a:pt x="592125" y="142399"/>
                    <a:pt x="594030" y="142399"/>
                    <a:pt x="595935" y="141446"/>
                  </a:cubicBezTo>
                  <a:cubicBezTo>
                    <a:pt x="598793" y="140494"/>
                    <a:pt x="601650" y="138589"/>
                    <a:pt x="604508" y="136684"/>
                  </a:cubicBezTo>
                  <a:cubicBezTo>
                    <a:pt x="610223" y="132874"/>
                    <a:pt x="615938" y="130016"/>
                    <a:pt x="621653" y="125254"/>
                  </a:cubicBezTo>
                  <a:cubicBezTo>
                    <a:pt x="626415" y="121444"/>
                    <a:pt x="631178" y="118586"/>
                    <a:pt x="635940" y="115729"/>
                  </a:cubicBezTo>
                  <a:cubicBezTo>
                    <a:pt x="636893" y="114776"/>
                    <a:pt x="637845" y="114776"/>
                    <a:pt x="639750" y="114776"/>
                  </a:cubicBezTo>
                  <a:cubicBezTo>
                    <a:pt x="640703" y="115729"/>
                    <a:pt x="642608" y="115729"/>
                    <a:pt x="643560" y="116681"/>
                  </a:cubicBezTo>
                  <a:cubicBezTo>
                    <a:pt x="644513" y="116681"/>
                    <a:pt x="645465" y="117634"/>
                    <a:pt x="645465" y="118586"/>
                  </a:cubicBezTo>
                  <a:cubicBezTo>
                    <a:pt x="646418" y="119539"/>
                    <a:pt x="646418" y="121444"/>
                    <a:pt x="646418" y="123349"/>
                  </a:cubicBezTo>
                  <a:cubicBezTo>
                    <a:pt x="646418" y="125254"/>
                    <a:pt x="646418" y="126206"/>
                    <a:pt x="645465" y="128111"/>
                  </a:cubicBezTo>
                  <a:cubicBezTo>
                    <a:pt x="645465" y="128111"/>
                    <a:pt x="645465" y="129064"/>
                    <a:pt x="645465" y="129064"/>
                  </a:cubicBezTo>
                  <a:cubicBezTo>
                    <a:pt x="645465" y="130969"/>
                    <a:pt x="644513" y="131921"/>
                    <a:pt x="644513" y="133826"/>
                  </a:cubicBezTo>
                  <a:cubicBezTo>
                    <a:pt x="644513" y="133826"/>
                    <a:pt x="644513" y="133826"/>
                    <a:pt x="644513" y="134779"/>
                  </a:cubicBezTo>
                  <a:cubicBezTo>
                    <a:pt x="644513" y="135731"/>
                    <a:pt x="644513" y="136684"/>
                    <a:pt x="644513" y="137636"/>
                  </a:cubicBezTo>
                  <a:cubicBezTo>
                    <a:pt x="643560" y="138589"/>
                    <a:pt x="642608" y="140494"/>
                    <a:pt x="642608" y="141446"/>
                  </a:cubicBezTo>
                  <a:cubicBezTo>
                    <a:pt x="641655" y="143351"/>
                    <a:pt x="641655" y="145256"/>
                    <a:pt x="640703" y="146209"/>
                  </a:cubicBezTo>
                  <a:cubicBezTo>
                    <a:pt x="639750" y="148114"/>
                    <a:pt x="638798" y="149066"/>
                    <a:pt x="637845" y="150971"/>
                  </a:cubicBezTo>
                  <a:cubicBezTo>
                    <a:pt x="635940" y="152876"/>
                    <a:pt x="634035" y="155734"/>
                    <a:pt x="632130" y="157639"/>
                  </a:cubicBezTo>
                  <a:cubicBezTo>
                    <a:pt x="629273" y="160496"/>
                    <a:pt x="625463" y="163354"/>
                    <a:pt x="621653" y="165259"/>
                  </a:cubicBezTo>
                  <a:cubicBezTo>
                    <a:pt x="617843" y="167164"/>
                    <a:pt x="614033" y="169069"/>
                    <a:pt x="610223" y="170021"/>
                  </a:cubicBezTo>
                  <a:cubicBezTo>
                    <a:pt x="609270" y="170021"/>
                    <a:pt x="608318" y="170974"/>
                    <a:pt x="607365" y="170974"/>
                  </a:cubicBezTo>
                  <a:cubicBezTo>
                    <a:pt x="604508" y="171926"/>
                    <a:pt x="601650" y="171926"/>
                    <a:pt x="598793" y="172879"/>
                  </a:cubicBezTo>
                  <a:cubicBezTo>
                    <a:pt x="595935" y="173831"/>
                    <a:pt x="592125" y="174784"/>
                    <a:pt x="588315" y="175736"/>
                  </a:cubicBezTo>
                  <a:cubicBezTo>
                    <a:pt x="585458" y="176689"/>
                    <a:pt x="581648" y="177641"/>
                    <a:pt x="578790" y="178594"/>
                  </a:cubicBezTo>
                  <a:cubicBezTo>
                    <a:pt x="576885" y="179546"/>
                    <a:pt x="574028" y="181451"/>
                    <a:pt x="571170" y="182404"/>
                  </a:cubicBezTo>
                  <a:cubicBezTo>
                    <a:pt x="568313" y="183356"/>
                    <a:pt x="566408" y="184309"/>
                    <a:pt x="564503" y="185261"/>
                  </a:cubicBezTo>
                  <a:cubicBezTo>
                    <a:pt x="561645" y="186214"/>
                    <a:pt x="559740" y="187166"/>
                    <a:pt x="556883" y="188119"/>
                  </a:cubicBezTo>
                  <a:cubicBezTo>
                    <a:pt x="549263" y="192881"/>
                    <a:pt x="541643" y="196691"/>
                    <a:pt x="534023" y="202406"/>
                  </a:cubicBezTo>
                  <a:cubicBezTo>
                    <a:pt x="525450" y="209074"/>
                    <a:pt x="519735" y="217646"/>
                    <a:pt x="515925" y="227171"/>
                  </a:cubicBezTo>
                  <a:cubicBezTo>
                    <a:pt x="514973" y="230029"/>
                    <a:pt x="514973" y="231934"/>
                    <a:pt x="514020" y="234791"/>
                  </a:cubicBezTo>
                  <a:cubicBezTo>
                    <a:pt x="513068" y="237649"/>
                    <a:pt x="513068" y="240506"/>
                    <a:pt x="513068" y="243364"/>
                  </a:cubicBezTo>
                  <a:cubicBezTo>
                    <a:pt x="513068" y="248126"/>
                    <a:pt x="514020" y="252889"/>
                    <a:pt x="514020" y="257651"/>
                  </a:cubicBezTo>
                  <a:cubicBezTo>
                    <a:pt x="514020" y="262414"/>
                    <a:pt x="514973" y="267176"/>
                    <a:pt x="514973" y="271939"/>
                  </a:cubicBezTo>
                  <a:cubicBezTo>
                    <a:pt x="514973" y="273844"/>
                    <a:pt x="514973" y="275749"/>
                    <a:pt x="514973" y="277654"/>
                  </a:cubicBezTo>
                  <a:cubicBezTo>
                    <a:pt x="514973" y="281464"/>
                    <a:pt x="514020" y="285274"/>
                    <a:pt x="514020" y="289084"/>
                  </a:cubicBezTo>
                  <a:cubicBezTo>
                    <a:pt x="514020" y="290036"/>
                    <a:pt x="513068" y="290989"/>
                    <a:pt x="513068" y="291941"/>
                  </a:cubicBezTo>
                  <a:cubicBezTo>
                    <a:pt x="510210" y="306229"/>
                    <a:pt x="504495" y="319564"/>
                    <a:pt x="495923" y="330994"/>
                  </a:cubicBezTo>
                  <a:lnTo>
                    <a:pt x="486398" y="342424"/>
                  </a:lnTo>
                  <a:lnTo>
                    <a:pt x="474015" y="350044"/>
                  </a:lnTo>
                  <a:cubicBezTo>
                    <a:pt x="464490" y="358616"/>
                    <a:pt x="454965" y="366236"/>
                    <a:pt x="443535" y="371951"/>
                  </a:cubicBezTo>
                  <a:cubicBezTo>
                    <a:pt x="437820" y="374809"/>
                    <a:pt x="431153" y="378619"/>
                    <a:pt x="422580" y="382429"/>
                  </a:cubicBezTo>
                  <a:cubicBezTo>
                    <a:pt x="373050" y="409099"/>
                    <a:pt x="368288" y="425291"/>
                    <a:pt x="351143" y="436721"/>
                  </a:cubicBezTo>
                  <a:lnTo>
                    <a:pt x="348285" y="435769"/>
                  </a:lnTo>
                  <a:cubicBezTo>
                    <a:pt x="348285" y="440531"/>
                    <a:pt x="349238" y="442436"/>
                    <a:pt x="349238" y="443389"/>
                  </a:cubicBezTo>
                  <a:cubicBezTo>
                    <a:pt x="354000" y="445294"/>
                    <a:pt x="398768" y="514826"/>
                    <a:pt x="418770" y="551974"/>
                  </a:cubicBezTo>
                  <a:cubicBezTo>
                    <a:pt x="454965" y="616744"/>
                    <a:pt x="483540" y="639604"/>
                    <a:pt x="524498" y="634841"/>
                  </a:cubicBezTo>
                  <a:cubicBezTo>
                    <a:pt x="547358" y="631984"/>
                    <a:pt x="591173" y="650081"/>
                    <a:pt x="614985" y="673894"/>
                  </a:cubicBezTo>
                  <a:cubicBezTo>
                    <a:pt x="626415" y="683419"/>
                    <a:pt x="683565" y="687229"/>
                    <a:pt x="733095" y="680561"/>
                  </a:cubicBezTo>
                  <a:cubicBezTo>
                    <a:pt x="750240" y="678656"/>
                    <a:pt x="766433" y="676751"/>
                    <a:pt x="770243" y="677704"/>
                  </a:cubicBezTo>
                  <a:cubicBezTo>
                    <a:pt x="773100" y="678656"/>
                    <a:pt x="804533" y="673894"/>
                    <a:pt x="838823" y="668179"/>
                  </a:cubicBezTo>
                  <a:cubicBezTo>
                    <a:pt x="873113" y="662464"/>
                    <a:pt x="919785" y="656749"/>
                    <a:pt x="941693" y="654844"/>
                  </a:cubicBezTo>
                  <a:cubicBezTo>
                    <a:pt x="963600" y="652939"/>
                    <a:pt x="985508" y="649129"/>
                    <a:pt x="990270" y="647224"/>
                  </a:cubicBezTo>
                  <a:cubicBezTo>
                    <a:pt x="1003605" y="642461"/>
                    <a:pt x="1013130" y="622459"/>
                    <a:pt x="1023608" y="582454"/>
                  </a:cubicBezTo>
                  <a:cubicBezTo>
                    <a:pt x="1028370" y="562451"/>
                    <a:pt x="1036943" y="542449"/>
                    <a:pt x="1043610" y="535781"/>
                  </a:cubicBezTo>
                  <a:cubicBezTo>
                    <a:pt x="1061708" y="516731"/>
                    <a:pt x="1101713" y="492919"/>
                    <a:pt x="1110285" y="495776"/>
                  </a:cubicBezTo>
                  <a:cubicBezTo>
                    <a:pt x="1119810" y="499586"/>
                    <a:pt x="1117905" y="505301"/>
                    <a:pt x="1099808" y="525304"/>
                  </a:cubicBezTo>
                  <a:cubicBezTo>
                    <a:pt x="1082663" y="544354"/>
                    <a:pt x="1071233" y="571976"/>
                    <a:pt x="1076948" y="584359"/>
                  </a:cubicBezTo>
                  <a:cubicBezTo>
                    <a:pt x="1078853" y="588169"/>
                    <a:pt x="1077900" y="595789"/>
                    <a:pt x="1075043" y="600551"/>
                  </a:cubicBezTo>
                  <a:cubicBezTo>
                    <a:pt x="1061708" y="621506"/>
                    <a:pt x="1062660" y="636746"/>
                    <a:pt x="1083615" y="672941"/>
                  </a:cubicBezTo>
                  <a:cubicBezTo>
                    <a:pt x="1102665" y="707231"/>
                    <a:pt x="1102665" y="708184"/>
                    <a:pt x="1100760" y="743426"/>
                  </a:cubicBezTo>
                  <a:cubicBezTo>
                    <a:pt x="1097903" y="789146"/>
                    <a:pt x="1106475" y="808196"/>
                    <a:pt x="1133145" y="820579"/>
                  </a:cubicBezTo>
                  <a:cubicBezTo>
                    <a:pt x="1152195" y="829151"/>
                    <a:pt x="1196010" y="830104"/>
                    <a:pt x="1223633" y="822484"/>
                  </a:cubicBezTo>
                  <a:cubicBezTo>
                    <a:pt x="1235063" y="819626"/>
                    <a:pt x="1241730" y="821531"/>
                    <a:pt x="1264590" y="838676"/>
                  </a:cubicBezTo>
                  <a:cubicBezTo>
                    <a:pt x="1279830" y="850106"/>
                    <a:pt x="1301738" y="862489"/>
                    <a:pt x="1314120" y="867251"/>
                  </a:cubicBezTo>
                  <a:cubicBezTo>
                    <a:pt x="1346505" y="879634"/>
                    <a:pt x="1417943" y="893921"/>
                    <a:pt x="1428420" y="889159"/>
                  </a:cubicBezTo>
                  <a:cubicBezTo>
                    <a:pt x="1433183" y="887254"/>
                    <a:pt x="1445565" y="886301"/>
                    <a:pt x="1455090" y="888206"/>
                  </a:cubicBezTo>
                  <a:cubicBezTo>
                    <a:pt x="1475093" y="891064"/>
                    <a:pt x="1509383" y="907256"/>
                    <a:pt x="1506525" y="912971"/>
                  </a:cubicBezTo>
                  <a:cubicBezTo>
                    <a:pt x="1505573" y="914876"/>
                    <a:pt x="1496048" y="919639"/>
                    <a:pt x="1485570" y="924401"/>
                  </a:cubicBezTo>
                  <a:lnTo>
                    <a:pt x="1466520" y="932021"/>
                  </a:lnTo>
                  <a:lnTo>
                    <a:pt x="1476045" y="947261"/>
                  </a:lnTo>
                  <a:cubicBezTo>
                    <a:pt x="1485570" y="961549"/>
                    <a:pt x="1485570" y="962501"/>
                    <a:pt x="1475093" y="969169"/>
                  </a:cubicBezTo>
                  <a:cubicBezTo>
                    <a:pt x="1468425" y="972979"/>
                    <a:pt x="1460805" y="975836"/>
                    <a:pt x="1456995" y="976789"/>
                  </a:cubicBezTo>
                  <a:cubicBezTo>
                    <a:pt x="1453185" y="977741"/>
                    <a:pt x="1449375" y="978694"/>
                    <a:pt x="1447470" y="979646"/>
                  </a:cubicBezTo>
                  <a:cubicBezTo>
                    <a:pt x="1445565" y="980599"/>
                    <a:pt x="1436993" y="978694"/>
                    <a:pt x="1429373" y="975836"/>
                  </a:cubicBezTo>
                  <a:cubicBezTo>
                    <a:pt x="1420800" y="972979"/>
                    <a:pt x="1406513" y="969169"/>
                    <a:pt x="1397940" y="968216"/>
                  </a:cubicBezTo>
                  <a:cubicBezTo>
                    <a:pt x="1366508" y="962501"/>
                    <a:pt x="1316978" y="942499"/>
                    <a:pt x="1305548" y="932021"/>
                  </a:cubicBezTo>
                  <a:cubicBezTo>
                    <a:pt x="1298880" y="926306"/>
                    <a:pt x="1277925" y="917734"/>
                    <a:pt x="1258875" y="912019"/>
                  </a:cubicBezTo>
                  <a:cubicBezTo>
                    <a:pt x="1224585" y="901541"/>
                    <a:pt x="1222680" y="901541"/>
                    <a:pt x="1179818" y="912971"/>
                  </a:cubicBezTo>
                  <a:cubicBezTo>
                    <a:pt x="1156005" y="919639"/>
                    <a:pt x="1126478" y="927259"/>
                    <a:pt x="1115048" y="931069"/>
                  </a:cubicBezTo>
                  <a:cubicBezTo>
                    <a:pt x="1045515" y="952024"/>
                    <a:pt x="1013130" y="948214"/>
                    <a:pt x="967410" y="912971"/>
                  </a:cubicBezTo>
                  <a:cubicBezTo>
                    <a:pt x="925500" y="880586"/>
                    <a:pt x="895973" y="876776"/>
                    <a:pt x="829298" y="897731"/>
                  </a:cubicBezTo>
                  <a:cubicBezTo>
                    <a:pt x="804533" y="905351"/>
                    <a:pt x="782625" y="913924"/>
                    <a:pt x="780720" y="916781"/>
                  </a:cubicBezTo>
                  <a:cubicBezTo>
                    <a:pt x="778815" y="919639"/>
                    <a:pt x="772148" y="922496"/>
                    <a:pt x="765480" y="924401"/>
                  </a:cubicBezTo>
                  <a:cubicBezTo>
                    <a:pt x="751193" y="928211"/>
                    <a:pt x="703568" y="933926"/>
                    <a:pt x="689280" y="932974"/>
                  </a:cubicBezTo>
                  <a:cubicBezTo>
                    <a:pt x="666420" y="931069"/>
                    <a:pt x="586410" y="924401"/>
                    <a:pt x="560693" y="921544"/>
                  </a:cubicBezTo>
                  <a:cubicBezTo>
                    <a:pt x="545453" y="919639"/>
                    <a:pt x="530213" y="918686"/>
                    <a:pt x="525450" y="918686"/>
                  </a:cubicBezTo>
                  <a:cubicBezTo>
                    <a:pt x="520688" y="918686"/>
                    <a:pt x="512115" y="916781"/>
                    <a:pt x="504495" y="915829"/>
                  </a:cubicBezTo>
                  <a:cubicBezTo>
                    <a:pt x="496875" y="914876"/>
                    <a:pt x="479730" y="918686"/>
                    <a:pt x="461633" y="925354"/>
                  </a:cubicBezTo>
                  <a:cubicBezTo>
                    <a:pt x="431153" y="936784"/>
                    <a:pt x="407340" y="937736"/>
                    <a:pt x="349238" y="930116"/>
                  </a:cubicBezTo>
                  <a:cubicBezTo>
                    <a:pt x="290183" y="922496"/>
                    <a:pt x="262560" y="934879"/>
                    <a:pt x="216840" y="991076"/>
                  </a:cubicBezTo>
                  <a:cubicBezTo>
                    <a:pt x="199695" y="1012031"/>
                    <a:pt x="182550" y="1030129"/>
                    <a:pt x="179693" y="1032034"/>
                  </a:cubicBezTo>
                  <a:cubicBezTo>
                    <a:pt x="176835" y="1032986"/>
                    <a:pt x="169215" y="1045369"/>
                    <a:pt x="162548" y="1058704"/>
                  </a:cubicBezTo>
                  <a:cubicBezTo>
                    <a:pt x="150165" y="1082516"/>
                    <a:pt x="148260" y="1083469"/>
                    <a:pt x="118733" y="1095851"/>
                  </a:cubicBezTo>
                  <a:lnTo>
                    <a:pt x="87300" y="1108234"/>
                  </a:lnTo>
                  <a:lnTo>
                    <a:pt x="97778" y="1081564"/>
                  </a:lnTo>
                  <a:cubicBezTo>
                    <a:pt x="103493" y="1067276"/>
                    <a:pt x="112065" y="1052036"/>
                    <a:pt x="116828" y="1049179"/>
                  </a:cubicBezTo>
                  <a:cubicBezTo>
                    <a:pt x="120638" y="1045369"/>
                    <a:pt x="128258" y="1034891"/>
                    <a:pt x="133973" y="1024414"/>
                  </a:cubicBezTo>
                  <a:cubicBezTo>
                    <a:pt x="138735" y="1013936"/>
                    <a:pt x="153975" y="995839"/>
                    <a:pt x="166358" y="984409"/>
                  </a:cubicBezTo>
                  <a:cubicBezTo>
                    <a:pt x="178740" y="972979"/>
                    <a:pt x="188265" y="962501"/>
                    <a:pt x="187313" y="960596"/>
                  </a:cubicBezTo>
                  <a:cubicBezTo>
                    <a:pt x="185408" y="955834"/>
                    <a:pt x="179693" y="957739"/>
                    <a:pt x="137783" y="986314"/>
                  </a:cubicBezTo>
                  <a:cubicBezTo>
                    <a:pt x="89205" y="1018699"/>
                    <a:pt x="61583" y="1030129"/>
                    <a:pt x="32055" y="1031081"/>
                  </a:cubicBezTo>
                  <a:cubicBezTo>
                    <a:pt x="18720" y="1031081"/>
                    <a:pt x="8243" y="1030129"/>
                    <a:pt x="7290" y="1028224"/>
                  </a:cubicBezTo>
                  <a:cubicBezTo>
                    <a:pt x="3480" y="1020604"/>
                    <a:pt x="74918" y="975836"/>
                    <a:pt x="111113" y="962501"/>
                  </a:cubicBezTo>
                  <a:cubicBezTo>
                    <a:pt x="145403" y="950119"/>
                    <a:pt x="207315" y="915829"/>
                    <a:pt x="222555" y="901541"/>
                  </a:cubicBezTo>
                  <a:cubicBezTo>
                    <a:pt x="237795" y="887254"/>
                    <a:pt x="234938" y="888206"/>
                    <a:pt x="333998" y="866299"/>
                  </a:cubicBezTo>
                  <a:cubicBezTo>
                    <a:pt x="352095" y="862489"/>
                    <a:pt x="370193" y="855821"/>
                    <a:pt x="374003" y="852964"/>
                  </a:cubicBezTo>
                  <a:cubicBezTo>
                    <a:pt x="384480" y="843439"/>
                    <a:pt x="379718" y="827246"/>
                    <a:pt x="359715" y="802481"/>
                  </a:cubicBezTo>
                  <a:cubicBezTo>
                    <a:pt x="350190" y="791051"/>
                    <a:pt x="337808" y="775811"/>
                    <a:pt x="332093" y="769144"/>
                  </a:cubicBezTo>
                  <a:cubicBezTo>
                    <a:pt x="327330" y="762476"/>
                    <a:pt x="314948" y="751999"/>
                    <a:pt x="307328" y="746284"/>
                  </a:cubicBezTo>
                  <a:cubicBezTo>
                    <a:pt x="275895" y="724376"/>
                    <a:pt x="273038" y="713899"/>
                    <a:pt x="276848" y="658654"/>
                  </a:cubicBezTo>
                  <a:cubicBezTo>
                    <a:pt x="280658" y="610076"/>
                    <a:pt x="279705" y="607219"/>
                    <a:pt x="267323" y="592931"/>
                  </a:cubicBezTo>
                  <a:cubicBezTo>
                    <a:pt x="260655" y="584359"/>
                    <a:pt x="250178" y="575786"/>
                    <a:pt x="244463" y="572929"/>
                  </a:cubicBezTo>
                  <a:cubicBezTo>
                    <a:pt x="233033" y="568166"/>
                    <a:pt x="163500" y="563404"/>
                    <a:pt x="154928" y="567214"/>
                  </a:cubicBezTo>
                  <a:cubicBezTo>
                    <a:pt x="148260" y="570071"/>
                    <a:pt x="140640" y="561499"/>
                    <a:pt x="133973" y="547211"/>
                  </a:cubicBezTo>
                  <a:cubicBezTo>
                    <a:pt x="125400" y="527209"/>
                    <a:pt x="128258" y="522446"/>
                    <a:pt x="167310" y="505301"/>
                  </a:cubicBezTo>
                  <a:cubicBezTo>
                    <a:pt x="194933" y="493871"/>
                    <a:pt x="222555" y="478631"/>
                    <a:pt x="242558" y="466249"/>
                  </a:cubicBezTo>
                  <a:lnTo>
                    <a:pt x="230175" y="465296"/>
                  </a:lnTo>
                  <a:lnTo>
                    <a:pt x="179693" y="466249"/>
                  </a:lnTo>
                  <a:cubicBezTo>
                    <a:pt x="170168" y="466249"/>
                    <a:pt x="160643" y="466249"/>
                    <a:pt x="151118" y="467201"/>
                  </a:cubicBezTo>
                  <a:cubicBezTo>
                    <a:pt x="142545" y="468154"/>
                    <a:pt x="134925" y="467201"/>
                    <a:pt x="127305" y="465296"/>
                  </a:cubicBezTo>
                  <a:cubicBezTo>
                    <a:pt x="122543" y="463391"/>
                    <a:pt x="116828" y="462439"/>
                    <a:pt x="112065" y="460534"/>
                  </a:cubicBezTo>
                  <a:cubicBezTo>
                    <a:pt x="107303" y="458629"/>
                    <a:pt x="105398" y="454819"/>
                    <a:pt x="107303" y="450056"/>
                  </a:cubicBezTo>
                  <a:cubicBezTo>
                    <a:pt x="108255" y="446246"/>
                    <a:pt x="110160" y="443389"/>
                    <a:pt x="114923" y="441484"/>
                  </a:cubicBezTo>
                  <a:cubicBezTo>
                    <a:pt x="119685" y="439579"/>
                    <a:pt x="125400" y="439579"/>
                    <a:pt x="130163" y="440531"/>
                  </a:cubicBezTo>
                  <a:lnTo>
                    <a:pt x="123495" y="431959"/>
                  </a:lnTo>
                  <a:lnTo>
                    <a:pt x="117780" y="422434"/>
                  </a:lnTo>
                  <a:lnTo>
                    <a:pt x="113018" y="412909"/>
                  </a:lnTo>
                  <a:cubicBezTo>
                    <a:pt x="107303" y="399574"/>
                    <a:pt x="102540" y="386239"/>
                    <a:pt x="100635" y="371951"/>
                  </a:cubicBezTo>
                  <a:lnTo>
                    <a:pt x="91110" y="363379"/>
                  </a:lnTo>
                  <a:cubicBezTo>
                    <a:pt x="88253" y="361474"/>
                    <a:pt x="86348" y="358616"/>
                    <a:pt x="85395" y="354806"/>
                  </a:cubicBezTo>
                  <a:cubicBezTo>
                    <a:pt x="84443" y="350996"/>
                    <a:pt x="85395" y="347186"/>
                    <a:pt x="89205" y="345281"/>
                  </a:cubicBezTo>
                  <a:cubicBezTo>
                    <a:pt x="93015" y="343376"/>
                    <a:pt x="96825" y="343376"/>
                    <a:pt x="99683" y="345281"/>
                  </a:cubicBezTo>
                  <a:lnTo>
                    <a:pt x="113970" y="350996"/>
                  </a:lnTo>
                  <a:cubicBezTo>
                    <a:pt x="118733" y="353854"/>
                    <a:pt x="124448" y="354806"/>
                    <a:pt x="129210" y="355759"/>
                  </a:cubicBezTo>
                  <a:cubicBezTo>
                    <a:pt x="133020" y="356711"/>
                    <a:pt x="136830" y="356711"/>
                    <a:pt x="140640" y="356711"/>
                  </a:cubicBezTo>
                  <a:lnTo>
                    <a:pt x="134925" y="350996"/>
                  </a:lnTo>
                  <a:lnTo>
                    <a:pt x="128258" y="341471"/>
                  </a:lnTo>
                  <a:lnTo>
                    <a:pt x="121590" y="324326"/>
                  </a:lnTo>
                  <a:lnTo>
                    <a:pt x="117780" y="317659"/>
                  </a:lnTo>
                  <a:cubicBezTo>
                    <a:pt x="116828" y="313849"/>
                    <a:pt x="117780" y="310039"/>
                    <a:pt x="120638" y="308134"/>
                  </a:cubicBezTo>
                  <a:cubicBezTo>
                    <a:pt x="122543" y="306229"/>
                    <a:pt x="126353" y="306229"/>
                    <a:pt x="129210" y="307181"/>
                  </a:cubicBezTo>
                  <a:cubicBezTo>
                    <a:pt x="133020" y="309086"/>
                    <a:pt x="136830" y="310991"/>
                    <a:pt x="139688" y="313849"/>
                  </a:cubicBezTo>
                  <a:cubicBezTo>
                    <a:pt x="144450" y="317659"/>
                    <a:pt x="148260" y="322421"/>
                    <a:pt x="152070" y="327184"/>
                  </a:cubicBezTo>
                  <a:cubicBezTo>
                    <a:pt x="155880" y="331946"/>
                    <a:pt x="161595" y="335756"/>
                    <a:pt x="166358" y="339566"/>
                  </a:cubicBezTo>
                  <a:cubicBezTo>
                    <a:pt x="175883" y="346234"/>
                    <a:pt x="183503" y="350996"/>
                    <a:pt x="191123" y="356711"/>
                  </a:cubicBezTo>
                  <a:cubicBezTo>
                    <a:pt x="196838" y="360521"/>
                    <a:pt x="205410" y="364331"/>
                    <a:pt x="213983" y="366236"/>
                  </a:cubicBezTo>
                  <a:cubicBezTo>
                    <a:pt x="214935" y="366236"/>
                    <a:pt x="215888" y="366236"/>
                    <a:pt x="216840" y="366236"/>
                  </a:cubicBezTo>
                  <a:cubicBezTo>
                    <a:pt x="220650" y="367189"/>
                    <a:pt x="224460" y="365284"/>
                    <a:pt x="226365" y="361474"/>
                  </a:cubicBezTo>
                  <a:cubicBezTo>
                    <a:pt x="227318" y="360521"/>
                    <a:pt x="227318" y="358616"/>
                    <a:pt x="228270" y="357664"/>
                  </a:cubicBezTo>
                  <a:cubicBezTo>
                    <a:pt x="228270" y="355759"/>
                    <a:pt x="228270" y="354806"/>
                    <a:pt x="227318" y="352901"/>
                  </a:cubicBezTo>
                  <a:cubicBezTo>
                    <a:pt x="225413" y="348139"/>
                    <a:pt x="224460" y="342424"/>
                    <a:pt x="224460" y="336709"/>
                  </a:cubicBezTo>
                  <a:cubicBezTo>
                    <a:pt x="224460" y="330994"/>
                    <a:pt x="226365" y="325279"/>
                    <a:pt x="229223" y="319564"/>
                  </a:cubicBezTo>
                  <a:cubicBezTo>
                    <a:pt x="232080" y="314801"/>
                    <a:pt x="237795" y="313849"/>
                    <a:pt x="241605" y="317659"/>
                  </a:cubicBezTo>
                  <a:cubicBezTo>
                    <a:pt x="243510" y="319564"/>
                    <a:pt x="245415" y="322421"/>
                    <a:pt x="245415" y="325279"/>
                  </a:cubicBezTo>
                  <a:cubicBezTo>
                    <a:pt x="248273" y="341471"/>
                    <a:pt x="251130" y="357664"/>
                    <a:pt x="254940" y="373856"/>
                  </a:cubicBezTo>
                  <a:lnTo>
                    <a:pt x="316853" y="383381"/>
                  </a:lnTo>
                  <a:lnTo>
                    <a:pt x="324473" y="376714"/>
                  </a:lnTo>
                  <a:lnTo>
                    <a:pt x="335903" y="363379"/>
                  </a:lnTo>
                  <a:cubicBezTo>
                    <a:pt x="345428" y="351949"/>
                    <a:pt x="353048" y="340519"/>
                    <a:pt x="359715" y="327184"/>
                  </a:cubicBezTo>
                  <a:cubicBezTo>
                    <a:pt x="364478" y="318611"/>
                    <a:pt x="367335" y="309086"/>
                    <a:pt x="369240" y="299561"/>
                  </a:cubicBezTo>
                  <a:cubicBezTo>
                    <a:pt x="370193" y="298609"/>
                    <a:pt x="370193" y="297656"/>
                    <a:pt x="370193" y="297656"/>
                  </a:cubicBezTo>
                  <a:cubicBezTo>
                    <a:pt x="371145" y="290989"/>
                    <a:pt x="371145" y="284321"/>
                    <a:pt x="370193" y="277654"/>
                  </a:cubicBezTo>
                  <a:cubicBezTo>
                    <a:pt x="369240" y="270986"/>
                    <a:pt x="366383" y="264319"/>
                    <a:pt x="362573" y="259556"/>
                  </a:cubicBezTo>
                  <a:cubicBezTo>
                    <a:pt x="359715" y="254794"/>
                    <a:pt x="354953" y="250984"/>
                    <a:pt x="352095" y="247174"/>
                  </a:cubicBezTo>
                  <a:cubicBezTo>
                    <a:pt x="346380" y="241459"/>
                    <a:pt x="340665" y="235744"/>
                    <a:pt x="333998" y="231934"/>
                  </a:cubicBezTo>
                  <a:cubicBezTo>
                    <a:pt x="327330" y="227171"/>
                    <a:pt x="319710" y="225266"/>
                    <a:pt x="311138" y="223361"/>
                  </a:cubicBezTo>
                  <a:cubicBezTo>
                    <a:pt x="305423" y="221456"/>
                    <a:pt x="297803" y="219551"/>
                    <a:pt x="291135" y="218599"/>
                  </a:cubicBezTo>
                  <a:cubicBezTo>
                    <a:pt x="288278" y="216694"/>
                    <a:pt x="284468" y="216694"/>
                    <a:pt x="281610" y="216694"/>
                  </a:cubicBezTo>
                  <a:cubicBezTo>
                    <a:pt x="276848" y="215741"/>
                    <a:pt x="272085" y="214789"/>
                    <a:pt x="266370" y="214789"/>
                  </a:cubicBezTo>
                  <a:cubicBezTo>
                    <a:pt x="258750" y="214789"/>
                    <a:pt x="250178" y="213836"/>
                    <a:pt x="242558" y="212884"/>
                  </a:cubicBezTo>
                  <a:lnTo>
                    <a:pt x="232080" y="211931"/>
                  </a:lnTo>
                  <a:cubicBezTo>
                    <a:pt x="226365" y="210979"/>
                    <a:pt x="221603" y="209074"/>
                    <a:pt x="216840" y="206216"/>
                  </a:cubicBezTo>
                  <a:cubicBezTo>
                    <a:pt x="213983" y="203359"/>
                    <a:pt x="212078" y="200501"/>
                    <a:pt x="213030" y="196691"/>
                  </a:cubicBezTo>
                  <a:cubicBezTo>
                    <a:pt x="213983" y="191929"/>
                    <a:pt x="216840" y="188119"/>
                    <a:pt x="221603" y="186214"/>
                  </a:cubicBezTo>
                  <a:cubicBezTo>
                    <a:pt x="226365" y="184309"/>
                    <a:pt x="231128" y="183356"/>
                    <a:pt x="235890" y="182404"/>
                  </a:cubicBezTo>
                  <a:cubicBezTo>
                    <a:pt x="241605" y="182404"/>
                    <a:pt x="247320" y="182404"/>
                    <a:pt x="253035" y="182404"/>
                  </a:cubicBezTo>
                  <a:lnTo>
                    <a:pt x="288278" y="159544"/>
                  </a:lnTo>
                  <a:lnTo>
                    <a:pt x="284468" y="151924"/>
                  </a:lnTo>
                  <a:cubicBezTo>
                    <a:pt x="279705" y="143351"/>
                    <a:pt x="275895" y="133826"/>
                    <a:pt x="273990" y="124301"/>
                  </a:cubicBezTo>
                  <a:cubicBezTo>
                    <a:pt x="273038" y="120491"/>
                    <a:pt x="274943" y="116681"/>
                    <a:pt x="277800" y="114776"/>
                  </a:cubicBezTo>
                  <a:cubicBezTo>
                    <a:pt x="279705" y="112871"/>
                    <a:pt x="283515" y="112871"/>
                    <a:pt x="286373" y="112871"/>
                  </a:cubicBezTo>
                  <a:cubicBezTo>
                    <a:pt x="289230" y="113824"/>
                    <a:pt x="292088" y="114776"/>
                    <a:pt x="293993" y="116681"/>
                  </a:cubicBezTo>
                  <a:cubicBezTo>
                    <a:pt x="296850" y="119539"/>
                    <a:pt x="298755" y="123349"/>
                    <a:pt x="300660" y="126206"/>
                  </a:cubicBezTo>
                  <a:cubicBezTo>
                    <a:pt x="302565" y="130969"/>
                    <a:pt x="305423" y="134779"/>
                    <a:pt x="308280" y="138589"/>
                  </a:cubicBezTo>
                  <a:cubicBezTo>
                    <a:pt x="311138" y="142399"/>
                    <a:pt x="313995" y="145256"/>
                    <a:pt x="316853" y="148114"/>
                  </a:cubicBezTo>
                  <a:cubicBezTo>
                    <a:pt x="318758" y="150019"/>
                    <a:pt x="321615" y="151924"/>
                    <a:pt x="323520" y="153829"/>
                  </a:cubicBezTo>
                  <a:lnTo>
                    <a:pt x="327330" y="152876"/>
                  </a:lnTo>
                  <a:lnTo>
                    <a:pt x="333998" y="152876"/>
                  </a:lnTo>
                  <a:lnTo>
                    <a:pt x="353048" y="154781"/>
                  </a:lnTo>
                  <a:lnTo>
                    <a:pt x="371145" y="156686"/>
                  </a:lnTo>
                  <a:lnTo>
                    <a:pt x="394005" y="158591"/>
                  </a:lnTo>
                  <a:cubicBezTo>
                    <a:pt x="401625" y="159544"/>
                    <a:pt x="408293" y="158591"/>
                    <a:pt x="414960" y="156686"/>
                  </a:cubicBezTo>
                  <a:lnTo>
                    <a:pt x="417818" y="152876"/>
                  </a:lnTo>
                  <a:cubicBezTo>
                    <a:pt x="419723" y="150019"/>
                    <a:pt x="419723" y="148114"/>
                    <a:pt x="419723" y="145256"/>
                  </a:cubicBezTo>
                  <a:cubicBezTo>
                    <a:pt x="419723" y="144304"/>
                    <a:pt x="420675" y="144304"/>
                    <a:pt x="420675" y="143351"/>
                  </a:cubicBezTo>
                  <a:cubicBezTo>
                    <a:pt x="420675" y="140494"/>
                    <a:pt x="420675" y="137636"/>
                    <a:pt x="420675" y="135731"/>
                  </a:cubicBezTo>
                  <a:cubicBezTo>
                    <a:pt x="420675" y="132874"/>
                    <a:pt x="420675" y="130016"/>
                    <a:pt x="419723" y="127159"/>
                  </a:cubicBezTo>
                  <a:cubicBezTo>
                    <a:pt x="418770" y="125254"/>
                    <a:pt x="418770" y="122396"/>
                    <a:pt x="417818" y="120491"/>
                  </a:cubicBezTo>
                  <a:cubicBezTo>
                    <a:pt x="416865" y="119539"/>
                    <a:pt x="415913" y="118586"/>
                    <a:pt x="414960" y="117634"/>
                  </a:cubicBezTo>
                  <a:cubicBezTo>
                    <a:pt x="413055" y="116681"/>
                    <a:pt x="412103" y="115729"/>
                    <a:pt x="410198" y="114776"/>
                  </a:cubicBezTo>
                  <a:cubicBezTo>
                    <a:pt x="408293" y="112871"/>
                    <a:pt x="406388" y="110966"/>
                    <a:pt x="404483" y="110014"/>
                  </a:cubicBezTo>
                  <a:cubicBezTo>
                    <a:pt x="402578" y="109061"/>
                    <a:pt x="399720" y="108109"/>
                    <a:pt x="397815" y="106204"/>
                  </a:cubicBezTo>
                  <a:lnTo>
                    <a:pt x="386385" y="100489"/>
                  </a:lnTo>
                  <a:lnTo>
                    <a:pt x="378765" y="96679"/>
                  </a:lnTo>
                  <a:cubicBezTo>
                    <a:pt x="374003" y="94774"/>
                    <a:pt x="370193" y="90964"/>
                    <a:pt x="367335" y="88106"/>
                  </a:cubicBezTo>
                  <a:cubicBezTo>
                    <a:pt x="365430" y="86201"/>
                    <a:pt x="363525" y="84296"/>
                    <a:pt x="362573" y="82391"/>
                  </a:cubicBezTo>
                  <a:cubicBezTo>
                    <a:pt x="359715" y="79534"/>
                    <a:pt x="358763" y="76676"/>
                    <a:pt x="360668" y="73819"/>
                  </a:cubicBezTo>
                  <a:cubicBezTo>
                    <a:pt x="363525" y="68104"/>
                    <a:pt x="369240" y="66199"/>
                    <a:pt x="374955" y="67151"/>
                  </a:cubicBezTo>
                  <a:cubicBezTo>
                    <a:pt x="387338" y="70961"/>
                    <a:pt x="399720" y="75724"/>
                    <a:pt x="411150" y="83344"/>
                  </a:cubicBezTo>
                  <a:cubicBezTo>
                    <a:pt x="412103" y="83344"/>
                    <a:pt x="413055" y="84296"/>
                    <a:pt x="414008" y="84296"/>
                  </a:cubicBezTo>
                  <a:cubicBezTo>
                    <a:pt x="414960" y="84296"/>
                    <a:pt x="414960" y="84296"/>
                    <a:pt x="415913" y="84296"/>
                  </a:cubicBezTo>
                  <a:cubicBezTo>
                    <a:pt x="420675" y="83344"/>
                    <a:pt x="425438" y="80486"/>
                    <a:pt x="427343" y="75724"/>
                  </a:cubicBezTo>
                  <a:cubicBezTo>
                    <a:pt x="428295" y="72866"/>
                    <a:pt x="428295" y="70009"/>
                    <a:pt x="429248" y="67151"/>
                  </a:cubicBezTo>
                  <a:cubicBezTo>
                    <a:pt x="429248" y="67151"/>
                    <a:pt x="429248" y="67151"/>
                    <a:pt x="429248" y="66199"/>
                  </a:cubicBezTo>
                  <a:cubicBezTo>
                    <a:pt x="430200" y="63341"/>
                    <a:pt x="429248" y="60484"/>
                    <a:pt x="428295" y="57626"/>
                  </a:cubicBezTo>
                  <a:cubicBezTo>
                    <a:pt x="427343" y="55721"/>
                    <a:pt x="426390" y="52864"/>
                    <a:pt x="424485" y="50959"/>
                  </a:cubicBezTo>
                  <a:cubicBezTo>
                    <a:pt x="421628" y="48101"/>
                    <a:pt x="418770" y="46196"/>
                    <a:pt x="415913" y="43339"/>
                  </a:cubicBezTo>
                  <a:cubicBezTo>
                    <a:pt x="410198" y="39529"/>
                    <a:pt x="405435" y="34766"/>
                    <a:pt x="401625" y="29051"/>
                  </a:cubicBezTo>
                  <a:cubicBezTo>
                    <a:pt x="399720" y="27146"/>
                    <a:pt x="399720" y="24289"/>
                    <a:pt x="400673" y="22384"/>
                  </a:cubicBezTo>
                  <a:cubicBezTo>
                    <a:pt x="401625" y="20479"/>
                    <a:pt x="402578" y="18574"/>
                    <a:pt x="404483" y="16669"/>
                  </a:cubicBezTo>
                  <a:cubicBezTo>
                    <a:pt x="405435" y="16669"/>
                    <a:pt x="407340" y="16669"/>
                    <a:pt x="408293" y="15716"/>
                  </a:cubicBezTo>
                  <a:lnTo>
                    <a:pt x="408293" y="15716"/>
                  </a:lnTo>
                  <a:close/>
                  <a:moveTo>
                    <a:pt x="324473" y="188119"/>
                  </a:moveTo>
                  <a:cubicBezTo>
                    <a:pt x="323520" y="188119"/>
                    <a:pt x="321615" y="189071"/>
                    <a:pt x="320663" y="190976"/>
                  </a:cubicBezTo>
                  <a:cubicBezTo>
                    <a:pt x="319710" y="191929"/>
                    <a:pt x="320663" y="193834"/>
                    <a:pt x="321615" y="193834"/>
                  </a:cubicBezTo>
                  <a:cubicBezTo>
                    <a:pt x="327330" y="197644"/>
                    <a:pt x="332093" y="200501"/>
                    <a:pt x="337808" y="203359"/>
                  </a:cubicBezTo>
                  <a:cubicBezTo>
                    <a:pt x="343523" y="206216"/>
                    <a:pt x="348285" y="207169"/>
                    <a:pt x="354000" y="209074"/>
                  </a:cubicBezTo>
                  <a:cubicBezTo>
                    <a:pt x="355905" y="209074"/>
                    <a:pt x="357810" y="210026"/>
                    <a:pt x="358763" y="210026"/>
                  </a:cubicBezTo>
                  <a:cubicBezTo>
                    <a:pt x="364478" y="209074"/>
                    <a:pt x="370193" y="208121"/>
                    <a:pt x="375908" y="208121"/>
                  </a:cubicBezTo>
                  <a:cubicBezTo>
                    <a:pt x="376860" y="208121"/>
                    <a:pt x="378765" y="207169"/>
                    <a:pt x="380670" y="207169"/>
                  </a:cubicBezTo>
                  <a:cubicBezTo>
                    <a:pt x="380670" y="207169"/>
                    <a:pt x="380670" y="208121"/>
                    <a:pt x="380670" y="208121"/>
                  </a:cubicBezTo>
                  <a:cubicBezTo>
                    <a:pt x="383528" y="209074"/>
                    <a:pt x="386385" y="210026"/>
                    <a:pt x="389243" y="211931"/>
                  </a:cubicBezTo>
                  <a:cubicBezTo>
                    <a:pt x="390195" y="212884"/>
                    <a:pt x="391148" y="213836"/>
                    <a:pt x="391148" y="214789"/>
                  </a:cubicBezTo>
                  <a:cubicBezTo>
                    <a:pt x="391148" y="215741"/>
                    <a:pt x="390195" y="218599"/>
                    <a:pt x="390195" y="219551"/>
                  </a:cubicBezTo>
                  <a:cubicBezTo>
                    <a:pt x="390195" y="219551"/>
                    <a:pt x="390195" y="220504"/>
                    <a:pt x="390195" y="220504"/>
                  </a:cubicBezTo>
                  <a:cubicBezTo>
                    <a:pt x="389243" y="223361"/>
                    <a:pt x="388290" y="225266"/>
                    <a:pt x="388290" y="229076"/>
                  </a:cubicBezTo>
                  <a:cubicBezTo>
                    <a:pt x="387338" y="230981"/>
                    <a:pt x="388290" y="233839"/>
                    <a:pt x="388290" y="235744"/>
                  </a:cubicBezTo>
                  <a:lnTo>
                    <a:pt x="389243" y="239554"/>
                  </a:lnTo>
                  <a:cubicBezTo>
                    <a:pt x="391148" y="242411"/>
                    <a:pt x="392100" y="246221"/>
                    <a:pt x="394005" y="249079"/>
                  </a:cubicBezTo>
                  <a:cubicBezTo>
                    <a:pt x="397815" y="257651"/>
                    <a:pt x="400673" y="266224"/>
                    <a:pt x="402578" y="275749"/>
                  </a:cubicBezTo>
                  <a:lnTo>
                    <a:pt x="403530" y="281464"/>
                  </a:lnTo>
                  <a:cubicBezTo>
                    <a:pt x="408293" y="278606"/>
                    <a:pt x="414008" y="275749"/>
                    <a:pt x="418770" y="271939"/>
                  </a:cubicBezTo>
                  <a:cubicBezTo>
                    <a:pt x="421628" y="270034"/>
                    <a:pt x="423533" y="267176"/>
                    <a:pt x="427343" y="265271"/>
                  </a:cubicBezTo>
                  <a:cubicBezTo>
                    <a:pt x="429248" y="264319"/>
                    <a:pt x="432105" y="263366"/>
                    <a:pt x="434010" y="263366"/>
                  </a:cubicBezTo>
                  <a:cubicBezTo>
                    <a:pt x="437820" y="264319"/>
                    <a:pt x="441630" y="267176"/>
                    <a:pt x="441630" y="270986"/>
                  </a:cubicBezTo>
                  <a:cubicBezTo>
                    <a:pt x="441630" y="272891"/>
                    <a:pt x="441630" y="274796"/>
                    <a:pt x="441630" y="276701"/>
                  </a:cubicBezTo>
                  <a:cubicBezTo>
                    <a:pt x="441630" y="277654"/>
                    <a:pt x="440678" y="278606"/>
                    <a:pt x="440678" y="279559"/>
                  </a:cubicBezTo>
                  <a:cubicBezTo>
                    <a:pt x="439725" y="282416"/>
                    <a:pt x="437820" y="285274"/>
                    <a:pt x="435915" y="287179"/>
                  </a:cubicBezTo>
                  <a:cubicBezTo>
                    <a:pt x="431153" y="291941"/>
                    <a:pt x="426390" y="296704"/>
                    <a:pt x="421628" y="301466"/>
                  </a:cubicBezTo>
                  <a:cubicBezTo>
                    <a:pt x="416865" y="306229"/>
                    <a:pt x="412103" y="310991"/>
                    <a:pt x="408293" y="316706"/>
                  </a:cubicBezTo>
                  <a:cubicBezTo>
                    <a:pt x="399720" y="326231"/>
                    <a:pt x="392100" y="336709"/>
                    <a:pt x="386385" y="347186"/>
                  </a:cubicBezTo>
                  <a:cubicBezTo>
                    <a:pt x="381623" y="353854"/>
                    <a:pt x="377813" y="361474"/>
                    <a:pt x="373050" y="368141"/>
                  </a:cubicBezTo>
                  <a:lnTo>
                    <a:pt x="367335" y="376714"/>
                  </a:lnTo>
                  <a:lnTo>
                    <a:pt x="368288" y="376714"/>
                  </a:lnTo>
                  <a:cubicBezTo>
                    <a:pt x="390195" y="369094"/>
                    <a:pt x="411150" y="359569"/>
                    <a:pt x="430200" y="348139"/>
                  </a:cubicBezTo>
                  <a:cubicBezTo>
                    <a:pt x="437820" y="343376"/>
                    <a:pt x="444488" y="338614"/>
                    <a:pt x="450203" y="332899"/>
                  </a:cubicBezTo>
                  <a:cubicBezTo>
                    <a:pt x="457823" y="326231"/>
                    <a:pt x="465443" y="317659"/>
                    <a:pt x="470205" y="309086"/>
                  </a:cubicBezTo>
                  <a:cubicBezTo>
                    <a:pt x="474015" y="302419"/>
                    <a:pt x="477825" y="294799"/>
                    <a:pt x="479730" y="288131"/>
                  </a:cubicBezTo>
                  <a:cubicBezTo>
                    <a:pt x="480683" y="285274"/>
                    <a:pt x="480683" y="283369"/>
                    <a:pt x="481635" y="280511"/>
                  </a:cubicBezTo>
                  <a:cubicBezTo>
                    <a:pt x="483540" y="272891"/>
                    <a:pt x="482588" y="264319"/>
                    <a:pt x="480683" y="255746"/>
                  </a:cubicBezTo>
                  <a:cubicBezTo>
                    <a:pt x="477825" y="239554"/>
                    <a:pt x="469253" y="225266"/>
                    <a:pt x="457823" y="214789"/>
                  </a:cubicBezTo>
                  <a:cubicBezTo>
                    <a:pt x="450203" y="207169"/>
                    <a:pt x="440678" y="201454"/>
                    <a:pt x="430200" y="197644"/>
                  </a:cubicBezTo>
                  <a:cubicBezTo>
                    <a:pt x="419723" y="193834"/>
                    <a:pt x="408293" y="190024"/>
                    <a:pt x="397815" y="188119"/>
                  </a:cubicBezTo>
                  <a:cubicBezTo>
                    <a:pt x="394958" y="187166"/>
                    <a:pt x="391148" y="187166"/>
                    <a:pt x="388290" y="186214"/>
                  </a:cubicBezTo>
                  <a:cubicBezTo>
                    <a:pt x="378765" y="184309"/>
                    <a:pt x="369240" y="183356"/>
                    <a:pt x="358763" y="183356"/>
                  </a:cubicBezTo>
                  <a:cubicBezTo>
                    <a:pt x="356858" y="183356"/>
                    <a:pt x="354953" y="183356"/>
                    <a:pt x="354000" y="183356"/>
                  </a:cubicBezTo>
                  <a:cubicBezTo>
                    <a:pt x="352095" y="183356"/>
                    <a:pt x="351143" y="183356"/>
                    <a:pt x="349238" y="183356"/>
                  </a:cubicBezTo>
                  <a:cubicBezTo>
                    <a:pt x="348285" y="183356"/>
                    <a:pt x="346380" y="184309"/>
                    <a:pt x="345428" y="184309"/>
                  </a:cubicBezTo>
                  <a:cubicBezTo>
                    <a:pt x="341618" y="185261"/>
                    <a:pt x="337808" y="185261"/>
                    <a:pt x="333045" y="185261"/>
                  </a:cubicBezTo>
                  <a:cubicBezTo>
                    <a:pt x="329235" y="187166"/>
                    <a:pt x="326378" y="187166"/>
                    <a:pt x="324473" y="188119"/>
                  </a:cubicBezTo>
                  <a:lnTo>
                    <a:pt x="324473" y="188119"/>
                  </a:lnTo>
                  <a:lnTo>
                    <a:pt x="324473" y="188119"/>
                  </a:lnTo>
                  <a:close/>
                  <a:moveTo>
                    <a:pt x="137783" y="375761"/>
                  </a:moveTo>
                  <a:cubicBezTo>
                    <a:pt x="137783" y="385286"/>
                    <a:pt x="139688" y="394811"/>
                    <a:pt x="142545" y="403384"/>
                  </a:cubicBezTo>
                  <a:cubicBezTo>
                    <a:pt x="147308" y="413861"/>
                    <a:pt x="154928" y="423386"/>
                    <a:pt x="164453" y="430054"/>
                  </a:cubicBezTo>
                  <a:cubicBezTo>
                    <a:pt x="167310" y="431959"/>
                    <a:pt x="170168" y="433864"/>
                    <a:pt x="173978" y="434816"/>
                  </a:cubicBezTo>
                  <a:cubicBezTo>
                    <a:pt x="176835" y="435769"/>
                    <a:pt x="178740" y="435769"/>
                    <a:pt x="180645" y="435769"/>
                  </a:cubicBezTo>
                  <a:cubicBezTo>
                    <a:pt x="181598" y="435769"/>
                    <a:pt x="183503" y="436721"/>
                    <a:pt x="184455" y="436721"/>
                  </a:cubicBezTo>
                  <a:cubicBezTo>
                    <a:pt x="185408" y="436721"/>
                    <a:pt x="186360" y="436721"/>
                    <a:pt x="186360" y="436721"/>
                  </a:cubicBezTo>
                  <a:lnTo>
                    <a:pt x="190170" y="435769"/>
                  </a:lnTo>
                  <a:cubicBezTo>
                    <a:pt x="190170" y="431959"/>
                    <a:pt x="188265" y="429101"/>
                    <a:pt x="185408" y="426244"/>
                  </a:cubicBezTo>
                  <a:cubicBezTo>
                    <a:pt x="181598" y="422434"/>
                    <a:pt x="178740" y="417671"/>
                    <a:pt x="176835" y="412909"/>
                  </a:cubicBezTo>
                  <a:cubicBezTo>
                    <a:pt x="176835" y="411956"/>
                    <a:pt x="175883" y="410051"/>
                    <a:pt x="175883" y="409099"/>
                  </a:cubicBezTo>
                  <a:cubicBezTo>
                    <a:pt x="175883" y="407194"/>
                    <a:pt x="177788" y="405289"/>
                    <a:pt x="180645" y="404336"/>
                  </a:cubicBezTo>
                  <a:cubicBezTo>
                    <a:pt x="183503" y="403384"/>
                    <a:pt x="187313" y="402431"/>
                    <a:pt x="191123" y="402431"/>
                  </a:cubicBezTo>
                  <a:cubicBezTo>
                    <a:pt x="192075" y="402431"/>
                    <a:pt x="193028" y="403384"/>
                    <a:pt x="193980" y="403384"/>
                  </a:cubicBezTo>
                  <a:cubicBezTo>
                    <a:pt x="198743" y="404336"/>
                    <a:pt x="202553" y="407194"/>
                    <a:pt x="206363" y="410051"/>
                  </a:cubicBezTo>
                  <a:cubicBezTo>
                    <a:pt x="210173" y="412909"/>
                    <a:pt x="214935" y="415766"/>
                    <a:pt x="218745" y="418624"/>
                  </a:cubicBezTo>
                  <a:cubicBezTo>
                    <a:pt x="222555" y="422434"/>
                    <a:pt x="225413" y="425291"/>
                    <a:pt x="228270" y="429101"/>
                  </a:cubicBezTo>
                  <a:lnTo>
                    <a:pt x="232080" y="432911"/>
                  </a:lnTo>
                  <a:cubicBezTo>
                    <a:pt x="246368" y="436721"/>
                    <a:pt x="261608" y="439579"/>
                    <a:pt x="276848" y="439579"/>
                  </a:cubicBezTo>
                  <a:lnTo>
                    <a:pt x="287325" y="439579"/>
                  </a:lnTo>
                  <a:lnTo>
                    <a:pt x="293993" y="439579"/>
                  </a:lnTo>
                  <a:cubicBezTo>
                    <a:pt x="293993" y="436721"/>
                    <a:pt x="293040" y="432911"/>
                    <a:pt x="291135" y="430054"/>
                  </a:cubicBezTo>
                  <a:cubicBezTo>
                    <a:pt x="289230" y="426244"/>
                    <a:pt x="287325" y="422434"/>
                    <a:pt x="284468" y="420529"/>
                  </a:cubicBezTo>
                  <a:cubicBezTo>
                    <a:pt x="280658" y="416719"/>
                    <a:pt x="274943" y="412909"/>
                    <a:pt x="270180" y="410051"/>
                  </a:cubicBezTo>
                  <a:cubicBezTo>
                    <a:pt x="263513" y="406241"/>
                    <a:pt x="256845" y="403384"/>
                    <a:pt x="250178" y="401479"/>
                  </a:cubicBezTo>
                  <a:cubicBezTo>
                    <a:pt x="236843" y="396716"/>
                    <a:pt x="224460" y="392906"/>
                    <a:pt x="210173" y="390049"/>
                  </a:cubicBezTo>
                  <a:lnTo>
                    <a:pt x="202553" y="388144"/>
                  </a:lnTo>
                  <a:lnTo>
                    <a:pt x="196838" y="387191"/>
                  </a:lnTo>
                  <a:lnTo>
                    <a:pt x="184455" y="385286"/>
                  </a:lnTo>
                  <a:lnTo>
                    <a:pt x="154928" y="378619"/>
                  </a:lnTo>
                  <a:lnTo>
                    <a:pt x="137783" y="375761"/>
                  </a:lnTo>
                  <a:lnTo>
                    <a:pt x="137783" y="375761"/>
                  </a:lnTo>
                  <a:lnTo>
                    <a:pt x="137783" y="37576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/>
            <p:cNvSpPr/>
            <p:nvPr/>
          </p:nvSpPr>
          <p:spPr>
            <a:xfrm>
              <a:off x="1178536" y="3854814"/>
              <a:ext cx="5181600" cy="838200"/>
            </a:xfrm>
            <a:custGeom>
              <a:avLst/>
              <a:gdLst>
                <a:gd name="connsiteX0" fmla="*/ 4796314 w 5181600"/>
                <a:gd name="connsiteY0" fmla="*/ 7144 h 838200"/>
                <a:gd name="connsiteX1" fmla="*/ 4763929 w 5181600"/>
                <a:gd name="connsiteY1" fmla="*/ 12859 h 838200"/>
                <a:gd name="connsiteX2" fmla="*/ 4720114 w 5181600"/>
                <a:gd name="connsiteY2" fmla="*/ 53816 h 838200"/>
                <a:gd name="connsiteX3" fmla="*/ 4702969 w 5181600"/>
                <a:gd name="connsiteY3" fmla="*/ 79534 h 838200"/>
                <a:gd name="connsiteX4" fmla="*/ 4691539 w 5181600"/>
                <a:gd name="connsiteY4" fmla="*/ 105251 h 838200"/>
                <a:gd name="connsiteX5" fmla="*/ 4607719 w 5181600"/>
                <a:gd name="connsiteY5" fmla="*/ 190976 h 838200"/>
                <a:gd name="connsiteX6" fmla="*/ 4581049 w 5181600"/>
                <a:gd name="connsiteY6" fmla="*/ 210979 h 838200"/>
                <a:gd name="connsiteX7" fmla="*/ 4555331 w 5181600"/>
                <a:gd name="connsiteY7" fmla="*/ 221456 h 838200"/>
                <a:gd name="connsiteX8" fmla="*/ 4547711 w 5181600"/>
                <a:gd name="connsiteY8" fmla="*/ 203359 h 838200"/>
                <a:gd name="connsiteX9" fmla="*/ 4304824 w 5181600"/>
                <a:gd name="connsiteY9" fmla="*/ 173831 h 838200"/>
                <a:gd name="connsiteX10" fmla="*/ 4224814 w 5181600"/>
                <a:gd name="connsiteY10" fmla="*/ 168116 h 838200"/>
                <a:gd name="connsiteX11" fmla="*/ 4224814 w 5181600"/>
                <a:gd name="connsiteY11" fmla="*/ 168116 h 838200"/>
                <a:gd name="connsiteX12" fmla="*/ 1992154 w 5181600"/>
                <a:gd name="connsiteY12" fmla="*/ 29051 h 838200"/>
                <a:gd name="connsiteX13" fmla="*/ 1176814 w 5181600"/>
                <a:gd name="connsiteY13" fmla="*/ 10954 h 838200"/>
                <a:gd name="connsiteX14" fmla="*/ 551974 w 5181600"/>
                <a:gd name="connsiteY14" fmla="*/ 12859 h 838200"/>
                <a:gd name="connsiteX15" fmla="*/ 10001 w 5181600"/>
                <a:gd name="connsiteY15" fmla="*/ 29051 h 838200"/>
                <a:gd name="connsiteX16" fmla="*/ 7144 w 5181600"/>
                <a:gd name="connsiteY16" fmla="*/ 30004 h 838200"/>
                <a:gd name="connsiteX17" fmla="*/ 551974 w 5181600"/>
                <a:gd name="connsiteY17" fmla="*/ 31909 h 838200"/>
                <a:gd name="connsiteX18" fmla="*/ 1990249 w 5181600"/>
                <a:gd name="connsiteY18" fmla="*/ 48101 h 838200"/>
                <a:gd name="connsiteX19" fmla="*/ 4221957 w 5181600"/>
                <a:gd name="connsiteY19" fmla="*/ 187166 h 838200"/>
                <a:gd name="connsiteX20" fmla="*/ 4341019 w 5181600"/>
                <a:gd name="connsiteY20" fmla="*/ 200501 h 838200"/>
                <a:gd name="connsiteX21" fmla="*/ 4501992 w 5181600"/>
                <a:gd name="connsiteY21" fmla="*/ 232886 h 838200"/>
                <a:gd name="connsiteX22" fmla="*/ 4532472 w 5181600"/>
                <a:gd name="connsiteY22" fmla="*/ 313849 h 838200"/>
                <a:gd name="connsiteX23" fmla="*/ 4446747 w 5181600"/>
                <a:gd name="connsiteY23" fmla="*/ 314801 h 838200"/>
                <a:gd name="connsiteX24" fmla="*/ 4407694 w 5181600"/>
                <a:gd name="connsiteY24" fmla="*/ 273844 h 838200"/>
                <a:gd name="connsiteX25" fmla="*/ 4343876 w 5181600"/>
                <a:gd name="connsiteY25" fmla="*/ 319564 h 838200"/>
                <a:gd name="connsiteX26" fmla="*/ 4378167 w 5181600"/>
                <a:gd name="connsiteY26" fmla="*/ 313849 h 838200"/>
                <a:gd name="connsiteX27" fmla="*/ 4396264 w 5181600"/>
                <a:gd name="connsiteY27" fmla="*/ 340519 h 838200"/>
                <a:gd name="connsiteX28" fmla="*/ 4280059 w 5181600"/>
                <a:gd name="connsiteY28" fmla="*/ 379571 h 838200"/>
                <a:gd name="connsiteX29" fmla="*/ 4215289 w 5181600"/>
                <a:gd name="connsiteY29" fmla="*/ 353854 h 838200"/>
                <a:gd name="connsiteX30" fmla="*/ 4090511 w 5181600"/>
                <a:gd name="connsiteY30" fmla="*/ 444341 h 838200"/>
                <a:gd name="connsiteX31" fmla="*/ 4085749 w 5181600"/>
                <a:gd name="connsiteY31" fmla="*/ 554831 h 838200"/>
                <a:gd name="connsiteX32" fmla="*/ 4132422 w 5181600"/>
                <a:gd name="connsiteY32" fmla="*/ 623411 h 838200"/>
                <a:gd name="connsiteX33" fmla="*/ 4177189 w 5181600"/>
                <a:gd name="connsiteY33" fmla="*/ 654844 h 838200"/>
                <a:gd name="connsiteX34" fmla="*/ 4584859 w 5181600"/>
                <a:gd name="connsiteY34" fmla="*/ 792004 h 838200"/>
                <a:gd name="connsiteX35" fmla="*/ 5042059 w 5181600"/>
                <a:gd name="connsiteY35" fmla="*/ 822484 h 838200"/>
                <a:gd name="connsiteX36" fmla="*/ 5097304 w 5181600"/>
                <a:gd name="connsiteY36" fmla="*/ 755809 h 838200"/>
                <a:gd name="connsiteX37" fmla="*/ 5025867 w 5181600"/>
                <a:gd name="connsiteY37" fmla="*/ 667226 h 838200"/>
                <a:gd name="connsiteX38" fmla="*/ 4964906 w 5181600"/>
                <a:gd name="connsiteY38" fmla="*/ 697706 h 838200"/>
                <a:gd name="connsiteX39" fmla="*/ 4973479 w 5181600"/>
                <a:gd name="connsiteY39" fmla="*/ 751046 h 838200"/>
                <a:gd name="connsiteX40" fmla="*/ 4980147 w 5181600"/>
                <a:gd name="connsiteY40" fmla="*/ 723424 h 838200"/>
                <a:gd name="connsiteX41" fmla="*/ 5059204 w 5181600"/>
                <a:gd name="connsiteY41" fmla="*/ 694849 h 838200"/>
                <a:gd name="connsiteX42" fmla="*/ 5052536 w 5181600"/>
                <a:gd name="connsiteY42" fmla="*/ 789146 h 838200"/>
                <a:gd name="connsiteX43" fmla="*/ 4911567 w 5181600"/>
                <a:gd name="connsiteY43" fmla="*/ 780574 h 838200"/>
                <a:gd name="connsiteX44" fmla="*/ 4877277 w 5181600"/>
                <a:gd name="connsiteY44" fmla="*/ 726281 h 838200"/>
                <a:gd name="connsiteX45" fmla="*/ 4878229 w 5181600"/>
                <a:gd name="connsiteY45" fmla="*/ 670084 h 838200"/>
                <a:gd name="connsiteX46" fmla="*/ 4998244 w 5181600"/>
                <a:gd name="connsiteY46" fmla="*/ 532924 h 838200"/>
                <a:gd name="connsiteX47" fmla="*/ 5097304 w 5181600"/>
                <a:gd name="connsiteY47" fmla="*/ 406241 h 838200"/>
                <a:gd name="connsiteX48" fmla="*/ 5135404 w 5181600"/>
                <a:gd name="connsiteY48" fmla="*/ 387191 h 838200"/>
                <a:gd name="connsiteX49" fmla="*/ 5103019 w 5181600"/>
                <a:gd name="connsiteY49" fmla="*/ 362426 h 838200"/>
                <a:gd name="connsiteX50" fmla="*/ 5105877 w 5181600"/>
                <a:gd name="connsiteY50" fmla="*/ 346234 h 838200"/>
                <a:gd name="connsiteX51" fmla="*/ 5147786 w 5181600"/>
                <a:gd name="connsiteY51" fmla="*/ 342424 h 838200"/>
                <a:gd name="connsiteX52" fmla="*/ 5172552 w 5181600"/>
                <a:gd name="connsiteY52" fmla="*/ 329089 h 838200"/>
                <a:gd name="connsiteX53" fmla="*/ 5161122 w 5181600"/>
                <a:gd name="connsiteY53" fmla="*/ 298609 h 838200"/>
                <a:gd name="connsiteX54" fmla="*/ 5115402 w 5181600"/>
                <a:gd name="connsiteY54" fmla="*/ 268129 h 838200"/>
                <a:gd name="connsiteX55" fmla="*/ 4924902 w 5181600"/>
                <a:gd name="connsiteY55" fmla="*/ 192881 h 838200"/>
                <a:gd name="connsiteX56" fmla="*/ 4844892 w 5181600"/>
                <a:gd name="connsiteY56" fmla="*/ 154781 h 838200"/>
                <a:gd name="connsiteX57" fmla="*/ 4909661 w 5181600"/>
                <a:gd name="connsiteY57" fmla="*/ 94774 h 838200"/>
                <a:gd name="connsiteX58" fmla="*/ 4936331 w 5181600"/>
                <a:gd name="connsiteY58" fmla="*/ 87154 h 838200"/>
                <a:gd name="connsiteX59" fmla="*/ 4906804 w 5181600"/>
                <a:gd name="connsiteY59" fmla="*/ 66199 h 838200"/>
                <a:gd name="connsiteX60" fmla="*/ 4852511 w 5181600"/>
                <a:gd name="connsiteY60" fmla="*/ 27146 h 838200"/>
                <a:gd name="connsiteX61" fmla="*/ 4796314 w 5181600"/>
                <a:gd name="connsiteY61" fmla="*/ 7144 h 838200"/>
                <a:gd name="connsiteX62" fmla="*/ 4796314 w 5181600"/>
                <a:gd name="connsiteY62" fmla="*/ 7144 h 838200"/>
                <a:gd name="connsiteX63" fmla="*/ 4214336 w 5181600"/>
                <a:gd name="connsiteY63" fmla="*/ 383381 h 838200"/>
                <a:gd name="connsiteX64" fmla="*/ 4221957 w 5181600"/>
                <a:gd name="connsiteY64" fmla="*/ 383381 h 838200"/>
                <a:gd name="connsiteX65" fmla="*/ 4281011 w 5181600"/>
                <a:gd name="connsiteY65" fmla="*/ 417671 h 838200"/>
                <a:gd name="connsiteX66" fmla="*/ 4298157 w 5181600"/>
                <a:gd name="connsiteY66" fmla="*/ 485299 h 838200"/>
                <a:gd name="connsiteX67" fmla="*/ 4295299 w 5181600"/>
                <a:gd name="connsiteY67" fmla="*/ 492919 h 838200"/>
                <a:gd name="connsiteX68" fmla="*/ 4295299 w 5181600"/>
                <a:gd name="connsiteY68" fmla="*/ 493871 h 838200"/>
                <a:gd name="connsiteX69" fmla="*/ 4210526 w 5181600"/>
                <a:gd name="connsiteY69" fmla="*/ 524351 h 838200"/>
                <a:gd name="connsiteX70" fmla="*/ 4185761 w 5181600"/>
                <a:gd name="connsiteY70" fmla="*/ 495776 h 838200"/>
                <a:gd name="connsiteX71" fmla="*/ 4187666 w 5181600"/>
                <a:gd name="connsiteY71" fmla="*/ 459581 h 838200"/>
                <a:gd name="connsiteX72" fmla="*/ 4205764 w 5181600"/>
                <a:gd name="connsiteY72" fmla="*/ 445294 h 838200"/>
                <a:gd name="connsiteX73" fmla="*/ 4223861 w 5181600"/>
                <a:gd name="connsiteY73" fmla="*/ 449104 h 838200"/>
                <a:gd name="connsiteX74" fmla="*/ 4236244 w 5181600"/>
                <a:gd name="connsiteY74" fmla="*/ 449104 h 838200"/>
                <a:gd name="connsiteX75" fmla="*/ 4236244 w 5181600"/>
                <a:gd name="connsiteY75" fmla="*/ 435769 h 838200"/>
                <a:gd name="connsiteX76" fmla="*/ 4219099 w 5181600"/>
                <a:gd name="connsiteY76" fmla="*/ 426244 h 838200"/>
                <a:gd name="connsiteX77" fmla="*/ 4201001 w 5181600"/>
                <a:gd name="connsiteY77" fmla="*/ 427196 h 838200"/>
                <a:gd name="connsiteX78" fmla="*/ 4173379 w 5181600"/>
                <a:gd name="connsiteY78" fmla="*/ 449104 h 838200"/>
                <a:gd name="connsiteX79" fmla="*/ 4169569 w 5181600"/>
                <a:gd name="connsiteY79" fmla="*/ 501491 h 838200"/>
                <a:gd name="connsiteX80" fmla="*/ 4202907 w 5181600"/>
                <a:gd name="connsiteY80" fmla="*/ 540544 h 838200"/>
                <a:gd name="connsiteX81" fmla="*/ 4300061 w 5181600"/>
                <a:gd name="connsiteY81" fmla="*/ 518636 h 838200"/>
                <a:gd name="connsiteX82" fmla="*/ 4309586 w 5181600"/>
                <a:gd name="connsiteY82" fmla="*/ 520541 h 838200"/>
                <a:gd name="connsiteX83" fmla="*/ 4305776 w 5181600"/>
                <a:gd name="connsiteY83" fmla="*/ 570071 h 838200"/>
                <a:gd name="connsiteX84" fmla="*/ 4258151 w 5181600"/>
                <a:gd name="connsiteY84" fmla="*/ 617696 h 838200"/>
                <a:gd name="connsiteX85" fmla="*/ 4136231 w 5181600"/>
                <a:gd name="connsiteY85" fmla="*/ 582454 h 838200"/>
                <a:gd name="connsiteX86" fmla="*/ 4149566 w 5181600"/>
                <a:gd name="connsiteY86" fmla="*/ 405289 h 838200"/>
                <a:gd name="connsiteX87" fmla="*/ 4214336 w 5181600"/>
                <a:gd name="connsiteY87" fmla="*/ 383381 h 838200"/>
                <a:gd name="connsiteX88" fmla="*/ 4214336 w 5181600"/>
                <a:gd name="connsiteY88" fmla="*/ 383381 h 838200"/>
                <a:gd name="connsiteX89" fmla="*/ 4214336 w 5181600"/>
                <a:gd name="connsiteY89" fmla="*/ 383381 h 838200"/>
                <a:gd name="connsiteX90" fmla="*/ 4336257 w 5181600"/>
                <a:gd name="connsiteY90" fmla="*/ 583406 h 838200"/>
                <a:gd name="connsiteX91" fmla="*/ 4350544 w 5181600"/>
                <a:gd name="connsiteY91" fmla="*/ 584359 h 838200"/>
                <a:gd name="connsiteX92" fmla="*/ 4425792 w 5181600"/>
                <a:gd name="connsiteY92" fmla="*/ 664369 h 838200"/>
                <a:gd name="connsiteX93" fmla="*/ 4367689 w 5181600"/>
                <a:gd name="connsiteY93" fmla="*/ 711994 h 838200"/>
                <a:gd name="connsiteX94" fmla="*/ 4349592 w 5181600"/>
                <a:gd name="connsiteY94" fmla="*/ 646271 h 838200"/>
                <a:gd name="connsiteX95" fmla="*/ 4372451 w 5181600"/>
                <a:gd name="connsiteY95" fmla="*/ 678656 h 838200"/>
                <a:gd name="connsiteX96" fmla="*/ 4381976 w 5181600"/>
                <a:gd name="connsiteY96" fmla="*/ 704374 h 838200"/>
                <a:gd name="connsiteX97" fmla="*/ 4369594 w 5181600"/>
                <a:gd name="connsiteY97" fmla="*/ 636746 h 838200"/>
                <a:gd name="connsiteX98" fmla="*/ 4303872 w 5181600"/>
                <a:gd name="connsiteY98" fmla="*/ 672941 h 838200"/>
                <a:gd name="connsiteX99" fmla="*/ 4286726 w 5181600"/>
                <a:gd name="connsiteY99" fmla="*/ 688181 h 838200"/>
                <a:gd name="connsiteX100" fmla="*/ 4285774 w 5181600"/>
                <a:gd name="connsiteY100" fmla="*/ 626269 h 838200"/>
                <a:gd name="connsiteX101" fmla="*/ 4336257 w 5181600"/>
                <a:gd name="connsiteY101" fmla="*/ 583406 h 838200"/>
                <a:gd name="connsiteX102" fmla="*/ 4444842 w 5181600"/>
                <a:gd name="connsiteY102" fmla="*/ 607219 h 838200"/>
                <a:gd name="connsiteX103" fmla="*/ 4511517 w 5181600"/>
                <a:gd name="connsiteY103" fmla="*/ 621506 h 838200"/>
                <a:gd name="connsiteX104" fmla="*/ 4548664 w 5181600"/>
                <a:gd name="connsiteY104" fmla="*/ 659606 h 838200"/>
                <a:gd name="connsiteX105" fmla="*/ 4558189 w 5181600"/>
                <a:gd name="connsiteY105" fmla="*/ 702469 h 838200"/>
                <a:gd name="connsiteX106" fmla="*/ 4628674 w 5181600"/>
                <a:gd name="connsiteY106" fmla="*/ 679609 h 838200"/>
                <a:gd name="connsiteX107" fmla="*/ 4683919 w 5181600"/>
                <a:gd name="connsiteY107" fmla="*/ 660559 h 838200"/>
                <a:gd name="connsiteX108" fmla="*/ 4689634 w 5181600"/>
                <a:gd name="connsiteY108" fmla="*/ 661511 h 838200"/>
                <a:gd name="connsiteX109" fmla="*/ 4699159 w 5181600"/>
                <a:gd name="connsiteY109" fmla="*/ 663416 h 838200"/>
                <a:gd name="connsiteX110" fmla="*/ 4803934 w 5181600"/>
                <a:gd name="connsiteY110" fmla="*/ 714851 h 838200"/>
                <a:gd name="connsiteX111" fmla="*/ 4850606 w 5181600"/>
                <a:gd name="connsiteY111" fmla="*/ 748189 h 838200"/>
                <a:gd name="connsiteX112" fmla="*/ 4879181 w 5181600"/>
                <a:gd name="connsiteY112" fmla="*/ 761524 h 838200"/>
                <a:gd name="connsiteX113" fmla="*/ 4867752 w 5181600"/>
                <a:gd name="connsiteY113" fmla="*/ 788194 h 838200"/>
                <a:gd name="connsiteX114" fmla="*/ 4844892 w 5181600"/>
                <a:gd name="connsiteY114" fmla="*/ 784384 h 838200"/>
                <a:gd name="connsiteX115" fmla="*/ 4660106 w 5181600"/>
                <a:gd name="connsiteY115" fmla="*/ 776764 h 838200"/>
                <a:gd name="connsiteX116" fmla="*/ 4606767 w 5181600"/>
                <a:gd name="connsiteY116" fmla="*/ 768191 h 838200"/>
                <a:gd name="connsiteX117" fmla="*/ 4510564 w 5181600"/>
                <a:gd name="connsiteY117" fmla="*/ 675799 h 838200"/>
                <a:gd name="connsiteX118" fmla="*/ 4497229 w 5181600"/>
                <a:gd name="connsiteY118" fmla="*/ 648176 h 838200"/>
                <a:gd name="connsiteX119" fmla="*/ 4494372 w 5181600"/>
                <a:gd name="connsiteY119" fmla="*/ 677704 h 838200"/>
                <a:gd name="connsiteX120" fmla="*/ 4491514 w 5181600"/>
                <a:gd name="connsiteY120" fmla="*/ 729139 h 838200"/>
                <a:gd name="connsiteX121" fmla="*/ 4450557 w 5181600"/>
                <a:gd name="connsiteY121" fmla="*/ 666274 h 838200"/>
                <a:gd name="connsiteX122" fmla="*/ 4444842 w 5181600"/>
                <a:gd name="connsiteY122" fmla="*/ 607219 h 838200"/>
                <a:gd name="connsiteX123" fmla="*/ 4444842 w 5181600"/>
                <a:gd name="connsiteY123" fmla="*/ 607219 h 838200"/>
                <a:gd name="connsiteX124" fmla="*/ 4661059 w 5181600"/>
                <a:gd name="connsiteY124" fmla="*/ 774859 h 838200"/>
                <a:gd name="connsiteX125" fmla="*/ 4671536 w 5181600"/>
                <a:gd name="connsiteY125" fmla="*/ 775811 h 838200"/>
                <a:gd name="connsiteX126" fmla="*/ 4694397 w 5181600"/>
                <a:gd name="connsiteY126" fmla="*/ 660559 h 838200"/>
                <a:gd name="connsiteX127" fmla="*/ 4683919 w 5181600"/>
                <a:gd name="connsiteY127" fmla="*/ 659606 h 838200"/>
                <a:gd name="connsiteX128" fmla="*/ 4681061 w 5181600"/>
                <a:gd name="connsiteY128" fmla="*/ 677704 h 838200"/>
                <a:gd name="connsiteX129" fmla="*/ 4670584 w 5181600"/>
                <a:gd name="connsiteY129" fmla="*/ 727234 h 838200"/>
                <a:gd name="connsiteX130" fmla="*/ 4661059 w 5181600"/>
                <a:gd name="connsiteY130" fmla="*/ 774859 h 838200"/>
                <a:gd name="connsiteX131" fmla="*/ 4661059 w 5181600"/>
                <a:gd name="connsiteY131" fmla="*/ 774859 h 838200"/>
                <a:gd name="connsiteX132" fmla="*/ 4585811 w 5181600"/>
                <a:gd name="connsiteY132" fmla="*/ 650081 h 838200"/>
                <a:gd name="connsiteX133" fmla="*/ 4608672 w 5181600"/>
                <a:gd name="connsiteY133" fmla="*/ 661511 h 838200"/>
                <a:gd name="connsiteX134" fmla="*/ 4607719 w 5181600"/>
                <a:gd name="connsiteY134" fmla="*/ 693896 h 838200"/>
                <a:gd name="connsiteX135" fmla="*/ 4573429 w 5181600"/>
                <a:gd name="connsiteY135" fmla="*/ 685324 h 838200"/>
                <a:gd name="connsiteX136" fmla="*/ 4585811 w 5181600"/>
                <a:gd name="connsiteY136" fmla="*/ 650081 h 838200"/>
                <a:gd name="connsiteX137" fmla="*/ 4822031 w 5181600"/>
                <a:gd name="connsiteY137" fmla="*/ 679609 h 838200"/>
                <a:gd name="connsiteX138" fmla="*/ 4844892 w 5181600"/>
                <a:gd name="connsiteY138" fmla="*/ 704374 h 838200"/>
                <a:gd name="connsiteX139" fmla="*/ 4822031 w 5181600"/>
                <a:gd name="connsiteY139" fmla="*/ 709136 h 838200"/>
                <a:gd name="connsiteX140" fmla="*/ 4822031 w 5181600"/>
                <a:gd name="connsiteY140" fmla="*/ 679609 h 838200"/>
                <a:gd name="connsiteX141" fmla="*/ 5031581 w 5181600"/>
                <a:gd name="connsiteY141" fmla="*/ 711994 h 838200"/>
                <a:gd name="connsiteX142" fmla="*/ 5014436 w 5181600"/>
                <a:gd name="connsiteY142" fmla="*/ 731996 h 838200"/>
                <a:gd name="connsiteX143" fmla="*/ 5018247 w 5181600"/>
                <a:gd name="connsiteY143" fmla="*/ 753904 h 838200"/>
                <a:gd name="connsiteX144" fmla="*/ 5035392 w 5181600"/>
                <a:gd name="connsiteY144" fmla="*/ 732949 h 838200"/>
                <a:gd name="connsiteX145" fmla="*/ 5031581 w 5181600"/>
                <a:gd name="connsiteY145" fmla="*/ 711994 h 83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181600" h="838200">
                  <a:moveTo>
                    <a:pt x="4796314" y="7144"/>
                  </a:moveTo>
                  <a:cubicBezTo>
                    <a:pt x="4786789" y="7144"/>
                    <a:pt x="4776311" y="9049"/>
                    <a:pt x="4763929" y="12859"/>
                  </a:cubicBezTo>
                  <a:cubicBezTo>
                    <a:pt x="4741069" y="20479"/>
                    <a:pt x="4722019" y="38576"/>
                    <a:pt x="4720114" y="53816"/>
                  </a:cubicBezTo>
                  <a:cubicBezTo>
                    <a:pt x="4719161" y="69056"/>
                    <a:pt x="4710589" y="80486"/>
                    <a:pt x="4702969" y="79534"/>
                  </a:cubicBezTo>
                  <a:cubicBezTo>
                    <a:pt x="4695349" y="78581"/>
                    <a:pt x="4689634" y="90964"/>
                    <a:pt x="4691539" y="105251"/>
                  </a:cubicBezTo>
                  <a:cubicBezTo>
                    <a:pt x="4695349" y="137636"/>
                    <a:pt x="4641056" y="192881"/>
                    <a:pt x="4607719" y="190976"/>
                  </a:cubicBezTo>
                  <a:cubicBezTo>
                    <a:pt x="4594384" y="190024"/>
                    <a:pt x="4582002" y="198596"/>
                    <a:pt x="4581049" y="210979"/>
                  </a:cubicBezTo>
                  <a:cubicBezTo>
                    <a:pt x="4580097" y="224314"/>
                    <a:pt x="4570572" y="228124"/>
                    <a:pt x="4555331" y="221456"/>
                  </a:cubicBezTo>
                  <a:cubicBezTo>
                    <a:pt x="4541997" y="215741"/>
                    <a:pt x="4539139" y="207169"/>
                    <a:pt x="4547711" y="203359"/>
                  </a:cubicBezTo>
                  <a:cubicBezTo>
                    <a:pt x="4556284" y="199549"/>
                    <a:pt x="4447699" y="185261"/>
                    <a:pt x="4304824" y="173831"/>
                  </a:cubicBezTo>
                  <a:cubicBezTo>
                    <a:pt x="4273392" y="170974"/>
                    <a:pt x="4248626" y="169069"/>
                    <a:pt x="4224814" y="168116"/>
                  </a:cubicBezTo>
                  <a:lnTo>
                    <a:pt x="4224814" y="168116"/>
                  </a:lnTo>
                  <a:cubicBezTo>
                    <a:pt x="4224814" y="168116"/>
                    <a:pt x="3189447" y="70961"/>
                    <a:pt x="1992154" y="29051"/>
                  </a:cubicBezTo>
                  <a:cubicBezTo>
                    <a:pt x="1693069" y="18574"/>
                    <a:pt x="1418749" y="12859"/>
                    <a:pt x="1176814" y="10954"/>
                  </a:cubicBezTo>
                  <a:cubicBezTo>
                    <a:pt x="934879" y="9049"/>
                    <a:pt x="725329" y="10954"/>
                    <a:pt x="551974" y="12859"/>
                  </a:cubicBezTo>
                  <a:cubicBezTo>
                    <a:pt x="206216" y="17621"/>
                    <a:pt x="10001" y="29051"/>
                    <a:pt x="10001" y="29051"/>
                  </a:cubicBezTo>
                  <a:lnTo>
                    <a:pt x="7144" y="30004"/>
                  </a:lnTo>
                  <a:cubicBezTo>
                    <a:pt x="7144" y="30004"/>
                    <a:pt x="207169" y="36671"/>
                    <a:pt x="551974" y="31909"/>
                  </a:cubicBezTo>
                  <a:cubicBezTo>
                    <a:pt x="897731" y="27146"/>
                    <a:pt x="1392079" y="27146"/>
                    <a:pt x="1990249" y="48101"/>
                  </a:cubicBezTo>
                  <a:cubicBezTo>
                    <a:pt x="3187541" y="90011"/>
                    <a:pt x="4221957" y="187166"/>
                    <a:pt x="4221957" y="187166"/>
                  </a:cubicBezTo>
                  <a:cubicBezTo>
                    <a:pt x="4261961" y="192881"/>
                    <a:pt x="4304824" y="197644"/>
                    <a:pt x="4341019" y="200501"/>
                  </a:cubicBezTo>
                  <a:cubicBezTo>
                    <a:pt x="4410551" y="207169"/>
                    <a:pt x="4482942" y="221456"/>
                    <a:pt x="4501992" y="232886"/>
                  </a:cubicBezTo>
                  <a:cubicBezTo>
                    <a:pt x="4577239" y="278606"/>
                    <a:pt x="4578192" y="280511"/>
                    <a:pt x="4532472" y="313849"/>
                  </a:cubicBezTo>
                  <a:cubicBezTo>
                    <a:pt x="4480084" y="352901"/>
                    <a:pt x="4464844" y="352901"/>
                    <a:pt x="4446747" y="314801"/>
                  </a:cubicBezTo>
                  <a:cubicBezTo>
                    <a:pt x="4439126" y="298609"/>
                    <a:pt x="4421982" y="280511"/>
                    <a:pt x="4407694" y="273844"/>
                  </a:cubicBezTo>
                  <a:cubicBezTo>
                    <a:pt x="4376261" y="259556"/>
                    <a:pt x="4329589" y="292894"/>
                    <a:pt x="4343876" y="319564"/>
                  </a:cubicBezTo>
                  <a:cubicBezTo>
                    <a:pt x="4351497" y="333851"/>
                    <a:pt x="4360069" y="331946"/>
                    <a:pt x="4378167" y="313849"/>
                  </a:cubicBezTo>
                  <a:cubicBezTo>
                    <a:pt x="4409599" y="279559"/>
                    <a:pt x="4423886" y="299561"/>
                    <a:pt x="4396264" y="340519"/>
                  </a:cubicBezTo>
                  <a:cubicBezTo>
                    <a:pt x="4358164" y="395764"/>
                    <a:pt x="4326732" y="407194"/>
                    <a:pt x="4280059" y="379571"/>
                  </a:cubicBezTo>
                  <a:cubicBezTo>
                    <a:pt x="4258151" y="366236"/>
                    <a:pt x="4228624" y="354806"/>
                    <a:pt x="4215289" y="353854"/>
                  </a:cubicBezTo>
                  <a:cubicBezTo>
                    <a:pt x="4169569" y="350044"/>
                    <a:pt x="4115276" y="390049"/>
                    <a:pt x="4090511" y="444341"/>
                  </a:cubicBezTo>
                  <a:cubicBezTo>
                    <a:pt x="4070509" y="490061"/>
                    <a:pt x="4069556" y="507206"/>
                    <a:pt x="4085749" y="554831"/>
                  </a:cubicBezTo>
                  <a:cubicBezTo>
                    <a:pt x="4096226" y="586264"/>
                    <a:pt x="4117181" y="616744"/>
                    <a:pt x="4132422" y="623411"/>
                  </a:cubicBezTo>
                  <a:cubicBezTo>
                    <a:pt x="4147661" y="630079"/>
                    <a:pt x="4167664" y="644366"/>
                    <a:pt x="4177189" y="654844"/>
                  </a:cubicBezTo>
                  <a:cubicBezTo>
                    <a:pt x="4207669" y="688181"/>
                    <a:pt x="4441032" y="767239"/>
                    <a:pt x="4584859" y="792004"/>
                  </a:cubicBezTo>
                  <a:cubicBezTo>
                    <a:pt x="4819174" y="832961"/>
                    <a:pt x="4984909" y="844391"/>
                    <a:pt x="5042059" y="822484"/>
                  </a:cubicBezTo>
                  <a:cubicBezTo>
                    <a:pt x="5083969" y="807244"/>
                    <a:pt x="5093494" y="793909"/>
                    <a:pt x="5097304" y="755809"/>
                  </a:cubicBezTo>
                  <a:cubicBezTo>
                    <a:pt x="5102067" y="698659"/>
                    <a:pt x="5081111" y="671036"/>
                    <a:pt x="5025867" y="667226"/>
                  </a:cubicBezTo>
                  <a:cubicBezTo>
                    <a:pt x="4997292" y="665321"/>
                    <a:pt x="4978242" y="674846"/>
                    <a:pt x="4964906" y="697706"/>
                  </a:cubicBezTo>
                  <a:cubicBezTo>
                    <a:pt x="4945856" y="730091"/>
                    <a:pt x="4948714" y="749141"/>
                    <a:pt x="4973479" y="751046"/>
                  </a:cubicBezTo>
                  <a:cubicBezTo>
                    <a:pt x="4980147" y="751999"/>
                    <a:pt x="4983004" y="738664"/>
                    <a:pt x="4980147" y="723424"/>
                  </a:cubicBezTo>
                  <a:cubicBezTo>
                    <a:pt x="4974431" y="693896"/>
                    <a:pt x="5010627" y="680561"/>
                    <a:pt x="5059204" y="694849"/>
                  </a:cubicBezTo>
                  <a:cubicBezTo>
                    <a:pt x="5093494" y="704374"/>
                    <a:pt x="5089684" y="756761"/>
                    <a:pt x="5052536" y="789146"/>
                  </a:cubicBezTo>
                  <a:cubicBezTo>
                    <a:pt x="5016342" y="821531"/>
                    <a:pt x="4922044" y="814864"/>
                    <a:pt x="4911567" y="780574"/>
                  </a:cubicBezTo>
                  <a:cubicBezTo>
                    <a:pt x="4906804" y="766286"/>
                    <a:pt x="4891564" y="742474"/>
                    <a:pt x="4877277" y="726281"/>
                  </a:cubicBezTo>
                  <a:cubicBezTo>
                    <a:pt x="4845844" y="691039"/>
                    <a:pt x="4845844" y="668179"/>
                    <a:pt x="4878229" y="670084"/>
                  </a:cubicBezTo>
                  <a:cubicBezTo>
                    <a:pt x="4927759" y="673894"/>
                    <a:pt x="4980147" y="613886"/>
                    <a:pt x="4998244" y="532924"/>
                  </a:cubicBezTo>
                  <a:cubicBezTo>
                    <a:pt x="5022056" y="427196"/>
                    <a:pt x="5042059" y="402431"/>
                    <a:pt x="5097304" y="406241"/>
                  </a:cubicBezTo>
                  <a:cubicBezTo>
                    <a:pt x="5131594" y="409099"/>
                    <a:pt x="5141119" y="404336"/>
                    <a:pt x="5135404" y="387191"/>
                  </a:cubicBezTo>
                  <a:cubicBezTo>
                    <a:pt x="5131594" y="374809"/>
                    <a:pt x="5116354" y="363379"/>
                    <a:pt x="5103019" y="362426"/>
                  </a:cubicBezTo>
                  <a:cubicBezTo>
                    <a:pt x="5080159" y="360521"/>
                    <a:pt x="5081111" y="357664"/>
                    <a:pt x="5105877" y="346234"/>
                  </a:cubicBezTo>
                  <a:cubicBezTo>
                    <a:pt x="5122069" y="339566"/>
                    <a:pt x="5140167" y="337661"/>
                    <a:pt x="5147786" y="342424"/>
                  </a:cubicBezTo>
                  <a:cubicBezTo>
                    <a:pt x="5155406" y="347186"/>
                    <a:pt x="5165884" y="341471"/>
                    <a:pt x="5172552" y="329089"/>
                  </a:cubicBezTo>
                  <a:cubicBezTo>
                    <a:pt x="5189697" y="295751"/>
                    <a:pt x="5187792" y="290989"/>
                    <a:pt x="5161122" y="298609"/>
                  </a:cubicBezTo>
                  <a:cubicBezTo>
                    <a:pt x="5146834" y="302419"/>
                    <a:pt x="5127784" y="290989"/>
                    <a:pt x="5115402" y="268129"/>
                  </a:cubicBezTo>
                  <a:cubicBezTo>
                    <a:pt x="5088731" y="222409"/>
                    <a:pt x="5021104" y="195739"/>
                    <a:pt x="4924902" y="192881"/>
                  </a:cubicBezTo>
                  <a:cubicBezTo>
                    <a:pt x="4859179" y="190976"/>
                    <a:pt x="4850606" y="187166"/>
                    <a:pt x="4844892" y="154781"/>
                  </a:cubicBezTo>
                  <a:cubicBezTo>
                    <a:pt x="4836319" y="105251"/>
                    <a:pt x="4850606" y="91916"/>
                    <a:pt x="4909661" y="94774"/>
                  </a:cubicBezTo>
                  <a:cubicBezTo>
                    <a:pt x="4937284" y="96679"/>
                    <a:pt x="4948714" y="92869"/>
                    <a:pt x="4936331" y="87154"/>
                  </a:cubicBezTo>
                  <a:cubicBezTo>
                    <a:pt x="4923949" y="81439"/>
                    <a:pt x="4910614" y="71914"/>
                    <a:pt x="4906804" y="66199"/>
                  </a:cubicBezTo>
                  <a:cubicBezTo>
                    <a:pt x="4902994" y="60484"/>
                    <a:pt x="4879181" y="42386"/>
                    <a:pt x="4852511" y="27146"/>
                  </a:cubicBezTo>
                  <a:cubicBezTo>
                    <a:pt x="4828699" y="12859"/>
                    <a:pt x="4812506" y="7144"/>
                    <a:pt x="4796314" y="7144"/>
                  </a:cubicBezTo>
                  <a:lnTo>
                    <a:pt x="4796314" y="7144"/>
                  </a:lnTo>
                  <a:close/>
                  <a:moveTo>
                    <a:pt x="4214336" y="383381"/>
                  </a:moveTo>
                  <a:cubicBezTo>
                    <a:pt x="4217194" y="383381"/>
                    <a:pt x="4220051" y="383381"/>
                    <a:pt x="4221957" y="383381"/>
                  </a:cubicBezTo>
                  <a:cubicBezTo>
                    <a:pt x="4242911" y="385286"/>
                    <a:pt x="4262914" y="396716"/>
                    <a:pt x="4281011" y="417671"/>
                  </a:cubicBezTo>
                  <a:cubicBezTo>
                    <a:pt x="4301967" y="440531"/>
                    <a:pt x="4307682" y="460534"/>
                    <a:pt x="4298157" y="485299"/>
                  </a:cubicBezTo>
                  <a:cubicBezTo>
                    <a:pt x="4297204" y="488156"/>
                    <a:pt x="4296251" y="491014"/>
                    <a:pt x="4295299" y="492919"/>
                  </a:cubicBezTo>
                  <a:cubicBezTo>
                    <a:pt x="4295299" y="492919"/>
                    <a:pt x="4295299" y="493871"/>
                    <a:pt x="4295299" y="493871"/>
                  </a:cubicBezTo>
                  <a:cubicBezTo>
                    <a:pt x="4278154" y="524351"/>
                    <a:pt x="4241959" y="540544"/>
                    <a:pt x="4210526" y="524351"/>
                  </a:cubicBezTo>
                  <a:cubicBezTo>
                    <a:pt x="4199097" y="518636"/>
                    <a:pt x="4189572" y="508159"/>
                    <a:pt x="4185761" y="495776"/>
                  </a:cubicBezTo>
                  <a:cubicBezTo>
                    <a:pt x="4180999" y="483394"/>
                    <a:pt x="4180999" y="471011"/>
                    <a:pt x="4187666" y="459581"/>
                  </a:cubicBezTo>
                  <a:cubicBezTo>
                    <a:pt x="4191476" y="453866"/>
                    <a:pt x="4198144" y="448151"/>
                    <a:pt x="4205764" y="445294"/>
                  </a:cubicBezTo>
                  <a:cubicBezTo>
                    <a:pt x="4213384" y="442436"/>
                    <a:pt x="4219099" y="444341"/>
                    <a:pt x="4223861" y="449104"/>
                  </a:cubicBezTo>
                  <a:cubicBezTo>
                    <a:pt x="4227672" y="452914"/>
                    <a:pt x="4233386" y="452914"/>
                    <a:pt x="4236244" y="449104"/>
                  </a:cubicBezTo>
                  <a:cubicBezTo>
                    <a:pt x="4240054" y="445294"/>
                    <a:pt x="4239101" y="439579"/>
                    <a:pt x="4236244" y="435769"/>
                  </a:cubicBezTo>
                  <a:cubicBezTo>
                    <a:pt x="4231482" y="431006"/>
                    <a:pt x="4225767" y="428149"/>
                    <a:pt x="4219099" y="426244"/>
                  </a:cubicBezTo>
                  <a:cubicBezTo>
                    <a:pt x="4213384" y="425291"/>
                    <a:pt x="4206717" y="425291"/>
                    <a:pt x="4201001" y="427196"/>
                  </a:cubicBezTo>
                  <a:cubicBezTo>
                    <a:pt x="4189572" y="431006"/>
                    <a:pt x="4179094" y="438626"/>
                    <a:pt x="4173379" y="449104"/>
                  </a:cubicBezTo>
                  <a:cubicBezTo>
                    <a:pt x="4163854" y="466249"/>
                    <a:pt x="4163854" y="485299"/>
                    <a:pt x="4169569" y="501491"/>
                  </a:cubicBezTo>
                  <a:cubicBezTo>
                    <a:pt x="4175284" y="517684"/>
                    <a:pt x="4187666" y="532924"/>
                    <a:pt x="4202907" y="540544"/>
                  </a:cubicBezTo>
                  <a:cubicBezTo>
                    <a:pt x="4237197" y="558641"/>
                    <a:pt x="4275297" y="546259"/>
                    <a:pt x="4300061" y="518636"/>
                  </a:cubicBezTo>
                  <a:cubicBezTo>
                    <a:pt x="4302919" y="519589"/>
                    <a:pt x="4305776" y="520541"/>
                    <a:pt x="4309586" y="520541"/>
                  </a:cubicBezTo>
                  <a:cubicBezTo>
                    <a:pt x="4340067" y="522446"/>
                    <a:pt x="4337209" y="561499"/>
                    <a:pt x="4305776" y="570071"/>
                  </a:cubicBezTo>
                  <a:cubicBezTo>
                    <a:pt x="4292442" y="573881"/>
                    <a:pt x="4271486" y="595789"/>
                    <a:pt x="4258151" y="617696"/>
                  </a:cubicBezTo>
                  <a:cubicBezTo>
                    <a:pt x="4232434" y="663416"/>
                    <a:pt x="4218147" y="659606"/>
                    <a:pt x="4136231" y="582454"/>
                  </a:cubicBezTo>
                  <a:cubicBezTo>
                    <a:pt x="4080034" y="529114"/>
                    <a:pt x="4086701" y="444341"/>
                    <a:pt x="4149566" y="405289"/>
                  </a:cubicBezTo>
                  <a:cubicBezTo>
                    <a:pt x="4174331" y="391954"/>
                    <a:pt x="4195286" y="384334"/>
                    <a:pt x="4214336" y="383381"/>
                  </a:cubicBezTo>
                  <a:lnTo>
                    <a:pt x="4214336" y="383381"/>
                  </a:lnTo>
                  <a:lnTo>
                    <a:pt x="4214336" y="383381"/>
                  </a:lnTo>
                  <a:close/>
                  <a:moveTo>
                    <a:pt x="4336257" y="583406"/>
                  </a:moveTo>
                  <a:cubicBezTo>
                    <a:pt x="4341019" y="583406"/>
                    <a:pt x="4345782" y="583406"/>
                    <a:pt x="4350544" y="584359"/>
                  </a:cubicBezTo>
                  <a:cubicBezTo>
                    <a:pt x="4395311" y="588169"/>
                    <a:pt x="4401979" y="595789"/>
                    <a:pt x="4425792" y="664369"/>
                  </a:cubicBezTo>
                  <a:cubicBezTo>
                    <a:pt x="4454367" y="747236"/>
                    <a:pt x="4447699" y="751999"/>
                    <a:pt x="4367689" y="711994"/>
                  </a:cubicBezTo>
                  <a:cubicBezTo>
                    <a:pt x="4316254" y="686276"/>
                    <a:pt x="4301967" y="633889"/>
                    <a:pt x="4349592" y="646271"/>
                  </a:cubicBezTo>
                  <a:cubicBezTo>
                    <a:pt x="4363879" y="650081"/>
                    <a:pt x="4375309" y="665321"/>
                    <a:pt x="4372451" y="678656"/>
                  </a:cubicBezTo>
                  <a:cubicBezTo>
                    <a:pt x="4369594" y="691991"/>
                    <a:pt x="4374357" y="703421"/>
                    <a:pt x="4381976" y="704374"/>
                  </a:cubicBezTo>
                  <a:cubicBezTo>
                    <a:pt x="4409599" y="706279"/>
                    <a:pt x="4399122" y="648176"/>
                    <a:pt x="4369594" y="636746"/>
                  </a:cubicBezTo>
                  <a:cubicBezTo>
                    <a:pt x="4329589" y="621506"/>
                    <a:pt x="4307682" y="633889"/>
                    <a:pt x="4303872" y="672941"/>
                  </a:cubicBezTo>
                  <a:cubicBezTo>
                    <a:pt x="4301967" y="693896"/>
                    <a:pt x="4296251" y="699611"/>
                    <a:pt x="4286726" y="688181"/>
                  </a:cubicBezTo>
                  <a:cubicBezTo>
                    <a:pt x="4279107" y="679609"/>
                    <a:pt x="4278154" y="651986"/>
                    <a:pt x="4285774" y="626269"/>
                  </a:cubicBezTo>
                  <a:cubicBezTo>
                    <a:pt x="4297204" y="591979"/>
                    <a:pt x="4305776" y="582454"/>
                    <a:pt x="4336257" y="583406"/>
                  </a:cubicBezTo>
                  <a:close/>
                  <a:moveTo>
                    <a:pt x="4444842" y="607219"/>
                  </a:moveTo>
                  <a:cubicBezTo>
                    <a:pt x="4457224" y="607219"/>
                    <a:pt x="4478179" y="611981"/>
                    <a:pt x="4511517" y="621506"/>
                  </a:cubicBezTo>
                  <a:cubicBezTo>
                    <a:pt x="4548664" y="631031"/>
                    <a:pt x="4557236" y="640556"/>
                    <a:pt x="4548664" y="659606"/>
                  </a:cubicBezTo>
                  <a:cubicBezTo>
                    <a:pt x="4542949" y="672941"/>
                    <a:pt x="4546759" y="691991"/>
                    <a:pt x="4558189" y="702469"/>
                  </a:cubicBezTo>
                  <a:cubicBezTo>
                    <a:pt x="4586764" y="729139"/>
                    <a:pt x="4635342" y="712946"/>
                    <a:pt x="4628674" y="679609"/>
                  </a:cubicBezTo>
                  <a:cubicBezTo>
                    <a:pt x="4624864" y="657701"/>
                    <a:pt x="4631531" y="653891"/>
                    <a:pt x="4683919" y="660559"/>
                  </a:cubicBezTo>
                  <a:cubicBezTo>
                    <a:pt x="4682967" y="681514"/>
                    <a:pt x="4687729" y="661511"/>
                    <a:pt x="4689634" y="661511"/>
                  </a:cubicBezTo>
                  <a:cubicBezTo>
                    <a:pt x="4692492" y="661511"/>
                    <a:pt x="4695349" y="662464"/>
                    <a:pt x="4699159" y="663416"/>
                  </a:cubicBezTo>
                  <a:cubicBezTo>
                    <a:pt x="4759167" y="671989"/>
                    <a:pt x="4780122" y="681514"/>
                    <a:pt x="4803934" y="714851"/>
                  </a:cubicBezTo>
                  <a:cubicBezTo>
                    <a:pt x="4820127" y="737711"/>
                    <a:pt x="4841081" y="752951"/>
                    <a:pt x="4850606" y="748189"/>
                  </a:cubicBezTo>
                  <a:cubicBezTo>
                    <a:pt x="4860131" y="743426"/>
                    <a:pt x="4872514" y="750094"/>
                    <a:pt x="4879181" y="761524"/>
                  </a:cubicBezTo>
                  <a:cubicBezTo>
                    <a:pt x="4898231" y="794861"/>
                    <a:pt x="4891564" y="810101"/>
                    <a:pt x="4867752" y="788194"/>
                  </a:cubicBezTo>
                  <a:cubicBezTo>
                    <a:pt x="4852511" y="773906"/>
                    <a:pt x="4845844" y="772954"/>
                    <a:pt x="4844892" y="784384"/>
                  </a:cubicBezTo>
                  <a:cubicBezTo>
                    <a:pt x="4787742" y="807244"/>
                    <a:pt x="4706779" y="786289"/>
                    <a:pt x="4660106" y="776764"/>
                  </a:cubicBezTo>
                  <a:cubicBezTo>
                    <a:pt x="4642009" y="773906"/>
                    <a:pt x="4622959" y="772954"/>
                    <a:pt x="4606767" y="768191"/>
                  </a:cubicBezTo>
                  <a:cubicBezTo>
                    <a:pt x="4550569" y="752951"/>
                    <a:pt x="4508659" y="711994"/>
                    <a:pt x="4510564" y="675799"/>
                  </a:cubicBezTo>
                  <a:cubicBezTo>
                    <a:pt x="4511517" y="666274"/>
                    <a:pt x="4504849" y="653891"/>
                    <a:pt x="4497229" y="648176"/>
                  </a:cubicBezTo>
                  <a:cubicBezTo>
                    <a:pt x="4487704" y="641509"/>
                    <a:pt x="4485799" y="651034"/>
                    <a:pt x="4494372" y="677704"/>
                  </a:cubicBezTo>
                  <a:cubicBezTo>
                    <a:pt x="4509611" y="726281"/>
                    <a:pt x="4508659" y="731044"/>
                    <a:pt x="4491514" y="729139"/>
                  </a:cubicBezTo>
                  <a:cubicBezTo>
                    <a:pt x="4483894" y="728186"/>
                    <a:pt x="4465797" y="700564"/>
                    <a:pt x="4450557" y="666274"/>
                  </a:cubicBezTo>
                  <a:cubicBezTo>
                    <a:pt x="4429601" y="624364"/>
                    <a:pt x="4424839" y="608171"/>
                    <a:pt x="4444842" y="607219"/>
                  </a:cubicBezTo>
                  <a:lnTo>
                    <a:pt x="4444842" y="607219"/>
                  </a:lnTo>
                  <a:close/>
                  <a:moveTo>
                    <a:pt x="4661059" y="774859"/>
                  </a:moveTo>
                  <a:cubicBezTo>
                    <a:pt x="4662964" y="774859"/>
                    <a:pt x="4669631" y="775811"/>
                    <a:pt x="4671536" y="775811"/>
                  </a:cubicBezTo>
                  <a:cubicBezTo>
                    <a:pt x="4695349" y="749141"/>
                    <a:pt x="4700111" y="686276"/>
                    <a:pt x="4694397" y="660559"/>
                  </a:cubicBezTo>
                  <a:cubicBezTo>
                    <a:pt x="4692492" y="660559"/>
                    <a:pt x="4685824" y="659606"/>
                    <a:pt x="4683919" y="659606"/>
                  </a:cubicBezTo>
                  <a:cubicBezTo>
                    <a:pt x="4682967" y="667226"/>
                    <a:pt x="4681061" y="677704"/>
                    <a:pt x="4681061" y="677704"/>
                  </a:cubicBezTo>
                  <a:cubicBezTo>
                    <a:pt x="4680109" y="688181"/>
                    <a:pt x="4675347" y="701516"/>
                    <a:pt x="4670584" y="727234"/>
                  </a:cubicBezTo>
                  <a:cubicBezTo>
                    <a:pt x="4666774" y="750094"/>
                    <a:pt x="4661059" y="764381"/>
                    <a:pt x="4661059" y="774859"/>
                  </a:cubicBezTo>
                  <a:lnTo>
                    <a:pt x="4661059" y="774859"/>
                  </a:lnTo>
                  <a:close/>
                  <a:moveTo>
                    <a:pt x="4585811" y="650081"/>
                  </a:moveTo>
                  <a:cubicBezTo>
                    <a:pt x="4593431" y="650081"/>
                    <a:pt x="4601052" y="653891"/>
                    <a:pt x="4608672" y="661511"/>
                  </a:cubicBezTo>
                  <a:cubicBezTo>
                    <a:pt x="4620102" y="673894"/>
                    <a:pt x="4620102" y="683419"/>
                    <a:pt x="4607719" y="693896"/>
                  </a:cubicBezTo>
                  <a:cubicBezTo>
                    <a:pt x="4595336" y="703421"/>
                    <a:pt x="4584859" y="700564"/>
                    <a:pt x="4573429" y="685324"/>
                  </a:cubicBezTo>
                  <a:cubicBezTo>
                    <a:pt x="4557236" y="665321"/>
                    <a:pt x="4568667" y="649129"/>
                    <a:pt x="4585811" y="650081"/>
                  </a:cubicBezTo>
                  <a:close/>
                  <a:moveTo>
                    <a:pt x="4822031" y="679609"/>
                  </a:moveTo>
                  <a:cubicBezTo>
                    <a:pt x="4830604" y="680561"/>
                    <a:pt x="4841081" y="691991"/>
                    <a:pt x="4844892" y="704374"/>
                  </a:cubicBezTo>
                  <a:cubicBezTo>
                    <a:pt x="4856322" y="739616"/>
                    <a:pt x="4840129" y="742474"/>
                    <a:pt x="4822031" y="709136"/>
                  </a:cubicBezTo>
                  <a:cubicBezTo>
                    <a:pt x="4811554" y="690086"/>
                    <a:pt x="4811554" y="678656"/>
                    <a:pt x="4822031" y="679609"/>
                  </a:cubicBezTo>
                  <a:close/>
                  <a:moveTo>
                    <a:pt x="5031581" y="711994"/>
                  </a:moveTo>
                  <a:cubicBezTo>
                    <a:pt x="5027772" y="711994"/>
                    <a:pt x="5022056" y="718661"/>
                    <a:pt x="5014436" y="731996"/>
                  </a:cubicBezTo>
                  <a:cubicBezTo>
                    <a:pt x="5008722" y="743426"/>
                    <a:pt x="5010627" y="753904"/>
                    <a:pt x="5018247" y="753904"/>
                  </a:cubicBezTo>
                  <a:cubicBezTo>
                    <a:pt x="5026819" y="754856"/>
                    <a:pt x="5034439" y="745331"/>
                    <a:pt x="5035392" y="732949"/>
                  </a:cubicBezTo>
                  <a:cubicBezTo>
                    <a:pt x="5037297" y="719614"/>
                    <a:pt x="5035392" y="711994"/>
                    <a:pt x="5031581" y="7119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1" name="Graphic 41"/>
          <p:cNvGrpSpPr/>
          <p:nvPr userDrawn="1"/>
        </p:nvGrpSpPr>
        <p:grpSpPr>
          <a:xfrm>
            <a:off x="9594002" y="493406"/>
            <a:ext cx="2399521" cy="641251"/>
            <a:chOff x="837065" y="3215210"/>
            <a:chExt cx="5524500" cy="1476375"/>
          </a:xfrm>
          <a:solidFill>
            <a:schemeClr val="accent1">
              <a:alpha val="90000"/>
            </a:schemeClr>
          </a:solidFill>
        </p:grpSpPr>
        <p:sp>
          <p:nvSpPr>
            <p:cNvPr id="82" name="Freeform: Shape 81"/>
            <p:cNvSpPr/>
            <p:nvPr/>
          </p:nvSpPr>
          <p:spPr>
            <a:xfrm>
              <a:off x="3514032" y="3259501"/>
              <a:ext cx="1504950" cy="1152525"/>
            </a:xfrm>
            <a:custGeom>
              <a:avLst/>
              <a:gdLst>
                <a:gd name="connsiteX0" fmla="*/ 614873 w 1504950"/>
                <a:gd name="connsiteY0" fmla="*/ 7144 h 1152525"/>
                <a:gd name="connsiteX1" fmla="*/ 621540 w 1504950"/>
                <a:gd name="connsiteY1" fmla="*/ 8096 h 1152525"/>
                <a:gd name="connsiteX2" fmla="*/ 626303 w 1504950"/>
                <a:gd name="connsiteY2" fmla="*/ 10954 h 1152525"/>
                <a:gd name="connsiteX3" fmla="*/ 631065 w 1504950"/>
                <a:gd name="connsiteY3" fmla="*/ 16669 h 1152525"/>
                <a:gd name="connsiteX4" fmla="*/ 643448 w 1504950"/>
                <a:gd name="connsiteY4" fmla="*/ 27146 h 1152525"/>
                <a:gd name="connsiteX5" fmla="*/ 645353 w 1504950"/>
                <a:gd name="connsiteY5" fmla="*/ 26194 h 1152525"/>
                <a:gd name="connsiteX6" fmla="*/ 646305 w 1504950"/>
                <a:gd name="connsiteY6" fmla="*/ 25241 h 1152525"/>
                <a:gd name="connsiteX7" fmla="*/ 649163 w 1504950"/>
                <a:gd name="connsiteY7" fmla="*/ 21431 h 1152525"/>
                <a:gd name="connsiteX8" fmla="*/ 662498 w 1504950"/>
                <a:gd name="connsiteY8" fmla="*/ 10954 h 1152525"/>
                <a:gd name="connsiteX9" fmla="*/ 670118 w 1504950"/>
                <a:gd name="connsiteY9" fmla="*/ 10954 h 1152525"/>
                <a:gd name="connsiteX10" fmla="*/ 672023 w 1504950"/>
                <a:gd name="connsiteY10" fmla="*/ 10954 h 1152525"/>
                <a:gd name="connsiteX11" fmla="*/ 677738 w 1504950"/>
                <a:gd name="connsiteY11" fmla="*/ 15716 h 1152525"/>
                <a:gd name="connsiteX12" fmla="*/ 678690 w 1504950"/>
                <a:gd name="connsiteY12" fmla="*/ 20479 h 1152525"/>
                <a:gd name="connsiteX13" fmla="*/ 676785 w 1504950"/>
                <a:gd name="connsiteY13" fmla="*/ 30004 h 1152525"/>
                <a:gd name="connsiteX14" fmla="*/ 670118 w 1504950"/>
                <a:gd name="connsiteY14" fmla="*/ 47149 h 1152525"/>
                <a:gd name="connsiteX15" fmla="*/ 669165 w 1504950"/>
                <a:gd name="connsiteY15" fmla="*/ 49054 h 1152525"/>
                <a:gd name="connsiteX16" fmla="*/ 666308 w 1504950"/>
                <a:gd name="connsiteY16" fmla="*/ 56674 h 1152525"/>
                <a:gd name="connsiteX17" fmla="*/ 651068 w 1504950"/>
                <a:gd name="connsiteY17" fmla="*/ 77629 h 1152525"/>
                <a:gd name="connsiteX18" fmla="*/ 638685 w 1504950"/>
                <a:gd name="connsiteY18" fmla="*/ 99536 h 1152525"/>
                <a:gd name="connsiteX19" fmla="*/ 635828 w 1504950"/>
                <a:gd name="connsiteY19" fmla="*/ 108109 h 1152525"/>
                <a:gd name="connsiteX20" fmla="*/ 633923 w 1504950"/>
                <a:gd name="connsiteY20" fmla="*/ 117634 h 1152525"/>
                <a:gd name="connsiteX21" fmla="*/ 632970 w 1504950"/>
                <a:gd name="connsiteY21" fmla="*/ 136684 h 1152525"/>
                <a:gd name="connsiteX22" fmla="*/ 632970 w 1504950"/>
                <a:gd name="connsiteY22" fmla="*/ 137636 h 1152525"/>
                <a:gd name="connsiteX23" fmla="*/ 631065 w 1504950"/>
                <a:gd name="connsiteY23" fmla="*/ 150019 h 1152525"/>
                <a:gd name="connsiteX24" fmla="*/ 629160 w 1504950"/>
                <a:gd name="connsiteY24" fmla="*/ 154781 h 1152525"/>
                <a:gd name="connsiteX25" fmla="*/ 626303 w 1504950"/>
                <a:gd name="connsiteY25" fmla="*/ 164306 h 1152525"/>
                <a:gd name="connsiteX26" fmla="*/ 624398 w 1504950"/>
                <a:gd name="connsiteY26" fmla="*/ 167164 h 1152525"/>
                <a:gd name="connsiteX27" fmla="*/ 629160 w 1504950"/>
                <a:gd name="connsiteY27" fmla="*/ 172879 h 1152525"/>
                <a:gd name="connsiteX28" fmla="*/ 632970 w 1504950"/>
                <a:gd name="connsiteY28" fmla="*/ 178594 h 1152525"/>
                <a:gd name="connsiteX29" fmla="*/ 639638 w 1504950"/>
                <a:gd name="connsiteY29" fmla="*/ 185261 h 1152525"/>
                <a:gd name="connsiteX30" fmla="*/ 648210 w 1504950"/>
                <a:gd name="connsiteY30" fmla="*/ 191929 h 1152525"/>
                <a:gd name="connsiteX31" fmla="*/ 652020 w 1504950"/>
                <a:gd name="connsiteY31" fmla="*/ 194786 h 1152525"/>
                <a:gd name="connsiteX32" fmla="*/ 658688 w 1504950"/>
                <a:gd name="connsiteY32" fmla="*/ 195739 h 1152525"/>
                <a:gd name="connsiteX33" fmla="*/ 669165 w 1504950"/>
                <a:gd name="connsiteY33" fmla="*/ 194786 h 1152525"/>
                <a:gd name="connsiteX34" fmla="*/ 678690 w 1504950"/>
                <a:gd name="connsiteY34" fmla="*/ 191929 h 1152525"/>
                <a:gd name="connsiteX35" fmla="*/ 681548 w 1504950"/>
                <a:gd name="connsiteY35" fmla="*/ 190976 h 1152525"/>
                <a:gd name="connsiteX36" fmla="*/ 686310 w 1504950"/>
                <a:gd name="connsiteY36" fmla="*/ 189071 h 1152525"/>
                <a:gd name="connsiteX37" fmla="*/ 691073 w 1504950"/>
                <a:gd name="connsiteY37" fmla="*/ 186214 h 1152525"/>
                <a:gd name="connsiteX38" fmla="*/ 696788 w 1504950"/>
                <a:gd name="connsiteY38" fmla="*/ 182404 h 1152525"/>
                <a:gd name="connsiteX39" fmla="*/ 702503 w 1504950"/>
                <a:gd name="connsiteY39" fmla="*/ 177641 h 1152525"/>
                <a:gd name="connsiteX40" fmla="*/ 706313 w 1504950"/>
                <a:gd name="connsiteY40" fmla="*/ 173831 h 1152525"/>
                <a:gd name="connsiteX41" fmla="*/ 713933 w 1504950"/>
                <a:gd name="connsiteY41" fmla="*/ 166211 h 1152525"/>
                <a:gd name="connsiteX42" fmla="*/ 728220 w 1504950"/>
                <a:gd name="connsiteY42" fmla="*/ 144304 h 1152525"/>
                <a:gd name="connsiteX43" fmla="*/ 730125 w 1504950"/>
                <a:gd name="connsiteY43" fmla="*/ 139541 h 1152525"/>
                <a:gd name="connsiteX44" fmla="*/ 732030 w 1504950"/>
                <a:gd name="connsiteY44" fmla="*/ 133826 h 1152525"/>
                <a:gd name="connsiteX45" fmla="*/ 737745 w 1504950"/>
                <a:gd name="connsiteY45" fmla="*/ 116681 h 1152525"/>
                <a:gd name="connsiteX46" fmla="*/ 742508 w 1504950"/>
                <a:gd name="connsiteY46" fmla="*/ 110014 h 1152525"/>
                <a:gd name="connsiteX47" fmla="*/ 744413 w 1504950"/>
                <a:gd name="connsiteY47" fmla="*/ 107156 h 1152525"/>
                <a:gd name="connsiteX48" fmla="*/ 749175 w 1504950"/>
                <a:gd name="connsiteY48" fmla="*/ 102394 h 1152525"/>
                <a:gd name="connsiteX49" fmla="*/ 753938 w 1504950"/>
                <a:gd name="connsiteY49" fmla="*/ 98584 h 1152525"/>
                <a:gd name="connsiteX50" fmla="*/ 760605 w 1504950"/>
                <a:gd name="connsiteY50" fmla="*/ 97631 h 1152525"/>
                <a:gd name="connsiteX51" fmla="*/ 762510 w 1504950"/>
                <a:gd name="connsiteY51" fmla="*/ 97631 h 1152525"/>
                <a:gd name="connsiteX52" fmla="*/ 764415 w 1504950"/>
                <a:gd name="connsiteY52" fmla="*/ 98584 h 1152525"/>
                <a:gd name="connsiteX53" fmla="*/ 766320 w 1504950"/>
                <a:gd name="connsiteY53" fmla="*/ 100489 h 1152525"/>
                <a:gd name="connsiteX54" fmla="*/ 767273 w 1504950"/>
                <a:gd name="connsiteY54" fmla="*/ 103346 h 1152525"/>
                <a:gd name="connsiteX55" fmla="*/ 768225 w 1504950"/>
                <a:gd name="connsiteY55" fmla="*/ 105251 h 1152525"/>
                <a:gd name="connsiteX56" fmla="*/ 766320 w 1504950"/>
                <a:gd name="connsiteY56" fmla="*/ 111919 h 1152525"/>
                <a:gd name="connsiteX57" fmla="*/ 757748 w 1504950"/>
                <a:gd name="connsiteY57" fmla="*/ 138589 h 1152525"/>
                <a:gd name="connsiteX58" fmla="*/ 753938 w 1504950"/>
                <a:gd name="connsiteY58" fmla="*/ 149066 h 1152525"/>
                <a:gd name="connsiteX59" fmla="*/ 753938 w 1504950"/>
                <a:gd name="connsiteY59" fmla="*/ 158591 h 1152525"/>
                <a:gd name="connsiteX60" fmla="*/ 755843 w 1504950"/>
                <a:gd name="connsiteY60" fmla="*/ 161449 h 1152525"/>
                <a:gd name="connsiteX61" fmla="*/ 759653 w 1504950"/>
                <a:gd name="connsiteY61" fmla="*/ 164306 h 1152525"/>
                <a:gd name="connsiteX62" fmla="*/ 764415 w 1504950"/>
                <a:gd name="connsiteY62" fmla="*/ 165259 h 1152525"/>
                <a:gd name="connsiteX63" fmla="*/ 772035 w 1504950"/>
                <a:gd name="connsiteY63" fmla="*/ 165259 h 1152525"/>
                <a:gd name="connsiteX64" fmla="*/ 781560 w 1504950"/>
                <a:gd name="connsiteY64" fmla="*/ 162401 h 1152525"/>
                <a:gd name="connsiteX65" fmla="*/ 800610 w 1504950"/>
                <a:gd name="connsiteY65" fmla="*/ 153829 h 1152525"/>
                <a:gd name="connsiteX66" fmla="*/ 816803 w 1504950"/>
                <a:gd name="connsiteY66" fmla="*/ 147161 h 1152525"/>
                <a:gd name="connsiteX67" fmla="*/ 820613 w 1504950"/>
                <a:gd name="connsiteY67" fmla="*/ 147161 h 1152525"/>
                <a:gd name="connsiteX68" fmla="*/ 823470 w 1504950"/>
                <a:gd name="connsiteY68" fmla="*/ 149066 h 1152525"/>
                <a:gd name="connsiteX69" fmla="*/ 825375 w 1504950"/>
                <a:gd name="connsiteY69" fmla="*/ 150971 h 1152525"/>
                <a:gd name="connsiteX70" fmla="*/ 825375 w 1504950"/>
                <a:gd name="connsiteY70" fmla="*/ 155734 h 1152525"/>
                <a:gd name="connsiteX71" fmla="*/ 823470 w 1504950"/>
                <a:gd name="connsiteY71" fmla="*/ 160496 h 1152525"/>
                <a:gd name="connsiteX72" fmla="*/ 823470 w 1504950"/>
                <a:gd name="connsiteY72" fmla="*/ 161449 h 1152525"/>
                <a:gd name="connsiteX73" fmla="*/ 821565 w 1504950"/>
                <a:gd name="connsiteY73" fmla="*/ 166211 h 1152525"/>
                <a:gd name="connsiteX74" fmla="*/ 821565 w 1504950"/>
                <a:gd name="connsiteY74" fmla="*/ 167164 h 1152525"/>
                <a:gd name="connsiteX75" fmla="*/ 820613 w 1504950"/>
                <a:gd name="connsiteY75" fmla="*/ 170021 h 1152525"/>
                <a:gd name="connsiteX76" fmla="*/ 817755 w 1504950"/>
                <a:gd name="connsiteY76" fmla="*/ 172879 h 1152525"/>
                <a:gd name="connsiteX77" fmla="*/ 814898 w 1504950"/>
                <a:gd name="connsiteY77" fmla="*/ 177641 h 1152525"/>
                <a:gd name="connsiteX78" fmla="*/ 811088 w 1504950"/>
                <a:gd name="connsiteY78" fmla="*/ 181451 h 1152525"/>
                <a:gd name="connsiteX79" fmla="*/ 803468 w 1504950"/>
                <a:gd name="connsiteY79" fmla="*/ 187166 h 1152525"/>
                <a:gd name="connsiteX80" fmla="*/ 792038 w 1504950"/>
                <a:gd name="connsiteY80" fmla="*/ 191929 h 1152525"/>
                <a:gd name="connsiteX81" fmla="*/ 779655 w 1504950"/>
                <a:gd name="connsiteY81" fmla="*/ 194786 h 1152525"/>
                <a:gd name="connsiteX82" fmla="*/ 775845 w 1504950"/>
                <a:gd name="connsiteY82" fmla="*/ 195739 h 1152525"/>
                <a:gd name="connsiteX83" fmla="*/ 767273 w 1504950"/>
                <a:gd name="connsiteY83" fmla="*/ 195739 h 1152525"/>
                <a:gd name="connsiteX84" fmla="*/ 756795 w 1504950"/>
                <a:gd name="connsiteY84" fmla="*/ 196691 h 1152525"/>
                <a:gd name="connsiteX85" fmla="*/ 747270 w 1504950"/>
                <a:gd name="connsiteY85" fmla="*/ 197644 h 1152525"/>
                <a:gd name="connsiteX86" fmla="*/ 739650 w 1504950"/>
                <a:gd name="connsiteY86" fmla="*/ 199549 h 1152525"/>
                <a:gd name="connsiteX87" fmla="*/ 732030 w 1504950"/>
                <a:gd name="connsiteY87" fmla="*/ 201454 h 1152525"/>
                <a:gd name="connsiteX88" fmla="*/ 723458 w 1504950"/>
                <a:gd name="connsiteY88" fmla="*/ 203359 h 1152525"/>
                <a:gd name="connsiteX89" fmla="*/ 698693 w 1504950"/>
                <a:gd name="connsiteY89" fmla="*/ 213836 h 1152525"/>
                <a:gd name="connsiteX90" fmla="*/ 674880 w 1504950"/>
                <a:gd name="connsiteY90" fmla="*/ 234791 h 1152525"/>
                <a:gd name="connsiteX91" fmla="*/ 671070 w 1504950"/>
                <a:gd name="connsiteY91" fmla="*/ 241459 h 1152525"/>
                <a:gd name="connsiteX92" fmla="*/ 668213 w 1504950"/>
                <a:gd name="connsiteY92" fmla="*/ 249079 h 1152525"/>
                <a:gd name="connsiteX93" fmla="*/ 666308 w 1504950"/>
                <a:gd name="connsiteY93" fmla="*/ 263366 h 1152525"/>
                <a:gd name="connsiteX94" fmla="*/ 664403 w 1504950"/>
                <a:gd name="connsiteY94" fmla="*/ 277654 h 1152525"/>
                <a:gd name="connsiteX95" fmla="*/ 663450 w 1504950"/>
                <a:gd name="connsiteY95" fmla="*/ 283369 h 1152525"/>
                <a:gd name="connsiteX96" fmla="*/ 659640 w 1504950"/>
                <a:gd name="connsiteY96" fmla="*/ 294799 h 1152525"/>
                <a:gd name="connsiteX97" fmla="*/ 658688 w 1504950"/>
                <a:gd name="connsiteY97" fmla="*/ 297656 h 1152525"/>
                <a:gd name="connsiteX98" fmla="*/ 633923 w 1504950"/>
                <a:gd name="connsiteY98" fmla="*/ 332899 h 1152525"/>
                <a:gd name="connsiteX99" fmla="*/ 622493 w 1504950"/>
                <a:gd name="connsiteY99" fmla="*/ 342424 h 1152525"/>
                <a:gd name="connsiteX100" fmla="*/ 610110 w 1504950"/>
                <a:gd name="connsiteY100" fmla="*/ 350996 h 1152525"/>
                <a:gd name="connsiteX101" fmla="*/ 574868 w 1504950"/>
                <a:gd name="connsiteY101" fmla="*/ 367189 h 1152525"/>
                <a:gd name="connsiteX102" fmla="*/ 552008 w 1504950"/>
                <a:gd name="connsiteY102" fmla="*/ 373856 h 1152525"/>
                <a:gd name="connsiteX103" fmla="*/ 470093 w 1504950"/>
                <a:gd name="connsiteY103" fmla="*/ 412909 h 1152525"/>
                <a:gd name="connsiteX104" fmla="*/ 468188 w 1504950"/>
                <a:gd name="connsiteY104" fmla="*/ 411004 h 1152525"/>
                <a:gd name="connsiteX105" fmla="*/ 468188 w 1504950"/>
                <a:gd name="connsiteY105" fmla="*/ 418624 h 1152525"/>
                <a:gd name="connsiteX106" fmla="*/ 513908 w 1504950"/>
                <a:gd name="connsiteY106" fmla="*/ 537686 h 1152525"/>
                <a:gd name="connsiteX107" fmla="*/ 600585 w 1504950"/>
                <a:gd name="connsiteY107" fmla="*/ 638651 h 1152525"/>
                <a:gd name="connsiteX108" fmla="*/ 680595 w 1504950"/>
                <a:gd name="connsiteY108" fmla="*/ 693896 h 1152525"/>
                <a:gd name="connsiteX109" fmla="*/ 793943 w 1504950"/>
                <a:gd name="connsiteY109" fmla="*/ 722471 h 1152525"/>
                <a:gd name="connsiteX110" fmla="*/ 831090 w 1504950"/>
                <a:gd name="connsiteY110" fmla="*/ 727234 h 1152525"/>
                <a:gd name="connsiteX111" fmla="*/ 899670 w 1504950"/>
                <a:gd name="connsiteY111" fmla="*/ 731044 h 1152525"/>
                <a:gd name="connsiteX112" fmla="*/ 1002540 w 1504950"/>
                <a:gd name="connsiteY112" fmla="*/ 736759 h 1152525"/>
                <a:gd name="connsiteX113" fmla="*/ 1051118 w 1504950"/>
                <a:gd name="connsiteY113" fmla="*/ 738664 h 1152525"/>
                <a:gd name="connsiteX114" fmla="*/ 1096838 w 1504950"/>
                <a:gd name="connsiteY114" fmla="*/ 681514 h 1152525"/>
                <a:gd name="connsiteX115" fmla="*/ 1126365 w 1504950"/>
                <a:gd name="connsiteY115" fmla="*/ 639604 h 1152525"/>
                <a:gd name="connsiteX116" fmla="*/ 1199708 w 1504950"/>
                <a:gd name="connsiteY116" fmla="*/ 612934 h 1152525"/>
                <a:gd name="connsiteX117" fmla="*/ 1183515 w 1504950"/>
                <a:gd name="connsiteY117" fmla="*/ 639604 h 1152525"/>
                <a:gd name="connsiteX118" fmla="*/ 1148273 w 1504950"/>
                <a:gd name="connsiteY118" fmla="*/ 692944 h 1152525"/>
                <a:gd name="connsiteX119" fmla="*/ 1143510 w 1504950"/>
                <a:gd name="connsiteY119" fmla="*/ 708184 h 1152525"/>
                <a:gd name="connsiteX120" fmla="*/ 1135890 w 1504950"/>
                <a:gd name="connsiteY120" fmla="*/ 781526 h 1152525"/>
                <a:gd name="connsiteX121" fmla="*/ 1137795 w 1504950"/>
                <a:gd name="connsiteY121" fmla="*/ 853916 h 1152525"/>
                <a:gd name="connsiteX122" fmla="*/ 1153035 w 1504950"/>
                <a:gd name="connsiteY122" fmla="*/ 935831 h 1152525"/>
                <a:gd name="connsiteX123" fmla="*/ 1241618 w 1504950"/>
                <a:gd name="connsiteY123" fmla="*/ 954881 h 1152525"/>
                <a:gd name="connsiteX124" fmla="*/ 1278765 w 1504950"/>
                <a:gd name="connsiteY124" fmla="*/ 977741 h 1152525"/>
                <a:gd name="connsiteX125" fmla="*/ 1320675 w 1504950"/>
                <a:gd name="connsiteY125" fmla="*/ 1014889 h 1152525"/>
                <a:gd name="connsiteX126" fmla="*/ 1428308 w 1504950"/>
                <a:gd name="connsiteY126" fmla="*/ 1057751 h 1152525"/>
                <a:gd name="connsiteX127" fmla="*/ 1454978 w 1504950"/>
                <a:gd name="connsiteY127" fmla="*/ 1061561 h 1152525"/>
                <a:gd name="connsiteX128" fmla="*/ 1499745 w 1504950"/>
                <a:gd name="connsiteY128" fmla="*/ 1095851 h 1152525"/>
                <a:gd name="connsiteX129" fmla="*/ 1476885 w 1504950"/>
                <a:gd name="connsiteY129" fmla="*/ 1103471 h 1152525"/>
                <a:gd name="connsiteX130" fmla="*/ 1456883 w 1504950"/>
                <a:gd name="connsiteY130" fmla="*/ 1107281 h 1152525"/>
                <a:gd name="connsiteX131" fmla="*/ 1463550 w 1504950"/>
                <a:gd name="connsiteY131" fmla="*/ 1123474 h 1152525"/>
                <a:gd name="connsiteX132" fmla="*/ 1457835 w 1504950"/>
                <a:gd name="connsiteY132" fmla="*/ 1144429 h 1152525"/>
                <a:gd name="connsiteX133" fmla="*/ 1438785 w 1504950"/>
                <a:gd name="connsiteY133" fmla="*/ 1148239 h 1152525"/>
                <a:gd name="connsiteX134" fmla="*/ 1428308 w 1504950"/>
                <a:gd name="connsiteY134" fmla="*/ 1149191 h 1152525"/>
                <a:gd name="connsiteX135" fmla="*/ 1411163 w 1504950"/>
                <a:gd name="connsiteY135" fmla="*/ 1142524 h 1152525"/>
                <a:gd name="connsiteX136" fmla="*/ 1381635 w 1504950"/>
                <a:gd name="connsiteY136" fmla="*/ 1128236 h 1152525"/>
                <a:gd name="connsiteX137" fmla="*/ 1298768 w 1504950"/>
                <a:gd name="connsiteY137" fmla="*/ 1075849 h 1152525"/>
                <a:gd name="connsiteX138" fmla="*/ 1256858 w 1504950"/>
                <a:gd name="connsiteY138" fmla="*/ 1047274 h 1152525"/>
                <a:gd name="connsiteX139" fmla="*/ 1179705 w 1504950"/>
                <a:gd name="connsiteY139" fmla="*/ 1032986 h 1152525"/>
                <a:gd name="connsiteX140" fmla="*/ 1113030 w 1504950"/>
                <a:gd name="connsiteY140" fmla="*/ 1038701 h 1152525"/>
                <a:gd name="connsiteX141" fmla="*/ 972060 w 1504950"/>
                <a:gd name="connsiteY141" fmla="*/ 992981 h 1152525"/>
                <a:gd name="connsiteX142" fmla="*/ 840615 w 1504950"/>
                <a:gd name="connsiteY142" fmla="*/ 952024 h 1152525"/>
                <a:gd name="connsiteX143" fmla="*/ 789180 w 1504950"/>
                <a:gd name="connsiteY143" fmla="*/ 961549 h 1152525"/>
                <a:gd name="connsiteX144" fmla="*/ 772988 w 1504950"/>
                <a:gd name="connsiteY144" fmla="*/ 966311 h 1152525"/>
                <a:gd name="connsiteX145" fmla="*/ 696788 w 1504950"/>
                <a:gd name="connsiteY145" fmla="*/ 960596 h 1152525"/>
                <a:gd name="connsiteX146" fmla="*/ 572963 w 1504950"/>
                <a:gd name="connsiteY146" fmla="*/ 925354 h 1152525"/>
                <a:gd name="connsiteX147" fmla="*/ 539625 w 1504950"/>
                <a:gd name="connsiteY147" fmla="*/ 916781 h 1152525"/>
                <a:gd name="connsiteX148" fmla="*/ 519623 w 1504950"/>
                <a:gd name="connsiteY148" fmla="*/ 910114 h 1152525"/>
                <a:gd name="connsiteX149" fmla="*/ 475808 w 1504950"/>
                <a:gd name="connsiteY149" fmla="*/ 911066 h 1152525"/>
                <a:gd name="connsiteX150" fmla="*/ 364365 w 1504950"/>
                <a:gd name="connsiteY150" fmla="*/ 894874 h 1152525"/>
                <a:gd name="connsiteX151" fmla="*/ 221490 w 1504950"/>
                <a:gd name="connsiteY151" fmla="*/ 929164 h 1152525"/>
                <a:gd name="connsiteX152" fmla="*/ 176723 w 1504950"/>
                <a:gd name="connsiteY152" fmla="*/ 961549 h 1152525"/>
                <a:gd name="connsiteX153" fmla="*/ 153863 w 1504950"/>
                <a:gd name="connsiteY153" fmla="*/ 984409 h 1152525"/>
                <a:gd name="connsiteX154" fmla="*/ 102428 w 1504950"/>
                <a:gd name="connsiteY154" fmla="*/ 1012984 h 1152525"/>
                <a:gd name="connsiteX155" fmla="*/ 69090 w 1504950"/>
                <a:gd name="connsiteY155" fmla="*/ 1019651 h 1152525"/>
                <a:gd name="connsiteX156" fmla="*/ 85283 w 1504950"/>
                <a:gd name="connsiteY156" fmla="*/ 995839 h 1152525"/>
                <a:gd name="connsiteX157" fmla="*/ 111000 w 1504950"/>
                <a:gd name="connsiteY157" fmla="*/ 967264 h 1152525"/>
                <a:gd name="connsiteX158" fmla="*/ 132908 w 1504950"/>
                <a:gd name="connsiteY158" fmla="*/ 945356 h 1152525"/>
                <a:gd name="connsiteX159" fmla="*/ 172913 w 1504950"/>
                <a:gd name="connsiteY159" fmla="*/ 912019 h 1152525"/>
                <a:gd name="connsiteX160" fmla="*/ 198630 w 1504950"/>
                <a:gd name="connsiteY160" fmla="*/ 892969 h 1152525"/>
                <a:gd name="connsiteX161" fmla="*/ 144338 w 1504950"/>
                <a:gd name="connsiteY161" fmla="*/ 908209 h 1152525"/>
                <a:gd name="connsiteX162" fmla="*/ 30990 w 1504950"/>
                <a:gd name="connsiteY162" fmla="*/ 932021 h 1152525"/>
                <a:gd name="connsiteX163" fmla="*/ 7178 w 1504950"/>
                <a:gd name="connsiteY163" fmla="*/ 924401 h 1152525"/>
                <a:gd name="connsiteX164" fmla="*/ 123383 w 1504950"/>
                <a:gd name="connsiteY164" fmla="*/ 878681 h 1152525"/>
                <a:gd name="connsiteX165" fmla="*/ 245303 w 1504950"/>
                <a:gd name="connsiteY165" fmla="*/ 839629 h 1152525"/>
                <a:gd name="connsiteX166" fmla="*/ 362460 w 1504950"/>
                <a:gd name="connsiteY166" fmla="*/ 826294 h 1152525"/>
                <a:gd name="connsiteX167" fmla="*/ 405323 w 1504950"/>
                <a:gd name="connsiteY167" fmla="*/ 820579 h 1152525"/>
                <a:gd name="connsiteX168" fmla="*/ 401513 w 1504950"/>
                <a:gd name="connsiteY168" fmla="*/ 768191 h 1152525"/>
                <a:gd name="connsiteX169" fmla="*/ 381510 w 1504950"/>
                <a:gd name="connsiteY169" fmla="*/ 731044 h 1152525"/>
                <a:gd name="connsiteX170" fmla="*/ 361508 w 1504950"/>
                <a:gd name="connsiteY170" fmla="*/ 704374 h 1152525"/>
                <a:gd name="connsiteX171" fmla="*/ 350078 w 1504950"/>
                <a:gd name="connsiteY171" fmla="*/ 612934 h 1152525"/>
                <a:gd name="connsiteX172" fmla="*/ 354840 w 1504950"/>
                <a:gd name="connsiteY172" fmla="*/ 546259 h 1152525"/>
                <a:gd name="connsiteX173" fmla="*/ 335790 w 1504950"/>
                <a:gd name="connsiteY173" fmla="*/ 522446 h 1152525"/>
                <a:gd name="connsiteX174" fmla="*/ 249113 w 1504950"/>
                <a:gd name="connsiteY174" fmla="*/ 499586 h 1152525"/>
                <a:gd name="connsiteX175" fmla="*/ 232920 w 1504950"/>
                <a:gd name="connsiteY175" fmla="*/ 476726 h 1152525"/>
                <a:gd name="connsiteX176" fmla="*/ 274830 w 1504950"/>
                <a:gd name="connsiteY176" fmla="*/ 442436 h 1152525"/>
                <a:gd name="connsiteX177" fmla="*/ 356745 w 1504950"/>
                <a:gd name="connsiteY177" fmla="*/ 417671 h 1152525"/>
                <a:gd name="connsiteX178" fmla="*/ 345315 w 1504950"/>
                <a:gd name="connsiteY178" fmla="*/ 413861 h 1152525"/>
                <a:gd name="connsiteX179" fmla="*/ 295785 w 1504950"/>
                <a:gd name="connsiteY179" fmla="*/ 405289 h 1152525"/>
                <a:gd name="connsiteX180" fmla="*/ 267210 w 1504950"/>
                <a:gd name="connsiteY180" fmla="*/ 400526 h 1152525"/>
                <a:gd name="connsiteX181" fmla="*/ 244350 w 1504950"/>
                <a:gd name="connsiteY181" fmla="*/ 393859 h 1152525"/>
                <a:gd name="connsiteX182" fmla="*/ 230063 w 1504950"/>
                <a:gd name="connsiteY182" fmla="*/ 386239 h 1152525"/>
                <a:gd name="connsiteX183" fmla="*/ 227205 w 1504950"/>
                <a:gd name="connsiteY183" fmla="*/ 375761 h 1152525"/>
                <a:gd name="connsiteX184" fmla="*/ 235778 w 1504950"/>
                <a:gd name="connsiteY184" fmla="*/ 369094 h 1152525"/>
                <a:gd name="connsiteX185" fmla="*/ 251018 w 1504950"/>
                <a:gd name="connsiteY185" fmla="*/ 370999 h 1152525"/>
                <a:gd name="connsiteX186" fmla="*/ 246255 w 1504950"/>
                <a:gd name="connsiteY186" fmla="*/ 361474 h 1152525"/>
                <a:gd name="connsiteX187" fmla="*/ 242445 w 1504950"/>
                <a:gd name="connsiteY187" fmla="*/ 350996 h 1152525"/>
                <a:gd name="connsiteX188" fmla="*/ 240540 w 1504950"/>
                <a:gd name="connsiteY188" fmla="*/ 340519 h 1152525"/>
                <a:gd name="connsiteX189" fmla="*/ 236730 w 1504950"/>
                <a:gd name="connsiteY189" fmla="*/ 298609 h 1152525"/>
                <a:gd name="connsiteX190" fmla="*/ 229110 w 1504950"/>
                <a:gd name="connsiteY190" fmla="*/ 288131 h 1152525"/>
                <a:gd name="connsiteX191" fmla="*/ 225300 w 1504950"/>
                <a:gd name="connsiteY191" fmla="*/ 278606 h 1152525"/>
                <a:gd name="connsiteX192" fmla="*/ 231015 w 1504950"/>
                <a:gd name="connsiteY192" fmla="*/ 270034 h 1152525"/>
                <a:gd name="connsiteX193" fmla="*/ 241493 w 1504950"/>
                <a:gd name="connsiteY193" fmla="*/ 271939 h 1152525"/>
                <a:gd name="connsiteX194" fmla="*/ 253875 w 1504950"/>
                <a:gd name="connsiteY194" fmla="*/ 280511 h 1152525"/>
                <a:gd name="connsiteX195" fmla="*/ 268163 w 1504950"/>
                <a:gd name="connsiteY195" fmla="*/ 288131 h 1152525"/>
                <a:gd name="connsiteX196" fmla="*/ 279593 w 1504950"/>
                <a:gd name="connsiteY196" fmla="*/ 290989 h 1152525"/>
                <a:gd name="connsiteX197" fmla="*/ 274830 w 1504950"/>
                <a:gd name="connsiteY197" fmla="*/ 284321 h 1152525"/>
                <a:gd name="connsiteX198" fmla="*/ 271020 w 1504950"/>
                <a:gd name="connsiteY198" fmla="*/ 273844 h 1152525"/>
                <a:gd name="connsiteX199" fmla="*/ 266258 w 1504950"/>
                <a:gd name="connsiteY199" fmla="*/ 259556 h 1152525"/>
                <a:gd name="connsiteX200" fmla="*/ 264353 w 1504950"/>
                <a:gd name="connsiteY200" fmla="*/ 252889 h 1152525"/>
                <a:gd name="connsiteX201" fmla="*/ 269115 w 1504950"/>
                <a:gd name="connsiteY201" fmla="*/ 244316 h 1152525"/>
                <a:gd name="connsiteX202" fmla="*/ 277688 w 1504950"/>
                <a:gd name="connsiteY202" fmla="*/ 245269 h 1152525"/>
                <a:gd name="connsiteX203" fmla="*/ 286260 w 1504950"/>
                <a:gd name="connsiteY203" fmla="*/ 253841 h 1152525"/>
                <a:gd name="connsiteX204" fmla="*/ 295785 w 1504950"/>
                <a:gd name="connsiteY204" fmla="*/ 269081 h 1152525"/>
                <a:gd name="connsiteX205" fmla="*/ 307215 w 1504950"/>
                <a:gd name="connsiteY205" fmla="*/ 284321 h 1152525"/>
                <a:gd name="connsiteX206" fmla="*/ 328170 w 1504950"/>
                <a:gd name="connsiteY206" fmla="*/ 305276 h 1152525"/>
                <a:gd name="connsiteX207" fmla="*/ 349125 w 1504950"/>
                <a:gd name="connsiteY207" fmla="*/ 318611 h 1152525"/>
                <a:gd name="connsiteX208" fmla="*/ 351983 w 1504950"/>
                <a:gd name="connsiteY208" fmla="*/ 319564 h 1152525"/>
                <a:gd name="connsiteX209" fmla="*/ 362460 w 1504950"/>
                <a:gd name="connsiteY209" fmla="*/ 316706 h 1152525"/>
                <a:gd name="connsiteX210" fmla="*/ 364365 w 1504950"/>
                <a:gd name="connsiteY210" fmla="*/ 313849 h 1152525"/>
                <a:gd name="connsiteX211" fmla="*/ 364365 w 1504950"/>
                <a:gd name="connsiteY211" fmla="*/ 309086 h 1152525"/>
                <a:gd name="connsiteX212" fmla="*/ 365318 w 1504950"/>
                <a:gd name="connsiteY212" fmla="*/ 292894 h 1152525"/>
                <a:gd name="connsiteX213" fmla="*/ 372938 w 1504950"/>
                <a:gd name="connsiteY213" fmla="*/ 276701 h 1152525"/>
                <a:gd name="connsiteX214" fmla="*/ 385320 w 1504950"/>
                <a:gd name="connsiteY214" fmla="*/ 276701 h 1152525"/>
                <a:gd name="connsiteX215" fmla="*/ 388178 w 1504950"/>
                <a:gd name="connsiteY215" fmla="*/ 285274 h 1152525"/>
                <a:gd name="connsiteX216" fmla="*/ 387225 w 1504950"/>
                <a:gd name="connsiteY216" fmla="*/ 334804 h 1152525"/>
                <a:gd name="connsiteX217" fmla="*/ 446280 w 1504950"/>
                <a:gd name="connsiteY217" fmla="*/ 355759 h 1152525"/>
                <a:gd name="connsiteX218" fmla="*/ 455805 w 1504950"/>
                <a:gd name="connsiteY218" fmla="*/ 350996 h 1152525"/>
                <a:gd name="connsiteX219" fmla="*/ 470093 w 1504950"/>
                <a:gd name="connsiteY219" fmla="*/ 339566 h 1152525"/>
                <a:gd name="connsiteX220" fmla="*/ 501525 w 1504950"/>
                <a:gd name="connsiteY220" fmla="*/ 309086 h 1152525"/>
                <a:gd name="connsiteX221" fmla="*/ 516765 w 1504950"/>
                <a:gd name="connsiteY221" fmla="*/ 283369 h 1152525"/>
                <a:gd name="connsiteX222" fmla="*/ 517718 w 1504950"/>
                <a:gd name="connsiteY222" fmla="*/ 281464 h 1152525"/>
                <a:gd name="connsiteX223" fmla="*/ 522480 w 1504950"/>
                <a:gd name="connsiteY223" fmla="*/ 262414 h 1152525"/>
                <a:gd name="connsiteX224" fmla="*/ 518670 w 1504950"/>
                <a:gd name="connsiteY224" fmla="*/ 243364 h 1152525"/>
                <a:gd name="connsiteX225" fmla="*/ 511050 w 1504950"/>
                <a:gd name="connsiteY225" fmla="*/ 229076 h 1152525"/>
                <a:gd name="connsiteX226" fmla="*/ 496763 w 1504950"/>
                <a:gd name="connsiteY226" fmla="*/ 210979 h 1152525"/>
                <a:gd name="connsiteX227" fmla="*/ 476760 w 1504950"/>
                <a:gd name="connsiteY227" fmla="*/ 198596 h 1152525"/>
                <a:gd name="connsiteX228" fmla="*/ 457710 w 1504950"/>
                <a:gd name="connsiteY228" fmla="*/ 190024 h 1152525"/>
                <a:gd name="connsiteX229" fmla="*/ 448185 w 1504950"/>
                <a:gd name="connsiteY229" fmla="*/ 186214 h 1152525"/>
                <a:gd name="connsiteX230" fmla="*/ 433898 w 1504950"/>
                <a:gd name="connsiteY230" fmla="*/ 181451 h 1152525"/>
                <a:gd name="connsiteX231" fmla="*/ 411038 w 1504950"/>
                <a:gd name="connsiteY231" fmla="*/ 174784 h 1152525"/>
                <a:gd name="connsiteX232" fmla="*/ 400560 w 1504950"/>
                <a:gd name="connsiteY232" fmla="*/ 171926 h 1152525"/>
                <a:gd name="connsiteX233" fmla="*/ 387225 w 1504950"/>
                <a:gd name="connsiteY233" fmla="*/ 163354 h 1152525"/>
                <a:gd name="connsiteX234" fmla="*/ 385320 w 1504950"/>
                <a:gd name="connsiteY234" fmla="*/ 153829 h 1152525"/>
                <a:gd name="connsiteX235" fmla="*/ 395798 w 1504950"/>
                <a:gd name="connsiteY235" fmla="*/ 145256 h 1152525"/>
                <a:gd name="connsiteX236" fmla="*/ 411038 w 1504950"/>
                <a:gd name="connsiteY236" fmla="*/ 144304 h 1152525"/>
                <a:gd name="connsiteX237" fmla="*/ 428183 w 1504950"/>
                <a:gd name="connsiteY237" fmla="*/ 148114 h 1152525"/>
                <a:gd name="connsiteX238" fmla="*/ 467235 w 1504950"/>
                <a:gd name="connsiteY238" fmla="*/ 131921 h 1152525"/>
                <a:gd name="connsiteX239" fmla="*/ 464378 w 1504950"/>
                <a:gd name="connsiteY239" fmla="*/ 123349 h 1152525"/>
                <a:gd name="connsiteX240" fmla="*/ 459615 w 1504950"/>
                <a:gd name="connsiteY240" fmla="*/ 93821 h 1152525"/>
                <a:gd name="connsiteX241" fmla="*/ 465330 w 1504950"/>
                <a:gd name="connsiteY241" fmla="*/ 85249 h 1152525"/>
                <a:gd name="connsiteX242" fmla="*/ 473903 w 1504950"/>
                <a:gd name="connsiteY242" fmla="*/ 85249 h 1152525"/>
                <a:gd name="connsiteX243" fmla="*/ 480570 w 1504950"/>
                <a:gd name="connsiteY243" fmla="*/ 90964 h 1152525"/>
                <a:gd name="connsiteX244" fmla="*/ 484380 w 1504950"/>
                <a:gd name="connsiteY244" fmla="*/ 101441 h 1152525"/>
                <a:gd name="connsiteX245" fmla="*/ 490095 w 1504950"/>
                <a:gd name="connsiteY245" fmla="*/ 114776 h 1152525"/>
                <a:gd name="connsiteX246" fmla="*/ 496763 w 1504950"/>
                <a:gd name="connsiteY246" fmla="*/ 126206 h 1152525"/>
                <a:gd name="connsiteX247" fmla="*/ 501525 w 1504950"/>
                <a:gd name="connsiteY247" fmla="*/ 132874 h 1152525"/>
                <a:gd name="connsiteX248" fmla="*/ 505335 w 1504950"/>
                <a:gd name="connsiteY248" fmla="*/ 132874 h 1152525"/>
                <a:gd name="connsiteX249" fmla="*/ 512003 w 1504950"/>
                <a:gd name="connsiteY249" fmla="*/ 133826 h 1152525"/>
                <a:gd name="connsiteX250" fmla="*/ 530100 w 1504950"/>
                <a:gd name="connsiteY250" fmla="*/ 138589 h 1152525"/>
                <a:gd name="connsiteX251" fmla="*/ 548198 w 1504950"/>
                <a:gd name="connsiteY251" fmla="*/ 144304 h 1152525"/>
                <a:gd name="connsiteX252" fmla="*/ 570105 w 1504950"/>
                <a:gd name="connsiteY252" fmla="*/ 150019 h 1152525"/>
                <a:gd name="connsiteX253" fmla="*/ 591060 w 1504950"/>
                <a:gd name="connsiteY253" fmla="*/ 151924 h 1152525"/>
                <a:gd name="connsiteX254" fmla="*/ 594870 w 1504950"/>
                <a:gd name="connsiteY254" fmla="*/ 148114 h 1152525"/>
                <a:gd name="connsiteX255" fmla="*/ 598680 w 1504950"/>
                <a:gd name="connsiteY255" fmla="*/ 141446 h 1152525"/>
                <a:gd name="connsiteX256" fmla="*/ 599633 w 1504950"/>
                <a:gd name="connsiteY256" fmla="*/ 140494 h 1152525"/>
                <a:gd name="connsiteX257" fmla="*/ 601538 w 1504950"/>
                <a:gd name="connsiteY257" fmla="*/ 132874 h 1152525"/>
                <a:gd name="connsiteX258" fmla="*/ 602490 w 1504950"/>
                <a:gd name="connsiteY258" fmla="*/ 124301 h 1152525"/>
                <a:gd name="connsiteX259" fmla="*/ 601538 w 1504950"/>
                <a:gd name="connsiteY259" fmla="*/ 117634 h 1152525"/>
                <a:gd name="connsiteX260" fmla="*/ 599633 w 1504950"/>
                <a:gd name="connsiteY260" fmla="*/ 114776 h 1152525"/>
                <a:gd name="connsiteX261" fmla="*/ 595823 w 1504950"/>
                <a:gd name="connsiteY261" fmla="*/ 110966 h 1152525"/>
                <a:gd name="connsiteX262" fmla="*/ 591060 w 1504950"/>
                <a:gd name="connsiteY262" fmla="*/ 105251 h 1152525"/>
                <a:gd name="connsiteX263" fmla="*/ 585345 w 1504950"/>
                <a:gd name="connsiteY263" fmla="*/ 100489 h 1152525"/>
                <a:gd name="connsiteX264" fmla="*/ 575820 w 1504950"/>
                <a:gd name="connsiteY264" fmla="*/ 92869 h 1152525"/>
                <a:gd name="connsiteX265" fmla="*/ 568200 w 1504950"/>
                <a:gd name="connsiteY265" fmla="*/ 87154 h 1152525"/>
                <a:gd name="connsiteX266" fmla="*/ 558675 w 1504950"/>
                <a:gd name="connsiteY266" fmla="*/ 76676 h 1152525"/>
                <a:gd name="connsiteX267" fmla="*/ 554865 w 1504950"/>
                <a:gd name="connsiteY267" fmla="*/ 70009 h 1152525"/>
                <a:gd name="connsiteX268" fmla="*/ 555818 w 1504950"/>
                <a:gd name="connsiteY268" fmla="*/ 61436 h 1152525"/>
                <a:gd name="connsiteX269" fmla="*/ 571058 w 1504950"/>
                <a:gd name="connsiteY269" fmla="*/ 57626 h 1152525"/>
                <a:gd name="connsiteX270" fmla="*/ 602490 w 1504950"/>
                <a:gd name="connsiteY270" fmla="*/ 80486 h 1152525"/>
                <a:gd name="connsiteX271" fmla="*/ 605348 w 1504950"/>
                <a:gd name="connsiteY271" fmla="*/ 82391 h 1152525"/>
                <a:gd name="connsiteX272" fmla="*/ 607253 w 1504950"/>
                <a:gd name="connsiteY272" fmla="*/ 82391 h 1152525"/>
                <a:gd name="connsiteX273" fmla="*/ 619635 w 1504950"/>
                <a:gd name="connsiteY273" fmla="*/ 75724 h 1152525"/>
                <a:gd name="connsiteX274" fmla="*/ 623445 w 1504950"/>
                <a:gd name="connsiteY274" fmla="*/ 68104 h 1152525"/>
                <a:gd name="connsiteX275" fmla="*/ 623445 w 1504950"/>
                <a:gd name="connsiteY275" fmla="*/ 67151 h 1152525"/>
                <a:gd name="connsiteX276" fmla="*/ 624398 w 1504950"/>
                <a:gd name="connsiteY276" fmla="*/ 58579 h 1152525"/>
                <a:gd name="connsiteX277" fmla="*/ 621540 w 1504950"/>
                <a:gd name="connsiteY277" fmla="*/ 51911 h 1152525"/>
                <a:gd name="connsiteX278" fmla="*/ 614873 w 1504950"/>
                <a:gd name="connsiteY278" fmla="*/ 43339 h 1152525"/>
                <a:gd name="connsiteX279" fmla="*/ 604395 w 1504950"/>
                <a:gd name="connsiteY279" fmla="*/ 27146 h 1152525"/>
                <a:gd name="connsiteX280" fmla="*/ 604395 w 1504950"/>
                <a:gd name="connsiteY280" fmla="*/ 20479 h 1152525"/>
                <a:gd name="connsiteX281" fmla="*/ 609158 w 1504950"/>
                <a:gd name="connsiteY281" fmla="*/ 15716 h 1152525"/>
                <a:gd name="connsiteX282" fmla="*/ 614873 w 1504950"/>
                <a:gd name="connsiteY282" fmla="*/ 7144 h 1152525"/>
                <a:gd name="connsiteX283" fmla="*/ 614873 w 1504950"/>
                <a:gd name="connsiteY283" fmla="*/ 7144 h 1152525"/>
                <a:gd name="connsiteX284" fmla="*/ 614873 w 1504950"/>
                <a:gd name="connsiteY284" fmla="*/ 7144 h 1152525"/>
                <a:gd name="connsiteX285" fmla="*/ 496763 w 1504950"/>
                <a:gd name="connsiteY285" fmla="*/ 160496 h 1152525"/>
                <a:gd name="connsiteX286" fmla="*/ 492000 w 1504950"/>
                <a:gd name="connsiteY286" fmla="*/ 162401 h 1152525"/>
                <a:gd name="connsiteX287" fmla="*/ 492000 w 1504950"/>
                <a:gd name="connsiteY287" fmla="*/ 166211 h 1152525"/>
                <a:gd name="connsiteX288" fmla="*/ 506288 w 1504950"/>
                <a:gd name="connsiteY288" fmla="*/ 178594 h 1152525"/>
                <a:gd name="connsiteX289" fmla="*/ 520575 w 1504950"/>
                <a:gd name="connsiteY289" fmla="*/ 187166 h 1152525"/>
                <a:gd name="connsiteX290" fmla="*/ 525338 w 1504950"/>
                <a:gd name="connsiteY290" fmla="*/ 188119 h 1152525"/>
                <a:gd name="connsiteX291" fmla="*/ 542483 w 1504950"/>
                <a:gd name="connsiteY291" fmla="*/ 189071 h 1152525"/>
                <a:gd name="connsiteX292" fmla="*/ 547245 w 1504950"/>
                <a:gd name="connsiteY292" fmla="*/ 189071 h 1152525"/>
                <a:gd name="connsiteX293" fmla="*/ 547245 w 1504950"/>
                <a:gd name="connsiteY293" fmla="*/ 190024 h 1152525"/>
                <a:gd name="connsiteX294" fmla="*/ 554865 w 1504950"/>
                <a:gd name="connsiteY294" fmla="*/ 195739 h 1152525"/>
                <a:gd name="connsiteX295" fmla="*/ 555818 w 1504950"/>
                <a:gd name="connsiteY295" fmla="*/ 198596 h 1152525"/>
                <a:gd name="connsiteX296" fmla="*/ 553913 w 1504950"/>
                <a:gd name="connsiteY296" fmla="*/ 203359 h 1152525"/>
                <a:gd name="connsiteX297" fmla="*/ 553913 w 1504950"/>
                <a:gd name="connsiteY297" fmla="*/ 204311 h 1152525"/>
                <a:gd name="connsiteX298" fmla="*/ 550103 w 1504950"/>
                <a:gd name="connsiteY298" fmla="*/ 211931 h 1152525"/>
                <a:gd name="connsiteX299" fmla="*/ 548198 w 1504950"/>
                <a:gd name="connsiteY299" fmla="*/ 217646 h 1152525"/>
                <a:gd name="connsiteX300" fmla="*/ 548198 w 1504950"/>
                <a:gd name="connsiteY300" fmla="*/ 221456 h 1152525"/>
                <a:gd name="connsiteX301" fmla="*/ 551055 w 1504950"/>
                <a:gd name="connsiteY301" fmla="*/ 230981 h 1152525"/>
                <a:gd name="connsiteX302" fmla="*/ 552960 w 1504950"/>
                <a:gd name="connsiteY302" fmla="*/ 258604 h 1152525"/>
                <a:gd name="connsiteX303" fmla="*/ 552960 w 1504950"/>
                <a:gd name="connsiteY303" fmla="*/ 264319 h 1152525"/>
                <a:gd name="connsiteX304" fmla="*/ 570105 w 1504950"/>
                <a:gd name="connsiteY304" fmla="*/ 258604 h 1152525"/>
                <a:gd name="connsiteX305" fmla="*/ 579630 w 1504950"/>
                <a:gd name="connsiteY305" fmla="*/ 253841 h 1152525"/>
                <a:gd name="connsiteX306" fmla="*/ 587250 w 1504950"/>
                <a:gd name="connsiteY306" fmla="*/ 253841 h 1152525"/>
                <a:gd name="connsiteX307" fmla="*/ 592965 w 1504950"/>
                <a:gd name="connsiteY307" fmla="*/ 263366 h 1152525"/>
                <a:gd name="connsiteX308" fmla="*/ 592013 w 1504950"/>
                <a:gd name="connsiteY308" fmla="*/ 269081 h 1152525"/>
                <a:gd name="connsiteX309" fmla="*/ 590108 w 1504950"/>
                <a:gd name="connsiteY309" fmla="*/ 271939 h 1152525"/>
                <a:gd name="connsiteX310" fmla="*/ 583440 w 1504950"/>
                <a:gd name="connsiteY310" fmla="*/ 278606 h 1152525"/>
                <a:gd name="connsiteX311" fmla="*/ 566295 w 1504950"/>
                <a:gd name="connsiteY311" fmla="*/ 290036 h 1152525"/>
                <a:gd name="connsiteX312" fmla="*/ 549150 w 1504950"/>
                <a:gd name="connsiteY312" fmla="*/ 302419 h 1152525"/>
                <a:gd name="connsiteX313" fmla="*/ 520575 w 1504950"/>
                <a:gd name="connsiteY313" fmla="*/ 328136 h 1152525"/>
                <a:gd name="connsiteX314" fmla="*/ 502478 w 1504950"/>
                <a:gd name="connsiteY314" fmla="*/ 346234 h 1152525"/>
                <a:gd name="connsiteX315" fmla="*/ 494858 w 1504950"/>
                <a:gd name="connsiteY315" fmla="*/ 353854 h 1152525"/>
                <a:gd name="connsiteX316" fmla="*/ 495810 w 1504950"/>
                <a:gd name="connsiteY316" fmla="*/ 353854 h 1152525"/>
                <a:gd name="connsiteX317" fmla="*/ 562485 w 1504950"/>
                <a:gd name="connsiteY317" fmla="*/ 337661 h 1152525"/>
                <a:gd name="connsiteX318" fmla="*/ 585345 w 1504950"/>
                <a:gd name="connsiteY318" fmla="*/ 327184 h 1152525"/>
                <a:gd name="connsiteX319" fmla="*/ 610110 w 1504950"/>
                <a:gd name="connsiteY319" fmla="*/ 308134 h 1152525"/>
                <a:gd name="connsiteX320" fmla="*/ 624398 w 1504950"/>
                <a:gd name="connsiteY320" fmla="*/ 289084 h 1152525"/>
                <a:gd name="connsiteX321" fmla="*/ 628208 w 1504950"/>
                <a:gd name="connsiteY321" fmla="*/ 282416 h 1152525"/>
                <a:gd name="connsiteX322" fmla="*/ 632970 w 1504950"/>
                <a:gd name="connsiteY322" fmla="*/ 257651 h 1152525"/>
                <a:gd name="connsiteX323" fmla="*/ 618683 w 1504950"/>
                <a:gd name="connsiteY323" fmla="*/ 212884 h 1152525"/>
                <a:gd name="connsiteX324" fmla="*/ 595823 w 1504950"/>
                <a:gd name="connsiteY324" fmla="*/ 190976 h 1152525"/>
                <a:gd name="connsiteX325" fmla="*/ 565343 w 1504950"/>
                <a:gd name="connsiteY325" fmla="*/ 175736 h 1152525"/>
                <a:gd name="connsiteX326" fmla="*/ 555818 w 1504950"/>
                <a:gd name="connsiteY326" fmla="*/ 171926 h 1152525"/>
                <a:gd name="connsiteX327" fmla="*/ 528195 w 1504950"/>
                <a:gd name="connsiteY327" fmla="*/ 163354 h 1152525"/>
                <a:gd name="connsiteX328" fmla="*/ 523433 w 1504950"/>
                <a:gd name="connsiteY328" fmla="*/ 162401 h 1152525"/>
                <a:gd name="connsiteX329" fmla="*/ 518670 w 1504950"/>
                <a:gd name="connsiteY329" fmla="*/ 161449 h 1152525"/>
                <a:gd name="connsiteX330" fmla="*/ 514860 w 1504950"/>
                <a:gd name="connsiteY330" fmla="*/ 161449 h 1152525"/>
                <a:gd name="connsiteX331" fmla="*/ 502478 w 1504950"/>
                <a:gd name="connsiteY331" fmla="*/ 159544 h 1152525"/>
                <a:gd name="connsiteX332" fmla="*/ 496763 w 1504950"/>
                <a:gd name="connsiteY332" fmla="*/ 160496 h 1152525"/>
                <a:gd name="connsiteX333" fmla="*/ 496763 w 1504950"/>
                <a:gd name="connsiteY333" fmla="*/ 160496 h 1152525"/>
                <a:gd name="connsiteX334" fmla="*/ 273878 w 1504950"/>
                <a:gd name="connsiteY334" fmla="*/ 309086 h 1152525"/>
                <a:gd name="connsiteX335" fmla="*/ 272925 w 1504950"/>
                <a:gd name="connsiteY335" fmla="*/ 336709 h 1152525"/>
                <a:gd name="connsiteX336" fmla="*/ 289118 w 1504950"/>
                <a:gd name="connsiteY336" fmla="*/ 367189 h 1152525"/>
                <a:gd name="connsiteX337" fmla="*/ 296738 w 1504950"/>
                <a:gd name="connsiteY337" fmla="*/ 373856 h 1152525"/>
                <a:gd name="connsiteX338" fmla="*/ 303405 w 1504950"/>
                <a:gd name="connsiteY338" fmla="*/ 376714 h 1152525"/>
                <a:gd name="connsiteX339" fmla="*/ 307215 w 1504950"/>
                <a:gd name="connsiteY339" fmla="*/ 378619 h 1152525"/>
                <a:gd name="connsiteX340" fmla="*/ 309120 w 1504950"/>
                <a:gd name="connsiteY340" fmla="*/ 379571 h 1152525"/>
                <a:gd name="connsiteX341" fmla="*/ 312930 w 1504950"/>
                <a:gd name="connsiteY341" fmla="*/ 379571 h 1152525"/>
                <a:gd name="connsiteX342" fmla="*/ 311025 w 1504950"/>
                <a:gd name="connsiteY342" fmla="*/ 369094 h 1152525"/>
                <a:gd name="connsiteX343" fmla="*/ 306263 w 1504950"/>
                <a:gd name="connsiteY343" fmla="*/ 353854 h 1152525"/>
                <a:gd name="connsiteX344" fmla="*/ 306263 w 1504950"/>
                <a:gd name="connsiteY344" fmla="*/ 350044 h 1152525"/>
                <a:gd name="connsiteX345" fmla="*/ 311025 w 1504950"/>
                <a:gd name="connsiteY345" fmla="*/ 346234 h 1152525"/>
                <a:gd name="connsiteX346" fmla="*/ 321503 w 1504950"/>
                <a:gd name="connsiteY346" fmla="*/ 346234 h 1152525"/>
                <a:gd name="connsiteX347" fmla="*/ 324360 w 1504950"/>
                <a:gd name="connsiteY347" fmla="*/ 347186 h 1152525"/>
                <a:gd name="connsiteX348" fmla="*/ 335790 w 1504950"/>
                <a:gd name="connsiteY348" fmla="*/ 355759 h 1152525"/>
                <a:gd name="connsiteX349" fmla="*/ 346268 w 1504950"/>
                <a:gd name="connsiteY349" fmla="*/ 367189 h 1152525"/>
                <a:gd name="connsiteX350" fmla="*/ 353888 w 1504950"/>
                <a:gd name="connsiteY350" fmla="*/ 378619 h 1152525"/>
                <a:gd name="connsiteX351" fmla="*/ 356745 w 1504950"/>
                <a:gd name="connsiteY351" fmla="*/ 382429 h 1152525"/>
                <a:gd name="connsiteX352" fmla="*/ 398655 w 1504950"/>
                <a:gd name="connsiteY352" fmla="*/ 396716 h 1152525"/>
                <a:gd name="connsiteX353" fmla="*/ 409133 w 1504950"/>
                <a:gd name="connsiteY353" fmla="*/ 398621 h 1152525"/>
                <a:gd name="connsiteX354" fmla="*/ 415800 w 1504950"/>
                <a:gd name="connsiteY354" fmla="*/ 399574 h 1152525"/>
                <a:gd name="connsiteX355" fmla="*/ 414848 w 1504950"/>
                <a:gd name="connsiteY355" fmla="*/ 390049 h 1152525"/>
                <a:gd name="connsiteX356" fmla="*/ 410085 w 1504950"/>
                <a:gd name="connsiteY356" fmla="*/ 378619 h 1152525"/>
                <a:gd name="connsiteX357" fmla="*/ 398655 w 1504950"/>
                <a:gd name="connsiteY357" fmla="*/ 366236 h 1152525"/>
                <a:gd name="connsiteX358" fmla="*/ 380558 w 1504950"/>
                <a:gd name="connsiteY358" fmla="*/ 353854 h 1152525"/>
                <a:gd name="connsiteX359" fmla="*/ 343410 w 1504950"/>
                <a:gd name="connsiteY359" fmla="*/ 334804 h 1152525"/>
                <a:gd name="connsiteX360" fmla="*/ 335790 w 1504950"/>
                <a:gd name="connsiteY360" fmla="*/ 331946 h 1152525"/>
                <a:gd name="connsiteX361" fmla="*/ 330075 w 1504950"/>
                <a:gd name="connsiteY361" fmla="*/ 329089 h 1152525"/>
                <a:gd name="connsiteX362" fmla="*/ 317693 w 1504950"/>
                <a:gd name="connsiteY362" fmla="*/ 324326 h 1152525"/>
                <a:gd name="connsiteX363" fmla="*/ 289118 w 1504950"/>
                <a:gd name="connsiteY363" fmla="*/ 313849 h 1152525"/>
                <a:gd name="connsiteX364" fmla="*/ 273878 w 1504950"/>
                <a:gd name="connsiteY364" fmla="*/ 309086 h 1152525"/>
                <a:gd name="connsiteX365" fmla="*/ 273878 w 1504950"/>
                <a:gd name="connsiteY365" fmla="*/ 309086 h 1152525"/>
                <a:gd name="connsiteX366" fmla="*/ 273878 w 1504950"/>
                <a:gd name="connsiteY366" fmla="*/ 309086 h 115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52525">
                  <a:moveTo>
                    <a:pt x="614873" y="7144"/>
                  </a:moveTo>
                  <a:cubicBezTo>
                    <a:pt x="617730" y="7144"/>
                    <a:pt x="619635" y="7144"/>
                    <a:pt x="621540" y="8096"/>
                  </a:cubicBezTo>
                  <a:cubicBezTo>
                    <a:pt x="623445" y="9049"/>
                    <a:pt x="624398" y="10001"/>
                    <a:pt x="626303" y="10954"/>
                  </a:cubicBezTo>
                  <a:cubicBezTo>
                    <a:pt x="628208" y="12859"/>
                    <a:pt x="630113" y="14764"/>
                    <a:pt x="631065" y="16669"/>
                  </a:cubicBezTo>
                  <a:cubicBezTo>
                    <a:pt x="633923" y="21431"/>
                    <a:pt x="638685" y="24289"/>
                    <a:pt x="643448" y="27146"/>
                  </a:cubicBezTo>
                  <a:lnTo>
                    <a:pt x="645353" y="26194"/>
                  </a:lnTo>
                  <a:lnTo>
                    <a:pt x="646305" y="25241"/>
                  </a:lnTo>
                  <a:cubicBezTo>
                    <a:pt x="647258" y="24289"/>
                    <a:pt x="648210" y="22384"/>
                    <a:pt x="649163" y="21431"/>
                  </a:cubicBezTo>
                  <a:cubicBezTo>
                    <a:pt x="652973" y="16669"/>
                    <a:pt x="656783" y="12859"/>
                    <a:pt x="662498" y="10954"/>
                  </a:cubicBezTo>
                  <a:cubicBezTo>
                    <a:pt x="664403" y="10001"/>
                    <a:pt x="667260" y="10001"/>
                    <a:pt x="670118" y="10954"/>
                  </a:cubicBezTo>
                  <a:cubicBezTo>
                    <a:pt x="671070" y="10954"/>
                    <a:pt x="671070" y="10954"/>
                    <a:pt x="672023" y="10954"/>
                  </a:cubicBezTo>
                  <a:cubicBezTo>
                    <a:pt x="674880" y="11906"/>
                    <a:pt x="676785" y="13811"/>
                    <a:pt x="677738" y="15716"/>
                  </a:cubicBezTo>
                  <a:cubicBezTo>
                    <a:pt x="678690" y="16669"/>
                    <a:pt x="678690" y="18574"/>
                    <a:pt x="678690" y="20479"/>
                  </a:cubicBezTo>
                  <a:cubicBezTo>
                    <a:pt x="678690" y="24289"/>
                    <a:pt x="677738" y="27146"/>
                    <a:pt x="676785" y="30004"/>
                  </a:cubicBezTo>
                  <a:lnTo>
                    <a:pt x="670118" y="47149"/>
                  </a:lnTo>
                  <a:cubicBezTo>
                    <a:pt x="670118" y="48101"/>
                    <a:pt x="669165" y="48101"/>
                    <a:pt x="669165" y="49054"/>
                  </a:cubicBezTo>
                  <a:cubicBezTo>
                    <a:pt x="668213" y="51911"/>
                    <a:pt x="667260" y="54769"/>
                    <a:pt x="666308" y="56674"/>
                  </a:cubicBezTo>
                  <a:cubicBezTo>
                    <a:pt x="662498" y="64294"/>
                    <a:pt x="656783" y="70961"/>
                    <a:pt x="651068" y="77629"/>
                  </a:cubicBezTo>
                  <a:cubicBezTo>
                    <a:pt x="646305" y="85249"/>
                    <a:pt x="641543" y="91916"/>
                    <a:pt x="638685" y="99536"/>
                  </a:cubicBezTo>
                  <a:cubicBezTo>
                    <a:pt x="637733" y="102394"/>
                    <a:pt x="636780" y="105251"/>
                    <a:pt x="635828" y="108109"/>
                  </a:cubicBezTo>
                  <a:cubicBezTo>
                    <a:pt x="634875" y="110966"/>
                    <a:pt x="633923" y="114776"/>
                    <a:pt x="633923" y="117634"/>
                  </a:cubicBezTo>
                  <a:cubicBezTo>
                    <a:pt x="633923" y="125254"/>
                    <a:pt x="632970" y="130016"/>
                    <a:pt x="632970" y="136684"/>
                  </a:cubicBezTo>
                  <a:cubicBezTo>
                    <a:pt x="632970" y="133826"/>
                    <a:pt x="632970" y="135731"/>
                    <a:pt x="632970" y="137636"/>
                  </a:cubicBezTo>
                  <a:cubicBezTo>
                    <a:pt x="632970" y="141446"/>
                    <a:pt x="632018" y="145256"/>
                    <a:pt x="631065" y="150019"/>
                  </a:cubicBezTo>
                  <a:cubicBezTo>
                    <a:pt x="630113" y="151924"/>
                    <a:pt x="629160" y="153829"/>
                    <a:pt x="629160" y="154781"/>
                  </a:cubicBezTo>
                  <a:cubicBezTo>
                    <a:pt x="628208" y="157639"/>
                    <a:pt x="627255" y="161449"/>
                    <a:pt x="626303" y="164306"/>
                  </a:cubicBezTo>
                  <a:cubicBezTo>
                    <a:pt x="625350" y="165259"/>
                    <a:pt x="625350" y="166211"/>
                    <a:pt x="624398" y="167164"/>
                  </a:cubicBezTo>
                  <a:lnTo>
                    <a:pt x="629160" y="172879"/>
                  </a:lnTo>
                  <a:cubicBezTo>
                    <a:pt x="630113" y="174784"/>
                    <a:pt x="631065" y="176689"/>
                    <a:pt x="632970" y="178594"/>
                  </a:cubicBezTo>
                  <a:cubicBezTo>
                    <a:pt x="634875" y="181451"/>
                    <a:pt x="636780" y="183356"/>
                    <a:pt x="639638" y="185261"/>
                  </a:cubicBezTo>
                  <a:cubicBezTo>
                    <a:pt x="641543" y="188119"/>
                    <a:pt x="644400" y="190024"/>
                    <a:pt x="648210" y="191929"/>
                  </a:cubicBezTo>
                  <a:cubicBezTo>
                    <a:pt x="649163" y="192881"/>
                    <a:pt x="651068" y="193834"/>
                    <a:pt x="652020" y="194786"/>
                  </a:cubicBezTo>
                  <a:cubicBezTo>
                    <a:pt x="653925" y="195739"/>
                    <a:pt x="656783" y="195739"/>
                    <a:pt x="658688" y="195739"/>
                  </a:cubicBezTo>
                  <a:cubicBezTo>
                    <a:pt x="662498" y="195739"/>
                    <a:pt x="665355" y="195739"/>
                    <a:pt x="669165" y="194786"/>
                  </a:cubicBezTo>
                  <a:cubicBezTo>
                    <a:pt x="672975" y="193834"/>
                    <a:pt x="675833" y="192881"/>
                    <a:pt x="678690" y="191929"/>
                  </a:cubicBezTo>
                  <a:cubicBezTo>
                    <a:pt x="678690" y="191929"/>
                    <a:pt x="680595" y="190976"/>
                    <a:pt x="681548" y="190976"/>
                  </a:cubicBezTo>
                  <a:cubicBezTo>
                    <a:pt x="682500" y="190024"/>
                    <a:pt x="684405" y="190024"/>
                    <a:pt x="686310" y="189071"/>
                  </a:cubicBezTo>
                  <a:cubicBezTo>
                    <a:pt x="687263" y="188119"/>
                    <a:pt x="689168" y="187166"/>
                    <a:pt x="691073" y="186214"/>
                  </a:cubicBezTo>
                  <a:cubicBezTo>
                    <a:pt x="692978" y="185261"/>
                    <a:pt x="694883" y="183356"/>
                    <a:pt x="696788" y="182404"/>
                  </a:cubicBezTo>
                  <a:cubicBezTo>
                    <a:pt x="699645" y="180499"/>
                    <a:pt x="700598" y="179546"/>
                    <a:pt x="702503" y="177641"/>
                  </a:cubicBezTo>
                  <a:cubicBezTo>
                    <a:pt x="703455" y="177641"/>
                    <a:pt x="704408" y="175736"/>
                    <a:pt x="706313" y="173831"/>
                  </a:cubicBezTo>
                  <a:cubicBezTo>
                    <a:pt x="709170" y="170974"/>
                    <a:pt x="712028" y="169069"/>
                    <a:pt x="713933" y="166211"/>
                  </a:cubicBezTo>
                  <a:cubicBezTo>
                    <a:pt x="719648" y="159544"/>
                    <a:pt x="724410" y="151924"/>
                    <a:pt x="728220" y="144304"/>
                  </a:cubicBezTo>
                  <a:cubicBezTo>
                    <a:pt x="729173" y="143351"/>
                    <a:pt x="730125" y="141446"/>
                    <a:pt x="730125" y="139541"/>
                  </a:cubicBezTo>
                  <a:cubicBezTo>
                    <a:pt x="731078" y="137636"/>
                    <a:pt x="731078" y="135731"/>
                    <a:pt x="732030" y="133826"/>
                  </a:cubicBezTo>
                  <a:cubicBezTo>
                    <a:pt x="733935" y="128111"/>
                    <a:pt x="735840" y="122396"/>
                    <a:pt x="737745" y="116681"/>
                  </a:cubicBezTo>
                  <a:cubicBezTo>
                    <a:pt x="738698" y="113824"/>
                    <a:pt x="740603" y="111919"/>
                    <a:pt x="742508" y="110014"/>
                  </a:cubicBezTo>
                  <a:cubicBezTo>
                    <a:pt x="743460" y="109061"/>
                    <a:pt x="744413" y="108109"/>
                    <a:pt x="744413" y="107156"/>
                  </a:cubicBezTo>
                  <a:cubicBezTo>
                    <a:pt x="745365" y="105251"/>
                    <a:pt x="747270" y="103346"/>
                    <a:pt x="749175" y="102394"/>
                  </a:cubicBezTo>
                  <a:cubicBezTo>
                    <a:pt x="751080" y="101441"/>
                    <a:pt x="752985" y="99536"/>
                    <a:pt x="753938" y="98584"/>
                  </a:cubicBezTo>
                  <a:cubicBezTo>
                    <a:pt x="755843" y="97631"/>
                    <a:pt x="757748" y="96679"/>
                    <a:pt x="760605" y="97631"/>
                  </a:cubicBezTo>
                  <a:cubicBezTo>
                    <a:pt x="761558" y="97631"/>
                    <a:pt x="761558" y="97631"/>
                    <a:pt x="762510" y="97631"/>
                  </a:cubicBezTo>
                  <a:cubicBezTo>
                    <a:pt x="763463" y="98584"/>
                    <a:pt x="764415" y="98584"/>
                    <a:pt x="764415" y="98584"/>
                  </a:cubicBezTo>
                  <a:cubicBezTo>
                    <a:pt x="765368" y="99536"/>
                    <a:pt x="765368" y="99536"/>
                    <a:pt x="766320" y="100489"/>
                  </a:cubicBezTo>
                  <a:cubicBezTo>
                    <a:pt x="767273" y="102394"/>
                    <a:pt x="767273" y="103346"/>
                    <a:pt x="767273" y="103346"/>
                  </a:cubicBezTo>
                  <a:cubicBezTo>
                    <a:pt x="767273" y="103346"/>
                    <a:pt x="768225" y="104299"/>
                    <a:pt x="768225" y="105251"/>
                  </a:cubicBezTo>
                  <a:cubicBezTo>
                    <a:pt x="767273" y="107156"/>
                    <a:pt x="767273" y="109061"/>
                    <a:pt x="766320" y="111919"/>
                  </a:cubicBezTo>
                  <a:cubicBezTo>
                    <a:pt x="764415" y="120491"/>
                    <a:pt x="761558" y="130016"/>
                    <a:pt x="757748" y="138589"/>
                  </a:cubicBezTo>
                  <a:lnTo>
                    <a:pt x="753938" y="149066"/>
                  </a:lnTo>
                  <a:cubicBezTo>
                    <a:pt x="752985" y="151924"/>
                    <a:pt x="752985" y="155734"/>
                    <a:pt x="753938" y="158591"/>
                  </a:cubicBezTo>
                  <a:cubicBezTo>
                    <a:pt x="753938" y="159544"/>
                    <a:pt x="754890" y="160496"/>
                    <a:pt x="755843" y="161449"/>
                  </a:cubicBezTo>
                  <a:cubicBezTo>
                    <a:pt x="756795" y="162401"/>
                    <a:pt x="758700" y="163354"/>
                    <a:pt x="759653" y="164306"/>
                  </a:cubicBezTo>
                  <a:cubicBezTo>
                    <a:pt x="761558" y="165259"/>
                    <a:pt x="762510" y="165259"/>
                    <a:pt x="764415" y="165259"/>
                  </a:cubicBezTo>
                  <a:cubicBezTo>
                    <a:pt x="767273" y="165259"/>
                    <a:pt x="769178" y="165259"/>
                    <a:pt x="772035" y="165259"/>
                  </a:cubicBezTo>
                  <a:cubicBezTo>
                    <a:pt x="774893" y="164306"/>
                    <a:pt x="777750" y="163354"/>
                    <a:pt x="781560" y="162401"/>
                  </a:cubicBezTo>
                  <a:cubicBezTo>
                    <a:pt x="788228" y="159544"/>
                    <a:pt x="793943" y="157639"/>
                    <a:pt x="800610" y="153829"/>
                  </a:cubicBezTo>
                  <a:cubicBezTo>
                    <a:pt x="805373" y="150971"/>
                    <a:pt x="811088" y="149066"/>
                    <a:pt x="816803" y="147161"/>
                  </a:cubicBezTo>
                  <a:cubicBezTo>
                    <a:pt x="817755" y="146209"/>
                    <a:pt x="819660" y="146209"/>
                    <a:pt x="820613" y="147161"/>
                  </a:cubicBezTo>
                  <a:cubicBezTo>
                    <a:pt x="821565" y="148114"/>
                    <a:pt x="822518" y="149066"/>
                    <a:pt x="823470" y="149066"/>
                  </a:cubicBezTo>
                  <a:cubicBezTo>
                    <a:pt x="824423" y="150019"/>
                    <a:pt x="825375" y="150019"/>
                    <a:pt x="825375" y="150971"/>
                  </a:cubicBezTo>
                  <a:cubicBezTo>
                    <a:pt x="825375" y="152876"/>
                    <a:pt x="826328" y="153829"/>
                    <a:pt x="825375" y="155734"/>
                  </a:cubicBezTo>
                  <a:cubicBezTo>
                    <a:pt x="825375" y="157639"/>
                    <a:pt x="824423" y="158591"/>
                    <a:pt x="823470" y="160496"/>
                  </a:cubicBezTo>
                  <a:cubicBezTo>
                    <a:pt x="823470" y="160496"/>
                    <a:pt x="823470" y="161449"/>
                    <a:pt x="823470" y="161449"/>
                  </a:cubicBezTo>
                  <a:cubicBezTo>
                    <a:pt x="822518" y="163354"/>
                    <a:pt x="821565" y="164306"/>
                    <a:pt x="821565" y="166211"/>
                  </a:cubicBezTo>
                  <a:cubicBezTo>
                    <a:pt x="821565" y="166211"/>
                    <a:pt x="821565" y="166211"/>
                    <a:pt x="821565" y="167164"/>
                  </a:cubicBezTo>
                  <a:cubicBezTo>
                    <a:pt x="821565" y="168116"/>
                    <a:pt x="821565" y="169069"/>
                    <a:pt x="820613" y="170021"/>
                  </a:cubicBezTo>
                  <a:cubicBezTo>
                    <a:pt x="819660" y="170974"/>
                    <a:pt x="818708" y="171926"/>
                    <a:pt x="817755" y="172879"/>
                  </a:cubicBezTo>
                  <a:cubicBezTo>
                    <a:pt x="816803" y="174784"/>
                    <a:pt x="815850" y="175736"/>
                    <a:pt x="814898" y="177641"/>
                  </a:cubicBezTo>
                  <a:cubicBezTo>
                    <a:pt x="813945" y="178594"/>
                    <a:pt x="812040" y="180499"/>
                    <a:pt x="811088" y="181451"/>
                  </a:cubicBezTo>
                  <a:cubicBezTo>
                    <a:pt x="809183" y="183356"/>
                    <a:pt x="806325" y="185261"/>
                    <a:pt x="803468" y="187166"/>
                  </a:cubicBezTo>
                  <a:cubicBezTo>
                    <a:pt x="799658" y="189071"/>
                    <a:pt x="795848" y="191929"/>
                    <a:pt x="792038" y="191929"/>
                  </a:cubicBezTo>
                  <a:cubicBezTo>
                    <a:pt x="788228" y="192881"/>
                    <a:pt x="783465" y="193834"/>
                    <a:pt x="779655" y="194786"/>
                  </a:cubicBezTo>
                  <a:cubicBezTo>
                    <a:pt x="777750" y="194786"/>
                    <a:pt x="777750" y="194786"/>
                    <a:pt x="775845" y="195739"/>
                  </a:cubicBezTo>
                  <a:cubicBezTo>
                    <a:pt x="772988" y="195739"/>
                    <a:pt x="770130" y="195739"/>
                    <a:pt x="767273" y="195739"/>
                  </a:cubicBezTo>
                  <a:cubicBezTo>
                    <a:pt x="763463" y="195739"/>
                    <a:pt x="760605" y="196691"/>
                    <a:pt x="756795" y="196691"/>
                  </a:cubicBezTo>
                  <a:cubicBezTo>
                    <a:pt x="753938" y="197644"/>
                    <a:pt x="750128" y="196691"/>
                    <a:pt x="747270" y="197644"/>
                  </a:cubicBezTo>
                  <a:cubicBezTo>
                    <a:pt x="745365" y="198596"/>
                    <a:pt x="741555" y="199549"/>
                    <a:pt x="739650" y="199549"/>
                  </a:cubicBezTo>
                  <a:cubicBezTo>
                    <a:pt x="736793" y="199549"/>
                    <a:pt x="733935" y="200501"/>
                    <a:pt x="732030" y="201454"/>
                  </a:cubicBezTo>
                  <a:cubicBezTo>
                    <a:pt x="729173" y="202406"/>
                    <a:pt x="726315" y="202406"/>
                    <a:pt x="723458" y="203359"/>
                  </a:cubicBezTo>
                  <a:cubicBezTo>
                    <a:pt x="714885" y="206216"/>
                    <a:pt x="706313" y="209074"/>
                    <a:pt x="698693" y="213836"/>
                  </a:cubicBezTo>
                  <a:cubicBezTo>
                    <a:pt x="689168" y="218599"/>
                    <a:pt x="681548" y="226219"/>
                    <a:pt x="674880" y="234791"/>
                  </a:cubicBezTo>
                  <a:cubicBezTo>
                    <a:pt x="673928" y="237649"/>
                    <a:pt x="672975" y="239554"/>
                    <a:pt x="671070" y="241459"/>
                  </a:cubicBezTo>
                  <a:cubicBezTo>
                    <a:pt x="670118" y="244316"/>
                    <a:pt x="669165" y="247174"/>
                    <a:pt x="668213" y="249079"/>
                  </a:cubicBezTo>
                  <a:cubicBezTo>
                    <a:pt x="667260" y="253841"/>
                    <a:pt x="667260" y="258604"/>
                    <a:pt x="666308" y="263366"/>
                  </a:cubicBezTo>
                  <a:cubicBezTo>
                    <a:pt x="665355" y="268129"/>
                    <a:pt x="665355" y="272891"/>
                    <a:pt x="664403" y="277654"/>
                  </a:cubicBezTo>
                  <a:cubicBezTo>
                    <a:pt x="664403" y="279559"/>
                    <a:pt x="663450" y="281464"/>
                    <a:pt x="663450" y="283369"/>
                  </a:cubicBezTo>
                  <a:cubicBezTo>
                    <a:pt x="662498" y="287179"/>
                    <a:pt x="661545" y="290989"/>
                    <a:pt x="659640" y="294799"/>
                  </a:cubicBezTo>
                  <a:cubicBezTo>
                    <a:pt x="659640" y="295751"/>
                    <a:pt x="658688" y="296704"/>
                    <a:pt x="658688" y="297656"/>
                  </a:cubicBezTo>
                  <a:cubicBezTo>
                    <a:pt x="652973" y="310991"/>
                    <a:pt x="644400" y="323374"/>
                    <a:pt x="633923" y="332899"/>
                  </a:cubicBezTo>
                  <a:lnTo>
                    <a:pt x="622493" y="342424"/>
                  </a:lnTo>
                  <a:lnTo>
                    <a:pt x="610110" y="350996"/>
                  </a:lnTo>
                  <a:cubicBezTo>
                    <a:pt x="599633" y="357664"/>
                    <a:pt x="588203" y="363379"/>
                    <a:pt x="574868" y="367189"/>
                  </a:cubicBezTo>
                  <a:cubicBezTo>
                    <a:pt x="569153" y="369094"/>
                    <a:pt x="561533" y="370999"/>
                    <a:pt x="552008" y="373856"/>
                  </a:cubicBezTo>
                  <a:cubicBezTo>
                    <a:pt x="497715" y="391001"/>
                    <a:pt x="490095" y="405289"/>
                    <a:pt x="470093" y="412909"/>
                  </a:cubicBezTo>
                  <a:lnTo>
                    <a:pt x="468188" y="411004"/>
                  </a:lnTo>
                  <a:cubicBezTo>
                    <a:pt x="467235" y="415766"/>
                    <a:pt x="467235" y="417671"/>
                    <a:pt x="468188" y="418624"/>
                  </a:cubicBezTo>
                  <a:cubicBezTo>
                    <a:pt x="471998" y="421481"/>
                    <a:pt x="501525" y="497681"/>
                    <a:pt x="513908" y="537686"/>
                  </a:cubicBezTo>
                  <a:cubicBezTo>
                    <a:pt x="534863" y="608171"/>
                    <a:pt x="559628" y="635794"/>
                    <a:pt x="600585" y="638651"/>
                  </a:cubicBezTo>
                  <a:cubicBezTo>
                    <a:pt x="623445" y="639604"/>
                    <a:pt x="662498" y="666274"/>
                    <a:pt x="680595" y="693896"/>
                  </a:cubicBezTo>
                  <a:cubicBezTo>
                    <a:pt x="688215" y="706279"/>
                    <a:pt x="744413" y="720566"/>
                    <a:pt x="793943" y="722471"/>
                  </a:cubicBezTo>
                  <a:cubicBezTo>
                    <a:pt x="811088" y="723424"/>
                    <a:pt x="828233" y="725329"/>
                    <a:pt x="831090" y="727234"/>
                  </a:cubicBezTo>
                  <a:cubicBezTo>
                    <a:pt x="833948" y="728186"/>
                    <a:pt x="865380" y="730091"/>
                    <a:pt x="899670" y="731044"/>
                  </a:cubicBezTo>
                  <a:cubicBezTo>
                    <a:pt x="934913" y="731996"/>
                    <a:pt x="980633" y="734854"/>
                    <a:pt x="1002540" y="736759"/>
                  </a:cubicBezTo>
                  <a:cubicBezTo>
                    <a:pt x="1024448" y="738664"/>
                    <a:pt x="1046355" y="739616"/>
                    <a:pt x="1051118" y="738664"/>
                  </a:cubicBezTo>
                  <a:cubicBezTo>
                    <a:pt x="1064453" y="735806"/>
                    <a:pt x="1078740" y="718661"/>
                    <a:pt x="1096838" y="681514"/>
                  </a:cubicBezTo>
                  <a:cubicBezTo>
                    <a:pt x="1106363" y="662464"/>
                    <a:pt x="1118745" y="645319"/>
                    <a:pt x="1126365" y="639604"/>
                  </a:cubicBezTo>
                  <a:cubicBezTo>
                    <a:pt x="1147320" y="624364"/>
                    <a:pt x="1193040" y="608171"/>
                    <a:pt x="1199708" y="612934"/>
                  </a:cubicBezTo>
                  <a:cubicBezTo>
                    <a:pt x="1208280" y="618649"/>
                    <a:pt x="1205423" y="623411"/>
                    <a:pt x="1183515" y="639604"/>
                  </a:cubicBezTo>
                  <a:cubicBezTo>
                    <a:pt x="1162560" y="654844"/>
                    <a:pt x="1145415" y="680561"/>
                    <a:pt x="1148273" y="692944"/>
                  </a:cubicBezTo>
                  <a:cubicBezTo>
                    <a:pt x="1149225" y="697706"/>
                    <a:pt x="1147320" y="704374"/>
                    <a:pt x="1143510" y="708184"/>
                  </a:cubicBezTo>
                  <a:cubicBezTo>
                    <a:pt x="1125413" y="726281"/>
                    <a:pt x="1124460" y="740569"/>
                    <a:pt x="1135890" y="781526"/>
                  </a:cubicBezTo>
                  <a:cubicBezTo>
                    <a:pt x="1147320" y="818674"/>
                    <a:pt x="1147320" y="819626"/>
                    <a:pt x="1137795" y="853916"/>
                  </a:cubicBezTo>
                  <a:cubicBezTo>
                    <a:pt x="1125413" y="897731"/>
                    <a:pt x="1129223" y="918686"/>
                    <a:pt x="1153035" y="935831"/>
                  </a:cubicBezTo>
                  <a:cubicBezTo>
                    <a:pt x="1170180" y="948214"/>
                    <a:pt x="1213043" y="957739"/>
                    <a:pt x="1241618" y="954881"/>
                  </a:cubicBezTo>
                  <a:cubicBezTo>
                    <a:pt x="1254000" y="953929"/>
                    <a:pt x="1259715" y="956786"/>
                    <a:pt x="1278765" y="977741"/>
                  </a:cubicBezTo>
                  <a:cubicBezTo>
                    <a:pt x="1291148" y="991076"/>
                    <a:pt x="1310198" y="1008221"/>
                    <a:pt x="1320675" y="1014889"/>
                  </a:cubicBezTo>
                  <a:cubicBezTo>
                    <a:pt x="1349250" y="1032986"/>
                    <a:pt x="1416878" y="1060609"/>
                    <a:pt x="1428308" y="1057751"/>
                  </a:cubicBezTo>
                  <a:cubicBezTo>
                    <a:pt x="1434023" y="1056799"/>
                    <a:pt x="1445453" y="1058704"/>
                    <a:pt x="1454978" y="1061561"/>
                  </a:cubicBezTo>
                  <a:cubicBezTo>
                    <a:pt x="1474028" y="1068229"/>
                    <a:pt x="1503555" y="1091089"/>
                    <a:pt x="1499745" y="1095851"/>
                  </a:cubicBezTo>
                  <a:cubicBezTo>
                    <a:pt x="1498793" y="1097756"/>
                    <a:pt x="1488315" y="1100614"/>
                    <a:pt x="1476885" y="1103471"/>
                  </a:cubicBezTo>
                  <a:lnTo>
                    <a:pt x="1456883" y="1107281"/>
                  </a:lnTo>
                  <a:lnTo>
                    <a:pt x="1463550" y="1123474"/>
                  </a:lnTo>
                  <a:cubicBezTo>
                    <a:pt x="1470218" y="1139666"/>
                    <a:pt x="1470218" y="1140619"/>
                    <a:pt x="1457835" y="1144429"/>
                  </a:cubicBezTo>
                  <a:cubicBezTo>
                    <a:pt x="1451168" y="1147286"/>
                    <a:pt x="1442595" y="1148239"/>
                    <a:pt x="1438785" y="1148239"/>
                  </a:cubicBezTo>
                  <a:cubicBezTo>
                    <a:pt x="1434975" y="1148239"/>
                    <a:pt x="1430213" y="1148239"/>
                    <a:pt x="1428308" y="1149191"/>
                  </a:cubicBezTo>
                  <a:cubicBezTo>
                    <a:pt x="1426403" y="1149191"/>
                    <a:pt x="1418783" y="1146334"/>
                    <a:pt x="1411163" y="1142524"/>
                  </a:cubicBezTo>
                  <a:cubicBezTo>
                    <a:pt x="1403543" y="1138714"/>
                    <a:pt x="1390208" y="1132046"/>
                    <a:pt x="1381635" y="1128236"/>
                  </a:cubicBezTo>
                  <a:cubicBezTo>
                    <a:pt x="1352108" y="1116806"/>
                    <a:pt x="1307340" y="1088231"/>
                    <a:pt x="1298768" y="1075849"/>
                  </a:cubicBezTo>
                  <a:cubicBezTo>
                    <a:pt x="1294005" y="1069181"/>
                    <a:pt x="1274955" y="1056799"/>
                    <a:pt x="1256858" y="1047274"/>
                  </a:cubicBezTo>
                  <a:cubicBezTo>
                    <a:pt x="1225425" y="1031081"/>
                    <a:pt x="1223520" y="1030129"/>
                    <a:pt x="1179705" y="1032986"/>
                  </a:cubicBezTo>
                  <a:cubicBezTo>
                    <a:pt x="1154940" y="1034891"/>
                    <a:pt x="1124460" y="1036796"/>
                    <a:pt x="1113030" y="1038701"/>
                  </a:cubicBezTo>
                  <a:cubicBezTo>
                    <a:pt x="1040640" y="1046321"/>
                    <a:pt x="1010160" y="1036796"/>
                    <a:pt x="972060" y="992981"/>
                  </a:cubicBezTo>
                  <a:cubicBezTo>
                    <a:pt x="937770" y="952976"/>
                    <a:pt x="909195" y="944404"/>
                    <a:pt x="840615" y="952024"/>
                  </a:cubicBezTo>
                  <a:cubicBezTo>
                    <a:pt x="814898" y="954881"/>
                    <a:pt x="792038" y="959644"/>
                    <a:pt x="789180" y="961549"/>
                  </a:cubicBezTo>
                  <a:cubicBezTo>
                    <a:pt x="786323" y="963454"/>
                    <a:pt x="778703" y="965359"/>
                    <a:pt x="772988" y="966311"/>
                  </a:cubicBezTo>
                  <a:cubicBezTo>
                    <a:pt x="757748" y="968216"/>
                    <a:pt x="710123" y="964406"/>
                    <a:pt x="696788" y="960596"/>
                  </a:cubicBezTo>
                  <a:cubicBezTo>
                    <a:pt x="674880" y="954881"/>
                    <a:pt x="597728" y="932974"/>
                    <a:pt x="572963" y="925354"/>
                  </a:cubicBezTo>
                  <a:cubicBezTo>
                    <a:pt x="558675" y="921544"/>
                    <a:pt x="543435" y="917734"/>
                    <a:pt x="539625" y="916781"/>
                  </a:cubicBezTo>
                  <a:cubicBezTo>
                    <a:pt x="535815" y="915829"/>
                    <a:pt x="526290" y="912971"/>
                    <a:pt x="519623" y="910114"/>
                  </a:cubicBezTo>
                  <a:cubicBezTo>
                    <a:pt x="512003" y="907256"/>
                    <a:pt x="494858" y="908209"/>
                    <a:pt x="475808" y="911066"/>
                  </a:cubicBezTo>
                  <a:cubicBezTo>
                    <a:pt x="443423" y="916781"/>
                    <a:pt x="420563" y="912971"/>
                    <a:pt x="364365" y="894874"/>
                  </a:cubicBezTo>
                  <a:cubicBezTo>
                    <a:pt x="308168" y="875824"/>
                    <a:pt x="278640" y="883444"/>
                    <a:pt x="221490" y="929164"/>
                  </a:cubicBezTo>
                  <a:cubicBezTo>
                    <a:pt x="199583" y="947261"/>
                    <a:pt x="179580" y="961549"/>
                    <a:pt x="176723" y="961549"/>
                  </a:cubicBezTo>
                  <a:cubicBezTo>
                    <a:pt x="173865" y="962501"/>
                    <a:pt x="164340" y="972026"/>
                    <a:pt x="153863" y="984409"/>
                  </a:cubicBezTo>
                  <a:cubicBezTo>
                    <a:pt x="136718" y="1005364"/>
                    <a:pt x="134813" y="1006316"/>
                    <a:pt x="102428" y="1012984"/>
                  </a:cubicBezTo>
                  <a:lnTo>
                    <a:pt x="69090" y="1019651"/>
                  </a:lnTo>
                  <a:lnTo>
                    <a:pt x="85283" y="995839"/>
                  </a:lnTo>
                  <a:cubicBezTo>
                    <a:pt x="93855" y="982504"/>
                    <a:pt x="106238" y="970121"/>
                    <a:pt x="111000" y="967264"/>
                  </a:cubicBezTo>
                  <a:cubicBezTo>
                    <a:pt x="115763" y="964406"/>
                    <a:pt x="125288" y="954881"/>
                    <a:pt x="132908" y="945356"/>
                  </a:cubicBezTo>
                  <a:cubicBezTo>
                    <a:pt x="140528" y="935831"/>
                    <a:pt x="158625" y="920591"/>
                    <a:pt x="172913" y="912019"/>
                  </a:cubicBezTo>
                  <a:cubicBezTo>
                    <a:pt x="187200" y="903446"/>
                    <a:pt x="198630" y="894874"/>
                    <a:pt x="198630" y="892969"/>
                  </a:cubicBezTo>
                  <a:cubicBezTo>
                    <a:pt x="197678" y="887254"/>
                    <a:pt x="191963" y="889159"/>
                    <a:pt x="144338" y="908209"/>
                  </a:cubicBezTo>
                  <a:cubicBezTo>
                    <a:pt x="90045" y="930116"/>
                    <a:pt x="60518" y="936784"/>
                    <a:pt x="30990" y="932021"/>
                  </a:cubicBezTo>
                  <a:cubicBezTo>
                    <a:pt x="18608" y="930116"/>
                    <a:pt x="8130" y="926306"/>
                    <a:pt x="7178" y="924401"/>
                  </a:cubicBezTo>
                  <a:cubicBezTo>
                    <a:pt x="5273" y="916781"/>
                    <a:pt x="84330" y="885349"/>
                    <a:pt x="123383" y="878681"/>
                  </a:cubicBezTo>
                  <a:cubicBezTo>
                    <a:pt x="159578" y="872966"/>
                    <a:pt x="227205" y="851059"/>
                    <a:pt x="245303" y="839629"/>
                  </a:cubicBezTo>
                  <a:cubicBezTo>
                    <a:pt x="263400" y="828199"/>
                    <a:pt x="259590" y="829151"/>
                    <a:pt x="362460" y="826294"/>
                  </a:cubicBezTo>
                  <a:cubicBezTo>
                    <a:pt x="381510" y="825341"/>
                    <a:pt x="400560" y="823436"/>
                    <a:pt x="405323" y="820579"/>
                  </a:cubicBezTo>
                  <a:cubicBezTo>
                    <a:pt x="417705" y="812959"/>
                    <a:pt x="416753" y="795814"/>
                    <a:pt x="401513" y="768191"/>
                  </a:cubicBezTo>
                  <a:cubicBezTo>
                    <a:pt x="393893" y="754856"/>
                    <a:pt x="385320" y="737711"/>
                    <a:pt x="381510" y="731044"/>
                  </a:cubicBezTo>
                  <a:cubicBezTo>
                    <a:pt x="377700" y="723424"/>
                    <a:pt x="369128" y="711041"/>
                    <a:pt x="361508" y="704374"/>
                  </a:cubicBezTo>
                  <a:cubicBezTo>
                    <a:pt x="335790" y="677704"/>
                    <a:pt x="333885" y="666274"/>
                    <a:pt x="350078" y="612934"/>
                  </a:cubicBezTo>
                  <a:cubicBezTo>
                    <a:pt x="363413" y="566261"/>
                    <a:pt x="364365" y="563404"/>
                    <a:pt x="354840" y="546259"/>
                  </a:cubicBezTo>
                  <a:cubicBezTo>
                    <a:pt x="350078" y="536734"/>
                    <a:pt x="341505" y="526256"/>
                    <a:pt x="335790" y="522446"/>
                  </a:cubicBezTo>
                  <a:cubicBezTo>
                    <a:pt x="326265" y="515779"/>
                    <a:pt x="258638" y="497681"/>
                    <a:pt x="249113" y="499586"/>
                  </a:cubicBezTo>
                  <a:cubicBezTo>
                    <a:pt x="242445" y="500539"/>
                    <a:pt x="236730" y="491966"/>
                    <a:pt x="232920" y="476726"/>
                  </a:cubicBezTo>
                  <a:cubicBezTo>
                    <a:pt x="228158" y="454819"/>
                    <a:pt x="232920" y="451009"/>
                    <a:pt x="274830" y="442436"/>
                  </a:cubicBezTo>
                  <a:cubicBezTo>
                    <a:pt x="304358" y="435769"/>
                    <a:pt x="334838" y="426244"/>
                    <a:pt x="356745" y="417671"/>
                  </a:cubicBezTo>
                  <a:lnTo>
                    <a:pt x="345315" y="413861"/>
                  </a:lnTo>
                  <a:lnTo>
                    <a:pt x="295785" y="405289"/>
                  </a:lnTo>
                  <a:cubicBezTo>
                    <a:pt x="287213" y="403384"/>
                    <a:pt x="277688" y="401479"/>
                    <a:pt x="267210" y="400526"/>
                  </a:cubicBezTo>
                  <a:cubicBezTo>
                    <a:pt x="258638" y="399574"/>
                    <a:pt x="251970" y="397669"/>
                    <a:pt x="244350" y="393859"/>
                  </a:cubicBezTo>
                  <a:cubicBezTo>
                    <a:pt x="239588" y="391001"/>
                    <a:pt x="234825" y="389096"/>
                    <a:pt x="230063" y="386239"/>
                  </a:cubicBezTo>
                  <a:cubicBezTo>
                    <a:pt x="226253" y="383381"/>
                    <a:pt x="225300" y="379571"/>
                    <a:pt x="227205" y="375761"/>
                  </a:cubicBezTo>
                  <a:cubicBezTo>
                    <a:pt x="229110" y="371951"/>
                    <a:pt x="231968" y="369094"/>
                    <a:pt x="235778" y="369094"/>
                  </a:cubicBezTo>
                  <a:cubicBezTo>
                    <a:pt x="241493" y="368141"/>
                    <a:pt x="246255" y="369094"/>
                    <a:pt x="251018" y="370999"/>
                  </a:cubicBezTo>
                  <a:lnTo>
                    <a:pt x="246255" y="361474"/>
                  </a:lnTo>
                  <a:lnTo>
                    <a:pt x="242445" y="350996"/>
                  </a:lnTo>
                  <a:lnTo>
                    <a:pt x="240540" y="340519"/>
                  </a:lnTo>
                  <a:cubicBezTo>
                    <a:pt x="237683" y="326231"/>
                    <a:pt x="235778" y="311944"/>
                    <a:pt x="236730" y="298609"/>
                  </a:cubicBezTo>
                  <a:lnTo>
                    <a:pt x="229110" y="288131"/>
                  </a:lnTo>
                  <a:cubicBezTo>
                    <a:pt x="227205" y="285274"/>
                    <a:pt x="226253" y="282416"/>
                    <a:pt x="225300" y="278606"/>
                  </a:cubicBezTo>
                  <a:cubicBezTo>
                    <a:pt x="224348" y="274796"/>
                    <a:pt x="227205" y="270986"/>
                    <a:pt x="231015" y="270034"/>
                  </a:cubicBezTo>
                  <a:cubicBezTo>
                    <a:pt x="234825" y="269081"/>
                    <a:pt x="238635" y="269081"/>
                    <a:pt x="241493" y="271939"/>
                  </a:cubicBezTo>
                  <a:lnTo>
                    <a:pt x="253875" y="280511"/>
                  </a:lnTo>
                  <a:cubicBezTo>
                    <a:pt x="258638" y="283369"/>
                    <a:pt x="263400" y="286226"/>
                    <a:pt x="268163" y="288131"/>
                  </a:cubicBezTo>
                  <a:cubicBezTo>
                    <a:pt x="271973" y="289084"/>
                    <a:pt x="275783" y="290036"/>
                    <a:pt x="279593" y="290989"/>
                  </a:cubicBezTo>
                  <a:lnTo>
                    <a:pt x="274830" y="284321"/>
                  </a:lnTo>
                  <a:lnTo>
                    <a:pt x="271020" y="273844"/>
                  </a:lnTo>
                  <a:lnTo>
                    <a:pt x="266258" y="259556"/>
                  </a:lnTo>
                  <a:lnTo>
                    <a:pt x="264353" y="252889"/>
                  </a:lnTo>
                  <a:cubicBezTo>
                    <a:pt x="263400" y="249079"/>
                    <a:pt x="266258" y="246221"/>
                    <a:pt x="269115" y="244316"/>
                  </a:cubicBezTo>
                  <a:cubicBezTo>
                    <a:pt x="271973" y="243364"/>
                    <a:pt x="274830" y="243364"/>
                    <a:pt x="277688" y="245269"/>
                  </a:cubicBezTo>
                  <a:cubicBezTo>
                    <a:pt x="281498" y="247174"/>
                    <a:pt x="284355" y="250031"/>
                    <a:pt x="286260" y="253841"/>
                  </a:cubicBezTo>
                  <a:cubicBezTo>
                    <a:pt x="290070" y="258604"/>
                    <a:pt x="292928" y="264319"/>
                    <a:pt x="295785" y="269081"/>
                  </a:cubicBezTo>
                  <a:cubicBezTo>
                    <a:pt x="298643" y="274796"/>
                    <a:pt x="303405" y="279559"/>
                    <a:pt x="307215" y="284321"/>
                  </a:cubicBezTo>
                  <a:cubicBezTo>
                    <a:pt x="314835" y="291941"/>
                    <a:pt x="321503" y="298609"/>
                    <a:pt x="328170" y="305276"/>
                  </a:cubicBezTo>
                  <a:cubicBezTo>
                    <a:pt x="332933" y="310039"/>
                    <a:pt x="340553" y="315754"/>
                    <a:pt x="349125" y="318611"/>
                  </a:cubicBezTo>
                  <a:cubicBezTo>
                    <a:pt x="350078" y="318611"/>
                    <a:pt x="351030" y="319564"/>
                    <a:pt x="351983" y="319564"/>
                  </a:cubicBezTo>
                  <a:cubicBezTo>
                    <a:pt x="355793" y="320516"/>
                    <a:pt x="359603" y="319564"/>
                    <a:pt x="362460" y="316706"/>
                  </a:cubicBezTo>
                  <a:cubicBezTo>
                    <a:pt x="363413" y="315754"/>
                    <a:pt x="364365" y="314801"/>
                    <a:pt x="364365" y="313849"/>
                  </a:cubicBezTo>
                  <a:cubicBezTo>
                    <a:pt x="365318" y="311944"/>
                    <a:pt x="365318" y="310991"/>
                    <a:pt x="364365" y="309086"/>
                  </a:cubicBezTo>
                  <a:cubicBezTo>
                    <a:pt x="363413" y="303371"/>
                    <a:pt x="364365" y="298609"/>
                    <a:pt x="365318" y="292894"/>
                  </a:cubicBezTo>
                  <a:cubicBezTo>
                    <a:pt x="366270" y="287179"/>
                    <a:pt x="369128" y="281464"/>
                    <a:pt x="372938" y="276701"/>
                  </a:cubicBezTo>
                  <a:cubicBezTo>
                    <a:pt x="376748" y="272891"/>
                    <a:pt x="382463" y="272891"/>
                    <a:pt x="385320" y="276701"/>
                  </a:cubicBezTo>
                  <a:cubicBezTo>
                    <a:pt x="387225" y="278606"/>
                    <a:pt x="388178" y="282416"/>
                    <a:pt x="388178" y="285274"/>
                  </a:cubicBezTo>
                  <a:cubicBezTo>
                    <a:pt x="387225" y="302419"/>
                    <a:pt x="387225" y="318611"/>
                    <a:pt x="387225" y="334804"/>
                  </a:cubicBezTo>
                  <a:lnTo>
                    <a:pt x="446280" y="355759"/>
                  </a:lnTo>
                  <a:lnTo>
                    <a:pt x="455805" y="350996"/>
                  </a:lnTo>
                  <a:lnTo>
                    <a:pt x="470093" y="339566"/>
                  </a:lnTo>
                  <a:cubicBezTo>
                    <a:pt x="481523" y="330041"/>
                    <a:pt x="492000" y="320516"/>
                    <a:pt x="501525" y="309086"/>
                  </a:cubicBezTo>
                  <a:cubicBezTo>
                    <a:pt x="507240" y="301466"/>
                    <a:pt x="512955" y="292894"/>
                    <a:pt x="516765" y="283369"/>
                  </a:cubicBezTo>
                  <a:cubicBezTo>
                    <a:pt x="517718" y="282416"/>
                    <a:pt x="517718" y="282416"/>
                    <a:pt x="517718" y="281464"/>
                  </a:cubicBezTo>
                  <a:cubicBezTo>
                    <a:pt x="520575" y="274796"/>
                    <a:pt x="521528" y="269081"/>
                    <a:pt x="522480" y="262414"/>
                  </a:cubicBezTo>
                  <a:cubicBezTo>
                    <a:pt x="522480" y="255746"/>
                    <a:pt x="521528" y="249079"/>
                    <a:pt x="518670" y="243364"/>
                  </a:cubicBezTo>
                  <a:cubicBezTo>
                    <a:pt x="516765" y="238601"/>
                    <a:pt x="512955" y="233839"/>
                    <a:pt x="511050" y="229076"/>
                  </a:cubicBezTo>
                  <a:cubicBezTo>
                    <a:pt x="506288" y="222409"/>
                    <a:pt x="502478" y="215741"/>
                    <a:pt x="496763" y="210979"/>
                  </a:cubicBezTo>
                  <a:cubicBezTo>
                    <a:pt x="491048" y="205264"/>
                    <a:pt x="484380" y="201454"/>
                    <a:pt x="476760" y="198596"/>
                  </a:cubicBezTo>
                  <a:cubicBezTo>
                    <a:pt x="471045" y="195739"/>
                    <a:pt x="464378" y="192881"/>
                    <a:pt x="457710" y="190024"/>
                  </a:cubicBezTo>
                  <a:cubicBezTo>
                    <a:pt x="453900" y="188119"/>
                    <a:pt x="450090" y="187166"/>
                    <a:pt x="448185" y="186214"/>
                  </a:cubicBezTo>
                  <a:cubicBezTo>
                    <a:pt x="443423" y="184309"/>
                    <a:pt x="438660" y="182404"/>
                    <a:pt x="433898" y="181451"/>
                  </a:cubicBezTo>
                  <a:cubicBezTo>
                    <a:pt x="426278" y="179546"/>
                    <a:pt x="418658" y="177641"/>
                    <a:pt x="411038" y="174784"/>
                  </a:cubicBezTo>
                  <a:lnTo>
                    <a:pt x="400560" y="171926"/>
                  </a:lnTo>
                  <a:cubicBezTo>
                    <a:pt x="395798" y="170021"/>
                    <a:pt x="391035" y="167164"/>
                    <a:pt x="387225" y="163354"/>
                  </a:cubicBezTo>
                  <a:cubicBezTo>
                    <a:pt x="384368" y="160496"/>
                    <a:pt x="383415" y="156686"/>
                    <a:pt x="385320" y="153829"/>
                  </a:cubicBezTo>
                  <a:cubicBezTo>
                    <a:pt x="387225" y="149066"/>
                    <a:pt x="391035" y="146209"/>
                    <a:pt x="395798" y="145256"/>
                  </a:cubicBezTo>
                  <a:cubicBezTo>
                    <a:pt x="400560" y="144304"/>
                    <a:pt x="406275" y="143351"/>
                    <a:pt x="411038" y="144304"/>
                  </a:cubicBezTo>
                  <a:cubicBezTo>
                    <a:pt x="416753" y="145256"/>
                    <a:pt x="422468" y="146209"/>
                    <a:pt x="428183" y="148114"/>
                  </a:cubicBezTo>
                  <a:lnTo>
                    <a:pt x="467235" y="131921"/>
                  </a:lnTo>
                  <a:lnTo>
                    <a:pt x="464378" y="123349"/>
                  </a:lnTo>
                  <a:cubicBezTo>
                    <a:pt x="461520" y="113824"/>
                    <a:pt x="459615" y="104299"/>
                    <a:pt x="459615" y="93821"/>
                  </a:cubicBezTo>
                  <a:cubicBezTo>
                    <a:pt x="459615" y="90011"/>
                    <a:pt x="462473" y="87154"/>
                    <a:pt x="465330" y="85249"/>
                  </a:cubicBezTo>
                  <a:cubicBezTo>
                    <a:pt x="468188" y="84296"/>
                    <a:pt x="471045" y="84296"/>
                    <a:pt x="473903" y="85249"/>
                  </a:cubicBezTo>
                  <a:cubicBezTo>
                    <a:pt x="476760" y="86201"/>
                    <a:pt x="479618" y="88106"/>
                    <a:pt x="480570" y="90964"/>
                  </a:cubicBezTo>
                  <a:cubicBezTo>
                    <a:pt x="482475" y="94774"/>
                    <a:pt x="483428" y="98584"/>
                    <a:pt x="484380" y="101441"/>
                  </a:cubicBezTo>
                  <a:cubicBezTo>
                    <a:pt x="485333" y="106204"/>
                    <a:pt x="487238" y="110966"/>
                    <a:pt x="490095" y="114776"/>
                  </a:cubicBezTo>
                  <a:cubicBezTo>
                    <a:pt x="492000" y="118586"/>
                    <a:pt x="494858" y="122396"/>
                    <a:pt x="496763" y="126206"/>
                  </a:cubicBezTo>
                  <a:cubicBezTo>
                    <a:pt x="498668" y="128111"/>
                    <a:pt x="500573" y="130969"/>
                    <a:pt x="501525" y="132874"/>
                  </a:cubicBezTo>
                  <a:lnTo>
                    <a:pt x="505335" y="132874"/>
                  </a:lnTo>
                  <a:lnTo>
                    <a:pt x="512003" y="133826"/>
                  </a:lnTo>
                  <a:lnTo>
                    <a:pt x="530100" y="138589"/>
                  </a:lnTo>
                  <a:lnTo>
                    <a:pt x="548198" y="144304"/>
                  </a:lnTo>
                  <a:lnTo>
                    <a:pt x="570105" y="150019"/>
                  </a:lnTo>
                  <a:cubicBezTo>
                    <a:pt x="576773" y="151924"/>
                    <a:pt x="584393" y="152876"/>
                    <a:pt x="591060" y="151924"/>
                  </a:cubicBezTo>
                  <a:lnTo>
                    <a:pt x="594870" y="148114"/>
                  </a:lnTo>
                  <a:cubicBezTo>
                    <a:pt x="596775" y="146209"/>
                    <a:pt x="597728" y="143351"/>
                    <a:pt x="598680" y="141446"/>
                  </a:cubicBezTo>
                  <a:cubicBezTo>
                    <a:pt x="598680" y="140494"/>
                    <a:pt x="599633" y="140494"/>
                    <a:pt x="599633" y="140494"/>
                  </a:cubicBezTo>
                  <a:cubicBezTo>
                    <a:pt x="600585" y="137636"/>
                    <a:pt x="601538" y="134779"/>
                    <a:pt x="601538" y="132874"/>
                  </a:cubicBezTo>
                  <a:cubicBezTo>
                    <a:pt x="602490" y="130016"/>
                    <a:pt x="602490" y="127159"/>
                    <a:pt x="602490" y="124301"/>
                  </a:cubicBezTo>
                  <a:cubicBezTo>
                    <a:pt x="602490" y="122396"/>
                    <a:pt x="602490" y="119539"/>
                    <a:pt x="601538" y="117634"/>
                  </a:cubicBezTo>
                  <a:cubicBezTo>
                    <a:pt x="601538" y="116681"/>
                    <a:pt x="600585" y="114776"/>
                    <a:pt x="599633" y="114776"/>
                  </a:cubicBezTo>
                  <a:cubicBezTo>
                    <a:pt x="598680" y="113824"/>
                    <a:pt x="596775" y="112871"/>
                    <a:pt x="595823" y="110966"/>
                  </a:cubicBezTo>
                  <a:cubicBezTo>
                    <a:pt x="594870" y="109061"/>
                    <a:pt x="592965" y="107156"/>
                    <a:pt x="591060" y="105251"/>
                  </a:cubicBezTo>
                  <a:cubicBezTo>
                    <a:pt x="589155" y="104299"/>
                    <a:pt x="587250" y="102394"/>
                    <a:pt x="585345" y="100489"/>
                  </a:cubicBezTo>
                  <a:lnTo>
                    <a:pt x="575820" y="92869"/>
                  </a:lnTo>
                  <a:lnTo>
                    <a:pt x="568200" y="87154"/>
                  </a:lnTo>
                  <a:cubicBezTo>
                    <a:pt x="564390" y="84296"/>
                    <a:pt x="560580" y="80486"/>
                    <a:pt x="558675" y="76676"/>
                  </a:cubicBezTo>
                  <a:cubicBezTo>
                    <a:pt x="556770" y="74771"/>
                    <a:pt x="555818" y="72866"/>
                    <a:pt x="554865" y="70009"/>
                  </a:cubicBezTo>
                  <a:cubicBezTo>
                    <a:pt x="553913" y="67151"/>
                    <a:pt x="553913" y="64294"/>
                    <a:pt x="555818" y="61436"/>
                  </a:cubicBezTo>
                  <a:cubicBezTo>
                    <a:pt x="559628" y="56674"/>
                    <a:pt x="565343" y="54769"/>
                    <a:pt x="571058" y="57626"/>
                  </a:cubicBezTo>
                  <a:cubicBezTo>
                    <a:pt x="582488" y="63341"/>
                    <a:pt x="592965" y="70961"/>
                    <a:pt x="602490" y="80486"/>
                  </a:cubicBezTo>
                  <a:cubicBezTo>
                    <a:pt x="603443" y="81439"/>
                    <a:pt x="604395" y="81439"/>
                    <a:pt x="605348" y="82391"/>
                  </a:cubicBezTo>
                  <a:cubicBezTo>
                    <a:pt x="606300" y="82391"/>
                    <a:pt x="606300" y="82391"/>
                    <a:pt x="607253" y="82391"/>
                  </a:cubicBezTo>
                  <a:cubicBezTo>
                    <a:pt x="612015" y="82391"/>
                    <a:pt x="617730" y="80486"/>
                    <a:pt x="619635" y="75724"/>
                  </a:cubicBezTo>
                  <a:cubicBezTo>
                    <a:pt x="620588" y="72866"/>
                    <a:pt x="622493" y="70961"/>
                    <a:pt x="623445" y="68104"/>
                  </a:cubicBezTo>
                  <a:cubicBezTo>
                    <a:pt x="623445" y="68104"/>
                    <a:pt x="623445" y="68104"/>
                    <a:pt x="623445" y="67151"/>
                  </a:cubicBezTo>
                  <a:cubicBezTo>
                    <a:pt x="624398" y="64294"/>
                    <a:pt x="624398" y="61436"/>
                    <a:pt x="624398" y="58579"/>
                  </a:cubicBezTo>
                  <a:cubicBezTo>
                    <a:pt x="624398" y="56674"/>
                    <a:pt x="623445" y="53816"/>
                    <a:pt x="621540" y="51911"/>
                  </a:cubicBezTo>
                  <a:cubicBezTo>
                    <a:pt x="619635" y="49054"/>
                    <a:pt x="617730" y="46196"/>
                    <a:pt x="614873" y="43339"/>
                  </a:cubicBezTo>
                  <a:cubicBezTo>
                    <a:pt x="610110" y="38576"/>
                    <a:pt x="606300" y="32861"/>
                    <a:pt x="604395" y="27146"/>
                  </a:cubicBezTo>
                  <a:cubicBezTo>
                    <a:pt x="603443" y="24289"/>
                    <a:pt x="603443" y="22384"/>
                    <a:pt x="604395" y="20479"/>
                  </a:cubicBezTo>
                  <a:cubicBezTo>
                    <a:pt x="605348" y="18574"/>
                    <a:pt x="607253" y="16669"/>
                    <a:pt x="609158" y="15716"/>
                  </a:cubicBezTo>
                  <a:cubicBezTo>
                    <a:pt x="612015" y="7144"/>
                    <a:pt x="612968" y="7144"/>
                    <a:pt x="614873" y="7144"/>
                  </a:cubicBezTo>
                  <a:lnTo>
                    <a:pt x="614873" y="7144"/>
                  </a:lnTo>
                  <a:lnTo>
                    <a:pt x="614873" y="7144"/>
                  </a:lnTo>
                  <a:close/>
                  <a:moveTo>
                    <a:pt x="496763" y="160496"/>
                  </a:moveTo>
                  <a:cubicBezTo>
                    <a:pt x="494858" y="160496"/>
                    <a:pt x="493905" y="161449"/>
                    <a:pt x="492000" y="162401"/>
                  </a:cubicBezTo>
                  <a:cubicBezTo>
                    <a:pt x="491048" y="163354"/>
                    <a:pt x="491048" y="164306"/>
                    <a:pt x="492000" y="166211"/>
                  </a:cubicBezTo>
                  <a:cubicBezTo>
                    <a:pt x="496763" y="170974"/>
                    <a:pt x="501525" y="174784"/>
                    <a:pt x="506288" y="178594"/>
                  </a:cubicBezTo>
                  <a:cubicBezTo>
                    <a:pt x="511050" y="182404"/>
                    <a:pt x="515813" y="184309"/>
                    <a:pt x="520575" y="187166"/>
                  </a:cubicBezTo>
                  <a:cubicBezTo>
                    <a:pt x="522480" y="188119"/>
                    <a:pt x="523433" y="189071"/>
                    <a:pt x="525338" y="188119"/>
                  </a:cubicBezTo>
                  <a:cubicBezTo>
                    <a:pt x="531053" y="188119"/>
                    <a:pt x="536768" y="189071"/>
                    <a:pt x="542483" y="189071"/>
                  </a:cubicBezTo>
                  <a:cubicBezTo>
                    <a:pt x="544388" y="189071"/>
                    <a:pt x="546293" y="189071"/>
                    <a:pt x="547245" y="189071"/>
                  </a:cubicBezTo>
                  <a:cubicBezTo>
                    <a:pt x="547245" y="189071"/>
                    <a:pt x="547245" y="190024"/>
                    <a:pt x="547245" y="190024"/>
                  </a:cubicBezTo>
                  <a:cubicBezTo>
                    <a:pt x="550103" y="190976"/>
                    <a:pt x="552960" y="192881"/>
                    <a:pt x="554865" y="195739"/>
                  </a:cubicBezTo>
                  <a:cubicBezTo>
                    <a:pt x="555818" y="196691"/>
                    <a:pt x="556770" y="197644"/>
                    <a:pt x="555818" y="198596"/>
                  </a:cubicBezTo>
                  <a:cubicBezTo>
                    <a:pt x="555818" y="199549"/>
                    <a:pt x="553913" y="201454"/>
                    <a:pt x="553913" y="203359"/>
                  </a:cubicBezTo>
                  <a:cubicBezTo>
                    <a:pt x="553913" y="203359"/>
                    <a:pt x="553913" y="204311"/>
                    <a:pt x="553913" y="204311"/>
                  </a:cubicBezTo>
                  <a:cubicBezTo>
                    <a:pt x="552960" y="207169"/>
                    <a:pt x="551055" y="209074"/>
                    <a:pt x="550103" y="211931"/>
                  </a:cubicBezTo>
                  <a:cubicBezTo>
                    <a:pt x="549150" y="213836"/>
                    <a:pt x="549150" y="215741"/>
                    <a:pt x="548198" y="217646"/>
                  </a:cubicBezTo>
                  <a:lnTo>
                    <a:pt x="548198" y="221456"/>
                  </a:lnTo>
                  <a:cubicBezTo>
                    <a:pt x="549150" y="224314"/>
                    <a:pt x="550103" y="228124"/>
                    <a:pt x="551055" y="230981"/>
                  </a:cubicBezTo>
                  <a:cubicBezTo>
                    <a:pt x="552960" y="239554"/>
                    <a:pt x="553913" y="249079"/>
                    <a:pt x="552960" y="258604"/>
                  </a:cubicBezTo>
                  <a:lnTo>
                    <a:pt x="552960" y="264319"/>
                  </a:lnTo>
                  <a:cubicBezTo>
                    <a:pt x="558675" y="262414"/>
                    <a:pt x="564390" y="260509"/>
                    <a:pt x="570105" y="258604"/>
                  </a:cubicBezTo>
                  <a:cubicBezTo>
                    <a:pt x="572963" y="256699"/>
                    <a:pt x="575820" y="254794"/>
                    <a:pt x="579630" y="253841"/>
                  </a:cubicBezTo>
                  <a:cubicBezTo>
                    <a:pt x="582488" y="252889"/>
                    <a:pt x="584393" y="252889"/>
                    <a:pt x="587250" y="253841"/>
                  </a:cubicBezTo>
                  <a:cubicBezTo>
                    <a:pt x="591060" y="254794"/>
                    <a:pt x="593918" y="258604"/>
                    <a:pt x="592965" y="263366"/>
                  </a:cubicBezTo>
                  <a:cubicBezTo>
                    <a:pt x="592965" y="265271"/>
                    <a:pt x="592013" y="267176"/>
                    <a:pt x="592013" y="269081"/>
                  </a:cubicBezTo>
                  <a:cubicBezTo>
                    <a:pt x="591060" y="270034"/>
                    <a:pt x="591060" y="270986"/>
                    <a:pt x="590108" y="271939"/>
                  </a:cubicBezTo>
                  <a:cubicBezTo>
                    <a:pt x="588203" y="274796"/>
                    <a:pt x="586298" y="276701"/>
                    <a:pt x="583440" y="278606"/>
                  </a:cubicBezTo>
                  <a:cubicBezTo>
                    <a:pt x="577725" y="282416"/>
                    <a:pt x="572010" y="286226"/>
                    <a:pt x="566295" y="290036"/>
                  </a:cubicBezTo>
                  <a:cubicBezTo>
                    <a:pt x="560580" y="293846"/>
                    <a:pt x="554865" y="297656"/>
                    <a:pt x="549150" y="302419"/>
                  </a:cubicBezTo>
                  <a:cubicBezTo>
                    <a:pt x="538673" y="310039"/>
                    <a:pt x="529148" y="319564"/>
                    <a:pt x="520575" y="328136"/>
                  </a:cubicBezTo>
                  <a:cubicBezTo>
                    <a:pt x="514860" y="333851"/>
                    <a:pt x="509145" y="340519"/>
                    <a:pt x="502478" y="346234"/>
                  </a:cubicBezTo>
                  <a:lnTo>
                    <a:pt x="494858" y="353854"/>
                  </a:lnTo>
                  <a:lnTo>
                    <a:pt x="495810" y="353854"/>
                  </a:lnTo>
                  <a:cubicBezTo>
                    <a:pt x="518670" y="350044"/>
                    <a:pt x="541530" y="345281"/>
                    <a:pt x="562485" y="337661"/>
                  </a:cubicBezTo>
                  <a:cubicBezTo>
                    <a:pt x="571058" y="334804"/>
                    <a:pt x="577725" y="330994"/>
                    <a:pt x="585345" y="327184"/>
                  </a:cubicBezTo>
                  <a:cubicBezTo>
                    <a:pt x="593918" y="321469"/>
                    <a:pt x="603443" y="315754"/>
                    <a:pt x="610110" y="308134"/>
                  </a:cubicBezTo>
                  <a:cubicBezTo>
                    <a:pt x="615825" y="302419"/>
                    <a:pt x="620588" y="295751"/>
                    <a:pt x="624398" y="289084"/>
                  </a:cubicBezTo>
                  <a:cubicBezTo>
                    <a:pt x="625350" y="287179"/>
                    <a:pt x="626303" y="284321"/>
                    <a:pt x="628208" y="282416"/>
                  </a:cubicBezTo>
                  <a:cubicBezTo>
                    <a:pt x="631065" y="274796"/>
                    <a:pt x="632018" y="266224"/>
                    <a:pt x="632970" y="257651"/>
                  </a:cubicBezTo>
                  <a:cubicBezTo>
                    <a:pt x="632970" y="241459"/>
                    <a:pt x="628208" y="226219"/>
                    <a:pt x="618683" y="212884"/>
                  </a:cubicBezTo>
                  <a:cubicBezTo>
                    <a:pt x="612015" y="204311"/>
                    <a:pt x="604395" y="196691"/>
                    <a:pt x="595823" y="190976"/>
                  </a:cubicBezTo>
                  <a:cubicBezTo>
                    <a:pt x="586298" y="185261"/>
                    <a:pt x="575820" y="179546"/>
                    <a:pt x="565343" y="175736"/>
                  </a:cubicBezTo>
                  <a:cubicBezTo>
                    <a:pt x="562485" y="174784"/>
                    <a:pt x="558675" y="173831"/>
                    <a:pt x="555818" y="171926"/>
                  </a:cubicBezTo>
                  <a:cubicBezTo>
                    <a:pt x="546293" y="169069"/>
                    <a:pt x="537720" y="166211"/>
                    <a:pt x="528195" y="163354"/>
                  </a:cubicBezTo>
                  <a:cubicBezTo>
                    <a:pt x="526290" y="163354"/>
                    <a:pt x="524385" y="162401"/>
                    <a:pt x="523433" y="162401"/>
                  </a:cubicBezTo>
                  <a:cubicBezTo>
                    <a:pt x="521528" y="162401"/>
                    <a:pt x="520575" y="162401"/>
                    <a:pt x="518670" y="161449"/>
                  </a:cubicBezTo>
                  <a:cubicBezTo>
                    <a:pt x="517718" y="161449"/>
                    <a:pt x="515813" y="161449"/>
                    <a:pt x="514860" y="161449"/>
                  </a:cubicBezTo>
                  <a:cubicBezTo>
                    <a:pt x="511050" y="161449"/>
                    <a:pt x="507240" y="160496"/>
                    <a:pt x="502478" y="159544"/>
                  </a:cubicBezTo>
                  <a:cubicBezTo>
                    <a:pt x="500573" y="159544"/>
                    <a:pt x="498668" y="160496"/>
                    <a:pt x="496763" y="160496"/>
                  </a:cubicBezTo>
                  <a:lnTo>
                    <a:pt x="496763" y="160496"/>
                  </a:lnTo>
                  <a:close/>
                  <a:moveTo>
                    <a:pt x="273878" y="309086"/>
                  </a:moveTo>
                  <a:cubicBezTo>
                    <a:pt x="271973" y="318611"/>
                    <a:pt x="271973" y="328136"/>
                    <a:pt x="272925" y="336709"/>
                  </a:cubicBezTo>
                  <a:cubicBezTo>
                    <a:pt x="274830" y="348139"/>
                    <a:pt x="280545" y="358616"/>
                    <a:pt x="289118" y="367189"/>
                  </a:cubicBezTo>
                  <a:cubicBezTo>
                    <a:pt x="291023" y="369094"/>
                    <a:pt x="293880" y="371951"/>
                    <a:pt x="296738" y="373856"/>
                  </a:cubicBezTo>
                  <a:cubicBezTo>
                    <a:pt x="298643" y="374809"/>
                    <a:pt x="301500" y="375761"/>
                    <a:pt x="303405" y="376714"/>
                  </a:cubicBezTo>
                  <a:cubicBezTo>
                    <a:pt x="304358" y="376714"/>
                    <a:pt x="306263" y="377666"/>
                    <a:pt x="307215" y="378619"/>
                  </a:cubicBezTo>
                  <a:cubicBezTo>
                    <a:pt x="308168" y="378619"/>
                    <a:pt x="308168" y="379571"/>
                    <a:pt x="309120" y="379571"/>
                  </a:cubicBezTo>
                  <a:lnTo>
                    <a:pt x="312930" y="379571"/>
                  </a:lnTo>
                  <a:cubicBezTo>
                    <a:pt x="312930" y="375761"/>
                    <a:pt x="312930" y="372904"/>
                    <a:pt x="311025" y="369094"/>
                  </a:cubicBezTo>
                  <a:cubicBezTo>
                    <a:pt x="308168" y="364331"/>
                    <a:pt x="306263" y="359569"/>
                    <a:pt x="306263" y="353854"/>
                  </a:cubicBezTo>
                  <a:cubicBezTo>
                    <a:pt x="306263" y="352901"/>
                    <a:pt x="306263" y="350996"/>
                    <a:pt x="306263" y="350044"/>
                  </a:cubicBezTo>
                  <a:cubicBezTo>
                    <a:pt x="307215" y="348139"/>
                    <a:pt x="309120" y="347186"/>
                    <a:pt x="311025" y="346234"/>
                  </a:cubicBezTo>
                  <a:cubicBezTo>
                    <a:pt x="313883" y="345281"/>
                    <a:pt x="317693" y="345281"/>
                    <a:pt x="321503" y="346234"/>
                  </a:cubicBezTo>
                  <a:cubicBezTo>
                    <a:pt x="322455" y="346234"/>
                    <a:pt x="323408" y="347186"/>
                    <a:pt x="324360" y="347186"/>
                  </a:cubicBezTo>
                  <a:cubicBezTo>
                    <a:pt x="328170" y="349091"/>
                    <a:pt x="331980" y="351949"/>
                    <a:pt x="335790" y="355759"/>
                  </a:cubicBezTo>
                  <a:cubicBezTo>
                    <a:pt x="339600" y="359569"/>
                    <a:pt x="343410" y="362426"/>
                    <a:pt x="346268" y="367189"/>
                  </a:cubicBezTo>
                  <a:cubicBezTo>
                    <a:pt x="349125" y="370999"/>
                    <a:pt x="351030" y="374809"/>
                    <a:pt x="353888" y="378619"/>
                  </a:cubicBezTo>
                  <a:lnTo>
                    <a:pt x="356745" y="382429"/>
                  </a:lnTo>
                  <a:cubicBezTo>
                    <a:pt x="370080" y="389096"/>
                    <a:pt x="384368" y="393859"/>
                    <a:pt x="398655" y="396716"/>
                  </a:cubicBezTo>
                  <a:lnTo>
                    <a:pt x="409133" y="398621"/>
                  </a:lnTo>
                  <a:lnTo>
                    <a:pt x="415800" y="399574"/>
                  </a:lnTo>
                  <a:cubicBezTo>
                    <a:pt x="415800" y="396716"/>
                    <a:pt x="415800" y="392906"/>
                    <a:pt x="414848" y="390049"/>
                  </a:cubicBezTo>
                  <a:cubicBezTo>
                    <a:pt x="413895" y="386239"/>
                    <a:pt x="412943" y="382429"/>
                    <a:pt x="410085" y="378619"/>
                  </a:cubicBezTo>
                  <a:cubicBezTo>
                    <a:pt x="407228" y="373856"/>
                    <a:pt x="402465" y="370046"/>
                    <a:pt x="398655" y="366236"/>
                  </a:cubicBezTo>
                  <a:cubicBezTo>
                    <a:pt x="392940" y="361474"/>
                    <a:pt x="387225" y="356711"/>
                    <a:pt x="380558" y="353854"/>
                  </a:cubicBezTo>
                  <a:cubicBezTo>
                    <a:pt x="369128" y="347186"/>
                    <a:pt x="356745" y="341471"/>
                    <a:pt x="343410" y="334804"/>
                  </a:cubicBezTo>
                  <a:lnTo>
                    <a:pt x="335790" y="331946"/>
                  </a:lnTo>
                  <a:lnTo>
                    <a:pt x="330075" y="329089"/>
                  </a:lnTo>
                  <a:lnTo>
                    <a:pt x="317693" y="324326"/>
                  </a:lnTo>
                  <a:lnTo>
                    <a:pt x="289118" y="313849"/>
                  </a:lnTo>
                  <a:lnTo>
                    <a:pt x="273878" y="309086"/>
                  </a:lnTo>
                  <a:lnTo>
                    <a:pt x="273878" y="309086"/>
                  </a:lnTo>
                  <a:lnTo>
                    <a:pt x="273878" y="3090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/>
            <p:cNvSpPr/>
            <p:nvPr/>
          </p:nvSpPr>
          <p:spPr>
            <a:xfrm>
              <a:off x="2171914" y="3208066"/>
              <a:ext cx="1514475" cy="1066800"/>
            </a:xfrm>
            <a:custGeom>
              <a:avLst/>
              <a:gdLst>
                <a:gd name="connsiteX0" fmla="*/ 493951 w 1514475"/>
                <a:gd name="connsiteY0" fmla="*/ 10001 h 1066800"/>
                <a:gd name="connsiteX1" fmla="*/ 500619 w 1514475"/>
                <a:gd name="connsiteY1" fmla="*/ 10001 h 1066800"/>
                <a:gd name="connsiteX2" fmla="*/ 505381 w 1514475"/>
                <a:gd name="connsiteY2" fmla="*/ 12859 h 1066800"/>
                <a:gd name="connsiteX3" fmla="*/ 511096 w 1514475"/>
                <a:gd name="connsiteY3" fmla="*/ 17621 h 1066800"/>
                <a:gd name="connsiteX4" fmla="*/ 524431 w 1514475"/>
                <a:gd name="connsiteY4" fmla="*/ 26194 h 1066800"/>
                <a:gd name="connsiteX5" fmla="*/ 526336 w 1514475"/>
                <a:gd name="connsiteY5" fmla="*/ 25241 h 1066800"/>
                <a:gd name="connsiteX6" fmla="*/ 527289 w 1514475"/>
                <a:gd name="connsiteY6" fmla="*/ 24289 h 1066800"/>
                <a:gd name="connsiteX7" fmla="*/ 529194 w 1514475"/>
                <a:gd name="connsiteY7" fmla="*/ 20479 h 1066800"/>
                <a:gd name="connsiteX8" fmla="*/ 541576 w 1514475"/>
                <a:gd name="connsiteY8" fmla="*/ 8096 h 1066800"/>
                <a:gd name="connsiteX9" fmla="*/ 549196 w 1514475"/>
                <a:gd name="connsiteY9" fmla="*/ 7144 h 1066800"/>
                <a:gd name="connsiteX10" fmla="*/ 551101 w 1514475"/>
                <a:gd name="connsiteY10" fmla="*/ 7144 h 1066800"/>
                <a:gd name="connsiteX11" fmla="*/ 557769 w 1514475"/>
                <a:gd name="connsiteY11" fmla="*/ 11906 h 1066800"/>
                <a:gd name="connsiteX12" fmla="*/ 559674 w 1514475"/>
                <a:gd name="connsiteY12" fmla="*/ 15716 h 1066800"/>
                <a:gd name="connsiteX13" fmla="*/ 558721 w 1514475"/>
                <a:gd name="connsiteY13" fmla="*/ 25241 h 1066800"/>
                <a:gd name="connsiteX14" fmla="*/ 553959 w 1514475"/>
                <a:gd name="connsiteY14" fmla="*/ 42386 h 1066800"/>
                <a:gd name="connsiteX15" fmla="*/ 553006 w 1514475"/>
                <a:gd name="connsiteY15" fmla="*/ 44291 h 1066800"/>
                <a:gd name="connsiteX16" fmla="*/ 551101 w 1514475"/>
                <a:gd name="connsiteY16" fmla="*/ 52864 h 1066800"/>
                <a:gd name="connsiteX17" fmla="*/ 538719 w 1514475"/>
                <a:gd name="connsiteY17" fmla="*/ 75724 h 1066800"/>
                <a:gd name="connsiteX18" fmla="*/ 528242 w 1514475"/>
                <a:gd name="connsiteY18" fmla="*/ 98584 h 1066800"/>
                <a:gd name="connsiteX19" fmla="*/ 527289 w 1514475"/>
                <a:gd name="connsiteY19" fmla="*/ 107156 h 1066800"/>
                <a:gd name="connsiteX20" fmla="*/ 526336 w 1514475"/>
                <a:gd name="connsiteY20" fmla="*/ 116681 h 1066800"/>
                <a:gd name="connsiteX21" fmla="*/ 527289 w 1514475"/>
                <a:gd name="connsiteY21" fmla="*/ 135731 h 1066800"/>
                <a:gd name="connsiteX22" fmla="*/ 527289 w 1514475"/>
                <a:gd name="connsiteY22" fmla="*/ 136684 h 1066800"/>
                <a:gd name="connsiteX23" fmla="*/ 527289 w 1514475"/>
                <a:gd name="connsiteY23" fmla="*/ 149066 h 1066800"/>
                <a:gd name="connsiteX24" fmla="*/ 526336 w 1514475"/>
                <a:gd name="connsiteY24" fmla="*/ 153829 h 1066800"/>
                <a:gd name="connsiteX25" fmla="*/ 524431 w 1514475"/>
                <a:gd name="connsiteY25" fmla="*/ 163354 h 1066800"/>
                <a:gd name="connsiteX26" fmla="*/ 523479 w 1514475"/>
                <a:gd name="connsiteY26" fmla="*/ 167164 h 1066800"/>
                <a:gd name="connsiteX27" fmla="*/ 529194 w 1514475"/>
                <a:gd name="connsiteY27" fmla="*/ 172879 h 1066800"/>
                <a:gd name="connsiteX28" fmla="*/ 533956 w 1514475"/>
                <a:gd name="connsiteY28" fmla="*/ 177641 h 1066800"/>
                <a:gd name="connsiteX29" fmla="*/ 540624 w 1514475"/>
                <a:gd name="connsiteY29" fmla="*/ 183356 h 1066800"/>
                <a:gd name="connsiteX30" fmla="*/ 549196 w 1514475"/>
                <a:gd name="connsiteY30" fmla="*/ 189071 h 1066800"/>
                <a:gd name="connsiteX31" fmla="*/ 553959 w 1514475"/>
                <a:gd name="connsiteY31" fmla="*/ 190976 h 1066800"/>
                <a:gd name="connsiteX32" fmla="*/ 560626 w 1514475"/>
                <a:gd name="connsiteY32" fmla="*/ 190976 h 1066800"/>
                <a:gd name="connsiteX33" fmla="*/ 570151 w 1514475"/>
                <a:gd name="connsiteY33" fmla="*/ 188119 h 1066800"/>
                <a:gd name="connsiteX34" fmla="*/ 579676 w 1514475"/>
                <a:gd name="connsiteY34" fmla="*/ 184309 h 1066800"/>
                <a:gd name="connsiteX35" fmla="*/ 582534 w 1514475"/>
                <a:gd name="connsiteY35" fmla="*/ 183356 h 1066800"/>
                <a:gd name="connsiteX36" fmla="*/ 586344 w 1514475"/>
                <a:gd name="connsiteY36" fmla="*/ 180499 h 1066800"/>
                <a:gd name="connsiteX37" fmla="*/ 590154 w 1514475"/>
                <a:gd name="connsiteY37" fmla="*/ 177641 h 1066800"/>
                <a:gd name="connsiteX38" fmla="*/ 595869 w 1514475"/>
                <a:gd name="connsiteY38" fmla="*/ 172879 h 1066800"/>
                <a:gd name="connsiteX39" fmla="*/ 600631 w 1514475"/>
                <a:gd name="connsiteY39" fmla="*/ 168116 h 1066800"/>
                <a:gd name="connsiteX40" fmla="*/ 604442 w 1514475"/>
                <a:gd name="connsiteY40" fmla="*/ 164306 h 1066800"/>
                <a:gd name="connsiteX41" fmla="*/ 611109 w 1514475"/>
                <a:gd name="connsiteY41" fmla="*/ 155734 h 1066800"/>
                <a:gd name="connsiteX42" fmla="*/ 622539 w 1514475"/>
                <a:gd name="connsiteY42" fmla="*/ 131921 h 1066800"/>
                <a:gd name="connsiteX43" fmla="*/ 624444 w 1514475"/>
                <a:gd name="connsiteY43" fmla="*/ 127159 h 1066800"/>
                <a:gd name="connsiteX44" fmla="*/ 625396 w 1514475"/>
                <a:gd name="connsiteY44" fmla="*/ 121444 h 1066800"/>
                <a:gd name="connsiteX45" fmla="*/ 629206 w 1514475"/>
                <a:gd name="connsiteY45" fmla="*/ 103346 h 1066800"/>
                <a:gd name="connsiteX46" fmla="*/ 633017 w 1514475"/>
                <a:gd name="connsiteY46" fmla="*/ 96679 h 1066800"/>
                <a:gd name="connsiteX47" fmla="*/ 634921 w 1514475"/>
                <a:gd name="connsiteY47" fmla="*/ 92869 h 1066800"/>
                <a:gd name="connsiteX48" fmla="*/ 639684 w 1514475"/>
                <a:gd name="connsiteY48" fmla="*/ 87154 h 1066800"/>
                <a:gd name="connsiteX49" fmla="*/ 644446 w 1514475"/>
                <a:gd name="connsiteY49" fmla="*/ 82391 h 1066800"/>
                <a:gd name="connsiteX50" fmla="*/ 650161 w 1514475"/>
                <a:gd name="connsiteY50" fmla="*/ 83344 h 1066800"/>
                <a:gd name="connsiteX51" fmla="*/ 652067 w 1514475"/>
                <a:gd name="connsiteY51" fmla="*/ 83344 h 1066800"/>
                <a:gd name="connsiteX52" fmla="*/ 653971 w 1514475"/>
                <a:gd name="connsiteY52" fmla="*/ 84296 h 1066800"/>
                <a:gd name="connsiteX53" fmla="*/ 655876 w 1514475"/>
                <a:gd name="connsiteY53" fmla="*/ 86201 h 1066800"/>
                <a:gd name="connsiteX54" fmla="*/ 657781 w 1514475"/>
                <a:gd name="connsiteY54" fmla="*/ 89059 h 1066800"/>
                <a:gd name="connsiteX55" fmla="*/ 658734 w 1514475"/>
                <a:gd name="connsiteY55" fmla="*/ 90964 h 1066800"/>
                <a:gd name="connsiteX56" fmla="*/ 657781 w 1514475"/>
                <a:gd name="connsiteY56" fmla="*/ 97631 h 1066800"/>
                <a:gd name="connsiteX57" fmla="*/ 653019 w 1514475"/>
                <a:gd name="connsiteY57" fmla="*/ 125254 h 1066800"/>
                <a:gd name="connsiteX58" fmla="*/ 650161 w 1514475"/>
                <a:gd name="connsiteY58" fmla="*/ 135731 h 1066800"/>
                <a:gd name="connsiteX59" fmla="*/ 651114 w 1514475"/>
                <a:gd name="connsiteY59" fmla="*/ 145256 h 1066800"/>
                <a:gd name="connsiteX60" fmla="*/ 653019 w 1514475"/>
                <a:gd name="connsiteY60" fmla="*/ 148114 h 1066800"/>
                <a:gd name="connsiteX61" fmla="*/ 656829 w 1514475"/>
                <a:gd name="connsiteY61" fmla="*/ 150019 h 1066800"/>
                <a:gd name="connsiteX62" fmla="*/ 661592 w 1514475"/>
                <a:gd name="connsiteY62" fmla="*/ 150019 h 1066800"/>
                <a:gd name="connsiteX63" fmla="*/ 669211 w 1514475"/>
                <a:gd name="connsiteY63" fmla="*/ 149066 h 1066800"/>
                <a:gd name="connsiteX64" fmla="*/ 677784 w 1514475"/>
                <a:gd name="connsiteY64" fmla="*/ 145256 h 1066800"/>
                <a:gd name="connsiteX65" fmla="*/ 695881 w 1514475"/>
                <a:gd name="connsiteY65" fmla="*/ 134779 h 1066800"/>
                <a:gd name="connsiteX66" fmla="*/ 711121 w 1514475"/>
                <a:gd name="connsiteY66" fmla="*/ 126206 h 1066800"/>
                <a:gd name="connsiteX67" fmla="*/ 714931 w 1514475"/>
                <a:gd name="connsiteY67" fmla="*/ 125254 h 1066800"/>
                <a:gd name="connsiteX68" fmla="*/ 717789 w 1514475"/>
                <a:gd name="connsiteY68" fmla="*/ 127159 h 1066800"/>
                <a:gd name="connsiteX69" fmla="*/ 719694 w 1514475"/>
                <a:gd name="connsiteY69" fmla="*/ 129064 h 1066800"/>
                <a:gd name="connsiteX70" fmla="*/ 720646 w 1514475"/>
                <a:gd name="connsiteY70" fmla="*/ 133826 h 1066800"/>
                <a:gd name="connsiteX71" fmla="*/ 719694 w 1514475"/>
                <a:gd name="connsiteY71" fmla="*/ 138589 h 1066800"/>
                <a:gd name="connsiteX72" fmla="*/ 719694 w 1514475"/>
                <a:gd name="connsiteY72" fmla="*/ 139541 h 1066800"/>
                <a:gd name="connsiteX73" fmla="*/ 718742 w 1514475"/>
                <a:gd name="connsiteY73" fmla="*/ 144304 h 1066800"/>
                <a:gd name="connsiteX74" fmla="*/ 718742 w 1514475"/>
                <a:gd name="connsiteY74" fmla="*/ 145256 h 1066800"/>
                <a:gd name="connsiteX75" fmla="*/ 718742 w 1514475"/>
                <a:gd name="connsiteY75" fmla="*/ 148114 h 1066800"/>
                <a:gd name="connsiteX76" fmla="*/ 715884 w 1514475"/>
                <a:gd name="connsiteY76" fmla="*/ 150971 h 1066800"/>
                <a:gd name="connsiteX77" fmla="*/ 713026 w 1514475"/>
                <a:gd name="connsiteY77" fmla="*/ 155734 h 1066800"/>
                <a:gd name="connsiteX78" fmla="*/ 709217 w 1514475"/>
                <a:gd name="connsiteY78" fmla="*/ 159544 h 1066800"/>
                <a:gd name="connsiteX79" fmla="*/ 702549 w 1514475"/>
                <a:gd name="connsiteY79" fmla="*/ 165259 h 1066800"/>
                <a:gd name="connsiteX80" fmla="*/ 692071 w 1514475"/>
                <a:gd name="connsiteY80" fmla="*/ 171926 h 1066800"/>
                <a:gd name="connsiteX81" fmla="*/ 680642 w 1514475"/>
                <a:gd name="connsiteY81" fmla="*/ 175736 h 1066800"/>
                <a:gd name="connsiteX82" fmla="*/ 676831 w 1514475"/>
                <a:gd name="connsiteY82" fmla="*/ 176689 h 1066800"/>
                <a:gd name="connsiteX83" fmla="*/ 668259 w 1514475"/>
                <a:gd name="connsiteY83" fmla="*/ 177641 h 1066800"/>
                <a:gd name="connsiteX84" fmla="*/ 657781 w 1514475"/>
                <a:gd name="connsiteY84" fmla="*/ 179546 h 1066800"/>
                <a:gd name="connsiteX85" fmla="*/ 648256 w 1514475"/>
                <a:gd name="connsiteY85" fmla="*/ 181451 h 1066800"/>
                <a:gd name="connsiteX86" fmla="*/ 640636 w 1514475"/>
                <a:gd name="connsiteY86" fmla="*/ 184309 h 1066800"/>
                <a:gd name="connsiteX87" fmla="*/ 633017 w 1514475"/>
                <a:gd name="connsiteY87" fmla="*/ 186214 h 1066800"/>
                <a:gd name="connsiteX88" fmla="*/ 625396 w 1514475"/>
                <a:gd name="connsiteY88" fmla="*/ 189071 h 1066800"/>
                <a:gd name="connsiteX89" fmla="*/ 601584 w 1514475"/>
                <a:gd name="connsiteY89" fmla="*/ 201454 h 1066800"/>
                <a:gd name="connsiteX90" fmla="*/ 580629 w 1514475"/>
                <a:gd name="connsiteY90" fmla="*/ 225266 h 1066800"/>
                <a:gd name="connsiteX91" fmla="*/ 577771 w 1514475"/>
                <a:gd name="connsiteY91" fmla="*/ 232886 h 1066800"/>
                <a:gd name="connsiteX92" fmla="*/ 575867 w 1514475"/>
                <a:gd name="connsiteY92" fmla="*/ 241459 h 1066800"/>
                <a:gd name="connsiteX93" fmla="*/ 575867 w 1514475"/>
                <a:gd name="connsiteY93" fmla="*/ 255746 h 1066800"/>
                <a:gd name="connsiteX94" fmla="*/ 575867 w 1514475"/>
                <a:gd name="connsiteY94" fmla="*/ 270034 h 1066800"/>
                <a:gd name="connsiteX95" fmla="*/ 574914 w 1514475"/>
                <a:gd name="connsiteY95" fmla="*/ 275749 h 1066800"/>
                <a:gd name="connsiteX96" fmla="*/ 573009 w 1514475"/>
                <a:gd name="connsiteY96" fmla="*/ 287179 h 1066800"/>
                <a:gd name="connsiteX97" fmla="*/ 572056 w 1514475"/>
                <a:gd name="connsiteY97" fmla="*/ 290036 h 1066800"/>
                <a:gd name="connsiteX98" fmla="*/ 551101 w 1514475"/>
                <a:gd name="connsiteY98" fmla="*/ 328136 h 1066800"/>
                <a:gd name="connsiteX99" fmla="*/ 540624 w 1514475"/>
                <a:gd name="connsiteY99" fmla="*/ 338614 h 1066800"/>
                <a:gd name="connsiteX100" fmla="*/ 530146 w 1514475"/>
                <a:gd name="connsiteY100" fmla="*/ 348139 h 1066800"/>
                <a:gd name="connsiteX101" fmla="*/ 497761 w 1514475"/>
                <a:gd name="connsiteY101" fmla="*/ 368141 h 1066800"/>
                <a:gd name="connsiteX102" fmla="*/ 475854 w 1514475"/>
                <a:gd name="connsiteY102" fmla="*/ 377666 h 1066800"/>
                <a:gd name="connsiteX103" fmla="*/ 399654 w 1514475"/>
                <a:gd name="connsiteY103" fmla="*/ 425291 h 1066800"/>
                <a:gd name="connsiteX104" fmla="*/ 397749 w 1514475"/>
                <a:gd name="connsiteY104" fmla="*/ 423386 h 1066800"/>
                <a:gd name="connsiteX105" fmla="*/ 398701 w 1514475"/>
                <a:gd name="connsiteY105" fmla="*/ 431006 h 1066800"/>
                <a:gd name="connsiteX106" fmla="*/ 458709 w 1514475"/>
                <a:gd name="connsiteY106" fmla="*/ 544354 h 1066800"/>
                <a:gd name="connsiteX107" fmla="*/ 556817 w 1514475"/>
                <a:gd name="connsiteY107" fmla="*/ 634841 h 1066800"/>
                <a:gd name="connsiteX108" fmla="*/ 643494 w 1514475"/>
                <a:gd name="connsiteY108" fmla="*/ 680561 h 1066800"/>
                <a:gd name="connsiteX109" fmla="*/ 759699 w 1514475"/>
                <a:gd name="connsiteY109" fmla="*/ 696754 h 1066800"/>
                <a:gd name="connsiteX110" fmla="*/ 796846 w 1514475"/>
                <a:gd name="connsiteY110" fmla="*/ 696754 h 1066800"/>
                <a:gd name="connsiteX111" fmla="*/ 865426 w 1514475"/>
                <a:gd name="connsiteY111" fmla="*/ 692944 h 1066800"/>
                <a:gd name="connsiteX112" fmla="*/ 969249 w 1514475"/>
                <a:gd name="connsiteY112" fmla="*/ 687229 h 1066800"/>
                <a:gd name="connsiteX113" fmla="*/ 1017826 w 1514475"/>
                <a:gd name="connsiteY113" fmla="*/ 683419 h 1066800"/>
                <a:gd name="connsiteX114" fmla="*/ 1056879 w 1514475"/>
                <a:gd name="connsiteY114" fmla="*/ 621506 h 1066800"/>
                <a:gd name="connsiteX115" fmla="*/ 1080692 w 1514475"/>
                <a:gd name="connsiteY115" fmla="*/ 575786 h 1066800"/>
                <a:gd name="connsiteX116" fmla="*/ 1150224 w 1514475"/>
                <a:gd name="connsiteY116" fmla="*/ 541496 h 1066800"/>
                <a:gd name="connsiteX117" fmla="*/ 1137842 w 1514475"/>
                <a:gd name="connsiteY117" fmla="*/ 570071 h 1066800"/>
                <a:gd name="connsiteX118" fmla="*/ 1109267 w 1514475"/>
                <a:gd name="connsiteY118" fmla="*/ 626269 h 1066800"/>
                <a:gd name="connsiteX119" fmla="*/ 1106409 w 1514475"/>
                <a:gd name="connsiteY119" fmla="*/ 642461 h 1066800"/>
                <a:gd name="connsiteX120" fmla="*/ 1108314 w 1514475"/>
                <a:gd name="connsiteY120" fmla="*/ 715804 h 1066800"/>
                <a:gd name="connsiteX121" fmla="*/ 1118792 w 1514475"/>
                <a:gd name="connsiteY121" fmla="*/ 787241 h 1066800"/>
                <a:gd name="connsiteX122" fmla="*/ 1144509 w 1514475"/>
                <a:gd name="connsiteY122" fmla="*/ 866299 h 1066800"/>
                <a:gd name="connsiteX123" fmla="*/ 1234996 w 1514475"/>
                <a:gd name="connsiteY123" fmla="*/ 875824 h 1066800"/>
                <a:gd name="connsiteX124" fmla="*/ 1274049 w 1514475"/>
                <a:gd name="connsiteY124" fmla="*/ 894874 h 1066800"/>
                <a:gd name="connsiteX125" fmla="*/ 1320721 w 1514475"/>
                <a:gd name="connsiteY125" fmla="*/ 927259 h 1066800"/>
                <a:gd name="connsiteX126" fmla="*/ 1432164 w 1514475"/>
                <a:gd name="connsiteY126" fmla="*/ 958691 h 1066800"/>
                <a:gd name="connsiteX127" fmla="*/ 1458834 w 1514475"/>
                <a:gd name="connsiteY127" fmla="*/ 959644 h 1066800"/>
                <a:gd name="connsiteX128" fmla="*/ 1507411 w 1514475"/>
                <a:gd name="connsiteY128" fmla="*/ 989171 h 1066800"/>
                <a:gd name="connsiteX129" fmla="*/ 1485504 w 1514475"/>
                <a:gd name="connsiteY129" fmla="*/ 998696 h 1066800"/>
                <a:gd name="connsiteX130" fmla="*/ 1465501 w 1514475"/>
                <a:gd name="connsiteY130" fmla="*/ 1004411 h 1066800"/>
                <a:gd name="connsiteX131" fmla="*/ 1474074 w 1514475"/>
                <a:gd name="connsiteY131" fmla="*/ 1019651 h 1066800"/>
                <a:gd name="connsiteX132" fmla="*/ 1471217 w 1514475"/>
                <a:gd name="connsiteY132" fmla="*/ 1041559 h 1066800"/>
                <a:gd name="connsiteX133" fmla="*/ 1452167 w 1514475"/>
                <a:gd name="connsiteY133" fmla="*/ 1047274 h 1066800"/>
                <a:gd name="connsiteX134" fmla="*/ 1442642 w 1514475"/>
                <a:gd name="connsiteY134" fmla="*/ 1049179 h 1066800"/>
                <a:gd name="connsiteX135" fmla="*/ 1424544 w 1514475"/>
                <a:gd name="connsiteY135" fmla="*/ 1044416 h 1066800"/>
                <a:gd name="connsiteX136" fmla="*/ 1394064 w 1514475"/>
                <a:gd name="connsiteY136" fmla="*/ 1033939 h 1066800"/>
                <a:gd name="connsiteX137" fmla="*/ 1305482 w 1514475"/>
                <a:gd name="connsiteY137" fmla="*/ 991076 h 1066800"/>
                <a:gd name="connsiteX138" fmla="*/ 1260714 w 1514475"/>
                <a:gd name="connsiteY138" fmla="*/ 967264 h 1066800"/>
                <a:gd name="connsiteX139" fmla="*/ 1182609 w 1514475"/>
                <a:gd name="connsiteY139" fmla="*/ 961549 h 1066800"/>
                <a:gd name="connsiteX140" fmla="*/ 1116886 w 1514475"/>
                <a:gd name="connsiteY140" fmla="*/ 973931 h 1066800"/>
                <a:gd name="connsiteX141" fmla="*/ 972106 w 1514475"/>
                <a:gd name="connsiteY141" fmla="*/ 944404 h 1066800"/>
                <a:gd name="connsiteX142" fmla="*/ 835899 w 1514475"/>
                <a:gd name="connsiteY142" fmla="*/ 917734 h 1066800"/>
                <a:gd name="connsiteX143" fmla="*/ 786369 w 1514475"/>
                <a:gd name="connsiteY143" fmla="*/ 932974 h 1066800"/>
                <a:gd name="connsiteX144" fmla="*/ 770176 w 1514475"/>
                <a:gd name="connsiteY144" fmla="*/ 939641 h 1066800"/>
                <a:gd name="connsiteX145" fmla="*/ 693024 w 1514475"/>
                <a:gd name="connsiteY145" fmla="*/ 942499 h 1066800"/>
                <a:gd name="connsiteX146" fmla="*/ 566342 w 1514475"/>
                <a:gd name="connsiteY146" fmla="*/ 921544 h 1066800"/>
                <a:gd name="connsiteX147" fmla="*/ 532051 w 1514475"/>
                <a:gd name="connsiteY147" fmla="*/ 915829 h 1066800"/>
                <a:gd name="connsiteX148" fmla="*/ 512049 w 1514475"/>
                <a:gd name="connsiteY148" fmla="*/ 911066 h 1066800"/>
                <a:gd name="connsiteX149" fmla="*/ 469186 w 1514475"/>
                <a:gd name="connsiteY149" fmla="*/ 916781 h 1066800"/>
                <a:gd name="connsiteX150" fmla="*/ 356791 w 1514475"/>
                <a:gd name="connsiteY150" fmla="*/ 912971 h 1066800"/>
                <a:gd name="connsiteX151" fmla="*/ 219631 w 1514475"/>
                <a:gd name="connsiteY151" fmla="*/ 962501 h 1066800"/>
                <a:gd name="connsiteX152" fmla="*/ 178674 w 1514475"/>
                <a:gd name="connsiteY152" fmla="*/ 999649 h 1066800"/>
                <a:gd name="connsiteX153" fmla="*/ 159624 w 1514475"/>
                <a:gd name="connsiteY153" fmla="*/ 1024414 h 1066800"/>
                <a:gd name="connsiteX154" fmla="*/ 111999 w 1514475"/>
                <a:gd name="connsiteY154" fmla="*/ 1057751 h 1066800"/>
                <a:gd name="connsiteX155" fmla="*/ 79614 w 1514475"/>
                <a:gd name="connsiteY155" fmla="*/ 1068229 h 1066800"/>
                <a:gd name="connsiteX156" fmla="*/ 92949 w 1514475"/>
                <a:gd name="connsiteY156" fmla="*/ 1042511 h 1066800"/>
                <a:gd name="connsiteX157" fmla="*/ 114856 w 1514475"/>
                <a:gd name="connsiteY157" fmla="*/ 1011079 h 1066800"/>
                <a:gd name="connsiteX158" fmla="*/ 133906 w 1514475"/>
                <a:gd name="connsiteY158" fmla="*/ 987266 h 1066800"/>
                <a:gd name="connsiteX159" fmla="*/ 170101 w 1514475"/>
                <a:gd name="connsiteY159" fmla="*/ 950119 h 1066800"/>
                <a:gd name="connsiteX160" fmla="*/ 192961 w 1514475"/>
                <a:gd name="connsiteY160" fmla="*/ 928211 h 1066800"/>
                <a:gd name="connsiteX161" fmla="*/ 140574 w 1514475"/>
                <a:gd name="connsiteY161" fmla="*/ 950119 h 1066800"/>
                <a:gd name="connsiteX162" fmla="*/ 31036 w 1514475"/>
                <a:gd name="connsiteY162" fmla="*/ 986314 h 1066800"/>
                <a:gd name="connsiteX163" fmla="*/ 7224 w 1514475"/>
                <a:gd name="connsiteY163" fmla="*/ 981551 h 1066800"/>
                <a:gd name="connsiteX164" fmla="*/ 116761 w 1514475"/>
                <a:gd name="connsiteY164" fmla="*/ 923449 h 1066800"/>
                <a:gd name="connsiteX165" fmla="*/ 232966 w 1514475"/>
                <a:gd name="connsiteY165" fmla="*/ 871061 h 1066800"/>
                <a:gd name="connsiteX166" fmla="*/ 347266 w 1514475"/>
                <a:gd name="connsiteY166" fmla="*/ 845344 h 1066800"/>
                <a:gd name="connsiteX167" fmla="*/ 389176 w 1514475"/>
                <a:gd name="connsiteY167" fmla="*/ 834866 h 1066800"/>
                <a:gd name="connsiteX168" fmla="*/ 379651 w 1514475"/>
                <a:gd name="connsiteY168" fmla="*/ 783431 h 1066800"/>
                <a:gd name="connsiteX169" fmla="*/ 355839 w 1514475"/>
                <a:gd name="connsiteY169" fmla="*/ 748189 h 1066800"/>
                <a:gd name="connsiteX170" fmla="*/ 332979 w 1514475"/>
                <a:gd name="connsiteY170" fmla="*/ 723424 h 1066800"/>
                <a:gd name="connsiteX171" fmla="*/ 310119 w 1514475"/>
                <a:gd name="connsiteY171" fmla="*/ 633889 h 1066800"/>
                <a:gd name="connsiteX172" fmla="*/ 307261 w 1514475"/>
                <a:gd name="connsiteY172" fmla="*/ 567214 h 1066800"/>
                <a:gd name="connsiteX173" fmla="*/ 286306 w 1514475"/>
                <a:gd name="connsiteY173" fmla="*/ 545306 h 1066800"/>
                <a:gd name="connsiteX174" fmla="*/ 197724 w 1514475"/>
                <a:gd name="connsiteY174" fmla="*/ 531971 h 1066800"/>
                <a:gd name="connsiteX175" fmla="*/ 178674 w 1514475"/>
                <a:gd name="connsiteY175" fmla="*/ 511016 h 1066800"/>
                <a:gd name="connsiteX176" fmla="*/ 215821 w 1514475"/>
                <a:gd name="connsiteY176" fmla="*/ 471964 h 1066800"/>
                <a:gd name="connsiteX177" fmla="*/ 294879 w 1514475"/>
                <a:gd name="connsiteY177" fmla="*/ 438626 h 1066800"/>
                <a:gd name="connsiteX178" fmla="*/ 282496 w 1514475"/>
                <a:gd name="connsiteY178" fmla="*/ 436721 h 1066800"/>
                <a:gd name="connsiteX179" fmla="*/ 232014 w 1514475"/>
                <a:gd name="connsiteY179" fmla="*/ 432911 h 1066800"/>
                <a:gd name="connsiteX180" fmla="*/ 203439 w 1514475"/>
                <a:gd name="connsiteY180" fmla="*/ 431006 h 1066800"/>
                <a:gd name="connsiteX181" fmla="*/ 180579 w 1514475"/>
                <a:gd name="connsiteY181" fmla="*/ 427196 h 1066800"/>
                <a:gd name="connsiteX182" fmla="*/ 166291 w 1514475"/>
                <a:gd name="connsiteY182" fmla="*/ 421481 h 1066800"/>
                <a:gd name="connsiteX183" fmla="*/ 161529 w 1514475"/>
                <a:gd name="connsiteY183" fmla="*/ 411004 h 1066800"/>
                <a:gd name="connsiteX184" fmla="*/ 169149 w 1514475"/>
                <a:gd name="connsiteY184" fmla="*/ 403384 h 1066800"/>
                <a:gd name="connsiteX185" fmla="*/ 184389 w 1514475"/>
                <a:gd name="connsiteY185" fmla="*/ 404336 h 1066800"/>
                <a:gd name="connsiteX186" fmla="*/ 178674 w 1514475"/>
                <a:gd name="connsiteY186" fmla="*/ 394811 h 1066800"/>
                <a:gd name="connsiteX187" fmla="*/ 173911 w 1514475"/>
                <a:gd name="connsiteY187" fmla="*/ 385286 h 1066800"/>
                <a:gd name="connsiteX188" fmla="*/ 170101 w 1514475"/>
                <a:gd name="connsiteY188" fmla="*/ 374809 h 1066800"/>
                <a:gd name="connsiteX189" fmla="*/ 161529 w 1514475"/>
                <a:gd name="connsiteY189" fmla="*/ 332899 h 1066800"/>
                <a:gd name="connsiteX190" fmla="*/ 152956 w 1514475"/>
                <a:gd name="connsiteY190" fmla="*/ 323374 h 1066800"/>
                <a:gd name="connsiteX191" fmla="*/ 148194 w 1514475"/>
                <a:gd name="connsiteY191" fmla="*/ 313849 h 1066800"/>
                <a:gd name="connsiteX192" fmla="*/ 152956 w 1514475"/>
                <a:gd name="connsiteY192" fmla="*/ 305276 h 1066800"/>
                <a:gd name="connsiteX193" fmla="*/ 163434 w 1514475"/>
                <a:gd name="connsiteY193" fmla="*/ 306229 h 1066800"/>
                <a:gd name="connsiteX194" fmla="*/ 176769 w 1514475"/>
                <a:gd name="connsiteY194" fmla="*/ 312896 h 1066800"/>
                <a:gd name="connsiteX195" fmla="*/ 192009 w 1514475"/>
                <a:gd name="connsiteY195" fmla="*/ 318611 h 1066800"/>
                <a:gd name="connsiteX196" fmla="*/ 203439 w 1514475"/>
                <a:gd name="connsiteY196" fmla="*/ 320516 h 1066800"/>
                <a:gd name="connsiteX197" fmla="*/ 197724 w 1514475"/>
                <a:gd name="connsiteY197" fmla="*/ 313849 h 1066800"/>
                <a:gd name="connsiteX198" fmla="*/ 192009 w 1514475"/>
                <a:gd name="connsiteY198" fmla="*/ 303371 h 1066800"/>
                <a:gd name="connsiteX199" fmla="*/ 185341 w 1514475"/>
                <a:gd name="connsiteY199" fmla="*/ 289084 h 1066800"/>
                <a:gd name="connsiteX200" fmla="*/ 182484 w 1514475"/>
                <a:gd name="connsiteY200" fmla="*/ 282416 h 1066800"/>
                <a:gd name="connsiteX201" fmla="*/ 186294 w 1514475"/>
                <a:gd name="connsiteY201" fmla="*/ 272891 h 1066800"/>
                <a:gd name="connsiteX202" fmla="*/ 194866 w 1514475"/>
                <a:gd name="connsiteY202" fmla="*/ 272891 h 1066800"/>
                <a:gd name="connsiteX203" fmla="*/ 204391 w 1514475"/>
                <a:gd name="connsiteY203" fmla="*/ 280511 h 1066800"/>
                <a:gd name="connsiteX204" fmla="*/ 215821 w 1514475"/>
                <a:gd name="connsiteY204" fmla="*/ 294799 h 1066800"/>
                <a:gd name="connsiteX205" fmla="*/ 229156 w 1514475"/>
                <a:gd name="connsiteY205" fmla="*/ 308134 h 1066800"/>
                <a:gd name="connsiteX206" fmla="*/ 252969 w 1514475"/>
                <a:gd name="connsiteY206" fmla="*/ 327184 h 1066800"/>
                <a:gd name="connsiteX207" fmla="*/ 274876 w 1514475"/>
                <a:gd name="connsiteY207" fmla="*/ 337661 h 1066800"/>
                <a:gd name="connsiteX208" fmla="*/ 277734 w 1514475"/>
                <a:gd name="connsiteY208" fmla="*/ 337661 h 1066800"/>
                <a:gd name="connsiteX209" fmla="*/ 287259 w 1514475"/>
                <a:gd name="connsiteY209" fmla="*/ 333851 h 1066800"/>
                <a:gd name="connsiteX210" fmla="*/ 289164 w 1514475"/>
                <a:gd name="connsiteY210" fmla="*/ 330041 h 1066800"/>
                <a:gd name="connsiteX211" fmla="*/ 289164 w 1514475"/>
                <a:gd name="connsiteY211" fmla="*/ 325279 h 1066800"/>
                <a:gd name="connsiteX212" fmla="*/ 288211 w 1514475"/>
                <a:gd name="connsiteY212" fmla="*/ 309086 h 1066800"/>
                <a:gd name="connsiteX213" fmla="*/ 293926 w 1514475"/>
                <a:gd name="connsiteY213" fmla="*/ 292894 h 1066800"/>
                <a:gd name="connsiteX214" fmla="*/ 306309 w 1514475"/>
                <a:gd name="connsiteY214" fmla="*/ 291941 h 1066800"/>
                <a:gd name="connsiteX215" fmla="*/ 310119 w 1514475"/>
                <a:gd name="connsiteY215" fmla="*/ 300514 h 1066800"/>
                <a:gd name="connsiteX216" fmla="*/ 315834 w 1514475"/>
                <a:gd name="connsiteY216" fmla="*/ 350044 h 1066800"/>
                <a:gd name="connsiteX217" fmla="*/ 376794 w 1514475"/>
                <a:gd name="connsiteY217" fmla="*/ 364331 h 1066800"/>
                <a:gd name="connsiteX218" fmla="*/ 385366 w 1514475"/>
                <a:gd name="connsiteY218" fmla="*/ 358616 h 1066800"/>
                <a:gd name="connsiteX219" fmla="*/ 397749 w 1514475"/>
                <a:gd name="connsiteY219" fmla="*/ 346234 h 1066800"/>
                <a:gd name="connsiteX220" fmla="*/ 424419 w 1514475"/>
                <a:gd name="connsiteY220" fmla="*/ 312896 h 1066800"/>
                <a:gd name="connsiteX221" fmla="*/ 436801 w 1514475"/>
                <a:gd name="connsiteY221" fmla="*/ 286226 h 1066800"/>
                <a:gd name="connsiteX222" fmla="*/ 437754 w 1514475"/>
                <a:gd name="connsiteY222" fmla="*/ 284321 h 1066800"/>
                <a:gd name="connsiteX223" fmla="*/ 439659 w 1514475"/>
                <a:gd name="connsiteY223" fmla="*/ 265271 h 1066800"/>
                <a:gd name="connsiteX224" fmla="*/ 433944 w 1514475"/>
                <a:gd name="connsiteY224" fmla="*/ 246221 h 1066800"/>
                <a:gd name="connsiteX225" fmla="*/ 424419 w 1514475"/>
                <a:gd name="connsiteY225" fmla="*/ 232886 h 1066800"/>
                <a:gd name="connsiteX226" fmla="*/ 408226 w 1514475"/>
                <a:gd name="connsiteY226" fmla="*/ 215741 h 1066800"/>
                <a:gd name="connsiteX227" fmla="*/ 386319 w 1514475"/>
                <a:gd name="connsiteY227" fmla="*/ 205264 h 1066800"/>
                <a:gd name="connsiteX228" fmla="*/ 366316 w 1514475"/>
                <a:gd name="connsiteY228" fmla="*/ 198596 h 1066800"/>
                <a:gd name="connsiteX229" fmla="*/ 355839 w 1514475"/>
                <a:gd name="connsiteY229" fmla="*/ 195739 h 1066800"/>
                <a:gd name="connsiteX230" fmla="*/ 340599 w 1514475"/>
                <a:gd name="connsiteY230" fmla="*/ 192881 h 1066800"/>
                <a:gd name="connsiteX231" fmla="*/ 316786 w 1514475"/>
                <a:gd name="connsiteY231" fmla="*/ 189071 h 1066800"/>
                <a:gd name="connsiteX232" fmla="*/ 306309 w 1514475"/>
                <a:gd name="connsiteY232" fmla="*/ 187166 h 1066800"/>
                <a:gd name="connsiteX233" fmla="*/ 292021 w 1514475"/>
                <a:gd name="connsiteY233" fmla="*/ 179546 h 1066800"/>
                <a:gd name="connsiteX234" fmla="*/ 289164 w 1514475"/>
                <a:gd name="connsiteY234" fmla="*/ 170021 h 1066800"/>
                <a:gd name="connsiteX235" fmla="*/ 298689 w 1514475"/>
                <a:gd name="connsiteY235" fmla="*/ 160496 h 1066800"/>
                <a:gd name="connsiteX236" fmla="*/ 313929 w 1514475"/>
                <a:gd name="connsiteY236" fmla="*/ 158591 h 1066800"/>
                <a:gd name="connsiteX237" fmla="*/ 331074 w 1514475"/>
                <a:gd name="connsiteY237" fmla="*/ 160496 h 1066800"/>
                <a:gd name="connsiteX238" fmla="*/ 368221 w 1514475"/>
                <a:gd name="connsiteY238" fmla="*/ 140494 h 1066800"/>
                <a:gd name="connsiteX239" fmla="*/ 364411 w 1514475"/>
                <a:gd name="connsiteY239" fmla="*/ 131921 h 1066800"/>
                <a:gd name="connsiteX240" fmla="*/ 355839 w 1514475"/>
                <a:gd name="connsiteY240" fmla="*/ 103346 h 1066800"/>
                <a:gd name="connsiteX241" fmla="*/ 360601 w 1514475"/>
                <a:gd name="connsiteY241" fmla="*/ 93821 h 1066800"/>
                <a:gd name="connsiteX242" fmla="*/ 369174 w 1514475"/>
                <a:gd name="connsiteY242" fmla="*/ 92869 h 1066800"/>
                <a:gd name="connsiteX243" fmla="*/ 376794 w 1514475"/>
                <a:gd name="connsiteY243" fmla="*/ 97631 h 1066800"/>
                <a:gd name="connsiteX244" fmla="*/ 382509 w 1514475"/>
                <a:gd name="connsiteY244" fmla="*/ 108109 h 1066800"/>
                <a:gd name="connsiteX245" fmla="*/ 389176 w 1514475"/>
                <a:gd name="connsiteY245" fmla="*/ 120491 h 1066800"/>
                <a:gd name="connsiteX246" fmla="*/ 396796 w 1514475"/>
                <a:gd name="connsiteY246" fmla="*/ 130969 h 1066800"/>
                <a:gd name="connsiteX247" fmla="*/ 402511 w 1514475"/>
                <a:gd name="connsiteY247" fmla="*/ 137636 h 1066800"/>
                <a:gd name="connsiteX248" fmla="*/ 406321 w 1514475"/>
                <a:gd name="connsiteY248" fmla="*/ 136684 h 1066800"/>
                <a:gd name="connsiteX249" fmla="*/ 412989 w 1514475"/>
                <a:gd name="connsiteY249" fmla="*/ 136684 h 1066800"/>
                <a:gd name="connsiteX250" fmla="*/ 432039 w 1514475"/>
                <a:gd name="connsiteY250" fmla="*/ 139541 h 1066800"/>
                <a:gd name="connsiteX251" fmla="*/ 450136 w 1514475"/>
                <a:gd name="connsiteY251" fmla="*/ 143351 h 1066800"/>
                <a:gd name="connsiteX252" fmla="*/ 472996 w 1514475"/>
                <a:gd name="connsiteY252" fmla="*/ 147161 h 1066800"/>
                <a:gd name="connsiteX253" fmla="*/ 493951 w 1514475"/>
                <a:gd name="connsiteY253" fmla="*/ 147161 h 1066800"/>
                <a:gd name="connsiteX254" fmla="*/ 496809 w 1514475"/>
                <a:gd name="connsiteY254" fmla="*/ 143351 h 1066800"/>
                <a:gd name="connsiteX255" fmla="*/ 499666 w 1514475"/>
                <a:gd name="connsiteY255" fmla="*/ 135731 h 1066800"/>
                <a:gd name="connsiteX256" fmla="*/ 500619 w 1514475"/>
                <a:gd name="connsiteY256" fmla="*/ 134779 h 1066800"/>
                <a:gd name="connsiteX257" fmla="*/ 501571 w 1514475"/>
                <a:gd name="connsiteY257" fmla="*/ 127159 h 1066800"/>
                <a:gd name="connsiteX258" fmla="*/ 500619 w 1514475"/>
                <a:gd name="connsiteY258" fmla="*/ 118586 h 1066800"/>
                <a:gd name="connsiteX259" fmla="*/ 498714 w 1514475"/>
                <a:gd name="connsiteY259" fmla="*/ 111919 h 1066800"/>
                <a:gd name="connsiteX260" fmla="*/ 496809 w 1514475"/>
                <a:gd name="connsiteY260" fmla="*/ 109061 h 1066800"/>
                <a:gd name="connsiteX261" fmla="*/ 492046 w 1514475"/>
                <a:gd name="connsiteY261" fmla="*/ 105251 h 1066800"/>
                <a:gd name="connsiteX262" fmla="*/ 486331 w 1514475"/>
                <a:gd name="connsiteY262" fmla="*/ 99536 h 1066800"/>
                <a:gd name="connsiteX263" fmla="*/ 479664 w 1514475"/>
                <a:gd name="connsiteY263" fmla="*/ 95726 h 1066800"/>
                <a:gd name="connsiteX264" fmla="*/ 465376 w 1514475"/>
                <a:gd name="connsiteY264" fmla="*/ 92869 h 1066800"/>
                <a:gd name="connsiteX265" fmla="*/ 457756 w 1514475"/>
                <a:gd name="connsiteY265" fmla="*/ 88106 h 1066800"/>
                <a:gd name="connsiteX266" fmla="*/ 447279 w 1514475"/>
                <a:gd name="connsiteY266" fmla="*/ 78581 h 1066800"/>
                <a:gd name="connsiteX267" fmla="*/ 442516 w 1514475"/>
                <a:gd name="connsiteY267" fmla="*/ 71914 h 1066800"/>
                <a:gd name="connsiteX268" fmla="*/ 442516 w 1514475"/>
                <a:gd name="connsiteY268" fmla="*/ 63341 h 1066800"/>
                <a:gd name="connsiteX269" fmla="*/ 457756 w 1514475"/>
                <a:gd name="connsiteY269" fmla="*/ 57626 h 1066800"/>
                <a:gd name="connsiteX270" fmla="*/ 492046 w 1514475"/>
                <a:gd name="connsiteY270" fmla="*/ 76676 h 1066800"/>
                <a:gd name="connsiteX271" fmla="*/ 494904 w 1514475"/>
                <a:gd name="connsiteY271" fmla="*/ 77629 h 1066800"/>
                <a:gd name="connsiteX272" fmla="*/ 496809 w 1514475"/>
                <a:gd name="connsiteY272" fmla="*/ 77629 h 1066800"/>
                <a:gd name="connsiteX273" fmla="*/ 508239 w 1514475"/>
                <a:gd name="connsiteY273" fmla="*/ 70009 h 1066800"/>
                <a:gd name="connsiteX274" fmla="*/ 511096 w 1514475"/>
                <a:gd name="connsiteY274" fmla="*/ 62389 h 1066800"/>
                <a:gd name="connsiteX275" fmla="*/ 511096 w 1514475"/>
                <a:gd name="connsiteY275" fmla="*/ 61436 h 1066800"/>
                <a:gd name="connsiteX276" fmla="*/ 511096 w 1514475"/>
                <a:gd name="connsiteY276" fmla="*/ 52864 h 1066800"/>
                <a:gd name="connsiteX277" fmla="*/ 507286 w 1514475"/>
                <a:gd name="connsiteY277" fmla="*/ 46196 h 1066800"/>
                <a:gd name="connsiteX278" fmla="*/ 499666 w 1514475"/>
                <a:gd name="connsiteY278" fmla="*/ 37624 h 1066800"/>
                <a:gd name="connsiteX279" fmla="*/ 487284 w 1514475"/>
                <a:gd name="connsiteY279" fmla="*/ 22384 h 1066800"/>
                <a:gd name="connsiteX280" fmla="*/ 486331 w 1514475"/>
                <a:gd name="connsiteY280" fmla="*/ 15716 h 1066800"/>
                <a:gd name="connsiteX281" fmla="*/ 491094 w 1514475"/>
                <a:gd name="connsiteY281" fmla="*/ 10001 h 1066800"/>
                <a:gd name="connsiteX282" fmla="*/ 493951 w 1514475"/>
                <a:gd name="connsiteY282" fmla="*/ 10001 h 1066800"/>
                <a:gd name="connsiteX283" fmla="*/ 493951 w 1514475"/>
                <a:gd name="connsiteY283" fmla="*/ 10001 h 1066800"/>
                <a:gd name="connsiteX284" fmla="*/ 493951 w 1514475"/>
                <a:gd name="connsiteY284" fmla="*/ 10001 h 1066800"/>
                <a:gd name="connsiteX285" fmla="*/ 394891 w 1514475"/>
                <a:gd name="connsiteY285" fmla="*/ 174784 h 1066800"/>
                <a:gd name="connsiteX286" fmla="*/ 391081 w 1514475"/>
                <a:gd name="connsiteY286" fmla="*/ 177641 h 1066800"/>
                <a:gd name="connsiteX287" fmla="*/ 392034 w 1514475"/>
                <a:gd name="connsiteY287" fmla="*/ 181451 h 1066800"/>
                <a:gd name="connsiteX288" fmla="*/ 407274 w 1514475"/>
                <a:gd name="connsiteY288" fmla="*/ 191929 h 1066800"/>
                <a:gd name="connsiteX289" fmla="*/ 422514 w 1514475"/>
                <a:gd name="connsiteY289" fmla="*/ 198596 h 1066800"/>
                <a:gd name="connsiteX290" fmla="*/ 427276 w 1514475"/>
                <a:gd name="connsiteY290" fmla="*/ 199549 h 1066800"/>
                <a:gd name="connsiteX291" fmla="*/ 444421 w 1514475"/>
                <a:gd name="connsiteY291" fmla="*/ 198596 h 1066800"/>
                <a:gd name="connsiteX292" fmla="*/ 449184 w 1514475"/>
                <a:gd name="connsiteY292" fmla="*/ 198596 h 1066800"/>
                <a:gd name="connsiteX293" fmla="*/ 449184 w 1514475"/>
                <a:gd name="connsiteY293" fmla="*/ 199549 h 1066800"/>
                <a:gd name="connsiteX294" fmla="*/ 456804 w 1514475"/>
                <a:gd name="connsiteY294" fmla="*/ 204311 h 1066800"/>
                <a:gd name="connsiteX295" fmla="*/ 458709 w 1514475"/>
                <a:gd name="connsiteY295" fmla="*/ 207169 h 1066800"/>
                <a:gd name="connsiteX296" fmla="*/ 456804 w 1514475"/>
                <a:gd name="connsiteY296" fmla="*/ 211931 h 1066800"/>
                <a:gd name="connsiteX297" fmla="*/ 456804 w 1514475"/>
                <a:gd name="connsiteY297" fmla="*/ 212884 h 1066800"/>
                <a:gd name="connsiteX298" fmla="*/ 453946 w 1514475"/>
                <a:gd name="connsiteY298" fmla="*/ 220504 h 1066800"/>
                <a:gd name="connsiteX299" fmla="*/ 452994 w 1514475"/>
                <a:gd name="connsiteY299" fmla="*/ 227171 h 1066800"/>
                <a:gd name="connsiteX300" fmla="*/ 452994 w 1514475"/>
                <a:gd name="connsiteY300" fmla="*/ 230981 h 1066800"/>
                <a:gd name="connsiteX301" fmla="*/ 456804 w 1514475"/>
                <a:gd name="connsiteY301" fmla="*/ 240506 h 1066800"/>
                <a:gd name="connsiteX302" fmla="*/ 462519 w 1514475"/>
                <a:gd name="connsiteY302" fmla="*/ 268129 h 1066800"/>
                <a:gd name="connsiteX303" fmla="*/ 463471 w 1514475"/>
                <a:gd name="connsiteY303" fmla="*/ 273844 h 1066800"/>
                <a:gd name="connsiteX304" fmla="*/ 479664 w 1514475"/>
                <a:gd name="connsiteY304" fmla="*/ 266224 h 1066800"/>
                <a:gd name="connsiteX305" fmla="*/ 488236 w 1514475"/>
                <a:gd name="connsiteY305" fmla="*/ 260509 h 1066800"/>
                <a:gd name="connsiteX306" fmla="*/ 495856 w 1514475"/>
                <a:gd name="connsiteY306" fmla="*/ 259556 h 1066800"/>
                <a:gd name="connsiteX307" fmla="*/ 502524 w 1514475"/>
                <a:gd name="connsiteY307" fmla="*/ 268129 h 1066800"/>
                <a:gd name="connsiteX308" fmla="*/ 501571 w 1514475"/>
                <a:gd name="connsiteY308" fmla="*/ 273844 h 1066800"/>
                <a:gd name="connsiteX309" fmla="*/ 499666 w 1514475"/>
                <a:gd name="connsiteY309" fmla="*/ 276701 h 1066800"/>
                <a:gd name="connsiteX310" fmla="*/ 493951 w 1514475"/>
                <a:gd name="connsiteY310" fmla="*/ 283369 h 1066800"/>
                <a:gd name="connsiteX311" fmla="*/ 478711 w 1514475"/>
                <a:gd name="connsiteY311" fmla="*/ 296704 h 1066800"/>
                <a:gd name="connsiteX312" fmla="*/ 463471 w 1514475"/>
                <a:gd name="connsiteY312" fmla="*/ 310991 h 1066800"/>
                <a:gd name="connsiteX313" fmla="*/ 438706 w 1514475"/>
                <a:gd name="connsiteY313" fmla="*/ 339566 h 1066800"/>
                <a:gd name="connsiteX314" fmla="*/ 423466 w 1514475"/>
                <a:gd name="connsiteY314" fmla="*/ 359569 h 1066800"/>
                <a:gd name="connsiteX315" fmla="*/ 416799 w 1514475"/>
                <a:gd name="connsiteY315" fmla="*/ 367189 h 1066800"/>
                <a:gd name="connsiteX316" fmla="*/ 417751 w 1514475"/>
                <a:gd name="connsiteY316" fmla="*/ 367189 h 1066800"/>
                <a:gd name="connsiteX317" fmla="*/ 482521 w 1514475"/>
                <a:gd name="connsiteY317" fmla="*/ 343376 h 1066800"/>
                <a:gd name="connsiteX318" fmla="*/ 504429 w 1514475"/>
                <a:gd name="connsiteY318" fmla="*/ 330041 h 1066800"/>
                <a:gd name="connsiteX319" fmla="*/ 527289 w 1514475"/>
                <a:gd name="connsiteY319" fmla="*/ 308134 h 1066800"/>
                <a:gd name="connsiteX320" fmla="*/ 538719 w 1514475"/>
                <a:gd name="connsiteY320" fmla="*/ 288131 h 1066800"/>
                <a:gd name="connsiteX321" fmla="*/ 541576 w 1514475"/>
                <a:gd name="connsiteY321" fmla="*/ 280511 h 1066800"/>
                <a:gd name="connsiteX322" fmla="*/ 542529 w 1514475"/>
                <a:gd name="connsiteY322" fmla="*/ 255746 h 1066800"/>
                <a:gd name="connsiteX323" fmla="*/ 523479 w 1514475"/>
                <a:gd name="connsiteY323" fmla="*/ 212884 h 1066800"/>
                <a:gd name="connsiteX324" fmla="*/ 497761 w 1514475"/>
                <a:gd name="connsiteY324" fmla="*/ 193834 h 1066800"/>
                <a:gd name="connsiteX325" fmla="*/ 466329 w 1514475"/>
                <a:gd name="connsiteY325" fmla="*/ 181451 h 1066800"/>
                <a:gd name="connsiteX326" fmla="*/ 456804 w 1514475"/>
                <a:gd name="connsiteY326" fmla="*/ 179546 h 1066800"/>
                <a:gd name="connsiteX327" fmla="*/ 428229 w 1514475"/>
                <a:gd name="connsiteY327" fmla="*/ 174784 h 1066800"/>
                <a:gd name="connsiteX328" fmla="*/ 423466 w 1514475"/>
                <a:gd name="connsiteY328" fmla="*/ 174784 h 1066800"/>
                <a:gd name="connsiteX329" fmla="*/ 418704 w 1514475"/>
                <a:gd name="connsiteY329" fmla="*/ 174784 h 1066800"/>
                <a:gd name="connsiteX330" fmla="*/ 414894 w 1514475"/>
                <a:gd name="connsiteY330" fmla="*/ 175736 h 1066800"/>
                <a:gd name="connsiteX331" fmla="*/ 402511 w 1514475"/>
                <a:gd name="connsiteY331" fmla="*/ 175736 h 1066800"/>
                <a:gd name="connsiteX332" fmla="*/ 394891 w 1514475"/>
                <a:gd name="connsiteY332" fmla="*/ 174784 h 1066800"/>
                <a:gd name="connsiteX333" fmla="*/ 394891 w 1514475"/>
                <a:gd name="connsiteY333" fmla="*/ 174784 h 1066800"/>
                <a:gd name="connsiteX334" fmla="*/ 192009 w 1514475"/>
                <a:gd name="connsiteY334" fmla="*/ 347186 h 1066800"/>
                <a:gd name="connsiteX335" fmla="*/ 194866 w 1514475"/>
                <a:gd name="connsiteY335" fmla="*/ 374809 h 1066800"/>
                <a:gd name="connsiteX336" fmla="*/ 213916 w 1514475"/>
                <a:gd name="connsiteY336" fmla="*/ 403384 h 1066800"/>
                <a:gd name="connsiteX337" fmla="*/ 222489 w 1514475"/>
                <a:gd name="connsiteY337" fmla="*/ 409099 h 1066800"/>
                <a:gd name="connsiteX338" fmla="*/ 229156 w 1514475"/>
                <a:gd name="connsiteY338" fmla="*/ 411004 h 1066800"/>
                <a:gd name="connsiteX339" fmla="*/ 232966 w 1514475"/>
                <a:gd name="connsiteY339" fmla="*/ 411956 h 1066800"/>
                <a:gd name="connsiteX340" fmla="*/ 234871 w 1514475"/>
                <a:gd name="connsiteY340" fmla="*/ 412909 h 1066800"/>
                <a:gd name="connsiteX341" fmla="*/ 238681 w 1514475"/>
                <a:gd name="connsiteY341" fmla="*/ 411956 h 1066800"/>
                <a:gd name="connsiteX342" fmla="*/ 234871 w 1514475"/>
                <a:gd name="connsiteY342" fmla="*/ 401479 h 1066800"/>
                <a:gd name="connsiteX343" fmla="*/ 228204 w 1514475"/>
                <a:gd name="connsiteY343" fmla="*/ 387191 h 1066800"/>
                <a:gd name="connsiteX344" fmla="*/ 228204 w 1514475"/>
                <a:gd name="connsiteY344" fmla="*/ 383381 h 1066800"/>
                <a:gd name="connsiteX345" fmla="*/ 232966 w 1514475"/>
                <a:gd name="connsiteY345" fmla="*/ 378619 h 1066800"/>
                <a:gd name="connsiteX346" fmla="*/ 243444 w 1514475"/>
                <a:gd name="connsiteY346" fmla="*/ 377666 h 1066800"/>
                <a:gd name="connsiteX347" fmla="*/ 246301 w 1514475"/>
                <a:gd name="connsiteY347" fmla="*/ 378619 h 1066800"/>
                <a:gd name="connsiteX348" fmla="*/ 258684 w 1514475"/>
                <a:gd name="connsiteY348" fmla="*/ 386239 h 1066800"/>
                <a:gd name="connsiteX349" fmla="*/ 270114 w 1514475"/>
                <a:gd name="connsiteY349" fmla="*/ 395764 h 1066800"/>
                <a:gd name="connsiteX350" fmla="*/ 278686 w 1514475"/>
                <a:gd name="connsiteY350" fmla="*/ 406241 h 1066800"/>
                <a:gd name="connsiteX351" fmla="*/ 281544 w 1514475"/>
                <a:gd name="connsiteY351" fmla="*/ 410051 h 1066800"/>
                <a:gd name="connsiteX352" fmla="*/ 325359 w 1514475"/>
                <a:gd name="connsiteY352" fmla="*/ 420529 h 1066800"/>
                <a:gd name="connsiteX353" fmla="*/ 335836 w 1514475"/>
                <a:gd name="connsiteY353" fmla="*/ 421481 h 1066800"/>
                <a:gd name="connsiteX354" fmla="*/ 342504 w 1514475"/>
                <a:gd name="connsiteY354" fmla="*/ 421481 h 1066800"/>
                <a:gd name="connsiteX355" fmla="*/ 340599 w 1514475"/>
                <a:gd name="connsiteY355" fmla="*/ 411956 h 1066800"/>
                <a:gd name="connsiteX356" fmla="*/ 334884 w 1514475"/>
                <a:gd name="connsiteY356" fmla="*/ 401479 h 1066800"/>
                <a:gd name="connsiteX357" fmla="*/ 321549 w 1514475"/>
                <a:gd name="connsiteY357" fmla="*/ 390049 h 1066800"/>
                <a:gd name="connsiteX358" fmla="*/ 302499 w 1514475"/>
                <a:gd name="connsiteY358" fmla="*/ 379571 h 1066800"/>
                <a:gd name="connsiteX359" fmla="*/ 263446 w 1514475"/>
                <a:gd name="connsiteY359" fmla="*/ 365284 h 1066800"/>
                <a:gd name="connsiteX360" fmla="*/ 255826 w 1514475"/>
                <a:gd name="connsiteY360" fmla="*/ 363379 h 1066800"/>
                <a:gd name="connsiteX361" fmla="*/ 250111 w 1514475"/>
                <a:gd name="connsiteY361" fmla="*/ 361474 h 1066800"/>
                <a:gd name="connsiteX362" fmla="*/ 237729 w 1514475"/>
                <a:gd name="connsiteY362" fmla="*/ 358616 h 1066800"/>
                <a:gd name="connsiteX363" fmla="*/ 207249 w 1514475"/>
                <a:gd name="connsiteY363" fmla="*/ 350996 h 1066800"/>
                <a:gd name="connsiteX364" fmla="*/ 192009 w 1514475"/>
                <a:gd name="connsiteY364" fmla="*/ 347186 h 1066800"/>
                <a:gd name="connsiteX365" fmla="*/ 192009 w 1514475"/>
                <a:gd name="connsiteY365" fmla="*/ 347186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</a:cxnLst>
              <a:rect l="l" t="t" r="r" b="b"/>
              <a:pathLst>
                <a:path w="1514475" h="1066800">
                  <a:moveTo>
                    <a:pt x="493951" y="10001"/>
                  </a:moveTo>
                  <a:cubicBezTo>
                    <a:pt x="496809" y="10001"/>
                    <a:pt x="498714" y="10001"/>
                    <a:pt x="500619" y="10001"/>
                  </a:cubicBezTo>
                  <a:cubicBezTo>
                    <a:pt x="502524" y="10954"/>
                    <a:pt x="503476" y="11906"/>
                    <a:pt x="505381" y="12859"/>
                  </a:cubicBezTo>
                  <a:cubicBezTo>
                    <a:pt x="508239" y="13811"/>
                    <a:pt x="509191" y="15716"/>
                    <a:pt x="511096" y="17621"/>
                  </a:cubicBezTo>
                  <a:cubicBezTo>
                    <a:pt x="513954" y="21431"/>
                    <a:pt x="519669" y="24289"/>
                    <a:pt x="524431" y="26194"/>
                  </a:cubicBezTo>
                  <a:lnTo>
                    <a:pt x="526336" y="25241"/>
                  </a:lnTo>
                  <a:lnTo>
                    <a:pt x="527289" y="24289"/>
                  </a:lnTo>
                  <a:cubicBezTo>
                    <a:pt x="528242" y="23336"/>
                    <a:pt x="529194" y="21431"/>
                    <a:pt x="529194" y="20479"/>
                  </a:cubicBezTo>
                  <a:cubicBezTo>
                    <a:pt x="532051" y="14764"/>
                    <a:pt x="535861" y="10954"/>
                    <a:pt x="541576" y="8096"/>
                  </a:cubicBezTo>
                  <a:cubicBezTo>
                    <a:pt x="543481" y="7144"/>
                    <a:pt x="546339" y="7144"/>
                    <a:pt x="549196" y="7144"/>
                  </a:cubicBezTo>
                  <a:cubicBezTo>
                    <a:pt x="550149" y="7144"/>
                    <a:pt x="550149" y="7144"/>
                    <a:pt x="551101" y="7144"/>
                  </a:cubicBezTo>
                  <a:cubicBezTo>
                    <a:pt x="553959" y="8096"/>
                    <a:pt x="555864" y="10001"/>
                    <a:pt x="557769" y="11906"/>
                  </a:cubicBezTo>
                  <a:cubicBezTo>
                    <a:pt x="558721" y="12859"/>
                    <a:pt x="559674" y="14764"/>
                    <a:pt x="559674" y="15716"/>
                  </a:cubicBezTo>
                  <a:cubicBezTo>
                    <a:pt x="559674" y="19526"/>
                    <a:pt x="559674" y="22384"/>
                    <a:pt x="558721" y="25241"/>
                  </a:cubicBezTo>
                  <a:lnTo>
                    <a:pt x="553959" y="42386"/>
                  </a:lnTo>
                  <a:cubicBezTo>
                    <a:pt x="553959" y="43339"/>
                    <a:pt x="553959" y="43339"/>
                    <a:pt x="553006" y="44291"/>
                  </a:cubicBezTo>
                  <a:cubicBezTo>
                    <a:pt x="552054" y="47149"/>
                    <a:pt x="552054" y="50006"/>
                    <a:pt x="551101" y="52864"/>
                  </a:cubicBezTo>
                  <a:cubicBezTo>
                    <a:pt x="548244" y="60484"/>
                    <a:pt x="543481" y="68104"/>
                    <a:pt x="538719" y="75724"/>
                  </a:cubicBezTo>
                  <a:cubicBezTo>
                    <a:pt x="534909" y="83344"/>
                    <a:pt x="531099" y="90964"/>
                    <a:pt x="528242" y="98584"/>
                  </a:cubicBezTo>
                  <a:cubicBezTo>
                    <a:pt x="527289" y="101441"/>
                    <a:pt x="527289" y="104299"/>
                    <a:pt x="527289" y="107156"/>
                  </a:cubicBezTo>
                  <a:cubicBezTo>
                    <a:pt x="526336" y="110014"/>
                    <a:pt x="526336" y="113824"/>
                    <a:pt x="526336" y="116681"/>
                  </a:cubicBezTo>
                  <a:cubicBezTo>
                    <a:pt x="527289" y="124301"/>
                    <a:pt x="526336" y="129064"/>
                    <a:pt x="527289" y="135731"/>
                  </a:cubicBezTo>
                  <a:cubicBezTo>
                    <a:pt x="527289" y="132874"/>
                    <a:pt x="527289" y="134779"/>
                    <a:pt x="527289" y="136684"/>
                  </a:cubicBezTo>
                  <a:cubicBezTo>
                    <a:pt x="527289" y="140494"/>
                    <a:pt x="528242" y="144304"/>
                    <a:pt x="527289" y="149066"/>
                  </a:cubicBezTo>
                  <a:cubicBezTo>
                    <a:pt x="527289" y="150971"/>
                    <a:pt x="526336" y="152876"/>
                    <a:pt x="526336" y="153829"/>
                  </a:cubicBezTo>
                  <a:cubicBezTo>
                    <a:pt x="526336" y="156686"/>
                    <a:pt x="525384" y="160496"/>
                    <a:pt x="524431" y="163354"/>
                  </a:cubicBezTo>
                  <a:cubicBezTo>
                    <a:pt x="524431" y="164306"/>
                    <a:pt x="523479" y="165259"/>
                    <a:pt x="523479" y="167164"/>
                  </a:cubicBezTo>
                  <a:lnTo>
                    <a:pt x="529194" y="172879"/>
                  </a:lnTo>
                  <a:cubicBezTo>
                    <a:pt x="531099" y="174784"/>
                    <a:pt x="532051" y="176689"/>
                    <a:pt x="533956" y="177641"/>
                  </a:cubicBezTo>
                  <a:cubicBezTo>
                    <a:pt x="536814" y="179546"/>
                    <a:pt x="538719" y="181451"/>
                    <a:pt x="540624" y="183356"/>
                  </a:cubicBezTo>
                  <a:cubicBezTo>
                    <a:pt x="543481" y="185261"/>
                    <a:pt x="546339" y="187166"/>
                    <a:pt x="549196" y="189071"/>
                  </a:cubicBezTo>
                  <a:cubicBezTo>
                    <a:pt x="550149" y="190024"/>
                    <a:pt x="552054" y="190976"/>
                    <a:pt x="553959" y="190976"/>
                  </a:cubicBezTo>
                  <a:cubicBezTo>
                    <a:pt x="555864" y="191929"/>
                    <a:pt x="558721" y="191929"/>
                    <a:pt x="560626" y="190976"/>
                  </a:cubicBezTo>
                  <a:cubicBezTo>
                    <a:pt x="564436" y="190976"/>
                    <a:pt x="567294" y="190024"/>
                    <a:pt x="570151" y="188119"/>
                  </a:cubicBezTo>
                  <a:cubicBezTo>
                    <a:pt x="573961" y="187166"/>
                    <a:pt x="576819" y="185261"/>
                    <a:pt x="579676" y="184309"/>
                  </a:cubicBezTo>
                  <a:cubicBezTo>
                    <a:pt x="579676" y="184309"/>
                    <a:pt x="580629" y="183356"/>
                    <a:pt x="582534" y="183356"/>
                  </a:cubicBezTo>
                  <a:cubicBezTo>
                    <a:pt x="583486" y="182404"/>
                    <a:pt x="585392" y="181451"/>
                    <a:pt x="586344" y="180499"/>
                  </a:cubicBezTo>
                  <a:cubicBezTo>
                    <a:pt x="587296" y="179546"/>
                    <a:pt x="589201" y="178594"/>
                    <a:pt x="590154" y="177641"/>
                  </a:cubicBezTo>
                  <a:cubicBezTo>
                    <a:pt x="592059" y="175736"/>
                    <a:pt x="593964" y="174784"/>
                    <a:pt x="595869" y="172879"/>
                  </a:cubicBezTo>
                  <a:cubicBezTo>
                    <a:pt x="597774" y="170974"/>
                    <a:pt x="599679" y="169069"/>
                    <a:pt x="600631" y="168116"/>
                  </a:cubicBezTo>
                  <a:cubicBezTo>
                    <a:pt x="601584" y="167164"/>
                    <a:pt x="602536" y="166211"/>
                    <a:pt x="604442" y="164306"/>
                  </a:cubicBezTo>
                  <a:cubicBezTo>
                    <a:pt x="607299" y="161449"/>
                    <a:pt x="609204" y="158591"/>
                    <a:pt x="611109" y="155734"/>
                  </a:cubicBezTo>
                  <a:cubicBezTo>
                    <a:pt x="615871" y="148114"/>
                    <a:pt x="620634" y="140494"/>
                    <a:pt x="622539" y="131921"/>
                  </a:cubicBezTo>
                  <a:cubicBezTo>
                    <a:pt x="622539" y="130969"/>
                    <a:pt x="623492" y="129064"/>
                    <a:pt x="624444" y="127159"/>
                  </a:cubicBezTo>
                  <a:cubicBezTo>
                    <a:pt x="625396" y="125254"/>
                    <a:pt x="625396" y="123349"/>
                    <a:pt x="625396" y="121444"/>
                  </a:cubicBezTo>
                  <a:cubicBezTo>
                    <a:pt x="626349" y="115729"/>
                    <a:pt x="628254" y="110014"/>
                    <a:pt x="629206" y="103346"/>
                  </a:cubicBezTo>
                  <a:cubicBezTo>
                    <a:pt x="630159" y="100489"/>
                    <a:pt x="631111" y="98584"/>
                    <a:pt x="633017" y="96679"/>
                  </a:cubicBezTo>
                  <a:cubicBezTo>
                    <a:pt x="633969" y="94774"/>
                    <a:pt x="633969" y="93821"/>
                    <a:pt x="634921" y="92869"/>
                  </a:cubicBezTo>
                  <a:cubicBezTo>
                    <a:pt x="635874" y="90964"/>
                    <a:pt x="637779" y="89059"/>
                    <a:pt x="639684" y="87154"/>
                  </a:cubicBezTo>
                  <a:cubicBezTo>
                    <a:pt x="641589" y="85249"/>
                    <a:pt x="642542" y="84296"/>
                    <a:pt x="644446" y="82391"/>
                  </a:cubicBezTo>
                  <a:cubicBezTo>
                    <a:pt x="646351" y="83344"/>
                    <a:pt x="648256" y="83344"/>
                    <a:pt x="650161" y="83344"/>
                  </a:cubicBezTo>
                  <a:cubicBezTo>
                    <a:pt x="651114" y="83344"/>
                    <a:pt x="651114" y="83344"/>
                    <a:pt x="652067" y="83344"/>
                  </a:cubicBezTo>
                  <a:cubicBezTo>
                    <a:pt x="653019" y="84296"/>
                    <a:pt x="653971" y="84296"/>
                    <a:pt x="653971" y="84296"/>
                  </a:cubicBezTo>
                  <a:cubicBezTo>
                    <a:pt x="654924" y="85249"/>
                    <a:pt x="654924" y="85249"/>
                    <a:pt x="655876" y="86201"/>
                  </a:cubicBezTo>
                  <a:cubicBezTo>
                    <a:pt x="656829" y="88106"/>
                    <a:pt x="656829" y="89059"/>
                    <a:pt x="657781" y="89059"/>
                  </a:cubicBezTo>
                  <a:cubicBezTo>
                    <a:pt x="657781" y="89059"/>
                    <a:pt x="658734" y="90011"/>
                    <a:pt x="658734" y="90964"/>
                  </a:cubicBezTo>
                  <a:cubicBezTo>
                    <a:pt x="658734" y="92869"/>
                    <a:pt x="658734" y="95726"/>
                    <a:pt x="657781" y="97631"/>
                  </a:cubicBezTo>
                  <a:cubicBezTo>
                    <a:pt x="656829" y="107156"/>
                    <a:pt x="654924" y="115729"/>
                    <a:pt x="653019" y="125254"/>
                  </a:cubicBezTo>
                  <a:lnTo>
                    <a:pt x="650161" y="135731"/>
                  </a:lnTo>
                  <a:cubicBezTo>
                    <a:pt x="649209" y="138589"/>
                    <a:pt x="649209" y="142399"/>
                    <a:pt x="651114" y="145256"/>
                  </a:cubicBezTo>
                  <a:cubicBezTo>
                    <a:pt x="651114" y="146209"/>
                    <a:pt x="652067" y="147161"/>
                    <a:pt x="653019" y="148114"/>
                  </a:cubicBezTo>
                  <a:cubicBezTo>
                    <a:pt x="653971" y="149066"/>
                    <a:pt x="655876" y="150019"/>
                    <a:pt x="656829" y="150019"/>
                  </a:cubicBezTo>
                  <a:cubicBezTo>
                    <a:pt x="658734" y="150019"/>
                    <a:pt x="659686" y="150019"/>
                    <a:pt x="661592" y="150019"/>
                  </a:cubicBezTo>
                  <a:cubicBezTo>
                    <a:pt x="664449" y="150019"/>
                    <a:pt x="666354" y="150019"/>
                    <a:pt x="669211" y="149066"/>
                  </a:cubicBezTo>
                  <a:cubicBezTo>
                    <a:pt x="672069" y="148114"/>
                    <a:pt x="674926" y="147161"/>
                    <a:pt x="677784" y="145256"/>
                  </a:cubicBezTo>
                  <a:cubicBezTo>
                    <a:pt x="684451" y="142399"/>
                    <a:pt x="690167" y="139541"/>
                    <a:pt x="695881" y="134779"/>
                  </a:cubicBezTo>
                  <a:cubicBezTo>
                    <a:pt x="700644" y="131921"/>
                    <a:pt x="705406" y="129064"/>
                    <a:pt x="711121" y="126206"/>
                  </a:cubicBezTo>
                  <a:cubicBezTo>
                    <a:pt x="712074" y="125254"/>
                    <a:pt x="713026" y="125254"/>
                    <a:pt x="714931" y="125254"/>
                  </a:cubicBezTo>
                  <a:cubicBezTo>
                    <a:pt x="715884" y="126206"/>
                    <a:pt x="716836" y="126206"/>
                    <a:pt x="717789" y="127159"/>
                  </a:cubicBezTo>
                  <a:cubicBezTo>
                    <a:pt x="718742" y="128111"/>
                    <a:pt x="719694" y="128111"/>
                    <a:pt x="719694" y="129064"/>
                  </a:cubicBezTo>
                  <a:cubicBezTo>
                    <a:pt x="720646" y="130969"/>
                    <a:pt x="720646" y="131921"/>
                    <a:pt x="720646" y="133826"/>
                  </a:cubicBezTo>
                  <a:cubicBezTo>
                    <a:pt x="720646" y="135731"/>
                    <a:pt x="719694" y="136684"/>
                    <a:pt x="719694" y="138589"/>
                  </a:cubicBezTo>
                  <a:cubicBezTo>
                    <a:pt x="719694" y="138589"/>
                    <a:pt x="719694" y="139541"/>
                    <a:pt x="719694" y="139541"/>
                  </a:cubicBezTo>
                  <a:cubicBezTo>
                    <a:pt x="719694" y="141446"/>
                    <a:pt x="718742" y="142399"/>
                    <a:pt x="718742" y="144304"/>
                  </a:cubicBezTo>
                  <a:cubicBezTo>
                    <a:pt x="718742" y="144304"/>
                    <a:pt x="718742" y="144304"/>
                    <a:pt x="718742" y="145256"/>
                  </a:cubicBezTo>
                  <a:cubicBezTo>
                    <a:pt x="718742" y="146209"/>
                    <a:pt x="718742" y="147161"/>
                    <a:pt x="718742" y="148114"/>
                  </a:cubicBezTo>
                  <a:cubicBezTo>
                    <a:pt x="717789" y="149066"/>
                    <a:pt x="716836" y="150019"/>
                    <a:pt x="715884" y="150971"/>
                  </a:cubicBezTo>
                  <a:cubicBezTo>
                    <a:pt x="714931" y="152876"/>
                    <a:pt x="713979" y="153829"/>
                    <a:pt x="713026" y="155734"/>
                  </a:cubicBezTo>
                  <a:cubicBezTo>
                    <a:pt x="712074" y="156686"/>
                    <a:pt x="711121" y="158591"/>
                    <a:pt x="709217" y="159544"/>
                  </a:cubicBezTo>
                  <a:cubicBezTo>
                    <a:pt x="707311" y="161449"/>
                    <a:pt x="704454" y="163354"/>
                    <a:pt x="702549" y="165259"/>
                  </a:cubicBezTo>
                  <a:cubicBezTo>
                    <a:pt x="698739" y="168116"/>
                    <a:pt x="695881" y="170021"/>
                    <a:pt x="692071" y="171926"/>
                  </a:cubicBezTo>
                  <a:cubicBezTo>
                    <a:pt x="688261" y="173831"/>
                    <a:pt x="684451" y="174784"/>
                    <a:pt x="680642" y="175736"/>
                  </a:cubicBezTo>
                  <a:cubicBezTo>
                    <a:pt x="678736" y="175736"/>
                    <a:pt x="678736" y="176689"/>
                    <a:pt x="676831" y="176689"/>
                  </a:cubicBezTo>
                  <a:cubicBezTo>
                    <a:pt x="673974" y="176689"/>
                    <a:pt x="671117" y="176689"/>
                    <a:pt x="668259" y="177641"/>
                  </a:cubicBezTo>
                  <a:cubicBezTo>
                    <a:pt x="665401" y="178594"/>
                    <a:pt x="661592" y="178594"/>
                    <a:pt x="657781" y="179546"/>
                  </a:cubicBezTo>
                  <a:cubicBezTo>
                    <a:pt x="654924" y="180499"/>
                    <a:pt x="651114" y="180499"/>
                    <a:pt x="648256" y="181451"/>
                  </a:cubicBezTo>
                  <a:cubicBezTo>
                    <a:pt x="646351" y="182404"/>
                    <a:pt x="643494" y="183356"/>
                    <a:pt x="640636" y="184309"/>
                  </a:cubicBezTo>
                  <a:cubicBezTo>
                    <a:pt x="637779" y="185261"/>
                    <a:pt x="635874" y="186214"/>
                    <a:pt x="633017" y="186214"/>
                  </a:cubicBezTo>
                  <a:cubicBezTo>
                    <a:pt x="630159" y="187166"/>
                    <a:pt x="627301" y="188119"/>
                    <a:pt x="625396" y="189071"/>
                  </a:cubicBezTo>
                  <a:cubicBezTo>
                    <a:pt x="616824" y="192881"/>
                    <a:pt x="609204" y="196691"/>
                    <a:pt x="601584" y="201454"/>
                  </a:cubicBezTo>
                  <a:cubicBezTo>
                    <a:pt x="593011" y="207169"/>
                    <a:pt x="585392" y="215741"/>
                    <a:pt x="580629" y="225266"/>
                  </a:cubicBezTo>
                  <a:cubicBezTo>
                    <a:pt x="579676" y="228124"/>
                    <a:pt x="578724" y="230029"/>
                    <a:pt x="577771" y="232886"/>
                  </a:cubicBezTo>
                  <a:cubicBezTo>
                    <a:pt x="576819" y="235744"/>
                    <a:pt x="575867" y="238601"/>
                    <a:pt x="575867" y="241459"/>
                  </a:cubicBezTo>
                  <a:cubicBezTo>
                    <a:pt x="575867" y="246221"/>
                    <a:pt x="575867" y="250984"/>
                    <a:pt x="575867" y="255746"/>
                  </a:cubicBezTo>
                  <a:cubicBezTo>
                    <a:pt x="575867" y="260509"/>
                    <a:pt x="575867" y="265271"/>
                    <a:pt x="575867" y="270034"/>
                  </a:cubicBezTo>
                  <a:cubicBezTo>
                    <a:pt x="575867" y="271939"/>
                    <a:pt x="575867" y="273844"/>
                    <a:pt x="574914" y="275749"/>
                  </a:cubicBezTo>
                  <a:cubicBezTo>
                    <a:pt x="573961" y="279559"/>
                    <a:pt x="573961" y="283369"/>
                    <a:pt x="573009" y="287179"/>
                  </a:cubicBezTo>
                  <a:cubicBezTo>
                    <a:pt x="573009" y="288131"/>
                    <a:pt x="572056" y="289084"/>
                    <a:pt x="572056" y="290036"/>
                  </a:cubicBezTo>
                  <a:cubicBezTo>
                    <a:pt x="568246" y="304324"/>
                    <a:pt x="561579" y="316706"/>
                    <a:pt x="551101" y="328136"/>
                  </a:cubicBezTo>
                  <a:lnTo>
                    <a:pt x="540624" y="338614"/>
                  </a:lnTo>
                  <a:lnTo>
                    <a:pt x="530146" y="348139"/>
                  </a:lnTo>
                  <a:cubicBezTo>
                    <a:pt x="520621" y="355759"/>
                    <a:pt x="509191" y="363379"/>
                    <a:pt x="497761" y="368141"/>
                  </a:cubicBezTo>
                  <a:cubicBezTo>
                    <a:pt x="492046" y="370046"/>
                    <a:pt x="484426" y="373856"/>
                    <a:pt x="475854" y="377666"/>
                  </a:cubicBezTo>
                  <a:cubicBezTo>
                    <a:pt x="424419" y="400526"/>
                    <a:pt x="418704" y="415766"/>
                    <a:pt x="399654" y="425291"/>
                  </a:cubicBezTo>
                  <a:lnTo>
                    <a:pt x="397749" y="423386"/>
                  </a:lnTo>
                  <a:cubicBezTo>
                    <a:pt x="397749" y="428149"/>
                    <a:pt x="397749" y="430054"/>
                    <a:pt x="398701" y="431006"/>
                  </a:cubicBezTo>
                  <a:cubicBezTo>
                    <a:pt x="403464" y="432911"/>
                    <a:pt x="441564" y="506254"/>
                    <a:pt x="458709" y="544354"/>
                  </a:cubicBezTo>
                  <a:cubicBezTo>
                    <a:pt x="488236" y="611981"/>
                    <a:pt x="515859" y="636746"/>
                    <a:pt x="556817" y="634841"/>
                  </a:cubicBezTo>
                  <a:cubicBezTo>
                    <a:pt x="579676" y="633889"/>
                    <a:pt x="621586" y="655796"/>
                    <a:pt x="643494" y="680561"/>
                  </a:cubicBezTo>
                  <a:cubicBezTo>
                    <a:pt x="653019" y="691991"/>
                    <a:pt x="709217" y="699611"/>
                    <a:pt x="759699" y="696754"/>
                  </a:cubicBezTo>
                  <a:cubicBezTo>
                    <a:pt x="776844" y="695801"/>
                    <a:pt x="793989" y="695801"/>
                    <a:pt x="796846" y="696754"/>
                  </a:cubicBezTo>
                  <a:cubicBezTo>
                    <a:pt x="799704" y="697706"/>
                    <a:pt x="831136" y="695801"/>
                    <a:pt x="865426" y="692944"/>
                  </a:cubicBezTo>
                  <a:cubicBezTo>
                    <a:pt x="899717" y="690086"/>
                    <a:pt x="946389" y="688181"/>
                    <a:pt x="969249" y="687229"/>
                  </a:cubicBezTo>
                  <a:cubicBezTo>
                    <a:pt x="991156" y="687229"/>
                    <a:pt x="1013064" y="685324"/>
                    <a:pt x="1017826" y="683419"/>
                  </a:cubicBezTo>
                  <a:cubicBezTo>
                    <a:pt x="1031161" y="679609"/>
                    <a:pt x="1042592" y="660559"/>
                    <a:pt x="1056879" y="621506"/>
                  </a:cubicBezTo>
                  <a:cubicBezTo>
                    <a:pt x="1063547" y="602456"/>
                    <a:pt x="1074024" y="582454"/>
                    <a:pt x="1080692" y="575786"/>
                  </a:cubicBezTo>
                  <a:cubicBezTo>
                    <a:pt x="1099742" y="558641"/>
                    <a:pt x="1142604" y="537686"/>
                    <a:pt x="1150224" y="541496"/>
                  </a:cubicBezTo>
                  <a:cubicBezTo>
                    <a:pt x="1159749" y="546259"/>
                    <a:pt x="1156892" y="551021"/>
                    <a:pt x="1137842" y="570071"/>
                  </a:cubicBezTo>
                  <a:cubicBezTo>
                    <a:pt x="1118792" y="588169"/>
                    <a:pt x="1105457" y="614839"/>
                    <a:pt x="1109267" y="626269"/>
                  </a:cubicBezTo>
                  <a:cubicBezTo>
                    <a:pt x="1111171" y="631031"/>
                    <a:pt x="1109267" y="637699"/>
                    <a:pt x="1106409" y="642461"/>
                  </a:cubicBezTo>
                  <a:cubicBezTo>
                    <a:pt x="1091169" y="662464"/>
                    <a:pt x="1091169" y="676751"/>
                    <a:pt x="1108314" y="715804"/>
                  </a:cubicBezTo>
                  <a:cubicBezTo>
                    <a:pt x="1124507" y="751999"/>
                    <a:pt x="1124507" y="752951"/>
                    <a:pt x="1118792" y="787241"/>
                  </a:cubicBezTo>
                  <a:cubicBezTo>
                    <a:pt x="1112124" y="832961"/>
                    <a:pt x="1118792" y="852964"/>
                    <a:pt x="1144509" y="866299"/>
                  </a:cubicBezTo>
                  <a:cubicBezTo>
                    <a:pt x="1163559" y="876776"/>
                    <a:pt x="1206421" y="881539"/>
                    <a:pt x="1234996" y="875824"/>
                  </a:cubicBezTo>
                  <a:cubicBezTo>
                    <a:pt x="1246426" y="872966"/>
                    <a:pt x="1253094" y="875824"/>
                    <a:pt x="1274049" y="894874"/>
                  </a:cubicBezTo>
                  <a:cubicBezTo>
                    <a:pt x="1288336" y="907256"/>
                    <a:pt x="1309292" y="922496"/>
                    <a:pt x="1320721" y="927259"/>
                  </a:cubicBezTo>
                  <a:cubicBezTo>
                    <a:pt x="1352154" y="942499"/>
                    <a:pt x="1421686" y="961549"/>
                    <a:pt x="1432164" y="958691"/>
                  </a:cubicBezTo>
                  <a:cubicBezTo>
                    <a:pt x="1436926" y="956786"/>
                    <a:pt x="1449309" y="957739"/>
                    <a:pt x="1458834" y="959644"/>
                  </a:cubicBezTo>
                  <a:cubicBezTo>
                    <a:pt x="1478836" y="964406"/>
                    <a:pt x="1511221" y="983456"/>
                    <a:pt x="1507411" y="989171"/>
                  </a:cubicBezTo>
                  <a:cubicBezTo>
                    <a:pt x="1506459" y="991076"/>
                    <a:pt x="1496934" y="995839"/>
                    <a:pt x="1485504" y="998696"/>
                  </a:cubicBezTo>
                  <a:lnTo>
                    <a:pt x="1465501" y="1004411"/>
                  </a:lnTo>
                  <a:lnTo>
                    <a:pt x="1474074" y="1019651"/>
                  </a:lnTo>
                  <a:cubicBezTo>
                    <a:pt x="1482646" y="1034891"/>
                    <a:pt x="1482646" y="1035844"/>
                    <a:pt x="1471217" y="1041559"/>
                  </a:cubicBezTo>
                  <a:cubicBezTo>
                    <a:pt x="1464549" y="1044416"/>
                    <a:pt x="1455976" y="1047274"/>
                    <a:pt x="1452167" y="1047274"/>
                  </a:cubicBezTo>
                  <a:cubicBezTo>
                    <a:pt x="1448357" y="1047274"/>
                    <a:pt x="1444546" y="1048226"/>
                    <a:pt x="1442642" y="1049179"/>
                  </a:cubicBezTo>
                  <a:cubicBezTo>
                    <a:pt x="1440736" y="1050131"/>
                    <a:pt x="1433117" y="1047274"/>
                    <a:pt x="1424544" y="1044416"/>
                  </a:cubicBezTo>
                  <a:cubicBezTo>
                    <a:pt x="1416924" y="1041559"/>
                    <a:pt x="1402636" y="1035844"/>
                    <a:pt x="1394064" y="1033939"/>
                  </a:cubicBezTo>
                  <a:cubicBezTo>
                    <a:pt x="1363584" y="1025366"/>
                    <a:pt x="1315007" y="1001554"/>
                    <a:pt x="1305482" y="991076"/>
                  </a:cubicBezTo>
                  <a:cubicBezTo>
                    <a:pt x="1299767" y="985361"/>
                    <a:pt x="1279764" y="974884"/>
                    <a:pt x="1260714" y="967264"/>
                  </a:cubicBezTo>
                  <a:cubicBezTo>
                    <a:pt x="1227376" y="953929"/>
                    <a:pt x="1226424" y="953929"/>
                    <a:pt x="1182609" y="961549"/>
                  </a:cubicBezTo>
                  <a:cubicBezTo>
                    <a:pt x="1157844" y="966311"/>
                    <a:pt x="1128317" y="972026"/>
                    <a:pt x="1116886" y="973931"/>
                  </a:cubicBezTo>
                  <a:cubicBezTo>
                    <a:pt x="1045449" y="989171"/>
                    <a:pt x="1014017" y="982504"/>
                    <a:pt x="972106" y="944404"/>
                  </a:cubicBezTo>
                  <a:cubicBezTo>
                    <a:pt x="933054" y="908209"/>
                    <a:pt x="903526" y="903446"/>
                    <a:pt x="835899" y="917734"/>
                  </a:cubicBezTo>
                  <a:cubicBezTo>
                    <a:pt x="810181" y="923449"/>
                    <a:pt x="788274" y="930116"/>
                    <a:pt x="786369" y="932974"/>
                  </a:cubicBezTo>
                  <a:cubicBezTo>
                    <a:pt x="784464" y="935831"/>
                    <a:pt x="776844" y="938689"/>
                    <a:pt x="770176" y="939641"/>
                  </a:cubicBezTo>
                  <a:cubicBezTo>
                    <a:pt x="755889" y="942499"/>
                    <a:pt x="707311" y="944404"/>
                    <a:pt x="693024" y="942499"/>
                  </a:cubicBezTo>
                  <a:cubicBezTo>
                    <a:pt x="671117" y="938689"/>
                    <a:pt x="591106" y="925354"/>
                    <a:pt x="566342" y="921544"/>
                  </a:cubicBezTo>
                  <a:cubicBezTo>
                    <a:pt x="552054" y="918686"/>
                    <a:pt x="535861" y="916781"/>
                    <a:pt x="532051" y="915829"/>
                  </a:cubicBezTo>
                  <a:cubicBezTo>
                    <a:pt x="528242" y="915829"/>
                    <a:pt x="518716" y="912971"/>
                    <a:pt x="512049" y="911066"/>
                  </a:cubicBezTo>
                  <a:cubicBezTo>
                    <a:pt x="504429" y="909161"/>
                    <a:pt x="487284" y="912019"/>
                    <a:pt x="469186" y="916781"/>
                  </a:cubicBezTo>
                  <a:cubicBezTo>
                    <a:pt x="437754" y="925354"/>
                    <a:pt x="413941" y="925354"/>
                    <a:pt x="356791" y="912971"/>
                  </a:cubicBezTo>
                  <a:cubicBezTo>
                    <a:pt x="298689" y="900589"/>
                    <a:pt x="270114" y="911066"/>
                    <a:pt x="219631" y="962501"/>
                  </a:cubicBezTo>
                  <a:cubicBezTo>
                    <a:pt x="200581" y="982504"/>
                    <a:pt x="181531" y="998696"/>
                    <a:pt x="178674" y="999649"/>
                  </a:cubicBezTo>
                  <a:cubicBezTo>
                    <a:pt x="175816" y="1000601"/>
                    <a:pt x="167244" y="1012031"/>
                    <a:pt x="159624" y="1024414"/>
                  </a:cubicBezTo>
                  <a:cubicBezTo>
                    <a:pt x="145336" y="1047274"/>
                    <a:pt x="143431" y="1048226"/>
                    <a:pt x="111999" y="1057751"/>
                  </a:cubicBezTo>
                  <a:lnTo>
                    <a:pt x="79614" y="1068229"/>
                  </a:lnTo>
                  <a:lnTo>
                    <a:pt x="92949" y="1042511"/>
                  </a:lnTo>
                  <a:cubicBezTo>
                    <a:pt x="100569" y="1028224"/>
                    <a:pt x="110094" y="1014889"/>
                    <a:pt x="114856" y="1011079"/>
                  </a:cubicBezTo>
                  <a:cubicBezTo>
                    <a:pt x="119619" y="1008221"/>
                    <a:pt x="128191" y="997744"/>
                    <a:pt x="133906" y="987266"/>
                  </a:cubicBezTo>
                  <a:cubicBezTo>
                    <a:pt x="139621" y="976789"/>
                    <a:pt x="155814" y="960596"/>
                    <a:pt x="170101" y="950119"/>
                  </a:cubicBezTo>
                  <a:cubicBezTo>
                    <a:pt x="183436" y="939641"/>
                    <a:pt x="193914" y="930116"/>
                    <a:pt x="192961" y="928211"/>
                  </a:cubicBezTo>
                  <a:cubicBezTo>
                    <a:pt x="191056" y="922496"/>
                    <a:pt x="186294" y="925354"/>
                    <a:pt x="140574" y="950119"/>
                  </a:cubicBezTo>
                  <a:cubicBezTo>
                    <a:pt x="90091" y="977741"/>
                    <a:pt x="60564" y="988219"/>
                    <a:pt x="31036" y="986314"/>
                  </a:cubicBezTo>
                  <a:cubicBezTo>
                    <a:pt x="17701" y="985361"/>
                    <a:pt x="7224" y="983456"/>
                    <a:pt x="7224" y="981551"/>
                  </a:cubicBezTo>
                  <a:cubicBezTo>
                    <a:pt x="4366" y="973931"/>
                    <a:pt x="78661" y="934879"/>
                    <a:pt x="116761" y="923449"/>
                  </a:cubicBezTo>
                  <a:cubicBezTo>
                    <a:pt x="152004" y="912971"/>
                    <a:pt x="216774" y="884396"/>
                    <a:pt x="232966" y="871061"/>
                  </a:cubicBezTo>
                  <a:cubicBezTo>
                    <a:pt x="250111" y="857726"/>
                    <a:pt x="246301" y="858679"/>
                    <a:pt x="347266" y="845344"/>
                  </a:cubicBezTo>
                  <a:cubicBezTo>
                    <a:pt x="366316" y="842486"/>
                    <a:pt x="384414" y="837724"/>
                    <a:pt x="389176" y="834866"/>
                  </a:cubicBezTo>
                  <a:cubicBezTo>
                    <a:pt x="400606" y="826294"/>
                    <a:pt x="397749" y="809149"/>
                    <a:pt x="379651" y="783431"/>
                  </a:cubicBezTo>
                  <a:cubicBezTo>
                    <a:pt x="371079" y="771049"/>
                    <a:pt x="359649" y="755809"/>
                    <a:pt x="355839" y="748189"/>
                  </a:cubicBezTo>
                  <a:cubicBezTo>
                    <a:pt x="351076" y="741521"/>
                    <a:pt x="340599" y="730091"/>
                    <a:pt x="332979" y="723424"/>
                  </a:cubicBezTo>
                  <a:cubicBezTo>
                    <a:pt x="304404" y="699611"/>
                    <a:pt x="301546" y="688181"/>
                    <a:pt x="310119" y="633889"/>
                  </a:cubicBezTo>
                  <a:cubicBezTo>
                    <a:pt x="317739" y="586264"/>
                    <a:pt x="317739" y="583406"/>
                    <a:pt x="307261" y="567214"/>
                  </a:cubicBezTo>
                  <a:cubicBezTo>
                    <a:pt x="300594" y="558641"/>
                    <a:pt x="291069" y="548164"/>
                    <a:pt x="286306" y="545306"/>
                  </a:cubicBezTo>
                  <a:cubicBezTo>
                    <a:pt x="275829" y="539591"/>
                    <a:pt x="207249" y="529114"/>
                    <a:pt x="197724" y="531971"/>
                  </a:cubicBezTo>
                  <a:cubicBezTo>
                    <a:pt x="191056" y="533876"/>
                    <a:pt x="184389" y="525304"/>
                    <a:pt x="178674" y="511016"/>
                  </a:cubicBezTo>
                  <a:cubicBezTo>
                    <a:pt x="171054" y="490061"/>
                    <a:pt x="175816" y="485299"/>
                    <a:pt x="215821" y="471964"/>
                  </a:cubicBezTo>
                  <a:cubicBezTo>
                    <a:pt x="244396" y="462439"/>
                    <a:pt x="273924" y="450056"/>
                    <a:pt x="294879" y="438626"/>
                  </a:cubicBezTo>
                  <a:lnTo>
                    <a:pt x="282496" y="436721"/>
                  </a:lnTo>
                  <a:lnTo>
                    <a:pt x="232014" y="432911"/>
                  </a:lnTo>
                  <a:cubicBezTo>
                    <a:pt x="222489" y="431959"/>
                    <a:pt x="212964" y="431959"/>
                    <a:pt x="203439" y="431006"/>
                  </a:cubicBezTo>
                  <a:cubicBezTo>
                    <a:pt x="194866" y="431006"/>
                    <a:pt x="187246" y="429101"/>
                    <a:pt x="180579" y="427196"/>
                  </a:cubicBezTo>
                  <a:cubicBezTo>
                    <a:pt x="175816" y="425291"/>
                    <a:pt x="171054" y="423386"/>
                    <a:pt x="166291" y="421481"/>
                  </a:cubicBezTo>
                  <a:cubicBezTo>
                    <a:pt x="162481" y="419576"/>
                    <a:pt x="160576" y="414814"/>
                    <a:pt x="161529" y="411004"/>
                  </a:cubicBezTo>
                  <a:cubicBezTo>
                    <a:pt x="162481" y="407194"/>
                    <a:pt x="165339" y="404336"/>
                    <a:pt x="169149" y="403384"/>
                  </a:cubicBezTo>
                  <a:cubicBezTo>
                    <a:pt x="173911" y="402431"/>
                    <a:pt x="179626" y="402431"/>
                    <a:pt x="184389" y="404336"/>
                  </a:cubicBezTo>
                  <a:lnTo>
                    <a:pt x="178674" y="394811"/>
                  </a:lnTo>
                  <a:lnTo>
                    <a:pt x="173911" y="385286"/>
                  </a:lnTo>
                  <a:lnTo>
                    <a:pt x="170101" y="374809"/>
                  </a:lnTo>
                  <a:cubicBezTo>
                    <a:pt x="165339" y="361474"/>
                    <a:pt x="162481" y="347186"/>
                    <a:pt x="161529" y="332899"/>
                  </a:cubicBezTo>
                  <a:lnTo>
                    <a:pt x="152956" y="323374"/>
                  </a:lnTo>
                  <a:cubicBezTo>
                    <a:pt x="150099" y="320516"/>
                    <a:pt x="149146" y="317659"/>
                    <a:pt x="148194" y="313849"/>
                  </a:cubicBezTo>
                  <a:cubicBezTo>
                    <a:pt x="147241" y="310039"/>
                    <a:pt x="149146" y="306229"/>
                    <a:pt x="152956" y="305276"/>
                  </a:cubicBezTo>
                  <a:cubicBezTo>
                    <a:pt x="156766" y="303371"/>
                    <a:pt x="160576" y="304324"/>
                    <a:pt x="163434" y="306229"/>
                  </a:cubicBezTo>
                  <a:lnTo>
                    <a:pt x="176769" y="312896"/>
                  </a:lnTo>
                  <a:cubicBezTo>
                    <a:pt x="181531" y="315754"/>
                    <a:pt x="187246" y="317659"/>
                    <a:pt x="192009" y="318611"/>
                  </a:cubicBezTo>
                  <a:cubicBezTo>
                    <a:pt x="195819" y="319564"/>
                    <a:pt x="199629" y="320516"/>
                    <a:pt x="203439" y="320516"/>
                  </a:cubicBezTo>
                  <a:lnTo>
                    <a:pt x="197724" y="313849"/>
                  </a:lnTo>
                  <a:lnTo>
                    <a:pt x="192009" y="303371"/>
                  </a:lnTo>
                  <a:lnTo>
                    <a:pt x="185341" y="289084"/>
                  </a:lnTo>
                  <a:lnTo>
                    <a:pt x="182484" y="282416"/>
                  </a:lnTo>
                  <a:cubicBezTo>
                    <a:pt x="181531" y="278606"/>
                    <a:pt x="183436" y="274796"/>
                    <a:pt x="186294" y="272891"/>
                  </a:cubicBezTo>
                  <a:cubicBezTo>
                    <a:pt x="189151" y="270986"/>
                    <a:pt x="192009" y="270986"/>
                    <a:pt x="194866" y="272891"/>
                  </a:cubicBezTo>
                  <a:cubicBezTo>
                    <a:pt x="198676" y="274796"/>
                    <a:pt x="201534" y="277654"/>
                    <a:pt x="204391" y="280511"/>
                  </a:cubicBezTo>
                  <a:cubicBezTo>
                    <a:pt x="208201" y="285274"/>
                    <a:pt x="212011" y="290036"/>
                    <a:pt x="215821" y="294799"/>
                  </a:cubicBezTo>
                  <a:cubicBezTo>
                    <a:pt x="219631" y="299561"/>
                    <a:pt x="224394" y="304324"/>
                    <a:pt x="229156" y="308134"/>
                  </a:cubicBezTo>
                  <a:cubicBezTo>
                    <a:pt x="237729" y="314801"/>
                    <a:pt x="245349" y="320516"/>
                    <a:pt x="252969" y="327184"/>
                  </a:cubicBezTo>
                  <a:cubicBezTo>
                    <a:pt x="258684" y="330994"/>
                    <a:pt x="266304" y="335756"/>
                    <a:pt x="274876" y="337661"/>
                  </a:cubicBezTo>
                  <a:cubicBezTo>
                    <a:pt x="275829" y="337661"/>
                    <a:pt x="276781" y="338614"/>
                    <a:pt x="277734" y="337661"/>
                  </a:cubicBezTo>
                  <a:cubicBezTo>
                    <a:pt x="281544" y="338614"/>
                    <a:pt x="285354" y="336709"/>
                    <a:pt x="287259" y="333851"/>
                  </a:cubicBezTo>
                  <a:cubicBezTo>
                    <a:pt x="288211" y="332899"/>
                    <a:pt x="289164" y="331946"/>
                    <a:pt x="289164" y="330041"/>
                  </a:cubicBezTo>
                  <a:cubicBezTo>
                    <a:pt x="289164" y="328136"/>
                    <a:pt x="289164" y="327184"/>
                    <a:pt x="289164" y="325279"/>
                  </a:cubicBezTo>
                  <a:cubicBezTo>
                    <a:pt x="288211" y="320516"/>
                    <a:pt x="287259" y="314801"/>
                    <a:pt x="288211" y="309086"/>
                  </a:cubicBezTo>
                  <a:cubicBezTo>
                    <a:pt x="288211" y="303371"/>
                    <a:pt x="291069" y="297656"/>
                    <a:pt x="293926" y="292894"/>
                  </a:cubicBezTo>
                  <a:cubicBezTo>
                    <a:pt x="296784" y="288131"/>
                    <a:pt x="303451" y="288131"/>
                    <a:pt x="306309" y="291941"/>
                  </a:cubicBezTo>
                  <a:cubicBezTo>
                    <a:pt x="308214" y="293846"/>
                    <a:pt x="310119" y="297656"/>
                    <a:pt x="310119" y="300514"/>
                  </a:cubicBezTo>
                  <a:cubicBezTo>
                    <a:pt x="311071" y="317659"/>
                    <a:pt x="312976" y="333851"/>
                    <a:pt x="315834" y="350044"/>
                  </a:cubicBezTo>
                  <a:lnTo>
                    <a:pt x="376794" y="364331"/>
                  </a:lnTo>
                  <a:lnTo>
                    <a:pt x="385366" y="358616"/>
                  </a:lnTo>
                  <a:lnTo>
                    <a:pt x="397749" y="346234"/>
                  </a:lnTo>
                  <a:cubicBezTo>
                    <a:pt x="408226" y="335756"/>
                    <a:pt x="417751" y="324326"/>
                    <a:pt x="424419" y="312896"/>
                  </a:cubicBezTo>
                  <a:cubicBezTo>
                    <a:pt x="429181" y="304324"/>
                    <a:pt x="432991" y="295751"/>
                    <a:pt x="436801" y="286226"/>
                  </a:cubicBezTo>
                  <a:cubicBezTo>
                    <a:pt x="437754" y="285274"/>
                    <a:pt x="437754" y="284321"/>
                    <a:pt x="437754" y="284321"/>
                  </a:cubicBezTo>
                  <a:cubicBezTo>
                    <a:pt x="439659" y="277654"/>
                    <a:pt x="439659" y="270986"/>
                    <a:pt x="439659" y="265271"/>
                  </a:cubicBezTo>
                  <a:cubicBezTo>
                    <a:pt x="438706" y="258604"/>
                    <a:pt x="437754" y="251936"/>
                    <a:pt x="433944" y="246221"/>
                  </a:cubicBezTo>
                  <a:cubicBezTo>
                    <a:pt x="431086" y="241459"/>
                    <a:pt x="427276" y="237649"/>
                    <a:pt x="424419" y="232886"/>
                  </a:cubicBezTo>
                  <a:cubicBezTo>
                    <a:pt x="419656" y="227171"/>
                    <a:pt x="413941" y="220504"/>
                    <a:pt x="408226" y="215741"/>
                  </a:cubicBezTo>
                  <a:cubicBezTo>
                    <a:pt x="401559" y="210979"/>
                    <a:pt x="393939" y="208121"/>
                    <a:pt x="386319" y="205264"/>
                  </a:cubicBezTo>
                  <a:cubicBezTo>
                    <a:pt x="380604" y="203359"/>
                    <a:pt x="372984" y="200501"/>
                    <a:pt x="366316" y="198596"/>
                  </a:cubicBezTo>
                  <a:cubicBezTo>
                    <a:pt x="361554" y="197644"/>
                    <a:pt x="358696" y="196691"/>
                    <a:pt x="355839" y="195739"/>
                  </a:cubicBezTo>
                  <a:cubicBezTo>
                    <a:pt x="351076" y="194786"/>
                    <a:pt x="346314" y="192881"/>
                    <a:pt x="340599" y="192881"/>
                  </a:cubicBezTo>
                  <a:cubicBezTo>
                    <a:pt x="332979" y="191929"/>
                    <a:pt x="324406" y="190976"/>
                    <a:pt x="316786" y="189071"/>
                  </a:cubicBezTo>
                  <a:lnTo>
                    <a:pt x="306309" y="187166"/>
                  </a:lnTo>
                  <a:cubicBezTo>
                    <a:pt x="301546" y="186214"/>
                    <a:pt x="295831" y="183356"/>
                    <a:pt x="292021" y="179546"/>
                  </a:cubicBezTo>
                  <a:cubicBezTo>
                    <a:pt x="289164" y="176689"/>
                    <a:pt x="288211" y="172879"/>
                    <a:pt x="289164" y="170021"/>
                  </a:cubicBezTo>
                  <a:cubicBezTo>
                    <a:pt x="290116" y="165259"/>
                    <a:pt x="293926" y="161449"/>
                    <a:pt x="298689" y="160496"/>
                  </a:cubicBezTo>
                  <a:cubicBezTo>
                    <a:pt x="303451" y="158591"/>
                    <a:pt x="308214" y="157639"/>
                    <a:pt x="313929" y="158591"/>
                  </a:cubicBezTo>
                  <a:cubicBezTo>
                    <a:pt x="319644" y="158591"/>
                    <a:pt x="325359" y="159544"/>
                    <a:pt x="331074" y="160496"/>
                  </a:cubicBezTo>
                  <a:lnTo>
                    <a:pt x="368221" y="140494"/>
                  </a:lnTo>
                  <a:lnTo>
                    <a:pt x="364411" y="131921"/>
                  </a:lnTo>
                  <a:cubicBezTo>
                    <a:pt x="359649" y="122396"/>
                    <a:pt x="356791" y="112871"/>
                    <a:pt x="355839" y="103346"/>
                  </a:cubicBezTo>
                  <a:cubicBezTo>
                    <a:pt x="355839" y="99536"/>
                    <a:pt x="357744" y="96679"/>
                    <a:pt x="360601" y="93821"/>
                  </a:cubicBezTo>
                  <a:cubicBezTo>
                    <a:pt x="363459" y="91916"/>
                    <a:pt x="366316" y="91916"/>
                    <a:pt x="369174" y="92869"/>
                  </a:cubicBezTo>
                  <a:cubicBezTo>
                    <a:pt x="372031" y="93821"/>
                    <a:pt x="374889" y="95726"/>
                    <a:pt x="376794" y="97631"/>
                  </a:cubicBezTo>
                  <a:cubicBezTo>
                    <a:pt x="378699" y="100489"/>
                    <a:pt x="380604" y="104299"/>
                    <a:pt x="382509" y="108109"/>
                  </a:cubicBezTo>
                  <a:cubicBezTo>
                    <a:pt x="384414" y="112871"/>
                    <a:pt x="386319" y="116681"/>
                    <a:pt x="389176" y="120491"/>
                  </a:cubicBezTo>
                  <a:cubicBezTo>
                    <a:pt x="392034" y="124301"/>
                    <a:pt x="393939" y="128111"/>
                    <a:pt x="396796" y="130969"/>
                  </a:cubicBezTo>
                  <a:cubicBezTo>
                    <a:pt x="398701" y="132874"/>
                    <a:pt x="400606" y="135731"/>
                    <a:pt x="402511" y="137636"/>
                  </a:cubicBezTo>
                  <a:lnTo>
                    <a:pt x="406321" y="136684"/>
                  </a:lnTo>
                  <a:lnTo>
                    <a:pt x="412989" y="136684"/>
                  </a:lnTo>
                  <a:lnTo>
                    <a:pt x="432039" y="139541"/>
                  </a:lnTo>
                  <a:lnTo>
                    <a:pt x="450136" y="143351"/>
                  </a:lnTo>
                  <a:lnTo>
                    <a:pt x="472996" y="147161"/>
                  </a:lnTo>
                  <a:cubicBezTo>
                    <a:pt x="479664" y="149066"/>
                    <a:pt x="487284" y="149066"/>
                    <a:pt x="493951" y="147161"/>
                  </a:cubicBezTo>
                  <a:lnTo>
                    <a:pt x="496809" y="143351"/>
                  </a:lnTo>
                  <a:cubicBezTo>
                    <a:pt x="498714" y="140494"/>
                    <a:pt x="498714" y="138589"/>
                    <a:pt x="499666" y="135731"/>
                  </a:cubicBezTo>
                  <a:cubicBezTo>
                    <a:pt x="499666" y="134779"/>
                    <a:pt x="500619" y="134779"/>
                    <a:pt x="500619" y="134779"/>
                  </a:cubicBezTo>
                  <a:cubicBezTo>
                    <a:pt x="500619" y="131921"/>
                    <a:pt x="501571" y="129064"/>
                    <a:pt x="501571" y="127159"/>
                  </a:cubicBezTo>
                  <a:cubicBezTo>
                    <a:pt x="501571" y="124301"/>
                    <a:pt x="501571" y="121444"/>
                    <a:pt x="500619" y="118586"/>
                  </a:cubicBezTo>
                  <a:cubicBezTo>
                    <a:pt x="500619" y="116681"/>
                    <a:pt x="499666" y="113824"/>
                    <a:pt x="498714" y="111919"/>
                  </a:cubicBezTo>
                  <a:cubicBezTo>
                    <a:pt x="498714" y="110966"/>
                    <a:pt x="497761" y="110014"/>
                    <a:pt x="496809" y="109061"/>
                  </a:cubicBezTo>
                  <a:cubicBezTo>
                    <a:pt x="494904" y="108109"/>
                    <a:pt x="493951" y="107156"/>
                    <a:pt x="492046" y="105251"/>
                  </a:cubicBezTo>
                  <a:cubicBezTo>
                    <a:pt x="490141" y="103346"/>
                    <a:pt x="488236" y="101441"/>
                    <a:pt x="486331" y="99536"/>
                  </a:cubicBezTo>
                  <a:cubicBezTo>
                    <a:pt x="484426" y="98584"/>
                    <a:pt x="481569" y="96679"/>
                    <a:pt x="479664" y="95726"/>
                  </a:cubicBezTo>
                  <a:lnTo>
                    <a:pt x="465376" y="92869"/>
                  </a:lnTo>
                  <a:lnTo>
                    <a:pt x="457756" y="88106"/>
                  </a:lnTo>
                  <a:cubicBezTo>
                    <a:pt x="453946" y="85249"/>
                    <a:pt x="449184" y="82391"/>
                    <a:pt x="447279" y="78581"/>
                  </a:cubicBezTo>
                  <a:cubicBezTo>
                    <a:pt x="445374" y="76676"/>
                    <a:pt x="444421" y="74771"/>
                    <a:pt x="442516" y="71914"/>
                  </a:cubicBezTo>
                  <a:cubicBezTo>
                    <a:pt x="441564" y="70009"/>
                    <a:pt x="440611" y="66199"/>
                    <a:pt x="442516" y="63341"/>
                  </a:cubicBezTo>
                  <a:cubicBezTo>
                    <a:pt x="445374" y="58579"/>
                    <a:pt x="452041" y="55721"/>
                    <a:pt x="457756" y="57626"/>
                  </a:cubicBezTo>
                  <a:cubicBezTo>
                    <a:pt x="470139" y="62389"/>
                    <a:pt x="481569" y="68104"/>
                    <a:pt x="492046" y="76676"/>
                  </a:cubicBezTo>
                  <a:cubicBezTo>
                    <a:pt x="492999" y="76676"/>
                    <a:pt x="493951" y="77629"/>
                    <a:pt x="494904" y="77629"/>
                  </a:cubicBezTo>
                  <a:cubicBezTo>
                    <a:pt x="495856" y="77629"/>
                    <a:pt x="495856" y="77629"/>
                    <a:pt x="496809" y="77629"/>
                  </a:cubicBezTo>
                  <a:cubicBezTo>
                    <a:pt x="501571" y="77629"/>
                    <a:pt x="507286" y="74771"/>
                    <a:pt x="508239" y="70009"/>
                  </a:cubicBezTo>
                  <a:cubicBezTo>
                    <a:pt x="509191" y="67151"/>
                    <a:pt x="510144" y="64294"/>
                    <a:pt x="511096" y="62389"/>
                  </a:cubicBezTo>
                  <a:cubicBezTo>
                    <a:pt x="511096" y="62389"/>
                    <a:pt x="511096" y="62389"/>
                    <a:pt x="511096" y="61436"/>
                  </a:cubicBezTo>
                  <a:cubicBezTo>
                    <a:pt x="512049" y="58579"/>
                    <a:pt x="512049" y="55721"/>
                    <a:pt x="511096" y="52864"/>
                  </a:cubicBezTo>
                  <a:cubicBezTo>
                    <a:pt x="511096" y="50959"/>
                    <a:pt x="509191" y="48101"/>
                    <a:pt x="507286" y="46196"/>
                  </a:cubicBezTo>
                  <a:cubicBezTo>
                    <a:pt x="504429" y="43339"/>
                    <a:pt x="502524" y="40481"/>
                    <a:pt x="499666" y="37624"/>
                  </a:cubicBezTo>
                  <a:cubicBezTo>
                    <a:pt x="494904" y="32861"/>
                    <a:pt x="490141" y="28099"/>
                    <a:pt x="487284" y="22384"/>
                  </a:cubicBezTo>
                  <a:cubicBezTo>
                    <a:pt x="486331" y="20479"/>
                    <a:pt x="485379" y="17621"/>
                    <a:pt x="486331" y="15716"/>
                  </a:cubicBezTo>
                  <a:cubicBezTo>
                    <a:pt x="487284" y="13811"/>
                    <a:pt x="489189" y="11906"/>
                    <a:pt x="491094" y="10001"/>
                  </a:cubicBezTo>
                  <a:cubicBezTo>
                    <a:pt x="491094" y="10954"/>
                    <a:pt x="492046" y="10954"/>
                    <a:pt x="493951" y="10001"/>
                  </a:cubicBezTo>
                  <a:lnTo>
                    <a:pt x="493951" y="10001"/>
                  </a:lnTo>
                  <a:lnTo>
                    <a:pt x="493951" y="10001"/>
                  </a:lnTo>
                  <a:close/>
                  <a:moveTo>
                    <a:pt x="394891" y="174784"/>
                  </a:moveTo>
                  <a:cubicBezTo>
                    <a:pt x="392986" y="174784"/>
                    <a:pt x="392034" y="175736"/>
                    <a:pt x="391081" y="177641"/>
                  </a:cubicBezTo>
                  <a:cubicBezTo>
                    <a:pt x="390129" y="178594"/>
                    <a:pt x="390129" y="180499"/>
                    <a:pt x="392034" y="181451"/>
                  </a:cubicBezTo>
                  <a:cubicBezTo>
                    <a:pt x="396796" y="185261"/>
                    <a:pt x="402511" y="189071"/>
                    <a:pt x="407274" y="191929"/>
                  </a:cubicBezTo>
                  <a:cubicBezTo>
                    <a:pt x="412036" y="194786"/>
                    <a:pt x="417751" y="196691"/>
                    <a:pt x="422514" y="198596"/>
                  </a:cubicBezTo>
                  <a:cubicBezTo>
                    <a:pt x="424419" y="198596"/>
                    <a:pt x="425371" y="199549"/>
                    <a:pt x="427276" y="199549"/>
                  </a:cubicBezTo>
                  <a:cubicBezTo>
                    <a:pt x="432991" y="199549"/>
                    <a:pt x="438706" y="198596"/>
                    <a:pt x="444421" y="198596"/>
                  </a:cubicBezTo>
                  <a:cubicBezTo>
                    <a:pt x="446326" y="198596"/>
                    <a:pt x="447279" y="197644"/>
                    <a:pt x="449184" y="198596"/>
                  </a:cubicBezTo>
                  <a:cubicBezTo>
                    <a:pt x="449184" y="198596"/>
                    <a:pt x="449184" y="199549"/>
                    <a:pt x="449184" y="199549"/>
                  </a:cubicBezTo>
                  <a:cubicBezTo>
                    <a:pt x="452041" y="200501"/>
                    <a:pt x="454899" y="201454"/>
                    <a:pt x="456804" y="204311"/>
                  </a:cubicBezTo>
                  <a:cubicBezTo>
                    <a:pt x="457756" y="205264"/>
                    <a:pt x="458709" y="206216"/>
                    <a:pt x="458709" y="207169"/>
                  </a:cubicBezTo>
                  <a:cubicBezTo>
                    <a:pt x="458709" y="208121"/>
                    <a:pt x="457756" y="210979"/>
                    <a:pt x="456804" y="211931"/>
                  </a:cubicBezTo>
                  <a:cubicBezTo>
                    <a:pt x="456804" y="211931"/>
                    <a:pt x="456804" y="212884"/>
                    <a:pt x="456804" y="212884"/>
                  </a:cubicBezTo>
                  <a:cubicBezTo>
                    <a:pt x="455851" y="215741"/>
                    <a:pt x="454899" y="217646"/>
                    <a:pt x="453946" y="220504"/>
                  </a:cubicBezTo>
                  <a:cubicBezTo>
                    <a:pt x="452994" y="222409"/>
                    <a:pt x="452994" y="225266"/>
                    <a:pt x="452994" y="227171"/>
                  </a:cubicBezTo>
                  <a:lnTo>
                    <a:pt x="452994" y="230981"/>
                  </a:lnTo>
                  <a:cubicBezTo>
                    <a:pt x="453946" y="233839"/>
                    <a:pt x="455851" y="237649"/>
                    <a:pt x="456804" y="240506"/>
                  </a:cubicBezTo>
                  <a:cubicBezTo>
                    <a:pt x="460614" y="249079"/>
                    <a:pt x="462519" y="258604"/>
                    <a:pt x="462519" y="268129"/>
                  </a:cubicBezTo>
                  <a:lnTo>
                    <a:pt x="463471" y="273844"/>
                  </a:lnTo>
                  <a:cubicBezTo>
                    <a:pt x="469186" y="271939"/>
                    <a:pt x="474901" y="269081"/>
                    <a:pt x="479664" y="266224"/>
                  </a:cubicBezTo>
                  <a:cubicBezTo>
                    <a:pt x="482521" y="264319"/>
                    <a:pt x="485379" y="262414"/>
                    <a:pt x="488236" y="260509"/>
                  </a:cubicBezTo>
                  <a:cubicBezTo>
                    <a:pt x="490141" y="259556"/>
                    <a:pt x="492999" y="258604"/>
                    <a:pt x="495856" y="259556"/>
                  </a:cubicBezTo>
                  <a:cubicBezTo>
                    <a:pt x="499666" y="260509"/>
                    <a:pt x="502524" y="264319"/>
                    <a:pt x="502524" y="268129"/>
                  </a:cubicBezTo>
                  <a:cubicBezTo>
                    <a:pt x="502524" y="270034"/>
                    <a:pt x="502524" y="271939"/>
                    <a:pt x="501571" y="273844"/>
                  </a:cubicBezTo>
                  <a:cubicBezTo>
                    <a:pt x="501571" y="274796"/>
                    <a:pt x="500619" y="275749"/>
                    <a:pt x="499666" y="276701"/>
                  </a:cubicBezTo>
                  <a:cubicBezTo>
                    <a:pt x="498714" y="279559"/>
                    <a:pt x="496809" y="281464"/>
                    <a:pt x="493951" y="283369"/>
                  </a:cubicBezTo>
                  <a:cubicBezTo>
                    <a:pt x="488236" y="287179"/>
                    <a:pt x="483474" y="291941"/>
                    <a:pt x="478711" y="296704"/>
                  </a:cubicBezTo>
                  <a:cubicBezTo>
                    <a:pt x="473949" y="301466"/>
                    <a:pt x="468234" y="306229"/>
                    <a:pt x="463471" y="310991"/>
                  </a:cubicBezTo>
                  <a:cubicBezTo>
                    <a:pt x="453946" y="319564"/>
                    <a:pt x="445374" y="330041"/>
                    <a:pt x="438706" y="339566"/>
                  </a:cubicBezTo>
                  <a:cubicBezTo>
                    <a:pt x="433944" y="346234"/>
                    <a:pt x="428229" y="352901"/>
                    <a:pt x="423466" y="359569"/>
                  </a:cubicBezTo>
                  <a:lnTo>
                    <a:pt x="416799" y="367189"/>
                  </a:lnTo>
                  <a:lnTo>
                    <a:pt x="417751" y="367189"/>
                  </a:lnTo>
                  <a:cubicBezTo>
                    <a:pt x="439659" y="361474"/>
                    <a:pt x="461566" y="353854"/>
                    <a:pt x="482521" y="343376"/>
                  </a:cubicBezTo>
                  <a:cubicBezTo>
                    <a:pt x="490141" y="339566"/>
                    <a:pt x="497761" y="334804"/>
                    <a:pt x="504429" y="330041"/>
                  </a:cubicBezTo>
                  <a:cubicBezTo>
                    <a:pt x="513001" y="323374"/>
                    <a:pt x="520621" y="316706"/>
                    <a:pt x="527289" y="308134"/>
                  </a:cubicBezTo>
                  <a:cubicBezTo>
                    <a:pt x="532051" y="301466"/>
                    <a:pt x="535861" y="294799"/>
                    <a:pt x="538719" y="288131"/>
                  </a:cubicBezTo>
                  <a:cubicBezTo>
                    <a:pt x="539671" y="286226"/>
                    <a:pt x="540624" y="283369"/>
                    <a:pt x="541576" y="280511"/>
                  </a:cubicBezTo>
                  <a:cubicBezTo>
                    <a:pt x="543481" y="272891"/>
                    <a:pt x="543481" y="264319"/>
                    <a:pt x="542529" y="255746"/>
                  </a:cubicBezTo>
                  <a:cubicBezTo>
                    <a:pt x="540624" y="239554"/>
                    <a:pt x="533956" y="225266"/>
                    <a:pt x="523479" y="212884"/>
                  </a:cubicBezTo>
                  <a:cubicBezTo>
                    <a:pt x="515859" y="205264"/>
                    <a:pt x="507286" y="198596"/>
                    <a:pt x="497761" y="193834"/>
                  </a:cubicBezTo>
                  <a:cubicBezTo>
                    <a:pt x="488236" y="189071"/>
                    <a:pt x="476806" y="184309"/>
                    <a:pt x="466329" y="181451"/>
                  </a:cubicBezTo>
                  <a:cubicBezTo>
                    <a:pt x="463471" y="180499"/>
                    <a:pt x="459661" y="179546"/>
                    <a:pt x="456804" y="179546"/>
                  </a:cubicBezTo>
                  <a:cubicBezTo>
                    <a:pt x="447279" y="177641"/>
                    <a:pt x="437754" y="175736"/>
                    <a:pt x="428229" y="174784"/>
                  </a:cubicBezTo>
                  <a:cubicBezTo>
                    <a:pt x="426324" y="174784"/>
                    <a:pt x="424419" y="174784"/>
                    <a:pt x="423466" y="174784"/>
                  </a:cubicBezTo>
                  <a:cubicBezTo>
                    <a:pt x="421561" y="174784"/>
                    <a:pt x="420609" y="174784"/>
                    <a:pt x="418704" y="174784"/>
                  </a:cubicBezTo>
                  <a:cubicBezTo>
                    <a:pt x="417751" y="174784"/>
                    <a:pt x="415846" y="174784"/>
                    <a:pt x="414894" y="175736"/>
                  </a:cubicBezTo>
                  <a:cubicBezTo>
                    <a:pt x="411084" y="175736"/>
                    <a:pt x="407274" y="175736"/>
                    <a:pt x="402511" y="175736"/>
                  </a:cubicBezTo>
                  <a:cubicBezTo>
                    <a:pt x="399654" y="174784"/>
                    <a:pt x="397749" y="174784"/>
                    <a:pt x="394891" y="174784"/>
                  </a:cubicBezTo>
                  <a:lnTo>
                    <a:pt x="394891" y="174784"/>
                  </a:lnTo>
                  <a:close/>
                  <a:moveTo>
                    <a:pt x="192009" y="347186"/>
                  </a:moveTo>
                  <a:cubicBezTo>
                    <a:pt x="191056" y="356711"/>
                    <a:pt x="192009" y="366236"/>
                    <a:pt x="194866" y="374809"/>
                  </a:cubicBezTo>
                  <a:cubicBezTo>
                    <a:pt x="198676" y="385286"/>
                    <a:pt x="205344" y="395764"/>
                    <a:pt x="213916" y="403384"/>
                  </a:cubicBezTo>
                  <a:cubicBezTo>
                    <a:pt x="216774" y="405289"/>
                    <a:pt x="219631" y="407194"/>
                    <a:pt x="222489" y="409099"/>
                  </a:cubicBezTo>
                  <a:cubicBezTo>
                    <a:pt x="225346" y="410051"/>
                    <a:pt x="227251" y="410051"/>
                    <a:pt x="229156" y="411004"/>
                  </a:cubicBezTo>
                  <a:cubicBezTo>
                    <a:pt x="230109" y="411004"/>
                    <a:pt x="232014" y="411956"/>
                    <a:pt x="232966" y="411956"/>
                  </a:cubicBezTo>
                  <a:cubicBezTo>
                    <a:pt x="233919" y="411956"/>
                    <a:pt x="233919" y="411956"/>
                    <a:pt x="234871" y="412909"/>
                  </a:cubicBezTo>
                  <a:lnTo>
                    <a:pt x="238681" y="411956"/>
                  </a:lnTo>
                  <a:cubicBezTo>
                    <a:pt x="238681" y="408146"/>
                    <a:pt x="237729" y="405289"/>
                    <a:pt x="234871" y="401479"/>
                  </a:cubicBezTo>
                  <a:cubicBezTo>
                    <a:pt x="232014" y="396716"/>
                    <a:pt x="229156" y="391954"/>
                    <a:pt x="228204" y="387191"/>
                  </a:cubicBezTo>
                  <a:cubicBezTo>
                    <a:pt x="228204" y="386239"/>
                    <a:pt x="227251" y="384334"/>
                    <a:pt x="228204" y="383381"/>
                  </a:cubicBezTo>
                  <a:cubicBezTo>
                    <a:pt x="229156" y="381476"/>
                    <a:pt x="230109" y="379571"/>
                    <a:pt x="232966" y="378619"/>
                  </a:cubicBezTo>
                  <a:cubicBezTo>
                    <a:pt x="235824" y="377666"/>
                    <a:pt x="239634" y="376714"/>
                    <a:pt x="243444" y="377666"/>
                  </a:cubicBezTo>
                  <a:cubicBezTo>
                    <a:pt x="244396" y="377666"/>
                    <a:pt x="245349" y="378619"/>
                    <a:pt x="246301" y="378619"/>
                  </a:cubicBezTo>
                  <a:cubicBezTo>
                    <a:pt x="251064" y="380524"/>
                    <a:pt x="254874" y="382429"/>
                    <a:pt x="258684" y="386239"/>
                  </a:cubicBezTo>
                  <a:cubicBezTo>
                    <a:pt x="262494" y="389096"/>
                    <a:pt x="267256" y="392906"/>
                    <a:pt x="270114" y="395764"/>
                  </a:cubicBezTo>
                  <a:cubicBezTo>
                    <a:pt x="272971" y="399574"/>
                    <a:pt x="275829" y="403384"/>
                    <a:pt x="278686" y="406241"/>
                  </a:cubicBezTo>
                  <a:lnTo>
                    <a:pt x="281544" y="410051"/>
                  </a:lnTo>
                  <a:cubicBezTo>
                    <a:pt x="295831" y="415766"/>
                    <a:pt x="310119" y="418624"/>
                    <a:pt x="325359" y="420529"/>
                  </a:cubicBezTo>
                  <a:lnTo>
                    <a:pt x="335836" y="421481"/>
                  </a:lnTo>
                  <a:lnTo>
                    <a:pt x="342504" y="421481"/>
                  </a:lnTo>
                  <a:cubicBezTo>
                    <a:pt x="342504" y="418624"/>
                    <a:pt x="342504" y="414814"/>
                    <a:pt x="340599" y="411956"/>
                  </a:cubicBezTo>
                  <a:cubicBezTo>
                    <a:pt x="338694" y="408146"/>
                    <a:pt x="337741" y="404336"/>
                    <a:pt x="334884" y="401479"/>
                  </a:cubicBezTo>
                  <a:cubicBezTo>
                    <a:pt x="331074" y="397669"/>
                    <a:pt x="326311" y="392906"/>
                    <a:pt x="321549" y="390049"/>
                  </a:cubicBezTo>
                  <a:cubicBezTo>
                    <a:pt x="315834" y="385286"/>
                    <a:pt x="309166" y="382429"/>
                    <a:pt x="302499" y="379571"/>
                  </a:cubicBezTo>
                  <a:cubicBezTo>
                    <a:pt x="290116" y="373856"/>
                    <a:pt x="276781" y="369094"/>
                    <a:pt x="263446" y="365284"/>
                  </a:cubicBezTo>
                  <a:lnTo>
                    <a:pt x="255826" y="363379"/>
                  </a:lnTo>
                  <a:lnTo>
                    <a:pt x="250111" y="361474"/>
                  </a:lnTo>
                  <a:lnTo>
                    <a:pt x="237729" y="358616"/>
                  </a:lnTo>
                  <a:lnTo>
                    <a:pt x="207249" y="350996"/>
                  </a:lnTo>
                  <a:lnTo>
                    <a:pt x="192009" y="347186"/>
                  </a:lnTo>
                  <a:lnTo>
                    <a:pt x="192009" y="3471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/>
            <p:cNvSpPr/>
            <p:nvPr/>
          </p:nvSpPr>
          <p:spPr>
            <a:xfrm>
              <a:off x="829775" y="3208066"/>
              <a:ext cx="1504950" cy="1114425"/>
            </a:xfrm>
            <a:custGeom>
              <a:avLst/>
              <a:gdLst>
                <a:gd name="connsiteX0" fmla="*/ 408293 w 1504950"/>
                <a:gd name="connsiteY0" fmla="*/ 15716 h 1114425"/>
                <a:gd name="connsiteX1" fmla="*/ 414960 w 1504950"/>
                <a:gd name="connsiteY1" fmla="*/ 15716 h 1114425"/>
                <a:gd name="connsiteX2" fmla="*/ 420675 w 1504950"/>
                <a:gd name="connsiteY2" fmla="*/ 17621 h 1114425"/>
                <a:gd name="connsiteX3" fmla="*/ 426390 w 1504950"/>
                <a:gd name="connsiteY3" fmla="*/ 22384 h 1114425"/>
                <a:gd name="connsiteX4" fmla="*/ 440678 w 1504950"/>
                <a:gd name="connsiteY4" fmla="*/ 30004 h 1114425"/>
                <a:gd name="connsiteX5" fmla="*/ 441630 w 1504950"/>
                <a:gd name="connsiteY5" fmla="*/ 29051 h 1114425"/>
                <a:gd name="connsiteX6" fmla="*/ 442583 w 1504950"/>
                <a:gd name="connsiteY6" fmla="*/ 27146 h 1114425"/>
                <a:gd name="connsiteX7" fmla="*/ 444488 w 1504950"/>
                <a:gd name="connsiteY7" fmla="*/ 22384 h 1114425"/>
                <a:gd name="connsiteX8" fmla="*/ 455918 w 1504950"/>
                <a:gd name="connsiteY8" fmla="*/ 9049 h 1114425"/>
                <a:gd name="connsiteX9" fmla="*/ 462585 w 1504950"/>
                <a:gd name="connsiteY9" fmla="*/ 7144 h 1114425"/>
                <a:gd name="connsiteX10" fmla="*/ 464490 w 1504950"/>
                <a:gd name="connsiteY10" fmla="*/ 7144 h 1114425"/>
                <a:gd name="connsiteX11" fmla="*/ 471158 w 1504950"/>
                <a:gd name="connsiteY11" fmla="*/ 10954 h 1114425"/>
                <a:gd name="connsiteX12" fmla="*/ 473063 w 1504950"/>
                <a:gd name="connsiteY12" fmla="*/ 14764 h 1114425"/>
                <a:gd name="connsiteX13" fmla="*/ 473063 w 1504950"/>
                <a:gd name="connsiteY13" fmla="*/ 24289 h 1114425"/>
                <a:gd name="connsiteX14" fmla="*/ 470205 w 1504950"/>
                <a:gd name="connsiteY14" fmla="*/ 42386 h 1114425"/>
                <a:gd name="connsiteX15" fmla="*/ 470205 w 1504950"/>
                <a:gd name="connsiteY15" fmla="*/ 44291 h 1114425"/>
                <a:gd name="connsiteX16" fmla="*/ 469253 w 1504950"/>
                <a:gd name="connsiteY16" fmla="*/ 52864 h 1114425"/>
                <a:gd name="connsiteX17" fmla="*/ 458775 w 1504950"/>
                <a:gd name="connsiteY17" fmla="*/ 76676 h 1114425"/>
                <a:gd name="connsiteX18" fmla="*/ 451155 w 1504950"/>
                <a:gd name="connsiteY18" fmla="*/ 100489 h 1114425"/>
                <a:gd name="connsiteX19" fmla="*/ 450203 w 1504950"/>
                <a:gd name="connsiteY19" fmla="*/ 109061 h 1114425"/>
                <a:gd name="connsiteX20" fmla="*/ 450203 w 1504950"/>
                <a:gd name="connsiteY20" fmla="*/ 118586 h 1114425"/>
                <a:gd name="connsiteX21" fmla="*/ 453060 w 1504950"/>
                <a:gd name="connsiteY21" fmla="*/ 136684 h 1114425"/>
                <a:gd name="connsiteX22" fmla="*/ 453060 w 1504950"/>
                <a:gd name="connsiteY22" fmla="*/ 137636 h 1114425"/>
                <a:gd name="connsiteX23" fmla="*/ 454013 w 1504950"/>
                <a:gd name="connsiteY23" fmla="*/ 150019 h 1114425"/>
                <a:gd name="connsiteX24" fmla="*/ 453060 w 1504950"/>
                <a:gd name="connsiteY24" fmla="*/ 154781 h 1114425"/>
                <a:gd name="connsiteX25" fmla="*/ 452108 w 1504950"/>
                <a:gd name="connsiteY25" fmla="*/ 165259 h 1114425"/>
                <a:gd name="connsiteX26" fmla="*/ 451155 w 1504950"/>
                <a:gd name="connsiteY26" fmla="*/ 169069 h 1114425"/>
                <a:gd name="connsiteX27" fmla="*/ 456870 w 1504950"/>
                <a:gd name="connsiteY27" fmla="*/ 173831 h 1114425"/>
                <a:gd name="connsiteX28" fmla="*/ 462585 w 1504950"/>
                <a:gd name="connsiteY28" fmla="*/ 178594 h 1114425"/>
                <a:gd name="connsiteX29" fmla="*/ 470205 w 1504950"/>
                <a:gd name="connsiteY29" fmla="*/ 184309 h 1114425"/>
                <a:gd name="connsiteX30" fmla="*/ 479730 w 1504950"/>
                <a:gd name="connsiteY30" fmla="*/ 190024 h 1114425"/>
                <a:gd name="connsiteX31" fmla="*/ 484493 w 1504950"/>
                <a:gd name="connsiteY31" fmla="*/ 191929 h 1114425"/>
                <a:gd name="connsiteX32" fmla="*/ 491160 w 1504950"/>
                <a:gd name="connsiteY32" fmla="*/ 191929 h 1114425"/>
                <a:gd name="connsiteX33" fmla="*/ 500685 w 1504950"/>
                <a:gd name="connsiteY33" fmla="*/ 189071 h 1114425"/>
                <a:gd name="connsiteX34" fmla="*/ 509258 w 1504950"/>
                <a:gd name="connsiteY34" fmla="*/ 184309 h 1114425"/>
                <a:gd name="connsiteX35" fmla="*/ 512115 w 1504950"/>
                <a:gd name="connsiteY35" fmla="*/ 182404 h 1114425"/>
                <a:gd name="connsiteX36" fmla="*/ 515925 w 1504950"/>
                <a:gd name="connsiteY36" fmla="*/ 179546 h 1114425"/>
                <a:gd name="connsiteX37" fmla="*/ 519735 w 1504950"/>
                <a:gd name="connsiteY37" fmla="*/ 176689 h 1114425"/>
                <a:gd name="connsiteX38" fmla="*/ 524498 w 1504950"/>
                <a:gd name="connsiteY38" fmla="*/ 171926 h 1114425"/>
                <a:gd name="connsiteX39" fmla="*/ 529260 w 1504950"/>
                <a:gd name="connsiteY39" fmla="*/ 166211 h 1114425"/>
                <a:gd name="connsiteX40" fmla="*/ 532118 w 1504950"/>
                <a:gd name="connsiteY40" fmla="*/ 161449 h 1114425"/>
                <a:gd name="connsiteX41" fmla="*/ 538785 w 1504950"/>
                <a:gd name="connsiteY41" fmla="*/ 151924 h 1114425"/>
                <a:gd name="connsiteX42" fmla="*/ 548310 w 1504950"/>
                <a:gd name="connsiteY42" fmla="*/ 127159 h 1114425"/>
                <a:gd name="connsiteX43" fmla="*/ 549263 w 1504950"/>
                <a:gd name="connsiteY43" fmla="*/ 122396 h 1114425"/>
                <a:gd name="connsiteX44" fmla="*/ 550215 w 1504950"/>
                <a:gd name="connsiteY44" fmla="*/ 116681 h 1114425"/>
                <a:gd name="connsiteX45" fmla="*/ 552120 w 1504950"/>
                <a:gd name="connsiteY45" fmla="*/ 98584 h 1114425"/>
                <a:gd name="connsiteX46" fmla="*/ 554978 w 1504950"/>
                <a:gd name="connsiteY46" fmla="*/ 90964 h 1114425"/>
                <a:gd name="connsiteX47" fmla="*/ 556883 w 1504950"/>
                <a:gd name="connsiteY47" fmla="*/ 87154 h 1114425"/>
                <a:gd name="connsiteX48" fmla="*/ 560693 w 1504950"/>
                <a:gd name="connsiteY48" fmla="*/ 81439 h 1114425"/>
                <a:gd name="connsiteX49" fmla="*/ 565455 w 1504950"/>
                <a:gd name="connsiteY49" fmla="*/ 76676 h 1114425"/>
                <a:gd name="connsiteX50" fmla="*/ 571170 w 1504950"/>
                <a:gd name="connsiteY50" fmla="*/ 73819 h 1114425"/>
                <a:gd name="connsiteX51" fmla="*/ 573075 w 1504950"/>
                <a:gd name="connsiteY51" fmla="*/ 73819 h 1114425"/>
                <a:gd name="connsiteX52" fmla="*/ 574980 w 1504950"/>
                <a:gd name="connsiteY52" fmla="*/ 74771 h 1114425"/>
                <a:gd name="connsiteX53" fmla="*/ 576885 w 1504950"/>
                <a:gd name="connsiteY53" fmla="*/ 76676 h 1114425"/>
                <a:gd name="connsiteX54" fmla="*/ 578790 w 1504950"/>
                <a:gd name="connsiteY54" fmla="*/ 81439 h 1114425"/>
                <a:gd name="connsiteX55" fmla="*/ 579743 w 1504950"/>
                <a:gd name="connsiteY55" fmla="*/ 83344 h 1114425"/>
                <a:gd name="connsiteX56" fmla="*/ 579743 w 1504950"/>
                <a:gd name="connsiteY56" fmla="*/ 90011 h 1114425"/>
                <a:gd name="connsiteX57" fmla="*/ 577838 w 1504950"/>
                <a:gd name="connsiteY57" fmla="*/ 117634 h 1114425"/>
                <a:gd name="connsiteX58" fmla="*/ 575933 w 1504950"/>
                <a:gd name="connsiteY58" fmla="*/ 129064 h 1114425"/>
                <a:gd name="connsiteX59" fmla="*/ 577838 w 1504950"/>
                <a:gd name="connsiteY59" fmla="*/ 138589 h 1114425"/>
                <a:gd name="connsiteX60" fmla="*/ 580695 w 1504950"/>
                <a:gd name="connsiteY60" fmla="*/ 141446 h 1114425"/>
                <a:gd name="connsiteX61" fmla="*/ 584505 w 1504950"/>
                <a:gd name="connsiteY61" fmla="*/ 143351 h 1114425"/>
                <a:gd name="connsiteX62" fmla="*/ 589268 w 1504950"/>
                <a:gd name="connsiteY62" fmla="*/ 143351 h 1114425"/>
                <a:gd name="connsiteX63" fmla="*/ 595935 w 1504950"/>
                <a:gd name="connsiteY63" fmla="*/ 141446 h 1114425"/>
                <a:gd name="connsiteX64" fmla="*/ 604508 w 1504950"/>
                <a:gd name="connsiteY64" fmla="*/ 136684 h 1114425"/>
                <a:gd name="connsiteX65" fmla="*/ 621653 w 1504950"/>
                <a:gd name="connsiteY65" fmla="*/ 125254 h 1114425"/>
                <a:gd name="connsiteX66" fmla="*/ 635940 w 1504950"/>
                <a:gd name="connsiteY66" fmla="*/ 115729 h 1114425"/>
                <a:gd name="connsiteX67" fmla="*/ 639750 w 1504950"/>
                <a:gd name="connsiteY67" fmla="*/ 114776 h 1114425"/>
                <a:gd name="connsiteX68" fmla="*/ 643560 w 1504950"/>
                <a:gd name="connsiteY68" fmla="*/ 116681 h 1114425"/>
                <a:gd name="connsiteX69" fmla="*/ 645465 w 1504950"/>
                <a:gd name="connsiteY69" fmla="*/ 118586 h 1114425"/>
                <a:gd name="connsiteX70" fmla="*/ 646418 w 1504950"/>
                <a:gd name="connsiteY70" fmla="*/ 123349 h 1114425"/>
                <a:gd name="connsiteX71" fmla="*/ 645465 w 1504950"/>
                <a:gd name="connsiteY71" fmla="*/ 128111 h 1114425"/>
                <a:gd name="connsiteX72" fmla="*/ 645465 w 1504950"/>
                <a:gd name="connsiteY72" fmla="*/ 129064 h 1114425"/>
                <a:gd name="connsiteX73" fmla="*/ 644513 w 1504950"/>
                <a:gd name="connsiteY73" fmla="*/ 133826 h 1114425"/>
                <a:gd name="connsiteX74" fmla="*/ 644513 w 1504950"/>
                <a:gd name="connsiteY74" fmla="*/ 134779 h 1114425"/>
                <a:gd name="connsiteX75" fmla="*/ 644513 w 1504950"/>
                <a:gd name="connsiteY75" fmla="*/ 137636 h 1114425"/>
                <a:gd name="connsiteX76" fmla="*/ 642608 w 1504950"/>
                <a:gd name="connsiteY76" fmla="*/ 141446 h 1114425"/>
                <a:gd name="connsiteX77" fmla="*/ 640703 w 1504950"/>
                <a:gd name="connsiteY77" fmla="*/ 146209 h 1114425"/>
                <a:gd name="connsiteX78" fmla="*/ 637845 w 1504950"/>
                <a:gd name="connsiteY78" fmla="*/ 150971 h 1114425"/>
                <a:gd name="connsiteX79" fmla="*/ 632130 w 1504950"/>
                <a:gd name="connsiteY79" fmla="*/ 157639 h 1114425"/>
                <a:gd name="connsiteX80" fmla="*/ 621653 w 1504950"/>
                <a:gd name="connsiteY80" fmla="*/ 165259 h 1114425"/>
                <a:gd name="connsiteX81" fmla="*/ 610223 w 1504950"/>
                <a:gd name="connsiteY81" fmla="*/ 170021 h 1114425"/>
                <a:gd name="connsiteX82" fmla="*/ 607365 w 1504950"/>
                <a:gd name="connsiteY82" fmla="*/ 170974 h 1114425"/>
                <a:gd name="connsiteX83" fmla="*/ 598793 w 1504950"/>
                <a:gd name="connsiteY83" fmla="*/ 172879 h 1114425"/>
                <a:gd name="connsiteX84" fmla="*/ 588315 w 1504950"/>
                <a:gd name="connsiteY84" fmla="*/ 175736 h 1114425"/>
                <a:gd name="connsiteX85" fmla="*/ 578790 w 1504950"/>
                <a:gd name="connsiteY85" fmla="*/ 178594 h 1114425"/>
                <a:gd name="connsiteX86" fmla="*/ 571170 w 1504950"/>
                <a:gd name="connsiteY86" fmla="*/ 182404 h 1114425"/>
                <a:gd name="connsiteX87" fmla="*/ 564503 w 1504950"/>
                <a:gd name="connsiteY87" fmla="*/ 185261 h 1114425"/>
                <a:gd name="connsiteX88" fmla="*/ 556883 w 1504950"/>
                <a:gd name="connsiteY88" fmla="*/ 188119 h 1114425"/>
                <a:gd name="connsiteX89" fmla="*/ 534023 w 1504950"/>
                <a:gd name="connsiteY89" fmla="*/ 202406 h 1114425"/>
                <a:gd name="connsiteX90" fmla="*/ 515925 w 1504950"/>
                <a:gd name="connsiteY90" fmla="*/ 227171 h 1114425"/>
                <a:gd name="connsiteX91" fmla="*/ 514020 w 1504950"/>
                <a:gd name="connsiteY91" fmla="*/ 234791 h 1114425"/>
                <a:gd name="connsiteX92" fmla="*/ 513068 w 1504950"/>
                <a:gd name="connsiteY92" fmla="*/ 243364 h 1114425"/>
                <a:gd name="connsiteX93" fmla="*/ 514020 w 1504950"/>
                <a:gd name="connsiteY93" fmla="*/ 257651 h 1114425"/>
                <a:gd name="connsiteX94" fmla="*/ 514973 w 1504950"/>
                <a:gd name="connsiteY94" fmla="*/ 271939 h 1114425"/>
                <a:gd name="connsiteX95" fmla="*/ 514973 w 1504950"/>
                <a:gd name="connsiteY95" fmla="*/ 277654 h 1114425"/>
                <a:gd name="connsiteX96" fmla="*/ 514020 w 1504950"/>
                <a:gd name="connsiteY96" fmla="*/ 289084 h 1114425"/>
                <a:gd name="connsiteX97" fmla="*/ 513068 w 1504950"/>
                <a:gd name="connsiteY97" fmla="*/ 291941 h 1114425"/>
                <a:gd name="connsiteX98" fmla="*/ 495923 w 1504950"/>
                <a:gd name="connsiteY98" fmla="*/ 330994 h 1114425"/>
                <a:gd name="connsiteX99" fmla="*/ 486398 w 1504950"/>
                <a:gd name="connsiteY99" fmla="*/ 342424 h 1114425"/>
                <a:gd name="connsiteX100" fmla="*/ 474015 w 1504950"/>
                <a:gd name="connsiteY100" fmla="*/ 350044 h 1114425"/>
                <a:gd name="connsiteX101" fmla="*/ 443535 w 1504950"/>
                <a:gd name="connsiteY101" fmla="*/ 371951 h 1114425"/>
                <a:gd name="connsiteX102" fmla="*/ 422580 w 1504950"/>
                <a:gd name="connsiteY102" fmla="*/ 382429 h 1114425"/>
                <a:gd name="connsiteX103" fmla="*/ 351143 w 1504950"/>
                <a:gd name="connsiteY103" fmla="*/ 436721 h 1114425"/>
                <a:gd name="connsiteX104" fmla="*/ 348285 w 1504950"/>
                <a:gd name="connsiteY104" fmla="*/ 435769 h 1114425"/>
                <a:gd name="connsiteX105" fmla="*/ 349238 w 1504950"/>
                <a:gd name="connsiteY105" fmla="*/ 443389 h 1114425"/>
                <a:gd name="connsiteX106" fmla="*/ 418770 w 1504950"/>
                <a:gd name="connsiteY106" fmla="*/ 551974 h 1114425"/>
                <a:gd name="connsiteX107" fmla="*/ 524498 w 1504950"/>
                <a:gd name="connsiteY107" fmla="*/ 634841 h 1114425"/>
                <a:gd name="connsiteX108" fmla="*/ 614985 w 1504950"/>
                <a:gd name="connsiteY108" fmla="*/ 673894 h 1114425"/>
                <a:gd name="connsiteX109" fmla="*/ 733095 w 1504950"/>
                <a:gd name="connsiteY109" fmla="*/ 680561 h 1114425"/>
                <a:gd name="connsiteX110" fmla="*/ 770243 w 1504950"/>
                <a:gd name="connsiteY110" fmla="*/ 677704 h 1114425"/>
                <a:gd name="connsiteX111" fmla="*/ 838823 w 1504950"/>
                <a:gd name="connsiteY111" fmla="*/ 668179 h 1114425"/>
                <a:gd name="connsiteX112" fmla="*/ 941693 w 1504950"/>
                <a:gd name="connsiteY112" fmla="*/ 654844 h 1114425"/>
                <a:gd name="connsiteX113" fmla="*/ 990270 w 1504950"/>
                <a:gd name="connsiteY113" fmla="*/ 647224 h 1114425"/>
                <a:gd name="connsiteX114" fmla="*/ 1023608 w 1504950"/>
                <a:gd name="connsiteY114" fmla="*/ 582454 h 1114425"/>
                <a:gd name="connsiteX115" fmla="*/ 1043610 w 1504950"/>
                <a:gd name="connsiteY115" fmla="*/ 535781 h 1114425"/>
                <a:gd name="connsiteX116" fmla="*/ 1110285 w 1504950"/>
                <a:gd name="connsiteY116" fmla="*/ 495776 h 1114425"/>
                <a:gd name="connsiteX117" fmla="*/ 1099808 w 1504950"/>
                <a:gd name="connsiteY117" fmla="*/ 525304 h 1114425"/>
                <a:gd name="connsiteX118" fmla="*/ 1076948 w 1504950"/>
                <a:gd name="connsiteY118" fmla="*/ 584359 h 1114425"/>
                <a:gd name="connsiteX119" fmla="*/ 1075043 w 1504950"/>
                <a:gd name="connsiteY119" fmla="*/ 600551 h 1114425"/>
                <a:gd name="connsiteX120" fmla="*/ 1083615 w 1504950"/>
                <a:gd name="connsiteY120" fmla="*/ 672941 h 1114425"/>
                <a:gd name="connsiteX121" fmla="*/ 1100760 w 1504950"/>
                <a:gd name="connsiteY121" fmla="*/ 743426 h 1114425"/>
                <a:gd name="connsiteX122" fmla="*/ 1133145 w 1504950"/>
                <a:gd name="connsiteY122" fmla="*/ 820579 h 1114425"/>
                <a:gd name="connsiteX123" fmla="*/ 1223633 w 1504950"/>
                <a:gd name="connsiteY123" fmla="*/ 822484 h 1114425"/>
                <a:gd name="connsiteX124" fmla="*/ 1264590 w 1504950"/>
                <a:gd name="connsiteY124" fmla="*/ 838676 h 1114425"/>
                <a:gd name="connsiteX125" fmla="*/ 1314120 w 1504950"/>
                <a:gd name="connsiteY125" fmla="*/ 867251 h 1114425"/>
                <a:gd name="connsiteX126" fmla="*/ 1428420 w 1504950"/>
                <a:gd name="connsiteY126" fmla="*/ 889159 h 1114425"/>
                <a:gd name="connsiteX127" fmla="*/ 1455090 w 1504950"/>
                <a:gd name="connsiteY127" fmla="*/ 888206 h 1114425"/>
                <a:gd name="connsiteX128" fmla="*/ 1506525 w 1504950"/>
                <a:gd name="connsiteY128" fmla="*/ 912971 h 1114425"/>
                <a:gd name="connsiteX129" fmla="*/ 1485570 w 1504950"/>
                <a:gd name="connsiteY129" fmla="*/ 924401 h 1114425"/>
                <a:gd name="connsiteX130" fmla="*/ 1466520 w 1504950"/>
                <a:gd name="connsiteY130" fmla="*/ 932021 h 1114425"/>
                <a:gd name="connsiteX131" fmla="*/ 1476045 w 1504950"/>
                <a:gd name="connsiteY131" fmla="*/ 947261 h 1114425"/>
                <a:gd name="connsiteX132" fmla="*/ 1475093 w 1504950"/>
                <a:gd name="connsiteY132" fmla="*/ 969169 h 1114425"/>
                <a:gd name="connsiteX133" fmla="*/ 1456995 w 1504950"/>
                <a:gd name="connsiteY133" fmla="*/ 976789 h 1114425"/>
                <a:gd name="connsiteX134" fmla="*/ 1447470 w 1504950"/>
                <a:gd name="connsiteY134" fmla="*/ 979646 h 1114425"/>
                <a:gd name="connsiteX135" fmla="*/ 1429373 w 1504950"/>
                <a:gd name="connsiteY135" fmla="*/ 975836 h 1114425"/>
                <a:gd name="connsiteX136" fmla="*/ 1397940 w 1504950"/>
                <a:gd name="connsiteY136" fmla="*/ 968216 h 1114425"/>
                <a:gd name="connsiteX137" fmla="*/ 1305548 w 1504950"/>
                <a:gd name="connsiteY137" fmla="*/ 932021 h 1114425"/>
                <a:gd name="connsiteX138" fmla="*/ 1258875 w 1504950"/>
                <a:gd name="connsiteY138" fmla="*/ 912019 h 1114425"/>
                <a:gd name="connsiteX139" fmla="*/ 1179818 w 1504950"/>
                <a:gd name="connsiteY139" fmla="*/ 912971 h 1114425"/>
                <a:gd name="connsiteX140" fmla="*/ 1115048 w 1504950"/>
                <a:gd name="connsiteY140" fmla="*/ 931069 h 1114425"/>
                <a:gd name="connsiteX141" fmla="*/ 967410 w 1504950"/>
                <a:gd name="connsiteY141" fmla="*/ 912971 h 1114425"/>
                <a:gd name="connsiteX142" fmla="*/ 829298 w 1504950"/>
                <a:gd name="connsiteY142" fmla="*/ 897731 h 1114425"/>
                <a:gd name="connsiteX143" fmla="*/ 780720 w 1504950"/>
                <a:gd name="connsiteY143" fmla="*/ 916781 h 1114425"/>
                <a:gd name="connsiteX144" fmla="*/ 765480 w 1504950"/>
                <a:gd name="connsiteY144" fmla="*/ 924401 h 1114425"/>
                <a:gd name="connsiteX145" fmla="*/ 689280 w 1504950"/>
                <a:gd name="connsiteY145" fmla="*/ 932974 h 1114425"/>
                <a:gd name="connsiteX146" fmla="*/ 560693 w 1504950"/>
                <a:gd name="connsiteY146" fmla="*/ 921544 h 1114425"/>
                <a:gd name="connsiteX147" fmla="*/ 525450 w 1504950"/>
                <a:gd name="connsiteY147" fmla="*/ 918686 h 1114425"/>
                <a:gd name="connsiteX148" fmla="*/ 504495 w 1504950"/>
                <a:gd name="connsiteY148" fmla="*/ 915829 h 1114425"/>
                <a:gd name="connsiteX149" fmla="*/ 461633 w 1504950"/>
                <a:gd name="connsiteY149" fmla="*/ 925354 h 1114425"/>
                <a:gd name="connsiteX150" fmla="*/ 349238 w 1504950"/>
                <a:gd name="connsiteY150" fmla="*/ 930116 h 1114425"/>
                <a:gd name="connsiteX151" fmla="*/ 216840 w 1504950"/>
                <a:gd name="connsiteY151" fmla="*/ 991076 h 1114425"/>
                <a:gd name="connsiteX152" fmla="*/ 179693 w 1504950"/>
                <a:gd name="connsiteY152" fmla="*/ 1032034 h 1114425"/>
                <a:gd name="connsiteX153" fmla="*/ 162548 w 1504950"/>
                <a:gd name="connsiteY153" fmla="*/ 1058704 h 1114425"/>
                <a:gd name="connsiteX154" fmla="*/ 118733 w 1504950"/>
                <a:gd name="connsiteY154" fmla="*/ 1095851 h 1114425"/>
                <a:gd name="connsiteX155" fmla="*/ 87300 w 1504950"/>
                <a:gd name="connsiteY155" fmla="*/ 1108234 h 1114425"/>
                <a:gd name="connsiteX156" fmla="*/ 97778 w 1504950"/>
                <a:gd name="connsiteY156" fmla="*/ 1081564 h 1114425"/>
                <a:gd name="connsiteX157" fmla="*/ 116828 w 1504950"/>
                <a:gd name="connsiteY157" fmla="*/ 1049179 h 1114425"/>
                <a:gd name="connsiteX158" fmla="*/ 133973 w 1504950"/>
                <a:gd name="connsiteY158" fmla="*/ 1024414 h 1114425"/>
                <a:gd name="connsiteX159" fmla="*/ 166358 w 1504950"/>
                <a:gd name="connsiteY159" fmla="*/ 984409 h 1114425"/>
                <a:gd name="connsiteX160" fmla="*/ 187313 w 1504950"/>
                <a:gd name="connsiteY160" fmla="*/ 960596 h 1114425"/>
                <a:gd name="connsiteX161" fmla="*/ 137783 w 1504950"/>
                <a:gd name="connsiteY161" fmla="*/ 986314 h 1114425"/>
                <a:gd name="connsiteX162" fmla="*/ 32055 w 1504950"/>
                <a:gd name="connsiteY162" fmla="*/ 1031081 h 1114425"/>
                <a:gd name="connsiteX163" fmla="*/ 7290 w 1504950"/>
                <a:gd name="connsiteY163" fmla="*/ 1028224 h 1114425"/>
                <a:gd name="connsiteX164" fmla="*/ 111113 w 1504950"/>
                <a:gd name="connsiteY164" fmla="*/ 962501 h 1114425"/>
                <a:gd name="connsiteX165" fmla="*/ 222555 w 1504950"/>
                <a:gd name="connsiteY165" fmla="*/ 901541 h 1114425"/>
                <a:gd name="connsiteX166" fmla="*/ 333998 w 1504950"/>
                <a:gd name="connsiteY166" fmla="*/ 866299 h 1114425"/>
                <a:gd name="connsiteX167" fmla="*/ 374003 w 1504950"/>
                <a:gd name="connsiteY167" fmla="*/ 852964 h 1114425"/>
                <a:gd name="connsiteX168" fmla="*/ 359715 w 1504950"/>
                <a:gd name="connsiteY168" fmla="*/ 802481 h 1114425"/>
                <a:gd name="connsiteX169" fmla="*/ 332093 w 1504950"/>
                <a:gd name="connsiteY169" fmla="*/ 769144 h 1114425"/>
                <a:gd name="connsiteX170" fmla="*/ 307328 w 1504950"/>
                <a:gd name="connsiteY170" fmla="*/ 746284 h 1114425"/>
                <a:gd name="connsiteX171" fmla="*/ 276848 w 1504950"/>
                <a:gd name="connsiteY171" fmla="*/ 658654 h 1114425"/>
                <a:gd name="connsiteX172" fmla="*/ 267323 w 1504950"/>
                <a:gd name="connsiteY172" fmla="*/ 592931 h 1114425"/>
                <a:gd name="connsiteX173" fmla="*/ 244463 w 1504950"/>
                <a:gd name="connsiteY173" fmla="*/ 572929 h 1114425"/>
                <a:gd name="connsiteX174" fmla="*/ 154928 w 1504950"/>
                <a:gd name="connsiteY174" fmla="*/ 567214 h 1114425"/>
                <a:gd name="connsiteX175" fmla="*/ 133973 w 1504950"/>
                <a:gd name="connsiteY175" fmla="*/ 547211 h 1114425"/>
                <a:gd name="connsiteX176" fmla="*/ 167310 w 1504950"/>
                <a:gd name="connsiteY176" fmla="*/ 505301 h 1114425"/>
                <a:gd name="connsiteX177" fmla="*/ 242558 w 1504950"/>
                <a:gd name="connsiteY177" fmla="*/ 466249 h 1114425"/>
                <a:gd name="connsiteX178" fmla="*/ 230175 w 1504950"/>
                <a:gd name="connsiteY178" fmla="*/ 465296 h 1114425"/>
                <a:gd name="connsiteX179" fmla="*/ 179693 w 1504950"/>
                <a:gd name="connsiteY179" fmla="*/ 466249 h 1114425"/>
                <a:gd name="connsiteX180" fmla="*/ 151118 w 1504950"/>
                <a:gd name="connsiteY180" fmla="*/ 467201 h 1114425"/>
                <a:gd name="connsiteX181" fmla="*/ 127305 w 1504950"/>
                <a:gd name="connsiteY181" fmla="*/ 465296 h 1114425"/>
                <a:gd name="connsiteX182" fmla="*/ 112065 w 1504950"/>
                <a:gd name="connsiteY182" fmla="*/ 460534 h 1114425"/>
                <a:gd name="connsiteX183" fmla="*/ 107303 w 1504950"/>
                <a:gd name="connsiteY183" fmla="*/ 450056 h 1114425"/>
                <a:gd name="connsiteX184" fmla="*/ 114923 w 1504950"/>
                <a:gd name="connsiteY184" fmla="*/ 441484 h 1114425"/>
                <a:gd name="connsiteX185" fmla="*/ 130163 w 1504950"/>
                <a:gd name="connsiteY185" fmla="*/ 440531 h 1114425"/>
                <a:gd name="connsiteX186" fmla="*/ 123495 w 1504950"/>
                <a:gd name="connsiteY186" fmla="*/ 431959 h 1114425"/>
                <a:gd name="connsiteX187" fmla="*/ 117780 w 1504950"/>
                <a:gd name="connsiteY187" fmla="*/ 422434 h 1114425"/>
                <a:gd name="connsiteX188" fmla="*/ 113018 w 1504950"/>
                <a:gd name="connsiteY188" fmla="*/ 412909 h 1114425"/>
                <a:gd name="connsiteX189" fmla="*/ 100635 w 1504950"/>
                <a:gd name="connsiteY189" fmla="*/ 371951 h 1114425"/>
                <a:gd name="connsiteX190" fmla="*/ 91110 w 1504950"/>
                <a:gd name="connsiteY190" fmla="*/ 363379 h 1114425"/>
                <a:gd name="connsiteX191" fmla="*/ 85395 w 1504950"/>
                <a:gd name="connsiteY191" fmla="*/ 354806 h 1114425"/>
                <a:gd name="connsiteX192" fmla="*/ 89205 w 1504950"/>
                <a:gd name="connsiteY192" fmla="*/ 345281 h 1114425"/>
                <a:gd name="connsiteX193" fmla="*/ 99683 w 1504950"/>
                <a:gd name="connsiteY193" fmla="*/ 345281 h 1114425"/>
                <a:gd name="connsiteX194" fmla="*/ 113970 w 1504950"/>
                <a:gd name="connsiteY194" fmla="*/ 350996 h 1114425"/>
                <a:gd name="connsiteX195" fmla="*/ 129210 w 1504950"/>
                <a:gd name="connsiteY195" fmla="*/ 355759 h 1114425"/>
                <a:gd name="connsiteX196" fmla="*/ 140640 w 1504950"/>
                <a:gd name="connsiteY196" fmla="*/ 356711 h 1114425"/>
                <a:gd name="connsiteX197" fmla="*/ 134925 w 1504950"/>
                <a:gd name="connsiteY197" fmla="*/ 350996 h 1114425"/>
                <a:gd name="connsiteX198" fmla="*/ 128258 w 1504950"/>
                <a:gd name="connsiteY198" fmla="*/ 341471 h 1114425"/>
                <a:gd name="connsiteX199" fmla="*/ 121590 w 1504950"/>
                <a:gd name="connsiteY199" fmla="*/ 324326 h 1114425"/>
                <a:gd name="connsiteX200" fmla="*/ 117780 w 1504950"/>
                <a:gd name="connsiteY200" fmla="*/ 317659 h 1114425"/>
                <a:gd name="connsiteX201" fmla="*/ 120638 w 1504950"/>
                <a:gd name="connsiteY201" fmla="*/ 308134 h 1114425"/>
                <a:gd name="connsiteX202" fmla="*/ 129210 w 1504950"/>
                <a:gd name="connsiteY202" fmla="*/ 307181 h 1114425"/>
                <a:gd name="connsiteX203" fmla="*/ 139688 w 1504950"/>
                <a:gd name="connsiteY203" fmla="*/ 313849 h 1114425"/>
                <a:gd name="connsiteX204" fmla="*/ 152070 w 1504950"/>
                <a:gd name="connsiteY204" fmla="*/ 327184 h 1114425"/>
                <a:gd name="connsiteX205" fmla="*/ 166358 w 1504950"/>
                <a:gd name="connsiteY205" fmla="*/ 339566 h 1114425"/>
                <a:gd name="connsiteX206" fmla="*/ 191123 w 1504950"/>
                <a:gd name="connsiteY206" fmla="*/ 356711 h 1114425"/>
                <a:gd name="connsiteX207" fmla="*/ 213983 w 1504950"/>
                <a:gd name="connsiteY207" fmla="*/ 366236 h 1114425"/>
                <a:gd name="connsiteX208" fmla="*/ 216840 w 1504950"/>
                <a:gd name="connsiteY208" fmla="*/ 366236 h 1114425"/>
                <a:gd name="connsiteX209" fmla="*/ 226365 w 1504950"/>
                <a:gd name="connsiteY209" fmla="*/ 361474 h 1114425"/>
                <a:gd name="connsiteX210" fmla="*/ 228270 w 1504950"/>
                <a:gd name="connsiteY210" fmla="*/ 357664 h 1114425"/>
                <a:gd name="connsiteX211" fmla="*/ 227318 w 1504950"/>
                <a:gd name="connsiteY211" fmla="*/ 352901 h 1114425"/>
                <a:gd name="connsiteX212" fmla="*/ 224460 w 1504950"/>
                <a:gd name="connsiteY212" fmla="*/ 336709 h 1114425"/>
                <a:gd name="connsiteX213" fmla="*/ 229223 w 1504950"/>
                <a:gd name="connsiteY213" fmla="*/ 319564 h 1114425"/>
                <a:gd name="connsiteX214" fmla="*/ 241605 w 1504950"/>
                <a:gd name="connsiteY214" fmla="*/ 317659 h 1114425"/>
                <a:gd name="connsiteX215" fmla="*/ 245415 w 1504950"/>
                <a:gd name="connsiteY215" fmla="*/ 325279 h 1114425"/>
                <a:gd name="connsiteX216" fmla="*/ 254940 w 1504950"/>
                <a:gd name="connsiteY216" fmla="*/ 373856 h 1114425"/>
                <a:gd name="connsiteX217" fmla="*/ 316853 w 1504950"/>
                <a:gd name="connsiteY217" fmla="*/ 383381 h 1114425"/>
                <a:gd name="connsiteX218" fmla="*/ 324473 w 1504950"/>
                <a:gd name="connsiteY218" fmla="*/ 376714 h 1114425"/>
                <a:gd name="connsiteX219" fmla="*/ 335903 w 1504950"/>
                <a:gd name="connsiteY219" fmla="*/ 363379 h 1114425"/>
                <a:gd name="connsiteX220" fmla="*/ 359715 w 1504950"/>
                <a:gd name="connsiteY220" fmla="*/ 327184 h 1114425"/>
                <a:gd name="connsiteX221" fmla="*/ 369240 w 1504950"/>
                <a:gd name="connsiteY221" fmla="*/ 299561 h 1114425"/>
                <a:gd name="connsiteX222" fmla="*/ 370193 w 1504950"/>
                <a:gd name="connsiteY222" fmla="*/ 297656 h 1114425"/>
                <a:gd name="connsiteX223" fmla="*/ 370193 w 1504950"/>
                <a:gd name="connsiteY223" fmla="*/ 277654 h 1114425"/>
                <a:gd name="connsiteX224" fmla="*/ 362573 w 1504950"/>
                <a:gd name="connsiteY224" fmla="*/ 259556 h 1114425"/>
                <a:gd name="connsiteX225" fmla="*/ 352095 w 1504950"/>
                <a:gd name="connsiteY225" fmla="*/ 247174 h 1114425"/>
                <a:gd name="connsiteX226" fmla="*/ 333998 w 1504950"/>
                <a:gd name="connsiteY226" fmla="*/ 231934 h 1114425"/>
                <a:gd name="connsiteX227" fmla="*/ 311138 w 1504950"/>
                <a:gd name="connsiteY227" fmla="*/ 223361 h 1114425"/>
                <a:gd name="connsiteX228" fmla="*/ 291135 w 1504950"/>
                <a:gd name="connsiteY228" fmla="*/ 218599 h 1114425"/>
                <a:gd name="connsiteX229" fmla="*/ 281610 w 1504950"/>
                <a:gd name="connsiteY229" fmla="*/ 216694 h 1114425"/>
                <a:gd name="connsiteX230" fmla="*/ 266370 w 1504950"/>
                <a:gd name="connsiteY230" fmla="*/ 214789 h 1114425"/>
                <a:gd name="connsiteX231" fmla="*/ 242558 w 1504950"/>
                <a:gd name="connsiteY231" fmla="*/ 212884 h 1114425"/>
                <a:gd name="connsiteX232" fmla="*/ 232080 w 1504950"/>
                <a:gd name="connsiteY232" fmla="*/ 211931 h 1114425"/>
                <a:gd name="connsiteX233" fmla="*/ 216840 w 1504950"/>
                <a:gd name="connsiteY233" fmla="*/ 206216 h 1114425"/>
                <a:gd name="connsiteX234" fmla="*/ 213030 w 1504950"/>
                <a:gd name="connsiteY234" fmla="*/ 196691 h 1114425"/>
                <a:gd name="connsiteX235" fmla="*/ 221603 w 1504950"/>
                <a:gd name="connsiteY235" fmla="*/ 186214 h 1114425"/>
                <a:gd name="connsiteX236" fmla="*/ 235890 w 1504950"/>
                <a:gd name="connsiteY236" fmla="*/ 182404 h 1114425"/>
                <a:gd name="connsiteX237" fmla="*/ 253035 w 1504950"/>
                <a:gd name="connsiteY237" fmla="*/ 182404 h 1114425"/>
                <a:gd name="connsiteX238" fmla="*/ 288278 w 1504950"/>
                <a:gd name="connsiteY238" fmla="*/ 159544 h 1114425"/>
                <a:gd name="connsiteX239" fmla="*/ 284468 w 1504950"/>
                <a:gd name="connsiteY239" fmla="*/ 151924 h 1114425"/>
                <a:gd name="connsiteX240" fmla="*/ 273990 w 1504950"/>
                <a:gd name="connsiteY240" fmla="*/ 124301 h 1114425"/>
                <a:gd name="connsiteX241" fmla="*/ 277800 w 1504950"/>
                <a:gd name="connsiteY241" fmla="*/ 114776 h 1114425"/>
                <a:gd name="connsiteX242" fmla="*/ 286373 w 1504950"/>
                <a:gd name="connsiteY242" fmla="*/ 112871 h 1114425"/>
                <a:gd name="connsiteX243" fmla="*/ 293993 w 1504950"/>
                <a:gd name="connsiteY243" fmla="*/ 116681 h 1114425"/>
                <a:gd name="connsiteX244" fmla="*/ 300660 w 1504950"/>
                <a:gd name="connsiteY244" fmla="*/ 126206 h 1114425"/>
                <a:gd name="connsiteX245" fmla="*/ 308280 w 1504950"/>
                <a:gd name="connsiteY245" fmla="*/ 138589 h 1114425"/>
                <a:gd name="connsiteX246" fmla="*/ 316853 w 1504950"/>
                <a:gd name="connsiteY246" fmla="*/ 148114 h 1114425"/>
                <a:gd name="connsiteX247" fmla="*/ 323520 w 1504950"/>
                <a:gd name="connsiteY247" fmla="*/ 153829 h 1114425"/>
                <a:gd name="connsiteX248" fmla="*/ 327330 w 1504950"/>
                <a:gd name="connsiteY248" fmla="*/ 152876 h 1114425"/>
                <a:gd name="connsiteX249" fmla="*/ 333998 w 1504950"/>
                <a:gd name="connsiteY249" fmla="*/ 152876 h 1114425"/>
                <a:gd name="connsiteX250" fmla="*/ 353048 w 1504950"/>
                <a:gd name="connsiteY250" fmla="*/ 154781 h 1114425"/>
                <a:gd name="connsiteX251" fmla="*/ 371145 w 1504950"/>
                <a:gd name="connsiteY251" fmla="*/ 156686 h 1114425"/>
                <a:gd name="connsiteX252" fmla="*/ 394005 w 1504950"/>
                <a:gd name="connsiteY252" fmla="*/ 158591 h 1114425"/>
                <a:gd name="connsiteX253" fmla="*/ 414960 w 1504950"/>
                <a:gd name="connsiteY253" fmla="*/ 156686 h 1114425"/>
                <a:gd name="connsiteX254" fmla="*/ 417818 w 1504950"/>
                <a:gd name="connsiteY254" fmla="*/ 152876 h 1114425"/>
                <a:gd name="connsiteX255" fmla="*/ 419723 w 1504950"/>
                <a:gd name="connsiteY255" fmla="*/ 145256 h 1114425"/>
                <a:gd name="connsiteX256" fmla="*/ 420675 w 1504950"/>
                <a:gd name="connsiteY256" fmla="*/ 143351 h 1114425"/>
                <a:gd name="connsiteX257" fmla="*/ 420675 w 1504950"/>
                <a:gd name="connsiteY257" fmla="*/ 135731 h 1114425"/>
                <a:gd name="connsiteX258" fmla="*/ 419723 w 1504950"/>
                <a:gd name="connsiteY258" fmla="*/ 127159 h 1114425"/>
                <a:gd name="connsiteX259" fmla="*/ 417818 w 1504950"/>
                <a:gd name="connsiteY259" fmla="*/ 120491 h 1114425"/>
                <a:gd name="connsiteX260" fmla="*/ 414960 w 1504950"/>
                <a:gd name="connsiteY260" fmla="*/ 117634 h 1114425"/>
                <a:gd name="connsiteX261" fmla="*/ 410198 w 1504950"/>
                <a:gd name="connsiteY261" fmla="*/ 114776 h 1114425"/>
                <a:gd name="connsiteX262" fmla="*/ 404483 w 1504950"/>
                <a:gd name="connsiteY262" fmla="*/ 110014 h 1114425"/>
                <a:gd name="connsiteX263" fmla="*/ 397815 w 1504950"/>
                <a:gd name="connsiteY263" fmla="*/ 106204 h 1114425"/>
                <a:gd name="connsiteX264" fmla="*/ 386385 w 1504950"/>
                <a:gd name="connsiteY264" fmla="*/ 100489 h 1114425"/>
                <a:gd name="connsiteX265" fmla="*/ 378765 w 1504950"/>
                <a:gd name="connsiteY265" fmla="*/ 96679 h 1114425"/>
                <a:gd name="connsiteX266" fmla="*/ 367335 w 1504950"/>
                <a:gd name="connsiteY266" fmla="*/ 88106 h 1114425"/>
                <a:gd name="connsiteX267" fmla="*/ 362573 w 1504950"/>
                <a:gd name="connsiteY267" fmla="*/ 82391 h 1114425"/>
                <a:gd name="connsiteX268" fmla="*/ 360668 w 1504950"/>
                <a:gd name="connsiteY268" fmla="*/ 73819 h 1114425"/>
                <a:gd name="connsiteX269" fmla="*/ 374955 w 1504950"/>
                <a:gd name="connsiteY269" fmla="*/ 67151 h 1114425"/>
                <a:gd name="connsiteX270" fmla="*/ 411150 w 1504950"/>
                <a:gd name="connsiteY270" fmla="*/ 83344 h 1114425"/>
                <a:gd name="connsiteX271" fmla="*/ 414008 w 1504950"/>
                <a:gd name="connsiteY271" fmla="*/ 84296 h 1114425"/>
                <a:gd name="connsiteX272" fmla="*/ 415913 w 1504950"/>
                <a:gd name="connsiteY272" fmla="*/ 84296 h 1114425"/>
                <a:gd name="connsiteX273" fmla="*/ 427343 w 1504950"/>
                <a:gd name="connsiteY273" fmla="*/ 75724 h 1114425"/>
                <a:gd name="connsiteX274" fmla="*/ 429248 w 1504950"/>
                <a:gd name="connsiteY274" fmla="*/ 67151 h 1114425"/>
                <a:gd name="connsiteX275" fmla="*/ 429248 w 1504950"/>
                <a:gd name="connsiteY275" fmla="*/ 66199 h 1114425"/>
                <a:gd name="connsiteX276" fmla="*/ 428295 w 1504950"/>
                <a:gd name="connsiteY276" fmla="*/ 57626 h 1114425"/>
                <a:gd name="connsiteX277" fmla="*/ 424485 w 1504950"/>
                <a:gd name="connsiteY277" fmla="*/ 50959 h 1114425"/>
                <a:gd name="connsiteX278" fmla="*/ 415913 w 1504950"/>
                <a:gd name="connsiteY278" fmla="*/ 43339 h 1114425"/>
                <a:gd name="connsiteX279" fmla="*/ 401625 w 1504950"/>
                <a:gd name="connsiteY279" fmla="*/ 29051 h 1114425"/>
                <a:gd name="connsiteX280" fmla="*/ 400673 w 1504950"/>
                <a:gd name="connsiteY280" fmla="*/ 22384 h 1114425"/>
                <a:gd name="connsiteX281" fmla="*/ 404483 w 1504950"/>
                <a:gd name="connsiteY281" fmla="*/ 16669 h 1114425"/>
                <a:gd name="connsiteX282" fmla="*/ 408293 w 1504950"/>
                <a:gd name="connsiteY282" fmla="*/ 15716 h 1114425"/>
                <a:gd name="connsiteX283" fmla="*/ 408293 w 1504950"/>
                <a:gd name="connsiteY283" fmla="*/ 15716 h 1114425"/>
                <a:gd name="connsiteX284" fmla="*/ 324473 w 1504950"/>
                <a:gd name="connsiteY284" fmla="*/ 188119 h 1114425"/>
                <a:gd name="connsiteX285" fmla="*/ 320663 w 1504950"/>
                <a:gd name="connsiteY285" fmla="*/ 190976 h 1114425"/>
                <a:gd name="connsiteX286" fmla="*/ 321615 w 1504950"/>
                <a:gd name="connsiteY286" fmla="*/ 193834 h 1114425"/>
                <a:gd name="connsiteX287" fmla="*/ 337808 w 1504950"/>
                <a:gd name="connsiteY287" fmla="*/ 203359 h 1114425"/>
                <a:gd name="connsiteX288" fmla="*/ 354000 w 1504950"/>
                <a:gd name="connsiteY288" fmla="*/ 209074 h 1114425"/>
                <a:gd name="connsiteX289" fmla="*/ 358763 w 1504950"/>
                <a:gd name="connsiteY289" fmla="*/ 210026 h 1114425"/>
                <a:gd name="connsiteX290" fmla="*/ 375908 w 1504950"/>
                <a:gd name="connsiteY290" fmla="*/ 208121 h 1114425"/>
                <a:gd name="connsiteX291" fmla="*/ 380670 w 1504950"/>
                <a:gd name="connsiteY291" fmla="*/ 207169 h 1114425"/>
                <a:gd name="connsiteX292" fmla="*/ 380670 w 1504950"/>
                <a:gd name="connsiteY292" fmla="*/ 208121 h 1114425"/>
                <a:gd name="connsiteX293" fmla="*/ 389243 w 1504950"/>
                <a:gd name="connsiteY293" fmla="*/ 211931 h 1114425"/>
                <a:gd name="connsiteX294" fmla="*/ 391148 w 1504950"/>
                <a:gd name="connsiteY294" fmla="*/ 214789 h 1114425"/>
                <a:gd name="connsiteX295" fmla="*/ 390195 w 1504950"/>
                <a:gd name="connsiteY295" fmla="*/ 219551 h 1114425"/>
                <a:gd name="connsiteX296" fmla="*/ 390195 w 1504950"/>
                <a:gd name="connsiteY296" fmla="*/ 220504 h 1114425"/>
                <a:gd name="connsiteX297" fmla="*/ 388290 w 1504950"/>
                <a:gd name="connsiteY297" fmla="*/ 229076 h 1114425"/>
                <a:gd name="connsiteX298" fmla="*/ 388290 w 1504950"/>
                <a:gd name="connsiteY298" fmla="*/ 235744 h 1114425"/>
                <a:gd name="connsiteX299" fmla="*/ 389243 w 1504950"/>
                <a:gd name="connsiteY299" fmla="*/ 239554 h 1114425"/>
                <a:gd name="connsiteX300" fmla="*/ 394005 w 1504950"/>
                <a:gd name="connsiteY300" fmla="*/ 249079 h 1114425"/>
                <a:gd name="connsiteX301" fmla="*/ 402578 w 1504950"/>
                <a:gd name="connsiteY301" fmla="*/ 275749 h 1114425"/>
                <a:gd name="connsiteX302" fmla="*/ 403530 w 1504950"/>
                <a:gd name="connsiteY302" fmla="*/ 281464 h 1114425"/>
                <a:gd name="connsiteX303" fmla="*/ 418770 w 1504950"/>
                <a:gd name="connsiteY303" fmla="*/ 271939 h 1114425"/>
                <a:gd name="connsiteX304" fmla="*/ 427343 w 1504950"/>
                <a:gd name="connsiteY304" fmla="*/ 265271 h 1114425"/>
                <a:gd name="connsiteX305" fmla="*/ 434010 w 1504950"/>
                <a:gd name="connsiteY305" fmla="*/ 263366 h 1114425"/>
                <a:gd name="connsiteX306" fmla="*/ 441630 w 1504950"/>
                <a:gd name="connsiteY306" fmla="*/ 270986 h 1114425"/>
                <a:gd name="connsiteX307" fmla="*/ 441630 w 1504950"/>
                <a:gd name="connsiteY307" fmla="*/ 276701 h 1114425"/>
                <a:gd name="connsiteX308" fmla="*/ 440678 w 1504950"/>
                <a:gd name="connsiteY308" fmla="*/ 279559 h 1114425"/>
                <a:gd name="connsiteX309" fmla="*/ 435915 w 1504950"/>
                <a:gd name="connsiteY309" fmla="*/ 287179 h 1114425"/>
                <a:gd name="connsiteX310" fmla="*/ 421628 w 1504950"/>
                <a:gd name="connsiteY310" fmla="*/ 301466 h 1114425"/>
                <a:gd name="connsiteX311" fmla="*/ 408293 w 1504950"/>
                <a:gd name="connsiteY311" fmla="*/ 316706 h 1114425"/>
                <a:gd name="connsiteX312" fmla="*/ 386385 w 1504950"/>
                <a:gd name="connsiteY312" fmla="*/ 347186 h 1114425"/>
                <a:gd name="connsiteX313" fmla="*/ 373050 w 1504950"/>
                <a:gd name="connsiteY313" fmla="*/ 368141 h 1114425"/>
                <a:gd name="connsiteX314" fmla="*/ 367335 w 1504950"/>
                <a:gd name="connsiteY314" fmla="*/ 376714 h 1114425"/>
                <a:gd name="connsiteX315" fmla="*/ 368288 w 1504950"/>
                <a:gd name="connsiteY315" fmla="*/ 376714 h 1114425"/>
                <a:gd name="connsiteX316" fmla="*/ 430200 w 1504950"/>
                <a:gd name="connsiteY316" fmla="*/ 348139 h 1114425"/>
                <a:gd name="connsiteX317" fmla="*/ 450203 w 1504950"/>
                <a:gd name="connsiteY317" fmla="*/ 332899 h 1114425"/>
                <a:gd name="connsiteX318" fmla="*/ 470205 w 1504950"/>
                <a:gd name="connsiteY318" fmla="*/ 309086 h 1114425"/>
                <a:gd name="connsiteX319" fmla="*/ 479730 w 1504950"/>
                <a:gd name="connsiteY319" fmla="*/ 288131 h 1114425"/>
                <a:gd name="connsiteX320" fmla="*/ 481635 w 1504950"/>
                <a:gd name="connsiteY320" fmla="*/ 280511 h 1114425"/>
                <a:gd name="connsiteX321" fmla="*/ 480683 w 1504950"/>
                <a:gd name="connsiteY321" fmla="*/ 255746 h 1114425"/>
                <a:gd name="connsiteX322" fmla="*/ 457823 w 1504950"/>
                <a:gd name="connsiteY322" fmla="*/ 214789 h 1114425"/>
                <a:gd name="connsiteX323" fmla="*/ 430200 w 1504950"/>
                <a:gd name="connsiteY323" fmla="*/ 197644 h 1114425"/>
                <a:gd name="connsiteX324" fmla="*/ 397815 w 1504950"/>
                <a:gd name="connsiteY324" fmla="*/ 188119 h 1114425"/>
                <a:gd name="connsiteX325" fmla="*/ 388290 w 1504950"/>
                <a:gd name="connsiteY325" fmla="*/ 186214 h 1114425"/>
                <a:gd name="connsiteX326" fmla="*/ 358763 w 1504950"/>
                <a:gd name="connsiteY326" fmla="*/ 183356 h 1114425"/>
                <a:gd name="connsiteX327" fmla="*/ 354000 w 1504950"/>
                <a:gd name="connsiteY327" fmla="*/ 183356 h 1114425"/>
                <a:gd name="connsiteX328" fmla="*/ 349238 w 1504950"/>
                <a:gd name="connsiteY328" fmla="*/ 183356 h 1114425"/>
                <a:gd name="connsiteX329" fmla="*/ 345428 w 1504950"/>
                <a:gd name="connsiteY329" fmla="*/ 184309 h 1114425"/>
                <a:gd name="connsiteX330" fmla="*/ 333045 w 1504950"/>
                <a:gd name="connsiteY330" fmla="*/ 185261 h 1114425"/>
                <a:gd name="connsiteX331" fmla="*/ 324473 w 1504950"/>
                <a:gd name="connsiteY331" fmla="*/ 188119 h 1114425"/>
                <a:gd name="connsiteX332" fmla="*/ 324473 w 1504950"/>
                <a:gd name="connsiteY332" fmla="*/ 188119 h 1114425"/>
                <a:gd name="connsiteX333" fmla="*/ 324473 w 1504950"/>
                <a:gd name="connsiteY333" fmla="*/ 188119 h 1114425"/>
                <a:gd name="connsiteX334" fmla="*/ 137783 w 1504950"/>
                <a:gd name="connsiteY334" fmla="*/ 375761 h 1114425"/>
                <a:gd name="connsiteX335" fmla="*/ 142545 w 1504950"/>
                <a:gd name="connsiteY335" fmla="*/ 403384 h 1114425"/>
                <a:gd name="connsiteX336" fmla="*/ 164453 w 1504950"/>
                <a:gd name="connsiteY336" fmla="*/ 430054 h 1114425"/>
                <a:gd name="connsiteX337" fmla="*/ 173978 w 1504950"/>
                <a:gd name="connsiteY337" fmla="*/ 434816 h 1114425"/>
                <a:gd name="connsiteX338" fmla="*/ 180645 w 1504950"/>
                <a:gd name="connsiteY338" fmla="*/ 435769 h 1114425"/>
                <a:gd name="connsiteX339" fmla="*/ 184455 w 1504950"/>
                <a:gd name="connsiteY339" fmla="*/ 436721 h 1114425"/>
                <a:gd name="connsiteX340" fmla="*/ 186360 w 1504950"/>
                <a:gd name="connsiteY340" fmla="*/ 436721 h 1114425"/>
                <a:gd name="connsiteX341" fmla="*/ 190170 w 1504950"/>
                <a:gd name="connsiteY341" fmla="*/ 435769 h 1114425"/>
                <a:gd name="connsiteX342" fmla="*/ 185408 w 1504950"/>
                <a:gd name="connsiteY342" fmla="*/ 426244 h 1114425"/>
                <a:gd name="connsiteX343" fmla="*/ 176835 w 1504950"/>
                <a:gd name="connsiteY343" fmla="*/ 412909 h 1114425"/>
                <a:gd name="connsiteX344" fmla="*/ 175883 w 1504950"/>
                <a:gd name="connsiteY344" fmla="*/ 409099 h 1114425"/>
                <a:gd name="connsiteX345" fmla="*/ 180645 w 1504950"/>
                <a:gd name="connsiteY345" fmla="*/ 404336 h 1114425"/>
                <a:gd name="connsiteX346" fmla="*/ 191123 w 1504950"/>
                <a:gd name="connsiteY346" fmla="*/ 402431 h 1114425"/>
                <a:gd name="connsiteX347" fmla="*/ 193980 w 1504950"/>
                <a:gd name="connsiteY347" fmla="*/ 403384 h 1114425"/>
                <a:gd name="connsiteX348" fmla="*/ 206363 w 1504950"/>
                <a:gd name="connsiteY348" fmla="*/ 410051 h 1114425"/>
                <a:gd name="connsiteX349" fmla="*/ 218745 w 1504950"/>
                <a:gd name="connsiteY349" fmla="*/ 418624 h 1114425"/>
                <a:gd name="connsiteX350" fmla="*/ 228270 w 1504950"/>
                <a:gd name="connsiteY350" fmla="*/ 429101 h 1114425"/>
                <a:gd name="connsiteX351" fmla="*/ 232080 w 1504950"/>
                <a:gd name="connsiteY351" fmla="*/ 432911 h 1114425"/>
                <a:gd name="connsiteX352" fmla="*/ 276848 w 1504950"/>
                <a:gd name="connsiteY352" fmla="*/ 439579 h 1114425"/>
                <a:gd name="connsiteX353" fmla="*/ 287325 w 1504950"/>
                <a:gd name="connsiteY353" fmla="*/ 439579 h 1114425"/>
                <a:gd name="connsiteX354" fmla="*/ 293993 w 1504950"/>
                <a:gd name="connsiteY354" fmla="*/ 439579 h 1114425"/>
                <a:gd name="connsiteX355" fmla="*/ 291135 w 1504950"/>
                <a:gd name="connsiteY355" fmla="*/ 430054 h 1114425"/>
                <a:gd name="connsiteX356" fmla="*/ 284468 w 1504950"/>
                <a:gd name="connsiteY356" fmla="*/ 420529 h 1114425"/>
                <a:gd name="connsiteX357" fmla="*/ 270180 w 1504950"/>
                <a:gd name="connsiteY357" fmla="*/ 410051 h 1114425"/>
                <a:gd name="connsiteX358" fmla="*/ 250178 w 1504950"/>
                <a:gd name="connsiteY358" fmla="*/ 401479 h 1114425"/>
                <a:gd name="connsiteX359" fmla="*/ 210173 w 1504950"/>
                <a:gd name="connsiteY359" fmla="*/ 390049 h 1114425"/>
                <a:gd name="connsiteX360" fmla="*/ 202553 w 1504950"/>
                <a:gd name="connsiteY360" fmla="*/ 388144 h 1114425"/>
                <a:gd name="connsiteX361" fmla="*/ 196838 w 1504950"/>
                <a:gd name="connsiteY361" fmla="*/ 387191 h 1114425"/>
                <a:gd name="connsiteX362" fmla="*/ 184455 w 1504950"/>
                <a:gd name="connsiteY362" fmla="*/ 385286 h 1114425"/>
                <a:gd name="connsiteX363" fmla="*/ 154928 w 1504950"/>
                <a:gd name="connsiteY363" fmla="*/ 378619 h 1114425"/>
                <a:gd name="connsiteX364" fmla="*/ 137783 w 1504950"/>
                <a:gd name="connsiteY364" fmla="*/ 375761 h 1114425"/>
                <a:gd name="connsiteX365" fmla="*/ 137783 w 1504950"/>
                <a:gd name="connsiteY365" fmla="*/ 375761 h 1114425"/>
                <a:gd name="connsiteX366" fmla="*/ 137783 w 1504950"/>
                <a:gd name="connsiteY366" fmla="*/ 375761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14425">
                  <a:moveTo>
                    <a:pt x="408293" y="15716"/>
                  </a:moveTo>
                  <a:cubicBezTo>
                    <a:pt x="411150" y="14764"/>
                    <a:pt x="413055" y="14764"/>
                    <a:pt x="414960" y="15716"/>
                  </a:cubicBezTo>
                  <a:cubicBezTo>
                    <a:pt x="417818" y="16669"/>
                    <a:pt x="418770" y="16669"/>
                    <a:pt x="420675" y="17621"/>
                  </a:cubicBezTo>
                  <a:cubicBezTo>
                    <a:pt x="423533" y="18574"/>
                    <a:pt x="424485" y="20479"/>
                    <a:pt x="426390" y="22384"/>
                  </a:cubicBezTo>
                  <a:cubicBezTo>
                    <a:pt x="430200" y="26194"/>
                    <a:pt x="434963" y="29051"/>
                    <a:pt x="440678" y="30004"/>
                  </a:cubicBezTo>
                  <a:lnTo>
                    <a:pt x="441630" y="29051"/>
                  </a:lnTo>
                  <a:lnTo>
                    <a:pt x="442583" y="27146"/>
                  </a:lnTo>
                  <a:cubicBezTo>
                    <a:pt x="443535" y="25241"/>
                    <a:pt x="443535" y="24289"/>
                    <a:pt x="444488" y="22384"/>
                  </a:cubicBezTo>
                  <a:cubicBezTo>
                    <a:pt x="447345" y="16669"/>
                    <a:pt x="450203" y="12859"/>
                    <a:pt x="455918" y="9049"/>
                  </a:cubicBezTo>
                  <a:cubicBezTo>
                    <a:pt x="457823" y="8096"/>
                    <a:pt x="460680" y="7144"/>
                    <a:pt x="462585" y="7144"/>
                  </a:cubicBezTo>
                  <a:cubicBezTo>
                    <a:pt x="463538" y="7144"/>
                    <a:pt x="463538" y="7144"/>
                    <a:pt x="464490" y="7144"/>
                  </a:cubicBezTo>
                  <a:cubicBezTo>
                    <a:pt x="467348" y="7144"/>
                    <a:pt x="469253" y="9049"/>
                    <a:pt x="471158" y="10954"/>
                  </a:cubicBezTo>
                  <a:cubicBezTo>
                    <a:pt x="472110" y="11906"/>
                    <a:pt x="473063" y="13811"/>
                    <a:pt x="473063" y="14764"/>
                  </a:cubicBezTo>
                  <a:cubicBezTo>
                    <a:pt x="473063" y="18574"/>
                    <a:pt x="473063" y="21431"/>
                    <a:pt x="473063" y="24289"/>
                  </a:cubicBezTo>
                  <a:lnTo>
                    <a:pt x="470205" y="42386"/>
                  </a:lnTo>
                  <a:cubicBezTo>
                    <a:pt x="470205" y="43339"/>
                    <a:pt x="470205" y="43339"/>
                    <a:pt x="470205" y="44291"/>
                  </a:cubicBezTo>
                  <a:cubicBezTo>
                    <a:pt x="469253" y="47149"/>
                    <a:pt x="469253" y="50006"/>
                    <a:pt x="469253" y="52864"/>
                  </a:cubicBezTo>
                  <a:cubicBezTo>
                    <a:pt x="466395" y="61436"/>
                    <a:pt x="462585" y="69056"/>
                    <a:pt x="458775" y="76676"/>
                  </a:cubicBezTo>
                  <a:cubicBezTo>
                    <a:pt x="454965" y="84296"/>
                    <a:pt x="452108" y="91916"/>
                    <a:pt x="451155" y="100489"/>
                  </a:cubicBezTo>
                  <a:cubicBezTo>
                    <a:pt x="450203" y="103346"/>
                    <a:pt x="451155" y="106204"/>
                    <a:pt x="450203" y="109061"/>
                  </a:cubicBezTo>
                  <a:cubicBezTo>
                    <a:pt x="449250" y="111919"/>
                    <a:pt x="450203" y="115729"/>
                    <a:pt x="450203" y="118586"/>
                  </a:cubicBezTo>
                  <a:cubicBezTo>
                    <a:pt x="451155" y="126206"/>
                    <a:pt x="452108" y="130969"/>
                    <a:pt x="453060" y="136684"/>
                  </a:cubicBezTo>
                  <a:cubicBezTo>
                    <a:pt x="453060" y="133826"/>
                    <a:pt x="453060" y="135731"/>
                    <a:pt x="453060" y="137636"/>
                  </a:cubicBezTo>
                  <a:cubicBezTo>
                    <a:pt x="454013" y="141446"/>
                    <a:pt x="454013" y="145256"/>
                    <a:pt x="454013" y="150019"/>
                  </a:cubicBezTo>
                  <a:cubicBezTo>
                    <a:pt x="454013" y="151924"/>
                    <a:pt x="453060" y="153829"/>
                    <a:pt x="453060" y="154781"/>
                  </a:cubicBezTo>
                  <a:cubicBezTo>
                    <a:pt x="453060" y="157639"/>
                    <a:pt x="453060" y="161449"/>
                    <a:pt x="452108" y="165259"/>
                  </a:cubicBezTo>
                  <a:cubicBezTo>
                    <a:pt x="452108" y="166211"/>
                    <a:pt x="451155" y="167164"/>
                    <a:pt x="451155" y="169069"/>
                  </a:cubicBezTo>
                  <a:lnTo>
                    <a:pt x="456870" y="173831"/>
                  </a:lnTo>
                  <a:cubicBezTo>
                    <a:pt x="458775" y="175736"/>
                    <a:pt x="459728" y="177641"/>
                    <a:pt x="462585" y="178594"/>
                  </a:cubicBezTo>
                  <a:cubicBezTo>
                    <a:pt x="465443" y="180499"/>
                    <a:pt x="467348" y="182404"/>
                    <a:pt x="470205" y="184309"/>
                  </a:cubicBezTo>
                  <a:cubicBezTo>
                    <a:pt x="473063" y="186214"/>
                    <a:pt x="475920" y="188119"/>
                    <a:pt x="479730" y="190024"/>
                  </a:cubicBezTo>
                  <a:cubicBezTo>
                    <a:pt x="480683" y="190976"/>
                    <a:pt x="482588" y="191929"/>
                    <a:pt x="484493" y="191929"/>
                  </a:cubicBezTo>
                  <a:cubicBezTo>
                    <a:pt x="486398" y="191929"/>
                    <a:pt x="489255" y="191929"/>
                    <a:pt x="491160" y="191929"/>
                  </a:cubicBezTo>
                  <a:cubicBezTo>
                    <a:pt x="494970" y="191929"/>
                    <a:pt x="497828" y="190024"/>
                    <a:pt x="500685" y="189071"/>
                  </a:cubicBezTo>
                  <a:cubicBezTo>
                    <a:pt x="504495" y="187166"/>
                    <a:pt x="506400" y="186214"/>
                    <a:pt x="509258" y="184309"/>
                  </a:cubicBezTo>
                  <a:cubicBezTo>
                    <a:pt x="509258" y="184309"/>
                    <a:pt x="510210" y="183356"/>
                    <a:pt x="512115" y="182404"/>
                  </a:cubicBezTo>
                  <a:cubicBezTo>
                    <a:pt x="513068" y="181451"/>
                    <a:pt x="514973" y="180499"/>
                    <a:pt x="515925" y="179546"/>
                  </a:cubicBezTo>
                  <a:cubicBezTo>
                    <a:pt x="516878" y="178594"/>
                    <a:pt x="518783" y="177641"/>
                    <a:pt x="519735" y="176689"/>
                  </a:cubicBezTo>
                  <a:cubicBezTo>
                    <a:pt x="521640" y="174784"/>
                    <a:pt x="522593" y="172879"/>
                    <a:pt x="524498" y="171926"/>
                  </a:cubicBezTo>
                  <a:cubicBezTo>
                    <a:pt x="526403" y="169069"/>
                    <a:pt x="527355" y="168116"/>
                    <a:pt x="529260" y="166211"/>
                  </a:cubicBezTo>
                  <a:cubicBezTo>
                    <a:pt x="529260" y="165259"/>
                    <a:pt x="531165" y="164306"/>
                    <a:pt x="532118" y="161449"/>
                  </a:cubicBezTo>
                  <a:cubicBezTo>
                    <a:pt x="534023" y="158591"/>
                    <a:pt x="536880" y="155734"/>
                    <a:pt x="538785" y="151924"/>
                  </a:cubicBezTo>
                  <a:cubicBezTo>
                    <a:pt x="542595" y="144304"/>
                    <a:pt x="546405" y="135731"/>
                    <a:pt x="548310" y="127159"/>
                  </a:cubicBezTo>
                  <a:cubicBezTo>
                    <a:pt x="548310" y="126206"/>
                    <a:pt x="549263" y="124301"/>
                    <a:pt x="549263" y="122396"/>
                  </a:cubicBezTo>
                  <a:cubicBezTo>
                    <a:pt x="549263" y="120491"/>
                    <a:pt x="549263" y="118586"/>
                    <a:pt x="550215" y="116681"/>
                  </a:cubicBezTo>
                  <a:cubicBezTo>
                    <a:pt x="550215" y="110966"/>
                    <a:pt x="551168" y="105251"/>
                    <a:pt x="552120" y="98584"/>
                  </a:cubicBezTo>
                  <a:cubicBezTo>
                    <a:pt x="553073" y="95726"/>
                    <a:pt x="554025" y="92869"/>
                    <a:pt x="554978" y="90964"/>
                  </a:cubicBezTo>
                  <a:cubicBezTo>
                    <a:pt x="555930" y="89059"/>
                    <a:pt x="555930" y="88106"/>
                    <a:pt x="556883" y="87154"/>
                  </a:cubicBezTo>
                  <a:cubicBezTo>
                    <a:pt x="557835" y="85249"/>
                    <a:pt x="558788" y="83344"/>
                    <a:pt x="560693" y="81439"/>
                  </a:cubicBezTo>
                  <a:cubicBezTo>
                    <a:pt x="561645" y="79534"/>
                    <a:pt x="563550" y="77629"/>
                    <a:pt x="565455" y="76676"/>
                  </a:cubicBezTo>
                  <a:cubicBezTo>
                    <a:pt x="567360" y="74771"/>
                    <a:pt x="569265" y="74771"/>
                    <a:pt x="571170" y="73819"/>
                  </a:cubicBezTo>
                  <a:cubicBezTo>
                    <a:pt x="572123" y="73819"/>
                    <a:pt x="572123" y="73819"/>
                    <a:pt x="573075" y="73819"/>
                  </a:cubicBezTo>
                  <a:cubicBezTo>
                    <a:pt x="574028" y="73819"/>
                    <a:pt x="574980" y="74771"/>
                    <a:pt x="574980" y="74771"/>
                  </a:cubicBezTo>
                  <a:cubicBezTo>
                    <a:pt x="575933" y="74771"/>
                    <a:pt x="576885" y="75724"/>
                    <a:pt x="576885" y="76676"/>
                  </a:cubicBezTo>
                  <a:cubicBezTo>
                    <a:pt x="577838" y="79534"/>
                    <a:pt x="578790" y="80486"/>
                    <a:pt x="578790" y="81439"/>
                  </a:cubicBezTo>
                  <a:cubicBezTo>
                    <a:pt x="578790" y="81439"/>
                    <a:pt x="579743" y="82391"/>
                    <a:pt x="579743" y="83344"/>
                  </a:cubicBezTo>
                  <a:cubicBezTo>
                    <a:pt x="579743" y="85249"/>
                    <a:pt x="579743" y="88106"/>
                    <a:pt x="579743" y="90011"/>
                  </a:cubicBezTo>
                  <a:cubicBezTo>
                    <a:pt x="579743" y="99536"/>
                    <a:pt x="578790" y="108109"/>
                    <a:pt x="577838" y="117634"/>
                  </a:cubicBezTo>
                  <a:lnTo>
                    <a:pt x="575933" y="129064"/>
                  </a:lnTo>
                  <a:cubicBezTo>
                    <a:pt x="574980" y="131921"/>
                    <a:pt x="575933" y="135731"/>
                    <a:pt x="577838" y="138589"/>
                  </a:cubicBezTo>
                  <a:cubicBezTo>
                    <a:pt x="577838" y="139541"/>
                    <a:pt x="578790" y="140494"/>
                    <a:pt x="580695" y="141446"/>
                  </a:cubicBezTo>
                  <a:cubicBezTo>
                    <a:pt x="581648" y="142399"/>
                    <a:pt x="583553" y="143351"/>
                    <a:pt x="584505" y="143351"/>
                  </a:cubicBezTo>
                  <a:cubicBezTo>
                    <a:pt x="586410" y="143351"/>
                    <a:pt x="587363" y="143351"/>
                    <a:pt x="589268" y="143351"/>
                  </a:cubicBezTo>
                  <a:cubicBezTo>
                    <a:pt x="592125" y="142399"/>
                    <a:pt x="594030" y="142399"/>
                    <a:pt x="595935" y="141446"/>
                  </a:cubicBezTo>
                  <a:cubicBezTo>
                    <a:pt x="598793" y="140494"/>
                    <a:pt x="601650" y="138589"/>
                    <a:pt x="604508" y="136684"/>
                  </a:cubicBezTo>
                  <a:cubicBezTo>
                    <a:pt x="610223" y="132874"/>
                    <a:pt x="615938" y="130016"/>
                    <a:pt x="621653" y="125254"/>
                  </a:cubicBezTo>
                  <a:cubicBezTo>
                    <a:pt x="626415" y="121444"/>
                    <a:pt x="631178" y="118586"/>
                    <a:pt x="635940" y="115729"/>
                  </a:cubicBezTo>
                  <a:cubicBezTo>
                    <a:pt x="636893" y="114776"/>
                    <a:pt x="637845" y="114776"/>
                    <a:pt x="639750" y="114776"/>
                  </a:cubicBezTo>
                  <a:cubicBezTo>
                    <a:pt x="640703" y="115729"/>
                    <a:pt x="642608" y="115729"/>
                    <a:pt x="643560" y="116681"/>
                  </a:cubicBezTo>
                  <a:cubicBezTo>
                    <a:pt x="644513" y="116681"/>
                    <a:pt x="645465" y="117634"/>
                    <a:pt x="645465" y="118586"/>
                  </a:cubicBezTo>
                  <a:cubicBezTo>
                    <a:pt x="646418" y="119539"/>
                    <a:pt x="646418" y="121444"/>
                    <a:pt x="646418" y="123349"/>
                  </a:cubicBezTo>
                  <a:cubicBezTo>
                    <a:pt x="646418" y="125254"/>
                    <a:pt x="646418" y="126206"/>
                    <a:pt x="645465" y="128111"/>
                  </a:cubicBezTo>
                  <a:cubicBezTo>
                    <a:pt x="645465" y="128111"/>
                    <a:pt x="645465" y="129064"/>
                    <a:pt x="645465" y="129064"/>
                  </a:cubicBezTo>
                  <a:cubicBezTo>
                    <a:pt x="645465" y="130969"/>
                    <a:pt x="644513" y="131921"/>
                    <a:pt x="644513" y="133826"/>
                  </a:cubicBezTo>
                  <a:cubicBezTo>
                    <a:pt x="644513" y="133826"/>
                    <a:pt x="644513" y="133826"/>
                    <a:pt x="644513" y="134779"/>
                  </a:cubicBezTo>
                  <a:cubicBezTo>
                    <a:pt x="644513" y="135731"/>
                    <a:pt x="644513" y="136684"/>
                    <a:pt x="644513" y="137636"/>
                  </a:cubicBezTo>
                  <a:cubicBezTo>
                    <a:pt x="643560" y="138589"/>
                    <a:pt x="642608" y="140494"/>
                    <a:pt x="642608" y="141446"/>
                  </a:cubicBezTo>
                  <a:cubicBezTo>
                    <a:pt x="641655" y="143351"/>
                    <a:pt x="641655" y="145256"/>
                    <a:pt x="640703" y="146209"/>
                  </a:cubicBezTo>
                  <a:cubicBezTo>
                    <a:pt x="639750" y="148114"/>
                    <a:pt x="638798" y="149066"/>
                    <a:pt x="637845" y="150971"/>
                  </a:cubicBezTo>
                  <a:cubicBezTo>
                    <a:pt x="635940" y="152876"/>
                    <a:pt x="634035" y="155734"/>
                    <a:pt x="632130" y="157639"/>
                  </a:cubicBezTo>
                  <a:cubicBezTo>
                    <a:pt x="629273" y="160496"/>
                    <a:pt x="625463" y="163354"/>
                    <a:pt x="621653" y="165259"/>
                  </a:cubicBezTo>
                  <a:cubicBezTo>
                    <a:pt x="617843" y="167164"/>
                    <a:pt x="614033" y="169069"/>
                    <a:pt x="610223" y="170021"/>
                  </a:cubicBezTo>
                  <a:cubicBezTo>
                    <a:pt x="609270" y="170021"/>
                    <a:pt x="608318" y="170974"/>
                    <a:pt x="607365" y="170974"/>
                  </a:cubicBezTo>
                  <a:cubicBezTo>
                    <a:pt x="604508" y="171926"/>
                    <a:pt x="601650" y="171926"/>
                    <a:pt x="598793" y="172879"/>
                  </a:cubicBezTo>
                  <a:cubicBezTo>
                    <a:pt x="595935" y="173831"/>
                    <a:pt x="592125" y="174784"/>
                    <a:pt x="588315" y="175736"/>
                  </a:cubicBezTo>
                  <a:cubicBezTo>
                    <a:pt x="585458" y="176689"/>
                    <a:pt x="581648" y="177641"/>
                    <a:pt x="578790" y="178594"/>
                  </a:cubicBezTo>
                  <a:cubicBezTo>
                    <a:pt x="576885" y="179546"/>
                    <a:pt x="574028" y="181451"/>
                    <a:pt x="571170" y="182404"/>
                  </a:cubicBezTo>
                  <a:cubicBezTo>
                    <a:pt x="568313" y="183356"/>
                    <a:pt x="566408" y="184309"/>
                    <a:pt x="564503" y="185261"/>
                  </a:cubicBezTo>
                  <a:cubicBezTo>
                    <a:pt x="561645" y="186214"/>
                    <a:pt x="559740" y="187166"/>
                    <a:pt x="556883" y="188119"/>
                  </a:cubicBezTo>
                  <a:cubicBezTo>
                    <a:pt x="549263" y="192881"/>
                    <a:pt x="541643" y="196691"/>
                    <a:pt x="534023" y="202406"/>
                  </a:cubicBezTo>
                  <a:cubicBezTo>
                    <a:pt x="525450" y="209074"/>
                    <a:pt x="519735" y="217646"/>
                    <a:pt x="515925" y="227171"/>
                  </a:cubicBezTo>
                  <a:cubicBezTo>
                    <a:pt x="514973" y="230029"/>
                    <a:pt x="514973" y="231934"/>
                    <a:pt x="514020" y="234791"/>
                  </a:cubicBezTo>
                  <a:cubicBezTo>
                    <a:pt x="513068" y="237649"/>
                    <a:pt x="513068" y="240506"/>
                    <a:pt x="513068" y="243364"/>
                  </a:cubicBezTo>
                  <a:cubicBezTo>
                    <a:pt x="513068" y="248126"/>
                    <a:pt x="514020" y="252889"/>
                    <a:pt x="514020" y="257651"/>
                  </a:cubicBezTo>
                  <a:cubicBezTo>
                    <a:pt x="514020" y="262414"/>
                    <a:pt x="514973" y="267176"/>
                    <a:pt x="514973" y="271939"/>
                  </a:cubicBezTo>
                  <a:cubicBezTo>
                    <a:pt x="514973" y="273844"/>
                    <a:pt x="514973" y="275749"/>
                    <a:pt x="514973" y="277654"/>
                  </a:cubicBezTo>
                  <a:cubicBezTo>
                    <a:pt x="514973" y="281464"/>
                    <a:pt x="514020" y="285274"/>
                    <a:pt x="514020" y="289084"/>
                  </a:cubicBezTo>
                  <a:cubicBezTo>
                    <a:pt x="514020" y="290036"/>
                    <a:pt x="513068" y="290989"/>
                    <a:pt x="513068" y="291941"/>
                  </a:cubicBezTo>
                  <a:cubicBezTo>
                    <a:pt x="510210" y="306229"/>
                    <a:pt x="504495" y="319564"/>
                    <a:pt x="495923" y="330994"/>
                  </a:cubicBezTo>
                  <a:lnTo>
                    <a:pt x="486398" y="342424"/>
                  </a:lnTo>
                  <a:lnTo>
                    <a:pt x="474015" y="350044"/>
                  </a:lnTo>
                  <a:cubicBezTo>
                    <a:pt x="464490" y="358616"/>
                    <a:pt x="454965" y="366236"/>
                    <a:pt x="443535" y="371951"/>
                  </a:cubicBezTo>
                  <a:cubicBezTo>
                    <a:pt x="437820" y="374809"/>
                    <a:pt x="431153" y="378619"/>
                    <a:pt x="422580" y="382429"/>
                  </a:cubicBezTo>
                  <a:cubicBezTo>
                    <a:pt x="373050" y="409099"/>
                    <a:pt x="368288" y="425291"/>
                    <a:pt x="351143" y="436721"/>
                  </a:cubicBezTo>
                  <a:lnTo>
                    <a:pt x="348285" y="435769"/>
                  </a:lnTo>
                  <a:cubicBezTo>
                    <a:pt x="348285" y="440531"/>
                    <a:pt x="349238" y="442436"/>
                    <a:pt x="349238" y="443389"/>
                  </a:cubicBezTo>
                  <a:cubicBezTo>
                    <a:pt x="354000" y="445294"/>
                    <a:pt x="398768" y="514826"/>
                    <a:pt x="418770" y="551974"/>
                  </a:cubicBezTo>
                  <a:cubicBezTo>
                    <a:pt x="454965" y="616744"/>
                    <a:pt x="483540" y="639604"/>
                    <a:pt x="524498" y="634841"/>
                  </a:cubicBezTo>
                  <a:cubicBezTo>
                    <a:pt x="547358" y="631984"/>
                    <a:pt x="591173" y="650081"/>
                    <a:pt x="614985" y="673894"/>
                  </a:cubicBezTo>
                  <a:cubicBezTo>
                    <a:pt x="626415" y="683419"/>
                    <a:pt x="683565" y="687229"/>
                    <a:pt x="733095" y="680561"/>
                  </a:cubicBezTo>
                  <a:cubicBezTo>
                    <a:pt x="750240" y="678656"/>
                    <a:pt x="766433" y="676751"/>
                    <a:pt x="770243" y="677704"/>
                  </a:cubicBezTo>
                  <a:cubicBezTo>
                    <a:pt x="773100" y="678656"/>
                    <a:pt x="804533" y="673894"/>
                    <a:pt x="838823" y="668179"/>
                  </a:cubicBezTo>
                  <a:cubicBezTo>
                    <a:pt x="873113" y="662464"/>
                    <a:pt x="919785" y="656749"/>
                    <a:pt x="941693" y="654844"/>
                  </a:cubicBezTo>
                  <a:cubicBezTo>
                    <a:pt x="963600" y="652939"/>
                    <a:pt x="985508" y="649129"/>
                    <a:pt x="990270" y="647224"/>
                  </a:cubicBezTo>
                  <a:cubicBezTo>
                    <a:pt x="1003605" y="642461"/>
                    <a:pt x="1013130" y="622459"/>
                    <a:pt x="1023608" y="582454"/>
                  </a:cubicBezTo>
                  <a:cubicBezTo>
                    <a:pt x="1028370" y="562451"/>
                    <a:pt x="1036943" y="542449"/>
                    <a:pt x="1043610" y="535781"/>
                  </a:cubicBezTo>
                  <a:cubicBezTo>
                    <a:pt x="1061708" y="516731"/>
                    <a:pt x="1101713" y="492919"/>
                    <a:pt x="1110285" y="495776"/>
                  </a:cubicBezTo>
                  <a:cubicBezTo>
                    <a:pt x="1119810" y="499586"/>
                    <a:pt x="1117905" y="505301"/>
                    <a:pt x="1099808" y="525304"/>
                  </a:cubicBezTo>
                  <a:cubicBezTo>
                    <a:pt x="1082663" y="544354"/>
                    <a:pt x="1071233" y="571976"/>
                    <a:pt x="1076948" y="584359"/>
                  </a:cubicBezTo>
                  <a:cubicBezTo>
                    <a:pt x="1078853" y="588169"/>
                    <a:pt x="1077900" y="595789"/>
                    <a:pt x="1075043" y="600551"/>
                  </a:cubicBezTo>
                  <a:cubicBezTo>
                    <a:pt x="1061708" y="621506"/>
                    <a:pt x="1062660" y="636746"/>
                    <a:pt x="1083615" y="672941"/>
                  </a:cubicBezTo>
                  <a:cubicBezTo>
                    <a:pt x="1102665" y="707231"/>
                    <a:pt x="1102665" y="708184"/>
                    <a:pt x="1100760" y="743426"/>
                  </a:cubicBezTo>
                  <a:cubicBezTo>
                    <a:pt x="1097903" y="789146"/>
                    <a:pt x="1106475" y="808196"/>
                    <a:pt x="1133145" y="820579"/>
                  </a:cubicBezTo>
                  <a:cubicBezTo>
                    <a:pt x="1152195" y="829151"/>
                    <a:pt x="1196010" y="830104"/>
                    <a:pt x="1223633" y="822484"/>
                  </a:cubicBezTo>
                  <a:cubicBezTo>
                    <a:pt x="1235063" y="819626"/>
                    <a:pt x="1241730" y="821531"/>
                    <a:pt x="1264590" y="838676"/>
                  </a:cubicBezTo>
                  <a:cubicBezTo>
                    <a:pt x="1279830" y="850106"/>
                    <a:pt x="1301738" y="862489"/>
                    <a:pt x="1314120" y="867251"/>
                  </a:cubicBezTo>
                  <a:cubicBezTo>
                    <a:pt x="1346505" y="879634"/>
                    <a:pt x="1417943" y="893921"/>
                    <a:pt x="1428420" y="889159"/>
                  </a:cubicBezTo>
                  <a:cubicBezTo>
                    <a:pt x="1433183" y="887254"/>
                    <a:pt x="1445565" y="886301"/>
                    <a:pt x="1455090" y="888206"/>
                  </a:cubicBezTo>
                  <a:cubicBezTo>
                    <a:pt x="1475093" y="891064"/>
                    <a:pt x="1509383" y="907256"/>
                    <a:pt x="1506525" y="912971"/>
                  </a:cubicBezTo>
                  <a:cubicBezTo>
                    <a:pt x="1505573" y="914876"/>
                    <a:pt x="1496048" y="919639"/>
                    <a:pt x="1485570" y="924401"/>
                  </a:cubicBezTo>
                  <a:lnTo>
                    <a:pt x="1466520" y="932021"/>
                  </a:lnTo>
                  <a:lnTo>
                    <a:pt x="1476045" y="947261"/>
                  </a:lnTo>
                  <a:cubicBezTo>
                    <a:pt x="1485570" y="961549"/>
                    <a:pt x="1485570" y="962501"/>
                    <a:pt x="1475093" y="969169"/>
                  </a:cubicBezTo>
                  <a:cubicBezTo>
                    <a:pt x="1468425" y="972979"/>
                    <a:pt x="1460805" y="975836"/>
                    <a:pt x="1456995" y="976789"/>
                  </a:cubicBezTo>
                  <a:cubicBezTo>
                    <a:pt x="1453185" y="977741"/>
                    <a:pt x="1449375" y="978694"/>
                    <a:pt x="1447470" y="979646"/>
                  </a:cubicBezTo>
                  <a:cubicBezTo>
                    <a:pt x="1445565" y="980599"/>
                    <a:pt x="1436993" y="978694"/>
                    <a:pt x="1429373" y="975836"/>
                  </a:cubicBezTo>
                  <a:cubicBezTo>
                    <a:pt x="1420800" y="972979"/>
                    <a:pt x="1406513" y="969169"/>
                    <a:pt x="1397940" y="968216"/>
                  </a:cubicBezTo>
                  <a:cubicBezTo>
                    <a:pt x="1366508" y="962501"/>
                    <a:pt x="1316978" y="942499"/>
                    <a:pt x="1305548" y="932021"/>
                  </a:cubicBezTo>
                  <a:cubicBezTo>
                    <a:pt x="1298880" y="926306"/>
                    <a:pt x="1277925" y="917734"/>
                    <a:pt x="1258875" y="912019"/>
                  </a:cubicBezTo>
                  <a:cubicBezTo>
                    <a:pt x="1224585" y="901541"/>
                    <a:pt x="1222680" y="901541"/>
                    <a:pt x="1179818" y="912971"/>
                  </a:cubicBezTo>
                  <a:cubicBezTo>
                    <a:pt x="1156005" y="919639"/>
                    <a:pt x="1126478" y="927259"/>
                    <a:pt x="1115048" y="931069"/>
                  </a:cubicBezTo>
                  <a:cubicBezTo>
                    <a:pt x="1045515" y="952024"/>
                    <a:pt x="1013130" y="948214"/>
                    <a:pt x="967410" y="912971"/>
                  </a:cubicBezTo>
                  <a:cubicBezTo>
                    <a:pt x="925500" y="880586"/>
                    <a:pt x="895973" y="876776"/>
                    <a:pt x="829298" y="897731"/>
                  </a:cubicBezTo>
                  <a:cubicBezTo>
                    <a:pt x="804533" y="905351"/>
                    <a:pt x="782625" y="913924"/>
                    <a:pt x="780720" y="916781"/>
                  </a:cubicBezTo>
                  <a:cubicBezTo>
                    <a:pt x="778815" y="919639"/>
                    <a:pt x="772148" y="922496"/>
                    <a:pt x="765480" y="924401"/>
                  </a:cubicBezTo>
                  <a:cubicBezTo>
                    <a:pt x="751193" y="928211"/>
                    <a:pt x="703568" y="933926"/>
                    <a:pt x="689280" y="932974"/>
                  </a:cubicBezTo>
                  <a:cubicBezTo>
                    <a:pt x="666420" y="931069"/>
                    <a:pt x="586410" y="924401"/>
                    <a:pt x="560693" y="921544"/>
                  </a:cubicBezTo>
                  <a:cubicBezTo>
                    <a:pt x="545453" y="919639"/>
                    <a:pt x="530213" y="918686"/>
                    <a:pt x="525450" y="918686"/>
                  </a:cubicBezTo>
                  <a:cubicBezTo>
                    <a:pt x="520688" y="918686"/>
                    <a:pt x="512115" y="916781"/>
                    <a:pt x="504495" y="915829"/>
                  </a:cubicBezTo>
                  <a:cubicBezTo>
                    <a:pt x="496875" y="914876"/>
                    <a:pt x="479730" y="918686"/>
                    <a:pt x="461633" y="925354"/>
                  </a:cubicBezTo>
                  <a:cubicBezTo>
                    <a:pt x="431153" y="936784"/>
                    <a:pt x="407340" y="937736"/>
                    <a:pt x="349238" y="930116"/>
                  </a:cubicBezTo>
                  <a:cubicBezTo>
                    <a:pt x="290183" y="922496"/>
                    <a:pt x="262560" y="934879"/>
                    <a:pt x="216840" y="991076"/>
                  </a:cubicBezTo>
                  <a:cubicBezTo>
                    <a:pt x="199695" y="1012031"/>
                    <a:pt x="182550" y="1030129"/>
                    <a:pt x="179693" y="1032034"/>
                  </a:cubicBezTo>
                  <a:cubicBezTo>
                    <a:pt x="176835" y="1032986"/>
                    <a:pt x="169215" y="1045369"/>
                    <a:pt x="162548" y="1058704"/>
                  </a:cubicBezTo>
                  <a:cubicBezTo>
                    <a:pt x="150165" y="1082516"/>
                    <a:pt x="148260" y="1083469"/>
                    <a:pt x="118733" y="1095851"/>
                  </a:cubicBezTo>
                  <a:lnTo>
                    <a:pt x="87300" y="1108234"/>
                  </a:lnTo>
                  <a:lnTo>
                    <a:pt x="97778" y="1081564"/>
                  </a:lnTo>
                  <a:cubicBezTo>
                    <a:pt x="103493" y="1067276"/>
                    <a:pt x="112065" y="1052036"/>
                    <a:pt x="116828" y="1049179"/>
                  </a:cubicBezTo>
                  <a:cubicBezTo>
                    <a:pt x="120638" y="1045369"/>
                    <a:pt x="128258" y="1034891"/>
                    <a:pt x="133973" y="1024414"/>
                  </a:cubicBezTo>
                  <a:cubicBezTo>
                    <a:pt x="138735" y="1013936"/>
                    <a:pt x="153975" y="995839"/>
                    <a:pt x="166358" y="984409"/>
                  </a:cubicBezTo>
                  <a:cubicBezTo>
                    <a:pt x="178740" y="972979"/>
                    <a:pt x="188265" y="962501"/>
                    <a:pt x="187313" y="960596"/>
                  </a:cubicBezTo>
                  <a:cubicBezTo>
                    <a:pt x="185408" y="955834"/>
                    <a:pt x="179693" y="957739"/>
                    <a:pt x="137783" y="986314"/>
                  </a:cubicBezTo>
                  <a:cubicBezTo>
                    <a:pt x="89205" y="1018699"/>
                    <a:pt x="61583" y="1030129"/>
                    <a:pt x="32055" y="1031081"/>
                  </a:cubicBezTo>
                  <a:cubicBezTo>
                    <a:pt x="18720" y="1031081"/>
                    <a:pt x="8243" y="1030129"/>
                    <a:pt x="7290" y="1028224"/>
                  </a:cubicBezTo>
                  <a:cubicBezTo>
                    <a:pt x="3480" y="1020604"/>
                    <a:pt x="74918" y="975836"/>
                    <a:pt x="111113" y="962501"/>
                  </a:cubicBezTo>
                  <a:cubicBezTo>
                    <a:pt x="145403" y="950119"/>
                    <a:pt x="207315" y="915829"/>
                    <a:pt x="222555" y="901541"/>
                  </a:cubicBezTo>
                  <a:cubicBezTo>
                    <a:pt x="237795" y="887254"/>
                    <a:pt x="234938" y="888206"/>
                    <a:pt x="333998" y="866299"/>
                  </a:cubicBezTo>
                  <a:cubicBezTo>
                    <a:pt x="352095" y="862489"/>
                    <a:pt x="370193" y="855821"/>
                    <a:pt x="374003" y="852964"/>
                  </a:cubicBezTo>
                  <a:cubicBezTo>
                    <a:pt x="384480" y="843439"/>
                    <a:pt x="379718" y="827246"/>
                    <a:pt x="359715" y="802481"/>
                  </a:cubicBezTo>
                  <a:cubicBezTo>
                    <a:pt x="350190" y="791051"/>
                    <a:pt x="337808" y="775811"/>
                    <a:pt x="332093" y="769144"/>
                  </a:cubicBezTo>
                  <a:cubicBezTo>
                    <a:pt x="327330" y="762476"/>
                    <a:pt x="314948" y="751999"/>
                    <a:pt x="307328" y="746284"/>
                  </a:cubicBezTo>
                  <a:cubicBezTo>
                    <a:pt x="275895" y="724376"/>
                    <a:pt x="273038" y="713899"/>
                    <a:pt x="276848" y="658654"/>
                  </a:cubicBezTo>
                  <a:cubicBezTo>
                    <a:pt x="280658" y="610076"/>
                    <a:pt x="279705" y="607219"/>
                    <a:pt x="267323" y="592931"/>
                  </a:cubicBezTo>
                  <a:cubicBezTo>
                    <a:pt x="260655" y="584359"/>
                    <a:pt x="250178" y="575786"/>
                    <a:pt x="244463" y="572929"/>
                  </a:cubicBezTo>
                  <a:cubicBezTo>
                    <a:pt x="233033" y="568166"/>
                    <a:pt x="163500" y="563404"/>
                    <a:pt x="154928" y="567214"/>
                  </a:cubicBezTo>
                  <a:cubicBezTo>
                    <a:pt x="148260" y="570071"/>
                    <a:pt x="140640" y="561499"/>
                    <a:pt x="133973" y="547211"/>
                  </a:cubicBezTo>
                  <a:cubicBezTo>
                    <a:pt x="125400" y="527209"/>
                    <a:pt x="128258" y="522446"/>
                    <a:pt x="167310" y="505301"/>
                  </a:cubicBezTo>
                  <a:cubicBezTo>
                    <a:pt x="194933" y="493871"/>
                    <a:pt x="222555" y="478631"/>
                    <a:pt x="242558" y="466249"/>
                  </a:cubicBezTo>
                  <a:lnTo>
                    <a:pt x="230175" y="465296"/>
                  </a:lnTo>
                  <a:lnTo>
                    <a:pt x="179693" y="466249"/>
                  </a:lnTo>
                  <a:cubicBezTo>
                    <a:pt x="170168" y="466249"/>
                    <a:pt x="160643" y="466249"/>
                    <a:pt x="151118" y="467201"/>
                  </a:cubicBezTo>
                  <a:cubicBezTo>
                    <a:pt x="142545" y="468154"/>
                    <a:pt x="134925" y="467201"/>
                    <a:pt x="127305" y="465296"/>
                  </a:cubicBezTo>
                  <a:cubicBezTo>
                    <a:pt x="122543" y="463391"/>
                    <a:pt x="116828" y="462439"/>
                    <a:pt x="112065" y="460534"/>
                  </a:cubicBezTo>
                  <a:cubicBezTo>
                    <a:pt x="107303" y="458629"/>
                    <a:pt x="105398" y="454819"/>
                    <a:pt x="107303" y="450056"/>
                  </a:cubicBezTo>
                  <a:cubicBezTo>
                    <a:pt x="108255" y="446246"/>
                    <a:pt x="110160" y="443389"/>
                    <a:pt x="114923" y="441484"/>
                  </a:cubicBezTo>
                  <a:cubicBezTo>
                    <a:pt x="119685" y="439579"/>
                    <a:pt x="125400" y="439579"/>
                    <a:pt x="130163" y="440531"/>
                  </a:cubicBezTo>
                  <a:lnTo>
                    <a:pt x="123495" y="431959"/>
                  </a:lnTo>
                  <a:lnTo>
                    <a:pt x="117780" y="422434"/>
                  </a:lnTo>
                  <a:lnTo>
                    <a:pt x="113018" y="412909"/>
                  </a:lnTo>
                  <a:cubicBezTo>
                    <a:pt x="107303" y="399574"/>
                    <a:pt x="102540" y="386239"/>
                    <a:pt x="100635" y="371951"/>
                  </a:cubicBezTo>
                  <a:lnTo>
                    <a:pt x="91110" y="363379"/>
                  </a:lnTo>
                  <a:cubicBezTo>
                    <a:pt x="88253" y="361474"/>
                    <a:pt x="86348" y="358616"/>
                    <a:pt x="85395" y="354806"/>
                  </a:cubicBezTo>
                  <a:cubicBezTo>
                    <a:pt x="84443" y="350996"/>
                    <a:pt x="85395" y="347186"/>
                    <a:pt x="89205" y="345281"/>
                  </a:cubicBezTo>
                  <a:cubicBezTo>
                    <a:pt x="93015" y="343376"/>
                    <a:pt x="96825" y="343376"/>
                    <a:pt x="99683" y="345281"/>
                  </a:cubicBezTo>
                  <a:lnTo>
                    <a:pt x="113970" y="350996"/>
                  </a:lnTo>
                  <a:cubicBezTo>
                    <a:pt x="118733" y="353854"/>
                    <a:pt x="124448" y="354806"/>
                    <a:pt x="129210" y="355759"/>
                  </a:cubicBezTo>
                  <a:cubicBezTo>
                    <a:pt x="133020" y="356711"/>
                    <a:pt x="136830" y="356711"/>
                    <a:pt x="140640" y="356711"/>
                  </a:cubicBezTo>
                  <a:lnTo>
                    <a:pt x="134925" y="350996"/>
                  </a:lnTo>
                  <a:lnTo>
                    <a:pt x="128258" y="341471"/>
                  </a:lnTo>
                  <a:lnTo>
                    <a:pt x="121590" y="324326"/>
                  </a:lnTo>
                  <a:lnTo>
                    <a:pt x="117780" y="317659"/>
                  </a:lnTo>
                  <a:cubicBezTo>
                    <a:pt x="116828" y="313849"/>
                    <a:pt x="117780" y="310039"/>
                    <a:pt x="120638" y="308134"/>
                  </a:cubicBezTo>
                  <a:cubicBezTo>
                    <a:pt x="122543" y="306229"/>
                    <a:pt x="126353" y="306229"/>
                    <a:pt x="129210" y="307181"/>
                  </a:cubicBezTo>
                  <a:cubicBezTo>
                    <a:pt x="133020" y="309086"/>
                    <a:pt x="136830" y="310991"/>
                    <a:pt x="139688" y="313849"/>
                  </a:cubicBezTo>
                  <a:cubicBezTo>
                    <a:pt x="144450" y="317659"/>
                    <a:pt x="148260" y="322421"/>
                    <a:pt x="152070" y="327184"/>
                  </a:cubicBezTo>
                  <a:cubicBezTo>
                    <a:pt x="155880" y="331946"/>
                    <a:pt x="161595" y="335756"/>
                    <a:pt x="166358" y="339566"/>
                  </a:cubicBezTo>
                  <a:cubicBezTo>
                    <a:pt x="175883" y="346234"/>
                    <a:pt x="183503" y="350996"/>
                    <a:pt x="191123" y="356711"/>
                  </a:cubicBezTo>
                  <a:cubicBezTo>
                    <a:pt x="196838" y="360521"/>
                    <a:pt x="205410" y="364331"/>
                    <a:pt x="213983" y="366236"/>
                  </a:cubicBezTo>
                  <a:cubicBezTo>
                    <a:pt x="214935" y="366236"/>
                    <a:pt x="215888" y="366236"/>
                    <a:pt x="216840" y="366236"/>
                  </a:cubicBezTo>
                  <a:cubicBezTo>
                    <a:pt x="220650" y="367189"/>
                    <a:pt x="224460" y="365284"/>
                    <a:pt x="226365" y="361474"/>
                  </a:cubicBezTo>
                  <a:cubicBezTo>
                    <a:pt x="227318" y="360521"/>
                    <a:pt x="227318" y="358616"/>
                    <a:pt x="228270" y="357664"/>
                  </a:cubicBezTo>
                  <a:cubicBezTo>
                    <a:pt x="228270" y="355759"/>
                    <a:pt x="228270" y="354806"/>
                    <a:pt x="227318" y="352901"/>
                  </a:cubicBezTo>
                  <a:cubicBezTo>
                    <a:pt x="225413" y="348139"/>
                    <a:pt x="224460" y="342424"/>
                    <a:pt x="224460" y="336709"/>
                  </a:cubicBezTo>
                  <a:cubicBezTo>
                    <a:pt x="224460" y="330994"/>
                    <a:pt x="226365" y="325279"/>
                    <a:pt x="229223" y="319564"/>
                  </a:cubicBezTo>
                  <a:cubicBezTo>
                    <a:pt x="232080" y="314801"/>
                    <a:pt x="237795" y="313849"/>
                    <a:pt x="241605" y="317659"/>
                  </a:cubicBezTo>
                  <a:cubicBezTo>
                    <a:pt x="243510" y="319564"/>
                    <a:pt x="245415" y="322421"/>
                    <a:pt x="245415" y="325279"/>
                  </a:cubicBezTo>
                  <a:cubicBezTo>
                    <a:pt x="248273" y="341471"/>
                    <a:pt x="251130" y="357664"/>
                    <a:pt x="254940" y="373856"/>
                  </a:cubicBezTo>
                  <a:lnTo>
                    <a:pt x="316853" y="383381"/>
                  </a:lnTo>
                  <a:lnTo>
                    <a:pt x="324473" y="376714"/>
                  </a:lnTo>
                  <a:lnTo>
                    <a:pt x="335903" y="363379"/>
                  </a:lnTo>
                  <a:cubicBezTo>
                    <a:pt x="345428" y="351949"/>
                    <a:pt x="353048" y="340519"/>
                    <a:pt x="359715" y="327184"/>
                  </a:cubicBezTo>
                  <a:cubicBezTo>
                    <a:pt x="364478" y="318611"/>
                    <a:pt x="367335" y="309086"/>
                    <a:pt x="369240" y="299561"/>
                  </a:cubicBezTo>
                  <a:cubicBezTo>
                    <a:pt x="370193" y="298609"/>
                    <a:pt x="370193" y="297656"/>
                    <a:pt x="370193" y="297656"/>
                  </a:cubicBezTo>
                  <a:cubicBezTo>
                    <a:pt x="371145" y="290989"/>
                    <a:pt x="371145" y="284321"/>
                    <a:pt x="370193" y="277654"/>
                  </a:cubicBezTo>
                  <a:cubicBezTo>
                    <a:pt x="369240" y="270986"/>
                    <a:pt x="366383" y="264319"/>
                    <a:pt x="362573" y="259556"/>
                  </a:cubicBezTo>
                  <a:cubicBezTo>
                    <a:pt x="359715" y="254794"/>
                    <a:pt x="354953" y="250984"/>
                    <a:pt x="352095" y="247174"/>
                  </a:cubicBezTo>
                  <a:cubicBezTo>
                    <a:pt x="346380" y="241459"/>
                    <a:pt x="340665" y="235744"/>
                    <a:pt x="333998" y="231934"/>
                  </a:cubicBezTo>
                  <a:cubicBezTo>
                    <a:pt x="327330" y="227171"/>
                    <a:pt x="319710" y="225266"/>
                    <a:pt x="311138" y="223361"/>
                  </a:cubicBezTo>
                  <a:cubicBezTo>
                    <a:pt x="305423" y="221456"/>
                    <a:pt x="297803" y="219551"/>
                    <a:pt x="291135" y="218599"/>
                  </a:cubicBezTo>
                  <a:cubicBezTo>
                    <a:pt x="288278" y="216694"/>
                    <a:pt x="284468" y="216694"/>
                    <a:pt x="281610" y="216694"/>
                  </a:cubicBezTo>
                  <a:cubicBezTo>
                    <a:pt x="276848" y="215741"/>
                    <a:pt x="272085" y="214789"/>
                    <a:pt x="266370" y="214789"/>
                  </a:cubicBezTo>
                  <a:cubicBezTo>
                    <a:pt x="258750" y="214789"/>
                    <a:pt x="250178" y="213836"/>
                    <a:pt x="242558" y="212884"/>
                  </a:cubicBezTo>
                  <a:lnTo>
                    <a:pt x="232080" y="211931"/>
                  </a:lnTo>
                  <a:cubicBezTo>
                    <a:pt x="226365" y="210979"/>
                    <a:pt x="221603" y="209074"/>
                    <a:pt x="216840" y="206216"/>
                  </a:cubicBezTo>
                  <a:cubicBezTo>
                    <a:pt x="213983" y="203359"/>
                    <a:pt x="212078" y="200501"/>
                    <a:pt x="213030" y="196691"/>
                  </a:cubicBezTo>
                  <a:cubicBezTo>
                    <a:pt x="213983" y="191929"/>
                    <a:pt x="216840" y="188119"/>
                    <a:pt x="221603" y="186214"/>
                  </a:cubicBezTo>
                  <a:cubicBezTo>
                    <a:pt x="226365" y="184309"/>
                    <a:pt x="231128" y="183356"/>
                    <a:pt x="235890" y="182404"/>
                  </a:cubicBezTo>
                  <a:cubicBezTo>
                    <a:pt x="241605" y="182404"/>
                    <a:pt x="247320" y="182404"/>
                    <a:pt x="253035" y="182404"/>
                  </a:cubicBezTo>
                  <a:lnTo>
                    <a:pt x="288278" y="159544"/>
                  </a:lnTo>
                  <a:lnTo>
                    <a:pt x="284468" y="151924"/>
                  </a:lnTo>
                  <a:cubicBezTo>
                    <a:pt x="279705" y="143351"/>
                    <a:pt x="275895" y="133826"/>
                    <a:pt x="273990" y="124301"/>
                  </a:cubicBezTo>
                  <a:cubicBezTo>
                    <a:pt x="273038" y="120491"/>
                    <a:pt x="274943" y="116681"/>
                    <a:pt x="277800" y="114776"/>
                  </a:cubicBezTo>
                  <a:cubicBezTo>
                    <a:pt x="279705" y="112871"/>
                    <a:pt x="283515" y="112871"/>
                    <a:pt x="286373" y="112871"/>
                  </a:cubicBezTo>
                  <a:cubicBezTo>
                    <a:pt x="289230" y="113824"/>
                    <a:pt x="292088" y="114776"/>
                    <a:pt x="293993" y="116681"/>
                  </a:cubicBezTo>
                  <a:cubicBezTo>
                    <a:pt x="296850" y="119539"/>
                    <a:pt x="298755" y="123349"/>
                    <a:pt x="300660" y="126206"/>
                  </a:cubicBezTo>
                  <a:cubicBezTo>
                    <a:pt x="302565" y="130969"/>
                    <a:pt x="305423" y="134779"/>
                    <a:pt x="308280" y="138589"/>
                  </a:cubicBezTo>
                  <a:cubicBezTo>
                    <a:pt x="311138" y="142399"/>
                    <a:pt x="313995" y="145256"/>
                    <a:pt x="316853" y="148114"/>
                  </a:cubicBezTo>
                  <a:cubicBezTo>
                    <a:pt x="318758" y="150019"/>
                    <a:pt x="321615" y="151924"/>
                    <a:pt x="323520" y="153829"/>
                  </a:cubicBezTo>
                  <a:lnTo>
                    <a:pt x="327330" y="152876"/>
                  </a:lnTo>
                  <a:lnTo>
                    <a:pt x="333998" y="152876"/>
                  </a:lnTo>
                  <a:lnTo>
                    <a:pt x="353048" y="154781"/>
                  </a:lnTo>
                  <a:lnTo>
                    <a:pt x="371145" y="156686"/>
                  </a:lnTo>
                  <a:lnTo>
                    <a:pt x="394005" y="158591"/>
                  </a:lnTo>
                  <a:cubicBezTo>
                    <a:pt x="401625" y="159544"/>
                    <a:pt x="408293" y="158591"/>
                    <a:pt x="414960" y="156686"/>
                  </a:cubicBezTo>
                  <a:lnTo>
                    <a:pt x="417818" y="152876"/>
                  </a:lnTo>
                  <a:cubicBezTo>
                    <a:pt x="419723" y="150019"/>
                    <a:pt x="419723" y="148114"/>
                    <a:pt x="419723" y="145256"/>
                  </a:cubicBezTo>
                  <a:cubicBezTo>
                    <a:pt x="419723" y="144304"/>
                    <a:pt x="420675" y="144304"/>
                    <a:pt x="420675" y="143351"/>
                  </a:cubicBezTo>
                  <a:cubicBezTo>
                    <a:pt x="420675" y="140494"/>
                    <a:pt x="420675" y="137636"/>
                    <a:pt x="420675" y="135731"/>
                  </a:cubicBezTo>
                  <a:cubicBezTo>
                    <a:pt x="420675" y="132874"/>
                    <a:pt x="420675" y="130016"/>
                    <a:pt x="419723" y="127159"/>
                  </a:cubicBezTo>
                  <a:cubicBezTo>
                    <a:pt x="418770" y="125254"/>
                    <a:pt x="418770" y="122396"/>
                    <a:pt x="417818" y="120491"/>
                  </a:cubicBezTo>
                  <a:cubicBezTo>
                    <a:pt x="416865" y="119539"/>
                    <a:pt x="415913" y="118586"/>
                    <a:pt x="414960" y="117634"/>
                  </a:cubicBezTo>
                  <a:cubicBezTo>
                    <a:pt x="413055" y="116681"/>
                    <a:pt x="412103" y="115729"/>
                    <a:pt x="410198" y="114776"/>
                  </a:cubicBezTo>
                  <a:cubicBezTo>
                    <a:pt x="408293" y="112871"/>
                    <a:pt x="406388" y="110966"/>
                    <a:pt x="404483" y="110014"/>
                  </a:cubicBezTo>
                  <a:cubicBezTo>
                    <a:pt x="402578" y="109061"/>
                    <a:pt x="399720" y="108109"/>
                    <a:pt x="397815" y="106204"/>
                  </a:cubicBezTo>
                  <a:lnTo>
                    <a:pt x="386385" y="100489"/>
                  </a:lnTo>
                  <a:lnTo>
                    <a:pt x="378765" y="96679"/>
                  </a:lnTo>
                  <a:cubicBezTo>
                    <a:pt x="374003" y="94774"/>
                    <a:pt x="370193" y="90964"/>
                    <a:pt x="367335" y="88106"/>
                  </a:cubicBezTo>
                  <a:cubicBezTo>
                    <a:pt x="365430" y="86201"/>
                    <a:pt x="363525" y="84296"/>
                    <a:pt x="362573" y="82391"/>
                  </a:cubicBezTo>
                  <a:cubicBezTo>
                    <a:pt x="359715" y="79534"/>
                    <a:pt x="358763" y="76676"/>
                    <a:pt x="360668" y="73819"/>
                  </a:cubicBezTo>
                  <a:cubicBezTo>
                    <a:pt x="363525" y="68104"/>
                    <a:pt x="369240" y="66199"/>
                    <a:pt x="374955" y="67151"/>
                  </a:cubicBezTo>
                  <a:cubicBezTo>
                    <a:pt x="387338" y="70961"/>
                    <a:pt x="399720" y="75724"/>
                    <a:pt x="411150" y="83344"/>
                  </a:cubicBezTo>
                  <a:cubicBezTo>
                    <a:pt x="412103" y="83344"/>
                    <a:pt x="413055" y="84296"/>
                    <a:pt x="414008" y="84296"/>
                  </a:cubicBezTo>
                  <a:cubicBezTo>
                    <a:pt x="414960" y="84296"/>
                    <a:pt x="414960" y="84296"/>
                    <a:pt x="415913" y="84296"/>
                  </a:cubicBezTo>
                  <a:cubicBezTo>
                    <a:pt x="420675" y="83344"/>
                    <a:pt x="425438" y="80486"/>
                    <a:pt x="427343" y="75724"/>
                  </a:cubicBezTo>
                  <a:cubicBezTo>
                    <a:pt x="428295" y="72866"/>
                    <a:pt x="428295" y="70009"/>
                    <a:pt x="429248" y="67151"/>
                  </a:cubicBezTo>
                  <a:cubicBezTo>
                    <a:pt x="429248" y="67151"/>
                    <a:pt x="429248" y="67151"/>
                    <a:pt x="429248" y="66199"/>
                  </a:cubicBezTo>
                  <a:cubicBezTo>
                    <a:pt x="430200" y="63341"/>
                    <a:pt x="429248" y="60484"/>
                    <a:pt x="428295" y="57626"/>
                  </a:cubicBezTo>
                  <a:cubicBezTo>
                    <a:pt x="427343" y="55721"/>
                    <a:pt x="426390" y="52864"/>
                    <a:pt x="424485" y="50959"/>
                  </a:cubicBezTo>
                  <a:cubicBezTo>
                    <a:pt x="421628" y="48101"/>
                    <a:pt x="418770" y="46196"/>
                    <a:pt x="415913" y="43339"/>
                  </a:cubicBezTo>
                  <a:cubicBezTo>
                    <a:pt x="410198" y="39529"/>
                    <a:pt x="405435" y="34766"/>
                    <a:pt x="401625" y="29051"/>
                  </a:cubicBezTo>
                  <a:cubicBezTo>
                    <a:pt x="399720" y="27146"/>
                    <a:pt x="399720" y="24289"/>
                    <a:pt x="400673" y="22384"/>
                  </a:cubicBezTo>
                  <a:cubicBezTo>
                    <a:pt x="401625" y="20479"/>
                    <a:pt x="402578" y="18574"/>
                    <a:pt x="404483" y="16669"/>
                  </a:cubicBezTo>
                  <a:cubicBezTo>
                    <a:pt x="405435" y="16669"/>
                    <a:pt x="407340" y="16669"/>
                    <a:pt x="408293" y="15716"/>
                  </a:cubicBezTo>
                  <a:lnTo>
                    <a:pt x="408293" y="15716"/>
                  </a:lnTo>
                  <a:close/>
                  <a:moveTo>
                    <a:pt x="324473" y="188119"/>
                  </a:moveTo>
                  <a:cubicBezTo>
                    <a:pt x="323520" y="188119"/>
                    <a:pt x="321615" y="189071"/>
                    <a:pt x="320663" y="190976"/>
                  </a:cubicBezTo>
                  <a:cubicBezTo>
                    <a:pt x="319710" y="191929"/>
                    <a:pt x="320663" y="193834"/>
                    <a:pt x="321615" y="193834"/>
                  </a:cubicBezTo>
                  <a:cubicBezTo>
                    <a:pt x="327330" y="197644"/>
                    <a:pt x="332093" y="200501"/>
                    <a:pt x="337808" y="203359"/>
                  </a:cubicBezTo>
                  <a:cubicBezTo>
                    <a:pt x="343523" y="206216"/>
                    <a:pt x="348285" y="207169"/>
                    <a:pt x="354000" y="209074"/>
                  </a:cubicBezTo>
                  <a:cubicBezTo>
                    <a:pt x="355905" y="209074"/>
                    <a:pt x="357810" y="210026"/>
                    <a:pt x="358763" y="210026"/>
                  </a:cubicBezTo>
                  <a:cubicBezTo>
                    <a:pt x="364478" y="209074"/>
                    <a:pt x="370193" y="208121"/>
                    <a:pt x="375908" y="208121"/>
                  </a:cubicBezTo>
                  <a:cubicBezTo>
                    <a:pt x="376860" y="208121"/>
                    <a:pt x="378765" y="207169"/>
                    <a:pt x="380670" y="207169"/>
                  </a:cubicBezTo>
                  <a:cubicBezTo>
                    <a:pt x="380670" y="207169"/>
                    <a:pt x="380670" y="208121"/>
                    <a:pt x="380670" y="208121"/>
                  </a:cubicBezTo>
                  <a:cubicBezTo>
                    <a:pt x="383528" y="209074"/>
                    <a:pt x="386385" y="210026"/>
                    <a:pt x="389243" y="211931"/>
                  </a:cubicBezTo>
                  <a:cubicBezTo>
                    <a:pt x="390195" y="212884"/>
                    <a:pt x="391148" y="213836"/>
                    <a:pt x="391148" y="214789"/>
                  </a:cubicBezTo>
                  <a:cubicBezTo>
                    <a:pt x="391148" y="215741"/>
                    <a:pt x="390195" y="218599"/>
                    <a:pt x="390195" y="219551"/>
                  </a:cubicBezTo>
                  <a:cubicBezTo>
                    <a:pt x="390195" y="219551"/>
                    <a:pt x="390195" y="220504"/>
                    <a:pt x="390195" y="220504"/>
                  </a:cubicBezTo>
                  <a:cubicBezTo>
                    <a:pt x="389243" y="223361"/>
                    <a:pt x="388290" y="225266"/>
                    <a:pt x="388290" y="229076"/>
                  </a:cubicBezTo>
                  <a:cubicBezTo>
                    <a:pt x="387338" y="230981"/>
                    <a:pt x="388290" y="233839"/>
                    <a:pt x="388290" y="235744"/>
                  </a:cubicBezTo>
                  <a:lnTo>
                    <a:pt x="389243" y="239554"/>
                  </a:lnTo>
                  <a:cubicBezTo>
                    <a:pt x="391148" y="242411"/>
                    <a:pt x="392100" y="246221"/>
                    <a:pt x="394005" y="249079"/>
                  </a:cubicBezTo>
                  <a:cubicBezTo>
                    <a:pt x="397815" y="257651"/>
                    <a:pt x="400673" y="266224"/>
                    <a:pt x="402578" y="275749"/>
                  </a:cubicBezTo>
                  <a:lnTo>
                    <a:pt x="403530" y="281464"/>
                  </a:lnTo>
                  <a:cubicBezTo>
                    <a:pt x="408293" y="278606"/>
                    <a:pt x="414008" y="275749"/>
                    <a:pt x="418770" y="271939"/>
                  </a:cubicBezTo>
                  <a:cubicBezTo>
                    <a:pt x="421628" y="270034"/>
                    <a:pt x="423533" y="267176"/>
                    <a:pt x="427343" y="265271"/>
                  </a:cubicBezTo>
                  <a:cubicBezTo>
                    <a:pt x="429248" y="264319"/>
                    <a:pt x="432105" y="263366"/>
                    <a:pt x="434010" y="263366"/>
                  </a:cubicBezTo>
                  <a:cubicBezTo>
                    <a:pt x="437820" y="264319"/>
                    <a:pt x="441630" y="267176"/>
                    <a:pt x="441630" y="270986"/>
                  </a:cubicBezTo>
                  <a:cubicBezTo>
                    <a:pt x="441630" y="272891"/>
                    <a:pt x="441630" y="274796"/>
                    <a:pt x="441630" y="276701"/>
                  </a:cubicBezTo>
                  <a:cubicBezTo>
                    <a:pt x="441630" y="277654"/>
                    <a:pt x="440678" y="278606"/>
                    <a:pt x="440678" y="279559"/>
                  </a:cubicBezTo>
                  <a:cubicBezTo>
                    <a:pt x="439725" y="282416"/>
                    <a:pt x="437820" y="285274"/>
                    <a:pt x="435915" y="287179"/>
                  </a:cubicBezTo>
                  <a:cubicBezTo>
                    <a:pt x="431153" y="291941"/>
                    <a:pt x="426390" y="296704"/>
                    <a:pt x="421628" y="301466"/>
                  </a:cubicBezTo>
                  <a:cubicBezTo>
                    <a:pt x="416865" y="306229"/>
                    <a:pt x="412103" y="310991"/>
                    <a:pt x="408293" y="316706"/>
                  </a:cubicBezTo>
                  <a:cubicBezTo>
                    <a:pt x="399720" y="326231"/>
                    <a:pt x="392100" y="336709"/>
                    <a:pt x="386385" y="347186"/>
                  </a:cubicBezTo>
                  <a:cubicBezTo>
                    <a:pt x="381623" y="353854"/>
                    <a:pt x="377813" y="361474"/>
                    <a:pt x="373050" y="368141"/>
                  </a:cubicBezTo>
                  <a:lnTo>
                    <a:pt x="367335" y="376714"/>
                  </a:lnTo>
                  <a:lnTo>
                    <a:pt x="368288" y="376714"/>
                  </a:lnTo>
                  <a:cubicBezTo>
                    <a:pt x="390195" y="369094"/>
                    <a:pt x="411150" y="359569"/>
                    <a:pt x="430200" y="348139"/>
                  </a:cubicBezTo>
                  <a:cubicBezTo>
                    <a:pt x="437820" y="343376"/>
                    <a:pt x="444488" y="338614"/>
                    <a:pt x="450203" y="332899"/>
                  </a:cubicBezTo>
                  <a:cubicBezTo>
                    <a:pt x="457823" y="326231"/>
                    <a:pt x="465443" y="317659"/>
                    <a:pt x="470205" y="309086"/>
                  </a:cubicBezTo>
                  <a:cubicBezTo>
                    <a:pt x="474015" y="302419"/>
                    <a:pt x="477825" y="294799"/>
                    <a:pt x="479730" y="288131"/>
                  </a:cubicBezTo>
                  <a:cubicBezTo>
                    <a:pt x="480683" y="285274"/>
                    <a:pt x="480683" y="283369"/>
                    <a:pt x="481635" y="280511"/>
                  </a:cubicBezTo>
                  <a:cubicBezTo>
                    <a:pt x="483540" y="272891"/>
                    <a:pt x="482588" y="264319"/>
                    <a:pt x="480683" y="255746"/>
                  </a:cubicBezTo>
                  <a:cubicBezTo>
                    <a:pt x="477825" y="239554"/>
                    <a:pt x="469253" y="225266"/>
                    <a:pt x="457823" y="214789"/>
                  </a:cubicBezTo>
                  <a:cubicBezTo>
                    <a:pt x="450203" y="207169"/>
                    <a:pt x="440678" y="201454"/>
                    <a:pt x="430200" y="197644"/>
                  </a:cubicBezTo>
                  <a:cubicBezTo>
                    <a:pt x="419723" y="193834"/>
                    <a:pt x="408293" y="190024"/>
                    <a:pt x="397815" y="188119"/>
                  </a:cubicBezTo>
                  <a:cubicBezTo>
                    <a:pt x="394958" y="187166"/>
                    <a:pt x="391148" y="187166"/>
                    <a:pt x="388290" y="186214"/>
                  </a:cubicBezTo>
                  <a:cubicBezTo>
                    <a:pt x="378765" y="184309"/>
                    <a:pt x="369240" y="183356"/>
                    <a:pt x="358763" y="183356"/>
                  </a:cubicBezTo>
                  <a:cubicBezTo>
                    <a:pt x="356858" y="183356"/>
                    <a:pt x="354953" y="183356"/>
                    <a:pt x="354000" y="183356"/>
                  </a:cubicBezTo>
                  <a:cubicBezTo>
                    <a:pt x="352095" y="183356"/>
                    <a:pt x="351143" y="183356"/>
                    <a:pt x="349238" y="183356"/>
                  </a:cubicBezTo>
                  <a:cubicBezTo>
                    <a:pt x="348285" y="183356"/>
                    <a:pt x="346380" y="184309"/>
                    <a:pt x="345428" y="184309"/>
                  </a:cubicBezTo>
                  <a:cubicBezTo>
                    <a:pt x="341618" y="185261"/>
                    <a:pt x="337808" y="185261"/>
                    <a:pt x="333045" y="185261"/>
                  </a:cubicBezTo>
                  <a:cubicBezTo>
                    <a:pt x="329235" y="187166"/>
                    <a:pt x="326378" y="187166"/>
                    <a:pt x="324473" y="188119"/>
                  </a:cubicBezTo>
                  <a:lnTo>
                    <a:pt x="324473" y="188119"/>
                  </a:lnTo>
                  <a:lnTo>
                    <a:pt x="324473" y="188119"/>
                  </a:lnTo>
                  <a:close/>
                  <a:moveTo>
                    <a:pt x="137783" y="375761"/>
                  </a:moveTo>
                  <a:cubicBezTo>
                    <a:pt x="137783" y="385286"/>
                    <a:pt x="139688" y="394811"/>
                    <a:pt x="142545" y="403384"/>
                  </a:cubicBezTo>
                  <a:cubicBezTo>
                    <a:pt x="147308" y="413861"/>
                    <a:pt x="154928" y="423386"/>
                    <a:pt x="164453" y="430054"/>
                  </a:cubicBezTo>
                  <a:cubicBezTo>
                    <a:pt x="167310" y="431959"/>
                    <a:pt x="170168" y="433864"/>
                    <a:pt x="173978" y="434816"/>
                  </a:cubicBezTo>
                  <a:cubicBezTo>
                    <a:pt x="176835" y="435769"/>
                    <a:pt x="178740" y="435769"/>
                    <a:pt x="180645" y="435769"/>
                  </a:cubicBezTo>
                  <a:cubicBezTo>
                    <a:pt x="181598" y="435769"/>
                    <a:pt x="183503" y="436721"/>
                    <a:pt x="184455" y="436721"/>
                  </a:cubicBezTo>
                  <a:cubicBezTo>
                    <a:pt x="185408" y="436721"/>
                    <a:pt x="186360" y="436721"/>
                    <a:pt x="186360" y="436721"/>
                  </a:cubicBezTo>
                  <a:lnTo>
                    <a:pt x="190170" y="435769"/>
                  </a:lnTo>
                  <a:cubicBezTo>
                    <a:pt x="190170" y="431959"/>
                    <a:pt x="188265" y="429101"/>
                    <a:pt x="185408" y="426244"/>
                  </a:cubicBezTo>
                  <a:cubicBezTo>
                    <a:pt x="181598" y="422434"/>
                    <a:pt x="178740" y="417671"/>
                    <a:pt x="176835" y="412909"/>
                  </a:cubicBezTo>
                  <a:cubicBezTo>
                    <a:pt x="176835" y="411956"/>
                    <a:pt x="175883" y="410051"/>
                    <a:pt x="175883" y="409099"/>
                  </a:cubicBezTo>
                  <a:cubicBezTo>
                    <a:pt x="175883" y="407194"/>
                    <a:pt x="177788" y="405289"/>
                    <a:pt x="180645" y="404336"/>
                  </a:cubicBezTo>
                  <a:cubicBezTo>
                    <a:pt x="183503" y="403384"/>
                    <a:pt x="187313" y="402431"/>
                    <a:pt x="191123" y="402431"/>
                  </a:cubicBezTo>
                  <a:cubicBezTo>
                    <a:pt x="192075" y="402431"/>
                    <a:pt x="193028" y="403384"/>
                    <a:pt x="193980" y="403384"/>
                  </a:cubicBezTo>
                  <a:cubicBezTo>
                    <a:pt x="198743" y="404336"/>
                    <a:pt x="202553" y="407194"/>
                    <a:pt x="206363" y="410051"/>
                  </a:cubicBezTo>
                  <a:cubicBezTo>
                    <a:pt x="210173" y="412909"/>
                    <a:pt x="214935" y="415766"/>
                    <a:pt x="218745" y="418624"/>
                  </a:cubicBezTo>
                  <a:cubicBezTo>
                    <a:pt x="222555" y="422434"/>
                    <a:pt x="225413" y="425291"/>
                    <a:pt x="228270" y="429101"/>
                  </a:cubicBezTo>
                  <a:lnTo>
                    <a:pt x="232080" y="432911"/>
                  </a:lnTo>
                  <a:cubicBezTo>
                    <a:pt x="246368" y="436721"/>
                    <a:pt x="261608" y="439579"/>
                    <a:pt x="276848" y="439579"/>
                  </a:cubicBezTo>
                  <a:lnTo>
                    <a:pt x="287325" y="439579"/>
                  </a:lnTo>
                  <a:lnTo>
                    <a:pt x="293993" y="439579"/>
                  </a:lnTo>
                  <a:cubicBezTo>
                    <a:pt x="293993" y="436721"/>
                    <a:pt x="293040" y="432911"/>
                    <a:pt x="291135" y="430054"/>
                  </a:cubicBezTo>
                  <a:cubicBezTo>
                    <a:pt x="289230" y="426244"/>
                    <a:pt x="287325" y="422434"/>
                    <a:pt x="284468" y="420529"/>
                  </a:cubicBezTo>
                  <a:cubicBezTo>
                    <a:pt x="280658" y="416719"/>
                    <a:pt x="274943" y="412909"/>
                    <a:pt x="270180" y="410051"/>
                  </a:cubicBezTo>
                  <a:cubicBezTo>
                    <a:pt x="263513" y="406241"/>
                    <a:pt x="256845" y="403384"/>
                    <a:pt x="250178" y="401479"/>
                  </a:cubicBezTo>
                  <a:cubicBezTo>
                    <a:pt x="236843" y="396716"/>
                    <a:pt x="224460" y="392906"/>
                    <a:pt x="210173" y="390049"/>
                  </a:cubicBezTo>
                  <a:lnTo>
                    <a:pt x="202553" y="388144"/>
                  </a:lnTo>
                  <a:lnTo>
                    <a:pt x="196838" y="387191"/>
                  </a:lnTo>
                  <a:lnTo>
                    <a:pt x="184455" y="385286"/>
                  </a:lnTo>
                  <a:lnTo>
                    <a:pt x="154928" y="378619"/>
                  </a:lnTo>
                  <a:lnTo>
                    <a:pt x="137783" y="375761"/>
                  </a:lnTo>
                  <a:lnTo>
                    <a:pt x="137783" y="375761"/>
                  </a:lnTo>
                  <a:lnTo>
                    <a:pt x="137783" y="37576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/>
            <p:cNvSpPr/>
            <p:nvPr/>
          </p:nvSpPr>
          <p:spPr>
            <a:xfrm>
              <a:off x="1178536" y="3854814"/>
              <a:ext cx="5181600" cy="838200"/>
            </a:xfrm>
            <a:custGeom>
              <a:avLst/>
              <a:gdLst>
                <a:gd name="connsiteX0" fmla="*/ 4796314 w 5181600"/>
                <a:gd name="connsiteY0" fmla="*/ 7144 h 838200"/>
                <a:gd name="connsiteX1" fmla="*/ 4763929 w 5181600"/>
                <a:gd name="connsiteY1" fmla="*/ 12859 h 838200"/>
                <a:gd name="connsiteX2" fmla="*/ 4720114 w 5181600"/>
                <a:gd name="connsiteY2" fmla="*/ 53816 h 838200"/>
                <a:gd name="connsiteX3" fmla="*/ 4702969 w 5181600"/>
                <a:gd name="connsiteY3" fmla="*/ 79534 h 838200"/>
                <a:gd name="connsiteX4" fmla="*/ 4691539 w 5181600"/>
                <a:gd name="connsiteY4" fmla="*/ 105251 h 838200"/>
                <a:gd name="connsiteX5" fmla="*/ 4607719 w 5181600"/>
                <a:gd name="connsiteY5" fmla="*/ 190976 h 838200"/>
                <a:gd name="connsiteX6" fmla="*/ 4581049 w 5181600"/>
                <a:gd name="connsiteY6" fmla="*/ 210979 h 838200"/>
                <a:gd name="connsiteX7" fmla="*/ 4555331 w 5181600"/>
                <a:gd name="connsiteY7" fmla="*/ 221456 h 838200"/>
                <a:gd name="connsiteX8" fmla="*/ 4547711 w 5181600"/>
                <a:gd name="connsiteY8" fmla="*/ 203359 h 838200"/>
                <a:gd name="connsiteX9" fmla="*/ 4304824 w 5181600"/>
                <a:gd name="connsiteY9" fmla="*/ 173831 h 838200"/>
                <a:gd name="connsiteX10" fmla="*/ 4224814 w 5181600"/>
                <a:gd name="connsiteY10" fmla="*/ 168116 h 838200"/>
                <a:gd name="connsiteX11" fmla="*/ 4224814 w 5181600"/>
                <a:gd name="connsiteY11" fmla="*/ 168116 h 838200"/>
                <a:gd name="connsiteX12" fmla="*/ 1992154 w 5181600"/>
                <a:gd name="connsiteY12" fmla="*/ 29051 h 838200"/>
                <a:gd name="connsiteX13" fmla="*/ 1176814 w 5181600"/>
                <a:gd name="connsiteY13" fmla="*/ 10954 h 838200"/>
                <a:gd name="connsiteX14" fmla="*/ 551974 w 5181600"/>
                <a:gd name="connsiteY14" fmla="*/ 12859 h 838200"/>
                <a:gd name="connsiteX15" fmla="*/ 10001 w 5181600"/>
                <a:gd name="connsiteY15" fmla="*/ 29051 h 838200"/>
                <a:gd name="connsiteX16" fmla="*/ 7144 w 5181600"/>
                <a:gd name="connsiteY16" fmla="*/ 30004 h 838200"/>
                <a:gd name="connsiteX17" fmla="*/ 551974 w 5181600"/>
                <a:gd name="connsiteY17" fmla="*/ 31909 h 838200"/>
                <a:gd name="connsiteX18" fmla="*/ 1990249 w 5181600"/>
                <a:gd name="connsiteY18" fmla="*/ 48101 h 838200"/>
                <a:gd name="connsiteX19" fmla="*/ 4221957 w 5181600"/>
                <a:gd name="connsiteY19" fmla="*/ 187166 h 838200"/>
                <a:gd name="connsiteX20" fmla="*/ 4341019 w 5181600"/>
                <a:gd name="connsiteY20" fmla="*/ 200501 h 838200"/>
                <a:gd name="connsiteX21" fmla="*/ 4501992 w 5181600"/>
                <a:gd name="connsiteY21" fmla="*/ 232886 h 838200"/>
                <a:gd name="connsiteX22" fmla="*/ 4532472 w 5181600"/>
                <a:gd name="connsiteY22" fmla="*/ 313849 h 838200"/>
                <a:gd name="connsiteX23" fmla="*/ 4446747 w 5181600"/>
                <a:gd name="connsiteY23" fmla="*/ 314801 h 838200"/>
                <a:gd name="connsiteX24" fmla="*/ 4407694 w 5181600"/>
                <a:gd name="connsiteY24" fmla="*/ 273844 h 838200"/>
                <a:gd name="connsiteX25" fmla="*/ 4343876 w 5181600"/>
                <a:gd name="connsiteY25" fmla="*/ 319564 h 838200"/>
                <a:gd name="connsiteX26" fmla="*/ 4378167 w 5181600"/>
                <a:gd name="connsiteY26" fmla="*/ 313849 h 838200"/>
                <a:gd name="connsiteX27" fmla="*/ 4396264 w 5181600"/>
                <a:gd name="connsiteY27" fmla="*/ 340519 h 838200"/>
                <a:gd name="connsiteX28" fmla="*/ 4280059 w 5181600"/>
                <a:gd name="connsiteY28" fmla="*/ 379571 h 838200"/>
                <a:gd name="connsiteX29" fmla="*/ 4215289 w 5181600"/>
                <a:gd name="connsiteY29" fmla="*/ 353854 h 838200"/>
                <a:gd name="connsiteX30" fmla="*/ 4090511 w 5181600"/>
                <a:gd name="connsiteY30" fmla="*/ 444341 h 838200"/>
                <a:gd name="connsiteX31" fmla="*/ 4085749 w 5181600"/>
                <a:gd name="connsiteY31" fmla="*/ 554831 h 838200"/>
                <a:gd name="connsiteX32" fmla="*/ 4132422 w 5181600"/>
                <a:gd name="connsiteY32" fmla="*/ 623411 h 838200"/>
                <a:gd name="connsiteX33" fmla="*/ 4177189 w 5181600"/>
                <a:gd name="connsiteY33" fmla="*/ 654844 h 838200"/>
                <a:gd name="connsiteX34" fmla="*/ 4584859 w 5181600"/>
                <a:gd name="connsiteY34" fmla="*/ 792004 h 838200"/>
                <a:gd name="connsiteX35" fmla="*/ 5042059 w 5181600"/>
                <a:gd name="connsiteY35" fmla="*/ 822484 h 838200"/>
                <a:gd name="connsiteX36" fmla="*/ 5097304 w 5181600"/>
                <a:gd name="connsiteY36" fmla="*/ 755809 h 838200"/>
                <a:gd name="connsiteX37" fmla="*/ 5025867 w 5181600"/>
                <a:gd name="connsiteY37" fmla="*/ 667226 h 838200"/>
                <a:gd name="connsiteX38" fmla="*/ 4964906 w 5181600"/>
                <a:gd name="connsiteY38" fmla="*/ 697706 h 838200"/>
                <a:gd name="connsiteX39" fmla="*/ 4973479 w 5181600"/>
                <a:gd name="connsiteY39" fmla="*/ 751046 h 838200"/>
                <a:gd name="connsiteX40" fmla="*/ 4980147 w 5181600"/>
                <a:gd name="connsiteY40" fmla="*/ 723424 h 838200"/>
                <a:gd name="connsiteX41" fmla="*/ 5059204 w 5181600"/>
                <a:gd name="connsiteY41" fmla="*/ 694849 h 838200"/>
                <a:gd name="connsiteX42" fmla="*/ 5052536 w 5181600"/>
                <a:gd name="connsiteY42" fmla="*/ 789146 h 838200"/>
                <a:gd name="connsiteX43" fmla="*/ 4911567 w 5181600"/>
                <a:gd name="connsiteY43" fmla="*/ 780574 h 838200"/>
                <a:gd name="connsiteX44" fmla="*/ 4877277 w 5181600"/>
                <a:gd name="connsiteY44" fmla="*/ 726281 h 838200"/>
                <a:gd name="connsiteX45" fmla="*/ 4878229 w 5181600"/>
                <a:gd name="connsiteY45" fmla="*/ 670084 h 838200"/>
                <a:gd name="connsiteX46" fmla="*/ 4998244 w 5181600"/>
                <a:gd name="connsiteY46" fmla="*/ 532924 h 838200"/>
                <a:gd name="connsiteX47" fmla="*/ 5097304 w 5181600"/>
                <a:gd name="connsiteY47" fmla="*/ 406241 h 838200"/>
                <a:gd name="connsiteX48" fmla="*/ 5135404 w 5181600"/>
                <a:gd name="connsiteY48" fmla="*/ 387191 h 838200"/>
                <a:gd name="connsiteX49" fmla="*/ 5103019 w 5181600"/>
                <a:gd name="connsiteY49" fmla="*/ 362426 h 838200"/>
                <a:gd name="connsiteX50" fmla="*/ 5105877 w 5181600"/>
                <a:gd name="connsiteY50" fmla="*/ 346234 h 838200"/>
                <a:gd name="connsiteX51" fmla="*/ 5147786 w 5181600"/>
                <a:gd name="connsiteY51" fmla="*/ 342424 h 838200"/>
                <a:gd name="connsiteX52" fmla="*/ 5172552 w 5181600"/>
                <a:gd name="connsiteY52" fmla="*/ 329089 h 838200"/>
                <a:gd name="connsiteX53" fmla="*/ 5161122 w 5181600"/>
                <a:gd name="connsiteY53" fmla="*/ 298609 h 838200"/>
                <a:gd name="connsiteX54" fmla="*/ 5115402 w 5181600"/>
                <a:gd name="connsiteY54" fmla="*/ 268129 h 838200"/>
                <a:gd name="connsiteX55" fmla="*/ 4924902 w 5181600"/>
                <a:gd name="connsiteY55" fmla="*/ 192881 h 838200"/>
                <a:gd name="connsiteX56" fmla="*/ 4844892 w 5181600"/>
                <a:gd name="connsiteY56" fmla="*/ 154781 h 838200"/>
                <a:gd name="connsiteX57" fmla="*/ 4909661 w 5181600"/>
                <a:gd name="connsiteY57" fmla="*/ 94774 h 838200"/>
                <a:gd name="connsiteX58" fmla="*/ 4936331 w 5181600"/>
                <a:gd name="connsiteY58" fmla="*/ 87154 h 838200"/>
                <a:gd name="connsiteX59" fmla="*/ 4906804 w 5181600"/>
                <a:gd name="connsiteY59" fmla="*/ 66199 h 838200"/>
                <a:gd name="connsiteX60" fmla="*/ 4852511 w 5181600"/>
                <a:gd name="connsiteY60" fmla="*/ 27146 h 838200"/>
                <a:gd name="connsiteX61" fmla="*/ 4796314 w 5181600"/>
                <a:gd name="connsiteY61" fmla="*/ 7144 h 838200"/>
                <a:gd name="connsiteX62" fmla="*/ 4796314 w 5181600"/>
                <a:gd name="connsiteY62" fmla="*/ 7144 h 838200"/>
                <a:gd name="connsiteX63" fmla="*/ 4214336 w 5181600"/>
                <a:gd name="connsiteY63" fmla="*/ 383381 h 838200"/>
                <a:gd name="connsiteX64" fmla="*/ 4221957 w 5181600"/>
                <a:gd name="connsiteY64" fmla="*/ 383381 h 838200"/>
                <a:gd name="connsiteX65" fmla="*/ 4281011 w 5181600"/>
                <a:gd name="connsiteY65" fmla="*/ 417671 h 838200"/>
                <a:gd name="connsiteX66" fmla="*/ 4298157 w 5181600"/>
                <a:gd name="connsiteY66" fmla="*/ 485299 h 838200"/>
                <a:gd name="connsiteX67" fmla="*/ 4295299 w 5181600"/>
                <a:gd name="connsiteY67" fmla="*/ 492919 h 838200"/>
                <a:gd name="connsiteX68" fmla="*/ 4295299 w 5181600"/>
                <a:gd name="connsiteY68" fmla="*/ 493871 h 838200"/>
                <a:gd name="connsiteX69" fmla="*/ 4210526 w 5181600"/>
                <a:gd name="connsiteY69" fmla="*/ 524351 h 838200"/>
                <a:gd name="connsiteX70" fmla="*/ 4185761 w 5181600"/>
                <a:gd name="connsiteY70" fmla="*/ 495776 h 838200"/>
                <a:gd name="connsiteX71" fmla="*/ 4187666 w 5181600"/>
                <a:gd name="connsiteY71" fmla="*/ 459581 h 838200"/>
                <a:gd name="connsiteX72" fmla="*/ 4205764 w 5181600"/>
                <a:gd name="connsiteY72" fmla="*/ 445294 h 838200"/>
                <a:gd name="connsiteX73" fmla="*/ 4223861 w 5181600"/>
                <a:gd name="connsiteY73" fmla="*/ 449104 h 838200"/>
                <a:gd name="connsiteX74" fmla="*/ 4236244 w 5181600"/>
                <a:gd name="connsiteY74" fmla="*/ 449104 h 838200"/>
                <a:gd name="connsiteX75" fmla="*/ 4236244 w 5181600"/>
                <a:gd name="connsiteY75" fmla="*/ 435769 h 838200"/>
                <a:gd name="connsiteX76" fmla="*/ 4219099 w 5181600"/>
                <a:gd name="connsiteY76" fmla="*/ 426244 h 838200"/>
                <a:gd name="connsiteX77" fmla="*/ 4201001 w 5181600"/>
                <a:gd name="connsiteY77" fmla="*/ 427196 h 838200"/>
                <a:gd name="connsiteX78" fmla="*/ 4173379 w 5181600"/>
                <a:gd name="connsiteY78" fmla="*/ 449104 h 838200"/>
                <a:gd name="connsiteX79" fmla="*/ 4169569 w 5181600"/>
                <a:gd name="connsiteY79" fmla="*/ 501491 h 838200"/>
                <a:gd name="connsiteX80" fmla="*/ 4202907 w 5181600"/>
                <a:gd name="connsiteY80" fmla="*/ 540544 h 838200"/>
                <a:gd name="connsiteX81" fmla="*/ 4300061 w 5181600"/>
                <a:gd name="connsiteY81" fmla="*/ 518636 h 838200"/>
                <a:gd name="connsiteX82" fmla="*/ 4309586 w 5181600"/>
                <a:gd name="connsiteY82" fmla="*/ 520541 h 838200"/>
                <a:gd name="connsiteX83" fmla="*/ 4305776 w 5181600"/>
                <a:gd name="connsiteY83" fmla="*/ 570071 h 838200"/>
                <a:gd name="connsiteX84" fmla="*/ 4258151 w 5181600"/>
                <a:gd name="connsiteY84" fmla="*/ 617696 h 838200"/>
                <a:gd name="connsiteX85" fmla="*/ 4136231 w 5181600"/>
                <a:gd name="connsiteY85" fmla="*/ 582454 h 838200"/>
                <a:gd name="connsiteX86" fmla="*/ 4149566 w 5181600"/>
                <a:gd name="connsiteY86" fmla="*/ 405289 h 838200"/>
                <a:gd name="connsiteX87" fmla="*/ 4214336 w 5181600"/>
                <a:gd name="connsiteY87" fmla="*/ 383381 h 838200"/>
                <a:gd name="connsiteX88" fmla="*/ 4214336 w 5181600"/>
                <a:gd name="connsiteY88" fmla="*/ 383381 h 838200"/>
                <a:gd name="connsiteX89" fmla="*/ 4214336 w 5181600"/>
                <a:gd name="connsiteY89" fmla="*/ 383381 h 838200"/>
                <a:gd name="connsiteX90" fmla="*/ 4336257 w 5181600"/>
                <a:gd name="connsiteY90" fmla="*/ 583406 h 838200"/>
                <a:gd name="connsiteX91" fmla="*/ 4350544 w 5181600"/>
                <a:gd name="connsiteY91" fmla="*/ 584359 h 838200"/>
                <a:gd name="connsiteX92" fmla="*/ 4425792 w 5181600"/>
                <a:gd name="connsiteY92" fmla="*/ 664369 h 838200"/>
                <a:gd name="connsiteX93" fmla="*/ 4367689 w 5181600"/>
                <a:gd name="connsiteY93" fmla="*/ 711994 h 838200"/>
                <a:gd name="connsiteX94" fmla="*/ 4349592 w 5181600"/>
                <a:gd name="connsiteY94" fmla="*/ 646271 h 838200"/>
                <a:gd name="connsiteX95" fmla="*/ 4372451 w 5181600"/>
                <a:gd name="connsiteY95" fmla="*/ 678656 h 838200"/>
                <a:gd name="connsiteX96" fmla="*/ 4381976 w 5181600"/>
                <a:gd name="connsiteY96" fmla="*/ 704374 h 838200"/>
                <a:gd name="connsiteX97" fmla="*/ 4369594 w 5181600"/>
                <a:gd name="connsiteY97" fmla="*/ 636746 h 838200"/>
                <a:gd name="connsiteX98" fmla="*/ 4303872 w 5181600"/>
                <a:gd name="connsiteY98" fmla="*/ 672941 h 838200"/>
                <a:gd name="connsiteX99" fmla="*/ 4286726 w 5181600"/>
                <a:gd name="connsiteY99" fmla="*/ 688181 h 838200"/>
                <a:gd name="connsiteX100" fmla="*/ 4285774 w 5181600"/>
                <a:gd name="connsiteY100" fmla="*/ 626269 h 838200"/>
                <a:gd name="connsiteX101" fmla="*/ 4336257 w 5181600"/>
                <a:gd name="connsiteY101" fmla="*/ 583406 h 838200"/>
                <a:gd name="connsiteX102" fmla="*/ 4444842 w 5181600"/>
                <a:gd name="connsiteY102" fmla="*/ 607219 h 838200"/>
                <a:gd name="connsiteX103" fmla="*/ 4511517 w 5181600"/>
                <a:gd name="connsiteY103" fmla="*/ 621506 h 838200"/>
                <a:gd name="connsiteX104" fmla="*/ 4548664 w 5181600"/>
                <a:gd name="connsiteY104" fmla="*/ 659606 h 838200"/>
                <a:gd name="connsiteX105" fmla="*/ 4558189 w 5181600"/>
                <a:gd name="connsiteY105" fmla="*/ 702469 h 838200"/>
                <a:gd name="connsiteX106" fmla="*/ 4628674 w 5181600"/>
                <a:gd name="connsiteY106" fmla="*/ 679609 h 838200"/>
                <a:gd name="connsiteX107" fmla="*/ 4683919 w 5181600"/>
                <a:gd name="connsiteY107" fmla="*/ 660559 h 838200"/>
                <a:gd name="connsiteX108" fmla="*/ 4689634 w 5181600"/>
                <a:gd name="connsiteY108" fmla="*/ 661511 h 838200"/>
                <a:gd name="connsiteX109" fmla="*/ 4699159 w 5181600"/>
                <a:gd name="connsiteY109" fmla="*/ 663416 h 838200"/>
                <a:gd name="connsiteX110" fmla="*/ 4803934 w 5181600"/>
                <a:gd name="connsiteY110" fmla="*/ 714851 h 838200"/>
                <a:gd name="connsiteX111" fmla="*/ 4850606 w 5181600"/>
                <a:gd name="connsiteY111" fmla="*/ 748189 h 838200"/>
                <a:gd name="connsiteX112" fmla="*/ 4879181 w 5181600"/>
                <a:gd name="connsiteY112" fmla="*/ 761524 h 838200"/>
                <a:gd name="connsiteX113" fmla="*/ 4867752 w 5181600"/>
                <a:gd name="connsiteY113" fmla="*/ 788194 h 838200"/>
                <a:gd name="connsiteX114" fmla="*/ 4844892 w 5181600"/>
                <a:gd name="connsiteY114" fmla="*/ 784384 h 838200"/>
                <a:gd name="connsiteX115" fmla="*/ 4660106 w 5181600"/>
                <a:gd name="connsiteY115" fmla="*/ 776764 h 838200"/>
                <a:gd name="connsiteX116" fmla="*/ 4606767 w 5181600"/>
                <a:gd name="connsiteY116" fmla="*/ 768191 h 838200"/>
                <a:gd name="connsiteX117" fmla="*/ 4510564 w 5181600"/>
                <a:gd name="connsiteY117" fmla="*/ 675799 h 838200"/>
                <a:gd name="connsiteX118" fmla="*/ 4497229 w 5181600"/>
                <a:gd name="connsiteY118" fmla="*/ 648176 h 838200"/>
                <a:gd name="connsiteX119" fmla="*/ 4494372 w 5181600"/>
                <a:gd name="connsiteY119" fmla="*/ 677704 h 838200"/>
                <a:gd name="connsiteX120" fmla="*/ 4491514 w 5181600"/>
                <a:gd name="connsiteY120" fmla="*/ 729139 h 838200"/>
                <a:gd name="connsiteX121" fmla="*/ 4450557 w 5181600"/>
                <a:gd name="connsiteY121" fmla="*/ 666274 h 838200"/>
                <a:gd name="connsiteX122" fmla="*/ 4444842 w 5181600"/>
                <a:gd name="connsiteY122" fmla="*/ 607219 h 838200"/>
                <a:gd name="connsiteX123" fmla="*/ 4444842 w 5181600"/>
                <a:gd name="connsiteY123" fmla="*/ 607219 h 838200"/>
                <a:gd name="connsiteX124" fmla="*/ 4661059 w 5181600"/>
                <a:gd name="connsiteY124" fmla="*/ 774859 h 838200"/>
                <a:gd name="connsiteX125" fmla="*/ 4671536 w 5181600"/>
                <a:gd name="connsiteY125" fmla="*/ 775811 h 838200"/>
                <a:gd name="connsiteX126" fmla="*/ 4694397 w 5181600"/>
                <a:gd name="connsiteY126" fmla="*/ 660559 h 838200"/>
                <a:gd name="connsiteX127" fmla="*/ 4683919 w 5181600"/>
                <a:gd name="connsiteY127" fmla="*/ 659606 h 838200"/>
                <a:gd name="connsiteX128" fmla="*/ 4681061 w 5181600"/>
                <a:gd name="connsiteY128" fmla="*/ 677704 h 838200"/>
                <a:gd name="connsiteX129" fmla="*/ 4670584 w 5181600"/>
                <a:gd name="connsiteY129" fmla="*/ 727234 h 838200"/>
                <a:gd name="connsiteX130" fmla="*/ 4661059 w 5181600"/>
                <a:gd name="connsiteY130" fmla="*/ 774859 h 838200"/>
                <a:gd name="connsiteX131" fmla="*/ 4661059 w 5181600"/>
                <a:gd name="connsiteY131" fmla="*/ 774859 h 838200"/>
                <a:gd name="connsiteX132" fmla="*/ 4585811 w 5181600"/>
                <a:gd name="connsiteY132" fmla="*/ 650081 h 838200"/>
                <a:gd name="connsiteX133" fmla="*/ 4608672 w 5181600"/>
                <a:gd name="connsiteY133" fmla="*/ 661511 h 838200"/>
                <a:gd name="connsiteX134" fmla="*/ 4607719 w 5181600"/>
                <a:gd name="connsiteY134" fmla="*/ 693896 h 838200"/>
                <a:gd name="connsiteX135" fmla="*/ 4573429 w 5181600"/>
                <a:gd name="connsiteY135" fmla="*/ 685324 h 838200"/>
                <a:gd name="connsiteX136" fmla="*/ 4585811 w 5181600"/>
                <a:gd name="connsiteY136" fmla="*/ 650081 h 838200"/>
                <a:gd name="connsiteX137" fmla="*/ 4822031 w 5181600"/>
                <a:gd name="connsiteY137" fmla="*/ 679609 h 838200"/>
                <a:gd name="connsiteX138" fmla="*/ 4844892 w 5181600"/>
                <a:gd name="connsiteY138" fmla="*/ 704374 h 838200"/>
                <a:gd name="connsiteX139" fmla="*/ 4822031 w 5181600"/>
                <a:gd name="connsiteY139" fmla="*/ 709136 h 838200"/>
                <a:gd name="connsiteX140" fmla="*/ 4822031 w 5181600"/>
                <a:gd name="connsiteY140" fmla="*/ 679609 h 838200"/>
                <a:gd name="connsiteX141" fmla="*/ 5031581 w 5181600"/>
                <a:gd name="connsiteY141" fmla="*/ 711994 h 838200"/>
                <a:gd name="connsiteX142" fmla="*/ 5014436 w 5181600"/>
                <a:gd name="connsiteY142" fmla="*/ 731996 h 838200"/>
                <a:gd name="connsiteX143" fmla="*/ 5018247 w 5181600"/>
                <a:gd name="connsiteY143" fmla="*/ 753904 h 838200"/>
                <a:gd name="connsiteX144" fmla="*/ 5035392 w 5181600"/>
                <a:gd name="connsiteY144" fmla="*/ 732949 h 838200"/>
                <a:gd name="connsiteX145" fmla="*/ 5031581 w 5181600"/>
                <a:gd name="connsiteY145" fmla="*/ 711994 h 83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181600" h="838200">
                  <a:moveTo>
                    <a:pt x="4796314" y="7144"/>
                  </a:moveTo>
                  <a:cubicBezTo>
                    <a:pt x="4786789" y="7144"/>
                    <a:pt x="4776311" y="9049"/>
                    <a:pt x="4763929" y="12859"/>
                  </a:cubicBezTo>
                  <a:cubicBezTo>
                    <a:pt x="4741069" y="20479"/>
                    <a:pt x="4722019" y="38576"/>
                    <a:pt x="4720114" y="53816"/>
                  </a:cubicBezTo>
                  <a:cubicBezTo>
                    <a:pt x="4719161" y="69056"/>
                    <a:pt x="4710589" y="80486"/>
                    <a:pt x="4702969" y="79534"/>
                  </a:cubicBezTo>
                  <a:cubicBezTo>
                    <a:pt x="4695349" y="78581"/>
                    <a:pt x="4689634" y="90964"/>
                    <a:pt x="4691539" y="105251"/>
                  </a:cubicBezTo>
                  <a:cubicBezTo>
                    <a:pt x="4695349" y="137636"/>
                    <a:pt x="4641056" y="192881"/>
                    <a:pt x="4607719" y="190976"/>
                  </a:cubicBezTo>
                  <a:cubicBezTo>
                    <a:pt x="4594384" y="190024"/>
                    <a:pt x="4582002" y="198596"/>
                    <a:pt x="4581049" y="210979"/>
                  </a:cubicBezTo>
                  <a:cubicBezTo>
                    <a:pt x="4580097" y="224314"/>
                    <a:pt x="4570572" y="228124"/>
                    <a:pt x="4555331" y="221456"/>
                  </a:cubicBezTo>
                  <a:cubicBezTo>
                    <a:pt x="4541997" y="215741"/>
                    <a:pt x="4539139" y="207169"/>
                    <a:pt x="4547711" y="203359"/>
                  </a:cubicBezTo>
                  <a:cubicBezTo>
                    <a:pt x="4556284" y="199549"/>
                    <a:pt x="4447699" y="185261"/>
                    <a:pt x="4304824" y="173831"/>
                  </a:cubicBezTo>
                  <a:cubicBezTo>
                    <a:pt x="4273392" y="170974"/>
                    <a:pt x="4248626" y="169069"/>
                    <a:pt x="4224814" y="168116"/>
                  </a:cubicBezTo>
                  <a:lnTo>
                    <a:pt x="4224814" y="168116"/>
                  </a:lnTo>
                  <a:cubicBezTo>
                    <a:pt x="4224814" y="168116"/>
                    <a:pt x="3189447" y="70961"/>
                    <a:pt x="1992154" y="29051"/>
                  </a:cubicBezTo>
                  <a:cubicBezTo>
                    <a:pt x="1693069" y="18574"/>
                    <a:pt x="1418749" y="12859"/>
                    <a:pt x="1176814" y="10954"/>
                  </a:cubicBezTo>
                  <a:cubicBezTo>
                    <a:pt x="934879" y="9049"/>
                    <a:pt x="725329" y="10954"/>
                    <a:pt x="551974" y="12859"/>
                  </a:cubicBezTo>
                  <a:cubicBezTo>
                    <a:pt x="206216" y="17621"/>
                    <a:pt x="10001" y="29051"/>
                    <a:pt x="10001" y="29051"/>
                  </a:cubicBezTo>
                  <a:lnTo>
                    <a:pt x="7144" y="30004"/>
                  </a:lnTo>
                  <a:cubicBezTo>
                    <a:pt x="7144" y="30004"/>
                    <a:pt x="207169" y="36671"/>
                    <a:pt x="551974" y="31909"/>
                  </a:cubicBezTo>
                  <a:cubicBezTo>
                    <a:pt x="897731" y="27146"/>
                    <a:pt x="1392079" y="27146"/>
                    <a:pt x="1990249" y="48101"/>
                  </a:cubicBezTo>
                  <a:cubicBezTo>
                    <a:pt x="3187541" y="90011"/>
                    <a:pt x="4221957" y="187166"/>
                    <a:pt x="4221957" y="187166"/>
                  </a:cubicBezTo>
                  <a:cubicBezTo>
                    <a:pt x="4261961" y="192881"/>
                    <a:pt x="4304824" y="197644"/>
                    <a:pt x="4341019" y="200501"/>
                  </a:cubicBezTo>
                  <a:cubicBezTo>
                    <a:pt x="4410551" y="207169"/>
                    <a:pt x="4482942" y="221456"/>
                    <a:pt x="4501992" y="232886"/>
                  </a:cubicBezTo>
                  <a:cubicBezTo>
                    <a:pt x="4577239" y="278606"/>
                    <a:pt x="4578192" y="280511"/>
                    <a:pt x="4532472" y="313849"/>
                  </a:cubicBezTo>
                  <a:cubicBezTo>
                    <a:pt x="4480084" y="352901"/>
                    <a:pt x="4464844" y="352901"/>
                    <a:pt x="4446747" y="314801"/>
                  </a:cubicBezTo>
                  <a:cubicBezTo>
                    <a:pt x="4439126" y="298609"/>
                    <a:pt x="4421982" y="280511"/>
                    <a:pt x="4407694" y="273844"/>
                  </a:cubicBezTo>
                  <a:cubicBezTo>
                    <a:pt x="4376261" y="259556"/>
                    <a:pt x="4329589" y="292894"/>
                    <a:pt x="4343876" y="319564"/>
                  </a:cubicBezTo>
                  <a:cubicBezTo>
                    <a:pt x="4351497" y="333851"/>
                    <a:pt x="4360069" y="331946"/>
                    <a:pt x="4378167" y="313849"/>
                  </a:cubicBezTo>
                  <a:cubicBezTo>
                    <a:pt x="4409599" y="279559"/>
                    <a:pt x="4423886" y="299561"/>
                    <a:pt x="4396264" y="340519"/>
                  </a:cubicBezTo>
                  <a:cubicBezTo>
                    <a:pt x="4358164" y="395764"/>
                    <a:pt x="4326732" y="407194"/>
                    <a:pt x="4280059" y="379571"/>
                  </a:cubicBezTo>
                  <a:cubicBezTo>
                    <a:pt x="4258151" y="366236"/>
                    <a:pt x="4228624" y="354806"/>
                    <a:pt x="4215289" y="353854"/>
                  </a:cubicBezTo>
                  <a:cubicBezTo>
                    <a:pt x="4169569" y="350044"/>
                    <a:pt x="4115276" y="390049"/>
                    <a:pt x="4090511" y="444341"/>
                  </a:cubicBezTo>
                  <a:cubicBezTo>
                    <a:pt x="4070509" y="490061"/>
                    <a:pt x="4069556" y="507206"/>
                    <a:pt x="4085749" y="554831"/>
                  </a:cubicBezTo>
                  <a:cubicBezTo>
                    <a:pt x="4096226" y="586264"/>
                    <a:pt x="4117181" y="616744"/>
                    <a:pt x="4132422" y="623411"/>
                  </a:cubicBezTo>
                  <a:cubicBezTo>
                    <a:pt x="4147661" y="630079"/>
                    <a:pt x="4167664" y="644366"/>
                    <a:pt x="4177189" y="654844"/>
                  </a:cubicBezTo>
                  <a:cubicBezTo>
                    <a:pt x="4207669" y="688181"/>
                    <a:pt x="4441032" y="767239"/>
                    <a:pt x="4584859" y="792004"/>
                  </a:cubicBezTo>
                  <a:cubicBezTo>
                    <a:pt x="4819174" y="832961"/>
                    <a:pt x="4984909" y="844391"/>
                    <a:pt x="5042059" y="822484"/>
                  </a:cubicBezTo>
                  <a:cubicBezTo>
                    <a:pt x="5083969" y="807244"/>
                    <a:pt x="5093494" y="793909"/>
                    <a:pt x="5097304" y="755809"/>
                  </a:cubicBezTo>
                  <a:cubicBezTo>
                    <a:pt x="5102067" y="698659"/>
                    <a:pt x="5081111" y="671036"/>
                    <a:pt x="5025867" y="667226"/>
                  </a:cubicBezTo>
                  <a:cubicBezTo>
                    <a:pt x="4997292" y="665321"/>
                    <a:pt x="4978242" y="674846"/>
                    <a:pt x="4964906" y="697706"/>
                  </a:cubicBezTo>
                  <a:cubicBezTo>
                    <a:pt x="4945856" y="730091"/>
                    <a:pt x="4948714" y="749141"/>
                    <a:pt x="4973479" y="751046"/>
                  </a:cubicBezTo>
                  <a:cubicBezTo>
                    <a:pt x="4980147" y="751999"/>
                    <a:pt x="4983004" y="738664"/>
                    <a:pt x="4980147" y="723424"/>
                  </a:cubicBezTo>
                  <a:cubicBezTo>
                    <a:pt x="4974431" y="693896"/>
                    <a:pt x="5010627" y="680561"/>
                    <a:pt x="5059204" y="694849"/>
                  </a:cubicBezTo>
                  <a:cubicBezTo>
                    <a:pt x="5093494" y="704374"/>
                    <a:pt x="5089684" y="756761"/>
                    <a:pt x="5052536" y="789146"/>
                  </a:cubicBezTo>
                  <a:cubicBezTo>
                    <a:pt x="5016342" y="821531"/>
                    <a:pt x="4922044" y="814864"/>
                    <a:pt x="4911567" y="780574"/>
                  </a:cubicBezTo>
                  <a:cubicBezTo>
                    <a:pt x="4906804" y="766286"/>
                    <a:pt x="4891564" y="742474"/>
                    <a:pt x="4877277" y="726281"/>
                  </a:cubicBezTo>
                  <a:cubicBezTo>
                    <a:pt x="4845844" y="691039"/>
                    <a:pt x="4845844" y="668179"/>
                    <a:pt x="4878229" y="670084"/>
                  </a:cubicBezTo>
                  <a:cubicBezTo>
                    <a:pt x="4927759" y="673894"/>
                    <a:pt x="4980147" y="613886"/>
                    <a:pt x="4998244" y="532924"/>
                  </a:cubicBezTo>
                  <a:cubicBezTo>
                    <a:pt x="5022056" y="427196"/>
                    <a:pt x="5042059" y="402431"/>
                    <a:pt x="5097304" y="406241"/>
                  </a:cubicBezTo>
                  <a:cubicBezTo>
                    <a:pt x="5131594" y="409099"/>
                    <a:pt x="5141119" y="404336"/>
                    <a:pt x="5135404" y="387191"/>
                  </a:cubicBezTo>
                  <a:cubicBezTo>
                    <a:pt x="5131594" y="374809"/>
                    <a:pt x="5116354" y="363379"/>
                    <a:pt x="5103019" y="362426"/>
                  </a:cubicBezTo>
                  <a:cubicBezTo>
                    <a:pt x="5080159" y="360521"/>
                    <a:pt x="5081111" y="357664"/>
                    <a:pt x="5105877" y="346234"/>
                  </a:cubicBezTo>
                  <a:cubicBezTo>
                    <a:pt x="5122069" y="339566"/>
                    <a:pt x="5140167" y="337661"/>
                    <a:pt x="5147786" y="342424"/>
                  </a:cubicBezTo>
                  <a:cubicBezTo>
                    <a:pt x="5155406" y="347186"/>
                    <a:pt x="5165884" y="341471"/>
                    <a:pt x="5172552" y="329089"/>
                  </a:cubicBezTo>
                  <a:cubicBezTo>
                    <a:pt x="5189697" y="295751"/>
                    <a:pt x="5187792" y="290989"/>
                    <a:pt x="5161122" y="298609"/>
                  </a:cubicBezTo>
                  <a:cubicBezTo>
                    <a:pt x="5146834" y="302419"/>
                    <a:pt x="5127784" y="290989"/>
                    <a:pt x="5115402" y="268129"/>
                  </a:cubicBezTo>
                  <a:cubicBezTo>
                    <a:pt x="5088731" y="222409"/>
                    <a:pt x="5021104" y="195739"/>
                    <a:pt x="4924902" y="192881"/>
                  </a:cubicBezTo>
                  <a:cubicBezTo>
                    <a:pt x="4859179" y="190976"/>
                    <a:pt x="4850606" y="187166"/>
                    <a:pt x="4844892" y="154781"/>
                  </a:cubicBezTo>
                  <a:cubicBezTo>
                    <a:pt x="4836319" y="105251"/>
                    <a:pt x="4850606" y="91916"/>
                    <a:pt x="4909661" y="94774"/>
                  </a:cubicBezTo>
                  <a:cubicBezTo>
                    <a:pt x="4937284" y="96679"/>
                    <a:pt x="4948714" y="92869"/>
                    <a:pt x="4936331" y="87154"/>
                  </a:cubicBezTo>
                  <a:cubicBezTo>
                    <a:pt x="4923949" y="81439"/>
                    <a:pt x="4910614" y="71914"/>
                    <a:pt x="4906804" y="66199"/>
                  </a:cubicBezTo>
                  <a:cubicBezTo>
                    <a:pt x="4902994" y="60484"/>
                    <a:pt x="4879181" y="42386"/>
                    <a:pt x="4852511" y="27146"/>
                  </a:cubicBezTo>
                  <a:cubicBezTo>
                    <a:pt x="4828699" y="12859"/>
                    <a:pt x="4812506" y="7144"/>
                    <a:pt x="4796314" y="7144"/>
                  </a:cubicBezTo>
                  <a:lnTo>
                    <a:pt x="4796314" y="7144"/>
                  </a:lnTo>
                  <a:close/>
                  <a:moveTo>
                    <a:pt x="4214336" y="383381"/>
                  </a:moveTo>
                  <a:cubicBezTo>
                    <a:pt x="4217194" y="383381"/>
                    <a:pt x="4220051" y="383381"/>
                    <a:pt x="4221957" y="383381"/>
                  </a:cubicBezTo>
                  <a:cubicBezTo>
                    <a:pt x="4242911" y="385286"/>
                    <a:pt x="4262914" y="396716"/>
                    <a:pt x="4281011" y="417671"/>
                  </a:cubicBezTo>
                  <a:cubicBezTo>
                    <a:pt x="4301967" y="440531"/>
                    <a:pt x="4307682" y="460534"/>
                    <a:pt x="4298157" y="485299"/>
                  </a:cubicBezTo>
                  <a:cubicBezTo>
                    <a:pt x="4297204" y="488156"/>
                    <a:pt x="4296251" y="491014"/>
                    <a:pt x="4295299" y="492919"/>
                  </a:cubicBezTo>
                  <a:cubicBezTo>
                    <a:pt x="4295299" y="492919"/>
                    <a:pt x="4295299" y="493871"/>
                    <a:pt x="4295299" y="493871"/>
                  </a:cubicBezTo>
                  <a:cubicBezTo>
                    <a:pt x="4278154" y="524351"/>
                    <a:pt x="4241959" y="540544"/>
                    <a:pt x="4210526" y="524351"/>
                  </a:cubicBezTo>
                  <a:cubicBezTo>
                    <a:pt x="4199097" y="518636"/>
                    <a:pt x="4189572" y="508159"/>
                    <a:pt x="4185761" y="495776"/>
                  </a:cubicBezTo>
                  <a:cubicBezTo>
                    <a:pt x="4180999" y="483394"/>
                    <a:pt x="4180999" y="471011"/>
                    <a:pt x="4187666" y="459581"/>
                  </a:cubicBezTo>
                  <a:cubicBezTo>
                    <a:pt x="4191476" y="453866"/>
                    <a:pt x="4198144" y="448151"/>
                    <a:pt x="4205764" y="445294"/>
                  </a:cubicBezTo>
                  <a:cubicBezTo>
                    <a:pt x="4213384" y="442436"/>
                    <a:pt x="4219099" y="444341"/>
                    <a:pt x="4223861" y="449104"/>
                  </a:cubicBezTo>
                  <a:cubicBezTo>
                    <a:pt x="4227672" y="452914"/>
                    <a:pt x="4233386" y="452914"/>
                    <a:pt x="4236244" y="449104"/>
                  </a:cubicBezTo>
                  <a:cubicBezTo>
                    <a:pt x="4240054" y="445294"/>
                    <a:pt x="4239101" y="439579"/>
                    <a:pt x="4236244" y="435769"/>
                  </a:cubicBezTo>
                  <a:cubicBezTo>
                    <a:pt x="4231482" y="431006"/>
                    <a:pt x="4225767" y="428149"/>
                    <a:pt x="4219099" y="426244"/>
                  </a:cubicBezTo>
                  <a:cubicBezTo>
                    <a:pt x="4213384" y="425291"/>
                    <a:pt x="4206717" y="425291"/>
                    <a:pt x="4201001" y="427196"/>
                  </a:cubicBezTo>
                  <a:cubicBezTo>
                    <a:pt x="4189572" y="431006"/>
                    <a:pt x="4179094" y="438626"/>
                    <a:pt x="4173379" y="449104"/>
                  </a:cubicBezTo>
                  <a:cubicBezTo>
                    <a:pt x="4163854" y="466249"/>
                    <a:pt x="4163854" y="485299"/>
                    <a:pt x="4169569" y="501491"/>
                  </a:cubicBezTo>
                  <a:cubicBezTo>
                    <a:pt x="4175284" y="517684"/>
                    <a:pt x="4187666" y="532924"/>
                    <a:pt x="4202907" y="540544"/>
                  </a:cubicBezTo>
                  <a:cubicBezTo>
                    <a:pt x="4237197" y="558641"/>
                    <a:pt x="4275297" y="546259"/>
                    <a:pt x="4300061" y="518636"/>
                  </a:cubicBezTo>
                  <a:cubicBezTo>
                    <a:pt x="4302919" y="519589"/>
                    <a:pt x="4305776" y="520541"/>
                    <a:pt x="4309586" y="520541"/>
                  </a:cubicBezTo>
                  <a:cubicBezTo>
                    <a:pt x="4340067" y="522446"/>
                    <a:pt x="4337209" y="561499"/>
                    <a:pt x="4305776" y="570071"/>
                  </a:cubicBezTo>
                  <a:cubicBezTo>
                    <a:pt x="4292442" y="573881"/>
                    <a:pt x="4271486" y="595789"/>
                    <a:pt x="4258151" y="617696"/>
                  </a:cubicBezTo>
                  <a:cubicBezTo>
                    <a:pt x="4232434" y="663416"/>
                    <a:pt x="4218147" y="659606"/>
                    <a:pt x="4136231" y="582454"/>
                  </a:cubicBezTo>
                  <a:cubicBezTo>
                    <a:pt x="4080034" y="529114"/>
                    <a:pt x="4086701" y="444341"/>
                    <a:pt x="4149566" y="405289"/>
                  </a:cubicBezTo>
                  <a:cubicBezTo>
                    <a:pt x="4174331" y="391954"/>
                    <a:pt x="4195286" y="384334"/>
                    <a:pt x="4214336" y="383381"/>
                  </a:cubicBezTo>
                  <a:lnTo>
                    <a:pt x="4214336" y="383381"/>
                  </a:lnTo>
                  <a:lnTo>
                    <a:pt x="4214336" y="383381"/>
                  </a:lnTo>
                  <a:close/>
                  <a:moveTo>
                    <a:pt x="4336257" y="583406"/>
                  </a:moveTo>
                  <a:cubicBezTo>
                    <a:pt x="4341019" y="583406"/>
                    <a:pt x="4345782" y="583406"/>
                    <a:pt x="4350544" y="584359"/>
                  </a:cubicBezTo>
                  <a:cubicBezTo>
                    <a:pt x="4395311" y="588169"/>
                    <a:pt x="4401979" y="595789"/>
                    <a:pt x="4425792" y="664369"/>
                  </a:cubicBezTo>
                  <a:cubicBezTo>
                    <a:pt x="4454367" y="747236"/>
                    <a:pt x="4447699" y="751999"/>
                    <a:pt x="4367689" y="711994"/>
                  </a:cubicBezTo>
                  <a:cubicBezTo>
                    <a:pt x="4316254" y="686276"/>
                    <a:pt x="4301967" y="633889"/>
                    <a:pt x="4349592" y="646271"/>
                  </a:cubicBezTo>
                  <a:cubicBezTo>
                    <a:pt x="4363879" y="650081"/>
                    <a:pt x="4375309" y="665321"/>
                    <a:pt x="4372451" y="678656"/>
                  </a:cubicBezTo>
                  <a:cubicBezTo>
                    <a:pt x="4369594" y="691991"/>
                    <a:pt x="4374357" y="703421"/>
                    <a:pt x="4381976" y="704374"/>
                  </a:cubicBezTo>
                  <a:cubicBezTo>
                    <a:pt x="4409599" y="706279"/>
                    <a:pt x="4399122" y="648176"/>
                    <a:pt x="4369594" y="636746"/>
                  </a:cubicBezTo>
                  <a:cubicBezTo>
                    <a:pt x="4329589" y="621506"/>
                    <a:pt x="4307682" y="633889"/>
                    <a:pt x="4303872" y="672941"/>
                  </a:cubicBezTo>
                  <a:cubicBezTo>
                    <a:pt x="4301967" y="693896"/>
                    <a:pt x="4296251" y="699611"/>
                    <a:pt x="4286726" y="688181"/>
                  </a:cubicBezTo>
                  <a:cubicBezTo>
                    <a:pt x="4279107" y="679609"/>
                    <a:pt x="4278154" y="651986"/>
                    <a:pt x="4285774" y="626269"/>
                  </a:cubicBezTo>
                  <a:cubicBezTo>
                    <a:pt x="4297204" y="591979"/>
                    <a:pt x="4305776" y="582454"/>
                    <a:pt x="4336257" y="583406"/>
                  </a:cubicBezTo>
                  <a:close/>
                  <a:moveTo>
                    <a:pt x="4444842" y="607219"/>
                  </a:moveTo>
                  <a:cubicBezTo>
                    <a:pt x="4457224" y="607219"/>
                    <a:pt x="4478179" y="611981"/>
                    <a:pt x="4511517" y="621506"/>
                  </a:cubicBezTo>
                  <a:cubicBezTo>
                    <a:pt x="4548664" y="631031"/>
                    <a:pt x="4557236" y="640556"/>
                    <a:pt x="4548664" y="659606"/>
                  </a:cubicBezTo>
                  <a:cubicBezTo>
                    <a:pt x="4542949" y="672941"/>
                    <a:pt x="4546759" y="691991"/>
                    <a:pt x="4558189" y="702469"/>
                  </a:cubicBezTo>
                  <a:cubicBezTo>
                    <a:pt x="4586764" y="729139"/>
                    <a:pt x="4635342" y="712946"/>
                    <a:pt x="4628674" y="679609"/>
                  </a:cubicBezTo>
                  <a:cubicBezTo>
                    <a:pt x="4624864" y="657701"/>
                    <a:pt x="4631531" y="653891"/>
                    <a:pt x="4683919" y="660559"/>
                  </a:cubicBezTo>
                  <a:cubicBezTo>
                    <a:pt x="4682967" y="681514"/>
                    <a:pt x="4687729" y="661511"/>
                    <a:pt x="4689634" y="661511"/>
                  </a:cubicBezTo>
                  <a:cubicBezTo>
                    <a:pt x="4692492" y="661511"/>
                    <a:pt x="4695349" y="662464"/>
                    <a:pt x="4699159" y="663416"/>
                  </a:cubicBezTo>
                  <a:cubicBezTo>
                    <a:pt x="4759167" y="671989"/>
                    <a:pt x="4780122" y="681514"/>
                    <a:pt x="4803934" y="714851"/>
                  </a:cubicBezTo>
                  <a:cubicBezTo>
                    <a:pt x="4820127" y="737711"/>
                    <a:pt x="4841081" y="752951"/>
                    <a:pt x="4850606" y="748189"/>
                  </a:cubicBezTo>
                  <a:cubicBezTo>
                    <a:pt x="4860131" y="743426"/>
                    <a:pt x="4872514" y="750094"/>
                    <a:pt x="4879181" y="761524"/>
                  </a:cubicBezTo>
                  <a:cubicBezTo>
                    <a:pt x="4898231" y="794861"/>
                    <a:pt x="4891564" y="810101"/>
                    <a:pt x="4867752" y="788194"/>
                  </a:cubicBezTo>
                  <a:cubicBezTo>
                    <a:pt x="4852511" y="773906"/>
                    <a:pt x="4845844" y="772954"/>
                    <a:pt x="4844892" y="784384"/>
                  </a:cubicBezTo>
                  <a:cubicBezTo>
                    <a:pt x="4787742" y="807244"/>
                    <a:pt x="4706779" y="786289"/>
                    <a:pt x="4660106" y="776764"/>
                  </a:cubicBezTo>
                  <a:cubicBezTo>
                    <a:pt x="4642009" y="773906"/>
                    <a:pt x="4622959" y="772954"/>
                    <a:pt x="4606767" y="768191"/>
                  </a:cubicBezTo>
                  <a:cubicBezTo>
                    <a:pt x="4550569" y="752951"/>
                    <a:pt x="4508659" y="711994"/>
                    <a:pt x="4510564" y="675799"/>
                  </a:cubicBezTo>
                  <a:cubicBezTo>
                    <a:pt x="4511517" y="666274"/>
                    <a:pt x="4504849" y="653891"/>
                    <a:pt x="4497229" y="648176"/>
                  </a:cubicBezTo>
                  <a:cubicBezTo>
                    <a:pt x="4487704" y="641509"/>
                    <a:pt x="4485799" y="651034"/>
                    <a:pt x="4494372" y="677704"/>
                  </a:cubicBezTo>
                  <a:cubicBezTo>
                    <a:pt x="4509611" y="726281"/>
                    <a:pt x="4508659" y="731044"/>
                    <a:pt x="4491514" y="729139"/>
                  </a:cubicBezTo>
                  <a:cubicBezTo>
                    <a:pt x="4483894" y="728186"/>
                    <a:pt x="4465797" y="700564"/>
                    <a:pt x="4450557" y="666274"/>
                  </a:cubicBezTo>
                  <a:cubicBezTo>
                    <a:pt x="4429601" y="624364"/>
                    <a:pt x="4424839" y="608171"/>
                    <a:pt x="4444842" y="607219"/>
                  </a:cubicBezTo>
                  <a:lnTo>
                    <a:pt x="4444842" y="607219"/>
                  </a:lnTo>
                  <a:close/>
                  <a:moveTo>
                    <a:pt x="4661059" y="774859"/>
                  </a:moveTo>
                  <a:cubicBezTo>
                    <a:pt x="4662964" y="774859"/>
                    <a:pt x="4669631" y="775811"/>
                    <a:pt x="4671536" y="775811"/>
                  </a:cubicBezTo>
                  <a:cubicBezTo>
                    <a:pt x="4695349" y="749141"/>
                    <a:pt x="4700111" y="686276"/>
                    <a:pt x="4694397" y="660559"/>
                  </a:cubicBezTo>
                  <a:cubicBezTo>
                    <a:pt x="4692492" y="660559"/>
                    <a:pt x="4685824" y="659606"/>
                    <a:pt x="4683919" y="659606"/>
                  </a:cubicBezTo>
                  <a:cubicBezTo>
                    <a:pt x="4682967" y="667226"/>
                    <a:pt x="4681061" y="677704"/>
                    <a:pt x="4681061" y="677704"/>
                  </a:cubicBezTo>
                  <a:cubicBezTo>
                    <a:pt x="4680109" y="688181"/>
                    <a:pt x="4675347" y="701516"/>
                    <a:pt x="4670584" y="727234"/>
                  </a:cubicBezTo>
                  <a:cubicBezTo>
                    <a:pt x="4666774" y="750094"/>
                    <a:pt x="4661059" y="764381"/>
                    <a:pt x="4661059" y="774859"/>
                  </a:cubicBezTo>
                  <a:lnTo>
                    <a:pt x="4661059" y="774859"/>
                  </a:lnTo>
                  <a:close/>
                  <a:moveTo>
                    <a:pt x="4585811" y="650081"/>
                  </a:moveTo>
                  <a:cubicBezTo>
                    <a:pt x="4593431" y="650081"/>
                    <a:pt x="4601052" y="653891"/>
                    <a:pt x="4608672" y="661511"/>
                  </a:cubicBezTo>
                  <a:cubicBezTo>
                    <a:pt x="4620102" y="673894"/>
                    <a:pt x="4620102" y="683419"/>
                    <a:pt x="4607719" y="693896"/>
                  </a:cubicBezTo>
                  <a:cubicBezTo>
                    <a:pt x="4595336" y="703421"/>
                    <a:pt x="4584859" y="700564"/>
                    <a:pt x="4573429" y="685324"/>
                  </a:cubicBezTo>
                  <a:cubicBezTo>
                    <a:pt x="4557236" y="665321"/>
                    <a:pt x="4568667" y="649129"/>
                    <a:pt x="4585811" y="650081"/>
                  </a:cubicBezTo>
                  <a:close/>
                  <a:moveTo>
                    <a:pt x="4822031" y="679609"/>
                  </a:moveTo>
                  <a:cubicBezTo>
                    <a:pt x="4830604" y="680561"/>
                    <a:pt x="4841081" y="691991"/>
                    <a:pt x="4844892" y="704374"/>
                  </a:cubicBezTo>
                  <a:cubicBezTo>
                    <a:pt x="4856322" y="739616"/>
                    <a:pt x="4840129" y="742474"/>
                    <a:pt x="4822031" y="709136"/>
                  </a:cubicBezTo>
                  <a:cubicBezTo>
                    <a:pt x="4811554" y="690086"/>
                    <a:pt x="4811554" y="678656"/>
                    <a:pt x="4822031" y="679609"/>
                  </a:cubicBezTo>
                  <a:close/>
                  <a:moveTo>
                    <a:pt x="5031581" y="711994"/>
                  </a:moveTo>
                  <a:cubicBezTo>
                    <a:pt x="5027772" y="711994"/>
                    <a:pt x="5022056" y="718661"/>
                    <a:pt x="5014436" y="731996"/>
                  </a:cubicBezTo>
                  <a:cubicBezTo>
                    <a:pt x="5008722" y="743426"/>
                    <a:pt x="5010627" y="753904"/>
                    <a:pt x="5018247" y="753904"/>
                  </a:cubicBezTo>
                  <a:cubicBezTo>
                    <a:pt x="5026819" y="754856"/>
                    <a:pt x="5034439" y="745331"/>
                    <a:pt x="5035392" y="732949"/>
                  </a:cubicBezTo>
                  <a:cubicBezTo>
                    <a:pt x="5037297" y="719614"/>
                    <a:pt x="5035392" y="711994"/>
                    <a:pt x="5031581" y="7119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bg>
      <p:bgPr>
        <a:gradFill>
          <a:gsLst>
            <a:gs pos="0">
              <a:schemeClr val="accent2"/>
            </a:gs>
            <a:gs pos="73000">
              <a:schemeClr val="accent2">
                <a:lumMod val="75000"/>
              </a:schemeClr>
            </a:gs>
            <a:gs pos="100000">
              <a:schemeClr val="accent2">
                <a:lumMod val="5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339509"/>
            <a:ext cx="12192000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76" name="Graphic 41"/>
          <p:cNvGrpSpPr/>
          <p:nvPr userDrawn="1"/>
        </p:nvGrpSpPr>
        <p:grpSpPr>
          <a:xfrm flipH="1">
            <a:off x="209622" y="489682"/>
            <a:ext cx="2402066" cy="644975"/>
            <a:chOff x="829775" y="3208066"/>
            <a:chExt cx="5530361" cy="1484949"/>
          </a:xfrm>
          <a:solidFill>
            <a:schemeClr val="bg1">
              <a:alpha val="90000"/>
            </a:schemeClr>
          </a:solidFill>
        </p:grpSpPr>
        <p:sp>
          <p:nvSpPr>
            <p:cNvPr id="77" name="Freeform: Shape 76"/>
            <p:cNvSpPr/>
            <p:nvPr/>
          </p:nvSpPr>
          <p:spPr>
            <a:xfrm>
              <a:off x="3514032" y="3259501"/>
              <a:ext cx="1504950" cy="1152525"/>
            </a:xfrm>
            <a:custGeom>
              <a:avLst/>
              <a:gdLst>
                <a:gd name="connsiteX0" fmla="*/ 614873 w 1504950"/>
                <a:gd name="connsiteY0" fmla="*/ 7144 h 1152525"/>
                <a:gd name="connsiteX1" fmla="*/ 621540 w 1504950"/>
                <a:gd name="connsiteY1" fmla="*/ 8096 h 1152525"/>
                <a:gd name="connsiteX2" fmla="*/ 626303 w 1504950"/>
                <a:gd name="connsiteY2" fmla="*/ 10954 h 1152525"/>
                <a:gd name="connsiteX3" fmla="*/ 631065 w 1504950"/>
                <a:gd name="connsiteY3" fmla="*/ 16669 h 1152525"/>
                <a:gd name="connsiteX4" fmla="*/ 643448 w 1504950"/>
                <a:gd name="connsiteY4" fmla="*/ 27146 h 1152525"/>
                <a:gd name="connsiteX5" fmla="*/ 645353 w 1504950"/>
                <a:gd name="connsiteY5" fmla="*/ 26194 h 1152525"/>
                <a:gd name="connsiteX6" fmla="*/ 646305 w 1504950"/>
                <a:gd name="connsiteY6" fmla="*/ 25241 h 1152525"/>
                <a:gd name="connsiteX7" fmla="*/ 649163 w 1504950"/>
                <a:gd name="connsiteY7" fmla="*/ 21431 h 1152525"/>
                <a:gd name="connsiteX8" fmla="*/ 662498 w 1504950"/>
                <a:gd name="connsiteY8" fmla="*/ 10954 h 1152525"/>
                <a:gd name="connsiteX9" fmla="*/ 670118 w 1504950"/>
                <a:gd name="connsiteY9" fmla="*/ 10954 h 1152525"/>
                <a:gd name="connsiteX10" fmla="*/ 672023 w 1504950"/>
                <a:gd name="connsiteY10" fmla="*/ 10954 h 1152525"/>
                <a:gd name="connsiteX11" fmla="*/ 677738 w 1504950"/>
                <a:gd name="connsiteY11" fmla="*/ 15716 h 1152525"/>
                <a:gd name="connsiteX12" fmla="*/ 678690 w 1504950"/>
                <a:gd name="connsiteY12" fmla="*/ 20479 h 1152525"/>
                <a:gd name="connsiteX13" fmla="*/ 676785 w 1504950"/>
                <a:gd name="connsiteY13" fmla="*/ 30004 h 1152525"/>
                <a:gd name="connsiteX14" fmla="*/ 670118 w 1504950"/>
                <a:gd name="connsiteY14" fmla="*/ 47149 h 1152525"/>
                <a:gd name="connsiteX15" fmla="*/ 669165 w 1504950"/>
                <a:gd name="connsiteY15" fmla="*/ 49054 h 1152525"/>
                <a:gd name="connsiteX16" fmla="*/ 666308 w 1504950"/>
                <a:gd name="connsiteY16" fmla="*/ 56674 h 1152525"/>
                <a:gd name="connsiteX17" fmla="*/ 651068 w 1504950"/>
                <a:gd name="connsiteY17" fmla="*/ 77629 h 1152525"/>
                <a:gd name="connsiteX18" fmla="*/ 638685 w 1504950"/>
                <a:gd name="connsiteY18" fmla="*/ 99536 h 1152525"/>
                <a:gd name="connsiteX19" fmla="*/ 635828 w 1504950"/>
                <a:gd name="connsiteY19" fmla="*/ 108109 h 1152525"/>
                <a:gd name="connsiteX20" fmla="*/ 633923 w 1504950"/>
                <a:gd name="connsiteY20" fmla="*/ 117634 h 1152525"/>
                <a:gd name="connsiteX21" fmla="*/ 632970 w 1504950"/>
                <a:gd name="connsiteY21" fmla="*/ 136684 h 1152525"/>
                <a:gd name="connsiteX22" fmla="*/ 632970 w 1504950"/>
                <a:gd name="connsiteY22" fmla="*/ 137636 h 1152525"/>
                <a:gd name="connsiteX23" fmla="*/ 631065 w 1504950"/>
                <a:gd name="connsiteY23" fmla="*/ 150019 h 1152525"/>
                <a:gd name="connsiteX24" fmla="*/ 629160 w 1504950"/>
                <a:gd name="connsiteY24" fmla="*/ 154781 h 1152525"/>
                <a:gd name="connsiteX25" fmla="*/ 626303 w 1504950"/>
                <a:gd name="connsiteY25" fmla="*/ 164306 h 1152525"/>
                <a:gd name="connsiteX26" fmla="*/ 624398 w 1504950"/>
                <a:gd name="connsiteY26" fmla="*/ 167164 h 1152525"/>
                <a:gd name="connsiteX27" fmla="*/ 629160 w 1504950"/>
                <a:gd name="connsiteY27" fmla="*/ 172879 h 1152525"/>
                <a:gd name="connsiteX28" fmla="*/ 632970 w 1504950"/>
                <a:gd name="connsiteY28" fmla="*/ 178594 h 1152525"/>
                <a:gd name="connsiteX29" fmla="*/ 639638 w 1504950"/>
                <a:gd name="connsiteY29" fmla="*/ 185261 h 1152525"/>
                <a:gd name="connsiteX30" fmla="*/ 648210 w 1504950"/>
                <a:gd name="connsiteY30" fmla="*/ 191929 h 1152525"/>
                <a:gd name="connsiteX31" fmla="*/ 652020 w 1504950"/>
                <a:gd name="connsiteY31" fmla="*/ 194786 h 1152525"/>
                <a:gd name="connsiteX32" fmla="*/ 658688 w 1504950"/>
                <a:gd name="connsiteY32" fmla="*/ 195739 h 1152525"/>
                <a:gd name="connsiteX33" fmla="*/ 669165 w 1504950"/>
                <a:gd name="connsiteY33" fmla="*/ 194786 h 1152525"/>
                <a:gd name="connsiteX34" fmla="*/ 678690 w 1504950"/>
                <a:gd name="connsiteY34" fmla="*/ 191929 h 1152525"/>
                <a:gd name="connsiteX35" fmla="*/ 681548 w 1504950"/>
                <a:gd name="connsiteY35" fmla="*/ 190976 h 1152525"/>
                <a:gd name="connsiteX36" fmla="*/ 686310 w 1504950"/>
                <a:gd name="connsiteY36" fmla="*/ 189071 h 1152525"/>
                <a:gd name="connsiteX37" fmla="*/ 691073 w 1504950"/>
                <a:gd name="connsiteY37" fmla="*/ 186214 h 1152525"/>
                <a:gd name="connsiteX38" fmla="*/ 696788 w 1504950"/>
                <a:gd name="connsiteY38" fmla="*/ 182404 h 1152525"/>
                <a:gd name="connsiteX39" fmla="*/ 702503 w 1504950"/>
                <a:gd name="connsiteY39" fmla="*/ 177641 h 1152525"/>
                <a:gd name="connsiteX40" fmla="*/ 706313 w 1504950"/>
                <a:gd name="connsiteY40" fmla="*/ 173831 h 1152525"/>
                <a:gd name="connsiteX41" fmla="*/ 713933 w 1504950"/>
                <a:gd name="connsiteY41" fmla="*/ 166211 h 1152525"/>
                <a:gd name="connsiteX42" fmla="*/ 728220 w 1504950"/>
                <a:gd name="connsiteY42" fmla="*/ 144304 h 1152525"/>
                <a:gd name="connsiteX43" fmla="*/ 730125 w 1504950"/>
                <a:gd name="connsiteY43" fmla="*/ 139541 h 1152525"/>
                <a:gd name="connsiteX44" fmla="*/ 732030 w 1504950"/>
                <a:gd name="connsiteY44" fmla="*/ 133826 h 1152525"/>
                <a:gd name="connsiteX45" fmla="*/ 737745 w 1504950"/>
                <a:gd name="connsiteY45" fmla="*/ 116681 h 1152525"/>
                <a:gd name="connsiteX46" fmla="*/ 742508 w 1504950"/>
                <a:gd name="connsiteY46" fmla="*/ 110014 h 1152525"/>
                <a:gd name="connsiteX47" fmla="*/ 744413 w 1504950"/>
                <a:gd name="connsiteY47" fmla="*/ 107156 h 1152525"/>
                <a:gd name="connsiteX48" fmla="*/ 749175 w 1504950"/>
                <a:gd name="connsiteY48" fmla="*/ 102394 h 1152525"/>
                <a:gd name="connsiteX49" fmla="*/ 753938 w 1504950"/>
                <a:gd name="connsiteY49" fmla="*/ 98584 h 1152525"/>
                <a:gd name="connsiteX50" fmla="*/ 760605 w 1504950"/>
                <a:gd name="connsiteY50" fmla="*/ 97631 h 1152525"/>
                <a:gd name="connsiteX51" fmla="*/ 762510 w 1504950"/>
                <a:gd name="connsiteY51" fmla="*/ 97631 h 1152525"/>
                <a:gd name="connsiteX52" fmla="*/ 764415 w 1504950"/>
                <a:gd name="connsiteY52" fmla="*/ 98584 h 1152525"/>
                <a:gd name="connsiteX53" fmla="*/ 766320 w 1504950"/>
                <a:gd name="connsiteY53" fmla="*/ 100489 h 1152525"/>
                <a:gd name="connsiteX54" fmla="*/ 767273 w 1504950"/>
                <a:gd name="connsiteY54" fmla="*/ 103346 h 1152525"/>
                <a:gd name="connsiteX55" fmla="*/ 768225 w 1504950"/>
                <a:gd name="connsiteY55" fmla="*/ 105251 h 1152525"/>
                <a:gd name="connsiteX56" fmla="*/ 766320 w 1504950"/>
                <a:gd name="connsiteY56" fmla="*/ 111919 h 1152525"/>
                <a:gd name="connsiteX57" fmla="*/ 757748 w 1504950"/>
                <a:gd name="connsiteY57" fmla="*/ 138589 h 1152525"/>
                <a:gd name="connsiteX58" fmla="*/ 753938 w 1504950"/>
                <a:gd name="connsiteY58" fmla="*/ 149066 h 1152525"/>
                <a:gd name="connsiteX59" fmla="*/ 753938 w 1504950"/>
                <a:gd name="connsiteY59" fmla="*/ 158591 h 1152525"/>
                <a:gd name="connsiteX60" fmla="*/ 755843 w 1504950"/>
                <a:gd name="connsiteY60" fmla="*/ 161449 h 1152525"/>
                <a:gd name="connsiteX61" fmla="*/ 759653 w 1504950"/>
                <a:gd name="connsiteY61" fmla="*/ 164306 h 1152525"/>
                <a:gd name="connsiteX62" fmla="*/ 764415 w 1504950"/>
                <a:gd name="connsiteY62" fmla="*/ 165259 h 1152525"/>
                <a:gd name="connsiteX63" fmla="*/ 772035 w 1504950"/>
                <a:gd name="connsiteY63" fmla="*/ 165259 h 1152525"/>
                <a:gd name="connsiteX64" fmla="*/ 781560 w 1504950"/>
                <a:gd name="connsiteY64" fmla="*/ 162401 h 1152525"/>
                <a:gd name="connsiteX65" fmla="*/ 800610 w 1504950"/>
                <a:gd name="connsiteY65" fmla="*/ 153829 h 1152525"/>
                <a:gd name="connsiteX66" fmla="*/ 816803 w 1504950"/>
                <a:gd name="connsiteY66" fmla="*/ 147161 h 1152525"/>
                <a:gd name="connsiteX67" fmla="*/ 820613 w 1504950"/>
                <a:gd name="connsiteY67" fmla="*/ 147161 h 1152525"/>
                <a:gd name="connsiteX68" fmla="*/ 823470 w 1504950"/>
                <a:gd name="connsiteY68" fmla="*/ 149066 h 1152525"/>
                <a:gd name="connsiteX69" fmla="*/ 825375 w 1504950"/>
                <a:gd name="connsiteY69" fmla="*/ 150971 h 1152525"/>
                <a:gd name="connsiteX70" fmla="*/ 825375 w 1504950"/>
                <a:gd name="connsiteY70" fmla="*/ 155734 h 1152525"/>
                <a:gd name="connsiteX71" fmla="*/ 823470 w 1504950"/>
                <a:gd name="connsiteY71" fmla="*/ 160496 h 1152525"/>
                <a:gd name="connsiteX72" fmla="*/ 823470 w 1504950"/>
                <a:gd name="connsiteY72" fmla="*/ 161449 h 1152525"/>
                <a:gd name="connsiteX73" fmla="*/ 821565 w 1504950"/>
                <a:gd name="connsiteY73" fmla="*/ 166211 h 1152525"/>
                <a:gd name="connsiteX74" fmla="*/ 821565 w 1504950"/>
                <a:gd name="connsiteY74" fmla="*/ 167164 h 1152525"/>
                <a:gd name="connsiteX75" fmla="*/ 820613 w 1504950"/>
                <a:gd name="connsiteY75" fmla="*/ 170021 h 1152525"/>
                <a:gd name="connsiteX76" fmla="*/ 817755 w 1504950"/>
                <a:gd name="connsiteY76" fmla="*/ 172879 h 1152525"/>
                <a:gd name="connsiteX77" fmla="*/ 814898 w 1504950"/>
                <a:gd name="connsiteY77" fmla="*/ 177641 h 1152525"/>
                <a:gd name="connsiteX78" fmla="*/ 811088 w 1504950"/>
                <a:gd name="connsiteY78" fmla="*/ 181451 h 1152525"/>
                <a:gd name="connsiteX79" fmla="*/ 803468 w 1504950"/>
                <a:gd name="connsiteY79" fmla="*/ 187166 h 1152525"/>
                <a:gd name="connsiteX80" fmla="*/ 792038 w 1504950"/>
                <a:gd name="connsiteY80" fmla="*/ 191929 h 1152525"/>
                <a:gd name="connsiteX81" fmla="*/ 779655 w 1504950"/>
                <a:gd name="connsiteY81" fmla="*/ 194786 h 1152525"/>
                <a:gd name="connsiteX82" fmla="*/ 775845 w 1504950"/>
                <a:gd name="connsiteY82" fmla="*/ 195739 h 1152525"/>
                <a:gd name="connsiteX83" fmla="*/ 767273 w 1504950"/>
                <a:gd name="connsiteY83" fmla="*/ 195739 h 1152525"/>
                <a:gd name="connsiteX84" fmla="*/ 756795 w 1504950"/>
                <a:gd name="connsiteY84" fmla="*/ 196691 h 1152525"/>
                <a:gd name="connsiteX85" fmla="*/ 747270 w 1504950"/>
                <a:gd name="connsiteY85" fmla="*/ 197644 h 1152525"/>
                <a:gd name="connsiteX86" fmla="*/ 739650 w 1504950"/>
                <a:gd name="connsiteY86" fmla="*/ 199549 h 1152525"/>
                <a:gd name="connsiteX87" fmla="*/ 732030 w 1504950"/>
                <a:gd name="connsiteY87" fmla="*/ 201454 h 1152525"/>
                <a:gd name="connsiteX88" fmla="*/ 723458 w 1504950"/>
                <a:gd name="connsiteY88" fmla="*/ 203359 h 1152525"/>
                <a:gd name="connsiteX89" fmla="*/ 698693 w 1504950"/>
                <a:gd name="connsiteY89" fmla="*/ 213836 h 1152525"/>
                <a:gd name="connsiteX90" fmla="*/ 674880 w 1504950"/>
                <a:gd name="connsiteY90" fmla="*/ 234791 h 1152525"/>
                <a:gd name="connsiteX91" fmla="*/ 671070 w 1504950"/>
                <a:gd name="connsiteY91" fmla="*/ 241459 h 1152525"/>
                <a:gd name="connsiteX92" fmla="*/ 668213 w 1504950"/>
                <a:gd name="connsiteY92" fmla="*/ 249079 h 1152525"/>
                <a:gd name="connsiteX93" fmla="*/ 666308 w 1504950"/>
                <a:gd name="connsiteY93" fmla="*/ 263366 h 1152525"/>
                <a:gd name="connsiteX94" fmla="*/ 664403 w 1504950"/>
                <a:gd name="connsiteY94" fmla="*/ 277654 h 1152525"/>
                <a:gd name="connsiteX95" fmla="*/ 663450 w 1504950"/>
                <a:gd name="connsiteY95" fmla="*/ 283369 h 1152525"/>
                <a:gd name="connsiteX96" fmla="*/ 659640 w 1504950"/>
                <a:gd name="connsiteY96" fmla="*/ 294799 h 1152525"/>
                <a:gd name="connsiteX97" fmla="*/ 658688 w 1504950"/>
                <a:gd name="connsiteY97" fmla="*/ 297656 h 1152525"/>
                <a:gd name="connsiteX98" fmla="*/ 633923 w 1504950"/>
                <a:gd name="connsiteY98" fmla="*/ 332899 h 1152525"/>
                <a:gd name="connsiteX99" fmla="*/ 622493 w 1504950"/>
                <a:gd name="connsiteY99" fmla="*/ 342424 h 1152525"/>
                <a:gd name="connsiteX100" fmla="*/ 610110 w 1504950"/>
                <a:gd name="connsiteY100" fmla="*/ 350996 h 1152525"/>
                <a:gd name="connsiteX101" fmla="*/ 574868 w 1504950"/>
                <a:gd name="connsiteY101" fmla="*/ 367189 h 1152525"/>
                <a:gd name="connsiteX102" fmla="*/ 552008 w 1504950"/>
                <a:gd name="connsiteY102" fmla="*/ 373856 h 1152525"/>
                <a:gd name="connsiteX103" fmla="*/ 470093 w 1504950"/>
                <a:gd name="connsiteY103" fmla="*/ 412909 h 1152525"/>
                <a:gd name="connsiteX104" fmla="*/ 468188 w 1504950"/>
                <a:gd name="connsiteY104" fmla="*/ 411004 h 1152525"/>
                <a:gd name="connsiteX105" fmla="*/ 468188 w 1504950"/>
                <a:gd name="connsiteY105" fmla="*/ 418624 h 1152525"/>
                <a:gd name="connsiteX106" fmla="*/ 513908 w 1504950"/>
                <a:gd name="connsiteY106" fmla="*/ 537686 h 1152525"/>
                <a:gd name="connsiteX107" fmla="*/ 600585 w 1504950"/>
                <a:gd name="connsiteY107" fmla="*/ 638651 h 1152525"/>
                <a:gd name="connsiteX108" fmla="*/ 680595 w 1504950"/>
                <a:gd name="connsiteY108" fmla="*/ 693896 h 1152525"/>
                <a:gd name="connsiteX109" fmla="*/ 793943 w 1504950"/>
                <a:gd name="connsiteY109" fmla="*/ 722471 h 1152525"/>
                <a:gd name="connsiteX110" fmla="*/ 831090 w 1504950"/>
                <a:gd name="connsiteY110" fmla="*/ 727234 h 1152525"/>
                <a:gd name="connsiteX111" fmla="*/ 899670 w 1504950"/>
                <a:gd name="connsiteY111" fmla="*/ 731044 h 1152525"/>
                <a:gd name="connsiteX112" fmla="*/ 1002540 w 1504950"/>
                <a:gd name="connsiteY112" fmla="*/ 736759 h 1152525"/>
                <a:gd name="connsiteX113" fmla="*/ 1051118 w 1504950"/>
                <a:gd name="connsiteY113" fmla="*/ 738664 h 1152525"/>
                <a:gd name="connsiteX114" fmla="*/ 1096838 w 1504950"/>
                <a:gd name="connsiteY114" fmla="*/ 681514 h 1152525"/>
                <a:gd name="connsiteX115" fmla="*/ 1126365 w 1504950"/>
                <a:gd name="connsiteY115" fmla="*/ 639604 h 1152525"/>
                <a:gd name="connsiteX116" fmla="*/ 1199708 w 1504950"/>
                <a:gd name="connsiteY116" fmla="*/ 612934 h 1152525"/>
                <a:gd name="connsiteX117" fmla="*/ 1183515 w 1504950"/>
                <a:gd name="connsiteY117" fmla="*/ 639604 h 1152525"/>
                <a:gd name="connsiteX118" fmla="*/ 1148273 w 1504950"/>
                <a:gd name="connsiteY118" fmla="*/ 692944 h 1152525"/>
                <a:gd name="connsiteX119" fmla="*/ 1143510 w 1504950"/>
                <a:gd name="connsiteY119" fmla="*/ 708184 h 1152525"/>
                <a:gd name="connsiteX120" fmla="*/ 1135890 w 1504950"/>
                <a:gd name="connsiteY120" fmla="*/ 781526 h 1152525"/>
                <a:gd name="connsiteX121" fmla="*/ 1137795 w 1504950"/>
                <a:gd name="connsiteY121" fmla="*/ 853916 h 1152525"/>
                <a:gd name="connsiteX122" fmla="*/ 1153035 w 1504950"/>
                <a:gd name="connsiteY122" fmla="*/ 935831 h 1152525"/>
                <a:gd name="connsiteX123" fmla="*/ 1241618 w 1504950"/>
                <a:gd name="connsiteY123" fmla="*/ 954881 h 1152525"/>
                <a:gd name="connsiteX124" fmla="*/ 1278765 w 1504950"/>
                <a:gd name="connsiteY124" fmla="*/ 977741 h 1152525"/>
                <a:gd name="connsiteX125" fmla="*/ 1320675 w 1504950"/>
                <a:gd name="connsiteY125" fmla="*/ 1014889 h 1152525"/>
                <a:gd name="connsiteX126" fmla="*/ 1428308 w 1504950"/>
                <a:gd name="connsiteY126" fmla="*/ 1057751 h 1152525"/>
                <a:gd name="connsiteX127" fmla="*/ 1454978 w 1504950"/>
                <a:gd name="connsiteY127" fmla="*/ 1061561 h 1152525"/>
                <a:gd name="connsiteX128" fmla="*/ 1499745 w 1504950"/>
                <a:gd name="connsiteY128" fmla="*/ 1095851 h 1152525"/>
                <a:gd name="connsiteX129" fmla="*/ 1476885 w 1504950"/>
                <a:gd name="connsiteY129" fmla="*/ 1103471 h 1152525"/>
                <a:gd name="connsiteX130" fmla="*/ 1456883 w 1504950"/>
                <a:gd name="connsiteY130" fmla="*/ 1107281 h 1152525"/>
                <a:gd name="connsiteX131" fmla="*/ 1463550 w 1504950"/>
                <a:gd name="connsiteY131" fmla="*/ 1123474 h 1152525"/>
                <a:gd name="connsiteX132" fmla="*/ 1457835 w 1504950"/>
                <a:gd name="connsiteY132" fmla="*/ 1144429 h 1152525"/>
                <a:gd name="connsiteX133" fmla="*/ 1438785 w 1504950"/>
                <a:gd name="connsiteY133" fmla="*/ 1148239 h 1152525"/>
                <a:gd name="connsiteX134" fmla="*/ 1428308 w 1504950"/>
                <a:gd name="connsiteY134" fmla="*/ 1149191 h 1152525"/>
                <a:gd name="connsiteX135" fmla="*/ 1411163 w 1504950"/>
                <a:gd name="connsiteY135" fmla="*/ 1142524 h 1152525"/>
                <a:gd name="connsiteX136" fmla="*/ 1381635 w 1504950"/>
                <a:gd name="connsiteY136" fmla="*/ 1128236 h 1152525"/>
                <a:gd name="connsiteX137" fmla="*/ 1298768 w 1504950"/>
                <a:gd name="connsiteY137" fmla="*/ 1075849 h 1152525"/>
                <a:gd name="connsiteX138" fmla="*/ 1256858 w 1504950"/>
                <a:gd name="connsiteY138" fmla="*/ 1047274 h 1152525"/>
                <a:gd name="connsiteX139" fmla="*/ 1179705 w 1504950"/>
                <a:gd name="connsiteY139" fmla="*/ 1032986 h 1152525"/>
                <a:gd name="connsiteX140" fmla="*/ 1113030 w 1504950"/>
                <a:gd name="connsiteY140" fmla="*/ 1038701 h 1152525"/>
                <a:gd name="connsiteX141" fmla="*/ 972060 w 1504950"/>
                <a:gd name="connsiteY141" fmla="*/ 992981 h 1152525"/>
                <a:gd name="connsiteX142" fmla="*/ 840615 w 1504950"/>
                <a:gd name="connsiteY142" fmla="*/ 952024 h 1152525"/>
                <a:gd name="connsiteX143" fmla="*/ 789180 w 1504950"/>
                <a:gd name="connsiteY143" fmla="*/ 961549 h 1152525"/>
                <a:gd name="connsiteX144" fmla="*/ 772988 w 1504950"/>
                <a:gd name="connsiteY144" fmla="*/ 966311 h 1152525"/>
                <a:gd name="connsiteX145" fmla="*/ 696788 w 1504950"/>
                <a:gd name="connsiteY145" fmla="*/ 960596 h 1152525"/>
                <a:gd name="connsiteX146" fmla="*/ 572963 w 1504950"/>
                <a:gd name="connsiteY146" fmla="*/ 925354 h 1152525"/>
                <a:gd name="connsiteX147" fmla="*/ 539625 w 1504950"/>
                <a:gd name="connsiteY147" fmla="*/ 916781 h 1152525"/>
                <a:gd name="connsiteX148" fmla="*/ 519623 w 1504950"/>
                <a:gd name="connsiteY148" fmla="*/ 910114 h 1152525"/>
                <a:gd name="connsiteX149" fmla="*/ 475808 w 1504950"/>
                <a:gd name="connsiteY149" fmla="*/ 911066 h 1152525"/>
                <a:gd name="connsiteX150" fmla="*/ 364365 w 1504950"/>
                <a:gd name="connsiteY150" fmla="*/ 894874 h 1152525"/>
                <a:gd name="connsiteX151" fmla="*/ 221490 w 1504950"/>
                <a:gd name="connsiteY151" fmla="*/ 929164 h 1152525"/>
                <a:gd name="connsiteX152" fmla="*/ 176723 w 1504950"/>
                <a:gd name="connsiteY152" fmla="*/ 961549 h 1152525"/>
                <a:gd name="connsiteX153" fmla="*/ 153863 w 1504950"/>
                <a:gd name="connsiteY153" fmla="*/ 984409 h 1152525"/>
                <a:gd name="connsiteX154" fmla="*/ 102428 w 1504950"/>
                <a:gd name="connsiteY154" fmla="*/ 1012984 h 1152525"/>
                <a:gd name="connsiteX155" fmla="*/ 69090 w 1504950"/>
                <a:gd name="connsiteY155" fmla="*/ 1019651 h 1152525"/>
                <a:gd name="connsiteX156" fmla="*/ 85283 w 1504950"/>
                <a:gd name="connsiteY156" fmla="*/ 995839 h 1152525"/>
                <a:gd name="connsiteX157" fmla="*/ 111000 w 1504950"/>
                <a:gd name="connsiteY157" fmla="*/ 967264 h 1152525"/>
                <a:gd name="connsiteX158" fmla="*/ 132908 w 1504950"/>
                <a:gd name="connsiteY158" fmla="*/ 945356 h 1152525"/>
                <a:gd name="connsiteX159" fmla="*/ 172913 w 1504950"/>
                <a:gd name="connsiteY159" fmla="*/ 912019 h 1152525"/>
                <a:gd name="connsiteX160" fmla="*/ 198630 w 1504950"/>
                <a:gd name="connsiteY160" fmla="*/ 892969 h 1152525"/>
                <a:gd name="connsiteX161" fmla="*/ 144338 w 1504950"/>
                <a:gd name="connsiteY161" fmla="*/ 908209 h 1152525"/>
                <a:gd name="connsiteX162" fmla="*/ 30990 w 1504950"/>
                <a:gd name="connsiteY162" fmla="*/ 932021 h 1152525"/>
                <a:gd name="connsiteX163" fmla="*/ 7178 w 1504950"/>
                <a:gd name="connsiteY163" fmla="*/ 924401 h 1152525"/>
                <a:gd name="connsiteX164" fmla="*/ 123383 w 1504950"/>
                <a:gd name="connsiteY164" fmla="*/ 878681 h 1152525"/>
                <a:gd name="connsiteX165" fmla="*/ 245303 w 1504950"/>
                <a:gd name="connsiteY165" fmla="*/ 839629 h 1152525"/>
                <a:gd name="connsiteX166" fmla="*/ 362460 w 1504950"/>
                <a:gd name="connsiteY166" fmla="*/ 826294 h 1152525"/>
                <a:gd name="connsiteX167" fmla="*/ 405323 w 1504950"/>
                <a:gd name="connsiteY167" fmla="*/ 820579 h 1152525"/>
                <a:gd name="connsiteX168" fmla="*/ 401513 w 1504950"/>
                <a:gd name="connsiteY168" fmla="*/ 768191 h 1152525"/>
                <a:gd name="connsiteX169" fmla="*/ 381510 w 1504950"/>
                <a:gd name="connsiteY169" fmla="*/ 731044 h 1152525"/>
                <a:gd name="connsiteX170" fmla="*/ 361508 w 1504950"/>
                <a:gd name="connsiteY170" fmla="*/ 704374 h 1152525"/>
                <a:gd name="connsiteX171" fmla="*/ 350078 w 1504950"/>
                <a:gd name="connsiteY171" fmla="*/ 612934 h 1152525"/>
                <a:gd name="connsiteX172" fmla="*/ 354840 w 1504950"/>
                <a:gd name="connsiteY172" fmla="*/ 546259 h 1152525"/>
                <a:gd name="connsiteX173" fmla="*/ 335790 w 1504950"/>
                <a:gd name="connsiteY173" fmla="*/ 522446 h 1152525"/>
                <a:gd name="connsiteX174" fmla="*/ 249113 w 1504950"/>
                <a:gd name="connsiteY174" fmla="*/ 499586 h 1152525"/>
                <a:gd name="connsiteX175" fmla="*/ 232920 w 1504950"/>
                <a:gd name="connsiteY175" fmla="*/ 476726 h 1152525"/>
                <a:gd name="connsiteX176" fmla="*/ 274830 w 1504950"/>
                <a:gd name="connsiteY176" fmla="*/ 442436 h 1152525"/>
                <a:gd name="connsiteX177" fmla="*/ 356745 w 1504950"/>
                <a:gd name="connsiteY177" fmla="*/ 417671 h 1152525"/>
                <a:gd name="connsiteX178" fmla="*/ 345315 w 1504950"/>
                <a:gd name="connsiteY178" fmla="*/ 413861 h 1152525"/>
                <a:gd name="connsiteX179" fmla="*/ 295785 w 1504950"/>
                <a:gd name="connsiteY179" fmla="*/ 405289 h 1152525"/>
                <a:gd name="connsiteX180" fmla="*/ 267210 w 1504950"/>
                <a:gd name="connsiteY180" fmla="*/ 400526 h 1152525"/>
                <a:gd name="connsiteX181" fmla="*/ 244350 w 1504950"/>
                <a:gd name="connsiteY181" fmla="*/ 393859 h 1152525"/>
                <a:gd name="connsiteX182" fmla="*/ 230063 w 1504950"/>
                <a:gd name="connsiteY182" fmla="*/ 386239 h 1152525"/>
                <a:gd name="connsiteX183" fmla="*/ 227205 w 1504950"/>
                <a:gd name="connsiteY183" fmla="*/ 375761 h 1152525"/>
                <a:gd name="connsiteX184" fmla="*/ 235778 w 1504950"/>
                <a:gd name="connsiteY184" fmla="*/ 369094 h 1152525"/>
                <a:gd name="connsiteX185" fmla="*/ 251018 w 1504950"/>
                <a:gd name="connsiteY185" fmla="*/ 370999 h 1152525"/>
                <a:gd name="connsiteX186" fmla="*/ 246255 w 1504950"/>
                <a:gd name="connsiteY186" fmla="*/ 361474 h 1152525"/>
                <a:gd name="connsiteX187" fmla="*/ 242445 w 1504950"/>
                <a:gd name="connsiteY187" fmla="*/ 350996 h 1152525"/>
                <a:gd name="connsiteX188" fmla="*/ 240540 w 1504950"/>
                <a:gd name="connsiteY188" fmla="*/ 340519 h 1152525"/>
                <a:gd name="connsiteX189" fmla="*/ 236730 w 1504950"/>
                <a:gd name="connsiteY189" fmla="*/ 298609 h 1152525"/>
                <a:gd name="connsiteX190" fmla="*/ 229110 w 1504950"/>
                <a:gd name="connsiteY190" fmla="*/ 288131 h 1152525"/>
                <a:gd name="connsiteX191" fmla="*/ 225300 w 1504950"/>
                <a:gd name="connsiteY191" fmla="*/ 278606 h 1152525"/>
                <a:gd name="connsiteX192" fmla="*/ 231015 w 1504950"/>
                <a:gd name="connsiteY192" fmla="*/ 270034 h 1152525"/>
                <a:gd name="connsiteX193" fmla="*/ 241493 w 1504950"/>
                <a:gd name="connsiteY193" fmla="*/ 271939 h 1152525"/>
                <a:gd name="connsiteX194" fmla="*/ 253875 w 1504950"/>
                <a:gd name="connsiteY194" fmla="*/ 280511 h 1152525"/>
                <a:gd name="connsiteX195" fmla="*/ 268163 w 1504950"/>
                <a:gd name="connsiteY195" fmla="*/ 288131 h 1152525"/>
                <a:gd name="connsiteX196" fmla="*/ 279593 w 1504950"/>
                <a:gd name="connsiteY196" fmla="*/ 290989 h 1152525"/>
                <a:gd name="connsiteX197" fmla="*/ 274830 w 1504950"/>
                <a:gd name="connsiteY197" fmla="*/ 284321 h 1152525"/>
                <a:gd name="connsiteX198" fmla="*/ 271020 w 1504950"/>
                <a:gd name="connsiteY198" fmla="*/ 273844 h 1152525"/>
                <a:gd name="connsiteX199" fmla="*/ 266258 w 1504950"/>
                <a:gd name="connsiteY199" fmla="*/ 259556 h 1152525"/>
                <a:gd name="connsiteX200" fmla="*/ 264353 w 1504950"/>
                <a:gd name="connsiteY200" fmla="*/ 252889 h 1152525"/>
                <a:gd name="connsiteX201" fmla="*/ 269115 w 1504950"/>
                <a:gd name="connsiteY201" fmla="*/ 244316 h 1152525"/>
                <a:gd name="connsiteX202" fmla="*/ 277688 w 1504950"/>
                <a:gd name="connsiteY202" fmla="*/ 245269 h 1152525"/>
                <a:gd name="connsiteX203" fmla="*/ 286260 w 1504950"/>
                <a:gd name="connsiteY203" fmla="*/ 253841 h 1152525"/>
                <a:gd name="connsiteX204" fmla="*/ 295785 w 1504950"/>
                <a:gd name="connsiteY204" fmla="*/ 269081 h 1152525"/>
                <a:gd name="connsiteX205" fmla="*/ 307215 w 1504950"/>
                <a:gd name="connsiteY205" fmla="*/ 284321 h 1152525"/>
                <a:gd name="connsiteX206" fmla="*/ 328170 w 1504950"/>
                <a:gd name="connsiteY206" fmla="*/ 305276 h 1152525"/>
                <a:gd name="connsiteX207" fmla="*/ 349125 w 1504950"/>
                <a:gd name="connsiteY207" fmla="*/ 318611 h 1152525"/>
                <a:gd name="connsiteX208" fmla="*/ 351983 w 1504950"/>
                <a:gd name="connsiteY208" fmla="*/ 319564 h 1152525"/>
                <a:gd name="connsiteX209" fmla="*/ 362460 w 1504950"/>
                <a:gd name="connsiteY209" fmla="*/ 316706 h 1152525"/>
                <a:gd name="connsiteX210" fmla="*/ 364365 w 1504950"/>
                <a:gd name="connsiteY210" fmla="*/ 313849 h 1152525"/>
                <a:gd name="connsiteX211" fmla="*/ 364365 w 1504950"/>
                <a:gd name="connsiteY211" fmla="*/ 309086 h 1152525"/>
                <a:gd name="connsiteX212" fmla="*/ 365318 w 1504950"/>
                <a:gd name="connsiteY212" fmla="*/ 292894 h 1152525"/>
                <a:gd name="connsiteX213" fmla="*/ 372938 w 1504950"/>
                <a:gd name="connsiteY213" fmla="*/ 276701 h 1152525"/>
                <a:gd name="connsiteX214" fmla="*/ 385320 w 1504950"/>
                <a:gd name="connsiteY214" fmla="*/ 276701 h 1152525"/>
                <a:gd name="connsiteX215" fmla="*/ 388178 w 1504950"/>
                <a:gd name="connsiteY215" fmla="*/ 285274 h 1152525"/>
                <a:gd name="connsiteX216" fmla="*/ 387225 w 1504950"/>
                <a:gd name="connsiteY216" fmla="*/ 334804 h 1152525"/>
                <a:gd name="connsiteX217" fmla="*/ 446280 w 1504950"/>
                <a:gd name="connsiteY217" fmla="*/ 355759 h 1152525"/>
                <a:gd name="connsiteX218" fmla="*/ 455805 w 1504950"/>
                <a:gd name="connsiteY218" fmla="*/ 350996 h 1152525"/>
                <a:gd name="connsiteX219" fmla="*/ 470093 w 1504950"/>
                <a:gd name="connsiteY219" fmla="*/ 339566 h 1152525"/>
                <a:gd name="connsiteX220" fmla="*/ 501525 w 1504950"/>
                <a:gd name="connsiteY220" fmla="*/ 309086 h 1152525"/>
                <a:gd name="connsiteX221" fmla="*/ 516765 w 1504950"/>
                <a:gd name="connsiteY221" fmla="*/ 283369 h 1152525"/>
                <a:gd name="connsiteX222" fmla="*/ 517718 w 1504950"/>
                <a:gd name="connsiteY222" fmla="*/ 281464 h 1152525"/>
                <a:gd name="connsiteX223" fmla="*/ 522480 w 1504950"/>
                <a:gd name="connsiteY223" fmla="*/ 262414 h 1152525"/>
                <a:gd name="connsiteX224" fmla="*/ 518670 w 1504950"/>
                <a:gd name="connsiteY224" fmla="*/ 243364 h 1152525"/>
                <a:gd name="connsiteX225" fmla="*/ 511050 w 1504950"/>
                <a:gd name="connsiteY225" fmla="*/ 229076 h 1152525"/>
                <a:gd name="connsiteX226" fmla="*/ 496763 w 1504950"/>
                <a:gd name="connsiteY226" fmla="*/ 210979 h 1152525"/>
                <a:gd name="connsiteX227" fmla="*/ 476760 w 1504950"/>
                <a:gd name="connsiteY227" fmla="*/ 198596 h 1152525"/>
                <a:gd name="connsiteX228" fmla="*/ 457710 w 1504950"/>
                <a:gd name="connsiteY228" fmla="*/ 190024 h 1152525"/>
                <a:gd name="connsiteX229" fmla="*/ 448185 w 1504950"/>
                <a:gd name="connsiteY229" fmla="*/ 186214 h 1152525"/>
                <a:gd name="connsiteX230" fmla="*/ 433898 w 1504950"/>
                <a:gd name="connsiteY230" fmla="*/ 181451 h 1152525"/>
                <a:gd name="connsiteX231" fmla="*/ 411038 w 1504950"/>
                <a:gd name="connsiteY231" fmla="*/ 174784 h 1152525"/>
                <a:gd name="connsiteX232" fmla="*/ 400560 w 1504950"/>
                <a:gd name="connsiteY232" fmla="*/ 171926 h 1152525"/>
                <a:gd name="connsiteX233" fmla="*/ 387225 w 1504950"/>
                <a:gd name="connsiteY233" fmla="*/ 163354 h 1152525"/>
                <a:gd name="connsiteX234" fmla="*/ 385320 w 1504950"/>
                <a:gd name="connsiteY234" fmla="*/ 153829 h 1152525"/>
                <a:gd name="connsiteX235" fmla="*/ 395798 w 1504950"/>
                <a:gd name="connsiteY235" fmla="*/ 145256 h 1152525"/>
                <a:gd name="connsiteX236" fmla="*/ 411038 w 1504950"/>
                <a:gd name="connsiteY236" fmla="*/ 144304 h 1152525"/>
                <a:gd name="connsiteX237" fmla="*/ 428183 w 1504950"/>
                <a:gd name="connsiteY237" fmla="*/ 148114 h 1152525"/>
                <a:gd name="connsiteX238" fmla="*/ 467235 w 1504950"/>
                <a:gd name="connsiteY238" fmla="*/ 131921 h 1152525"/>
                <a:gd name="connsiteX239" fmla="*/ 464378 w 1504950"/>
                <a:gd name="connsiteY239" fmla="*/ 123349 h 1152525"/>
                <a:gd name="connsiteX240" fmla="*/ 459615 w 1504950"/>
                <a:gd name="connsiteY240" fmla="*/ 93821 h 1152525"/>
                <a:gd name="connsiteX241" fmla="*/ 465330 w 1504950"/>
                <a:gd name="connsiteY241" fmla="*/ 85249 h 1152525"/>
                <a:gd name="connsiteX242" fmla="*/ 473903 w 1504950"/>
                <a:gd name="connsiteY242" fmla="*/ 85249 h 1152525"/>
                <a:gd name="connsiteX243" fmla="*/ 480570 w 1504950"/>
                <a:gd name="connsiteY243" fmla="*/ 90964 h 1152525"/>
                <a:gd name="connsiteX244" fmla="*/ 484380 w 1504950"/>
                <a:gd name="connsiteY244" fmla="*/ 101441 h 1152525"/>
                <a:gd name="connsiteX245" fmla="*/ 490095 w 1504950"/>
                <a:gd name="connsiteY245" fmla="*/ 114776 h 1152525"/>
                <a:gd name="connsiteX246" fmla="*/ 496763 w 1504950"/>
                <a:gd name="connsiteY246" fmla="*/ 126206 h 1152525"/>
                <a:gd name="connsiteX247" fmla="*/ 501525 w 1504950"/>
                <a:gd name="connsiteY247" fmla="*/ 132874 h 1152525"/>
                <a:gd name="connsiteX248" fmla="*/ 505335 w 1504950"/>
                <a:gd name="connsiteY248" fmla="*/ 132874 h 1152525"/>
                <a:gd name="connsiteX249" fmla="*/ 512003 w 1504950"/>
                <a:gd name="connsiteY249" fmla="*/ 133826 h 1152525"/>
                <a:gd name="connsiteX250" fmla="*/ 530100 w 1504950"/>
                <a:gd name="connsiteY250" fmla="*/ 138589 h 1152525"/>
                <a:gd name="connsiteX251" fmla="*/ 548198 w 1504950"/>
                <a:gd name="connsiteY251" fmla="*/ 144304 h 1152525"/>
                <a:gd name="connsiteX252" fmla="*/ 570105 w 1504950"/>
                <a:gd name="connsiteY252" fmla="*/ 150019 h 1152525"/>
                <a:gd name="connsiteX253" fmla="*/ 591060 w 1504950"/>
                <a:gd name="connsiteY253" fmla="*/ 151924 h 1152525"/>
                <a:gd name="connsiteX254" fmla="*/ 594870 w 1504950"/>
                <a:gd name="connsiteY254" fmla="*/ 148114 h 1152525"/>
                <a:gd name="connsiteX255" fmla="*/ 598680 w 1504950"/>
                <a:gd name="connsiteY255" fmla="*/ 141446 h 1152525"/>
                <a:gd name="connsiteX256" fmla="*/ 599633 w 1504950"/>
                <a:gd name="connsiteY256" fmla="*/ 140494 h 1152525"/>
                <a:gd name="connsiteX257" fmla="*/ 601538 w 1504950"/>
                <a:gd name="connsiteY257" fmla="*/ 132874 h 1152525"/>
                <a:gd name="connsiteX258" fmla="*/ 602490 w 1504950"/>
                <a:gd name="connsiteY258" fmla="*/ 124301 h 1152525"/>
                <a:gd name="connsiteX259" fmla="*/ 601538 w 1504950"/>
                <a:gd name="connsiteY259" fmla="*/ 117634 h 1152525"/>
                <a:gd name="connsiteX260" fmla="*/ 599633 w 1504950"/>
                <a:gd name="connsiteY260" fmla="*/ 114776 h 1152525"/>
                <a:gd name="connsiteX261" fmla="*/ 595823 w 1504950"/>
                <a:gd name="connsiteY261" fmla="*/ 110966 h 1152525"/>
                <a:gd name="connsiteX262" fmla="*/ 591060 w 1504950"/>
                <a:gd name="connsiteY262" fmla="*/ 105251 h 1152525"/>
                <a:gd name="connsiteX263" fmla="*/ 585345 w 1504950"/>
                <a:gd name="connsiteY263" fmla="*/ 100489 h 1152525"/>
                <a:gd name="connsiteX264" fmla="*/ 575820 w 1504950"/>
                <a:gd name="connsiteY264" fmla="*/ 92869 h 1152525"/>
                <a:gd name="connsiteX265" fmla="*/ 568200 w 1504950"/>
                <a:gd name="connsiteY265" fmla="*/ 87154 h 1152525"/>
                <a:gd name="connsiteX266" fmla="*/ 558675 w 1504950"/>
                <a:gd name="connsiteY266" fmla="*/ 76676 h 1152525"/>
                <a:gd name="connsiteX267" fmla="*/ 554865 w 1504950"/>
                <a:gd name="connsiteY267" fmla="*/ 70009 h 1152525"/>
                <a:gd name="connsiteX268" fmla="*/ 555818 w 1504950"/>
                <a:gd name="connsiteY268" fmla="*/ 61436 h 1152525"/>
                <a:gd name="connsiteX269" fmla="*/ 571058 w 1504950"/>
                <a:gd name="connsiteY269" fmla="*/ 57626 h 1152525"/>
                <a:gd name="connsiteX270" fmla="*/ 602490 w 1504950"/>
                <a:gd name="connsiteY270" fmla="*/ 80486 h 1152525"/>
                <a:gd name="connsiteX271" fmla="*/ 605348 w 1504950"/>
                <a:gd name="connsiteY271" fmla="*/ 82391 h 1152525"/>
                <a:gd name="connsiteX272" fmla="*/ 607253 w 1504950"/>
                <a:gd name="connsiteY272" fmla="*/ 82391 h 1152525"/>
                <a:gd name="connsiteX273" fmla="*/ 619635 w 1504950"/>
                <a:gd name="connsiteY273" fmla="*/ 75724 h 1152525"/>
                <a:gd name="connsiteX274" fmla="*/ 623445 w 1504950"/>
                <a:gd name="connsiteY274" fmla="*/ 68104 h 1152525"/>
                <a:gd name="connsiteX275" fmla="*/ 623445 w 1504950"/>
                <a:gd name="connsiteY275" fmla="*/ 67151 h 1152525"/>
                <a:gd name="connsiteX276" fmla="*/ 624398 w 1504950"/>
                <a:gd name="connsiteY276" fmla="*/ 58579 h 1152525"/>
                <a:gd name="connsiteX277" fmla="*/ 621540 w 1504950"/>
                <a:gd name="connsiteY277" fmla="*/ 51911 h 1152525"/>
                <a:gd name="connsiteX278" fmla="*/ 614873 w 1504950"/>
                <a:gd name="connsiteY278" fmla="*/ 43339 h 1152525"/>
                <a:gd name="connsiteX279" fmla="*/ 604395 w 1504950"/>
                <a:gd name="connsiteY279" fmla="*/ 27146 h 1152525"/>
                <a:gd name="connsiteX280" fmla="*/ 604395 w 1504950"/>
                <a:gd name="connsiteY280" fmla="*/ 20479 h 1152525"/>
                <a:gd name="connsiteX281" fmla="*/ 609158 w 1504950"/>
                <a:gd name="connsiteY281" fmla="*/ 15716 h 1152525"/>
                <a:gd name="connsiteX282" fmla="*/ 614873 w 1504950"/>
                <a:gd name="connsiteY282" fmla="*/ 7144 h 1152525"/>
                <a:gd name="connsiteX283" fmla="*/ 614873 w 1504950"/>
                <a:gd name="connsiteY283" fmla="*/ 7144 h 1152525"/>
                <a:gd name="connsiteX284" fmla="*/ 614873 w 1504950"/>
                <a:gd name="connsiteY284" fmla="*/ 7144 h 1152525"/>
                <a:gd name="connsiteX285" fmla="*/ 496763 w 1504950"/>
                <a:gd name="connsiteY285" fmla="*/ 160496 h 1152525"/>
                <a:gd name="connsiteX286" fmla="*/ 492000 w 1504950"/>
                <a:gd name="connsiteY286" fmla="*/ 162401 h 1152525"/>
                <a:gd name="connsiteX287" fmla="*/ 492000 w 1504950"/>
                <a:gd name="connsiteY287" fmla="*/ 166211 h 1152525"/>
                <a:gd name="connsiteX288" fmla="*/ 506288 w 1504950"/>
                <a:gd name="connsiteY288" fmla="*/ 178594 h 1152525"/>
                <a:gd name="connsiteX289" fmla="*/ 520575 w 1504950"/>
                <a:gd name="connsiteY289" fmla="*/ 187166 h 1152525"/>
                <a:gd name="connsiteX290" fmla="*/ 525338 w 1504950"/>
                <a:gd name="connsiteY290" fmla="*/ 188119 h 1152525"/>
                <a:gd name="connsiteX291" fmla="*/ 542483 w 1504950"/>
                <a:gd name="connsiteY291" fmla="*/ 189071 h 1152525"/>
                <a:gd name="connsiteX292" fmla="*/ 547245 w 1504950"/>
                <a:gd name="connsiteY292" fmla="*/ 189071 h 1152525"/>
                <a:gd name="connsiteX293" fmla="*/ 547245 w 1504950"/>
                <a:gd name="connsiteY293" fmla="*/ 190024 h 1152525"/>
                <a:gd name="connsiteX294" fmla="*/ 554865 w 1504950"/>
                <a:gd name="connsiteY294" fmla="*/ 195739 h 1152525"/>
                <a:gd name="connsiteX295" fmla="*/ 555818 w 1504950"/>
                <a:gd name="connsiteY295" fmla="*/ 198596 h 1152525"/>
                <a:gd name="connsiteX296" fmla="*/ 553913 w 1504950"/>
                <a:gd name="connsiteY296" fmla="*/ 203359 h 1152525"/>
                <a:gd name="connsiteX297" fmla="*/ 553913 w 1504950"/>
                <a:gd name="connsiteY297" fmla="*/ 204311 h 1152525"/>
                <a:gd name="connsiteX298" fmla="*/ 550103 w 1504950"/>
                <a:gd name="connsiteY298" fmla="*/ 211931 h 1152525"/>
                <a:gd name="connsiteX299" fmla="*/ 548198 w 1504950"/>
                <a:gd name="connsiteY299" fmla="*/ 217646 h 1152525"/>
                <a:gd name="connsiteX300" fmla="*/ 548198 w 1504950"/>
                <a:gd name="connsiteY300" fmla="*/ 221456 h 1152525"/>
                <a:gd name="connsiteX301" fmla="*/ 551055 w 1504950"/>
                <a:gd name="connsiteY301" fmla="*/ 230981 h 1152525"/>
                <a:gd name="connsiteX302" fmla="*/ 552960 w 1504950"/>
                <a:gd name="connsiteY302" fmla="*/ 258604 h 1152525"/>
                <a:gd name="connsiteX303" fmla="*/ 552960 w 1504950"/>
                <a:gd name="connsiteY303" fmla="*/ 264319 h 1152525"/>
                <a:gd name="connsiteX304" fmla="*/ 570105 w 1504950"/>
                <a:gd name="connsiteY304" fmla="*/ 258604 h 1152525"/>
                <a:gd name="connsiteX305" fmla="*/ 579630 w 1504950"/>
                <a:gd name="connsiteY305" fmla="*/ 253841 h 1152525"/>
                <a:gd name="connsiteX306" fmla="*/ 587250 w 1504950"/>
                <a:gd name="connsiteY306" fmla="*/ 253841 h 1152525"/>
                <a:gd name="connsiteX307" fmla="*/ 592965 w 1504950"/>
                <a:gd name="connsiteY307" fmla="*/ 263366 h 1152525"/>
                <a:gd name="connsiteX308" fmla="*/ 592013 w 1504950"/>
                <a:gd name="connsiteY308" fmla="*/ 269081 h 1152525"/>
                <a:gd name="connsiteX309" fmla="*/ 590108 w 1504950"/>
                <a:gd name="connsiteY309" fmla="*/ 271939 h 1152525"/>
                <a:gd name="connsiteX310" fmla="*/ 583440 w 1504950"/>
                <a:gd name="connsiteY310" fmla="*/ 278606 h 1152525"/>
                <a:gd name="connsiteX311" fmla="*/ 566295 w 1504950"/>
                <a:gd name="connsiteY311" fmla="*/ 290036 h 1152525"/>
                <a:gd name="connsiteX312" fmla="*/ 549150 w 1504950"/>
                <a:gd name="connsiteY312" fmla="*/ 302419 h 1152525"/>
                <a:gd name="connsiteX313" fmla="*/ 520575 w 1504950"/>
                <a:gd name="connsiteY313" fmla="*/ 328136 h 1152525"/>
                <a:gd name="connsiteX314" fmla="*/ 502478 w 1504950"/>
                <a:gd name="connsiteY314" fmla="*/ 346234 h 1152525"/>
                <a:gd name="connsiteX315" fmla="*/ 494858 w 1504950"/>
                <a:gd name="connsiteY315" fmla="*/ 353854 h 1152525"/>
                <a:gd name="connsiteX316" fmla="*/ 495810 w 1504950"/>
                <a:gd name="connsiteY316" fmla="*/ 353854 h 1152525"/>
                <a:gd name="connsiteX317" fmla="*/ 562485 w 1504950"/>
                <a:gd name="connsiteY317" fmla="*/ 337661 h 1152525"/>
                <a:gd name="connsiteX318" fmla="*/ 585345 w 1504950"/>
                <a:gd name="connsiteY318" fmla="*/ 327184 h 1152525"/>
                <a:gd name="connsiteX319" fmla="*/ 610110 w 1504950"/>
                <a:gd name="connsiteY319" fmla="*/ 308134 h 1152525"/>
                <a:gd name="connsiteX320" fmla="*/ 624398 w 1504950"/>
                <a:gd name="connsiteY320" fmla="*/ 289084 h 1152525"/>
                <a:gd name="connsiteX321" fmla="*/ 628208 w 1504950"/>
                <a:gd name="connsiteY321" fmla="*/ 282416 h 1152525"/>
                <a:gd name="connsiteX322" fmla="*/ 632970 w 1504950"/>
                <a:gd name="connsiteY322" fmla="*/ 257651 h 1152525"/>
                <a:gd name="connsiteX323" fmla="*/ 618683 w 1504950"/>
                <a:gd name="connsiteY323" fmla="*/ 212884 h 1152525"/>
                <a:gd name="connsiteX324" fmla="*/ 595823 w 1504950"/>
                <a:gd name="connsiteY324" fmla="*/ 190976 h 1152525"/>
                <a:gd name="connsiteX325" fmla="*/ 565343 w 1504950"/>
                <a:gd name="connsiteY325" fmla="*/ 175736 h 1152525"/>
                <a:gd name="connsiteX326" fmla="*/ 555818 w 1504950"/>
                <a:gd name="connsiteY326" fmla="*/ 171926 h 1152525"/>
                <a:gd name="connsiteX327" fmla="*/ 528195 w 1504950"/>
                <a:gd name="connsiteY327" fmla="*/ 163354 h 1152525"/>
                <a:gd name="connsiteX328" fmla="*/ 523433 w 1504950"/>
                <a:gd name="connsiteY328" fmla="*/ 162401 h 1152525"/>
                <a:gd name="connsiteX329" fmla="*/ 518670 w 1504950"/>
                <a:gd name="connsiteY329" fmla="*/ 161449 h 1152525"/>
                <a:gd name="connsiteX330" fmla="*/ 514860 w 1504950"/>
                <a:gd name="connsiteY330" fmla="*/ 161449 h 1152525"/>
                <a:gd name="connsiteX331" fmla="*/ 502478 w 1504950"/>
                <a:gd name="connsiteY331" fmla="*/ 159544 h 1152525"/>
                <a:gd name="connsiteX332" fmla="*/ 496763 w 1504950"/>
                <a:gd name="connsiteY332" fmla="*/ 160496 h 1152525"/>
                <a:gd name="connsiteX333" fmla="*/ 496763 w 1504950"/>
                <a:gd name="connsiteY333" fmla="*/ 160496 h 1152525"/>
                <a:gd name="connsiteX334" fmla="*/ 273878 w 1504950"/>
                <a:gd name="connsiteY334" fmla="*/ 309086 h 1152525"/>
                <a:gd name="connsiteX335" fmla="*/ 272925 w 1504950"/>
                <a:gd name="connsiteY335" fmla="*/ 336709 h 1152525"/>
                <a:gd name="connsiteX336" fmla="*/ 289118 w 1504950"/>
                <a:gd name="connsiteY336" fmla="*/ 367189 h 1152525"/>
                <a:gd name="connsiteX337" fmla="*/ 296738 w 1504950"/>
                <a:gd name="connsiteY337" fmla="*/ 373856 h 1152525"/>
                <a:gd name="connsiteX338" fmla="*/ 303405 w 1504950"/>
                <a:gd name="connsiteY338" fmla="*/ 376714 h 1152525"/>
                <a:gd name="connsiteX339" fmla="*/ 307215 w 1504950"/>
                <a:gd name="connsiteY339" fmla="*/ 378619 h 1152525"/>
                <a:gd name="connsiteX340" fmla="*/ 309120 w 1504950"/>
                <a:gd name="connsiteY340" fmla="*/ 379571 h 1152525"/>
                <a:gd name="connsiteX341" fmla="*/ 312930 w 1504950"/>
                <a:gd name="connsiteY341" fmla="*/ 379571 h 1152525"/>
                <a:gd name="connsiteX342" fmla="*/ 311025 w 1504950"/>
                <a:gd name="connsiteY342" fmla="*/ 369094 h 1152525"/>
                <a:gd name="connsiteX343" fmla="*/ 306263 w 1504950"/>
                <a:gd name="connsiteY343" fmla="*/ 353854 h 1152525"/>
                <a:gd name="connsiteX344" fmla="*/ 306263 w 1504950"/>
                <a:gd name="connsiteY344" fmla="*/ 350044 h 1152525"/>
                <a:gd name="connsiteX345" fmla="*/ 311025 w 1504950"/>
                <a:gd name="connsiteY345" fmla="*/ 346234 h 1152525"/>
                <a:gd name="connsiteX346" fmla="*/ 321503 w 1504950"/>
                <a:gd name="connsiteY346" fmla="*/ 346234 h 1152525"/>
                <a:gd name="connsiteX347" fmla="*/ 324360 w 1504950"/>
                <a:gd name="connsiteY347" fmla="*/ 347186 h 1152525"/>
                <a:gd name="connsiteX348" fmla="*/ 335790 w 1504950"/>
                <a:gd name="connsiteY348" fmla="*/ 355759 h 1152525"/>
                <a:gd name="connsiteX349" fmla="*/ 346268 w 1504950"/>
                <a:gd name="connsiteY349" fmla="*/ 367189 h 1152525"/>
                <a:gd name="connsiteX350" fmla="*/ 353888 w 1504950"/>
                <a:gd name="connsiteY350" fmla="*/ 378619 h 1152525"/>
                <a:gd name="connsiteX351" fmla="*/ 356745 w 1504950"/>
                <a:gd name="connsiteY351" fmla="*/ 382429 h 1152525"/>
                <a:gd name="connsiteX352" fmla="*/ 398655 w 1504950"/>
                <a:gd name="connsiteY352" fmla="*/ 396716 h 1152525"/>
                <a:gd name="connsiteX353" fmla="*/ 409133 w 1504950"/>
                <a:gd name="connsiteY353" fmla="*/ 398621 h 1152525"/>
                <a:gd name="connsiteX354" fmla="*/ 415800 w 1504950"/>
                <a:gd name="connsiteY354" fmla="*/ 399574 h 1152525"/>
                <a:gd name="connsiteX355" fmla="*/ 414848 w 1504950"/>
                <a:gd name="connsiteY355" fmla="*/ 390049 h 1152525"/>
                <a:gd name="connsiteX356" fmla="*/ 410085 w 1504950"/>
                <a:gd name="connsiteY356" fmla="*/ 378619 h 1152525"/>
                <a:gd name="connsiteX357" fmla="*/ 398655 w 1504950"/>
                <a:gd name="connsiteY357" fmla="*/ 366236 h 1152525"/>
                <a:gd name="connsiteX358" fmla="*/ 380558 w 1504950"/>
                <a:gd name="connsiteY358" fmla="*/ 353854 h 1152525"/>
                <a:gd name="connsiteX359" fmla="*/ 343410 w 1504950"/>
                <a:gd name="connsiteY359" fmla="*/ 334804 h 1152525"/>
                <a:gd name="connsiteX360" fmla="*/ 335790 w 1504950"/>
                <a:gd name="connsiteY360" fmla="*/ 331946 h 1152525"/>
                <a:gd name="connsiteX361" fmla="*/ 330075 w 1504950"/>
                <a:gd name="connsiteY361" fmla="*/ 329089 h 1152525"/>
                <a:gd name="connsiteX362" fmla="*/ 317693 w 1504950"/>
                <a:gd name="connsiteY362" fmla="*/ 324326 h 1152525"/>
                <a:gd name="connsiteX363" fmla="*/ 289118 w 1504950"/>
                <a:gd name="connsiteY363" fmla="*/ 313849 h 1152525"/>
                <a:gd name="connsiteX364" fmla="*/ 273878 w 1504950"/>
                <a:gd name="connsiteY364" fmla="*/ 309086 h 1152525"/>
                <a:gd name="connsiteX365" fmla="*/ 273878 w 1504950"/>
                <a:gd name="connsiteY365" fmla="*/ 309086 h 1152525"/>
                <a:gd name="connsiteX366" fmla="*/ 273878 w 1504950"/>
                <a:gd name="connsiteY366" fmla="*/ 309086 h 115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52525">
                  <a:moveTo>
                    <a:pt x="614873" y="7144"/>
                  </a:moveTo>
                  <a:cubicBezTo>
                    <a:pt x="617730" y="7144"/>
                    <a:pt x="619635" y="7144"/>
                    <a:pt x="621540" y="8096"/>
                  </a:cubicBezTo>
                  <a:cubicBezTo>
                    <a:pt x="623445" y="9049"/>
                    <a:pt x="624398" y="10001"/>
                    <a:pt x="626303" y="10954"/>
                  </a:cubicBezTo>
                  <a:cubicBezTo>
                    <a:pt x="628208" y="12859"/>
                    <a:pt x="630113" y="14764"/>
                    <a:pt x="631065" y="16669"/>
                  </a:cubicBezTo>
                  <a:cubicBezTo>
                    <a:pt x="633923" y="21431"/>
                    <a:pt x="638685" y="24289"/>
                    <a:pt x="643448" y="27146"/>
                  </a:cubicBezTo>
                  <a:lnTo>
                    <a:pt x="645353" y="26194"/>
                  </a:lnTo>
                  <a:lnTo>
                    <a:pt x="646305" y="25241"/>
                  </a:lnTo>
                  <a:cubicBezTo>
                    <a:pt x="647258" y="24289"/>
                    <a:pt x="648210" y="22384"/>
                    <a:pt x="649163" y="21431"/>
                  </a:cubicBezTo>
                  <a:cubicBezTo>
                    <a:pt x="652973" y="16669"/>
                    <a:pt x="656783" y="12859"/>
                    <a:pt x="662498" y="10954"/>
                  </a:cubicBezTo>
                  <a:cubicBezTo>
                    <a:pt x="664403" y="10001"/>
                    <a:pt x="667260" y="10001"/>
                    <a:pt x="670118" y="10954"/>
                  </a:cubicBezTo>
                  <a:cubicBezTo>
                    <a:pt x="671070" y="10954"/>
                    <a:pt x="671070" y="10954"/>
                    <a:pt x="672023" y="10954"/>
                  </a:cubicBezTo>
                  <a:cubicBezTo>
                    <a:pt x="674880" y="11906"/>
                    <a:pt x="676785" y="13811"/>
                    <a:pt x="677738" y="15716"/>
                  </a:cubicBezTo>
                  <a:cubicBezTo>
                    <a:pt x="678690" y="16669"/>
                    <a:pt x="678690" y="18574"/>
                    <a:pt x="678690" y="20479"/>
                  </a:cubicBezTo>
                  <a:cubicBezTo>
                    <a:pt x="678690" y="24289"/>
                    <a:pt x="677738" y="27146"/>
                    <a:pt x="676785" y="30004"/>
                  </a:cubicBezTo>
                  <a:lnTo>
                    <a:pt x="670118" y="47149"/>
                  </a:lnTo>
                  <a:cubicBezTo>
                    <a:pt x="670118" y="48101"/>
                    <a:pt x="669165" y="48101"/>
                    <a:pt x="669165" y="49054"/>
                  </a:cubicBezTo>
                  <a:cubicBezTo>
                    <a:pt x="668213" y="51911"/>
                    <a:pt x="667260" y="54769"/>
                    <a:pt x="666308" y="56674"/>
                  </a:cubicBezTo>
                  <a:cubicBezTo>
                    <a:pt x="662498" y="64294"/>
                    <a:pt x="656783" y="70961"/>
                    <a:pt x="651068" y="77629"/>
                  </a:cubicBezTo>
                  <a:cubicBezTo>
                    <a:pt x="646305" y="85249"/>
                    <a:pt x="641543" y="91916"/>
                    <a:pt x="638685" y="99536"/>
                  </a:cubicBezTo>
                  <a:cubicBezTo>
                    <a:pt x="637733" y="102394"/>
                    <a:pt x="636780" y="105251"/>
                    <a:pt x="635828" y="108109"/>
                  </a:cubicBezTo>
                  <a:cubicBezTo>
                    <a:pt x="634875" y="110966"/>
                    <a:pt x="633923" y="114776"/>
                    <a:pt x="633923" y="117634"/>
                  </a:cubicBezTo>
                  <a:cubicBezTo>
                    <a:pt x="633923" y="125254"/>
                    <a:pt x="632970" y="130016"/>
                    <a:pt x="632970" y="136684"/>
                  </a:cubicBezTo>
                  <a:cubicBezTo>
                    <a:pt x="632970" y="133826"/>
                    <a:pt x="632970" y="135731"/>
                    <a:pt x="632970" y="137636"/>
                  </a:cubicBezTo>
                  <a:cubicBezTo>
                    <a:pt x="632970" y="141446"/>
                    <a:pt x="632018" y="145256"/>
                    <a:pt x="631065" y="150019"/>
                  </a:cubicBezTo>
                  <a:cubicBezTo>
                    <a:pt x="630113" y="151924"/>
                    <a:pt x="629160" y="153829"/>
                    <a:pt x="629160" y="154781"/>
                  </a:cubicBezTo>
                  <a:cubicBezTo>
                    <a:pt x="628208" y="157639"/>
                    <a:pt x="627255" y="161449"/>
                    <a:pt x="626303" y="164306"/>
                  </a:cubicBezTo>
                  <a:cubicBezTo>
                    <a:pt x="625350" y="165259"/>
                    <a:pt x="625350" y="166211"/>
                    <a:pt x="624398" y="167164"/>
                  </a:cubicBezTo>
                  <a:lnTo>
                    <a:pt x="629160" y="172879"/>
                  </a:lnTo>
                  <a:cubicBezTo>
                    <a:pt x="630113" y="174784"/>
                    <a:pt x="631065" y="176689"/>
                    <a:pt x="632970" y="178594"/>
                  </a:cubicBezTo>
                  <a:cubicBezTo>
                    <a:pt x="634875" y="181451"/>
                    <a:pt x="636780" y="183356"/>
                    <a:pt x="639638" y="185261"/>
                  </a:cubicBezTo>
                  <a:cubicBezTo>
                    <a:pt x="641543" y="188119"/>
                    <a:pt x="644400" y="190024"/>
                    <a:pt x="648210" y="191929"/>
                  </a:cubicBezTo>
                  <a:cubicBezTo>
                    <a:pt x="649163" y="192881"/>
                    <a:pt x="651068" y="193834"/>
                    <a:pt x="652020" y="194786"/>
                  </a:cubicBezTo>
                  <a:cubicBezTo>
                    <a:pt x="653925" y="195739"/>
                    <a:pt x="656783" y="195739"/>
                    <a:pt x="658688" y="195739"/>
                  </a:cubicBezTo>
                  <a:cubicBezTo>
                    <a:pt x="662498" y="195739"/>
                    <a:pt x="665355" y="195739"/>
                    <a:pt x="669165" y="194786"/>
                  </a:cubicBezTo>
                  <a:cubicBezTo>
                    <a:pt x="672975" y="193834"/>
                    <a:pt x="675833" y="192881"/>
                    <a:pt x="678690" y="191929"/>
                  </a:cubicBezTo>
                  <a:cubicBezTo>
                    <a:pt x="678690" y="191929"/>
                    <a:pt x="680595" y="190976"/>
                    <a:pt x="681548" y="190976"/>
                  </a:cubicBezTo>
                  <a:cubicBezTo>
                    <a:pt x="682500" y="190024"/>
                    <a:pt x="684405" y="190024"/>
                    <a:pt x="686310" y="189071"/>
                  </a:cubicBezTo>
                  <a:cubicBezTo>
                    <a:pt x="687263" y="188119"/>
                    <a:pt x="689168" y="187166"/>
                    <a:pt x="691073" y="186214"/>
                  </a:cubicBezTo>
                  <a:cubicBezTo>
                    <a:pt x="692978" y="185261"/>
                    <a:pt x="694883" y="183356"/>
                    <a:pt x="696788" y="182404"/>
                  </a:cubicBezTo>
                  <a:cubicBezTo>
                    <a:pt x="699645" y="180499"/>
                    <a:pt x="700598" y="179546"/>
                    <a:pt x="702503" y="177641"/>
                  </a:cubicBezTo>
                  <a:cubicBezTo>
                    <a:pt x="703455" y="177641"/>
                    <a:pt x="704408" y="175736"/>
                    <a:pt x="706313" y="173831"/>
                  </a:cubicBezTo>
                  <a:cubicBezTo>
                    <a:pt x="709170" y="170974"/>
                    <a:pt x="712028" y="169069"/>
                    <a:pt x="713933" y="166211"/>
                  </a:cubicBezTo>
                  <a:cubicBezTo>
                    <a:pt x="719648" y="159544"/>
                    <a:pt x="724410" y="151924"/>
                    <a:pt x="728220" y="144304"/>
                  </a:cubicBezTo>
                  <a:cubicBezTo>
                    <a:pt x="729173" y="143351"/>
                    <a:pt x="730125" y="141446"/>
                    <a:pt x="730125" y="139541"/>
                  </a:cubicBezTo>
                  <a:cubicBezTo>
                    <a:pt x="731078" y="137636"/>
                    <a:pt x="731078" y="135731"/>
                    <a:pt x="732030" y="133826"/>
                  </a:cubicBezTo>
                  <a:cubicBezTo>
                    <a:pt x="733935" y="128111"/>
                    <a:pt x="735840" y="122396"/>
                    <a:pt x="737745" y="116681"/>
                  </a:cubicBezTo>
                  <a:cubicBezTo>
                    <a:pt x="738698" y="113824"/>
                    <a:pt x="740603" y="111919"/>
                    <a:pt x="742508" y="110014"/>
                  </a:cubicBezTo>
                  <a:cubicBezTo>
                    <a:pt x="743460" y="109061"/>
                    <a:pt x="744413" y="108109"/>
                    <a:pt x="744413" y="107156"/>
                  </a:cubicBezTo>
                  <a:cubicBezTo>
                    <a:pt x="745365" y="105251"/>
                    <a:pt x="747270" y="103346"/>
                    <a:pt x="749175" y="102394"/>
                  </a:cubicBezTo>
                  <a:cubicBezTo>
                    <a:pt x="751080" y="101441"/>
                    <a:pt x="752985" y="99536"/>
                    <a:pt x="753938" y="98584"/>
                  </a:cubicBezTo>
                  <a:cubicBezTo>
                    <a:pt x="755843" y="97631"/>
                    <a:pt x="757748" y="96679"/>
                    <a:pt x="760605" y="97631"/>
                  </a:cubicBezTo>
                  <a:cubicBezTo>
                    <a:pt x="761558" y="97631"/>
                    <a:pt x="761558" y="97631"/>
                    <a:pt x="762510" y="97631"/>
                  </a:cubicBezTo>
                  <a:cubicBezTo>
                    <a:pt x="763463" y="98584"/>
                    <a:pt x="764415" y="98584"/>
                    <a:pt x="764415" y="98584"/>
                  </a:cubicBezTo>
                  <a:cubicBezTo>
                    <a:pt x="765368" y="99536"/>
                    <a:pt x="765368" y="99536"/>
                    <a:pt x="766320" y="100489"/>
                  </a:cubicBezTo>
                  <a:cubicBezTo>
                    <a:pt x="767273" y="102394"/>
                    <a:pt x="767273" y="103346"/>
                    <a:pt x="767273" y="103346"/>
                  </a:cubicBezTo>
                  <a:cubicBezTo>
                    <a:pt x="767273" y="103346"/>
                    <a:pt x="768225" y="104299"/>
                    <a:pt x="768225" y="105251"/>
                  </a:cubicBezTo>
                  <a:cubicBezTo>
                    <a:pt x="767273" y="107156"/>
                    <a:pt x="767273" y="109061"/>
                    <a:pt x="766320" y="111919"/>
                  </a:cubicBezTo>
                  <a:cubicBezTo>
                    <a:pt x="764415" y="120491"/>
                    <a:pt x="761558" y="130016"/>
                    <a:pt x="757748" y="138589"/>
                  </a:cubicBezTo>
                  <a:lnTo>
                    <a:pt x="753938" y="149066"/>
                  </a:lnTo>
                  <a:cubicBezTo>
                    <a:pt x="752985" y="151924"/>
                    <a:pt x="752985" y="155734"/>
                    <a:pt x="753938" y="158591"/>
                  </a:cubicBezTo>
                  <a:cubicBezTo>
                    <a:pt x="753938" y="159544"/>
                    <a:pt x="754890" y="160496"/>
                    <a:pt x="755843" y="161449"/>
                  </a:cubicBezTo>
                  <a:cubicBezTo>
                    <a:pt x="756795" y="162401"/>
                    <a:pt x="758700" y="163354"/>
                    <a:pt x="759653" y="164306"/>
                  </a:cubicBezTo>
                  <a:cubicBezTo>
                    <a:pt x="761558" y="165259"/>
                    <a:pt x="762510" y="165259"/>
                    <a:pt x="764415" y="165259"/>
                  </a:cubicBezTo>
                  <a:cubicBezTo>
                    <a:pt x="767273" y="165259"/>
                    <a:pt x="769178" y="165259"/>
                    <a:pt x="772035" y="165259"/>
                  </a:cubicBezTo>
                  <a:cubicBezTo>
                    <a:pt x="774893" y="164306"/>
                    <a:pt x="777750" y="163354"/>
                    <a:pt x="781560" y="162401"/>
                  </a:cubicBezTo>
                  <a:cubicBezTo>
                    <a:pt x="788228" y="159544"/>
                    <a:pt x="793943" y="157639"/>
                    <a:pt x="800610" y="153829"/>
                  </a:cubicBezTo>
                  <a:cubicBezTo>
                    <a:pt x="805373" y="150971"/>
                    <a:pt x="811088" y="149066"/>
                    <a:pt x="816803" y="147161"/>
                  </a:cubicBezTo>
                  <a:cubicBezTo>
                    <a:pt x="817755" y="146209"/>
                    <a:pt x="819660" y="146209"/>
                    <a:pt x="820613" y="147161"/>
                  </a:cubicBezTo>
                  <a:cubicBezTo>
                    <a:pt x="821565" y="148114"/>
                    <a:pt x="822518" y="149066"/>
                    <a:pt x="823470" y="149066"/>
                  </a:cubicBezTo>
                  <a:cubicBezTo>
                    <a:pt x="824423" y="150019"/>
                    <a:pt x="825375" y="150019"/>
                    <a:pt x="825375" y="150971"/>
                  </a:cubicBezTo>
                  <a:cubicBezTo>
                    <a:pt x="825375" y="152876"/>
                    <a:pt x="826328" y="153829"/>
                    <a:pt x="825375" y="155734"/>
                  </a:cubicBezTo>
                  <a:cubicBezTo>
                    <a:pt x="825375" y="157639"/>
                    <a:pt x="824423" y="158591"/>
                    <a:pt x="823470" y="160496"/>
                  </a:cubicBezTo>
                  <a:cubicBezTo>
                    <a:pt x="823470" y="160496"/>
                    <a:pt x="823470" y="161449"/>
                    <a:pt x="823470" y="161449"/>
                  </a:cubicBezTo>
                  <a:cubicBezTo>
                    <a:pt x="822518" y="163354"/>
                    <a:pt x="821565" y="164306"/>
                    <a:pt x="821565" y="166211"/>
                  </a:cubicBezTo>
                  <a:cubicBezTo>
                    <a:pt x="821565" y="166211"/>
                    <a:pt x="821565" y="166211"/>
                    <a:pt x="821565" y="167164"/>
                  </a:cubicBezTo>
                  <a:cubicBezTo>
                    <a:pt x="821565" y="168116"/>
                    <a:pt x="821565" y="169069"/>
                    <a:pt x="820613" y="170021"/>
                  </a:cubicBezTo>
                  <a:cubicBezTo>
                    <a:pt x="819660" y="170974"/>
                    <a:pt x="818708" y="171926"/>
                    <a:pt x="817755" y="172879"/>
                  </a:cubicBezTo>
                  <a:cubicBezTo>
                    <a:pt x="816803" y="174784"/>
                    <a:pt x="815850" y="175736"/>
                    <a:pt x="814898" y="177641"/>
                  </a:cubicBezTo>
                  <a:cubicBezTo>
                    <a:pt x="813945" y="178594"/>
                    <a:pt x="812040" y="180499"/>
                    <a:pt x="811088" y="181451"/>
                  </a:cubicBezTo>
                  <a:cubicBezTo>
                    <a:pt x="809183" y="183356"/>
                    <a:pt x="806325" y="185261"/>
                    <a:pt x="803468" y="187166"/>
                  </a:cubicBezTo>
                  <a:cubicBezTo>
                    <a:pt x="799658" y="189071"/>
                    <a:pt x="795848" y="191929"/>
                    <a:pt x="792038" y="191929"/>
                  </a:cubicBezTo>
                  <a:cubicBezTo>
                    <a:pt x="788228" y="192881"/>
                    <a:pt x="783465" y="193834"/>
                    <a:pt x="779655" y="194786"/>
                  </a:cubicBezTo>
                  <a:cubicBezTo>
                    <a:pt x="777750" y="194786"/>
                    <a:pt x="777750" y="194786"/>
                    <a:pt x="775845" y="195739"/>
                  </a:cubicBezTo>
                  <a:cubicBezTo>
                    <a:pt x="772988" y="195739"/>
                    <a:pt x="770130" y="195739"/>
                    <a:pt x="767273" y="195739"/>
                  </a:cubicBezTo>
                  <a:cubicBezTo>
                    <a:pt x="763463" y="195739"/>
                    <a:pt x="760605" y="196691"/>
                    <a:pt x="756795" y="196691"/>
                  </a:cubicBezTo>
                  <a:cubicBezTo>
                    <a:pt x="753938" y="197644"/>
                    <a:pt x="750128" y="196691"/>
                    <a:pt x="747270" y="197644"/>
                  </a:cubicBezTo>
                  <a:cubicBezTo>
                    <a:pt x="745365" y="198596"/>
                    <a:pt x="741555" y="199549"/>
                    <a:pt x="739650" y="199549"/>
                  </a:cubicBezTo>
                  <a:cubicBezTo>
                    <a:pt x="736793" y="199549"/>
                    <a:pt x="733935" y="200501"/>
                    <a:pt x="732030" y="201454"/>
                  </a:cubicBezTo>
                  <a:cubicBezTo>
                    <a:pt x="729173" y="202406"/>
                    <a:pt x="726315" y="202406"/>
                    <a:pt x="723458" y="203359"/>
                  </a:cubicBezTo>
                  <a:cubicBezTo>
                    <a:pt x="714885" y="206216"/>
                    <a:pt x="706313" y="209074"/>
                    <a:pt x="698693" y="213836"/>
                  </a:cubicBezTo>
                  <a:cubicBezTo>
                    <a:pt x="689168" y="218599"/>
                    <a:pt x="681548" y="226219"/>
                    <a:pt x="674880" y="234791"/>
                  </a:cubicBezTo>
                  <a:cubicBezTo>
                    <a:pt x="673928" y="237649"/>
                    <a:pt x="672975" y="239554"/>
                    <a:pt x="671070" y="241459"/>
                  </a:cubicBezTo>
                  <a:cubicBezTo>
                    <a:pt x="670118" y="244316"/>
                    <a:pt x="669165" y="247174"/>
                    <a:pt x="668213" y="249079"/>
                  </a:cubicBezTo>
                  <a:cubicBezTo>
                    <a:pt x="667260" y="253841"/>
                    <a:pt x="667260" y="258604"/>
                    <a:pt x="666308" y="263366"/>
                  </a:cubicBezTo>
                  <a:cubicBezTo>
                    <a:pt x="665355" y="268129"/>
                    <a:pt x="665355" y="272891"/>
                    <a:pt x="664403" y="277654"/>
                  </a:cubicBezTo>
                  <a:cubicBezTo>
                    <a:pt x="664403" y="279559"/>
                    <a:pt x="663450" y="281464"/>
                    <a:pt x="663450" y="283369"/>
                  </a:cubicBezTo>
                  <a:cubicBezTo>
                    <a:pt x="662498" y="287179"/>
                    <a:pt x="661545" y="290989"/>
                    <a:pt x="659640" y="294799"/>
                  </a:cubicBezTo>
                  <a:cubicBezTo>
                    <a:pt x="659640" y="295751"/>
                    <a:pt x="658688" y="296704"/>
                    <a:pt x="658688" y="297656"/>
                  </a:cubicBezTo>
                  <a:cubicBezTo>
                    <a:pt x="652973" y="310991"/>
                    <a:pt x="644400" y="323374"/>
                    <a:pt x="633923" y="332899"/>
                  </a:cubicBezTo>
                  <a:lnTo>
                    <a:pt x="622493" y="342424"/>
                  </a:lnTo>
                  <a:lnTo>
                    <a:pt x="610110" y="350996"/>
                  </a:lnTo>
                  <a:cubicBezTo>
                    <a:pt x="599633" y="357664"/>
                    <a:pt x="588203" y="363379"/>
                    <a:pt x="574868" y="367189"/>
                  </a:cubicBezTo>
                  <a:cubicBezTo>
                    <a:pt x="569153" y="369094"/>
                    <a:pt x="561533" y="370999"/>
                    <a:pt x="552008" y="373856"/>
                  </a:cubicBezTo>
                  <a:cubicBezTo>
                    <a:pt x="497715" y="391001"/>
                    <a:pt x="490095" y="405289"/>
                    <a:pt x="470093" y="412909"/>
                  </a:cubicBezTo>
                  <a:lnTo>
                    <a:pt x="468188" y="411004"/>
                  </a:lnTo>
                  <a:cubicBezTo>
                    <a:pt x="467235" y="415766"/>
                    <a:pt x="467235" y="417671"/>
                    <a:pt x="468188" y="418624"/>
                  </a:cubicBezTo>
                  <a:cubicBezTo>
                    <a:pt x="471998" y="421481"/>
                    <a:pt x="501525" y="497681"/>
                    <a:pt x="513908" y="537686"/>
                  </a:cubicBezTo>
                  <a:cubicBezTo>
                    <a:pt x="534863" y="608171"/>
                    <a:pt x="559628" y="635794"/>
                    <a:pt x="600585" y="638651"/>
                  </a:cubicBezTo>
                  <a:cubicBezTo>
                    <a:pt x="623445" y="639604"/>
                    <a:pt x="662498" y="666274"/>
                    <a:pt x="680595" y="693896"/>
                  </a:cubicBezTo>
                  <a:cubicBezTo>
                    <a:pt x="688215" y="706279"/>
                    <a:pt x="744413" y="720566"/>
                    <a:pt x="793943" y="722471"/>
                  </a:cubicBezTo>
                  <a:cubicBezTo>
                    <a:pt x="811088" y="723424"/>
                    <a:pt x="828233" y="725329"/>
                    <a:pt x="831090" y="727234"/>
                  </a:cubicBezTo>
                  <a:cubicBezTo>
                    <a:pt x="833948" y="728186"/>
                    <a:pt x="865380" y="730091"/>
                    <a:pt x="899670" y="731044"/>
                  </a:cubicBezTo>
                  <a:cubicBezTo>
                    <a:pt x="934913" y="731996"/>
                    <a:pt x="980633" y="734854"/>
                    <a:pt x="1002540" y="736759"/>
                  </a:cubicBezTo>
                  <a:cubicBezTo>
                    <a:pt x="1024448" y="738664"/>
                    <a:pt x="1046355" y="739616"/>
                    <a:pt x="1051118" y="738664"/>
                  </a:cubicBezTo>
                  <a:cubicBezTo>
                    <a:pt x="1064453" y="735806"/>
                    <a:pt x="1078740" y="718661"/>
                    <a:pt x="1096838" y="681514"/>
                  </a:cubicBezTo>
                  <a:cubicBezTo>
                    <a:pt x="1106363" y="662464"/>
                    <a:pt x="1118745" y="645319"/>
                    <a:pt x="1126365" y="639604"/>
                  </a:cubicBezTo>
                  <a:cubicBezTo>
                    <a:pt x="1147320" y="624364"/>
                    <a:pt x="1193040" y="608171"/>
                    <a:pt x="1199708" y="612934"/>
                  </a:cubicBezTo>
                  <a:cubicBezTo>
                    <a:pt x="1208280" y="618649"/>
                    <a:pt x="1205423" y="623411"/>
                    <a:pt x="1183515" y="639604"/>
                  </a:cubicBezTo>
                  <a:cubicBezTo>
                    <a:pt x="1162560" y="654844"/>
                    <a:pt x="1145415" y="680561"/>
                    <a:pt x="1148273" y="692944"/>
                  </a:cubicBezTo>
                  <a:cubicBezTo>
                    <a:pt x="1149225" y="697706"/>
                    <a:pt x="1147320" y="704374"/>
                    <a:pt x="1143510" y="708184"/>
                  </a:cubicBezTo>
                  <a:cubicBezTo>
                    <a:pt x="1125413" y="726281"/>
                    <a:pt x="1124460" y="740569"/>
                    <a:pt x="1135890" y="781526"/>
                  </a:cubicBezTo>
                  <a:cubicBezTo>
                    <a:pt x="1147320" y="818674"/>
                    <a:pt x="1147320" y="819626"/>
                    <a:pt x="1137795" y="853916"/>
                  </a:cubicBezTo>
                  <a:cubicBezTo>
                    <a:pt x="1125413" y="897731"/>
                    <a:pt x="1129223" y="918686"/>
                    <a:pt x="1153035" y="935831"/>
                  </a:cubicBezTo>
                  <a:cubicBezTo>
                    <a:pt x="1170180" y="948214"/>
                    <a:pt x="1213043" y="957739"/>
                    <a:pt x="1241618" y="954881"/>
                  </a:cubicBezTo>
                  <a:cubicBezTo>
                    <a:pt x="1254000" y="953929"/>
                    <a:pt x="1259715" y="956786"/>
                    <a:pt x="1278765" y="977741"/>
                  </a:cubicBezTo>
                  <a:cubicBezTo>
                    <a:pt x="1291148" y="991076"/>
                    <a:pt x="1310198" y="1008221"/>
                    <a:pt x="1320675" y="1014889"/>
                  </a:cubicBezTo>
                  <a:cubicBezTo>
                    <a:pt x="1349250" y="1032986"/>
                    <a:pt x="1416878" y="1060609"/>
                    <a:pt x="1428308" y="1057751"/>
                  </a:cubicBezTo>
                  <a:cubicBezTo>
                    <a:pt x="1434023" y="1056799"/>
                    <a:pt x="1445453" y="1058704"/>
                    <a:pt x="1454978" y="1061561"/>
                  </a:cubicBezTo>
                  <a:cubicBezTo>
                    <a:pt x="1474028" y="1068229"/>
                    <a:pt x="1503555" y="1091089"/>
                    <a:pt x="1499745" y="1095851"/>
                  </a:cubicBezTo>
                  <a:cubicBezTo>
                    <a:pt x="1498793" y="1097756"/>
                    <a:pt x="1488315" y="1100614"/>
                    <a:pt x="1476885" y="1103471"/>
                  </a:cubicBezTo>
                  <a:lnTo>
                    <a:pt x="1456883" y="1107281"/>
                  </a:lnTo>
                  <a:lnTo>
                    <a:pt x="1463550" y="1123474"/>
                  </a:lnTo>
                  <a:cubicBezTo>
                    <a:pt x="1470218" y="1139666"/>
                    <a:pt x="1470218" y="1140619"/>
                    <a:pt x="1457835" y="1144429"/>
                  </a:cubicBezTo>
                  <a:cubicBezTo>
                    <a:pt x="1451168" y="1147286"/>
                    <a:pt x="1442595" y="1148239"/>
                    <a:pt x="1438785" y="1148239"/>
                  </a:cubicBezTo>
                  <a:cubicBezTo>
                    <a:pt x="1434975" y="1148239"/>
                    <a:pt x="1430213" y="1148239"/>
                    <a:pt x="1428308" y="1149191"/>
                  </a:cubicBezTo>
                  <a:cubicBezTo>
                    <a:pt x="1426403" y="1149191"/>
                    <a:pt x="1418783" y="1146334"/>
                    <a:pt x="1411163" y="1142524"/>
                  </a:cubicBezTo>
                  <a:cubicBezTo>
                    <a:pt x="1403543" y="1138714"/>
                    <a:pt x="1390208" y="1132046"/>
                    <a:pt x="1381635" y="1128236"/>
                  </a:cubicBezTo>
                  <a:cubicBezTo>
                    <a:pt x="1352108" y="1116806"/>
                    <a:pt x="1307340" y="1088231"/>
                    <a:pt x="1298768" y="1075849"/>
                  </a:cubicBezTo>
                  <a:cubicBezTo>
                    <a:pt x="1294005" y="1069181"/>
                    <a:pt x="1274955" y="1056799"/>
                    <a:pt x="1256858" y="1047274"/>
                  </a:cubicBezTo>
                  <a:cubicBezTo>
                    <a:pt x="1225425" y="1031081"/>
                    <a:pt x="1223520" y="1030129"/>
                    <a:pt x="1179705" y="1032986"/>
                  </a:cubicBezTo>
                  <a:cubicBezTo>
                    <a:pt x="1154940" y="1034891"/>
                    <a:pt x="1124460" y="1036796"/>
                    <a:pt x="1113030" y="1038701"/>
                  </a:cubicBezTo>
                  <a:cubicBezTo>
                    <a:pt x="1040640" y="1046321"/>
                    <a:pt x="1010160" y="1036796"/>
                    <a:pt x="972060" y="992981"/>
                  </a:cubicBezTo>
                  <a:cubicBezTo>
                    <a:pt x="937770" y="952976"/>
                    <a:pt x="909195" y="944404"/>
                    <a:pt x="840615" y="952024"/>
                  </a:cubicBezTo>
                  <a:cubicBezTo>
                    <a:pt x="814898" y="954881"/>
                    <a:pt x="792038" y="959644"/>
                    <a:pt x="789180" y="961549"/>
                  </a:cubicBezTo>
                  <a:cubicBezTo>
                    <a:pt x="786323" y="963454"/>
                    <a:pt x="778703" y="965359"/>
                    <a:pt x="772988" y="966311"/>
                  </a:cubicBezTo>
                  <a:cubicBezTo>
                    <a:pt x="757748" y="968216"/>
                    <a:pt x="710123" y="964406"/>
                    <a:pt x="696788" y="960596"/>
                  </a:cubicBezTo>
                  <a:cubicBezTo>
                    <a:pt x="674880" y="954881"/>
                    <a:pt x="597728" y="932974"/>
                    <a:pt x="572963" y="925354"/>
                  </a:cubicBezTo>
                  <a:cubicBezTo>
                    <a:pt x="558675" y="921544"/>
                    <a:pt x="543435" y="917734"/>
                    <a:pt x="539625" y="916781"/>
                  </a:cubicBezTo>
                  <a:cubicBezTo>
                    <a:pt x="535815" y="915829"/>
                    <a:pt x="526290" y="912971"/>
                    <a:pt x="519623" y="910114"/>
                  </a:cubicBezTo>
                  <a:cubicBezTo>
                    <a:pt x="512003" y="907256"/>
                    <a:pt x="494858" y="908209"/>
                    <a:pt x="475808" y="911066"/>
                  </a:cubicBezTo>
                  <a:cubicBezTo>
                    <a:pt x="443423" y="916781"/>
                    <a:pt x="420563" y="912971"/>
                    <a:pt x="364365" y="894874"/>
                  </a:cubicBezTo>
                  <a:cubicBezTo>
                    <a:pt x="308168" y="875824"/>
                    <a:pt x="278640" y="883444"/>
                    <a:pt x="221490" y="929164"/>
                  </a:cubicBezTo>
                  <a:cubicBezTo>
                    <a:pt x="199583" y="947261"/>
                    <a:pt x="179580" y="961549"/>
                    <a:pt x="176723" y="961549"/>
                  </a:cubicBezTo>
                  <a:cubicBezTo>
                    <a:pt x="173865" y="962501"/>
                    <a:pt x="164340" y="972026"/>
                    <a:pt x="153863" y="984409"/>
                  </a:cubicBezTo>
                  <a:cubicBezTo>
                    <a:pt x="136718" y="1005364"/>
                    <a:pt x="134813" y="1006316"/>
                    <a:pt x="102428" y="1012984"/>
                  </a:cubicBezTo>
                  <a:lnTo>
                    <a:pt x="69090" y="1019651"/>
                  </a:lnTo>
                  <a:lnTo>
                    <a:pt x="85283" y="995839"/>
                  </a:lnTo>
                  <a:cubicBezTo>
                    <a:pt x="93855" y="982504"/>
                    <a:pt x="106238" y="970121"/>
                    <a:pt x="111000" y="967264"/>
                  </a:cubicBezTo>
                  <a:cubicBezTo>
                    <a:pt x="115763" y="964406"/>
                    <a:pt x="125288" y="954881"/>
                    <a:pt x="132908" y="945356"/>
                  </a:cubicBezTo>
                  <a:cubicBezTo>
                    <a:pt x="140528" y="935831"/>
                    <a:pt x="158625" y="920591"/>
                    <a:pt x="172913" y="912019"/>
                  </a:cubicBezTo>
                  <a:cubicBezTo>
                    <a:pt x="187200" y="903446"/>
                    <a:pt x="198630" y="894874"/>
                    <a:pt x="198630" y="892969"/>
                  </a:cubicBezTo>
                  <a:cubicBezTo>
                    <a:pt x="197678" y="887254"/>
                    <a:pt x="191963" y="889159"/>
                    <a:pt x="144338" y="908209"/>
                  </a:cubicBezTo>
                  <a:cubicBezTo>
                    <a:pt x="90045" y="930116"/>
                    <a:pt x="60518" y="936784"/>
                    <a:pt x="30990" y="932021"/>
                  </a:cubicBezTo>
                  <a:cubicBezTo>
                    <a:pt x="18608" y="930116"/>
                    <a:pt x="8130" y="926306"/>
                    <a:pt x="7178" y="924401"/>
                  </a:cubicBezTo>
                  <a:cubicBezTo>
                    <a:pt x="5273" y="916781"/>
                    <a:pt x="84330" y="885349"/>
                    <a:pt x="123383" y="878681"/>
                  </a:cubicBezTo>
                  <a:cubicBezTo>
                    <a:pt x="159578" y="872966"/>
                    <a:pt x="227205" y="851059"/>
                    <a:pt x="245303" y="839629"/>
                  </a:cubicBezTo>
                  <a:cubicBezTo>
                    <a:pt x="263400" y="828199"/>
                    <a:pt x="259590" y="829151"/>
                    <a:pt x="362460" y="826294"/>
                  </a:cubicBezTo>
                  <a:cubicBezTo>
                    <a:pt x="381510" y="825341"/>
                    <a:pt x="400560" y="823436"/>
                    <a:pt x="405323" y="820579"/>
                  </a:cubicBezTo>
                  <a:cubicBezTo>
                    <a:pt x="417705" y="812959"/>
                    <a:pt x="416753" y="795814"/>
                    <a:pt x="401513" y="768191"/>
                  </a:cubicBezTo>
                  <a:cubicBezTo>
                    <a:pt x="393893" y="754856"/>
                    <a:pt x="385320" y="737711"/>
                    <a:pt x="381510" y="731044"/>
                  </a:cubicBezTo>
                  <a:cubicBezTo>
                    <a:pt x="377700" y="723424"/>
                    <a:pt x="369128" y="711041"/>
                    <a:pt x="361508" y="704374"/>
                  </a:cubicBezTo>
                  <a:cubicBezTo>
                    <a:pt x="335790" y="677704"/>
                    <a:pt x="333885" y="666274"/>
                    <a:pt x="350078" y="612934"/>
                  </a:cubicBezTo>
                  <a:cubicBezTo>
                    <a:pt x="363413" y="566261"/>
                    <a:pt x="364365" y="563404"/>
                    <a:pt x="354840" y="546259"/>
                  </a:cubicBezTo>
                  <a:cubicBezTo>
                    <a:pt x="350078" y="536734"/>
                    <a:pt x="341505" y="526256"/>
                    <a:pt x="335790" y="522446"/>
                  </a:cubicBezTo>
                  <a:cubicBezTo>
                    <a:pt x="326265" y="515779"/>
                    <a:pt x="258638" y="497681"/>
                    <a:pt x="249113" y="499586"/>
                  </a:cubicBezTo>
                  <a:cubicBezTo>
                    <a:pt x="242445" y="500539"/>
                    <a:pt x="236730" y="491966"/>
                    <a:pt x="232920" y="476726"/>
                  </a:cubicBezTo>
                  <a:cubicBezTo>
                    <a:pt x="228158" y="454819"/>
                    <a:pt x="232920" y="451009"/>
                    <a:pt x="274830" y="442436"/>
                  </a:cubicBezTo>
                  <a:cubicBezTo>
                    <a:pt x="304358" y="435769"/>
                    <a:pt x="334838" y="426244"/>
                    <a:pt x="356745" y="417671"/>
                  </a:cubicBezTo>
                  <a:lnTo>
                    <a:pt x="345315" y="413861"/>
                  </a:lnTo>
                  <a:lnTo>
                    <a:pt x="295785" y="405289"/>
                  </a:lnTo>
                  <a:cubicBezTo>
                    <a:pt x="287213" y="403384"/>
                    <a:pt x="277688" y="401479"/>
                    <a:pt x="267210" y="400526"/>
                  </a:cubicBezTo>
                  <a:cubicBezTo>
                    <a:pt x="258638" y="399574"/>
                    <a:pt x="251970" y="397669"/>
                    <a:pt x="244350" y="393859"/>
                  </a:cubicBezTo>
                  <a:cubicBezTo>
                    <a:pt x="239588" y="391001"/>
                    <a:pt x="234825" y="389096"/>
                    <a:pt x="230063" y="386239"/>
                  </a:cubicBezTo>
                  <a:cubicBezTo>
                    <a:pt x="226253" y="383381"/>
                    <a:pt x="225300" y="379571"/>
                    <a:pt x="227205" y="375761"/>
                  </a:cubicBezTo>
                  <a:cubicBezTo>
                    <a:pt x="229110" y="371951"/>
                    <a:pt x="231968" y="369094"/>
                    <a:pt x="235778" y="369094"/>
                  </a:cubicBezTo>
                  <a:cubicBezTo>
                    <a:pt x="241493" y="368141"/>
                    <a:pt x="246255" y="369094"/>
                    <a:pt x="251018" y="370999"/>
                  </a:cubicBezTo>
                  <a:lnTo>
                    <a:pt x="246255" y="361474"/>
                  </a:lnTo>
                  <a:lnTo>
                    <a:pt x="242445" y="350996"/>
                  </a:lnTo>
                  <a:lnTo>
                    <a:pt x="240540" y="340519"/>
                  </a:lnTo>
                  <a:cubicBezTo>
                    <a:pt x="237683" y="326231"/>
                    <a:pt x="235778" y="311944"/>
                    <a:pt x="236730" y="298609"/>
                  </a:cubicBezTo>
                  <a:lnTo>
                    <a:pt x="229110" y="288131"/>
                  </a:lnTo>
                  <a:cubicBezTo>
                    <a:pt x="227205" y="285274"/>
                    <a:pt x="226253" y="282416"/>
                    <a:pt x="225300" y="278606"/>
                  </a:cubicBezTo>
                  <a:cubicBezTo>
                    <a:pt x="224348" y="274796"/>
                    <a:pt x="227205" y="270986"/>
                    <a:pt x="231015" y="270034"/>
                  </a:cubicBezTo>
                  <a:cubicBezTo>
                    <a:pt x="234825" y="269081"/>
                    <a:pt x="238635" y="269081"/>
                    <a:pt x="241493" y="271939"/>
                  </a:cubicBezTo>
                  <a:lnTo>
                    <a:pt x="253875" y="280511"/>
                  </a:lnTo>
                  <a:cubicBezTo>
                    <a:pt x="258638" y="283369"/>
                    <a:pt x="263400" y="286226"/>
                    <a:pt x="268163" y="288131"/>
                  </a:cubicBezTo>
                  <a:cubicBezTo>
                    <a:pt x="271973" y="289084"/>
                    <a:pt x="275783" y="290036"/>
                    <a:pt x="279593" y="290989"/>
                  </a:cubicBezTo>
                  <a:lnTo>
                    <a:pt x="274830" y="284321"/>
                  </a:lnTo>
                  <a:lnTo>
                    <a:pt x="271020" y="273844"/>
                  </a:lnTo>
                  <a:lnTo>
                    <a:pt x="266258" y="259556"/>
                  </a:lnTo>
                  <a:lnTo>
                    <a:pt x="264353" y="252889"/>
                  </a:lnTo>
                  <a:cubicBezTo>
                    <a:pt x="263400" y="249079"/>
                    <a:pt x="266258" y="246221"/>
                    <a:pt x="269115" y="244316"/>
                  </a:cubicBezTo>
                  <a:cubicBezTo>
                    <a:pt x="271973" y="243364"/>
                    <a:pt x="274830" y="243364"/>
                    <a:pt x="277688" y="245269"/>
                  </a:cubicBezTo>
                  <a:cubicBezTo>
                    <a:pt x="281498" y="247174"/>
                    <a:pt x="284355" y="250031"/>
                    <a:pt x="286260" y="253841"/>
                  </a:cubicBezTo>
                  <a:cubicBezTo>
                    <a:pt x="290070" y="258604"/>
                    <a:pt x="292928" y="264319"/>
                    <a:pt x="295785" y="269081"/>
                  </a:cubicBezTo>
                  <a:cubicBezTo>
                    <a:pt x="298643" y="274796"/>
                    <a:pt x="303405" y="279559"/>
                    <a:pt x="307215" y="284321"/>
                  </a:cubicBezTo>
                  <a:cubicBezTo>
                    <a:pt x="314835" y="291941"/>
                    <a:pt x="321503" y="298609"/>
                    <a:pt x="328170" y="305276"/>
                  </a:cubicBezTo>
                  <a:cubicBezTo>
                    <a:pt x="332933" y="310039"/>
                    <a:pt x="340553" y="315754"/>
                    <a:pt x="349125" y="318611"/>
                  </a:cubicBezTo>
                  <a:cubicBezTo>
                    <a:pt x="350078" y="318611"/>
                    <a:pt x="351030" y="319564"/>
                    <a:pt x="351983" y="319564"/>
                  </a:cubicBezTo>
                  <a:cubicBezTo>
                    <a:pt x="355793" y="320516"/>
                    <a:pt x="359603" y="319564"/>
                    <a:pt x="362460" y="316706"/>
                  </a:cubicBezTo>
                  <a:cubicBezTo>
                    <a:pt x="363413" y="315754"/>
                    <a:pt x="364365" y="314801"/>
                    <a:pt x="364365" y="313849"/>
                  </a:cubicBezTo>
                  <a:cubicBezTo>
                    <a:pt x="365318" y="311944"/>
                    <a:pt x="365318" y="310991"/>
                    <a:pt x="364365" y="309086"/>
                  </a:cubicBezTo>
                  <a:cubicBezTo>
                    <a:pt x="363413" y="303371"/>
                    <a:pt x="364365" y="298609"/>
                    <a:pt x="365318" y="292894"/>
                  </a:cubicBezTo>
                  <a:cubicBezTo>
                    <a:pt x="366270" y="287179"/>
                    <a:pt x="369128" y="281464"/>
                    <a:pt x="372938" y="276701"/>
                  </a:cubicBezTo>
                  <a:cubicBezTo>
                    <a:pt x="376748" y="272891"/>
                    <a:pt x="382463" y="272891"/>
                    <a:pt x="385320" y="276701"/>
                  </a:cubicBezTo>
                  <a:cubicBezTo>
                    <a:pt x="387225" y="278606"/>
                    <a:pt x="388178" y="282416"/>
                    <a:pt x="388178" y="285274"/>
                  </a:cubicBezTo>
                  <a:cubicBezTo>
                    <a:pt x="387225" y="302419"/>
                    <a:pt x="387225" y="318611"/>
                    <a:pt x="387225" y="334804"/>
                  </a:cubicBezTo>
                  <a:lnTo>
                    <a:pt x="446280" y="355759"/>
                  </a:lnTo>
                  <a:lnTo>
                    <a:pt x="455805" y="350996"/>
                  </a:lnTo>
                  <a:lnTo>
                    <a:pt x="470093" y="339566"/>
                  </a:lnTo>
                  <a:cubicBezTo>
                    <a:pt x="481523" y="330041"/>
                    <a:pt x="492000" y="320516"/>
                    <a:pt x="501525" y="309086"/>
                  </a:cubicBezTo>
                  <a:cubicBezTo>
                    <a:pt x="507240" y="301466"/>
                    <a:pt x="512955" y="292894"/>
                    <a:pt x="516765" y="283369"/>
                  </a:cubicBezTo>
                  <a:cubicBezTo>
                    <a:pt x="517718" y="282416"/>
                    <a:pt x="517718" y="282416"/>
                    <a:pt x="517718" y="281464"/>
                  </a:cubicBezTo>
                  <a:cubicBezTo>
                    <a:pt x="520575" y="274796"/>
                    <a:pt x="521528" y="269081"/>
                    <a:pt x="522480" y="262414"/>
                  </a:cubicBezTo>
                  <a:cubicBezTo>
                    <a:pt x="522480" y="255746"/>
                    <a:pt x="521528" y="249079"/>
                    <a:pt x="518670" y="243364"/>
                  </a:cubicBezTo>
                  <a:cubicBezTo>
                    <a:pt x="516765" y="238601"/>
                    <a:pt x="512955" y="233839"/>
                    <a:pt x="511050" y="229076"/>
                  </a:cubicBezTo>
                  <a:cubicBezTo>
                    <a:pt x="506288" y="222409"/>
                    <a:pt x="502478" y="215741"/>
                    <a:pt x="496763" y="210979"/>
                  </a:cubicBezTo>
                  <a:cubicBezTo>
                    <a:pt x="491048" y="205264"/>
                    <a:pt x="484380" y="201454"/>
                    <a:pt x="476760" y="198596"/>
                  </a:cubicBezTo>
                  <a:cubicBezTo>
                    <a:pt x="471045" y="195739"/>
                    <a:pt x="464378" y="192881"/>
                    <a:pt x="457710" y="190024"/>
                  </a:cubicBezTo>
                  <a:cubicBezTo>
                    <a:pt x="453900" y="188119"/>
                    <a:pt x="450090" y="187166"/>
                    <a:pt x="448185" y="186214"/>
                  </a:cubicBezTo>
                  <a:cubicBezTo>
                    <a:pt x="443423" y="184309"/>
                    <a:pt x="438660" y="182404"/>
                    <a:pt x="433898" y="181451"/>
                  </a:cubicBezTo>
                  <a:cubicBezTo>
                    <a:pt x="426278" y="179546"/>
                    <a:pt x="418658" y="177641"/>
                    <a:pt x="411038" y="174784"/>
                  </a:cubicBezTo>
                  <a:lnTo>
                    <a:pt x="400560" y="171926"/>
                  </a:lnTo>
                  <a:cubicBezTo>
                    <a:pt x="395798" y="170021"/>
                    <a:pt x="391035" y="167164"/>
                    <a:pt x="387225" y="163354"/>
                  </a:cubicBezTo>
                  <a:cubicBezTo>
                    <a:pt x="384368" y="160496"/>
                    <a:pt x="383415" y="156686"/>
                    <a:pt x="385320" y="153829"/>
                  </a:cubicBezTo>
                  <a:cubicBezTo>
                    <a:pt x="387225" y="149066"/>
                    <a:pt x="391035" y="146209"/>
                    <a:pt x="395798" y="145256"/>
                  </a:cubicBezTo>
                  <a:cubicBezTo>
                    <a:pt x="400560" y="144304"/>
                    <a:pt x="406275" y="143351"/>
                    <a:pt x="411038" y="144304"/>
                  </a:cubicBezTo>
                  <a:cubicBezTo>
                    <a:pt x="416753" y="145256"/>
                    <a:pt x="422468" y="146209"/>
                    <a:pt x="428183" y="148114"/>
                  </a:cubicBezTo>
                  <a:lnTo>
                    <a:pt x="467235" y="131921"/>
                  </a:lnTo>
                  <a:lnTo>
                    <a:pt x="464378" y="123349"/>
                  </a:lnTo>
                  <a:cubicBezTo>
                    <a:pt x="461520" y="113824"/>
                    <a:pt x="459615" y="104299"/>
                    <a:pt x="459615" y="93821"/>
                  </a:cubicBezTo>
                  <a:cubicBezTo>
                    <a:pt x="459615" y="90011"/>
                    <a:pt x="462473" y="87154"/>
                    <a:pt x="465330" y="85249"/>
                  </a:cubicBezTo>
                  <a:cubicBezTo>
                    <a:pt x="468188" y="84296"/>
                    <a:pt x="471045" y="84296"/>
                    <a:pt x="473903" y="85249"/>
                  </a:cubicBezTo>
                  <a:cubicBezTo>
                    <a:pt x="476760" y="86201"/>
                    <a:pt x="479618" y="88106"/>
                    <a:pt x="480570" y="90964"/>
                  </a:cubicBezTo>
                  <a:cubicBezTo>
                    <a:pt x="482475" y="94774"/>
                    <a:pt x="483428" y="98584"/>
                    <a:pt x="484380" y="101441"/>
                  </a:cubicBezTo>
                  <a:cubicBezTo>
                    <a:pt x="485333" y="106204"/>
                    <a:pt x="487238" y="110966"/>
                    <a:pt x="490095" y="114776"/>
                  </a:cubicBezTo>
                  <a:cubicBezTo>
                    <a:pt x="492000" y="118586"/>
                    <a:pt x="494858" y="122396"/>
                    <a:pt x="496763" y="126206"/>
                  </a:cubicBezTo>
                  <a:cubicBezTo>
                    <a:pt x="498668" y="128111"/>
                    <a:pt x="500573" y="130969"/>
                    <a:pt x="501525" y="132874"/>
                  </a:cubicBezTo>
                  <a:lnTo>
                    <a:pt x="505335" y="132874"/>
                  </a:lnTo>
                  <a:lnTo>
                    <a:pt x="512003" y="133826"/>
                  </a:lnTo>
                  <a:lnTo>
                    <a:pt x="530100" y="138589"/>
                  </a:lnTo>
                  <a:lnTo>
                    <a:pt x="548198" y="144304"/>
                  </a:lnTo>
                  <a:lnTo>
                    <a:pt x="570105" y="150019"/>
                  </a:lnTo>
                  <a:cubicBezTo>
                    <a:pt x="576773" y="151924"/>
                    <a:pt x="584393" y="152876"/>
                    <a:pt x="591060" y="151924"/>
                  </a:cubicBezTo>
                  <a:lnTo>
                    <a:pt x="594870" y="148114"/>
                  </a:lnTo>
                  <a:cubicBezTo>
                    <a:pt x="596775" y="146209"/>
                    <a:pt x="597728" y="143351"/>
                    <a:pt x="598680" y="141446"/>
                  </a:cubicBezTo>
                  <a:cubicBezTo>
                    <a:pt x="598680" y="140494"/>
                    <a:pt x="599633" y="140494"/>
                    <a:pt x="599633" y="140494"/>
                  </a:cubicBezTo>
                  <a:cubicBezTo>
                    <a:pt x="600585" y="137636"/>
                    <a:pt x="601538" y="134779"/>
                    <a:pt x="601538" y="132874"/>
                  </a:cubicBezTo>
                  <a:cubicBezTo>
                    <a:pt x="602490" y="130016"/>
                    <a:pt x="602490" y="127159"/>
                    <a:pt x="602490" y="124301"/>
                  </a:cubicBezTo>
                  <a:cubicBezTo>
                    <a:pt x="602490" y="122396"/>
                    <a:pt x="602490" y="119539"/>
                    <a:pt x="601538" y="117634"/>
                  </a:cubicBezTo>
                  <a:cubicBezTo>
                    <a:pt x="601538" y="116681"/>
                    <a:pt x="600585" y="114776"/>
                    <a:pt x="599633" y="114776"/>
                  </a:cubicBezTo>
                  <a:cubicBezTo>
                    <a:pt x="598680" y="113824"/>
                    <a:pt x="596775" y="112871"/>
                    <a:pt x="595823" y="110966"/>
                  </a:cubicBezTo>
                  <a:cubicBezTo>
                    <a:pt x="594870" y="109061"/>
                    <a:pt x="592965" y="107156"/>
                    <a:pt x="591060" y="105251"/>
                  </a:cubicBezTo>
                  <a:cubicBezTo>
                    <a:pt x="589155" y="104299"/>
                    <a:pt x="587250" y="102394"/>
                    <a:pt x="585345" y="100489"/>
                  </a:cubicBezTo>
                  <a:lnTo>
                    <a:pt x="575820" y="92869"/>
                  </a:lnTo>
                  <a:lnTo>
                    <a:pt x="568200" y="87154"/>
                  </a:lnTo>
                  <a:cubicBezTo>
                    <a:pt x="564390" y="84296"/>
                    <a:pt x="560580" y="80486"/>
                    <a:pt x="558675" y="76676"/>
                  </a:cubicBezTo>
                  <a:cubicBezTo>
                    <a:pt x="556770" y="74771"/>
                    <a:pt x="555818" y="72866"/>
                    <a:pt x="554865" y="70009"/>
                  </a:cubicBezTo>
                  <a:cubicBezTo>
                    <a:pt x="553913" y="67151"/>
                    <a:pt x="553913" y="64294"/>
                    <a:pt x="555818" y="61436"/>
                  </a:cubicBezTo>
                  <a:cubicBezTo>
                    <a:pt x="559628" y="56674"/>
                    <a:pt x="565343" y="54769"/>
                    <a:pt x="571058" y="57626"/>
                  </a:cubicBezTo>
                  <a:cubicBezTo>
                    <a:pt x="582488" y="63341"/>
                    <a:pt x="592965" y="70961"/>
                    <a:pt x="602490" y="80486"/>
                  </a:cubicBezTo>
                  <a:cubicBezTo>
                    <a:pt x="603443" y="81439"/>
                    <a:pt x="604395" y="81439"/>
                    <a:pt x="605348" y="82391"/>
                  </a:cubicBezTo>
                  <a:cubicBezTo>
                    <a:pt x="606300" y="82391"/>
                    <a:pt x="606300" y="82391"/>
                    <a:pt x="607253" y="82391"/>
                  </a:cubicBezTo>
                  <a:cubicBezTo>
                    <a:pt x="612015" y="82391"/>
                    <a:pt x="617730" y="80486"/>
                    <a:pt x="619635" y="75724"/>
                  </a:cubicBezTo>
                  <a:cubicBezTo>
                    <a:pt x="620588" y="72866"/>
                    <a:pt x="622493" y="70961"/>
                    <a:pt x="623445" y="68104"/>
                  </a:cubicBezTo>
                  <a:cubicBezTo>
                    <a:pt x="623445" y="68104"/>
                    <a:pt x="623445" y="68104"/>
                    <a:pt x="623445" y="67151"/>
                  </a:cubicBezTo>
                  <a:cubicBezTo>
                    <a:pt x="624398" y="64294"/>
                    <a:pt x="624398" y="61436"/>
                    <a:pt x="624398" y="58579"/>
                  </a:cubicBezTo>
                  <a:cubicBezTo>
                    <a:pt x="624398" y="56674"/>
                    <a:pt x="623445" y="53816"/>
                    <a:pt x="621540" y="51911"/>
                  </a:cubicBezTo>
                  <a:cubicBezTo>
                    <a:pt x="619635" y="49054"/>
                    <a:pt x="617730" y="46196"/>
                    <a:pt x="614873" y="43339"/>
                  </a:cubicBezTo>
                  <a:cubicBezTo>
                    <a:pt x="610110" y="38576"/>
                    <a:pt x="606300" y="32861"/>
                    <a:pt x="604395" y="27146"/>
                  </a:cubicBezTo>
                  <a:cubicBezTo>
                    <a:pt x="603443" y="24289"/>
                    <a:pt x="603443" y="22384"/>
                    <a:pt x="604395" y="20479"/>
                  </a:cubicBezTo>
                  <a:cubicBezTo>
                    <a:pt x="605348" y="18574"/>
                    <a:pt x="607253" y="16669"/>
                    <a:pt x="609158" y="15716"/>
                  </a:cubicBezTo>
                  <a:cubicBezTo>
                    <a:pt x="612015" y="7144"/>
                    <a:pt x="612968" y="7144"/>
                    <a:pt x="614873" y="7144"/>
                  </a:cubicBezTo>
                  <a:lnTo>
                    <a:pt x="614873" y="7144"/>
                  </a:lnTo>
                  <a:lnTo>
                    <a:pt x="614873" y="7144"/>
                  </a:lnTo>
                  <a:close/>
                  <a:moveTo>
                    <a:pt x="496763" y="160496"/>
                  </a:moveTo>
                  <a:cubicBezTo>
                    <a:pt x="494858" y="160496"/>
                    <a:pt x="493905" y="161449"/>
                    <a:pt x="492000" y="162401"/>
                  </a:cubicBezTo>
                  <a:cubicBezTo>
                    <a:pt x="491048" y="163354"/>
                    <a:pt x="491048" y="164306"/>
                    <a:pt x="492000" y="166211"/>
                  </a:cubicBezTo>
                  <a:cubicBezTo>
                    <a:pt x="496763" y="170974"/>
                    <a:pt x="501525" y="174784"/>
                    <a:pt x="506288" y="178594"/>
                  </a:cubicBezTo>
                  <a:cubicBezTo>
                    <a:pt x="511050" y="182404"/>
                    <a:pt x="515813" y="184309"/>
                    <a:pt x="520575" y="187166"/>
                  </a:cubicBezTo>
                  <a:cubicBezTo>
                    <a:pt x="522480" y="188119"/>
                    <a:pt x="523433" y="189071"/>
                    <a:pt x="525338" y="188119"/>
                  </a:cubicBezTo>
                  <a:cubicBezTo>
                    <a:pt x="531053" y="188119"/>
                    <a:pt x="536768" y="189071"/>
                    <a:pt x="542483" y="189071"/>
                  </a:cubicBezTo>
                  <a:cubicBezTo>
                    <a:pt x="544388" y="189071"/>
                    <a:pt x="546293" y="189071"/>
                    <a:pt x="547245" y="189071"/>
                  </a:cubicBezTo>
                  <a:cubicBezTo>
                    <a:pt x="547245" y="189071"/>
                    <a:pt x="547245" y="190024"/>
                    <a:pt x="547245" y="190024"/>
                  </a:cubicBezTo>
                  <a:cubicBezTo>
                    <a:pt x="550103" y="190976"/>
                    <a:pt x="552960" y="192881"/>
                    <a:pt x="554865" y="195739"/>
                  </a:cubicBezTo>
                  <a:cubicBezTo>
                    <a:pt x="555818" y="196691"/>
                    <a:pt x="556770" y="197644"/>
                    <a:pt x="555818" y="198596"/>
                  </a:cubicBezTo>
                  <a:cubicBezTo>
                    <a:pt x="555818" y="199549"/>
                    <a:pt x="553913" y="201454"/>
                    <a:pt x="553913" y="203359"/>
                  </a:cubicBezTo>
                  <a:cubicBezTo>
                    <a:pt x="553913" y="203359"/>
                    <a:pt x="553913" y="204311"/>
                    <a:pt x="553913" y="204311"/>
                  </a:cubicBezTo>
                  <a:cubicBezTo>
                    <a:pt x="552960" y="207169"/>
                    <a:pt x="551055" y="209074"/>
                    <a:pt x="550103" y="211931"/>
                  </a:cubicBezTo>
                  <a:cubicBezTo>
                    <a:pt x="549150" y="213836"/>
                    <a:pt x="549150" y="215741"/>
                    <a:pt x="548198" y="217646"/>
                  </a:cubicBezTo>
                  <a:lnTo>
                    <a:pt x="548198" y="221456"/>
                  </a:lnTo>
                  <a:cubicBezTo>
                    <a:pt x="549150" y="224314"/>
                    <a:pt x="550103" y="228124"/>
                    <a:pt x="551055" y="230981"/>
                  </a:cubicBezTo>
                  <a:cubicBezTo>
                    <a:pt x="552960" y="239554"/>
                    <a:pt x="553913" y="249079"/>
                    <a:pt x="552960" y="258604"/>
                  </a:cubicBezTo>
                  <a:lnTo>
                    <a:pt x="552960" y="264319"/>
                  </a:lnTo>
                  <a:cubicBezTo>
                    <a:pt x="558675" y="262414"/>
                    <a:pt x="564390" y="260509"/>
                    <a:pt x="570105" y="258604"/>
                  </a:cubicBezTo>
                  <a:cubicBezTo>
                    <a:pt x="572963" y="256699"/>
                    <a:pt x="575820" y="254794"/>
                    <a:pt x="579630" y="253841"/>
                  </a:cubicBezTo>
                  <a:cubicBezTo>
                    <a:pt x="582488" y="252889"/>
                    <a:pt x="584393" y="252889"/>
                    <a:pt x="587250" y="253841"/>
                  </a:cubicBezTo>
                  <a:cubicBezTo>
                    <a:pt x="591060" y="254794"/>
                    <a:pt x="593918" y="258604"/>
                    <a:pt x="592965" y="263366"/>
                  </a:cubicBezTo>
                  <a:cubicBezTo>
                    <a:pt x="592965" y="265271"/>
                    <a:pt x="592013" y="267176"/>
                    <a:pt x="592013" y="269081"/>
                  </a:cubicBezTo>
                  <a:cubicBezTo>
                    <a:pt x="591060" y="270034"/>
                    <a:pt x="591060" y="270986"/>
                    <a:pt x="590108" y="271939"/>
                  </a:cubicBezTo>
                  <a:cubicBezTo>
                    <a:pt x="588203" y="274796"/>
                    <a:pt x="586298" y="276701"/>
                    <a:pt x="583440" y="278606"/>
                  </a:cubicBezTo>
                  <a:cubicBezTo>
                    <a:pt x="577725" y="282416"/>
                    <a:pt x="572010" y="286226"/>
                    <a:pt x="566295" y="290036"/>
                  </a:cubicBezTo>
                  <a:cubicBezTo>
                    <a:pt x="560580" y="293846"/>
                    <a:pt x="554865" y="297656"/>
                    <a:pt x="549150" y="302419"/>
                  </a:cubicBezTo>
                  <a:cubicBezTo>
                    <a:pt x="538673" y="310039"/>
                    <a:pt x="529148" y="319564"/>
                    <a:pt x="520575" y="328136"/>
                  </a:cubicBezTo>
                  <a:cubicBezTo>
                    <a:pt x="514860" y="333851"/>
                    <a:pt x="509145" y="340519"/>
                    <a:pt x="502478" y="346234"/>
                  </a:cubicBezTo>
                  <a:lnTo>
                    <a:pt x="494858" y="353854"/>
                  </a:lnTo>
                  <a:lnTo>
                    <a:pt x="495810" y="353854"/>
                  </a:lnTo>
                  <a:cubicBezTo>
                    <a:pt x="518670" y="350044"/>
                    <a:pt x="541530" y="345281"/>
                    <a:pt x="562485" y="337661"/>
                  </a:cubicBezTo>
                  <a:cubicBezTo>
                    <a:pt x="571058" y="334804"/>
                    <a:pt x="577725" y="330994"/>
                    <a:pt x="585345" y="327184"/>
                  </a:cubicBezTo>
                  <a:cubicBezTo>
                    <a:pt x="593918" y="321469"/>
                    <a:pt x="603443" y="315754"/>
                    <a:pt x="610110" y="308134"/>
                  </a:cubicBezTo>
                  <a:cubicBezTo>
                    <a:pt x="615825" y="302419"/>
                    <a:pt x="620588" y="295751"/>
                    <a:pt x="624398" y="289084"/>
                  </a:cubicBezTo>
                  <a:cubicBezTo>
                    <a:pt x="625350" y="287179"/>
                    <a:pt x="626303" y="284321"/>
                    <a:pt x="628208" y="282416"/>
                  </a:cubicBezTo>
                  <a:cubicBezTo>
                    <a:pt x="631065" y="274796"/>
                    <a:pt x="632018" y="266224"/>
                    <a:pt x="632970" y="257651"/>
                  </a:cubicBezTo>
                  <a:cubicBezTo>
                    <a:pt x="632970" y="241459"/>
                    <a:pt x="628208" y="226219"/>
                    <a:pt x="618683" y="212884"/>
                  </a:cubicBezTo>
                  <a:cubicBezTo>
                    <a:pt x="612015" y="204311"/>
                    <a:pt x="604395" y="196691"/>
                    <a:pt x="595823" y="190976"/>
                  </a:cubicBezTo>
                  <a:cubicBezTo>
                    <a:pt x="586298" y="185261"/>
                    <a:pt x="575820" y="179546"/>
                    <a:pt x="565343" y="175736"/>
                  </a:cubicBezTo>
                  <a:cubicBezTo>
                    <a:pt x="562485" y="174784"/>
                    <a:pt x="558675" y="173831"/>
                    <a:pt x="555818" y="171926"/>
                  </a:cubicBezTo>
                  <a:cubicBezTo>
                    <a:pt x="546293" y="169069"/>
                    <a:pt x="537720" y="166211"/>
                    <a:pt x="528195" y="163354"/>
                  </a:cubicBezTo>
                  <a:cubicBezTo>
                    <a:pt x="526290" y="163354"/>
                    <a:pt x="524385" y="162401"/>
                    <a:pt x="523433" y="162401"/>
                  </a:cubicBezTo>
                  <a:cubicBezTo>
                    <a:pt x="521528" y="162401"/>
                    <a:pt x="520575" y="162401"/>
                    <a:pt x="518670" y="161449"/>
                  </a:cubicBezTo>
                  <a:cubicBezTo>
                    <a:pt x="517718" y="161449"/>
                    <a:pt x="515813" y="161449"/>
                    <a:pt x="514860" y="161449"/>
                  </a:cubicBezTo>
                  <a:cubicBezTo>
                    <a:pt x="511050" y="161449"/>
                    <a:pt x="507240" y="160496"/>
                    <a:pt x="502478" y="159544"/>
                  </a:cubicBezTo>
                  <a:cubicBezTo>
                    <a:pt x="500573" y="159544"/>
                    <a:pt x="498668" y="160496"/>
                    <a:pt x="496763" y="160496"/>
                  </a:cubicBezTo>
                  <a:lnTo>
                    <a:pt x="496763" y="160496"/>
                  </a:lnTo>
                  <a:close/>
                  <a:moveTo>
                    <a:pt x="273878" y="309086"/>
                  </a:moveTo>
                  <a:cubicBezTo>
                    <a:pt x="271973" y="318611"/>
                    <a:pt x="271973" y="328136"/>
                    <a:pt x="272925" y="336709"/>
                  </a:cubicBezTo>
                  <a:cubicBezTo>
                    <a:pt x="274830" y="348139"/>
                    <a:pt x="280545" y="358616"/>
                    <a:pt x="289118" y="367189"/>
                  </a:cubicBezTo>
                  <a:cubicBezTo>
                    <a:pt x="291023" y="369094"/>
                    <a:pt x="293880" y="371951"/>
                    <a:pt x="296738" y="373856"/>
                  </a:cubicBezTo>
                  <a:cubicBezTo>
                    <a:pt x="298643" y="374809"/>
                    <a:pt x="301500" y="375761"/>
                    <a:pt x="303405" y="376714"/>
                  </a:cubicBezTo>
                  <a:cubicBezTo>
                    <a:pt x="304358" y="376714"/>
                    <a:pt x="306263" y="377666"/>
                    <a:pt x="307215" y="378619"/>
                  </a:cubicBezTo>
                  <a:cubicBezTo>
                    <a:pt x="308168" y="378619"/>
                    <a:pt x="308168" y="379571"/>
                    <a:pt x="309120" y="379571"/>
                  </a:cubicBezTo>
                  <a:lnTo>
                    <a:pt x="312930" y="379571"/>
                  </a:lnTo>
                  <a:cubicBezTo>
                    <a:pt x="312930" y="375761"/>
                    <a:pt x="312930" y="372904"/>
                    <a:pt x="311025" y="369094"/>
                  </a:cubicBezTo>
                  <a:cubicBezTo>
                    <a:pt x="308168" y="364331"/>
                    <a:pt x="306263" y="359569"/>
                    <a:pt x="306263" y="353854"/>
                  </a:cubicBezTo>
                  <a:cubicBezTo>
                    <a:pt x="306263" y="352901"/>
                    <a:pt x="306263" y="350996"/>
                    <a:pt x="306263" y="350044"/>
                  </a:cubicBezTo>
                  <a:cubicBezTo>
                    <a:pt x="307215" y="348139"/>
                    <a:pt x="309120" y="347186"/>
                    <a:pt x="311025" y="346234"/>
                  </a:cubicBezTo>
                  <a:cubicBezTo>
                    <a:pt x="313883" y="345281"/>
                    <a:pt x="317693" y="345281"/>
                    <a:pt x="321503" y="346234"/>
                  </a:cubicBezTo>
                  <a:cubicBezTo>
                    <a:pt x="322455" y="346234"/>
                    <a:pt x="323408" y="347186"/>
                    <a:pt x="324360" y="347186"/>
                  </a:cubicBezTo>
                  <a:cubicBezTo>
                    <a:pt x="328170" y="349091"/>
                    <a:pt x="331980" y="351949"/>
                    <a:pt x="335790" y="355759"/>
                  </a:cubicBezTo>
                  <a:cubicBezTo>
                    <a:pt x="339600" y="359569"/>
                    <a:pt x="343410" y="362426"/>
                    <a:pt x="346268" y="367189"/>
                  </a:cubicBezTo>
                  <a:cubicBezTo>
                    <a:pt x="349125" y="370999"/>
                    <a:pt x="351030" y="374809"/>
                    <a:pt x="353888" y="378619"/>
                  </a:cubicBezTo>
                  <a:lnTo>
                    <a:pt x="356745" y="382429"/>
                  </a:lnTo>
                  <a:cubicBezTo>
                    <a:pt x="370080" y="389096"/>
                    <a:pt x="384368" y="393859"/>
                    <a:pt x="398655" y="396716"/>
                  </a:cubicBezTo>
                  <a:lnTo>
                    <a:pt x="409133" y="398621"/>
                  </a:lnTo>
                  <a:lnTo>
                    <a:pt x="415800" y="399574"/>
                  </a:lnTo>
                  <a:cubicBezTo>
                    <a:pt x="415800" y="396716"/>
                    <a:pt x="415800" y="392906"/>
                    <a:pt x="414848" y="390049"/>
                  </a:cubicBezTo>
                  <a:cubicBezTo>
                    <a:pt x="413895" y="386239"/>
                    <a:pt x="412943" y="382429"/>
                    <a:pt x="410085" y="378619"/>
                  </a:cubicBezTo>
                  <a:cubicBezTo>
                    <a:pt x="407228" y="373856"/>
                    <a:pt x="402465" y="370046"/>
                    <a:pt x="398655" y="366236"/>
                  </a:cubicBezTo>
                  <a:cubicBezTo>
                    <a:pt x="392940" y="361474"/>
                    <a:pt x="387225" y="356711"/>
                    <a:pt x="380558" y="353854"/>
                  </a:cubicBezTo>
                  <a:cubicBezTo>
                    <a:pt x="369128" y="347186"/>
                    <a:pt x="356745" y="341471"/>
                    <a:pt x="343410" y="334804"/>
                  </a:cubicBezTo>
                  <a:lnTo>
                    <a:pt x="335790" y="331946"/>
                  </a:lnTo>
                  <a:lnTo>
                    <a:pt x="330075" y="329089"/>
                  </a:lnTo>
                  <a:lnTo>
                    <a:pt x="317693" y="324326"/>
                  </a:lnTo>
                  <a:lnTo>
                    <a:pt x="289118" y="313849"/>
                  </a:lnTo>
                  <a:lnTo>
                    <a:pt x="273878" y="309086"/>
                  </a:lnTo>
                  <a:lnTo>
                    <a:pt x="273878" y="309086"/>
                  </a:lnTo>
                  <a:lnTo>
                    <a:pt x="273878" y="3090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/>
            <p:cNvSpPr/>
            <p:nvPr/>
          </p:nvSpPr>
          <p:spPr>
            <a:xfrm>
              <a:off x="2171914" y="3208066"/>
              <a:ext cx="1514475" cy="1066800"/>
            </a:xfrm>
            <a:custGeom>
              <a:avLst/>
              <a:gdLst>
                <a:gd name="connsiteX0" fmla="*/ 493951 w 1514475"/>
                <a:gd name="connsiteY0" fmla="*/ 10001 h 1066800"/>
                <a:gd name="connsiteX1" fmla="*/ 500619 w 1514475"/>
                <a:gd name="connsiteY1" fmla="*/ 10001 h 1066800"/>
                <a:gd name="connsiteX2" fmla="*/ 505381 w 1514475"/>
                <a:gd name="connsiteY2" fmla="*/ 12859 h 1066800"/>
                <a:gd name="connsiteX3" fmla="*/ 511096 w 1514475"/>
                <a:gd name="connsiteY3" fmla="*/ 17621 h 1066800"/>
                <a:gd name="connsiteX4" fmla="*/ 524431 w 1514475"/>
                <a:gd name="connsiteY4" fmla="*/ 26194 h 1066800"/>
                <a:gd name="connsiteX5" fmla="*/ 526336 w 1514475"/>
                <a:gd name="connsiteY5" fmla="*/ 25241 h 1066800"/>
                <a:gd name="connsiteX6" fmla="*/ 527289 w 1514475"/>
                <a:gd name="connsiteY6" fmla="*/ 24289 h 1066800"/>
                <a:gd name="connsiteX7" fmla="*/ 529194 w 1514475"/>
                <a:gd name="connsiteY7" fmla="*/ 20479 h 1066800"/>
                <a:gd name="connsiteX8" fmla="*/ 541576 w 1514475"/>
                <a:gd name="connsiteY8" fmla="*/ 8096 h 1066800"/>
                <a:gd name="connsiteX9" fmla="*/ 549196 w 1514475"/>
                <a:gd name="connsiteY9" fmla="*/ 7144 h 1066800"/>
                <a:gd name="connsiteX10" fmla="*/ 551101 w 1514475"/>
                <a:gd name="connsiteY10" fmla="*/ 7144 h 1066800"/>
                <a:gd name="connsiteX11" fmla="*/ 557769 w 1514475"/>
                <a:gd name="connsiteY11" fmla="*/ 11906 h 1066800"/>
                <a:gd name="connsiteX12" fmla="*/ 559674 w 1514475"/>
                <a:gd name="connsiteY12" fmla="*/ 15716 h 1066800"/>
                <a:gd name="connsiteX13" fmla="*/ 558721 w 1514475"/>
                <a:gd name="connsiteY13" fmla="*/ 25241 h 1066800"/>
                <a:gd name="connsiteX14" fmla="*/ 553959 w 1514475"/>
                <a:gd name="connsiteY14" fmla="*/ 42386 h 1066800"/>
                <a:gd name="connsiteX15" fmla="*/ 553006 w 1514475"/>
                <a:gd name="connsiteY15" fmla="*/ 44291 h 1066800"/>
                <a:gd name="connsiteX16" fmla="*/ 551101 w 1514475"/>
                <a:gd name="connsiteY16" fmla="*/ 52864 h 1066800"/>
                <a:gd name="connsiteX17" fmla="*/ 538719 w 1514475"/>
                <a:gd name="connsiteY17" fmla="*/ 75724 h 1066800"/>
                <a:gd name="connsiteX18" fmla="*/ 528242 w 1514475"/>
                <a:gd name="connsiteY18" fmla="*/ 98584 h 1066800"/>
                <a:gd name="connsiteX19" fmla="*/ 527289 w 1514475"/>
                <a:gd name="connsiteY19" fmla="*/ 107156 h 1066800"/>
                <a:gd name="connsiteX20" fmla="*/ 526336 w 1514475"/>
                <a:gd name="connsiteY20" fmla="*/ 116681 h 1066800"/>
                <a:gd name="connsiteX21" fmla="*/ 527289 w 1514475"/>
                <a:gd name="connsiteY21" fmla="*/ 135731 h 1066800"/>
                <a:gd name="connsiteX22" fmla="*/ 527289 w 1514475"/>
                <a:gd name="connsiteY22" fmla="*/ 136684 h 1066800"/>
                <a:gd name="connsiteX23" fmla="*/ 527289 w 1514475"/>
                <a:gd name="connsiteY23" fmla="*/ 149066 h 1066800"/>
                <a:gd name="connsiteX24" fmla="*/ 526336 w 1514475"/>
                <a:gd name="connsiteY24" fmla="*/ 153829 h 1066800"/>
                <a:gd name="connsiteX25" fmla="*/ 524431 w 1514475"/>
                <a:gd name="connsiteY25" fmla="*/ 163354 h 1066800"/>
                <a:gd name="connsiteX26" fmla="*/ 523479 w 1514475"/>
                <a:gd name="connsiteY26" fmla="*/ 167164 h 1066800"/>
                <a:gd name="connsiteX27" fmla="*/ 529194 w 1514475"/>
                <a:gd name="connsiteY27" fmla="*/ 172879 h 1066800"/>
                <a:gd name="connsiteX28" fmla="*/ 533956 w 1514475"/>
                <a:gd name="connsiteY28" fmla="*/ 177641 h 1066800"/>
                <a:gd name="connsiteX29" fmla="*/ 540624 w 1514475"/>
                <a:gd name="connsiteY29" fmla="*/ 183356 h 1066800"/>
                <a:gd name="connsiteX30" fmla="*/ 549196 w 1514475"/>
                <a:gd name="connsiteY30" fmla="*/ 189071 h 1066800"/>
                <a:gd name="connsiteX31" fmla="*/ 553959 w 1514475"/>
                <a:gd name="connsiteY31" fmla="*/ 190976 h 1066800"/>
                <a:gd name="connsiteX32" fmla="*/ 560626 w 1514475"/>
                <a:gd name="connsiteY32" fmla="*/ 190976 h 1066800"/>
                <a:gd name="connsiteX33" fmla="*/ 570151 w 1514475"/>
                <a:gd name="connsiteY33" fmla="*/ 188119 h 1066800"/>
                <a:gd name="connsiteX34" fmla="*/ 579676 w 1514475"/>
                <a:gd name="connsiteY34" fmla="*/ 184309 h 1066800"/>
                <a:gd name="connsiteX35" fmla="*/ 582534 w 1514475"/>
                <a:gd name="connsiteY35" fmla="*/ 183356 h 1066800"/>
                <a:gd name="connsiteX36" fmla="*/ 586344 w 1514475"/>
                <a:gd name="connsiteY36" fmla="*/ 180499 h 1066800"/>
                <a:gd name="connsiteX37" fmla="*/ 590154 w 1514475"/>
                <a:gd name="connsiteY37" fmla="*/ 177641 h 1066800"/>
                <a:gd name="connsiteX38" fmla="*/ 595869 w 1514475"/>
                <a:gd name="connsiteY38" fmla="*/ 172879 h 1066800"/>
                <a:gd name="connsiteX39" fmla="*/ 600631 w 1514475"/>
                <a:gd name="connsiteY39" fmla="*/ 168116 h 1066800"/>
                <a:gd name="connsiteX40" fmla="*/ 604442 w 1514475"/>
                <a:gd name="connsiteY40" fmla="*/ 164306 h 1066800"/>
                <a:gd name="connsiteX41" fmla="*/ 611109 w 1514475"/>
                <a:gd name="connsiteY41" fmla="*/ 155734 h 1066800"/>
                <a:gd name="connsiteX42" fmla="*/ 622539 w 1514475"/>
                <a:gd name="connsiteY42" fmla="*/ 131921 h 1066800"/>
                <a:gd name="connsiteX43" fmla="*/ 624444 w 1514475"/>
                <a:gd name="connsiteY43" fmla="*/ 127159 h 1066800"/>
                <a:gd name="connsiteX44" fmla="*/ 625396 w 1514475"/>
                <a:gd name="connsiteY44" fmla="*/ 121444 h 1066800"/>
                <a:gd name="connsiteX45" fmla="*/ 629206 w 1514475"/>
                <a:gd name="connsiteY45" fmla="*/ 103346 h 1066800"/>
                <a:gd name="connsiteX46" fmla="*/ 633017 w 1514475"/>
                <a:gd name="connsiteY46" fmla="*/ 96679 h 1066800"/>
                <a:gd name="connsiteX47" fmla="*/ 634921 w 1514475"/>
                <a:gd name="connsiteY47" fmla="*/ 92869 h 1066800"/>
                <a:gd name="connsiteX48" fmla="*/ 639684 w 1514475"/>
                <a:gd name="connsiteY48" fmla="*/ 87154 h 1066800"/>
                <a:gd name="connsiteX49" fmla="*/ 644446 w 1514475"/>
                <a:gd name="connsiteY49" fmla="*/ 82391 h 1066800"/>
                <a:gd name="connsiteX50" fmla="*/ 650161 w 1514475"/>
                <a:gd name="connsiteY50" fmla="*/ 83344 h 1066800"/>
                <a:gd name="connsiteX51" fmla="*/ 652067 w 1514475"/>
                <a:gd name="connsiteY51" fmla="*/ 83344 h 1066800"/>
                <a:gd name="connsiteX52" fmla="*/ 653971 w 1514475"/>
                <a:gd name="connsiteY52" fmla="*/ 84296 h 1066800"/>
                <a:gd name="connsiteX53" fmla="*/ 655876 w 1514475"/>
                <a:gd name="connsiteY53" fmla="*/ 86201 h 1066800"/>
                <a:gd name="connsiteX54" fmla="*/ 657781 w 1514475"/>
                <a:gd name="connsiteY54" fmla="*/ 89059 h 1066800"/>
                <a:gd name="connsiteX55" fmla="*/ 658734 w 1514475"/>
                <a:gd name="connsiteY55" fmla="*/ 90964 h 1066800"/>
                <a:gd name="connsiteX56" fmla="*/ 657781 w 1514475"/>
                <a:gd name="connsiteY56" fmla="*/ 97631 h 1066800"/>
                <a:gd name="connsiteX57" fmla="*/ 653019 w 1514475"/>
                <a:gd name="connsiteY57" fmla="*/ 125254 h 1066800"/>
                <a:gd name="connsiteX58" fmla="*/ 650161 w 1514475"/>
                <a:gd name="connsiteY58" fmla="*/ 135731 h 1066800"/>
                <a:gd name="connsiteX59" fmla="*/ 651114 w 1514475"/>
                <a:gd name="connsiteY59" fmla="*/ 145256 h 1066800"/>
                <a:gd name="connsiteX60" fmla="*/ 653019 w 1514475"/>
                <a:gd name="connsiteY60" fmla="*/ 148114 h 1066800"/>
                <a:gd name="connsiteX61" fmla="*/ 656829 w 1514475"/>
                <a:gd name="connsiteY61" fmla="*/ 150019 h 1066800"/>
                <a:gd name="connsiteX62" fmla="*/ 661592 w 1514475"/>
                <a:gd name="connsiteY62" fmla="*/ 150019 h 1066800"/>
                <a:gd name="connsiteX63" fmla="*/ 669211 w 1514475"/>
                <a:gd name="connsiteY63" fmla="*/ 149066 h 1066800"/>
                <a:gd name="connsiteX64" fmla="*/ 677784 w 1514475"/>
                <a:gd name="connsiteY64" fmla="*/ 145256 h 1066800"/>
                <a:gd name="connsiteX65" fmla="*/ 695881 w 1514475"/>
                <a:gd name="connsiteY65" fmla="*/ 134779 h 1066800"/>
                <a:gd name="connsiteX66" fmla="*/ 711121 w 1514475"/>
                <a:gd name="connsiteY66" fmla="*/ 126206 h 1066800"/>
                <a:gd name="connsiteX67" fmla="*/ 714931 w 1514475"/>
                <a:gd name="connsiteY67" fmla="*/ 125254 h 1066800"/>
                <a:gd name="connsiteX68" fmla="*/ 717789 w 1514475"/>
                <a:gd name="connsiteY68" fmla="*/ 127159 h 1066800"/>
                <a:gd name="connsiteX69" fmla="*/ 719694 w 1514475"/>
                <a:gd name="connsiteY69" fmla="*/ 129064 h 1066800"/>
                <a:gd name="connsiteX70" fmla="*/ 720646 w 1514475"/>
                <a:gd name="connsiteY70" fmla="*/ 133826 h 1066800"/>
                <a:gd name="connsiteX71" fmla="*/ 719694 w 1514475"/>
                <a:gd name="connsiteY71" fmla="*/ 138589 h 1066800"/>
                <a:gd name="connsiteX72" fmla="*/ 719694 w 1514475"/>
                <a:gd name="connsiteY72" fmla="*/ 139541 h 1066800"/>
                <a:gd name="connsiteX73" fmla="*/ 718742 w 1514475"/>
                <a:gd name="connsiteY73" fmla="*/ 144304 h 1066800"/>
                <a:gd name="connsiteX74" fmla="*/ 718742 w 1514475"/>
                <a:gd name="connsiteY74" fmla="*/ 145256 h 1066800"/>
                <a:gd name="connsiteX75" fmla="*/ 718742 w 1514475"/>
                <a:gd name="connsiteY75" fmla="*/ 148114 h 1066800"/>
                <a:gd name="connsiteX76" fmla="*/ 715884 w 1514475"/>
                <a:gd name="connsiteY76" fmla="*/ 150971 h 1066800"/>
                <a:gd name="connsiteX77" fmla="*/ 713026 w 1514475"/>
                <a:gd name="connsiteY77" fmla="*/ 155734 h 1066800"/>
                <a:gd name="connsiteX78" fmla="*/ 709217 w 1514475"/>
                <a:gd name="connsiteY78" fmla="*/ 159544 h 1066800"/>
                <a:gd name="connsiteX79" fmla="*/ 702549 w 1514475"/>
                <a:gd name="connsiteY79" fmla="*/ 165259 h 1066800"/>
                <a:gd name="connsiteX80" fmla="*/ 692071 w 1514475"/>
                <a:gd name="connsiteY80" fmla="*/ 171926 h 1066800"/>
                <a:gd name="connsiteX81" fmla="*/ 680642 w 1514475"/>
                <a:gd name="connsiteY81" fmla="*/ 175736 h 1066800"/>
                <a:gd name="connsiteX82" fmla="*/ 676831 w 1514475"/>
                <a:gd name="connsiteY82" fmla="*/ 176689 h 1066800"/>
                <a:gd name="connsiteX83" fmla="*/ 668259 w 1514475"/>
                <a:gd name="connsiteY83" fmla="*/ 177641 h 1066800"/>
                <a:gd name="connsiteX84" fmla="*/ 657781 w 1514475"/>
                <a:gd name="connsiteY84" fmla="*/ 179546 h 1066800"/>
                <a:gd name="connsiteX85" fmla="*/ 648256 w 1514475"/>
                <a:gd name="connsiteY85" fmla="*/ 181451 h 1066800"/>
                <a:gd name="connsiteX86" fmla="*/ 640636 w 1514475"/>
                <a:gd name="connsiteY86" fmla="*/ 184309 h 1066800"/>
                <a:gd name="connsiteX87" fmla="*/ 633017 w 1514475"/>
                <a:gd name="connsiteY87" fmla="*/ 186214 h 1066800"/>
                <a:gd name="connsiteX88" fmla="*/ 625396 w 1514475"/>
                <a:gd name="connsiteY88" fmla="*/ 189071 h 1066800"/>
                <a:gd name="connsiteX89" fmla="*/ 601584 w 1514475"/>
                <a:gd name="connsiteY89" fmla="*/ 201454 h 1066800"/>
                <a:gd name="connsiteX90" fmla="*/ 580629 w 1514475"/>
                <a:gd name="connsiteY90" fmla="*/ 225266 h 1066800"/>
                <a:gd name="connsiteX91" fmla="*/ 577771 w 1514475"/>
                <a:gd name="connsiteY91" fmla="*/ 232886 h 1066800"/>
                <a:gd name="connsiteX92" fmla="*/ 575867 w 1514475"/>
                <a:gd name="connsiteY92" fmla="*/ 241459 h 1066800"/>
                <a:gd name="connsiteX93" fmla="*/ 575867 w 1514475"/>
                <a:gd name="connsiteY93" fmla="*/ 255746 h 1066800"/>
                <a:gd name="connsiteX94" fmla="*/ 575867 w 1514475"/>
                <a:gd name="connsiteY94" fmla="*/ 270034 h 1066800"/>
                <a:gd name="connsiteX95" fmla="*/ 574914 w 1514475"/>
                <a:gd name="connsiteY95" fmla="*/ 275749 h 1066800"/>
                <a:gd name="connsiteX96" fmla="*/ 573009 w 1514475"/>
                <a:gd name="connsiteY96" fmla="*/ 287179 h 1066800"/>
                <a:gd name="connsiteX97" fmla="*/ 572056 w 1514475"/>
                <a:gd name="connsiteY97" fmla="*/ 290036 h 1066800"/>
                <a:gd name="connsiteX98" fmla="*/ 551101 w 1514475"/>
                <a:gd name="connsiteY98" fmla="*/ 328136 h 1066800"/>
                <a:gd name="connsiteX99" fmla="*/ 540624 w 1514475"/>
                <a:gd name="connsiteY99" fmla="*/ 338614 h 1066800"/>
                <a:gd name="connsiteX100" fmla="*/ 530146 w 1514475"/>
                <a:gd name="connsiteY100" fmla="*/ 348139 h 1066800"/>
                <a:gd name="connsiteX101" fmla="*/ 497761 w 1514475"/>
                <a:gd name="connsiteY101" fmla="*/ 368141 h 1066800"/>
                <a:gd name="connsiteX102" fmla="*/ 475854 w 1514475"/>
                <a:gd name="connsiteY102" fmla="*/ 377666 h 1066800"/>
                <a:gd name="connsiteX103" fmla="*/ 399654 w 1514475"/>
                <a:gd name="connsiteY103" fmla="*/ 425291 h 1066800"/>
                <a:gd name="connsiteX104" fmla="*/ 397749 w 1514475"/>
                <a:gd name="connsiteY104" fmla="*/ 423386 h 1066800"/>
                <a:gd name="connsiteX105" fmla="*/ 398701 w 1514475"/>
                <a:gd name="connsiteY105" fmla="*/ 431006 h 1066800"/>
                <a:gd name="connsiteX106" fmla="*/ 458709 w 1514475"/>
                <a:gd name="connsiteY106" fmla="*/ 544354 h 1066800"/>
                <a:gd name="connsiteX107" fmla="*/ 556817 w 1514475"/>
                <a:gd name="connsiteY107" fmla="*/ 634841 h 1066800"/>
                <a:gd name="connsiteX108" fmla="*/ 643494 w 1514475"/>
                <a:gd name="connsiteY108" fmla="*/ 680561 h 1066800"/>
                <a:gd name="connsiteX109" fmla="*/ 759699 w 1514475"/>
                <a:gd name="connsiteY109" fmla="*/ 696754 h 1066800"/>
                <a:gd name="connsiteX110" fmla="*/ 796846 w 1514475"/>
                <a:gd name="connsiteY110" fmla="*/ 696754 h 1066800"/>
                <a:gd name="connsiteX111" fmla="*/ 865426 w 1514475"/>
                <a:gd name="connsiteY111" fmla="*/ 692944 h 1066800"/>
                <a:gd name="connsiteX112" fmla="*/ 969249 w 1514475"/>
                <a:gd name="connsiteY112" fmla="*/ 687229 h 1066800"/>
                <a:gd name="connsiteX113" fmla="*/ 1017826 w 1514475"/>
                <a:gd name="connsiteY113" fmla="*/ 683419 h 1066800"/>
                <a:gd name="connsiteX114" fmla="*/ 1056879 w 1514475"/>
                <a:gd name="connsiteY114" fmla="*/ 621506 h 1066800"/>
                <a:gd name="connsiteX115" fmla="*/ 1080692 w 1514475"/>
                <a:gd name="connsiteY115" fmla="*/ 575786 h 1066800"/>
                <a:gd name="connsiteX116" fmla="*/ 1150224 w 1514475"/>
                <a:gd name="connsiteY116" fmla="*/ 541496 h 1066800"/>
                <a:gd name="connsiteX117" fmla="*/ 1137842 w 1514475"/>
                <a:gd name="connsiteY117" fmla="*/ 570071 h 1066800"/>
                <a:gd name="connsiteX118" fmla="*/ 1109267 w 1514475"/>
                <a:gd name="connsiteY118" fmla="*/ 626269 h 1066800"/>
                <a:gd name="connsiteX119" fmla="*/ 1106409 w 1514475"/>
                <a:gd name="connsiteY119" fmla="*/ 642461 h 1066800"/>
                <a:gd name="connsiteX120" fmla="*/ 1108314 w 1514475"/>
                <a:gd name="connsiteY120" fmla="*/ 715804 h 1066800"/>
                <a:gd name="connsiteX121" fmla="*/ 1118792 w 1514475"/>
                <a:gd name="connsiteY121" fmla="*/ 787241 h 1066800"/>
                <a:gd name="connsiteX122" fmla="*/ 1144509 w 1514475"/>
                <a:gd name="connsiteY122" fmla="*/ 866299 h 1066800"/>
                <a:gd name="connsiteX123" fmla="*/ 1234996 w 1514475"/>
                <a:gd name="connsiteY123" fmla="*/ 875824 h 1066800"/>
                <a:gd name="connsiteX124" fmla="*/ 1274049 w 1514475"/>
                <a:gd name="connsiteY124" fmla="*/ 894874 h 1066800"/>
                <a:gd name="connsiteX125" fmla="*/ 1320721 w 1514475"/>
                <a:gd name="connsiteY125" fmla="*/ 927259 h 1066800"/>
                <a:gd name="connsiteX126" fmla="*/ 1432164 w 1514475"/>
                <a:gd name="connsiteY126" fmla="*/ 958691 h 1066800"/>
                <a:gd name="connsiteX127" fmla="*/ 1458834 w 1514475"/>
                <a:gd name="connsiteY127" fmla="*/ 959644 h 1066800"/>
                <a:gd name="connsiteX128" fmla="*/ 1507411 w 1514475"/>
                <a:gd name="connsiteY128" fmla="*/ 989171 h 1066800"/>
                <a:gd name="connsiteX129" fmla="*/ 1485504 w 1514475"/>
                <a:gd name="connsiteY129" fmla="*/ 998696 h 1066800"/>
                <a:gd name="connsiteX130" fmla="*/ 1465501 w 1514475"/>
                <a:gd name="connsiteY130" fmla="*/ 1004411 h 1066800"/>
                <a:gd name="connsiteX131" fmla="*/ 1474074 w 1514475"/>
                <a:gd name="connsiteY131" fmla="*/ 1019651 h 1066800"/>
                <a:gd name="connsiteX132" fmla="*/ 1471217 w 1514475"/>
                <a:gd name="connsiteY132" fmla="*/ 1041559 h 1066800"/>
                <a:gd name="connsiteX133" fmla="*/ 1452167 w 1514475"/>
                <a:gd name="connsiteY133" fmla="*/ 1047274 h 1066800"/>
                <a:gd name="connsiteX134" fmla="*/ 1442642 w 1514475"/>
                <a:gd name="connsiteY134" fmla="*/ 1049179 h 1066800"/>
                <a:gd name="connsiteX135" fmla="*/ 1424544 w 1514475"/>
                <a:gd name="connsiteY135" fmla="*/ 1044416 h 1066800"/>
                <a:gd name="connsiteX136" fmla="*/ 1394064 w 1514475"/>
                <a:gd name="connsiteY136" fmla="*/ 1033939 h 1066800"/>
                <a:gd name="connsiteX137" fmla="*/ 1305482 w 1514475"/>
                <a:gd name="connsiteY137" fmla="*/ 991076 h 1066800"/>
                <a:gd name="connsiteX138" fmla="*/ 1260714 w 1514475"/>
                <a:gd name="connsiteY138" fmla="*/ 967264 h 1066800"/>
                <a:gd name="connsiteX139" fmla="*/ 1182609 w 1514475"/>
                <a:gd name="connsiteY139" fmla="*/ 961549 h 1066800"/>
                <a:gd name="connsiteX140" fmla="*/ 1116886 w 1514475"/>
                <a:gd name="connsiteY140" fmla="*/ 973931 h 1066800"/>
                <a:gd name="connsiteX141" fmla="*/ 972106 w 1514475"/>
                <a:gd name="connsiteY141" fmla="*/ 944404 h 1066800"/>
                <a:gd name="connsiteX142" fmla="*/ 835899 w 1514475"/>
                <a:gd name="connsiteY142" fmla="*/ 917734 h 1066800"/>
                <a:gd name="connsiteX143" fmla="*/ 786369 w 1514475"/>
                <a:gd name="connsiteY143" fmla="*/ 932974 h 1066800"/>
                <a:gd name="connsiteX144" fmla="*/ 770176 w 1514475"/>
                <a:gd name="connsiteY144" fmla="*/ 939641 h 1066800"/>
                <a:gd name="connsiteX145" fmla="*/ 693024 w 1514475"/>
                <a:gd name="connsiteY145" fmla="*/ 942499 h 1066800"/>
                <a:gd name="connsiteX146" fmla="*/ 566342 w 1514475"/>
                <a:gd name="connsiteY146" fmla="*/ 921544 h 1066800"/>
                <a:gd name="connsiteX147" fmla="*/ 532051 w 1514475"/>
                <a:gd name="connsiteY147" fmla="*/ 915829 h 1066800"/>
                <a:gd name="connsiteX148" fmla="*/ 512049 w 1514475"/>
                <a:gd name="connsiteY148" fmla="*/ 911066 h 1066800"/>
                <a:gd name="connsiteX149" fmla="*/ 469186 w 1514475"/>
                <a:gd name="connsiteY149" fmla="*/ 916781 h 1066800"/>
                <a:gd name="connsiteX150" fmla="*/ 356791 w 1514475"/>
                <a:gd name="connsiteY150" fmla="*/ 912971 h 1066800"/>
                <a:gd name="connsiteX151" fmla="*/ 219631 w 1514475"/>
                <a:gd name="connsiteY151" fmla="*/ 962501 h 1066800"/>
                <a:gd name="connsiteX152" fmla="*/ 178674 w 1514475"/>
                <a:gd name="connsiteY152" fmla="*/ 999649 h 1066800"/>
                <a:gd name="connsiteX153" fmla="*/ 159624 w 1514475"/>
                <a:gd name="connsiteY153" fmla="*/ 1024414 h 1066800"/>
                <a:gd name="connsiteX154" fmla="*/ 111999 w 1514475"/>
                <a:gd name="connsiteY154" fmla="*/ 1057751 h 1066800"/>
                <a:gd name="connsiteX155" fmla="*/ 79614 w 1514475"/>
                <a:gd name="connsiteY155" fmla="*/ 1068229 h 1066800"/>
                <a:gd name="connsiteX156" fmla="*/ 92949 w 1514475"/>
                <a:gd name="connsiteY156" fmla="*/ 1042511 h 1066800"/>
                <a:gd name="connsiteX157" fmla="*/ 114856 w 1514475"/>
                <a:gd name="connsiteY157" fmla="*/ 1011079 h 1066800"/>
                <a:gd name="connsiteX158" fmla="*/ 133906 w 1514475"/>
                <a:gd name="connsiteY158" fmla="*/ 987266 h 1066800"/>
                <a:gd name="connsiteX159" fmla="*/ 170101 w 1514475"/>
                <a:gd name="connsiteY159" fmla="*/ 950119 h 1066800"/>
                <a:gd name="connsiteX160" fmla="*/ 192961 w 1514475"/>
                <a:gd name="connsiteY160" fmla="*/ 928211 h 1066800"/>
                <a:gd name="connsiteX161" fmla="*/ 140574 w 1514475"/>
                <a:gd name="connsiteY161" fmla="*/ 950119 h 1066800"/>
                <a:gd name="connsiteX162" fmla="*/ 31036 w 1514475"/>
                <a:gd name="connsiteY162" fmla="*/ 986314 h 1066800"/>
                <a:gd name="connsiteX163" fmla="*/ 7224 w 1514475"/>
                <a:gd name="connsiteY163" fmla="*/ 981551 h 1066800"/>
                <a:gd name="connsiteX164" fmla="*/ 116761 w 1514475"/>
                <a:gd name="connsiteY164" fmla="*/ 923449 h 1066800"/>
                <a:gd name="connsiteX165" fmla="*/ 232966 w 1514475"/>
                <a:gd name="connsiteY165" fmla="*/ 871061 h 1066800"/>
                <a:gd name="connsiteX166" fmla="*/ 347266 w 1514475"/>
                <a:gd name="connsiteY166" fmla="*/ 845344 h 1066800"/>
                <a:gd name="connsiteX167" fmla="*/ 389176 w 1514475"/>
                <a:gd name="connsiteY167" fmla="*/ 834866 h 1066800"/>
                <a:gd name="connsiteX168" fmla="*/ 379651 w 1514475"/>
                <a:gd name="connsiteY168" fmla="*/ 783431 h 1066800"/>
                <a:gd name="connsiteX169" fmla="*/ 355839 w 1514475"/>
                <a:gd name="connsiteY169" fmla="*/ 748189 h 1066800"/>
                <a:gd name="connsiteX170" fmla="*/ 332979 w 1514475"/>
                <a:gd name="connsiteY170" fmla="*/ 723424 h 1066800"/>
                <a:gd name="connsiteX171" fmla="*/ 310119 w 1514475"/>
                <a:gd name="connsiteY171" fmla="*/ 633889 h 1066800"/>
                <a:gd name="connsiteX172" fmla="*/ 307261 w 1514475"/>
                <a:gd name="connsiteY172" fmla="*/ 567214 h 1066800"/>
                <a:gd name="connsiteX173" fmla="*/ 286306 w 1514475"/>
                <a:gd name="connsiteY173" fmla="*/ 545306 h 1066800"/>
                <a:gd name="connsiteX174" fmla="*/ 197724 w 1514475"/>
                <a:gd name="connsiteY174" fmla="*/ 531971 h 1066800"/>
                <a:gd name="connsiteX175" fmla="*/ 178674 w 1514475"/>
                <a:gd name="connsiteY175" fmla="*/ 511016 h 1066800"/>
                <a:gd name="connsiteX176" fmla="*/ 215821 w 1514475"/>
                <a:gd name="connsiteY176" fmla="*/ 471964 h 1066800"/>
                <a:gd name="connsiteX177" fmla="*/ 294879 w 1514475"/>
                <a:gd name="connsiteY177" fmla="*/ 438626 h 1066800"/>
                <a:gd name="connsiteX178" fmla="*/ 282496 w 1514475"/>
                <a:gd name="connsiteY178" fmla="*/ 436721 h 1066800"/>
                <a:gd name="connsiteX179" fmla="*/ 232014 w 1514475"/>
                <a:gd name="connsiteY179" fmla="*/ 432911 h 1066800"/>
                <a:gd name="connsiteX180" fmla="*/ 203439 w 1514475"/>
                <a:gd name="connsiteY180" fmla="*/ 431006 h 1066800"/>
                <a:gd name="connsiteX181" fmla="*/ 180579 w 1514475"/>
                <a:gd name="connsiteY181" fmla="*/ 427196 h 1066800"/>
                <a:gd name="connsiteX182" fmla="*/ 166291 w 1514475"/>
                <a:gd name="connsiteY182" fmla="*/ 421481 h 1066800"/>
                <a:gd name="connsiteX183" fmla="*/ 161529 w 1514475"/>
                <a:gd name="connsiteY183" fmla="*/ 411004 h 1066800"/>
                <a:gd name="connsiteX184" fmla="*/ 169149 w 1514475"/>
                <a:gd name="connsiteY184" fmla="*/ 403384 h 1066800"/>
                <a:gd name="connsiteX185" fmla="*/ 184389 w 1514475"/>
                <a:gd name="connsiteY185" fmla="*/ 404336 h 1066800"/>
                <a:gd name="connsiteX186" fmla="*/ 178674 w 1514475"/>
                <a:gd name="connsiteY186" fmla="*/ 394811 h 1066800"/>
                <a:gd name="connsiteX187" fmla="*/ 173911 w 1514475"/>
                <a:gd name="connsiteY187" fmla="*/ 385286 h 1066800"/>
                <a:gd name="connsiteX188" fmla="*/ 170101 w 1514475"/>
                <a:gd name="connsiteY188" fmla="*/ 374809 h 1066800"/>
                <a:gd name="connsiteX189" fmla="*/ 161529 w 1514475"/>
                <a:gd name="connsiteY189" fmla="*/ 332899 h 1066800"/>
                <a:gd name="connsiteX190" fmla="*/ 152956 w 1514475"/>
                <a:gd name="connsiteY190" fmla="*/ 323374 h 1066800"/>
                <a:gd name="connsiteX191" fmla="*/ 148194 w 1514475"/>
                <a:gd name="connsiteY191" fmla="*/ 313849 h 1066800"/>
                <a:gd name="connsiteX192" fmla="*/ 152956 w 1514475"/>
                <a:gd name="connsiteY192" fmla="*/ 305276 h 1066800"/>
                <a:gd name="connsiteX193" fmla="*/ 163434 w 1514475"/>
                <a:gd name="connsiteY193" fmla="*/ 306229 h 1066800"/>
                <a:gd name="connsiteX194" fmla="*/ 176769 w 1514475"/>
                <a:gd name="connsiteY194" fmla="*/ 312896 h 1066800"/>
                <a:gd name="connsiteX195" fmla="*/ 192009 w 1514475"/>
                <a:gd name="connsiteY195" fmla="*/ 318611 h 1066800"/>
                <a:gd name="connsiteX196" fmla="*/ 203439 w 1514475"/>
                <a:gd name="connsiteY196" fmla="*/ 320516 h 1066800"/>
                <a:gd name="connsiteX197" fmla="*/ 197724 w 1514475"/>
                <a:gd name="connsiteY197" fmla="*/ 313849 h 1066800"/>
                <a:gd name="connsiteX198" fmla="*/ 192009 w 1514475"/>
                <a:gd name="connsiteY198" fmla="*/ 303371 h 1066800"/>
                <a:gd name="connsiteX199" fmla="*/ 185341 w 1514475"/>
                <a:gd name="connsiteY199" fmla="*/ 289084 h 1066800"/>
                <a:gd name="connsiteX200" fmla="*/ 182484 w 1514475"/>
                <a:gd name="connsiteY200" fmla="*/ 282416 h 1066800"/>
                <a:gd name="connsiteX201" fmla="*/ 186294 w 1514475"/>
                <a:gd name="connsiteY201" fmla="*/ 272891 h 1066800"/>
                <a:gd name="connsiteX202" fmla="*/ 194866 w 1514475"/>
                <a:gd name="connsiteY202" fmla="*/ 272891 h 1066800"/>
                <a:gd name="connsiteX203" fmla="*/ 204391 w 1514475"/>
                <a:gd name="connsiteY203" fmla="*/ 280511 h 1066800"/>
                <a:gd name="connsiteX204" fmla="*/ 215821 w 1514475"/>
                <a:gd name="connsiteY204" fmla="*/ 294799 h 1066800"/>
                <a:gd name="connsiteX205" fmla="*/ 229156 w 1514475"/>
                <a:gd name="connsiteY205" fmla="*/ 308134 h 1066800"/>
                <a:gd name="connsiteX206" fmla="*/ 252969 w 1514475"/>
                <a:gd name="connsiteY206" fmla="*/ 327184 h 1066800"/>
                <a:gd name="connsiteX207" fmla="*/ 274876 w 1514475"/>
                <a:gd name="connsiteY207" fmla="*/ 337661 h 1066800"/>
                <a:gd name="connsiteX208" fmla="*/ 277734 w 1514475"/>
                <a:gd name="connsiteY208" fmla="*/ 337661 h 1066800"/>
                <a:gd name="connsiteX209" fmla="*/ 287259 w 1514475"/>
                <a:gd name="connsiteY209" fmla="*/ 333851 h 1066800"/>
                <a:gd name="connsiteX210" fmla="*/ 289164 w 1514475"/>
                <a:gd name="connsiteY210" fmla="*/ 330041 h 1066800"/>
                <a:gd name="connsiteX211" fmla="*/ 289164 w 1514475"/>
                <a:gd name="connsiteY211" fmla="*/ 325279 h 1066800"/>
                <a:gd name="connsiteX212" fmla="*/ 288211 w 1514475"/>
                <a:gd name="connsiteY212" fmla="*/ 309086 h 1066800"/>
                <a:gd name="connsiteX213" fmla="*/ 293926 w 1514475"/>
                <a:gd name="connsiteY213" fmla="*/ 292894 h 1066800"/>
                <a:gd name="connsiteX214" fmla="*/ 306309 w 1514475"/>
                <a:gd name="connsiteY214" fmla="*/ 291941 h 1066800"/>
                <a:gd name="connsiteX215" fmla="*/ 310119 w 1514475"/>
                <a:gd name="connsiteY215" fmla="*/ 300514 h 1066800"/>
                <a:gd name="connsiteX216" fmla="*/ 315834 w 1514475"/>
                <a:gd name="connsiteY216" fmla="*/ 350044 h 1066800"/>
                <a:gd name="connsiteX217" fmla="*/ 376794 w 1514475"/>
                <a:gd name="connsiteY217" fmla="*/ 364331 h 1066800"/>
                <a:gd name="connsiteX218" fmla="*/ 385366 w 1514475"/>
                <a:gd name="connsiteY218" fmla="*/ 358616 h 1066800"/>
                <a:gd name="connsiteX219" fmla="*/ 397749 w 1514475"/>
                <a:gd name="connsiteY219" fmla="*/ 346234 h 1066800"/>
                <a:gd name="connsiteX220" fmla="*/ 424419 w 1514475"/>
                <a:gd name="connsiteY220" fmla="*/ 312896 h 1066800"/>
                <a:gd name="connsiteX221" fmla="*/ 436801 w 1514475"/>
                <a:gd name="connsiteY221" fmla="*/ 286226 h 1066800"/>
                <a:gd name="connsiteX222" fmla="*/ 437754 w 1514475"/>
                <a:gd name="connsiteY222" fmla="*/ 284321 h 1066800"/>
                <a:gd name="connsiteX223" fmla="*/ 439659 w 1514475"/>
                <a:gd name="connsiteY223" fmla="*/ 265271 h 1066800"/>
                <a:gd name="connsiteX224" fmla="*/ 433944 w 1514475"/>
                <a:gd name="connsiteY224" fmla="*/ 246221 h 1066800"/>
                <a:gd name="connsiteX225" fmla="*/ 424419 w 1514475"/>
                <a:gd name="connsiteY225" fmla="*/ 232886 h 1066800"/>
                <a:gd name="connsiteX226" fmla="*/ 408226 w 1514475"/>
                <a:gd name="connsiteY226" fmla="*/ 215741 h 1066800"/>
                <a:gd name="connsiteX227" fmla="*/ 386319 w 1514475"/>
                <a:gd name="connsiteY227" fmla="*/ 205264 h 1066800"/>
                <a:gd name="connsiteX228" fmla="*/ 366316 w 1514475"/>
                <a:gd name="connsiteY228" fmla="*/ 198596 h 1066800"/>
                <a:gd name="connsiteX229" fmla="*/ 355839 w 1514475"/>
                <a:gd name="connsiteY229" fmla="*/ 195739 h 1066800"/>
                <a:gd name="connsiteX230" fmla="*/ 340599 w 1514475"/>
                <a:gd name="connsiteY230" fmla="*/ 192881 h 1066800"/>
                <a:gd name="connsiteX231" fmla="*/ 316786 w 1514475"/>
                <a:gd name="connsiteY231" fmla="*/ 189071 h 1066800"/>
                <a:gd name="connsiteX232" fmla="*/ 306309 w 1514475"/>
                <a:gd name="connsiteY232" fmla="*/ 187166 h 1066800"/>
                <a:gd name="connsiteX233" fmla="*/ 292021 w 1514475"/>
                <a:gd name="connsiteY233" fmla="*/ 179546 h 1066800"/>
                <a:gd name="connsiteX234" fmla="*/ 289164 w 1514475"/>
                <a:gd name="connsiteY234" fmla="*/ 170021 h 1066800"/>
                <a:gd name="connsiteX235" fmla="*/ 298689 w 1514475"/>
                <a:gd name="connsiteY235" fmla="*/ 160496 h 1066800"/>
                <a:gd name="connsiteX236" fmla="*/ 313929 w 1514475"/>
                <a:gd name="connsiteY236" fmla="*/ 158591 h 1066800"/>
                <a:gd name="connsiteX237" fmla="*/ 331074 w 1514475"/>
                <a:gd name="connsiteY237" fmla="*/ 160496 h 1066800"/>
                <a:gd name="connsiteX238" fmla="*/ 368221 w 1514475"/>
                <a:gd name="connsiteY238" fmla="*/ 140494 h 1066800"/>
                <a:gd name="connsiteX239" fmla="*/ 364411 w 1514475"/>
                <a:gd name="connsiteY239" fmla="*/ 131921 h 1066800"/>
                <a:gd name="connsiteX240" fmla="*/ 355839 w 1514475"/>
                <a:gd name="connsiteY240" fmla="*/ 103346 h 1066800"/>
                <a:gd name="connsiteX241" fmla="*/ 360601 w 1514475"/>
                <a:gd name="connsiteY241" fmla="*/ 93821 h 1066800"/>
                <a:gd name="connsiteX242" fmla="*/ 369174 w 1514475"/>
                <a:gd name="connsiteY242" fmla="*/ 92869 h 1066800"/>
                <a:gd name="connsiteX243" fmla="*/ 376794 w 1514475"/>
                <a:gd name="connsiteY243" fmla="*/ 97631 h 1066800"/>
                <a:gd name="connsiteX244" fmla="*/ 382509 w 1514475"/>
                <a:gd name="connsiteY244" fmla="*/ 108109 h 1066800"/>
                <a:gd name="connsiteX245" fmla="*/ 389176 w 1514475"/>
                <a:gd name="connsiteY245" fmla="*/ 120491 h 1066800"/>
                <a:gd name="connsiteX246" fmla="*/ 396796 w 1514475"/>
                <a:gd name="connsiteY246" fmla="*/ 130969 h 1066800"/>
                <a:gd name="connsiteX247" fmla="*/ 402511 w 1514475"/>
                <a:gd name="connsiteY247" fmla="*/ 137636 h 1066800"/>
                <a:gd name="connsiteX248" fmla="*/ 406321 w 1514475"/>
                <a:gd name="connsiteY248" fmla="*/ 136684 h 1066800"/>
                <a:gd name="connsiteX249" fmla="*/ 412989 w 1514475"/>
                <a:gd name="connsiteY249" fmla="*/ 136684 h 1066800"/>
                <a:gd name="connsiteX250" fmla="*/ 432039 w 1514475"/>
                <a:gd name="connsiteY250" fmla="*/ 139541 h 1066800"/>
                <a:gd name="connsiteX251" fmla="*/ 450136 w 1514475"/>
                <a:gd name="connsiteY251" fmla="*/ 143351 h 1066800"/>
                <a:gd name="connsiteX252" fmla="*/ 472996 w 1514475"/>
                <a:gd name="connsiteY252" fmla="*/ 147161 h 1066800"/>
                <a:gd name="connsiteX253" fmla="*/ 493951 w 1514475"/>
                <a:gd name="connsiteY253" fmla="*/ 147161 h 1066800"/>
                <a:gd name="connsiteX254" fmla="*/ 496809 w 1514475"/>
                <a:gd name="connsiteY254" fmla="*/ 143351 h 1066800"/>
                <a:gd name="connsiteX255" fmla="*/ 499666 w 1514475"/>
                <a:gd name="connsiteY255" fmla="*/ 135731 h 1066800"/>
                <a:gd name="connsiteX256" fmla="*/ 500619 w 1514475"/>
                <a:gd name="connsiteY256" fmla="*/ 134779 h 1066800"/>
                <a:gd name="connsiteX257" fmla="*/ 501571 w 1514475"/>
                <a:gd name="connsiteY257" fmla="*/ 127159 h 1066800"/>
                <a:gd name="connsiteX258" fmla="*/ 500619 w 1514475"/>
                <a:gd name="connsiteY258" fmla="*/ 118586 h 1066800"/>
                <a:gd name="connsiteX259" fmla="*/ 498714 w 1514475"/>
                <a:gd name="connsiteY259" fmla="*/ 111919 h 1066800"/>
                <a:gd name="connsiteX260" fmla="*/ 496809 w 1514475"/>
                <a:gd name="connsiteY260" fmla="*/ 109061 h 1066800"/>
                <a:gd name="connsiteX261" fmla="*/ 492046 w 1514475"/>
                <a:gd name="connsiteY261" fmla="*/ 105251 h 1066800"/>
                <a:gd name="connsiteX262" fmla="*/ 486331 w 1514475"/>
                <a:gd name="connsiteY262" fmla="*/ 99536 h 1066800"/>
                <a:gd name="connsiteX263" fmla="*/ 479664 w 1514475"/>
                <a:gd name="connsiteY263" fmla="*/ 95726 h 1066800"/>
                <a:gd name="connsiteX264" fmla="*/ 465376 w 1514475"/>
                <a:gd name="connsiteY264" fmla="*/ 92869 h 1066800"/>
                <a:gd name="connsiteX265" fmla="*/ 457756 w 1514475"/>
                <a:gd name="connsiteY265" fmla="*/ 88106 h 1066800"/>
                <a:gd name="connsiteX266" fmla="*/ 447279 w 1514475"/>
                <a:gd name="connsiteY266" fmla="*/ 78581 h 1066800"/>
                <a:gd name="connsiteX267" fmla="*/ 442516 w 1514475"/>
                <a:gd name="connsiteY267" fmla="*/ 71914 h 1066800"/>
                <a:gd name="connsiteX268" fmla="*/ 442516 w 1514475"/>
                <a:gd name="connsiteY268" fmla="*/ 63341 h 1066800"/>
                <a:gd name="connsiteX269" fmla="*/ 457756 w 1514475"/>
                <a:gd name="connsiteY269" fmla="*/ 57626 h 1066800"/>
                <a:gd name="connsiteX270" fmla="*/ 492046 w 1514475"/>
                <a:gd name="connsiteY270" fmla="*/ 76676 h 1066800"/>
                <a:gd name="connsiteX271" fmla="*/ 494904 w 1514475"/>
                <a:gd name="connsiteY271" fmla="*/ 77629 h 1066800"/>
                <a:gd name="connsiteX272" fmla="*/ 496809 w 1514475"/>
                <a:gd name="connsiteY272" fmla="*/ 77629 h 1066800"/>
                <a:gd name="connsiteX273" fmla="*/ 508239 w 1514475"/>
                <a:gd name="connsiteY273" fmla="*/ 70009 h 1066800"/>
                <a:gd name="connsiteX274" fmla="*/ 511096 w 1514475"/>
                <a:gd name="connsiteY274" fmla="*/ 62389 h 1066800"/>
                <a:gd name="connsiteX275" fmla="*/ 511096 w 1514475"/>
                <a:gd name="connsiteY275" fmla="*/ 61436 h 1066800"/>
                <a:gd name="connsiteX276" fmla="*/ 511096 w 1514475"/>
                <a:gd name="connsiteY276" fmla="*/ 52864 h 1066800"/>
                <a:gd name="connsiteX277" fmla="*/ 507286 w 1514475"/>
                <a:gd name="connsiteY277" fmla="*/ 46196 h 1066800"/>
                <a:gd name="connsiteX278" fmla="*/ 499666 w 1514475"/>
                <a:gd name="connsiteY278" fmla="*/ 37624 h 1066800"/>
                <a:gd name="connsiteX279" fmla="*/ 487284 w 1514475"/>
                <a:gd name="connsiteY279" fmla="*/ 22384 h 1066800"/>
                <a:gd name="connsiteX280" fmla="*/ 486331 w 1514475"/>
                <a:gd name="connsiteY280" fmla="*/ 15716 h 1066800"/>
                <a:gd name="connsiteX281" fmla="*/ 491094 w 1514475"/>
                <a:gd name="connsiteY281" fmla="*/ 10001 h 1066800"/>
                <a:gd name="connsiteX282" fmla="*/ 493951 w 1514475"/>
                <a:gd name="connsiteY282" fmla="*/ 10001 h 1066800"/>
                <a:gd name="connsiteX283" fmla="*/ 493951 w 1514475"/>
                <a:gd name="connsiteY283" fmla="*/ 10001 h 1066800"/>
                <a:gd name="connsiteX284" fmla="*/ 493951 w 1514475"/>
                <a:gd name="connsiteY284" fmla="*/ 10001 h 1066800"/>
                <a:gd name="connsiteX285" fmla="*/ 394891 w 1514475"/>
                <a:gd name="connsiteY285" fmla="*/ 174784 h 1066800"/>
                <a:gd name="connsiteX286" fmla="*/ 391081 w 1514475"/>
                <a:gd name="connsiteY286" fmla="*/ 177641 h 1066800"/>
                <a:gd name="connsiteX287" fmla="*/ 392034 w 1514475"/>
                <a:gd name="connsiteY287" fmla="*/ 181451 h 1066800"/>
                <a:gd name="connsiteX288" fmla="*/ 407274 w 1514475"/>
                <a:gd name="connsiteY288" fmla="*/ 191929 h 1066800"/>
                <a:gd name="connsiteX289" fmla="*/ 422514 w 1514475"/>
                <a:gd name="connsiteY289" fmla="*/ 198596 h 1066800"/>
                <a:gd name="connsiteX290" fmla="*/ 427276 w 1514475"/>
                <a:gd name="connsiteY290" fmla="*/ 199549 h 1066800"/>
                <a:gd name="connsiteX291" fmla="*/ 444421 w 1514475"/>
                <a:gd name="connsiteY291" fmla="*/ 198596 h 1066800"/>
                <a:gd name="connsiteX292" fmla="*/ 449184 w 1514475"/>
                <a:gd name="connsiteY292" fmla="*/ 198596 h 1066800"/>
                <a:gd name="connsiteX293" fmla="*/ 449184 w 1514475"/>
                <a:gd name="connsiteY293" fmla="*/ 199549 h 1066800"/>
                <a:gd name="connsiteX294" fmla="*/ 456804 w 1514475"/>
                <a:gd name="connsiteY294" fmla="*/ 204311 h 1066800"/>
                <a:gd name="connsiteX295" fmla="*/ 458709 w 1514475"/>
                <a:gd name="connsiteY295" fmla="*/ 207169 h 1066800"/>
                <a:gd name="connsiteX296" fmla="*/ 456804 w 1514475"/>
                <a:gd name="connsiteY296" fmla="*/ 211931 h 1066800"/>
                <a:gd name="connsiteX297" fmla="*/ 456804 w 1514475"/>
                <a:gd name="connsiteY297" fmla="*/ 212884 h 1066800"/>
                <a:gd name="connsiteX298" fmla="*/ 453946 w 1514475"/>
                <a:gd name="connsiteY298" fmla="*/ 220504 h 1066800"/>
                <a:gd name="connsiteX299" fmla="*/ 452994 w 1514475"/>
                <a:gd name="connsiteY299" fmla="*/ 227171 h 1066800"/>
                <a:gd name="connsiteX300" fmla="*/ 452994 w 1514475"/>
                <a:gd name="connsiteY300" fmla="*/ 230981 h 1066800"/>
                <a:gd name="connsiteX301" fmla="*/ 456804 w 1514475"/>
                <a:gd name="connsiteY301" fmla="*/ 240506 h 1066800"/>
                <a:gd name="connsiteX302" fmla="*/ 462519 w 1514475"/>
                <a:gd name="connsiteY302" fmla="*/ 268129 h 1066800"/>
                <a:gd name="connsiteX303" fmla="*/ 463471 w 1514475"/>
                <a:gd name="connsiteY303" fmla="*/ 273844 h 1066800"/>
                <a:gd name="connsiteX304" fmla="*/ 479664 w 1514475"/>
                <a:gd name="connsiteY304" fmla="*/ 266224 h 1066800"/>
                <a:gd name="connsiteX305" fmla="*/ 488236 w 1514475"/>
                <a:gd name="connsiteY305" fmla="*/ 260509 h 1066800"/>
                <a:gd name="connsiteX306" fmla="*/ 495856 w 1514475"/>
                <a:gd name="connsiteY306" fmla="*/ 259556 h 1066800"/>
                <a:gd name="connsiteX307" fmla="*/ 502524 w 1514475"/>
                <a:gd name="connsiteY307" fmla="*/ 268129 h 1066800"/>
                <a:gd name="connsiteX308" fmla="*/ 501571 w 1514475"/>
                <a:gd name="connsiteY308" fmla="*/ 273844 h 1066800"/>
                <a:gd name="connsiteX309" fmla="*/ 499666 w 1514475"/>
                <a:gd name="connsiteY309" fmla="*/ 276701 h 1066800"/>
                <a:gd name="connsiteX310" fmla="*/ 493951 w 1514475"/>
                <a:gd name="connsiteY310" fmla="*/ 283369 h 1066800"/>
                <a:gd name="connsiteX311" fmla="*/ 478711 w 1514475"/>
                <a:gd name="connsiteY311" fmla="*/ 296704 h 1066800"/>
                <a:gd name="connsiteX312" fmla="*/ 463471 w 1514475"/>
                <a:gd name="connsiteY312" fmla="*/ 310991 h 1066800"/>
                <a:gd name="connsiteX313" fmla="*/ 438706 w 1514475"/>
                <a:gd name="connsiteY313" fmla="*/ 339566 h 1066800"/>
                <a:gd name="connsiteX314" fmla="*/ 423466 w 1514475"/>
                <a:gd name="connsiteY314" fmla="*/ 359569 h 1066800"/>
                <a:gd name="connsiteX315" fmla="*/ 416799 w 1514475"/>
                <a:gd name="connsiteY315" fmla="*/ 367189 h 1066800"/>
                <a:gd name="connsiteX316" fmla="*/ 417751 w 1514475"/>
                <a:gd name="connsiteY316" fmla="*/ 367189 h 1066800"/>
                <a:gd name="connsiteX317" fmla="*/ 482521 w 1514475"/>
                <a:gd name="connsiteY317" fmla="*/ 343376 h 1066800"/>
                <a:gd name="connsiteX318" fmla="*/ 504429 w 1514475"/>
                <a:gd name="connsiteY318" fmla="*/ 330041 h 1066800"/>
                <a:gd name="connsiteX319" fmla="*/ 527289 w 1514475"/>
                <a:gd name="connsiteY319" fmla="*/ 308134 h 1066800"/>
                <a:gd name="connsiteX320" fmla="*/ 538719 w 1514475"/>
                <a:gd name="connsiteY320" fmla="*/ 288131 h 1066800"/>
                <a:gd name="connsiteX321" fmla="*/ 541576 w 1514475"/>
                <a:gd name="connsiteY321" fmla="*/ 280511 h 1066800"/>
                <a:gd name="connsiteX322" fmla="*/ 542529 w 1514475"/>
                <a:gd name="connsiteY322" fmla="*/ 255746 h 1066800"/>
                <a:gd name="connsiteX323" fmla="*/ 523479 w 1514475"/>
                <a:gd name="connsiteY323" fmla="*/ 212884 h 1066800"/>
                <a:gd name="connsiteX324" fmla="*/ 497761 w 1514475"/>
                <a:gd name="connsiteY324" fmla="*/ 193834 h 1066800"/>
                <a:gd name="connsiteX325" fmla="*/ 466329 w 1514475"/>
                <a:gd name="connsiteY325" fmla="*/ 181451 h 1066800"/>
                <a:gd name="connsiteX326" fmla="*/ 456804 w 1514475"/>
                <a:gd name="connsiteY326" fmla="*/ 179546 h 1066800"/>
                <a:gd name="connsiteX327" fmla="*/ 428229 w 1514475"/>
                <a:gd name="connsiteY327" fmla="*/ 174784 h 1066800"/>
                <a:gd name="connsiteX328" fmla="*/ 423466 w 1514475"/>
                <a:gd name="connsiteY328" fmla="*/ 174784 h 1066800"/>
                <a:gd name="connsiteX329" fmla="*/ 418704 w 1514475"/>
                <a:gd name="connsiteY329" fmla="*/ 174784 h 1066800"/>
                <a:gd name="connsiteX330" fmla="*/ 414894 w 1514475"/>
                <a:gd name="connsiteY330" fmla="*/ 175736 h 1066800"/>
                <a:gd name="connsiteX331" fmla="*/ 402511 w 1514475"/>
                <a:gd name="connsiteY331" fmla="*/ 175736 h 1066800"/>
                <a:gd name="connsiteX332" fmla="*/ 394891 w 1514475"/>
                <a:gd name="connsiteY332" fmla="*/ 174784 h 1066800"/>
                <a:gd name="connsiteX333" fmla="*/ 394891 w 1514475"/>
                <a:gd name="connsiteY333" fmla="*/ 174784 h 1066800"/>
                <a:gd name="connsiteX334" fmla="*/ 192009 w 1514475"/>
                <a:gd name="connsiteY334" fmla="*/ 347186 h 1066800"/>
                <a:gd name="connsiteX335" fmla="*/ 194866 w 1514475"/>
                <a:gd name="connsiteY335" fmla="*/ 374809 h 1066800"/>
                <a:gd name="connsiteX336" fmla="*/ 213916 w 1514475"/>
                <a:gd name="connsiteY336" fmla="*/ 403384 h 1066800"/>
                <a:gd name="connsiteX337" fmla="*/ 222489 w 1514475"/>
                <a:gd name="connsiteY337" fmla="*/ 409099 h 1066800"/>
                <a:gd name="connsiteX338" fmla="*/ 229156 w 1514475"/>
                <a:gd name="connsiteY338" fmla="*/ 411004 h 1066800"/>
                <a:gd name="connsiteX339" fmla="*/ 232966 w 1514475"/>
                <a:gd name="connsiteY339" fmla="*/ 411956 h 1066800"/>
                <a:gd name="connsiteX340" fmla="*/ 234871 w 1514475"/>
                <a:gd name="connsiteY340" fmla="*/ 412909 h 1066800"/>
                <a:gd name="connsiteX341" fmla="*/ 238681 w 1514475"/>
                <a:gd name="connsiteY341" fmla="*/ 411956 h 1066800"/>
                <a:gd name="connsiteX342" fmla="*/ 234871 w 1514475"/>
                <a:gd name="connsiteY342" fmla="*/ 401479 h 1066800"/>
                <a:gd name="connsiteX343" fmla="*/ 228204 w 1514475"/>
                <a:gd name="connsiteY343" fmla="*/ 387191 h 1066800"/>
                <a:gd name="connsiteX344" fmla="*/ 228204 w 1514475"/>
                <a:gd name="connsiteY344" fmla="*/ 383381 h 1066800"/>
                <a:gd name="connsiteX345" fmla="*/ 232966 w 1514475"/>
                <a:gd name="connsiteY345" fmla="*/ 378619 h 1066800"/>
                <a:gd name="connsiteX346" fmla="*/ 243444 w 1514475"/>
                <a:gd name="connsiteY346" fmla="*/ 377666 h 1066800"/>
                <a:gd name="connsiteX347" fmla="*/ 246301 w 1514475"/>
                <a:gd name="connsiteY347" fmla="*/ 378619 h 1066800"/>
                <a:gd name="connsiteX348" fmla="*/ 258684 w 1514475"/>
                <a:gd name="connsiteY348" fmla="*/ 386239 h 1066800"/>
                <a:gd name="connsiteX349" fmla="*/ 270114 w 1514475"/>
                <a:gd name="connsiteY349" fmla="*/ 395764 h 1066800"/>
                <a:gd name="connsiteX350" fmla="*/ 278686 w 1514475"/>
                <a:gd name="connsiteY350" fmla="*/ 406241 h 1066800"/>
                <a:gd name="connsiteX351" fmla="*/ 281544 w 1514475"/>
                <a:gd name="connsiteY351" fmla="*/ 410051 h 1066800"/>
                <a:gd name="connsiteX352" fmla="*/ 325359 w 1514475"/>
                <a:gd name="connsiteY352" fmla="*/ 420529 h 1066800"/>
                <a:gd name="connsiteX353" fmla="*/ 335836 w 1514475"/>
                <a:gd name="connsiteY353" fmla="*/ 421481 h 1066800"/>
                <a:gd name="connsiteX354" fmla="*/ 342504 w 1514475"/>
                <a:gd name="connsiteY354" fmla="*/ 421481 h 1066800"/>
                <a:gd name="connsiteX355" fmla="*/ 340599 w 1514475"/>
                <a:gd name="connsiteY355" fmla="*/ 411956 h 1066800"/>
                <a:gd name="connsiteX356" fmla="*/ 334884 w 1514475"/>
                <a:gd name="connsiteY356" fmla="*/ 401479 h 1066800"/>
                <a:gd name="connsiteX357" fmla="*/ 321549 w 1514475"/>
                <a:gd name="connsiteY357" fmla="*/ 390049 h 1066800"/>
                <a:gd name="connsiteX358" fmla="*/ 302499 w 1514475"/>
                <a:gd name="connsiteY358" fmla="*/ 379571 h 1066800"/>
                <a:gd name="connsiteX359" fmla="*/ 263446 w 1514475"/>
                <a:gd name="connsiteY359" fmla="*/ 365284 h 1066800"/>
                <a:gd name="connsiteX360" fmla="*/ 255826 w 1514475"/>
                <a:gd name="connsiteY360" fmla="*/ 363379 h 1066800"/>
                <a:gd name="connsiteX361" fmla="*/ 250111 w 1514475"/>
                <a:gd name="connsiteY361" fmla="*/ 361474 h 1066800"/>
                <a:gd name="connsiteX362" fmla="*/ 237729 w 1514475"/>
                <a:gd name="connsiteY362" fmla="*/ 358616 h 1066800"/>
                <a:gd name="connsiteX363" fmla="*/ 207249 w 1514475"/>
                <a:gd name="connsiteY363" fmla="*/ 350996 h 1066800"/>
                <a:gd name="connsiteX364" fmla="*/ 192009 w 1514475"/>
                <a:gd name="connsiteY364" fmla="*/ 347186 h 1066800"/>
                <a:gd name="connsiteX365" fmla="*/ 192009 w 1514475"/>
                <a:gd name="connsiteY365" fmla="*/ 347186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</a:cxnLst>
              <a:rect l="l" t="t" r="r" b="b"/>
              <a:pathLst>
                <a:path w="1514475" h="1066800">
                  <a:moveTo>
                    <a:pt x="493951" y="10001"/>
                  </a:moveTo>
                  <a:cubicBezTo>
                    <a:pt x="496809" y="10001"/>
                    <a:pt x="498714" y="10001"/>
                    <a:pt x="500619" y="10001"/>
                  </a:cubicBezTo>
                  <a:cubicBezTo>
                    <a:pt x="502524" y="10954"/>
                    <a:pt x="503476" y="11906"/>
                    <a:pt x="505381" y="12859"/>
                  </a:cubicBezTo>
                  <a:cubicBezTo>
                    <a:pt x="508239" y="13811"/>
                    <a:pt x="509191" y="15716"/>
                    <a:pt x="511096" y="17621"/>
                  </a:cubicBezTo>
                  <a:cubicBezTo>
                    <a:pt x="513954" y="21431"/>
                    <a:pt x="519669" y="24289"/>
                    <a:pt x="524431" y="26194"/>
                  </a:cubicBezTo>
                  <a:lnTo>
                    <a:pt x="526336" y="25241"/>
                  </a:lnTo>
                  <a:lnTo>
                    <a:pt x="527289" y="24289"/>
                  </a:lnTo>
                  <a:cubicBezTo>
                    <a:pt x="528242" y="23336"/>
                    <a:pt x="529194" y="21431"/>
                    <a:pt x="529194" y="20479"/>
                  </a:cubicBezTo>
                  <a:cubicBezTo>
                    <a:pt x="532051" y="14764"/>
                    <a:pt x="535861" y="10954"/>
                    <a:pt x="541576" y="8096"/>
                  </a:cubicBezTo>
                  <a:cubicBezTo>
                    <a:pt x="543481" y="7144"/>
                    <a:pt x="546339" y="7144"/>
                    <a:pt x="549196" y="7144"/>
                  </a:cubicBezTo>
                  <a:cubicBezTo>
                    <a:pt x="550149" y="7144"/>
                    <a:pt x="550149" y="7144"/>
                    <a:pt x="551101" y="7144"/>
                  </a:cubicBezTo>
                  <a:cubicBezTo>
                    <a:pt x="553959" y="8096"/>
                    <a:pt x="555864" y="10001"/>
                    <a:pt x="557769" y="11906"/>
                  </a:cubicBezTo>
                  <a:cubicBezTo>
                    <a:pt x="558721" y="12859"/>
                    <a:pt x="559674" y="14764"/>
                    <a:pt x="559674" y="15716"/>
                  </a:cubicBezTo>
                  <a:cubicBezTo>
                    <a:pt x="559674" y="19526"/>
                    <a:pt x="559674" y="22384"/>
                    <a:pt x="558721" y="25241"/>
                  </a:cubicBezTo>
                  <a:lnTo>
                    <a:pt x="553959" y="42386"/>
                  </a:lnTo>
                  <a:cubicBezTo>
                    <a:pt x="553959" y="43339"/>
                    <a:pt x="553959" y="43339"/>
                    <a:pt x="553006" y="44291"/>
                  </a:cubicBezTo>
                  <a:cubicBezTo>
                    <a:pt x="552054" y="47149"/>
                    <a:pt x="552054" y="50006"/>
                    <a:pt x="551101" y="52864"/>
                  </a:cubicBezTo>
                  <a:cubicBezTo>
                    <a:pt x="548244" y="60484"/>
                    <a:pt x="543481" y="68104"/>
                    <a:pt x="538719" y="75724"/>
                  </a:cubicBezTo>
                  <a:cubicBezTo>
                    <a:pt x="534909" y="83344"/>
                    <a:pt x="531099" y="90964"/>
                    <a:pt x="528242" y="98584"/>
                  </a:cubicBezTo>
                  <a:cubicBezTo>
                    <a:pt x="527289" y="101441"/>
                    <a:pt x="527289" y="104299"/>
                    <a:pt x="527289" y="107156"/>
                  </a:cubicBezTo>
                  <a:cubicBezTo>
                    <a:pt x="526336" y="110014"/>
                    <a:pt x="526336" y="113824"/>
                    <a:pt x="526336" y="116681"/>
                  </a:cubicBezTo>
                  <a:cubicBezTo>
                    <a:pt x="527289" y="124301"/>
                    <a:pt x="526336" y="129064"/>
                    <a:pt x="527289" y="135731"/>
                  </a:cubicBezTo>
                  <a:cubicBezTo>
                    <a:pt x="527289" y="132874"/>
                    <a:pt x="527289" y="134779"/>
                    <a:pt x="527289" y="136684"/>
                  </a:cubicBezTo>
                  <a:cubicBezTo>
                    <a:pt x="527289" y="140494"/>
                    <a:pt x="528242" y="144304"/>
                    <a:pt x="527289" y="149066"/>
                  </a:cubicBezTo>
                  <a:cubicBezTo>
                    <a:pt x="527289" y="150971"/>
                    <a:pt x="526336" y="152876"/>
                    <a:pt x="526336" y="153829"/>
                  </a:cubicBezTo>
                  <a:cubicBezTo>
                    <a:pt x="526336" y="156686"/>
                    <a:pt x="525384" y="160496"/>
                    <a:pt x="524431" y="163354"/>
                  </a:cubicBezTo>
                  <a:cubicBezTo>
                    <a:pt x="524431" y="164306"/>
                    <a:pt x="523479" y="165259"/>
                    <a:pt x="523479" y="167164"/>
                  </a:cubicBezTo>
                  <a:lnTo>
                    <a:pt x="529194" y="172879"/>
                  </a:lnTo>
                  <a:cubicBezTo>
                    <a:pt x="531099" y="174784"/>
                    <a:pt x="532051" y="176689"/>
                    <a:pt x="533956" y="177641"/>
                  </a:cubicBezTo>
                  <a:cubicBezTo>
                    <a:pt x="536814" y="179546"/>
                    <a:pt x="538719" y="181451"/>
                    <a:pt x="540624" y="183356"/>
                  </a:cubicBezTo>
                  <a:cubicBezTo>
                    <a:pt x="543481" y="185261"/>
                    <a:pt x="546339" y="187166"/>
                    <a:pt x="549196" y="189071"/>
                  </a:cubicBezTo>
                  <a:cubicBezTo>
                    <a:pt x="550149" y="190024"/>
                    <a:pt x="552054" y="190976"/>
                    <a:pt x="553959" y="190976"/>
                  </a:cubicBezTo>
                  <a:cubicBezTo>
                    <a:pt x="555864" y="191929"/>
                    <a:pt x="558721" y="191929"/>
                    <a:pt x="560626" y="190976"/>
                  </a:cubicBezTo>
                  <a:cubicBezTo>
                    <a:pt x="564436" y="190976"/>
                    <a:pt x="567294" y="190024"/>
                    <a:pt x="570151" y="188119"/>
                  </a:cubicBezTo>
                  <a:cubicBezTo>
                    <a:pt x="573961" y="187166"/>
                    <a:pt x="576819" y="185261"/>
                    <a:pt x="579676" y="184309"/>
                  </a:cubicBezTo>
                  <a:cubicBezTo>
                    <a:pt x="579676" y="184309"/>
                    <a:pt x="580629" y="183356"/>
                    <a:pt x="582534" y="183356"/>
                  </a:cubicBezTo>
                  <a:cubicBezTo>
                    <a:pt x="583486" y="182404"/>
                    <a:pt x="585392" y="181451"/>
                    <a:pt x="586344" y="180499"/>
                  </a:cubicBezTo>
                  <a:cubicBezTo>
                    <a:pt x="587296" y="179546"/>
                    <a:pt x="589201" y="178594"/>
                    <a:pt x="590154" y="177641"/>
                  </a:cubicBezTo>
                  <a:cubicBezTo>
                    <a:pt x="592059" y="175736"/>
                    <a:pt x="593964" y="174784"/>
                    <a:pt x="595869" y="172879"/>
                  </a:cubicBezTo>
                  <a:cubicBezTo>
                    <a:pt x="597774" y="170974"/>
                    <a:pt x="599679" y="169069"/>
                    <a:pt x="600631" y="168116"/>
                  </a:cubicBezTo>
                  <a:cubicBezTo>
                    <a:pt x="601584" y="167164"/>
                    <a:pt x="602536" y="166211"/>
                    <a:pt x="604442" y="164306"/>
                  </a:cubicBezTo>
                  <a:cubicBezTo>
                    <a:pt x="607299" y="161449"/>
                    <a:pt x="609204" y="158591"/>
                    <a:pt x="611109" y="155734"/>
                  </a:cubicBezTo>
                  <a:cubicBezTo>
                    <a:pt x="615871" y="148114"/>
                    <a:pt x="620634" y="140494"/>
                    <a:pt x="622539" y="131921"/>
                  </a:cubicBezTo>
                  <a:cubicBezTo>
                    <a:pt x="622539" y="130969"/>
                    <a:pt x="623492" y="129064"/>
                    <a:pt x="624444" y="127159"/>
                  </a:cubicBezTo>
                  <a:cubicBezTo>
                    <a:pt x="625396" y="125254"/>
                    <a:pt x="625396" y="123349"/>
                    <a:pt x="625396" y="121444"/>
                  </a:cubicBezTo>
                  <a:cubicBezTo>
                    <a:pt x="626349" y="115729"/>
                    <a:pt x="628254" y="110014"/>
                    <a:pt x="629206" y="103346"/>
                  </a:cubicBezTo>
                  <a:cubicBezTo>
                    <a:pt x="630159" y="100489"/>
                    <a:pt x="631111" y="98584"/>
                    <a:pt x="633017" y="96679"/>
                  </a:cubicBezTo>
                  <a:cubicBezTo>
                    <a:pt x="633969" y="94774"/>
                    <a:pt x="633969" y="93821"/>
                    <a:pt x="634921" y="92869"/>
                  </a:cubicBezTo>
                  <a:cubicBezTo>
                    <a:pt x="635874" y="90964"/>
                    <a:pt x="637779" y="89059"/>
                    <a:pt x="639684" y="87154"/>
                  </a:cubicBezTo>
                  <a:cubicBezTo>
                    <a:pt x="641589" y="85249"/>
                    <a:pt x="642542" y="84296"/>
                    <a:pt x="644446" y="82391"/>
                  </a:cubicBezTo>
                  <a:cubicBezTo>
                    <a:pt x="646351" y="83344"/>
                    <a:pt x="648256" y="83344"/>
                    <a:pt x="650161" y="83344"/>
                  </a:cubicBezTo>
                  <a:cubicBezTo>
                    <a:pt x="651114" y="83344"/>
                    <a:pt x="651114" y="83344"/>
                    <a:pt x="652067" y="83344"/>
                  </a:cubicBezTo>
                  <a:cubicBezTo>
                    <a:pt x="653019" y="84296"/>
                    <a:pt x="653971" y="84296"/>
                    <a:pt x="653971" y="84296"/>
                  </a:cubicBezTo>
                  <a:cubicBezTo>
                    <a:pt x="654924" y="85249"/>
                    <a:pt x="654924" y="85249"/>
                    <a:pt x="655876" y="86201"/>
                  </a:cubicBezTo>
                  <a:cubicBezTo>
                    <a:pt x="656829" y="88106"/>
                    <a:pt x="656829" y="89059"/>
                    <a:pt x="657781" y="89059"/>
                  </a:cubicBezTo>
                  <a:cubicBezTo>
                    <a:pt x="657781" y="89059"/>
                    <a:pt x="658734" y="90011"/>
                    <a:pt x="658734" y="90964"/>
                  </a:cubicBezTo>
                  <a:cubicBezTo>
                    <a:pt x="658734" y="92869"/>
                    <a:pt x="658734" y="95726"/>
                    <a:pt x="657781" y="97631"/>
                  </a:cubicBezTo>
                  <a:cubicBezTo>
                    <a:pt x="656829" y="107156"/>
                    <a:pt x="654924" y="115729"/>
                    <a:pt x="653019" y="125254"/>
                  </a:cubicBezTo>
                  <a:lnTo>
                    <a:pt x="650161" y="135731"/>
                  </a:lnTo>
                  <a:cubicBezTo>
                    <a:pt x="649209" y="138589"/>
                    <a:pt x="649209" y="142399"/>
                    <a:pt x="651114" y="145256"/>
                  </a:cubicBezTo>
                  <a:cubicBezTo>
                    <a:pt x="651114" y="146209"/>
                    <a:pt x="652067" y="147161"/>
                    <a:pt x="653019" y="148114"/>
                  </a:cubicBezTo>
                  <a:cubicBezTo>
                    <a:pt x="653971" y="149066"/>
                    <a:pt x="655876" y="150019"/>
                    <a:pt x="656829" y="150019"/>
                  </a:cubicBezTo>
                  <a:cubicBezTo>
                    <a:pt x="658734" y="150019"/>
                    <a:pt x="659686" y="150019"/>
                    <a:pt x="661592" y="150019"/>
                  </a:cubicBezTo>
                  <a:cubicBezTo>
                    <a:pt x="664449" y="150019"/>
                    <a:pt x="666354" y="150019"/>
                    <a:pt x="669211" y="149066"/>
                  </a:cubicBezTo>
                  <a:cubicBezTo>
                    <a:pt x="672069" y="148114"/>
                    <a:pt x="674926" y="147161"/>
                    <a:pt x="677784" y="145256"/>
                  </a:cubicBezTo>
                  <a:cubicBezTo>
                    <a:pt x="684451" y="142399"/>
                    <a:pt x="690167" y="139541"/>
                    <a:pt x="695881" y="134779"/>
                  </a:cubicBezTo>
                  <a:cubicBezTo>
                    <a:pt x="700644" y="131921"/>
                    <a:pt x="705406" y="129064"/>
                    <a:pt x="711121" y="126206"/>
                  </a:cubicBezTo>
                  <a:cubicBezTo>
                    <a:pt x="712074" y="125254"/>
                    <a:pt x="713026" y="125254"/>
                    <a:pt x="714931" y="125254"/>
                  </a:cubicBezTo>
                  <a:cubicBezTo>
                    <a:pt x="715884" y="126206"/>
                    <a:pt x="716836" y="126206"/>
                    <a:pt x="717789" y="127159"/>
                  </a:cubicBezTo>
                  <a:cubicBezTo>
                    <a:pt x="718742" y="128111"/>
                    <a:pt x="719694" y="128111"/>
                    <a:pt x="719694" y="129064"/>
                  </a:cubicBezTo>
                  <a:cubicBezTo>
                    <a:pt x="720646" y="130969"/>
                    <a:pt x="720646" y="131921"/>
                    <a:pt x="720646" y="133826"/>
                  </a:cubicBezTo>
                  <a:cubicBezTo>
                    <a:pt x="720646" y="135731"/>
                    <a:pt x="719694" y="136684"/>
                    <a:pt x="719694" y="138589"/>
                  </a:cubicBezTo>
                  <a:cubicBezTo>
                    <a:pt x="719694" y="138589"/>
                    <a:pt x="719694" y="139541"/>
                    <a:pt x="719694" y="139541"/>
                  </a:cubicBezTo>
                  <a:cubicBezTo>
                    <a:pt x="719694" y="141446"/>
                    <a:pt x="718742" y="142399"/>
                    <a:pt x="718742" y="144304"/>
                  </a:cubicBezTo>
                  <a:cubicBezTo>
                    <a:pt x="718742" y="144304"/>
                    <a:pt x="718742" y="144304"/>
                    <a:pt x="718742" y="145256"/>
                  </a:cubicBezTo>
                  <a:cubicBezTo>
                    <a:pt x="718742" y="146209"/>
                    <a:pt x="718742" y="147161"/>
                    <a:pt x="718742" y="148114"/>
                  </a:cubicBezTo>
                  <a:cubicBezTo>
                    <a:pt x="717789" y="149066"/>
                    <a:pt x="716836" y="150019"/>
                    <a:pt x="715884" y="150971"/>
                  </a:cubicBezTo>
                  <a:cubicBezTo>
                    <a:pt x="714931" y="152876"/>
                    <a:pt x="713979" y="153829"/>
                    <a:pt x="713026" y="155734"/>
                  </a:cubicBezTo>
                  <a:cubicBezTo>
                    <a:pt x="712074" y="156686"/>
                    <a:pt x="711121" y="158591"/>
                    <a:pt x="709217" y="159544"/>
                  </a:cubicBezTo>
                  <a:cubicBezTo>
                    <a:pt x="707311" y="161449"/>
                    <a:pt x="704454" y="163354"/>
                    <a:pt x="702549" y="165259"/>
                  </a:cubicBezTo>
                  <a:cubicBezTo>
                    <a:pt x="698739" y="168116"/>
                    <a:pt x="695881" y="170021"/>
                    <a:pt x="692071" y="171926"/>
                  </a:cubicBezTo>
                  <a:cubicBezTo>
                    <a:pt x="688261" y="173831"/>
                    <a:pt x="684451" y="174784"/>
                    <a:pt x="680642" y="175736"/>
                  </a:cubicBezTo>
                  <a:cubicBezTo>
                    <a:pt x="678736" y="175736"/>
                    <a:pt x="678736" y="176689"/>
                    <a:pt x="676831" y="176689"/>
                  </a:cubicBezTo>
                  <a:cubicBezTo>
                    <a:pt x="673974" y="176689"/>
                    <a:pt x="671117" y="176689"/>
                    <a:pt x="668259" y="177641"/>
                  </a:cubicBezTo>
                  <a:cubicBezTo>
                    <a:pt x="665401" y="178594"/>
                    <a:pt x="661592" y="178594"/>
                    <a:pt x="657781" y="179546"/>
                  </a:cubicBezTo>
                  <a:cubicBezTo>
                    <a:pt x="654924" y="180499"/>
                    <a:pt x="651114" y="180499"/>
                    <a:pt x="648256" y="181451"/>
                  </a:cubicBezTo>
                  <a:cubicBezTo>
                    <a:pt x="646351" y="182404"/>
                    <a:pt x="643494" y="183356"/>
                    <a:pt x="640636" y="184309"/>
                  </a:cubicBezTo>
                  <a:cubicBezTo>
                    <a:pt x="637779" y="185261"/>
                    <a:pt x="635874" y="186214"/>
                    <a:pt x="633017" y="186214"/>
                  </a:cubicBezTo>
                  <a:cubicBezTo>
                    <a:pt x="630159" y="187166"/>
                    <a:pt x="627301" y="188119"/>
                    <a:pt x="625396" y="189071"/>
                  </a:cubicBezTo>
                  <a:cubicBezTo>
                    <a:pt x="616824" y="192881"/>
                    <a:pt x="609204" y="196691"/>
                    <a:pt x="601584" y="201454"/>
                  </a:cubicBezTo>
                  <a:cubicBezTo>
                    <a:pt x="593011" y="207169"/>
                    <a:pt x="585392" y="215741"/>
                    <a:pt x="580629" y="225266"/>
                  </a:cubicBezTo>
                  <a:cubicBezTo>
                    <a:pt x="579676" y="228124"/>
                    <a:pt x="578724" y="230029"/>
                    <a:pt x="577771" y="232886"/>
                  </a:cubicBezTo>
                  <a:cubicBezTo>
                    <a:pt x="576819" y="235744"/>
                    <a:pt x="575867" y="238601"/>
                    <a:pt x="575867" y="241459"/>
                  </a:cubicBezTo>
                  <a:cubicBezTo>
                    <a:pt x="575867" y="246221"/>
                    <a:pt x="575867" y="250984"/>
                    <a:pt x="575867" y="255746"/>
                  </a:cubicBezTo>
                  <a:cubicBezTo>
                    <a:pt x="575867" y="260509"/>
                    <a:pt x="575867" y="265271"/>
                    <a:pt x="575867" y="270034"/>
                  </a:cubicBezTo>
                  <a:cubicBezTo>
                    <a:pt x="575867" y="271939"/>
                    <a:pt x="575867" y="273844"/>
                    <a:pt x="574914" y="275749"/>
                  </a:cubicBezTo>
                  <a:cubicBezTo>
                    <a:pt x="573961" y="279559"/>
                    <a:pt x="573961" y="283369"/>
                    <a:pt x="573009" y="287179"/>
                  </a:cubicBezTo>
                  <a:cubicBezTo>
                    <a:pt x="573009" y="288131"/>
                    <a:pt x="572056" y="289084"/>
                    <a:pt x="572056" y="290036"/>
                  </a:cubicBezTo>
                  <a:cubicBezTo>
                    <a:pt x="568246" y="304324"/>
                    <a:pt x="561579" y="316706"/>
                    <a:pt x="551101" y="328136"/>
                  </a:cubicBezTo>
                  <a:lnTo>
                    <a:pt x="540624" y="338614"/>
                  </a:lnTo>
                  <a:lnTo>
                    <a:pt x="530146" y="348139"/>
                  </a:lnTo>
                  <a:cubicBezTo>
                    <a:pt x="520621" y="355759"/>
                    <a:pt x="509191" y="363379"/>
                    <a:pt x="497761" y="368141"/>
                  </a:cubicBezTo>
                  <a:cubicBezTo>
                    <a:pt x="492046" y="370046"/>
                    <a:pt x="484426" y="373856"/>
                    <a:pt x="475854" y="377666"/>
                  </a:cubicBezTo>
                  <a:cubicBezTo>
                    <a:pt x="424419" y="400526"/>
                    <a:pt x="418704" y="415766"/>
                    <a:pt x="399654" y="425291"/>
                  </a:cubicBezTo>
                  <a:lnTo>
                    <a:pt x="397749" y="423386"/>
                  </a:lnTo>
                  <a:cubicBezTo>
                    <a:pt x="397749" y="428149"/>
                    <a:pt x="397749" y="430054"/>
                    <a:pt x="398701" y="431006"/>
                  </a:cubicBezTo>
                  <a:cubicBezTo>
                    <a:pt x="403464" y="432911"/>
                    <a:pt x="441564" y="506254"/>
                    <a:pt x="458709" y="544354"/>
                  </a:cubicBezTo>
                  <a:cubicBezTo>
                    <a:pt x="488236" y="611981"/>
                    <a:pt x="515859" y="636746"/>
                    <a:pt x="556817" y="634841"/>
                  </a:cubicBezTo>
                  <a:cubicBezTo>
                    <a:pt x="579676" y="633889"/>
                    <a:pt x="621586" y="655796"/>
                    <a:pt x="643494" y="680561"/>
                  </a:cubicBezTo>
                  <a:cubicBezTo>
                    <a:pt x="653019" y="691991"/>
                    <a:pt x="709217" y="699611"/>
                    <a:pt x="759699" y="696754"/>
                  </a:cubicBezTo>
                  <a:cubicBezTo>
                    <a:pt x="776844" y="695801"/>
                    <a:pt x="793989" y="695801"/>
                    <a:pt x="796846" y="696754"/>
                  </a:cubicBezTo>
                  <a:cubicBezTo>
                    <a:pt x="799704" y="697706"/>
                    <a:pt x="831136" y="695801"/>
                    <a:pt x="865426" y="692944"/>
                  </a:cubicBezTo>
                  <a:cubicBezTo>
                    <a:pt x="899717" y="690086"/>
                    <a:pt x="946389" y="688181"/>
                    <a:pt x="969249" y="687229"/>
                  </a:cubicBezTo>
                  <a:cubicBezTo>
                    <a:pt x="991156" y="687229"/>
                    <a:pt x="1013064" y="685324"/>
                    <a:pt x="1017826" y="683419"/>
                  </a:cubicBezTo>
                  <a:cubicBezTo>
                    <a:pt x="1031161" y="679609"/>
                    <a:pt x="1042592" y="660559"/>
                    <a:pt x="1056879" y="621506"/>
                  </a:cubicBezTo>
                  <a:cubicBezTo>
                    <a:pt x="1063547" y="602456"/>
                    <a:pt x="1074024" y="582454"/>
                    <a:pt x="1080692" y="575786"/>
                  </a:cubicBezTo>
                  <a:cubicBezTo>
                    <a:pt x="1099742" y="558641"/>
                    <a:pt x="1142604" y="537686"/>
                    <a:pt x="1150224" y="541496"/>
                  </a:cubicBezTo>
                  <a:cubicBezTo>
                    <a:pt x="1159749" y="546259"/>
                    <a:pt x="1156892" y="551021"/>
                    <a:pt x="1137842" y="570071"/>
                  </a:cubicBezTo>
                  <a:cubicBezTo>
                    <a:pt x="1118792" y="588169"/>
                    <a:pt x="1105457" y="614839"/>
                    <a:pt x="1109267" y="626269"/>
                  </a:cubicBezTo>
                  <a:cubicBezTo>
                    <a:pt x="1111171" y="631031"/>
                    <a:pt x="1109267" y="637699"/>
                    <a:pt x="1106409" y="642461"/>
                  </a:cubicBezTo>
                  <a:cubicBezTo>
                    <a:pt x="1091169" y="662464"/>
                    <a:pt x="1091169" y="676751"/>
                    <a:pt x="1108314" y="715804"/>
                  </a:cubicBezTo>
                  <a:cubicBezTo>
                    <a:pt x="1124507" y="751999"/>
                    <a:pt x="1124507" y="752951"/>
                    <a:pt x="1118792" y="787241"/>
                  </a:cubicBezTo>
                  <a:cubicBezTo>
                    <a:pt x="1112124" y="832961"/>
                    <a:pt x="1118792" y="852964"/>
                    <a:pt x="1144509" y="866299"/>
                  </a:cubicBezTo>
                  <a:cubicBezTo>
                    <a:pt x="1163559" y="876776"/>
                    <a:pt x="1206421" y="881539"/>
                    <a:pt x="1234996" y="875824"/>
                  </a:cubicBezTo>
                  <a:cubicBezTo>
                    <a:pt x="1246426" y="872966"/>
                    <a:pt x="1253094" y="875824"/>
                    <a:pt x="1274049" y="894874"/>
                  </a:cubicBezTo>
                  <a:cubicBezTo>
                    <a:pt x="1288336" y="907256"/>
                    <a:pt x="1309292" y="922496"/>
                    <a:pt x="1320721" y="927259"/>
                  </a:cubicBezTo>
                  <a:cubicBezTo>
                    <a:pt x="1352154" y="942499"/>
                    <a:pt x="1421686" y="961549"/>
                    <a:pt x="1432164" y="958691"/>
                  </a:cubicBezTo>
                  <a:cubicBezTo>
                    <a:pt x="1436926" y="956786"/>
                    <a:pt x="1449309" y="957739"/>
                    <a:pt x="1458834" y="959644"/>
                  </a:cubicBezTo>
                  <a:cubicBezTo>
                    <a:pt x="1478836" y="964406"/>
                    <a:pt x="1511221" y="983456"/>
                    <a:pt x="1507411" y="989171"/>
                  </a:cubicBezTo>
                  <a:cubicBezTo>
                    <a:pt x="1506459" y="991076"/>
                    <a:pt x="1496934" y="995839"/>
                    <a:pt x="1485504" y="998696"/>
                  </a:cubicBezTo>
                  <a:lnTo>
                    <a:pt x="1465501" y="1004411"/>
                  </a:lnTo>
                  <a:lnTo>
                    <a:pt x="1474074" y="1019651"/>
                  </a:lnTo>
                  <a:cubicBezTo>
                    <a:pt x="1482646" y="1034891"/>
                    <a:pt x="1482646" y="1035844"/>
                    <a:pt x="1471217" y="1041559"/>
                  </a:cubicBezTo>
                  <a:cubicBezTo>
                    <a:pt x="1464549" y="1044416"/>
                    <a:pt x="1455976" y="1047274"/>
                    <a:pt x="1452167" y="1047274"/>
                  </a:cubicBezTo>
                  <a:cubicBezTo>
                    <a:pt x="1448357" y="1047274"/>
                    <a:pt x="1444546" y="1048226"/>
                    <a:pt x="1442642" y="1049179"/>
                  </a:cubicBezTo>
                  <a:cubicBezTo>
                    <a:pt x="1440736" y="1050131"/>
                    <a:pt x="1433117" y="1047274"/>
                    <a:pt x="1424544" y="1044416"/>
                  </a:cubicBezTo>
                  <a:cubicBezTo>
                    <a:pt x="1416924" y="1041559"/>
                    <a:pt x="1402636" y="1035844"/>
                    <a:pt x="1394064" y="1033939"/>
                  </a:cubicBezTo>
                  <a:cubicBezTo>
                    <a:pt x="1363584" y="1025366"/>
                    <a:pt x="1315007" y="1001554"/>
                    <a:pt x="1305482" y="991076"/>
                  </a:cubicBezTo>
                  <a:cubicBezTo>
                    <a:pt x="1299767" y="985361"/>
                    <a:pt x="1279764" y="974884"/>
                    <a:pt x="1260714" y="967264"/>
                  </a:cubicBezTo>
                  <a:cubicBezTo>
                    <a:pt x="1227376" y="953929"/>
                    <a:pt x="1226424" y="953929"/>
                    <a:pt x="1182609" y="961549"/>
                  </a:cubicBezTo>
                  <a:cubicBezTo>
                    <a:pt x="1157844" y="966311"/>
                    <a:pt x="1128317" y="972026"/>
                    <a:pt x="1116886" y="973931"/>
                  </a:cubicBezTo>
                  <a:cubicBezTo>
                    <a:pt x="1045449" y="989171"/>
                    <a:pt x="1014017" y="982504"/>
                    <a:pt x="972106" y="944404"/>
                  </a:cubicBezTo>
                  <a:cubicBezTo>
                    <a:pt x="933054" y="908209"/>
                    <a:pt x="903526" y="903446"/>
                    <a:pt x="835899" y="917734"/>
                  </a:cubicBezTo>
                  <a:cubicBezTo>
                    <a:pt x="810181" y="923449"/>
                    <a:pt x="788274" y="930116"/>
                    <a:pt x="786369" y="932974"/>
                  </a:cubicBezTo>
                  <a:cubicBezTo>
                    <a:pt x="784464" y="935831"/>
                    <a:pt x="776844" y="938689"/>
                    <a:pt x="770176" y="939641"/>
                  </a:cubicBezTo>
                  <a:cubicBezTo>
                    <a:pt x="755889" y="942499"/>
                    <a:pt x="707311" y="944404"/>
                    <a:pt x="693024" y="942499"/>
                  </a:cubicBezTo>
                  <a:cubicBezTo>
                    <a:pt x="671117" y="938689"/>
                    <a:pt x="591106" y="925354"/>
                    <a:pt x="566342" y="921544"/>
                  </a:cubicBezTo>
                  <a:cubicBezTo>
                    <a:pt x="552054" y="918686"/>
                    <a:pt x="535861" y="916781"/>
                    <a:pt x="532051" y="915829"/>
                  </a:cubicBezTo>
                  <a:cubicBezTo>
                    <a:pt x="528242" y="915829"/>
                    <a:pt x="518716" y="912971"/>
                    <a:pt x="512049" y="911066"/>
                  </a:cubicBezTo>
                  <a:cubicBezTo>
                    <a:pt x="504429" y="909161"/>
                    <a:pt x="487284" y="912019"/>
                    <a:pt x="469186" y="916781"/>
                  </a:cubicBezTo>
                  <a:cubicBezTo>
                    <a:pt x="437754" y="925354"/>
                    <a:pt x="413941" y="925354"/>
                    <a:pt x="356791" y="912971"/>
                  </a:cubicBezTo>
                  <a:cubicBezTo>
                    <a:pt x="298689" y="900589"/>
                    <a:pt x="270114" y="911066"/>
                    <a:pt x="219631" y="962501"/>
                  </a:cubicBezTo>
                  <a:cubicBezTo>
                    <a:pt x="200581" y="982504"/>
                    <a:pt x="181531" y="998696"/>
                    <a:pt x="178674" y="999649"/>
                  </a:cubicBezTo>
                  <a:cubicBezTo>
                    <a:pt x="175816" y="1000601"/>
                    <a:pt x="167244" y="1012031"/>
                    <a:pt x="159624" y="1024414"/>
                  </a:cubicBezTo>
                  <a:cubicBezTo>
                    <a:pt x="145336" y="1047274"/>
                    <a:pt x="143431" y="1048226"/>
                    <a:pt x="111999" y="1057751"/>
                  </a:cubicBezTo>
                  <a:lnTo>
                    <a:pt x="79614" y="1068229"/>
                  </a:lnTo>
                  <a:lnTo>
                    <a:pt x="92949" y="1042511"/>
                  </a:lnTo>
                  <a:cubicBezTo>
                    <a:pt x="100569" y="1028224"/>
                    <a:pt x="110094" y="1014889"/>
                    <a:pt x="114856" y="1011079"/>
                  </a:cubicBezTo>
                  <a:cubicBezTo>
                    <a:pt x="119619" y="1008221"/>
                    <a:pt x="128191" y="997744"/>
                    <a:pt x="133906" y="987266"/>
                  </a:cubicBezTo>
                  <a:cubicBezTo>
                    <a:pt x="139621" y="976789"/>
                    <a:pt x="155814" y="960596"/>
                    <a:pt x="170101" y="950119"/>
                  </a:cubicBezTo>
                  <a:cubicBezTo>
                    <a:pt x="183436" y="939641"/>
                    <a:pt x="193914" y="930116"/>
                    <a:pt x="192961" y="928211"/>
                  </a:cubicBezTo>
                  <a:cubicBezTo>
                    <a:pt x="191056" y="922496"/>
                    <a:pt x="186294" y="925354"/>
                    <a:pt x="140574" y="950119"/>
                  </a:cubicBezTo>
                  <a:cubicBezTo>
                    <a:pt x="90091" y="977741"/>
                    <a:pt x="60564" y="988219"/>
                    <a:pt x="31036" y="986314"/>
                  </a:cubicBezTo>
                  <a:cubicBezTo>
                    <a:pt x="17701" y="985361"/>
                    <a:pt x="7224" y="983456"/>
                    <a:pt x="7224" y="981551"/>
                  </a:cubicBezTo>
                  <a:cubicBezTo>
                    <a:pt x="4366" y="973931"/>
                    <a:pt x="78661" y="934879"/>
                    <a:pt x="116761" y="923449"/>
                  </a:cubicBezTo>
                  <a:cubicBezTo>
                    <a:pt x="152004" y="912971"/>
                    <a:pt x="216774" y="884396"/>
                    <a:pt x="232966" y="871061"/>
                  </a:cubicBezTo>
                  <a:cubicBezTo>
                    <a:pt x="250111" y="857726"/>
                    <a:pt x="246301" y="858679"/>
                    <a:pt x="347266" y="845344"/>
                  </a:cubicBezTo>
                  <a:cubicBezTo>
                    <a:pt x="366316" y="842486"/>
                    <a:pt x="384414" y="837724"/>
                    <a:pt x="389176" y="834866"/>
                  </a:cubicBezTo>
                  <a:cubicBezTo>
                    <a:pt x="400606" y="826294"/>
                    <a:pt x="397749" y="809149"/>
                    <a:pt x="379651" y="783431"/>
                  </a:cubicBezTo>
                  <a:cubicBezTo>
                    <a:pt x="371079" y="771049"/>
                    <a:pt x="359649" y="755809"/>
                    <a:pt x="355839" y="748189"/>
                  </a:cubicBezTo>
                  <a:cubicBezTo>
                    <a:pt x="351076" y="741521"/>
                    <a:pt x="340599" y="730091"/>
                    <a:pt x="332979" y="723424"/>
                  </a:cubicBezTo>
                  <a:cubicBezTo>
                    <a:pt x="304404" y="699611"/>
                    <a:pt x="301546" y="688181"/>
                    <a:pt x="310119" y="633889"/>
                  </a:cubicBezTo>
                  <a:cubicBezTo>
                    <a:pt x="317739" y="586264"/>
                    <a:pt x="317739" y="583406"/>
                    <a:pt x="307261" y="567214"/>
                  </a:cubicBezTo>
                  <a:cubicBezTo>
                    <a:pt x="300594" y="558641"/>
                    <a:pt x="291069" y="548164"/>
                    <a:pt x="286306" y="545306"/>
                  </a:cubicBezTo>
                  <a:cubicBezTo>
                    <a:pt x="275829" y="539591"/>
                    <a:pt x="207249" y="529114"/>
                    <a:pt x="197724" y="531971"/>
                  </a:cubicBezTo>
                  <a:cubicBezTo>
                    <a:pt x="191056" y="533876"/>
                    <a:pt x="184389" y="525304"/>
                    <a:pt x="178674" y="511016"/>
                  </a:cubicBezTo>
                  <a:cubicBezTo>
                    <a:pt x="171054" y="490061"/>
                    <a:pt x="175816" y="485299"/>
                    <a:pt x="215821" y="471964"/>
                  </a:cubicBezTo>
                  <a:cubicBezTo>
                    <a:pt x="244396" y="462439"/>
                    <a:pt x="273924" y="450056"/>
                    <a:pt x="294879" y="438626"/>
                  </a:cubicBezTo>
                  <a:lnTo>
                    <a:pt x="282496" y="436721"/>
                  </a:lnTo>
                  <a:lnTo>
                    <a:pt x="232014" y="432911"/>
                  </a:lnTo>
                  <a:cubicBezTo>
                    <a:pt x="222489" y="431959"/>
                    <a:pt x="212964" y="431959"/>
                    <a:pt x="203439" y="431006"/>
                  </a:cubicBezTo>
                  <a:cubicBezTo>
                    <a:pt x="194866" y="431006"/>
                    <a:pt x="187246" y="429101"/>
                    <a:pt x="180579" y="427196"/>
                  </a:cubicBezTo>
                  <a:cubicBezTo>
                    <a:pt x="175816" y="425291"/>
                    <a:pt x="171054" y="423386"/>
                    <a:pt x="166291" y="421481"/>
                  </a:cubicBezTo>
                  <a:cubicBezTo>
                    <a:pt x="162481" y="419576"/>
                    <a:pt x="160576" y="414814"/>
                    <a:pt x="161529" y="411004"/>
                  </a:cubicBezTo>
                  <a:cubicBezTo>
                    <a:pt x="162481" y="407194"/>
                    <a:pt x="165339" y="404336"/>
                    <a:pt x="169149" y="403384"/>
                  </a:cubicBezTo>
                  <a:cubicBezTo>
                    <a:pt x="173911" y="402431"/>
                    <a:pt x="179626" y="402431"/>
                    <a:pt x="184389" y="404336"/>
                  </a:cubicBezTo>
                  <a:lnTo>
                    <a:pt x="178674" y="394811"/>
                  </a:lnTo>
                  <a:lnTo>
                    <a:pt x="173911" y="385286"/>
                  </a:lnTo>
                  <a:lnTo>
                    <a:pt x="170101" y="374809"/>
                  </a:lnTo>
                  <a:cubicBezTo>
                    <a:pt x="165339" y="361474"/>
                    <a:pt x="162481" y="347186"/>
                    <a:pt x="161529" y="332899"/>
                  </a:cubicBezTo>
                  <a:lnTo>
                    <a:pt x="152956" y="323374"/>
                  </a:lnTo>
                  <a:cubicBezTo>
                    <a:pt x="150099" y="320516"/>
                    <a:pt x="149146" y="317659"/>
                    <a:pt x="148194" y="313849"/>
                  </a:cubicBezTo>
                  <a:cubicBezTo>
                    <a:pt x="147241" y="310039"/>
                    <a:pt x="149146" y="306229"/>
                    <a:pt x="152956" y="305276"/>
                  </a:cubicBezTo>
                  <a:cubicBezTo>
                    <a:pt x="156766" y="303371"/>
                    <a:pt x="160576" y="304324"/>
                    <a:pt x="163434" y="306229"/>
                  </a:cubicBezTo>
                  <a:lnTo>
                    <a:pt x="176769" y="312896"/>
                  </a:lnTo>
                  <a:cubicBezTo>
                    <a:pt x="181531" y="315754"/>
                    <a:pt x="187246" y="317659"/>
                    <a:pt x="192009" y="318611"/>
                  </a:cubicBezTo>
                  <a:cubicBezTo>
                    <a:pt x="195819" y="319564"/>
                    <a:pt x="199629" y="320516"/>
                    <a:pt x="203439" y="320516"/>
                  </a:cubicBezTo>
                  <a:lnTo>
                    <a:pt x="197724" y="313849"/>
                  </a:lnTo>
                  <a:lnTo>
                    <a:pt x="192009" y="303371"/>
                  </a:lnTo>
                  <a:lnTo>
                    <a:pt x="185341" y="289084"/>
                  </a:lnTo>
                  <a:lnTo>
                    <a:pt x="182484" y="282416"/>
                  </a:lnTo>
                  <a:cubicBezTo>
                    <a:pt x="181531" y="278606"/>
                    <a:pt x="183436" y="274796"/>
                    <a:pt x="186294" y="272891"/>
                  </a:cubicBezTo>
                  <a:cubicBezTo>
                    <a:pt x="189151" y="270986"/>
                    <a:pt x="192009" y="270986"/>
                    <a:pt x="194866" y="272891"/>
                  </a:cubicBezTo>
                  <a:cubicBezTo>
                    <a:pt x="198676" y="274796"/>
                    <a:pt x="201534" y="277654"/>
                    <a:pt x="204391" y="280511"/>
                  </a:cubicBezTo>
                  <a:cubicBezTo>
                    <a:pt x="208201" y="285274"/>
                    <a:pt x="212011" y="290036"/>
                    <a:pt x="215821" y="294799"/>
                  </a:cubicBezTo>
                  <a:cubicBezTo>
                    <a:pt x="219631" y="299561"/>
                    <a:pt x="224394" y="304324"/>
                    <a:pt x="229156" y="308134"/>
                  </a:cubicBezTo>
                  <a:cubicBezTo>
                    <a:pt x="237729" y="314801"/>
                    <a:pt x="245349" y="320516"/>
                    <a:pt x="252969" y="327184"/>
                  </a:cubicBezTo>
                  <a:cubicBezTo>
                    <a:pt x="258684" y="330994"/>
                    <a:pt x="266304" y="335756"/>
                    <a:pt x="274876" y="337661"/>
                  </a:cubicBezTo>
                  <a:cubicBezTo>
                    <a:pt x="275829" y="337661"/>
                    <a:pt x="276781" y="338614"/>
                    <a:pt x="277734" y="337661"/>
                  </a:cubicBezTo>
                  <a:cubicBezTo>
                    <a:pt x="281544" y="338614"/>
                    <a:pt x="285354" y="336709"/>
                    <a:pt x="287259" y="333851"/>
                  </a:cubicBezTo>
                  <a:cubicBezTo>
                    <a:pt x="288211" y="332899"/>
                    <a:pt x="289164" y="331946"/>
                    <a:pt x="289164" y="330041"/>
                  </a:cubicBezTo>
                  <a:cubicBezTo>
                    <a:pt x="289164" y="328136"/>
                    <a:pt x="289164" y="327184"/>
                    <a:pt x="289164" y="325279"/>
                  </a:cubicBezTo>
                  <a:cubicBezTo>
                    <a:pt x="288211" y="320516"/>
                    <a:pt x="287259" y="314801"/>
                    <a:pt x="288211" y="309086"/>
                  </a:cubicBezTo>
                  <a:cubicBezTo>
                    <a:pt x="288211" y="303371"/>
                    <a:pt x="291069" y="297656"/>
                    <a:pt x="293926" y="292894"/>
                  </a:cubicBezTo>
                  <a:cubicBezTo>
                    <a:pt x="296784" y="288131"/>
                    <a:pt x="303451" y="288131"/>
                    <a:pt x="306309" y="291941"/>
                  </a:cubicBezTo>
                  <a:cubicBezTo>
                    <a:pt x="308214" y="293846"/>
                    <a:pt x="310119" y="297656"/>
                    <a:pt x="310119" y="300514"/>
                  </a:cubicBezTo>
                  <a:cubicBezTo>
                    <a:pt x="311071" y="317659"/>
                    <a:pt x="312976" y="333851"/>
                    <a:pt x="315834" y="350044"/>
                  </a:cubicBezTo>
                  <a:lnTo>
                    <a:pt x="376794" y="364331"/>
                  </a:lnTo>
                  <a:lnTo>
                    <a:pt x="385366" y="358616"/>
                  </a:lnTo>
                  <a:lnTo>
                    <a:pt x="397749" y="346234"/>
                  </a:lnTo>
                  <a:cubicBezTo>
                    <a:pt x="408226" y="335756"/>
                    <a:pt x="417751" y="324326"/>
                    <a:pt x="424419" y="312896"/>
                  </a:cubicBezTo>
                  <a:cubicBezTo>
                    <a:pt x="429181" y="304324"/>
                    <a:pt x="432991" y="295751"/>
                    <a:pt x="436801" y="286226"/>
                  </a:cubicBezTo>
                  <a:cubicBezTo>
                    <a:pt x="437754" y="285274"/>
                    <a:pt x="437754" y="284321"/>
                    <a:pt x="437754" y="284321"/>
                  </a:cubicBezTo>
                  <a:cubicBezTo>
                    <a:pt x="439659" y="277654"/>
                    <a:pt x="439659" y="270986"/>
                    <a:pt x="439659" y="265271"/>
                  </a:cubicBezTo>
                  <a:cubicBezTo>
                    <a:pt x="438706" y="258604"/>
                    <a:pt x="437754" y="251936"/>
                    <a:pt x="433944" y="246221"/>
                  </a:cubicBezTo>
                  <a:cubicBezTo>
                    <a:pt x="431086" y="241459"/>
                    <a:pt x="427276" y="237649"/>
                    <a:pt x="424419" y="232886"/>
                  </a:cubicBezTo>
                  <a:cubicBezTo>
                    <a:pt x="419656" y="227171"/>
                    <a:pt x="413941" y="220504"/>
                    <a:pt x="408226" y="215741"/>
                  </a:cubicBezTo>
                  <a:cubicBezTo>
                    <a:pt x="401559" y="210979"/>
                    <a:pt x="393939" y="208121"/>
                    <a:pt x="386319" y="205264"/>
                  </a:cubicBezTo>
                  <a:cubicBezTo>
                    <a:pt x="380604" y="203359"/>
                    <a:pt x="372984" y="200501"/>
                    <a:pt x="366316" y="198596"/>
                  </a:cubicBezTo>
                  <a:cubicBezTo>
                    <a:pt x="361554" y="197644"/>
                    <a:pt x="358696" y="196691"/>
                    <a:pt x="355839" y="195739"/>
                  </a:cubicBezTo>
                  <a:cubicBezTo>
                    <a:pt x="351076" y="194786"/>
                    <a:pt x="346314" y="192881"/>
                    <a:pt x="340599" y="192881"/>
                  </a:cubicBezTo>
                  <a:cubicBezTo>
                    <a:pt x="332979" y="191929"/>
                    <a:pt x="324406" y="190976"/>
                    <a:pt x="316786" y="189071"/>
                  </a:cubicBezTo>
                  <a:lnTo>
                    <a:pt x="306309" y="187166"/>
                  </a:lnTo>
                  <a:cubicBezTo>
                    <a:pt x="301546" y="186214"/>
                    <a:pt x="295831" y="183356"/>
                    <a:pt x="292021" y="179546"/>
                  </a:cubicBezTo>
                  <a:cubicBezTo>
                    <a:pt x="289164" y="176689"/>
                    <a:pt x="288211" y="172879"/>
                    <a:pt x="289164" y="170021"/>
                  </a:cubicBezTo>
                  <a:cubicBezTo>
                    <a:pt x="290116" y="165259"/>
                    <a:pt x="293926" y="161449"/>
                    <a:pt x="298689" y="160496"/>
                  </a:cubicBezTo>
                  <a:cubicBezTo>
                    <a:pt x="303451" y="158591"/>
                    <a:pt x="308214" y="157639"/>
                    <a:pt x="313929" y="158591"/>
                  </a:cubicBezTo>
                  <a:cubicBezTo>
                    <a:pt x="319644" y="158591"/>
                    <a:pt x="325359" y="159544"/>
                    <a:pt x="331074" y="160496"/>
                  </a:cubicBezTo>
                  <a:lnTo>
                    <a:pt x="368221" y="140494"/>
                  </a:lnTo>
                  <a:lnTo>
                    <a:pt x="364411" y="131921"/>
                  </a:lnTo>
                  <a:cubicBezTo>
                    <a:pt x="359649" y="122396"/>
                    <a:pt x="356791" y="112871"/>
                    <a:pt x="355839" y="103346"/>
                  </a:cubicBezTo>
                  <a:cubicBezTo>
                    <a:pt x="355839" y="99536"/>
                    <a:pt x="357744" y="96679"/>
                    <a:pt x="360601" y="93821"/>
                  </a:cubicBezTo>
                  <a:cubicBezTo>
                    <a:pt x="363459" y="91916"/>
                    <a:pt x="366316" y="91916"/>
                    <a:pt x="369174" y="92869"/>
                  </a:cubicBezTo>
                  <a:cubicBezTo>
                    <a:pt x="372031" y="93821"/>
                    <a:pt x="374889" y="95726"/>
                    <a:pt x="376794" y="97631"/>
                  </a:cubicBezTo>
                  <a:cubicBezTo>
                    <a:pt x="378699" y="100489"/>
                    <a:pt x="380604" y="104299"/>
                    <a:pt x="382509" y="108109"/>
                  </a:cubicBezTo>
                  <a:cubicBezTo>
                    <a:pt x="384414" y="112871"/>
                    <a:pt x="386319" y="116681"/>
                    <a:pt x="389176" y="120491"/>
                  </a:cubicBezTo>
                  <a:cubicBezTo>
                    <a:pt x="392034" y="124301"/>
                    <a:pt x="393939" y="128111"/>
                    <a:pt x="396796" y="130969"/>
                  </a:cubicBezTo>
                  <a:cubicBezTo>
                    <a:pt x="398701" y="132874"/>
                    <a:pt x="400606" y="135731"/>
                    <a:pt x="402511" y="137636"/>
                  </a:cubicBezTo>
                  <a:lnTo>
                    <a:pt x="406321" y="136684"/>
                  </a:lnTo>
                  <a:lnTo>
                    <a:pt x="412989" y="136684"/>
                  </a:lnTo>
                  <a:lnTo>
                    <a:pt x="432039" y="139541"/>
                  </a:lnTo>
                  <a:lnTo>
                    <a:pt x="450136" y="143351"/>
                  </a:lnTo>
                  <a:lnTo>
                    <a:pt x="472996" y="147161"/>
                  </a:lnTo>
                  <a:cubicBezTo>
                    <a:pt x="479664" y="149066"/>
                    <a:pt x="487284" y="149066"/>
                    <a:pt x="493951" y="147161"/>
                  </a:cubicBezTo>
                  <a:lnTo>
                    <a:pt x="496809" y="143351"/>
                  </a:lnTo>
                  <a:cubicBezTo>
                    <a:pt x="498714" y="140494"/>
                    <a:pt x="498714" y="138589"/>
                    <a:pt x="499666" y="135731"/>
                  </a:cubicBezTo>
                  <a:cubicBezTo>
                    <a:pt x="499666" y="134779"/>
                    <a:pt x="500619" y="134779"/>
                    <a:pt x="500619" y="134779"/>
                  </a:cubicBezTo>
                  <a:cubicBezTo>
                    <a:pt x="500619" y="131921"/>
                    <a:pt x="501571" y="129064"/>
                    <a:pt x="501571" y="127159"/>
                  </a:cubicBezTo>
                  <a:cubicBezTo>
                    <a:pt x="501571" y="124301"/>
                    <a:pt x="501571" y="121444"/>
                    <a:pt x="500619" y="118586"/>
                  </a:cubicBezTo>
                  <a:cubicBezTo>
                    <a:pt x="500619" y="116681"/>
                    <a:pt x="499666" y="113824"/>
                    <a:pt x="498714" y="111919"/>
                  </a:cubicBezTo>
                  <a:cubicBezTo>
                    <a:pt x="498714" y="110966"/>
                    <a:pt x="497761" y="110014"/>
                    <a:pt x="496809" y="109061"/>
                  </a:cubicBezTo>
                  <a:cubicBezTo>
                    <a:pt x="494904" y="108109"/>
                    <a:pt x="493951" y="107156"/>
                    <a:pt x="492046" y="105251"/>
                  </a:cubicBezTo>
                  <a:cubicBezTo>
                    <a:pt x="490141" y="103346"/>
                    <a:pt x="488236" y="101441"/>
                    <a:pt x="486331" y="99536"/>
                  </a:cubicBezTo>
                  <a:cubicBezTo>
                    <a:pt x="484426" y="98584"/>
                    <a:pt x="481569" y="96679"/>
                    <a:pt x="479664" y="95726"/>
                  </a:cubicBezTo>
                  <a:lnTo>
                    <a:pt x="465376" y="92869"/>
                  </a:lnTo>
                  <a:lnTo>
                    <a:pt x="457756" y="88106"/>
                  </a:lnTo>
                  <a:cubicBezTo>
                    <a:pt x="453946" y="85249"/>
                    <a:pt x="449184" y="82391"/>
                    <a:pt x="447279" y="78581"/>
                  </a:cubicBezTo>
                  <a:cubicBezTo>
                    <a:pt x="445374" y="76676"/>
                    <a:pt x="444421" y="74771"/>
                    <a:pt x="442516" y="71914"/>
                  </a:cubicBezTo>
                  <a:cubicBezTo>
                    <a:pt x="441564" y="70009"/>
                    <a:pt x="440611" y="66199"/>
                    <a:pt x="442516" y="63341"/>
                  </a:cubicBezTo>
                  <a:cubicBezTo>
                    <a:pt x="445374" y="58579"/>
                    <a:pt x="452041" y="55721"/>
                    <a:pt x="457756" y="57626"/>
                  </a:cubicBezTo>
                  <a:cubicBezTo>
                    <a:pt x="470139" y="62389"/>
                    <a:pt x="481569" y="68104"/>
                    <a:pt x="492046" y="76676"/>
                  </a:cubicBezTo>
                  <a:cubicBezTo>
                    <a:pt x="492999" y="76676"/>
                    <a:pt x="493951" y="77629"/>
                    <a:pt x="494904" y="77629"/>
                  </a:cubicBezTo>
                  <a:cubicBezTo>
                    <a:pt x="495856" y="77629"/>
                    <a:pt x="495856" y="77629"/>
                    <a:pt x="496809" y="77629"/>
                  </a:cubicBezTo>
                  <a:cubicBezTo>
                    <a:pt x="501571" y="77629"/>
                    <a:pt x="507286" y="74771"/>
                    <a:pt x="508239" y="70009"/>
                  </a:cubicBezTo>
                  <a:cubicBezTo>
                    <a:pt x="509191" y="67151"/>
                    <a:pt x="510144" y="64294"/>
                    <a:pt x="511096" y="62389"/>
                  </a:cubicBezTo>
                  <a:cubicBezTo>
                    <a:pt x="511096" y="62389"/>
                    <a:pt x="511096" y="62389"/>
                    <a:pt x="511096" y="61436"/>
                  </a:cubicBezTo>
                  <a:cubicBezTo>
                    <a:pt x="512049" y="58579"/>
                    <a:pt x="512049" y="55721"/>
                    <a:pt x="511096" y="52864"/>
                  </a:cubicBezTo>
                  <a:cubicBezTo>
                    <a:pt x="511096" y="50959"/>
                    <a:pt x="509191" y="48101"/>
                    <a:pt x="507286" y="46196"/>
                  </a:cubicBezTo>
                  <a:cubicBezTo>
                    <a:pt x="504429" y="43339"/>
                    <a:pt x="502524" y="40481"/>
                    <a:pt x="499666" y="37624"/>
                  </a:cubicBezTo>
                  <a:cubicBezTo>
                    <a:pt x="494904" y="32861"/>
                    <a:pt x="490141" y="28099"/>
                    <a:pt x="487284" y="22384"/>
                  </a:cubicBezTo>
                  <a:cubicBezTo>
                    <a:pt x="486331" y="20479"/>
                    <a:pt x="485379" y="17621"/>
                    <a:pt x="486331" y="15716"/>
                  </a:cubicBezTo>
                  <a:cubicBezTo>
                    <a:pt x="487284" y="13811"/>
                    <a:pt x="489189" y="11906"/>
                    <a:pt x="491094" y="10001"/>
                  </a:cubicBezTo>
                  <a:cubicBezTo>
                    <a:pt x="491094" y="10954"/>
                    <a:pt x="492046" y="10954"/>
                    <a:pt x="493951" y="10001"/>
                  </a:cubicBezTo>
                  <a:lnTo>
                    <a:pt x="493951" y="10001"/>
                  </a:lnTo>
                  <a:lnTo>
                    <a:pt x="493951" y="10001"/>
                  </a:lnTo>
                  <a:close/>
                  <a:moveTo>
                    <a:pt x="394891" y="174784"/>
                  </a:moveTo>
                  <a:cubicBezTo>
                    <a:pt x="392986" y="174784"/>
                    <a:pt x="392034" y="175736"/>
                    <a:pt x="391081" y="177641"/>
                  </a:cubicBezTo>
                  <a:cubicBezTo>
                    <a:pt x="390129" y="178594"/>
                    <a:pt x="390129" y="180499"/>
                    <a:pt x="392034" y="181451"/>
                  </a:cubicBezTo>
                  <a:cubicBezTo>
                    <a:pt x="396796" y="185261"/>
                    <a:pt x="402511" y="189071"/>
                    <a:pt x="407274" y="191929"/>
                  </a:cubicBezTo>
                  <a:cubicBezTo>
                    <a:pt x="412036" y="194786"/>
                    <a:pt x="417751" y="196691"/>
                    <a:pt x="422514" y="198596"/>
                  </a:cubicBezTo>
                  <a:cubicBezTo>
                    <a:pt x="424419" y="198596"/>
                    <a:pt x="425371" y="199549"/>
                    <a:pt x="427276" y="199549"/>
                  </a:cubicBezTo>
                  <a:cubicBezTo>
                    <a:pt x="432991" y="199549"/>
                    <a:pt x="438706" y="198596"/>
                    <a:pt x="444421" y="198596"/>
                  </a:cubicBezTo>
                  <a:cubicBezTo>
                    <a:pt x="446326" y="198596"/>
                    <a:pt x="447279" y="197644"/>
                    <a:pt x="449184" y="198596"/>
                  </a:cubicBezTo>
                  <a:cubicBezTo>
                    <a:pt x="449184" y="198596"/>
                    <a:pt x="449184" y="199549"/>
                    <a:pt x="449184" y="199549"/>
                  </a:cubicBezTo>
                  <a:cubicBezTo>
                    <a:pt x="452041" y="200501"/>
                    <a:pt x="454899" y="201454"/>
                    <a:pt x="456804" y="204311"/>
                  </a:cubicBezTo>
                  <a:cubicBezTo>
                    <a:pt x="457756" y="205264"/>
                    <a:pt x="458709" y="206216"/>
                    <a:pt x="458709" y="207169"/>
                  </a:cubicBezTo>
                  <a:cubicBezTo>
                    <a:pt x="458709" y="208121"/>
                    <a:pt x="457756" y="210979"/>
                    <a:pt x="456804" y="211931"/>
                  </a:cubicBezTo>
                  <a:cubicBezTo>
                    <a:pt x="456804" y="211931"/>
                    <a:pt x="456804" y="212884"/>
                    <a:pt x="456804" y="212884"/>
                  </a:cubicBezTo>
                  <a:cubicBezTo>
                    <a:pt x="455851" y="215741"/>
                    <a:pt x="454899" y="217646"/>
                    <a:pt x="453946" y="220504"/>
                  </a:cubicBezTo>
                  <a:cubicBezTo>
                    <a:pt x="452994" y="222409"/>
                    <a:pt x="452994" y="225266"/>
                    <a:pt x="452994" y="227171"/>
                  </a:cubicBezTo>
                  <a:lnTo>
                    <a:pt x="452994" y="230981"/>
                  </a:lnTo>
                  <a:cubicBezTo>
                    <a:pt x="453946" y="233839"/>
                    <a:pt x="455851" y="237649"/>
                    <a:pt x="456804" y="240506"/>
                  </a:cubicBezTo>
                  <a:cubicBezTo>
                    <a:pt x="460614" y="249079"/>
                    <a:pt x="462519" y="258604"/>
                    <a:pt x="462519" y="268129"/>
                  </a:cubicBezTo>
                  <a:lnTo>
                    <a:pt x="463471" y="273844"/>
                  </a:lnTo>
                  <a:cubicBezTo>
                    <a:pt x="469186" y="271939"/>
                    <a:pt x="474901" y="269081"/>
                    <a:pt x="479664" y="266224"/>
                  </a:cubicBezTo>
                  <a:cubicBezTo>
                    <a:pt x="482521" y="264319"/>
                    <a:pt x="485379" y="262414"/>
                    <a:pt x="488236" y="260509"/>
                  </a:cubicBezTo>
                  <a:cubicBezTo>
                    <a:pt x="490141" y="259556"/>
                    <a:pt x="492999" y="258604"/>
                    <a:pt x="495856" y="259556"/>
                  </a:cubicBezTo>
                  <a:cubicBezTo>
                    <a:pt x="499666" y="260509"/>
                    <a:pt x="502524" y="264319"/>
                    <a:pt x="502524" y="268129"/>
                  </a:cubicBezTo>
                  <a:cubicBezTo>
                    <a:pt x="502524" y="270034"/>
                    <a:pt x="502524" y="271939"/>
                    <a:pt x="501571" y="273844"/>
                  </a:cubicBezTo>
                  <a:cubicBezTo>
                    <a:pt x="501571" y="274796"/>
                    <a:pt x="500619" y="275749"/>
                    <a:pt x="499666" y="276701"/>
                  </a:cubicBezTo>
                  <a:cubicBezTo>
                    <a:pt x="498714" y="279559"/>
                    <a:pt x="496809" y="281464"/>
                    <a:pt x="493951" y="283369"/>
                  </a:cubicBezTo>
                  <a:cubicBezTo>
                    <a:pt x="488236" y="287179"/>
                    <a:pt x="483474" y="291941"/>
                    <a:pt x="478711" y="296704"/>
                  </a:cubicBezTo>
                  <a:cubicBezTo>
                    <a:pt x="473949" y="301466"/>
                    <a:pt x="468234" y="306229"/>
                    <a:pt x="463471" y="310991"/>
                  </a:cubicBezTo>
                  <a:cubicBezTo>
                    <a:pt x="453946" y="319564"/>
                    <a:pt x="445374" y="330041"/>
                    <a:pt x="438706" y="339566"/>
                  </a:cubicBezTo>
                  <a:cubicBezTo>
                    <a:pt x="433944" y="346234"/>
                    <a:pt x="428229" y="352901"/>
                    <a:pt x="423466" y="359569"/>
                  </a:cubicBezTo>
                  <a:lnTo>
                    <a:pt x="416799" y="367189"/>
                  </a:lnTo>
                  <a:lnTo>
                    <a:pt x="417751" y="367189"/>
                  </a:lnTo>
                  <a:cubicBezTo>
                    <a:pt x="439659" y="361474"/>
                    <a:pt x="461566" y="353854"/>
                    <a:pt x="482521" y="343376"/>
                  </a:cubicBezTo>
                  <a:cubicBezTo>
                    <a:pt x="490141" y="339566"/>
                    <a:pt x="497761" y="334804"/>
                    <a:pt x="504429" y="330041"/>
                  </a:cubicBezTo>
                  <a:cubicBezTo>
                    <a:pt x="513001" y="323374"/>
                    <a:pt x="520621" y="316706"/>
                    <a:pt x="527289" y="308134"/>
                  </a:cubicBezTo>
                  <a:cubicBezTo>
                    <a:pt x="532051" y="301466"/>
                    <a:pt x="535861" y="294799"/>
                    <a:pt x="538719" y="288131"/>
                  </a:cubicBezTo>
                  <a:cubicBezTo>
                    <a:pt x="539671" y="286226"/>
                    <a:pt x="540624" y="283369"/>
                    <a:pt x="541576" y="280511"/>
                  </a:cubicBezTo>
                  <a:cubicBezTo>
                    <a:pt x="543481" y="272891"/>
                    <a:pt x="543481" y="264319"/>
                    <a:pt x="542529" y="255746"/>
                  </a:cubicBezTo>
                  <a:cubicBezTo>
                    <a:pt x="540624" y="239554"/>
                    <a:pt x="533956" y="225266"/>
                    <a:pt x="523479" y="212884"/>
                  </a:cubicBezTo>
                  <a:cubicBezTo>
                    <a:pt x="515859" y="205264"/>
                    <a:pt x="507286" y="198596"/>
                    <a:pt x="497761" y="193834"/>
                  </a:cubicBezTo>
                  <a:cubicBezTo>
                    <a:pt x="488236" y="189071"/>
                    <a:pt x="476806" y="184309"/>
                    <a:pt x="466329" y="181451"/>
                  </a:cubicBezTo>
                  <a:cubicBezTo>
                    <a:pt x="463471" y="180499"/>
                    <a:pt x="459661" y="179546"/>
                    <a:pt x="456804" y="179546"/>
                  </a:cubicBezTo>
                  <a:cubicBezTo>
                    <a:pt x="447279" y="177641"/>
                    <a:pt x="437754" y="175736"/>
                    <a:pt x="428229" y="174784"/>
                  </a:cubicBezTo>
                  <a:cubicBezTo>
                    <a:pt x="426324" y="174784"/>
                    <a:pt x="424419" y="174784"/>
                    <a:pt x="423466" y="174784"/>
                  </a:cubicBezTo>
                  <a:cubicBezTo>
                    <a:pt x="421561" y="174784"/>
                    <a:pt x="420609" y="174784"/>
                    <a:pt x="418704" y="174784"/>
                  </a:cubicBezTo>
                  <a:cubicBezTo>
                    <a:pt x="417751" y="174784"/>
                    <a:pt x="415846" y="174784"/>
                    <a:pt x="414894" y="175736"/>
                  </a:cubicBezTo>
                  <a:cubicBezTo>
                    <a:pt x="411084" y="175736"/>
                    <a:pt x="407274" y="175736"/>
                    <a:pt x="402511" y="175736"/>
                  </a:cubicBezTo>
                  <a:cubicBezTo>
                    <a:pt x="399654" y="174784"/>
                    <a:pt x="397749" y="174784"/>
                    <a:pt x="394891" y="174784"/>
                  </a:cubicBezTo>
                  <a:lnTo>
                    <a:pt x="394891" y="174784"/>
                  </a:lnTo>
                  <a:close/>
                  <a:moveTo>
                    <a:pt x="192009" y="347186"/>
                  </a:moveTo>
                  <a:cubicBezTo>
                    <a:pt x="191056" y="356711"/>
                    <a:pt x="192009" y="366236"/>
                    <a:pt x="194866" y="374809"/>
                  </a:cubicBezTo>
                  <a:cubicBezTo>
                    <a:pt x="198676" y="385286"/>
                    <a:pt x="205344" y="395764"/>
                    <a:pt x="213916" y="403384"/>
                  </a:cubicBezTo>
                  <a:cubicBezTo>
                    <a:pt x="216774" y="405289"/>
                    <a:pt x="219631" y="407194"/>
                    <a:pt x="222489" y="409099"/>
                  </a:cubicBezTo>
                  <a:cubicBezTo>
                    <a:pt x="225346" y="410051"/>
                    <a:pt x="227251" y="410051"/>
                    <a:pt x="229156" y="411004"/>
                  </a:cubicBezTo>
                  <a:cubicBezTo>
                    <a:pt x="230109" y="411004"/>
                    <a:pt x="232014" y="411956"/>
                    <a:pt x="232966" y="411956"/>
                  </a:cubicBezTo>
                  <a:cubicBezTo>
                    <a:pt x="233919" y="411956"/>
                    <a:pt x="233919" y="411956"/>
                    <a:pt x="234871" y="412909"/>
                  </a:cubicBezTo>
                  <a:lnTo>
                    <a:pt x="238681" y="411956"/>
                  </a:lnTo>
                  <a:cubicBezTo>
                    <a:pt x="238681" y="408146"/>
                    <a:pt x="237729" y="405289"/>
                    <a:pt x="234871" y="401479"/>
                  </a:cubicBezTo>
                  <a:cubicBezTo>
                    <a:pt x="232014" y="396716"/>
                    <a:pt x="229156" y="391954"/>
                    <a:pt x="228204" y="387191"/>
                  </a:cubicBezTo>
                  <a:cubicBezTo>
                    <a:pt x="228204" y="386239"/>
                    <a:pt x="227251" y="384334"/>
                    <a:pt x="228204" y="383381"/>
                  </a:cubicBezTo>
                  <a:cubicBezTo>
                    <a:pt x="229156" y="381476"/>
                    <a:pt x="230109" y="379571"/>
                    <a:pt x="232966" y="378619"/>
                  </a:cubicBezTo>
                  <a:cubicBezTo>
                    <a:pt x="235824" y="377666"/>
                    <a:pt x="239634" y="376714"/>
                    <a:pt x="243444" y="377666"/>
                  </a:cubicBezTo>
                  <a:cubicBezTo>
                    <a:pt x="244396" y="377666"/>
                    <a:pt x="245349" y="378619"/>
                    <a:pt x="246301" y="378619"/>
                  </a:cubicBezTo>
                  <a:cubicBezTo>
                    <a:pt x="251064" y="380524"/>
                    <a:pt x="254874" y="382429"/>
                    <a:pt x="258684" y="386239"/>
                  </a:cubicBezTo>
                  <a:cubicBezTo>
                    <a:pt x="262494" y="389096"/>
                    <a:pt x="267256" y="392906"/>
                    <a:pt x="270114" y="395764"/>
                  </a:cubicBezTo>
                  <a:cubicBezTo>
                    <a:pt x="272971" y="399574"/>
                    <a:pt x="275829" y="403384"/>
                    <a:pt x="278686" y="406241"/>
                  </a:cubicBezTo>
                  <a:lnTo>
                    <a:pt x="281544" y="410051"/>
                  </a:lnTo>
                  <a:cubicBezTo>
                    <a:pt x="295831" y="415766"/>
                    <a:pt x="310119" y="418624"/>
                    <a:pt x="325359" y="420529"/>
                  </a:cubicBezTo>
                  <a:lnTo>
                    <a:pt x="335836" y="421481"/>
                  </a:lnTo>
                  <a:lnTo>
                    <a:pt x="342504" y="421481"/>
                  </a:lnTo>
                  <a:cubicBezTo>
                    <a:pt x="342504" y="418624"/>
                    <a:pt x="342504" y="414814"/>
                    <a:pt x="340599" y="411956"/>
                  </a:cubicBezTo>
                  <a:cubicBezTo>
                    <a:pt x="338694" y="408146"/>
                    <a:pt x="337741" y="404336"/>
                    <a:pt x="334884" y="401479"/>
                  </a:cubicBezTo>
                  <a:cubicBezTo>
                    <a:pt x="331074" y="397669"/>
                    <a:pt x="326311" y="392906"/>
                    <a:pt x="321549" y="390049"/>
                  </a:cubicBezTo>
                  <a:cubicBezTo>
                    <a:pt x="315834" y="385286"/>
                    <a:pt x="309166" y="382429"/>
                    <a:pt x="302499" y="379571"/>
                  </a:cubicBezTo>
                  <a:cubicBezTo>
                    <a:pt x="290116" y="373856"/>
                    <a:pt x="276781" y="369094"/>
                    <a:pt x="263446" y="365284"/>
                  </a:cubicBezTo>
                  <a:lnTo>
                    <a:pt x="255826" y="363379"/>
                  </a:lnTo>
                  <a:lnTo>
                    <a:pt x="250111" y="361474"/>
                  </a:lnTo>
                  <a:lnTo>
                    <a:pt x="237729" y="358616"/>
                  </a:lnTo>
                  <a:lnTo>
                    <a:pt x="207249" y="350996"/>
                  </a:lnTo>
                  <a:lnTo>
                    <a:pt x="192009" y="347186"/>
                  </a:lnTo>
                  <a:lnTo>
                    <a:pt x="192009" y="3471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" name="Freeform: Shape 78"/>
            <p:cNvSpPr/>
            <p:nvPr/>
          </p:nvSpPr>
          <p:spPr>
            <a:xfrm>
              <a:off x="829775" y="3208066"/>
              <a:ext cx="1504950" cy="1114425"/>
            </a:xfrm>
            <a:custGeom>
              <a:avLst/>
              <a:gdLst>
                <a:gd name="connsiteX0" fmla="*/ 408293 w 1504950"/>
                <a:gd name="connsiteY0" fmla="*/ 15716 h 1114425"/>
                <a:gd name="connsiteX1" fmla="*/ 414960 w 1504950"/>
                <a:gd name="connsiteY1" fmla="*/ 15716 h 1114425"/>
                <a:gd name="connsiteX2" fmla="*/ 420675 w 1504950"/>
                <a:gd name="connsiteY2" fmla="*/ 17621 h 1114425"/>
                <a:gd name="connsiteX3" fmla="*/ 426390 w 1504950"/>
                <a:gd name="connsiteY3" fmla="*/ 22384 h 1114425"/>
                <a:gd name="connsiteX4" fmla="*/ 440678 w 1504950"/>
                <a:gd name="connsiteY4" fmla="*/ 30004 h 1114425"/>
                <a:gd name="connsiteX5" fmla="*/ 441630 w 1504950"/>
                <a:gd name="connsiteY5" fmla="*/ 29051 h 1114425"/>
                <a:gd name="connsiteX6" fmla="*/ 442583 w 1504950"/>
                <a:gd name="connsiteY6" fmla="*/ 27146 h 1114425"/>
                <a:gd name="connsiteX7" fmla="*/ 444488 w 1504950"/>
                <a:gd name="connsiteY7" fmla="*/ 22384 h 1114425"/>
                <a:gd name="connsiteX8" fmla="*/ 455918 w 1504950"/>
                <a:gd name="connsiteY8" fmla="*/ 9049 h 1114425"/>
                <a:gd name="connsiteX9" fmla="*/ 462585 w 1504950"/>
                <a:gd name="connsiteY9" fmla="*/ 7144 h 1114425"/>
                <a:gd name="connsiteX10" fmla="*/ 464490 w 1504950"/>
                <a:gd name="connsiteY10" fmla="*/ 7144 h 1114425"/>
                <a:gd name="connsiteX11" fmla="*/ 471158 w 1504950"/>
                <a:gd name="connsiteY11" fmla="*/ 10954 h 1114425"/>
                <a:gd name="connsiteX12" fmla="*/ 473063 w 1504950"/>
                <a:gd name="connsiteY12" fmla="*/ 14764 h 1114425"/>
                <a:gd name="connsiteX13" fmla="*/ 473063 w 1504950"/>
                <a:gd name="connsiteY13" fmla="*/ 24289 h 1114425"/>
                <a:gd name="connsiteX14" fmla="*/ 470205 w 1504950"/>
                <a:gd name="connsiteY14" fmla="*/ 42386 h 1114425"/>
                <a:gd name="connsiteX15" fmla="*/ 470205 w 1504950"/>
                <a:gd name="connsiteY15" fmla="*/ 44291 h 1114425"/>
                <a:gd name="connsiteX16" fmla="*/ 469253 w 1504950"/>
                <a:gd name="connsiteY16" fmla="*/ 52864 h 1114425"/>
                <a:gd name="connsiteX17" fmla="*/ 458775 w 1504950"/>
                <a:gd name="connsiteY17" fmla="*/ 76676 h 1114425"/>
                <a:gd name="connsiteX18" fmla="*/ 451155 w 1504950"/>
                <a:gd name="connsiteY18" fmla="*/ 100489 h 1114425"/>
                <a:gd name="connsiteX19" fmla="*/ 450203 w 1504950"/>
                <a:gd name="connsiteY19" fmla="*/ 109061 h 1114425"/>
                <a:gd name="connsiteX20" fmla="*/ 450203 w 1504950"/>
                <a:gd name="connsiteY20" fmla="*/ 118586 h 1114425"/>
                <a:gd name="connsiteX21" fmla="*/ 453060 w 1504950"/>
                <a:gd name="connsiteY21" fmla="*/ 136684 h 1114425"/>
                <a:gd name="connsiteX22" fmla="*/ 453060 w 1504950"/>
                <a:gd name="connsiteY22" fmla="*/ 137636 h 1114425"/>
                <a:gd name="connsiteX23" fmla="*/ 454013 w 1504950"/>
                <a:gd name="connsiteY23" fmla="*/ 150019 h 1114425"/>
                <a:gd name="connsiteX24" fmla="*/ 453060 w 1504950"/>
                <a:gd name="connsiteY24" fmla="*/ 154781 h 1114425"/>
                <a:gd name="connsiteX25" fmla="*/ 452108 w 1504950"/>
                <a:gd name="connsiteY25" fmla="*/ 165259 h 1114425"/>
                <a:gd name="connsiteX26" fmla="*/ 451155 w 1504950"/>
                <a:gd name="connsiteY26" fmla="*/ 169069 h 1114425"/>
                <a:gd name="connsiteX27" fmla="*/ 456870 w 1504950"/>
                <a:gd name="connsiteY27" fmla="*/ 173831 h 1114425"/>
                <a:gd name="connsiteX28" fmla="*/ 462585 w 1504950"/>
                <a:gd name="connsiteY28" fmla="*/ 178594 h 1114425"/>
                <a:gd name="connsiteX29" fmla="*/ 470205 w 1504950"/>
                <a:gd name="connsiteY29" fmla="*/ 184309 h 1114425"/>
                <a:gd name="connsiteX30" fmla="*/ 479730 w 1504950"/>
                <a:gd name="connsiteY30" fmla="*/ 190024 h 1114425"/>
                <a:gd name="connsiteX31" fmla="*/ 484493 w 1504950"/>
                <a:gd name="connsiteY31" fmla="*/ 191929 h 1114425"/>
                <a:gd name="connsiteX32" fmla="*/ 491160 w 1504950"/>
                <a:gd name="connsiteY32" fmla="*/ 191929 h 1114425"/>
                <a:gd name="connsiteX33" fmla="*/ 500685 w 1504950"/>
                <a:gd name="connsiteY33" fmla="*/ 189071 h 1114425"/>
                <a:gd name="connsiteX34" fmla="*/ 509258 w 1504950"/>
                <a:gd name="connsiteY34" fmla="*/ 184309 h 1114425"/>
                <a:gd name="connsiteX35" fmla="*/ 512115 w 1504950"/>
                <a:gd name="connsiteY35" fmla="*/ 182404 h 1114425"/>
                <a:gd name="connsiteX36" fmla="*/ 515925 w 1504950"/>
                <a:gd name="connsiteY36" fmla="*/ 179546 h 1114425"/>
                <a:gd name="connsiteX37" fmla="*/ 519735 w 1504950"/>
                <a:gd name="connsiteY37" fmla="*/ 176689 h 1114425"/>
                <a:gd name="connsiteX38" fmla="*/ 524498 w 1504950"/>
                <a:gd name="connsiteY38" fmla="*/ 171926 h 1114425"/>
                <a:gd name="connsiteX39" fmla="*/ 529260 w 1504950"/>
                <a:gd name="connsiteY39" fmla="*/ 166211 h 1114425"/>
                <a:gd name="connsiteX40" fmla="*/ 532118 w 1504950"/>
                <a:gd name="connsiteY40" fmla="*/ 161449 h 1114425"/>
                <a:gd name="connsiteX41" fmla="*/ 538785 w 1504950"/>
                <a:gd name="connsiteY41" fmla="*/ 151924 h 1114425"/>
                <a:gd name="connsiteX42" fmla="*/ 548310 w 1504950"/>
                <a:gd name="connsiteY42" fmla="*/ 127159 h 1114425"/>
                <a:gd name="connsiteX43" fmla="*/ 549263 w 1504950"/>
                <a:gd name="connsiteY43" fmla="*/ 122396 h 1114425"/>
                <a:gd name="connsiteX44" fmla="*/ 550215 w 1504950"/>
                <a:gd name="connsiteY44" fmla="*/ 116681 h 1114425"/>
                <a:gd name="connsiteX45" fmla="*/ 552120 w 1504950"/>
                <a:gd name="connsiteY45" fmla="*/ 98584 h 1114425"/>
                <a:gd name="connsiteX46" fmla="*/ 554978 w 1504950"/>
                <a:gd name="connsiteY46" fmla="*/ 90964 h 1114425"/>
                <a:gd name="connsiteX47" fmla="*/ 556883 w 1504950"/>
                <a:gd name="connsiteY47" fmla="*/ 87154 h 1114425"/>
                <a:gd name="connsiteX48" fmla="*/ 560693 w 1504950"/>
                <a:gd name="connsiteY48" fmla="*/ 81439 h 1114425"/>
                <a:gd name="connsiteX49" fmla="*/ 565455 w 1504950"/>
                <a:gd name="connsiteY49" fmla="*/ 76676 h 1114425"/>
                <a:gd name="connsiteX50" fmla="*/ 571170 w 1504950"/>
                <a:gd name="connsiteY50" fmla="*/ 73819 h 1114425"/>
                <a:gd name="connsiteX51" fmla="*/ 573075 w 1504950"/>
                <a:gd name="connsiteY51" fmla="*/ 73819 h 1114425"/>
                <a:gd name="connsiteX52" fmla="*/ 574980 w 1504950"/>
                <a:gd name="connsiteY52" fmla="*/ 74771 h 1114425"/>
                <a:gd name="connsiteX53" fmla="*/ 576885 w 1504950"/>
                <a:gd name="connsiteY53" fmla="*/ 76676 h 1114425"/>
                <a:gd name="connsiteX54" fmla="*/ 578790 w 1504950"/>
                <a:gd name="connsiteY54" fmla="*/ 81439 h 1114425"/>
                <a:gd name="connsiteX55" fmla="*/ 579743 w 1504950"/>
                <a:gd name="connsiteY55" fmla="*/ 83344 h 1114425"/>
                <a:gd name="connsiteX56" fmla="*/ 579743 w 1504950"/>
                <a:gd name="connsiteY56" fmla="*/ 90011 h 1114425"/>
                <a:gd name="connsiteX57" fmla="*/ 577838 w 1504950"/>
                <a:gd name="connsiteY57" fmla="*/ 117634 h 1114425"/>
                <a:gd name="connsiteX58" fmla="*/ 575933 w 1504950"/>
                <a:gd name="connsiteY58" fmla="*/ 129064 h 1114425"/>
                <a:gd name="connsiteX59" fmla="*/ 577838 w 1504950"/>
                <a:gd name="connsiteY59" fmla="*/ 138589 h 1114425"/>
                <a:gd name="connsiteX60" fmla="*/ 580695 w 1504950"/>
                <a:gd name="connsiteY60" fmla="*/ 141446 h 1114425"/>
                <a:gd name="connsiteX61" fmla="*/ 584505 w 1504950"/>
                <a:gd name="connsiteY61" fmla="*/ 143351 h 1114425"/>
                <a:gd name="connsiteX62" fmla="*/ 589268 w 1504950"/>
                <a:gd name="connsiteY62" fmla="*/ 143351 h 1114425"/>
                <a:gd name="connsiteX63" fmla="*/ 595935 w 1504950"/>
                <a:gd name="connsiteY63" fmla="*/ 141446 h 1114425"/>
                <a:gd name="connsiteX64" fmla="*/ 604508 w 1504950"/>
                <a:gd name="connsiteY64" fmla="*/ 136684 h 1114425"/>
                <a:gd name="connsiteX65" fmla="*/ 621653 w 1504950"/>
                <a:gd name="connsiteY65" fmla="*/ 125254 h 1114425"/>
                <a:gd name="connsiteX66" fmla="*/ 635940 w 1504950"/>
                <a:gd name="connsiteY66" fmla="*/ 115729 h 1114425"/>
                <a:gd name="connsiteX67" fmla="*/ 639750 w 1504950"/>
                <a:gd name="connsiteY67" fmla="*/ 114776 h 1114425"/>
                <a:gd name="connsiteX68" fmla="*/ 643560 w 1504950"/>
                <a:gd name="connsiteY68" fmla="*/ 116681 h 1114425"/>
                <a:gd name="connsiteX69" fmla="*/ 645465 w 1504950"/>
                <a:gd name="connsiteY69" fmla="*/ 118586 h 1114425"/>
                <a:gd name="connsiteX70" fmla="*/ 646418 w 1504950"/>
                <a:gd name="connsiteY70" fmla="*/ 123349 h 1114425"/>
                <a:gd name="connsiteX71" fmla="*/ 645465 w 1504950"/>
                <a:gd name="connsiteY71" fmla="*/ 128111 h 1114425"/>
                <a:gd name="connsiteX72" fmla="*/ 645465 w 1504950"/>
                <a:gd name="connsiteY72" fmla="*/ 129064 h 1114425"/>
                <a:gd name="connsiteX73" fmla="*/ 644513 w 1504950"/>
                <a:gd name="connsiteY73" fmla="*/ 133826 h 1114425"/>
                <a:gd name="connsiteX74" fmla="*/ 644513 w 1504950"/>
                <a:gd name="connsiteY74" fmla="*/ 134779 h 1114425"/>
                <a:gd name="connsiteX75" fmla="*/ 644513 w 1504950"/>
                <a:gd name="connsiteY75" fmla="*/ 137636 h 1114425"/>
                <a:gd name="connsiteX76" fmla="*/ 642608 w 1504950"/>
                <a:gd name="connsiteY76" fmla="*/ 141446 h 1114425"/>
                <a:gd name="connsiteX77" fmla="*/ 640703 w 1504950"/>
                <a:gd name="connsiteY77" fmla="*/ 146209 h 1114425"/>
                <a:gd name="connsiteX78" fmla="*/ 637845 w 1504950"/>
                <a:gd name="connsiteY78" fmla="*/ 150971 h 1114425"/>
                <a:gd name="connsiteX79" fmla="*/ 632130 w 1504950"/>
                <a:gd name="connsiteY79" fmla="*/ 157639 h 1114425"/>
                <a:gd name="connsiteX80" fmla="*/ 621653 w 1504950"/>
                <a:gd name="connsiteY80" fmla="*/ 165259 h 1114425"/>
                <a:gd name="connsiteX81" fmla="*/ 610223 w 1504950"/>
                <a:gd name="connsiteY81" fmla="*/ 170021 h 1114425"/>
                <a:gd name="connsiteX82" fmla="*/ 607365 w 1504950"/>
                <a:gd name="connsiteY82" fmla="*/ 170974 h 1114425"/>
                <a:gd name="connsiteX83" fmla="*/ 598793 w 1504950"/>
                <a:gd name="connsiteY83" fmla="*/ 172879 h 1114425"/>
                <a:gd name="connsiteX84" fmla="*/ 588315 w 1504950"/>
                <a:gd name="connsiteY84" fmla="*/ 175736 h 1114425"/>
                <a:gd name="connsiteX85" fmla="*/ 578790 w 1504950"/>
                <a:gd name="connsiteY85" fmla="*/ 178594 h 1114425"/>
                <a:gd name="connsiteX86" fmla="*/ 571170 w 1504950"/>
                <a:gd name="connsiteY86" fmla="*/ 182404 h 1114425"/>
                <a:gd name="connsiteX87" fmla="*/ 564503 w 1504950"/>
                <a:gd name="connsiteY87" fmla="*/ 185261 h 1114425"/>
                <a:gd name="connsiteX88" fmla="*/ 556883 w 1504950"/>
                <a:gd name="connsiteY88" fmla="*/ 188119 h 1114425"/>
                <a:gd name="connsiteX89" fmla="*/ 534023 w 1504950"/>
                <a:gd name="connsiteY89" fmla="*/ 202406 h 1114425"/>
                <a:gd name="connsiteX90" fmla="*/ 515925 w 1504950"/>
                <a:gd name="connsiteY90" fmla="*/ 227171 h 1114425"/>
                <a:gd name="connsiteX91" fmla="*/ 514020 w 1504950"/>
                <a:gd name="connsiteY91" fmla="*/ 234791 h 1114425"/>
                <a:gd name="connsiteX92" fmla="*/ 513068 w 1504950"/>
                <a:gd name="connsiteY92" fmla="*/ 243364 h 1114425"/>
                <a:gd name="connsiteX93" fmla="*/ 514020 w 1504950"/>
                <a:gd name="connsiteY93" fmla="*/ 257651 h 1114425"/>
                <a:gd name="connsiteX94" fmla="*/ 514973 w 1504950"/>
                <a:gd name="connsiteY94" fmla="*/ 271939 h 1114425"/>
                <a:gd name="connsiteX95" fmla="*/ 514973 w 1504950"/>
                <a:gd name="connsiteY95" fmla="*/ 277654 h 1114425"/>
                <a:gd name="connsiteX96" fmla="*/ 514020 w 1504950"/>
                <a:gd name="connsiteY96" fmla="*/ 289084 h 1114425"/>
                <a:gd name="connsiteX97" fmla="*/ 513068 w 1504950"/>
                <a:gd name="connsiteY97" fmla="*/ 291941 h 1114425"/>
                <a:gd name="connsiteX98" fmla="*/ 495923 w 1504950"/>
                <a:gd name="connsiteY98" fmla="*/ 330994 h 1114425"/>
                <a:gd name="connsiteX99" fmla="*/ 486398 w 1504950"/>
                <a:gd name="connsiteY99" fmla="*/ 342424 h 1114425"/>
                <a:gd name="connsiteX100" fmla="*/ 474015 w 1504950"/>
                <a:gd name="connsiteY100" fmla="*/ 350044 h 1114425"/>
                <a:gd name="connsiteX101" fmla="*/ 443535 w 1504950"/>
                <a:gd name="connsiteY101" fmla="*/ 371951 h 1114425"/>
                <a:gd name="connsiteX102" fmla="*/ 422580 w 1504950"/>
                <a:gd name="connsiteY102" fmla="*/ 382429 h 1114425"/>
                <a:gd name="connsiteX103" fmla="*/ 351143 w 1504950"/>
                <a:gd name="connsiteY103" fmla="*/ 436721 h 1114425"/>
                <a:gd name="connsiteX104" fmla="*/ 348285 w 1504950"/>
                <a:gd name="connsiteY104" fmla="*/ 435769 h 1114425"/>
                <a:gd name="connsiteX105" fmla="*/ 349238 w 1504950"/>
                <a:gd name="connsiteY105" fmla="*/ 443389 h 1114425"/>
                <a:gd name="connsiteX106" fmla="*/ 418770 w 1504950"/>
                <a:gd name="connsiteY106" fmla="*/ 551974 h 1114425"/>
                <a:gd name="connsiteX107" fmla="*/ 524498 w 1504950"/>
                <a:gd name="connsiteY107" fmla="*/ 634841 h 1114425"/>
                <a:gd name="connsiteX108" fmla="*/ 614985 w 1504950"/>
                <a:gd name="connsiteY108" fmla="*/ 673894 h 1114425"/>
                <a:gd name="connsiteX109" fmla="*/ 733095 w 1504950"/>
                <a:gd name="connsiteY109" fmla="*/ 680561 h 1114425"/>
                <a:gd name="connsiteX110" fmla="*/ 770243 w 1504950"/>
                <a:gd name="connsiteY110" fmla="*/ 677704 h 1114425"/>
                <a:gd name="connsiteX111" fmla="*/ 838823 w 1504950"/>
                <a:gd name="connsiteY111" fmla="*/ 668179 h 1114425"/>
                <a:gd name="connsiteX112" fmla="*/ 941693 w 1504950"/>
                <a:gd name="connsiteY112" fmla="*/ 654844 h 1114425"/>
                <a:gd name="connsiteX113" fmla="*/ 990270 w 1504950"/>
                <a:gd name="connsiteY113" fmla="*/ 647224 h 1114425"/>
                <a:gd name="connsiteX114" fmla="*/ 1023608 w 1504950"/>
                <a:gd name="connsiteY114" fmla="*/ 582454 h 1114425"/>
                <a:gd name="connsiteX115" fmla="*/ 1043610 w 1504950"/>
                <a:gd name="connsiteY115" fmla="*/ 535781 h 1114425"/>
                <a:gd name="connsiteX116" fmla="*/ 1110285 w 1504950"/>
                <a:gd name="connsiteY116" fmla="*/ 495776 h 1114425"/>
                <a:gd name="connsiteX117" fmla="*/ 1099808 w 1504950"/>
                <a:gd name="connsiteY117" fmla="*/ 525304 h 1114425"/>
                <a:gd name="connsiteX118" fmla="*/ 1076948 w 1504950"/>
                <a:gd name="connsiteY118" fmla="*/ 584359 h 1114425"/>
                <a:gd name="connsiteX119" fmla="*/ 1075043 w 1504950"/>
                <a:gd name="connsiteY119" fmla="*/ 600551 h 1114425"/>
                <a:gd name="connsiteX120" fmla="*/ 1083615 w 1504950"/>
                <a:gd name="connsiteY120" fmla="*/ 672941 h 1114425"/>
                <a:gd name="connsiteX121" fmla="*/ 1100760 w 1504950"/>
                <a:gd name="connsiteY121" fmla="*/ 743426 h 1114425"/>
                <a:gd name="connsiteX122" fmla="*/ 1133145 w 1504950"/>
                <a:gd name="connsiteY122" fmla="*/ 820579 h 1114425"/>
                <a:gd name="connsiteX123" fmla="*/ 1223633 w 1504950"/>
                <a:gd name="connsiteY123" fmla="*/ 822484 h 1114425"/>
                <a:gd name="connsiteX124" fmla="*/ 1264590 w 1504950"/>
                <a:gd name="connsiteY124" fmla="*/ 838676 h 1114425"/>
                <a:gd name="connsiteX125" fmla="*/ 1314120 w 1504950"/>
                <a:gd name="connsiteY125" fmla="*/ 867251 h 1114425"/>
                <a:gd name="connsiteX126" fmla="*/ 1428420 w 1504950"/>
                <a:gd name="connsiteY126" fmla="*/ 889159 h 1114425"/>
                <a:gd name="connsiteX127" fmla="*/ 1455090 w 1504950"/>
                <a:gd name="connsiteY127" fmla="*/ 888206 h 1114425"/>
                <a:gd name="connsiteX128" fmla="*/ 1506525 w 1504950"/>
                <a:gd name="connsiteY128" fmla="*/ 912971 h 1114425"/>
                <a:gd name="connsiteX129" fmla="*/ 1485570 w 1504950"/>
                <a:gd name="connsiteY129" fmla="*/ 924401 h 1114425"/>
                <a:gd name="connsiteX130" fmla="*/ 1466520 w 1504950"/>
                <a:gd name="connsiteY130" fmla="*/ 932021 h 1114425"/>
                <a:gd name="connsiteX131" fmla="*/ 1476045 w 1504950"/>
                <a:gd name="connsiteY131" fmla="*/ 947261 h 1114425"/>
                <a:gd name="connsiteX132" fmla="*/ 1475093 w 1504950"/>
                <a:gd name="connsiteY132" fmla="*/ 969169 h 1114425"/>
                <a:gd name="connsiteX133" fmla="*/ 1456995 w 1504950"/>
                <a:gd name="connsiteY133" fmla="*/ 976789 h 1114425"/>
                <a:gd name="connsiteX134" fmla="*/ 1447470 w 1504950"/>
                <a:gd name="connsiteY134" fmla="*/ 979646 h 1114425"/>
                <a:gd name="connsiteX135" fmla="*/ 1429373 w 1504950"/>
                <a:gd name="connsiteY135" fmla="*/ 975836 h 1114425"/>
                <a:gd name="connsiteX136" fmla="*/ 1397940 w 1504950"/>
                <a:gd name="connsiteY136" fmla="*/ 968216 h 1114425"/>
                <a:gd name="connsiteX137" fmla="*/ 1305548 w 1504950"/>
                <a:gd name="connsiteY137" fmla="*/ 932021 h 1114425"/>
                <a:gd name="connsiteX138" fmla="*/ 1258875 w 1504950"/>
                <a:gd name="connsiteY138" fmla="*/ 912019 h 1114425"/>
                <a:gd name="connsiteX139" fmla="*/ 1179818 w 1504950"/>
                <a:gd name="connsiteY139" fmla="*/ 912971 h 1114425"/>
                <a:gd name="connsiteX140" fmla="*/ 1115048 w 1504950"/>
                <a:gd name="connsiteY140" fmla="*/ 931069 h 1114425"/>
                <a:gd name="connsiteX141" fmla="*/ 967410 w 1504950"/>
                <a:gd name="connsiteY141" fmla="*/ 912971 h 1114425"/>
                <a:gd name="connsiteX142" fmla="*/ 829298 w 1504950"/>
                <a:gd name="connsiteY142" fmla="*/ 897731 h 1114425"/>
                <a:gd name="connsiteX143" fmla="*/ 780720 w 1504950"/>
                <a:gd name="connsiteY143" fmla="*/ 916781 h 1114425"/>
                <a:gd name="connsiteX144" fmla="*/ 765480 w 1504950"/>
                <a:gd name="connsiteY144" fmla="*/ 924401 h 1114425"/>
                <a:gd name="connsiteX145" fmla="*/ 689280 w 1504950"/>
                <a:gd name="connsiteY145" fmla="*/ 932974 h 1114425"/>
                <a:gd name="connsiteX146" fmla="*/ 560693 w 1504950"/>
                <a:gd name="connsiteY146" fmla="*/ 921544 h 1114425"/>
                <a:gd name="connsiteX147" fmla="*/ 525450 w 1504950"/>
                <a:gd name="connsiteY147" fmla="*/ 918686 h 1114425"/>
                <a:gd name="connsiteX148" fmla="*/ 504495 w 1504950"/>
                <a:gd name="connsiteY148" fmla="*/ 915829 h 1114425"/>
                <a:gd name="connsiteX149" fmla="*/ 461633 w 1504950"/>
                <a:gd name="connsiteY149" fmla="*/ 925354 h 1114425"/>
                <a:gd name="connsiteX150" fmla="*/ 349238 w 1504950"/>
                <a:gd name="connsiteY150" fmla="*/ 930116 h 1114425"/>
                <a:gd name="connsiteX151" fmla="*/ 216840 w 1504950"/>
                <a:gd name="connsiteY151" fmla="*/ 991076 h 1114425"/>
                <a:gd name="connsiteX152" fmla="*/ 179693 w 1504950"/>
                <a:gd name="connsiteY152" fmla="*/ 1032034 h 1114425"/>
                <a:gd name="connsiteX153" fmla="*/ 162548 w 1504950"/>
                <a:gd name="connsiteY153" fmla="*/ 1058704 h 1114425"/>
                <a:gd name="connsiteX154" fmla="*/ 118733 w 1504950"/>
                <a:gd name="connsiteY154" fmla="*/ 1095851 h 1114425"/>
                <a:gd name="connsiteX155" fmla="*/ 87300 w 1504950"/>
                <a:gd name="connsiteY155" fmla="*/ 1108234 h 1114425"/>
                <a:gd name="connsiteX156" fmla="*/ 97778 w 1504950"/>
                <a:gd name="connsiteY156" fmla="*/ 1081564 h 1114425"/>
                <a:gd name="connsiteX157" fmla="*/ 116828 w 1504950"/>
                <a:gd name="connsiteY157" fmla="*/ 1049179 h 1114425"/>
                <a:gd name="connsiteX158" fmla="*/ 133973 w 1504950"/>
                <a:gd name="connsiteY158" fmla="*/ 1024414 h 1114425"/>
                <a:gd name="connsiteX159" fmla="*/ 166358 w 1504950"/>
                <a:gd name="connsiteY159" fmla="*/ 984409 h 1114425"/>
                <a:gd name="connsiteX160" fmla="*/ 187313 w 1504950"/>
                <a:gd name="connsiteY160" fmla="*/ 960596 h 1114425"/>
                <a:gd name="connsiteX161" fmla="*/ 137783 w 1504950"/>
                <a:gd name="connsiteY161" fmla="*/ 986314 h 1114425"/>
                <a:gd name="connsiteX162" fmla="*/ 32055 w 1504950"/>
                <a:gd name="connsiteY162" fmla="*/ 1031081 h 1114425"/>
                <a:gd name="connsiteX163" fmla="*/ 7290 w 1504950"/>
                <a:gd name="connsiteY163" fmla="*/ 1028224 h 1114425"/>
                <a:gd name="connsiteX164" fmla="*/ 111113 w 1504950"/>
                <a:gd name="connsiteY164" fmla="*/ 962501 h 1114425"/>
                <a:gd name="connsiteX165" fmla="*/ 222555 w 1504950"/>
                <a:gd name="connsiteY165" fmla="*/ 901541 h 1114425"/>
                <a:gd name="connsiteX166" fmla="*/ 333998 w 1504950"/>
                <a:gd name="connsiteY166" fmla="*/ 866299 h 1114425"/>
                <a:gd name="connsiteX167" fmla="*/ 374003 w 1504950"/>
                <a:gd name="connsiteY167" fmla="*/ 852964 h 1114425"/>
                <a:gd name="connsiteX168" fmla="*/ 359715 w 1504950"/>
                <a:gd name="connsiteY168" fmla="*/ 802481 h 1114425"/>
                <a:gd name="connsiteX169" fmla="*/ 332093 w 1504950"/>
                <a:gd name="connsiteY169" fmla="*/ 769144 h 1114425"/>
                <a:gd name="connsiteX170" fmla="*/ 307328 w 1504950"/>
                <a:gd name="connsiteY170" fmla="*/ 746284 h 1114425"/>
                <a:gd name="connsiteX171" fmla="*/ 276848 w 1504950"/>
                <a:gd name="connsiteY171" fmla="*/ 658654 h 1114425"/>
                <a:gd name="connsiteX172" fmla="*/ 267323 w 1504950"/>
                <a:gd name="connsiteY172" fmla="*/ 592931 h 1114425"/>
                <a:gd name="connsiteX173" fmla="*/ 244463 w 1504950"/>
                <a:gd name="connsiteY173" fmla="*/ 572929 h 1114425"/>
                <a:gd name="connsiteX174" fmla="*/ 154928 w 1504950"/>
                <a:gd name="connsiteY174" fmla="*/ 567214 h 1114425"/>
                <a:gd name="connsiteX175" fmla="*/ 133973 w 1504950"/>
                <a:gd name="connsiteY175" fmla="*/ 547211 h 1114425"/>
                <a:gd name="connsiteX176" fmla="*/ 167310 w 1504950"/>
                <a:gd name="connsiteY176" fmla="*/ 505301 h 1114425"/>
                <a:gd name="connsiteX177" fmla="*/ 242558 w 1504950"/>
                <a:gd name="connsiteY177" fmla="*/ 466249 h 1114425"/>
                <a:gd name="connsiteX178" fmla="*/ 230175 w 1504950"/>
                <a:gd name="connsiteY178" fmla="*/ 465296 h 1114425"/>
                <a:gd name="connsiteX179" fmla="*/ 179693 w 1504950"/>
                <a:gd name="connsiteY179" fmla="*/ 466249 h 1114425"/>
                <a:gd name="connsiteX180" fmla="*/ 151118 w 1504950"/>
                <a:gd name="connsiteY180" fmla="*/ 467201 h 1114425"/>
                <a:gd name="connsiteX181" fmla="*/ 127305 w 1504950"/>
                <a:gd name="connsiteY181" fmla="*/ 465296 h 1114425"/>
                <a:gd name="connsiteX182" fmla="*/ 112065 w 1504950"/>
                <a:gd name="connsiteY182" fmla="*/ 460534 h 1114425"/>
                <a:gd name="connsiteX183" fmla="*/ 107303 w 1504950"/>
                <a:gd name="connsiteY183" fmla="*/ 450056 h 1114425"/>
                <a:gd name="connsiteX184" fmla="*/ 114923 w 1504950"/>
                <a:gd name="connsiteY184" fmla="*/ 441484 h 1114425"/>
                <a:gd name="connsiteX185" fmla="*/ 130163 w 1504950"/>
                <a:gd name="connsiteY185" fmla="*/ 440531 h 1114425"/>
                <a:gd name="connsiteX186" fmla="*/ 123495 w 1504950"/>
                <a:gd name="connsiteY186" fmla="*/ 431959 h 1114425"/>
                <a:gd name="connsiteX187" fmla="*/ 117780 w 1504950"/>
                <a:gd name="connsiteY187" fmla="*/ 422434 h 1114425"/>
                <a:gd name="connsiteX188" fmla="*/ 113018 w 1504950"/>
                <a:gd name="connsiteY188" fmla="*/ 412909 h 1114425"/>
                <a:gd name="connsiteX189" fmla="*/ 100635 w 1504950"/>
                <a:gd name="connsiteY189" fmla="*/ 371951 h 1114425"/>
                <a:gd name="connsiteX190" fmla="*/ 91110 w 1504950"/>
                <a:gd name="connsiteY190" fmla="*/ 363379 h 1114425"/>
                <a:gd name="connsiteX191" fmla="*/ 85395 w 1504950"/>
                <a:gd name="connsiteY191" fmla="*/ 354806 h 1114425"/>
                <a:gd name="connsiteX192" fmla="*/ 89205 w 1504950"/>
                <a:gd name="connsiteY192" fmla="*/ 345281 h 1114425"/>
                <a:gd name="connsiteX193" fmla="*/ 99683 w 1504950"/>
                <a:gd name="connsiteY193" fmla="*/ 345281 h 1114425"/>
                <a:gd name="connsiteX194" fmla="*/ 113970 w 1504950"/>
                <a:gd name="connsiteY194" fmla="*/ 350996 h 1114425"/>
                <a:gd name="connsiteX195" fmla="*/ 129210 w 1504950"/>
                <a:gd name="connsiteY195" fmla="*/ 355759 h 1114425"/>
                <a:gd name="connsiteX196" fmla="*/ 140640 w 1504950"/>
                <a:gd name="connsiteY196" fmla="*/ 356711 h 1114425"/>
                <a:gd name="connsiteX197" fmla="*/ 134925 w 1504950"/>
                <a:gd name="connsiteY197" fmla="*/ 350996 h 1114425"/>
                <a:gd name="connsiteX198" fmla="*/ 128258 w 1504950"/>
                <a:gd name="connsiteY198" fmla="*/ 341471 h 1114425"/>
                <a:gd name="connsiteX199" fmla="*/ 121590 w 1504950"/>
                <a:gd name="connsiteY199" fmla="*/ 324326 h 1114425"/>
                <a:gd name="connsiteX200" fmla="*/ 117780 w 1504950"/>
                <a:gd name="connsiteY200" fmla="*/ 317659 h 1114425"/>
                <a:gd name="connsiteX201" fmla="*/ 120638 w 1504950"/>
                <a:gd name="connsiteY201" fmla="*/ 308134 h 1114425"/>
                <a:gd name="connsiteX202" fmla="*/ 129210 w 1504950"/>
                <a:gd name="connsiteY202" fmla="*/ 307181 h 1114425"/>
                <a:gd name="connsiteX203" fmla="*/ 139688 w 1504950"/>
                <a:gd name="connsiteY203" fmla="*/ 313849 h 1114425"/>
                <a:gd name="connsiteX204" fmla="*/ 152070 w 1504950"/>
                <a:gd name="connsiteY204" fmla="*/ 327184 h 1114425"/>
                <a:gd name="connsiteX205" fmla="*/ 166358 w 1504950"/>
                <a:gd name="connsiteY205" fmla="*/ 339566 h 1114425"/>
                <a:gd name="connsiteX206" fmla="*/ 191123 w 1504950"/>
                <a:gd name="connsiteY206" fmla="*/ 356711 h 1114425"/>
                <a:gd name="connsiteX207" fmla="*/ 213983 w 1504950"/>
                <a:gd name="connsiteY207" fmla="*/ 366236 h 1114425"/>
                <a:gd name="connsiteX208" fmla="*/ 216840 w 1504950"/>
                <a:gd name="connsiteY208" fmla="*/ 366236 h 1114425"/>
                <a:gd name="connsiteX209" fmla="*/ 226365 w 1504950"/>
                <a:gd name="connsiteY209" fmla="*/ 361474 h 1114425"/>
                <a:gd name="connsiteX210" fmla="*/ 228270 w 1504950"/>
                <a:gd name="connsiteY210" fmla="*/ 357664 h 1114425"/>
                <a:gd name="connsiteX211" fmla="*/ 227318 w 1504950"/>
                <a:gd name="connsiteY211" fmla="*/ 352901 h 1114425"/>
                <a:gd name="connsiteX212" fmla="*/ 224460 w 1504950"/>
                <a:gd name="connsiteY212" fmla="*/ 336709 h 1114425"/>
                <a:gd name="connsiteX213" fmla="*/ 229223 w 1504950"/>
                <a:gd name="connsiteY213" fmla="*/ 319564 h 1114425"/>
                <a:gd name="connsiteX214" fmla="*/ 241605 w 1504950"/>
                <a:gd name="connsiteY214" fmla="*/ 317659 h 1114425"/>
                <a:gd name="connsiteX215" fmla="*/ 245415 w 1504950"/>
                <a:gd name="connsiteY215" fmla="*/ 325279 h 1114425"/>
                <a:gd name="connsiteX216" fmla="*/ 254940 w 1504950"/>
                <a:gd name="connsiteY216" fmla="*/ 373856 h 1114425"/>
                <a:gd name="connsiteX217" fmla="*/ 316853 w 1504950"/>
                <a:gd name="connsiteY217" fmla="*/ 383381 h 1114425"/>
                <a:gd name="connsiteX218" fmla="*/ 324473 w 1504950"/>
                <a:gd name="connsiteY218" fmla="*/ 376714 h 1114425"/>
                <a:gd name="connsiteX219" fmla="*/ 335903 w 1504950"/>
                <a:gd name="connsiteY219" fmla="*/ 363379 h 1114425"/>
                <a:gd name="connsiteX220" fmla="*/ 359715 w 1504950"/>
                <a:gd name="connsiteY220" fmla="*/ 327184 h 1114425"/>
                <a:gd name="connsiteX221" fmla="*/ 369240 w 1504950"/>
                <a:gd name="connsiteY221" fmla="*/ 299561 h 1114425"/>
                <a:gd name="connsiteX222" fmla="*/ 370193 w 1504950"/>
                <a:gd name="connsiteY222" fmla="*/ 297656 h 1114425"/>
                <a:gd name="connsiteX223" fmla="*/ 370193 w 1504950"/>
                <a:gd name="connsiteY223" fmla="*/ 277654 h 1114425"/>
                <a:gd name="connsiteX224" fmla="*/ 362573 w 1504950"/>
                <a:gd name="connsiteY224" fmla="*/ 259556 h 1114425"/>
                <a:gd name="connsiteX225" fmla="*/ 352095 w 1504950"/>
                <a:gd name="connsiteY225" fmla="*/ 247174 h 1114425"/>
                <a:gd name="connsiteX226" fmla="*/ 333998 w 1504950"/>
                <a:gd name="connsiteY226" fmla="*/ 231934 h 1114425"/>
                <a:gd name="connsiteX227" fmla="*/ 311138 w 1504950"/>
                <a:gd name="connsiteY227" fmla="*/ 223361 h 1114425"/>
                <a:gd name="connsiteX228" fmla="*/ 291135 w 1504950"/>
                <a:gd name="connsiteY228" fmla="*/ 218599 h 1114425"/>
                <a:gd name="connsiteX229" fmla="*/ 281610 w 1504950"/>
                <a:gd name="connsiteY229" fmla="*/ 216694 h 1114425"/>
                <a:gd name="connsiteX230" fmla="*/ 266370 w 1504950"/>
                <a:gd name="connsiteY230" fmla="*/ 214789 h 1114425"/>
                <a:gd name="connsiteX231" fmla="*/ 242558 w 1504950"/>
                <a:gd name="connsiteY231" fmla="*/ 212884 h 1114425"/>
                <a:gd name="connsiteX232" fmla="*/ 232080 w 1504950"/>
                <a:gd name="connsiteY232" fmla="*/ 211931 h 1114425"/>
                <a:gd name="connsiteX233" fmla="*/ 216840 w 1504950"/>
                <a:gd name="connsiteY233" fmla="*/ 206216 h 1114425"/>
                <a:gd name="connsiteX234" fmla="*/ 213030 w 1504950"/>
                <a:gd name="connsiteY234" fmla="*/ 196691 h 1114425"/>
                <a:gd name="connsiteX235" fmla="*/ 221603 w 1504950"/>
                <a:gd name="connsiteY235" fmla="*/ 186214 h 1114425"/>
                <a:gd name="connsiteX236" fmla="*/ 235890 w 1504950"/>
                <a:gd name="connsiteY236" fmla="*/ 182404 h 1114425"/>
                <a:gd name="connsiteX237" fmla="*/ 253035 w 1504950"/>
                <a:gd name="connsiteY237" fmla="*/ 182404 h 1114425"/>
                <a:gd name="connsiteX238" fmla="*/ 288278 w 1504950"/>
                <a:gd name="connsiteY238" fmla="*/ 159544 h 1114425"/>
                <a:gd name="connsiteX239" fmla="*/ 284468 w 1504950"/>
                <a:gd name="connsiteY239" fmla="*/ 151924 h 1114425"/>
                <a:gd name="connsiteX240" fmla="*/ 273990 w 1504950"/>
                <a:gd name="connsiteY240" fmla="*/ 124301 h 1114425"/>
                <a:gd name="connsiteX241" fmla="*/ 277800 w 1504950"/>
                <a:gd name="connsiteY241" fmla="*/ 114776 h 1114425"/>
                <a:gd name="connsiteX242" fmla="*/ 286373 w 1504950"/>
                <a:gd name="connsiteY242" fmla="*/ 112871 h 1114425"/>
                <a:gd name="connsiteX243" fmla="*/ 293993 w 1504950"/>
                <a:gd name="connsiteY243" fmla="*/ 116681 h 1114425"/>
                <a:gd name="connsiteX244" fmla="*/ 300660 w 1504950"/>
                <a:gd name="connsiteY244" fmla="*/ 126206 h 1114425"/>
                <a:gd name="connsiteX245" fmla="*/ 308280 w 1504950"/>
                <a:gd name="connsiteY245" fmla="*/ 138589 h 1114425"/>
                <a:gd name="connsiteX246" fmla="*/ 316853 w 1504950"/>
                <a:gd name="connsiteY246" fmla="*/ 148114 h 1114425"/>
                <a:gd name="connsiteX247" fmla="*/ 323520 w 1504950"/>
                <a:gd name="connsiteY247" fmla="*/ 153829 h 1114425"/>
                <a:gd name="connsiteX248" fmla="*/ 327330 w 1504950"/>
                <a:gd name="connsiteY248" fmla="*/ 152876 h 1114425"/>
                <a:gd name="connsiteX249" fmla="*/ 333998 w 1504950"/>
                <a:gd name="connsiteY249" fmla="*/ 152876 h 1114425"/>
                <a:gd name="connsiteX250" fmla="*/ 353048 w 1504950"/>
                <a:gd name="connsiteY250" fmla="*/ 154781 h 1114425"/>
                <a:gd name="connsiteX251" fmla="*/ 371145 w 1504950"/>
                <a:gd name="connsiteY251" fmla="*/ 156686 h 1114425"/>
                <a:gd name="connsiteX252" fmla="*/ 394005 w 1504950"/>
                <a:gd name="connsiteY252" fmla="*/ 158591 h 1114425"/>
                <a:gd name="connsiteX253" fmla="*/ 414960 w 1504950"/>
                <a:gd name="connsiteY253" fmla="*/ 156686 h 1114425"/>
                <a:gd name="connsiteX254" fmla="*/ 417818 w 1504950"/>
                <a:gd name="connsiteY254" fmla="*/ 152876 h 1114425"/>
                <a:gd name="connsiteX255" fmla="*/ 419723 w 1504950"/>
                <a:gd name="connsiteY255" fmla="*/ 145256 h 1114425"/>
                <a:gd name="connsiteX256" fmla="*/ 420675 w 1504950"/>
                <a:gd name="connsiteY256" fmla="*/ 143351 h 1114425"/>
                <a:gd name="connsiteX257" fmla="*/ 420675 w 1504950"/>
                <a:gd name="connsiteY257" fmla="*/ 135731 h 1114425"/>
                <a:gd name="connsiteX258" fmla="*/ 419723 w 1504950"/>
                <a:gd name="connsiteY258" fmla="*/ 127159 h 1114425"/>
                <a:gd name="connsiteX259" fmla="*/ 417818 w 1504950"/>
                <a:gd name="connsiteY259" fmla="*/ 120491 h 1114425"/>
                <a:gd name="connsiteX260" fmla="*/ 414960 w 1504950"/>
                <a:gd name="connsiteY260" fmla="*/ 117634 h 1114425"/>
                <a:gd name="connsiteX261" fmla="*/ 410198 w 1504950"/>
                <a:gd name="connsiteY261" fmla="*/ 114776 h 1114425"/>
                <a:gd name="connsiteX262" fmla="*/ 404483 w 1504950"/>
                <a:gd name="connsiteY262" fmla="*/ 110014 h 1114425"/>
                <a:gd name="connsiteX263" fmla="*/ 397815 w 1504950"/>
                <a:gd name="connsiteY263" fmla="*/ 106204 h 1114425"/>
                <a:gd name="connsiteX264" fmla="*/ 386385 w 1504950"/>
                <a:gd name="connsiteY264" fmla="*/ 100489 h 1114425"/>
                <a:gd name="connsiteX265" fmla="*/ 378765 w 1504950"/>
                <a:gd name="connsiteY265" fmla="*/ 96679 h 1114425"/>
                <a:gd name="connsiteX266" fmla="*/ 367335 w 1504950"/>
                <a:gd name="connsiteY266" fmla="*/ 88106 h 1114425"/>
                <a:gd name="connsiteX267" fmla="*/ 362573 w 1504950"/>
                <a:gd name="connsiteY267" fmla="*/ 82391 h 1114425"/>
                <a:gd name="connsiteX268" fmla="*/ 360668 w 1504950"/>
                <a:gd name="connsiteY268" fmla="*/ 73819 h 1114425"/>
                <a:gd name="connsiteX269" fmla="*/ 374955 w 1504950"/>
                <a:gd name="connsiteY269" fmla="*/ 67151 h 1114425"/>
                <a:gd name="connsiteX270" fmla="*/ 411150 w 1504950"/>
                <a:gd name="connsiteY270" fmla="*/ 83344 h 1114425"/>
                <a:gd name="connsiteX271" fmla="*/ 414008 w 1504950"/>
                <a:gd name="connsiteY271" fmla="*/ 84296 h 1114425"/>
                <a:gd name="connsiteX272" fmla="*/ 415913 w 1504950"/>
                <a:gd name="connsiteY272" fmla="*/ 84296 h 1114425"/>
                <a:gd name="connsiteX273" fmla="*/ 427343 w 1504950"/>
                <a:gd name="connsiteY273" fmla="*/ 75724 h 1114425"/>
                <a:gd name="connsiteX274" fmla="*/ 429248 w 1504950"/>
                <a:gd name="connsiteY274" fmla="*/ 67151 h 1114425"/>
                <a:gd name="connsiteX275" fmla="*/ 429248 w 1504950"/>
                <a:gd name="connsiteY275" fmla="*/ 66199 h 1114425"/>
                <a:gd name="connsiteX276" fmla="*/ 428295 w 1504950"/>
                <a:gd name="connsiteY276" fmla="*/ 57626 h 1114425"/>
                <a:gd name="connsiteX277" fmla="*/ 424485 w 1504950"/>
                <a:gd name="connsiteY277" fmla="*/ 50959 h 1114425"/>
                <a:gd name="connsiteX278" fmla="*/ 415913 w 1504950"/>
                <a:gd name="connsiteY278" fmla="*/ 43339 h 1114425"/>
                <a:gd name="connsiteX279" fmla="*/ 401625 w 1504950"/>
                <a:gd name="connsiteY279" fmla="*/ 29051 h 1114425"/>
                <a:gd name="connsiteX280" fmla="*/ 400673 w 1504950"/>
                <a:gd name="connsiteY280" fmla="*/ 22384 h 1114425"/>
                <a:gd name="connsiteX281" fmla="*/ 404483 w 1504950"/>
                <a:gd name="connsiteY281" fmla="*/ 16669 h 1114425"/>
                <a:gd name="connsiteX282" fmla="*/ 408293 w 1504950"/>
                <a:gd name="connsiteY282" fmla="*/ 15716 h 1114425"/>
                <a:gd name="connsiteX283" fmla="*/ 408293 w 1504950"/>
                <a:gd name="connsiteY283" fmla="*/ 15716 h 1114425"/>
                <a:gd name="connsiteX284" fmla="*/ 324473 w 1504950"/>
                <a:gd name="connsiteY284" fmla="*/ 188119 h 1114425"/>
                <a:gd name="connsiteX285" fmla="*/ 320663 w 1504950"/>
                <a:gd name="connsiteY285" fmla="*/ 190976 h 1114425"/>
                <a:gd name="connsiteX286" fmla="*/ 321615 w 1504950"/>
                <a:gd name="connsiteY286" fmla="*/ 193834 h 1114425"/>
                <a:gd name="connsiteX287" fmla="*/ 337808 w 1504950"/>
                <a:gd name="connsiteY287" fmla="*/ 203359 h 1114425"/>
                <a:gd name="connsiteX288" fmla="*/ 354000 w 1504950"/>
                <a:gd name="connsiteY288" fmla="*/ 209074 h 1114425"/>
                <a:gd name="connsiteX289" fmla="*/ 358763 w 1504950"/>
                <a:gd name="connsiteY289" fmla="*/ 210026 h 1114425"/>
                <a:gd name="connsiteX290" fmla="*/ 375908 w 1504950"/>
                <a:gd name="connsiteY290" fmla="*/ 208121 h 1114425"/>
                <a:gd name="connsiteX291" fmla="*/ 380670 w 1504950"/>
                <a:gd name="connsiteY291" fmla="*/ 207169 h 1114425"/>
                <a:gd name="connsiteX292" fmla="*/ 380670 w 1504950"/>
                <a:gd name="connsiteY292" fmla="*/ 208121 h 1114425"/>
                <a:gd name="connsiteX293" fmla="*/ 389243 w 1504950"/>
                <a:gd name="connsiteY293" fmla="*/ 211931 h 1114425"/>
                <a:gd name="connsiteX294" fmla="*/ 391148 w 1504950"/>
                <a:gd name="connsiteY294" fmla="*/ 214789 h 1114425"/>
                <a:gd name="connsiteX295" fmla="*/ 390195 w 1504950"/>
                <a:gd name="connsiteY295" fmla="*/ 219551 h 1114425"/>
                <a:gd name="connsiteX296" fmla="*/ 390195 w 1504950"/>
                <a:gd name="connsiteY296" fmla="*/ 220504 h 1114425"/>
                <a:gd name="connsiteX297" fmla="*/ 388290 w 1504950"/>
                <a:gd name="connsiteY297" fmla="*/ 229076 h 1114425"/>
                <a:gd name="connsiteX298" fmla="*/ 388290 w 1504950"/>
                <a:gd name="connsiteY298" fmla="*/ 235744 h 1114425"/>
                <a:gd name="connsiteX299" fmla="*/ 389243 w 1504950"/>
                <a:gd name="connsiteY299" fmla="*/ 239554 h 1114425"/>
                <a:gd name="connsiteX300" fmla="*/ 394005 w 1504950"/>
                <a:gd name="connsiteY300" fmla="*/ 249079 h 1114425"/>
                <a:gd name="connsiteX301" fmla="*/ 402578 w 1504950"/>
                <a:gd name="connsiteY301" fmla="*/ 275749 h 1114425"/>
                <a:gd name="connsiteX302" fmla="*/ 403530 w 1504950"/>
                <a:gd name="connsiteY302" fmla="*/ 281464 h 1114425"/>
                <a:gd name="connsiteX303" fmla="*/ 418770 w 1504950"/>
                <a:gd name="connsiteY303" fmla="*/ 271939 h 1114425"/>
                <a:gd name="connsiteX304" fmla="*/ 427343 w 1504950"/>
                <a:gd name="connsiteY304" fmla="*/ 265271 h 1114425"/>
                <a:gd name="connsiteX305" fmla="*/ 434010 w 1504950"/>
                <a:gd name="connsiteY305" fmla="*/ 263366 h 1114425"/>
                <a:gd name="connsiteX306" fmla="*/ 441630 w 1504950"/>
                <a:gd name="connsiteY306" fmla="*/ 270986 h 1114425"/>
                <a:gd name="connsiteX307" fmla="*/ 441630 w 1504950"/>
                <a:gd name="connsiteY307" fmla="*/ 276701 h 1114425"/>
                <a:gd name="connsiteX308" fmla="*/ 440678 w 1504950"/>
                <a:gd name="connsiteY308" fmla="*/ 279559 h 1114425"/>
                <a:gd name="connsiteX309" fmla="*/ 435915 w 1504950"/>
                <a:gd name="connsiteY309" fmla="*/ 287179 h 1114425"/>
                <a:gd name="connsiteX310" fmla="*/ 421628 w 1504950"/>
                <a:gd name="connsiteY310" fmla="*/ 301466 h 1114425"/>
                <a:gd name="connsiteX311" fmla="*/ 408293 w 1504950"/>
                <a:gd name="connsiteY311" fmla="*/ 316706 h 1114425"/>
                <a:gd name="connsiteX312" fmla="*/ 386385 w 1504950"/>
                <a:gd name="connsiteY312" fmla="*/ 347186 h 1114425"/>
                <a:gd name="connsiteX313" fmla="*/ 373050 w 1504950"/>
                <a:gd name="connsiteY313" fmla="*/ 368141 h 1114425"/>
                <a:gd name="connsiteX314" fmla="*/ 367335 w 1504950"/>
                <a:gd name="connsiteY314" fmla="*/ 376714 h 1114425"/>
                <a:gd name="connsiteX315" fmla="*/ 368288 w 1504950"/>
                <a:gd name="connsiteY315" fmla="*/ 376714 h 1114425"/>
                <a:gd name="connsiteX316" fmla="*/ 430200 w 1504950"/>
                <a:gd name="connsiteY316" fmla="*/ 348139 h 1114425"/>
                <a:gd name="connsiteX317" fmla="*/ 450203 w 1504950"/>
                <a:gd name="connsiteY317" fmla="*/ 332899 h 1114425"/>
                <a:gd name="connsiteX318" fmla="*/ 470205 w 1504950"/>
                <a:gd name="connsiteY318" fmla="*/ 309086 h 1114425"/>
                <a:gd name="connsiteX319" fmla="*/ 479730 w 1504950"/>
                <a:gd name="connsiteY319" fmla="*/ 288131 h 1114425"/>
                <a:gd name="connsiteX320" fmla="*/ 481635 w 1504950"/>
                <a:gd name="connsiteY320" fmla="*/ 280511 h 1114425"/>
                <a:gd name="connsiteX321" fmla="*/ 480683 w 1504950"/>
                <a:gd name="connsiteY321" fmla="*/ 255746 h 1114425"/>
                <a:gd name="connsiteX322" fmla="*/ 457823 w 1504950"/>
                <a:gd name="connsiteY322" fmla="*/ 214789 h 1114425"/>
                <a:gd name="connsiteX323" fmla="*/ 430200 w 1504950"/>
                <a:gd name="connsiteY323" fmla="*/ 197644 h 1114425"/>
                <a:gd name="connsiteX324" fmla="*/ 397815 w 1504950"/>
                <a:gd name="connsiteY324" fmla="*/ 188119 h 1114425"/>
                <a:gd name="connsiteX325" fmla="*/ 388290 w 1504950"/>
                <a:gd name="connsiteY325" fmla="*/ 186214 h 1114425"/>
                <a:gd name="connsiteX326" fmla="*/ 358763 w 1504950"/>
                <a:gd name="connsiteY326" fmla="*/ 183356 h 1114425"/>
                <a:gd name="connsiteX327" fmla="*/ 354000 w 1504950"/>
                <a:gd name="connsiteY327" fmla="*/ 183356 h 1114425"/>
                <a:gd name="connsiteX328" fmla="*/ 349238 w 1504950"/>
                <a:gd name="connsiteY328" fmla="*/ 183356 h 1114425"/>
                <a:gd name="connsiteX329" fmla="*/ 345428 w 1504950"/>
                <a:gd name="connsiteY329" fmla="*/ 184309 h 1114425"/>
                <a:gd name="connsiteX330" fmla="*/ 333045 w 1504950"/>
                <a:gd name="connsiteY330" fmla="*/ 185261 h 1114425"/>
                <a:gd name="connsiteX331" fmla="*/ 324473 w 1504950"/>
                <a:gd name="connsiteY331" fmla="*/ 188119 h 1114425"/>
                <a:gd name="connsiteX332" fmla="*/ 324473 w 1504950"/>
                <a:gd name="connsiteY332" fmla="*/ 188119 h 1114425"/>
                <a:gd name="connsiteX333" fmla="*/ 324473 w 1504950"/>
                <a:gd name="connsiteY333" fmla="*/ 188119 h 1114425"/>
                <a:gd name="connsiteX334" fmla="*/ 137783 w 1504950"/>
                <a:gd name="connsiteY334" fmla="*/ 375761 h 1114425"/>
                <a:gd name="connsiteX335" fmla="*/ 142545 w 1504950"/>
                <a:gd name="connsiteY335" fmla="*/ 403384 h 1114425"/>
                <a:gd name="connsiteX336" fmla="*/ 164453 w 1504950"/>
                <a:gd name="connsiteY336" fmla="*/ 430054 h 1114425"/>
                <a:gd name="connsiteX337" fmla="*/ 173978 w 1504950"/>
                <a:gd name="connsiteY337" fmla="*/ 434816 h 1114425"/>
                <a:gd name="connsiteX338" fmla="*/ 180645 w 1504950"/>
                <a:gd name="connsiteY338" fmla="*/ 435769 h 1114425"/>
                <a:gd name="connsiteX339" fmla="*/ 184455 w 1504950"/>
                <a:gd name="connsiteY339" fmla="*/ 436721 h 1114425"/>
                <a:gd name="connsiteX340" fmla="*/ 186360 w 1504950"/>
                <a:gd name="connsiteY340" fmla="*/ 436721 h 1114425"/>
                <a:gd name="connsiteX341" fmla="*/ 190170 w 1504950"/>
                <a:gd name="connsiteY341" fmla="*/ 435769 h 1114425"/>
                <a:gd name="connsiteX342" fmla="*/ 185408 w 1504950"/>
                <a:gd name="connsiteY342" fmla="*/ 426244 h 1114425"/>
                <a:gd name="connsiteX343" fmla="*/ 176835 w 1504950"/>
                <a:gd name="connsiteY343" fmla="*/ 412909 h 1114425"/>
                <a:gd name="connsiteX344" fmla="*/ 175883 w 1504950"/>
                <a:gd name="connsiteY344" fmla="*/ 409099 h 1114425"/>
                <a:gd name="connsiteX345" fmla="*/ 180645 w 1504950"/>
                <a:gd name="connsiteY345" fmla="*/ 404336 h 1114425"/>
                <a:gd name="connsiteX346" fmla="*/ 191123 w 1504950"/>
                <a:gd name="connsiteY346" fmla="*/ 402431 h 1114425"/>
                <a:gd name="connsiteX347" fmla="*/ 193980 w 1504950"/>
                <a:gd name="connsiteY347" fmla="*/ 403384 h 1114425"/>
                <a:gd name="connsiteX348" fmla="*/ 206363 w 1504950"/>
                <a:gd name="connsiteY348" fmla="*/ 410051 h 1114425"/>
                <a:gd name="connsiteX349" fmla="*/ 218745 w 1504950"/>
                <a:gd name="connsiteY349" fmla="*/ 418624 h 1114425"/>
                <a:gd name="connsiteX350" fmla="*/ 228270 w 1504950"/>
                <a:gd name="connsiteY350" fmla="*/ 429101 h 1114425"/>
                <a:gd name="connsiteX351" fmla="*/ 232080 w 1504950"/>
                <a:gd name="connsiteY351" fmla="*/ 432911 h 1114425"/>
                <a:gd name="connsiteX352" fmla="*/ 276848 w 1504950"/>
                <a:gd name="connsiteY352" fmla="*/ 439579 h 1114425"/>
                <a:gd name="connsiteX353" fmla="*/ 287325 w 1504950"/>
                <a:gd name="connsiteY353" fmla="*/ 439579 h 1114425"/>
                <a:gd name="connsiteX354" fmla="*/ 293993 w 1504950"/>
                <a:gd name="connsiteY354" fmla="*/ 439579 h 1114425"/>
                <a:gd name="connsiteX355" fmla="*/ 291135 w 1504950"/>
                <a:gd name="connsiteY355" fmla="*/ 430054 h 1114425"/>
                <a:gd name="connsiteX356" fmla="*/ 284468 w 1504950"/>
                <a:gd name="connsiteY356" fmla="*/ 420529 h 1114425"/>
                <a:gd name="connsiteX357" fmla="*/ 270180 w 1504950"/>
                <a:gd name="connsiteY357" fmla="*/ 410051 h 1114425"/>
                <a:gd name="connsiteX358" fmla="*/ 250178 w 1504950"/>
                <a:gd name="connsiteY358" fmla="*/ 401479 h 1114425"/>
                <a:gd name="connsiteX359" fmla="*/ 210173 w 1504950"/>
                <a:gd name="connsiteY359" fmla="*/ 390049 h 1114425"/>
                <a:gd name="connsiteX360" fmla="*/ 202553 w 1504950"/>
                <a:gd name="connsiteY360" fmla="*/ 388144 h 1114425"/>
                <a:gd name="connsiteX361" fmla="*/ 196838 w 1504950"/>
                <a:gd name="connsiteY361" fmla="*/ 387191 h 1114425"/>
                <a:gd name="connsiteX362" fmla="*/ 184455 w 1504950"/>
                <a:gd name="connsiteY362" fmla="*/ 385286 h 1114425"/>
                <a:gd name="connsiteX363" fmla="*/ 154928 w 1504950"/>
                <a:gd name="connsiteY363" fmla="*/ 378619 h 1114425"/>
                <a:gd name="connsiteX364" fmla="*/ 137783 w 1504950"/>
                <a:gd name="connsiteY364" fmla="*/ 375761 h 1114425"/>
                <a:gd name="connsiteX365" fmla="*/ 137783 w 1504950"/>
                <a:gd name="connsiteY365" fmla="*/ 375761 h 1114425"/>
                <a:gd name="connsiteX366" fmla="*/ 137783 w 1504950"/>
                <a:gd name="connsiteY366" fmla="*/ 375761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14425">
                  <a:moveTo>
                    <a:pt x="408293" y="15716"/>
                  </a:moveTo>
                  <a:cubicBezTo>
                    <a:pt x="411150" y="14764"/>
                    <a:pt x="413055" y="14764"/>
                    <a:pt x="414960" y="15716"/>
                  </a:cubicBezTo>
                  <a:cubicBezTo>
                    <a:pt x="417818" y="16669"/>
                    <a:pt x="418770" y="16669"/>
                    <a:pt x="420675" y="17621"/>
                  </a:cubicBezTo>
                  <a:cubicBezTo>
                    <a:pt x="423533" y="18574"/>
                    <a:pt x="424485" y="20479"/>
                    <a:pt x="426390" y="22384"/>
                  </a:cubicBezTo>
                  <a:cubicBezTo>
                    <a:pt x="430200" y="26194"/>
                    <a:pt x="434963" y="29051"/>
                    <a:pt x="440678" y="30004"/>
                  </a:cubicBezTo>
                  <a:lnTo>
                    <a:pt x="441630" y="29051"/>
                  </a:lnTo>
                  <a:lnTo>
                    <a:pt x="442583" y="27146"/>
                  </a:lnTo>
                  <a:cubicBezTo>
                    <a:pt x="443535" y="25241"/>
                    <a:pt x="443535" y="24289"/>
                    <a:pt x="444488" y="22384"/>
                  </a:cubicBezTo>
                  <a:cubicBezTo>
                    <a:pt x="447345" y="16669"/>
                    <a:pt x="450203" y="12859"/>
                    <a:pt x="455918" y="9049"/>
                  </a:cubicBezTo>
                  <a:cubicBezTo>
                    <a:pt x="457823" y="8096"/>
                    <a:pt x="460680" y="7144"/>
                    <a:pt x="462585" y="7144"/>
                  </a:cubicBezTo>
                  <a:cubicBezTo>
                    <a:pt x="463538" y="7144"/>
                    <a:pt x="463538" y="7144"/>
                    <a:pt x="464490" y="7144"/>
                  </a:cubicBezTo>
                  <a:cubicBezTo>
                    <a:pt x="467348" y="7144"/>
                    <a:pt x="469253" y="9049"/>
                    <a:pt x="471158" y="10954"/>
                  </a:cubicBezTo>
                  <a:cubicBezTo>
                    <a:pt x="472110" y="11906"/>
                    <a:pt x="473063" y="13811"/>
                    <a:pt x="473063" y="14764"/>
                  </a:cubicBezTo>
                  <a:cubicBezTo>
                    <a:pt x="473063" y="18574"/>
                    <a:pt x="473063" y="21431"/>
                    <a:pt x="473063" y="24289"/>
                  </a:cubicBezTo>
                  <a:lnTo>
                    <a:pt x="470205" y="42386"/>
                  </a:lnTo>
                  <a:cubicBezTo>
                    <a:pt x="470205" y="43339"/>
                    <a:pt x="470205" y="43339"/>
                    <a:pt x="470205" y="44291"/>
                  </a:cubicBezTo>
                  <a:cubicBezTo>
                    <a:pt x="469253" y="47149"/>
                    <a:pt x="469253" y="50006"/>
                    <a:pt x="469253" y="52864"/>
                  </a:cubicBezTo>
                  <a:cubicBezTo>
                    <a:pt x="466395" y="61436"/>
                    <a:pt x="462585" y="69056"/>
                    <a:pt x="458775" y="76676"/>
                  </a:cubicBezTo>
                  <a:cubicBezTo>
                    <a:pt x="454965" y="84296"/>
                    <a:pt x="452108" y="91916"/>
                    <a:pt x="451155" y="100489"/>
                  </a:cubicBezTo>
                  <a:cubicBezTo>
                    <a:pt x="450203" y="103346"/>
                    <a:pt x="451155" y="106204"/>
                    <a:pt x="450203" y="109061"/>
                  </a:cubicBezTo>
                  <a:cubicBezTo>
                    <a:pt x="449250" y="111919"/>
                    <a:pt x="450203" y="115729"/>
                    <a:pt x="450203" y="118586"/>
                  </a:cubicBezTo>
                  <a:cubicBezTo>
                    <a:pt x="451155" y="126206"/>
                    <a:pt x="452108" y="130969"/>
                    <a:pt x="453060" y="136684"/>
                  </a:cubicBezTo>
                  <a:cubicBezTo>
                    <a:pt x="453060" y="133826"/>
                    <a:pt x="453060" y="135731"/>
                    <a:pt x="453060" y="137636"/>
                  </a:cubicBezTo>
                  <a:cubicBezTo>
                    <a:pt x="454013" y="141446"/>
                    <a:pt x="454013" y="145256"/>
                    <a:pt x="454013" y="150019"/>
                  </a:cubicBezTo>
                  <a:cubicBezTo>
                    <a:pt x="454013" y="151924"/>
                    <a:pt x="453060" y="153829"/>
                    <a:pt x="453060" y="154781"/>
                  </a:cubicBezTo>
                  <a:cubicBezTo>
                    <a:pt x="453060" y="157639"/>
                    <a:pt x="453060" y="161449"/>
                    <a:pt x="452108" y="165259"/>
                  </a:cubicBezTo>
                  <a:cubicBezTo>
                    <a:pt x="452108" y="166211"/>
                    <a:pt x="451155" y="167164"/>
                    <a:pt x="451155" y="169069"/>
                  </a:cubicBezTo>
                  <a:lnTo>
                    <a:pt x="456870" y="173831"/>
                  </a:lnTo>
                  <a:cubicBezTo>
                    <a:pt x="458775" y="175736"/>
                    <a:pt x="459728" y="177641"/>
                    <a:pt x="462585" y="178594"/>
                  </a:cubicBezTo>
                  <a:cubicBezTo>
                    <a:pt x="465443" y="180499"/>
                    <a:pt x="467348" y="182404"/>
                    <a:pt x="470205" y="184309"/>
                  </a:cubicBezTo>
                  <a:cubicBezTo>
                    <a:pt x="473063" y="186214"/>
                    <a:pt x="475920" y="188119"/>
                    <a:pt x="479730" y="190024"/>
                  </a:cubicBezTo>
                  <a:cubicBezTo>
                    <a:pt x="480683" y="190976"/>
                    <a:pt x="482588" y="191929"/>
                    <a:pt x="484493" y="191929"/>
                  </a:cubicBezTo>
                  <a:cubicBezTo>
                    <a:pt x="486398" y="191929"/>
                    <a:pt x="489255" y="191929"/>
                    <a:pt x="491160" y="191929"/>
                  </a:cubicBezTo>
                  <a:cubicBezTo>
                    <a:pt x="494970" y="191929"/>
                    <a:pt x="497828" y="190024"/>
                    <a:pt x="500685" y="189071"/>
                  </a:cubicBezTo>
                  <a:cubicBezTo>
                    <a:pt x="504495" y="187166"/>
                    <a:pt x="506400" y="186214"/>
                    <a:pt x="509258" y="184309"/>
                  </a:cubicBezTo>
                  <a:cubicBezTo>
                    <a:pt x="509258" y="184309"/>
                    <a:pt x="510210" y="183356"/>
                    <a:pt x="512115" y="182404"/>
                  </a:cubicBezTo>
                  <a:cubicBezTo>
                    <a:pt x="513068" y="181451"/>
                    <a:pt x="514973" y="180499"/>
                    <a:pt x="515925" y="179546"/>
                  </a:cubicBezTo>
                  <a:cubicBezTo>
                    <a:pt x="516878" y="178594"/>
                    <a:pt x="518783" y="177641"/>
                    <a:pt x="519735" y="176689"/>
                  </a:cubicBezTo>
                  <a:cubicBezTo>
                    <a:pt x="521640" y="174784"/>
                    <a:pt x="522593" y="172879"/>
                    <a:pt x="524498" y="171926"/>
                  </a:cubicBezTo>
                  <a:cubicBezTo>
                    <a:pt x="526403" y="169069"/>
                    <a:pt x="527355" y="168116"/>
                    <a:pt x="529260" y="166211"/>
                  </a:cubicBezTo>
                  <a:cubicBezTo>
                    <a:pt x="529260" y="165259"/>
                    <a:pt x="531165" y="164306"/>
                    <a:pt x="532118" y="161449"/>
                  </a:cubicBezTo>
                  <a:cubicBezTo>
                    <a:pt x="534023" y="158591"/>
                    <a:pt x="536880" y="155734"/>
                    <a:pt x="538785" y="151924"/>
                  </a:cubicBezTo>
                  <a:cubicBezTo>
                    <a:pt x="542595" y="144304"/>
                    <a:pt x="546405" y="135731"/>
                    <a:pt x="548310" y="127159"/>
                  </a:cubicBezTo>
                  <a:cubicBezTo>
                    <a:pt x="548310" y="126206"/>
                    <a:pt x="549263" y="124301"/>
                    <a:pt x="549263" y="122396"/>
                  </a:cubicBezTo>
                  <a:cubicBezTo>
                    <a:pt x="549263" y="120491"/>
                    <a:pt x="549263" y="118586"/>
                    <a:pt x="550215" y="116681"/>
                  </a:cubicBezTo>
                  <a:cubicBezTo>
                    <a:pt x="550215" y="110966"/>
                    <a:pt x="551168" y="105251"/>
                    <a:pt x="552120" y="98584"/>
                  </a:cubicBezTo>
                  <a:cubicBezTo>
                    <a:pt x="553073" y="95726"/>
                    <a:pt x="554025" y="92869"/>
                    <a:pt x="554978" y="90964"/>
                  </a:cubicBezTo>
                  <a:cubicBezTo>
                    <a:pt x="555930" y="89059"/>
                    <a:pt x="555930" y="88106"/>
                    <a:pt x="556883" y="87154"/>
                  </a:cubicBezTo>
                  <a:cubicBezTo>
                    <a:pt x="557835" y="85249"/>
                    <a:pt x="558788" y="83344"/>
                    <a:pt x="560693" y="81439"/>
                  </a:cubicBezTo>
                  <a:cubicBezTo>
                    <a:pt x="561645" y="79534"/>
                    <a:pt x="563550" y="77629"/>
                    <a:pt x="565455" y="76676"/>
                  </a:cubicBezTo>
                  <a:cubicBezTo>
                    <a:pt x="567360" y="74771"/>
                    <a:pt x="569265" y="74771"/>
                    <a:pt x="571170" y="73819"/>
                  </a:cubicBezTo>
                  <a:cubicBezTo>
                    <a:pt x="572123" y="73819"/>
                    <a:pt x="572123" y="73819"/>
                    <a:pt x="573075" y="73819"/>
                  </a:cubicBezTo>
                  <a:cubicBezTo>
                    <a:pt x="574028" y="73819"/>
                    <a:pt x="574980" y="74771"/>
                    <a:pt x="574980" y="74771"/>
                  </a:cubicBezTo>
                  <a:cubicBezTo>
                    <a:pt x="575933" y="74771"/>
                    <a:pt x="576885" y="75724"/>
                    <a:pt x="576885" y="76676"/>
                  </a:cubicBezTo>
                  <a:cubicBezTo>
                    <a:pt x="577838" y="79534"/>
                    <a:pt x="578790" y="80486"/>
                    <a:pt x="578790" y="81439"/>
                  </a:cubicBezTo>
                  <a:cubicBezTo>
                    <a:pt x="578790" y="81439"/>
                    <a:pt x="579743" y="82391"/>
                    <a:pt x="579743" y="83344"/>
                  </a:cubicBezTo>
                  <a:cubicBezTo>
                    <a:pt x="579743" y="85249"/>
                    <a:pt x="579743" y="88106"/>
                    <a:pt x="579743" y="90011"/>
                  </a:cubicBezTo>
                  <a:cubicBezTo>
                    <a:pt x="579743" y="99536"/>
                    <a:pt x="578790" y="108109"/>
                    <a:pt x="577838" y="117634"/>
                  </a:cubicBezTo>
                  <a:lnTo>
                    <a:pt x="575933" y="129064"/>
                  </a:lnTo>
                  <a:cubicBezTo>
                    <a:pt x="574980" y="131921"/>
                    <a:pt x="575933" y="135731"/>
                    <a:pt x="577838" y="138589"/>
                  </a:cubicBezTo>
                  <a:cubicBezTo>
                    <a:pt x="577838" y="139541"/>
                    <a:pt x="578790" y="140494"/>
                    <a:pt x="580695" y="141446"/>
                  </a:cubicBezTo>
                  <a:cubicBezTo>
                    <a:pt x="581648" y="142399"/>
                    <a:pt x="583553" y="143351"/>
                    <a:pt x="584505" y="143351"/>
                  </a:cubicBezTo>
                  <a:cubicBezTo>
                    <a:pt x="586410" y="143351"/>
                    <a:pt x="587363" y="143351"/>
                    <a:pt x="589268" y="143351"/>
                  </a:cubicBezTo>
                  <a:cubicBezTo>
                    <a:pt x="592125" y="142399"/>
                    <a:pt x="594030" y="142399"/>
                    <a:pt x="595935" y="141446"/>
                  </a:cubicBezTo>
                  <a:cubicBezTo>
                    <a:pt x="598793" y="140494"/>
                    <a:pt x="601650" y="138589"/>
                    <a:pt x="604508" y="136684"/>
                  </a:cubicBezTo>
                  <a:cubicBezTo>
                    <a:pt x="610223" y="132874"/>
                    <a:pt x="615938" y="130016"/>
                    <a:pt x="621653" y="125254"/>
                  </a:cubicBezTo>
                  <a:cubicBezTo>
                    <a:pt x="626415" y="121444"/>
                    <a:pt x="631178" y="118586"/>
                    <a:pt x="635940" y="115729"/>
                  </a:cubicBezTo>
                  <a:cubicBezTo>
                    <a:pt x="636893" y="114776"/>
                    <a:pt x="637845" y="114776"/>
                    <a:pt x="639750" y="114776"/>
                  </a:cubicBezTo>
                  <a:cubicBezTo>
                    <a:pt x="640703" y="115729"/>
                    <a:pt x="642608" y="115729"/>
                    <a:pt x="643560" y="116681"/>
                  </a:cubicBezTo>
                  <a:cubicBezTo>
                    <a:pt x="644513" y="116681"/>
                    <a:pt x="645465" y="117634"/>
                    <a:pt x="645465" y="118586"/>
                  </a:cubicBezTo>
                  <a:cubicBezTo>
                    <a:pt x="646418" y="119539"/>
                    <a:pt x="646418" y="121444"/>
                    <a:pt x="646418" y="123349"/>
                  </a:cubicBezTo>
                  <a:cubicBezTo>
                    <a:pt x="646418" y="125254"/>
                    <a:pt x="646418" y="126206"/>
                    <a:pt x="645465" y="128111"/>
                  </a:cubicBezTo>
                  <a:cubicBezTo>
                    <a:pt x="645465" y="128111"/>
                    <a:pt x="645465" y="129064"/>
                    <a:pt x="645465" y="129064"/>
                  </a:cubicBezTo>
                  <a:cubicBezTo>
                    <a:pt x="645465" y="130969"/>
                    <a:pt x="644513" y="131921"/>
                    <a:pt x="644513" y="133826"/>
                  </a:cubicBezTo>
                  <a:cubicBezTo>
                    <a:pt x="644513" y="133826"/>
                    <a:pt x="644513" y="133826"/>
                    <a:pt x="644513" y="134779"/>
                  </a:cubicBezTo>
                  <a:cubicBezTo>
                    <a:pt x="644513" y="135731"/>
                    <a:pt x="644513" y="136684"/>
                    <a:pt x="644513" y="137636"/>
                  </a:cubicBezTo>
                  <a:cubicBezTo>
                    <a:pt x="643560" y="138589"/>
                    <a:pt x="642608" y="140494"/>
                    <a:pt x="642608" y="141446"/>
                  </a:cubicBezTo>
                  <a:cubicBezTo>
                    <a:pt x="641655" y="143351"/>
                    <a:pt x="641655" y="145256"/>
                    <a:pt x="640703" y="146209"/>
                  </a:cubicBezTo>
                  <a:cubicBezTo>
                    <a:pt x="639750" y="148114"/>
                    <a:pt x="638798" y="149066"/>
                    <a:pt x="637845" y="150971"/>
                  </a:cubicBezTo>
                  <a:cubicBezTo>
                    <a:pt x="635940" y="152876"/>
                    <a:pt x="634035" y="155734"/>
                    <a:pt x="632130" y="157639"/>
                  </a:cubicBezTo>
                  <a:cubicBezTo>
                    <a:pt x="629273" y="160496"/>
                    <a:pt x="625463" y="163354"/>
                    <a:pt x="621653" y="165259"/>
                  </a:cubicBezTo>
                  <a:cubicBezTo>
                    <a:pt x="617843" y="167164"/>
                    <a:pt x="614033" y="169069"/>
                    <a:pt x="610223" y="170021"/>
                  </a:cubicBezTo>
                  <a:cubicBezTo>
                    <a:pt x="609270" y="170021"/>
                    <a:pt x="608318" y="170974"/>
                    <a:pt x="607365" y="170974"/>
                  </a:cubicBezTo>
                  <a:cubicBezTo>
                    <a:pt x="604508" y="171926"/>
                    <a:pt x="601650" y="171926"/>
                    <a:pt x="598793" y="172879"/>
                  </a:cubicBezTo>
                  <a:cubicBezTo>
                    <a:pt x="595935" y="173831"/>
                    <a:pt x="592125" y="174784"/>
                    <a:pt x="588315" y="175736"/>
                  </a:cubicBezTo>
                  <a:cubicBezTo>
                    <a:pt x="585458" y="176689"/>
                    <a:pt x="581648" y="177641"/>
                    <a:pt x="578790" y="178594"/>
                  </a:cubicBezTo>
                  <a:cubicBezTo>
                    <a:pt x="576885" y="179546"/>
                    <a:pt x="574028" y="181451"/>
                    <a:pt x="571170" y="182404"/>
                  </a:cubicBezTo>
                  <a:cubicBezTo>
                    <a:pt x="568313" y="183356"/>
                    <a:pt x="566408" y="184309"/>
                    <a:pt x="564503" y="185261"/>
                  </a:cubicBezTo>
                  <a:cubicBezTo>
                    <a:pt x="561645" y="186214"/>
                    <a:pt x="559740" y="187166"/>
                    <a:pt x="556883" y="188119"/>
                  </a:cubicBezTo>
                  <a:cubicBezTo>
                    <a:pt x="549263" y="192881"/>
                    <a:pt x="541643" y="196691"/>
                    <a:pt x="534023" y="202406"/>
                  </a:cubicBezTo>
                  <a:cubicBezTo>
                    <a:pt x="525450" y="209074"/>
                    <a:pt x="519735" y="217646"/>
                    <a:pt x="515925" y="227171"/>
                  </a:cubicBezTo>
                  <a:cubicBezTo>
                    <a:pt x="514973" y="230029"/>
                    <a:pt x="514973" y="231934"/>
                    <a:pt x="514020" y="234791"/>
                  </a:cubicBezTo>
                  <a:cubicBezTo>
                    <a:pt x="513068" y="237649"/>
                    <a:pt x="513068" y="240506"/>
                    <a:pt x="513068" y="243364"/>
                  </a:cubicBezTo>
                  <a:cubicBezTo>
                    <a:pt x="513068" y="248126"/>
                    <a:pt x="514020" y="252889"/>
                    <a:pt x="514020" y="257651"/>
                  </a:cubicBezTo>
                  <a:cubicBezTo>
                    <a:pt x="514020" y="262414"/>
                    <a:pt x="514973" y="267176"/>
                    <a:pt x="514973" y="271939"/>
                  </a:cubicBezTo>
                  <a:cubicBezTo>
                    <a:pt x="514973" y="273844"/>
                    <a:pt x="514973" y="275749"/>
                    <a:pt x="514973" y="277654"/>
                  </a:cubicBezTo>
                  <a:cubicBezTo>
                    <a:pt x="514973" y="281464"/>
                    <a:pt x="514020" y="285274"/>
                    <a:pt x="514020" y="289084"/>
                  </a:cubicBezTo>
                  <a:cubicBezTo>
                    <a:pt x="514020" y="290036"/>
                    <a:pt x="513068" y="290989"/>
                    <a:pt x="513068" y="291941"/>
                  </a:cubicBezTo>
                  <a:cubicBezTo>
                    <a:pt x="510210" y="306229"/>
                    <a:pt x="504495" y="319564"/>
                    <a:pt x="495923" y="330994"/>
                  </a:cubicBezTo>
                  <a:lnTo>
                    <a:pt x="486398" y="342424"/>
                  </a:lnTo>
                  <a:lnTo>
                    <a:pt x="474015" y="350044"/>
                  </a:lnTo>
                  <a:cubicBezTo>
                    <a:pt x="464490" y="358616"/>
                    <a:pt x="454965" y="366236"/>
                    <a:pt x="443535" y="371951"/>
                  </a:cubicBezTo>
                  <a:cubicBezTo>
                    <a:pt x="437820" y="374809"/>
                    <a:pt x="431153" y="378619"/>
                    <a:pt x="422580" y="382429"/>
                  </a:cubicBezTo>
                  <a:cubicBezTo>
                    <a:pt x="373050" y="409099"/>
                    <a:pt x="368288" y="425291"/>
                    <a:pt x="351143" y="436721"/>
                  </a:cubicBezTo>
                  <a:lnTo>
                    <a:pt x="348285" y="435769"/>
                  </a:lnTo>
                  <a:cubicBezTo>
                    <a:pt x="348285" y="440531"/>
                    <a:pt x="349238" y="442436"/>
                    <a:pt x="349238" y="443389"/>
                  </a:cubicBezTo>
                  <a:cubicBezTo>
                    <a:pt x="354000" y="445294"/>
                    <a:pt x="398768" y="514826"/>
                    <a:pt x="418770" y="551974"/>
                  </a:cubicBezTo>
                  <a:cubicBezTo>
                    <a:pt x="454965" y="616744"/>
                    <a:pt x="483540" y="639604"/>
                    <a:pt x="524498" y="634841"/>
                  </a:cubicBezTo>
                  <a:cubicBezTo>
                    <a:pt x="547358" y="631984"/>
                    <a:pt x="591173" y="650081"/>
                    <a:pt x="614985" y="673894"/>
                  </a:cubicBezTo>
                  <a:cubicBezTo>
                    <a:pt x="626415" y="683419"/>
                    <a:pt x="683565" y="687229"/>
                    <a:pt x="733095" y="680561"/>
                  </a:cubicBezTo>
                  <a:cubicBezTo>
                    <a:pt x="750240" y="678656"/>
                    <a:pt x="766433" y="676751"/>
                    <a:pt x="770243" y="677704"/>
                  </a:cubicBezTo>
                  <a:cubicBezTo>
                    <a:pt x="773100" y="678656"/>
                    <a:pt x="804533" y="673894"/>
                    <a:pt x="838823" y="668179"/>
                  </a:cubicBezTo>
                  <a:cubicBezTo>
                    <a:pt x="873113" y="662464"/>
                    <a:pt x="919785" y="656749"/>
                    <a:pt x="941693" y="654844"/>
                  </a:cubicBezTo>
                  <a:cubicBezTo>
                    <a:pt x="963600" y="652939"/>
                    <a:pt x="985508" y="649129"/>
                    <a:pt x="990270" y="647224"/>
                  </a:cubicBezTo>
                  <a:cubicBezTo>
                    <a:pt x="1003605" y="642461"/>
                    <a:pt x="1013130" y="622459"/>
                    <a:pt x="1023608" y="582454"/>
                  </a:cubicBezTo>
                  <a:cubicBezTo>
                    <a:pt x="1028370" y="562451"/>
                    <a:pt x="1036943" y="542449"/>
                    <a:pt x="1043610" y="535781"/>
                  </a:cubicBezTo>
                  <a:cubicBezTo>
                    <a:pt x="1061708" y="516731"/>
                    <a:pt x="1101713" y="492919"/>
                    <a:pt x="1110285" y="495776"/>
                  </a:cubicBezTo>
                  <a:cubicBezTo>
                    <a:pt x="1119810" y="499586"/>
                    <a:pt x="1117905" y="505301"/>
                    <a:pt x="1099808" y="525304"/>
                  </a:cubicBezTo>
                  <a:cubicBezTo>
                    <a:pt x="1082663" y="544354"/>
                    <a:pt x="1071233" y="571976"/>
                    <a:pt x="1076948" y="584359"/>
                  </a:cubicBezTo>
                  <a:cubicBezTo>
                    <a:pt x="1078853" y="588169"/>
                    <a:pt x="1077900" y="595789"/>
                    <a:pt x="1075043" y="600551"/>
                  </a:cubicBezTo>
                  <a:cubicBezTo>
                    <a:pt x="1061708" y="621506"/>
                    <a:pt x="1062660" y="636746"/>
                    <a:pt x="1083615" y="672941"/>
                  </a:cubicBezTo>
                  <a:cubicBezTo>
                    <a:pt x="1102665" y="707231"/>
                    <a:pt x="1102665" y="708184"/>
                    <a:pt x="1100760" y="743426"/>
                  </a:cubicBezTo>
                  <a:cubicBezTo>
                    <a:pt x="1097903" y="789146"/>
                    <a:pt x="1106475" y="808196"/>
                    <a:pt x="1133145" y="820579"/>
                  </a:cubicBezTo>
                  <a:cubicBezTo>
                    <a:pt x="1152195" y="829151"/>
                    <a:pt x="1196010" y="830104"/>
                    <a:pt x="1223633" y="822484"/>
                  </a:cubicBezTo>
                  <a:cubicBezTo>
                    <a:pt x="1235063" y="819626"/>
                    <a:pt x="1241730" y="821531"/>
                    <a:pt x="1264590" y="838676"/>
                  </a:cubicBezTo>
                  <a:cubicBezTo>
                    <a:pt x="1279830" y="850106"/>
                    <a:pt x="1301738" y="862489"/>
                    <a:pt x="1314120" y="867251"/>
                  </a:cubicBezTo>
                  <a:cubicBezTo>
                    <a:pt x="1346505" y="879634"/>
                    <a:pt x="1417943" y="893921"/>
                    <a:pt x="1428420" y="889159"/>
                  </a:cubicBezTo>
                  <a:cubicBezTo>
                    <a:pt x="1433183" y="887254"/>
                    <a:pt x="1445565" y="886301"/>
                    <a:pt x="1455090" y="888206"/>
                  </a:cubicBezTo>
                  <a:cubicBezTo>
                    <a:pt x="1475093" y="891064"/>
                    <a:pt x="1509383" y="907256"/>
                    <a:pt x="1506525" y="912971"/>
                  </a:cubicBezTo>
                  <a:cubicBezTo>
                    <a:pt x="1505573" y="914876"/>
                    <a:pt x="1496048" y="919639"/>
                    <a:pt x="1485570" y="924401"/>
                  </a:cubicBezTo>
                  <a:lnTo>
                    <a:pt x="1466520" y="932021"/>
                  </a:lnTo>
                  <a:lnTo>
                    <a:pt x="1476045" y="947261"/>
                  </a:lnTo>
                  <a:cubicBezTo>
                    <a:pt x="1485570" y="961549"/>
                    <a:pt x="1485570" y="962501"/>
                    <a:pt x="1475093" y="969169"/>
                  </a:cubicBezTo>
                  <a:cubicBezTo>
                    <a:pt x="1468425" y="972979"/>
                    <a:pt x="1460805" y="975836"/>
                    <a:pt x="1456995" y="976789"/>
                  </a:cubicBezTo>
                  <a:cubicBezTo>
                    <a:pt x="1453185" y="977741"/>
                    <a:pt x="1449375" y="978694"/>
                    <a:pt x="1447470" y="979646"/>
                  </a:cubicBezTo>
                  <a:cubicBezTo>
                    <a:pt x="1445565" y="980599"/>
                    <a:pt x="1436993" y="978694"/>
                    <a:pt x="1429373" y="975836"/>
                  </a:cubicBezTo>
                  <a:cubicBezTo>
                    <a:pt x="1420800" y="972979"/>
                    <a:pt x="1406513" y="969169"/>
                    <a:pt x="1397940" y="968216"/>
                  </a:cubicBezTo>
                  <a:cubicBezTo>
                    <a:pt x="1366508" y="962501"/>
                    <a:pt x="1316978" y="942499"/>
                    <a:pt x="1305548" y="932021"/>
                  </a:cubicBezTo>
                  <a:cubicBezTo>
                    <a:pt x="1298880" y="926306"/>
                    <a:pt x="1277925" y="917734"/>
                    <a:pt x="1258875" y="912019"/>
                  </a:cubicBezTo>
                  <a:cubicBezTo>
                    <a:pt x="1224585" y="901541"/>
                    <a:pt x="1222680" y="901541"/>
                    <a:pt x="1179818" y="912971"/>
                  </a:cubicBezTo>
                  <a:cubicBezTo>
                    <a:pt x="1156005" y="919639"/>
                    <a:pt x="1126478" y="927259"/>
                    <a:pt x="1115048" y="931069"/>
                  </a:cubicBezTo>
                  <a:cubicBezTo>
                    <a:pt x="1045515" y="952024"/>
                    <a:pt x="1013130" y="948214"/>
                    <a:pt x="967410" y="912971"/>
                  </a:cubicBezTo>
                  <a:cubicBezTo>
                    <a:pt x="925500" y="880586"/>
                    <a:pt x="895973" y="876776"/>
                    <a:pt x="829298" y="897731"/>
                  </a:cubicBezTo>
                  <a:cubicBezTo>
                    <a:pt x="804533" y="905351"/>
                    <a:pt x="782625" y="913924"/>
                    <a:pt x="780720" y="916781"/>
                  </a:cubicBezTo>
                  <a:cubicBezTo>
                    <a:pt x="778815" y="919639"/>
                    <a:pt x="772148" y="922496"/>
                    <a:pt x="765480" y="924401"/>
                  </a:cubicBezTo>
                  <a:cubicBezTo>
                    <a:pt x="751193" y="928211"/>
                    <a:pt x="703568" y="933926"/>
                    <a:pt x="689280" y="932974"/>
                  </a:cubicBezTo>
                  <a:cubicBezTo>
                    <a:pt x="666420" y="931069"/>
                    <a:pt x="586410" y="924401"/>
                    <a:pt x="560693" y="921544"/>
                  </a:cubicBezTo>
                  <a:cubicBezTo>
                    <a:pt x="545453" y="919639"/>
                    <a:pt x="530213" y="918686"/>
                    <a:pt x="525450" y="918686"/>
                  </a:cubicBezTo>
                  <a:cubicBezTo>
                    <a:pt x="520688" y="918686"/>
                    <a:pt x="512115" y="916781"/>
                    <a:pt x="504495" y="915829"/>
                  </a:cubicBezTo>
                  <a:cubicBezTo>
                    <a:pt x="496875" y="914876"/>
                    <a:pt x="479730" y="918686"/>
                    <a:pt x="461633" y="925354"/>
                  </a:cubicBezTo>
                  <a:cubicBezTo>
                    <a:pt x="431153" y="936784"/>
                    <a:pt x="407340" y="937736"/>
                    <a:pt x="349238" y="930116"/>
                  </a:cubicBezTo>
                  <a:cubicBezTo>
                    <a:pt x="290183" y="922496"/>
                    <a:pt x="262560" y="934879"/>
                    <a:pt x="216840" y="991076"/>
                  </a:cubicBezTo>
                  <a:cubicBezTo>
                    <a:pt x="199695" y="1012031"/>
                    <a:pt x="182550" y="1030129"/>
                    <a:pt x="179693" y="1032034"/>
                  </a:cubicBezTo>
                  <a:cubicBezTo>
                    <a:pt x="176835" y="1032986"/>
                    <a:pt x="169215" y="1045369"/>
                    <a:pt x="162548" y="1058704"/>
                  </a:cubicBezTo>
                  <a:cubicBezTo>
                    <a:pt x="150165" y="1082516"/>
                    <a:pt x="148260" y="1083469"/>
                    <a:pt x="118733" y="1095851"/>
                  </a:cubicBezTo>
                  <a:lnTo>
                    <a:pt x="87300" y="1108234"/>
                  </a:lnTo>
                  <a:lnTo>
                    <a:pt x="97778" y="1081564"/>
                  </a:lnTo>
                  <a:cubicBezTo>
                    <a:pt x="103493" y="1067276"/>
                    <a:pt x="112065" y="1052036"/>
                    <a:pt x="116828" y="1049179"/>
                  </a:cubicBezTo>
                  <a:cubicBezTo>
                    <a:pt x="120638" y="1045369"/>
                    <a:pt x="128258" y="1034891"/>
                    <a:pt x="133973" y="1024414"/>
                  </a:cubicBezTo>
                  <a:cubicBezTo>
                    <a:pt x="138735" y="1013936"/>
                    <a:pt x="153975" y="995839"/>
                    <a:pt x="166358" y="984409"/>
                  </a:cubicBezTo>
                  <a:cubicBezTo>
                    <a:pt x="178740" y="972979"/>
                    <a:pt x="188265" y="962501"/>
                    <a:pt x="187313" y="960596"/>
                  </a:cubicBezTo>
                  <a:cubicBezTo>
                    <a:pt x="185408" y="955834"/>
                    <a:pt x="179693" y="957739"/>
                    <a:pt x="137783" y="986314"/>
                  </a:cubicBezTo>
                  <a:cubicBezTo>
                    <a:pt x="89205" y="1018699"/>
                    <a:pt x="61583" y="1030129"/>
                    <a:pt x="32055" y="1031081"/>
                  </a:cubicBezTo>
                  <a:cubicBezTo>
                    <a:pt x="18720" y="1031081"/>
                    <a:pt x="8243" y="1030129"/>
                    <a:pt x="7290" y="1028224"/>
                  </a:cubicBezTo>
                  <a:cubicBezTo>
                    <a:pt x="3480" y="1020604"/>
                    <a:pt x="74918" y="975836"/>
                    <a:pt x="111113" y="962501"/>
                  </a:cubicBezTo>
                  <a:cubicBezTo>
                    <a:pt x="145403" y="950119"/>
                    <a:pt x="207315" y="915829"/>
                    <a:pt x="222555" y="901541"/>
                  </a:cubicBezTo>
                  <a:cubicBezTo>
                    <a:pt x="237795" y="887254"/>
                    <a:pt x="234938" y="888206"/>
                    <a:pt x="333998" y="866299"/>
                  </a:cubicBezTo>
                  <a:cubicBezTo>
                    <a:pt x="352095" y="862489"/>
                    <a:pt x="370193" y="855821"/>
                    <a:pt x="374003" y="852964"/>
                  </a:cubicBezTo>
                  <a:cubicBezTo>
                    <a:pt x="384480" y="843439"/>
                    <a:pt x="379718" y="827246"/>
                    <a:pt x="359715" y="802481"/>
                  </a:cubicBezTo>
                  <a:cubicBezTo>
                    <a:pt x="350190" y="791051"/>
                    <a:pt x="337808" y="775811"/>
                    <a:pt x="332093" y="769144"/>
                  </a:cubicBezTo>
                  <a:cubicBezTo>
                    <a:pt x="327330" y="762476"/>
                    <a:pt x="314948" y="751999"/>
                    <a:pt x="307328" y="746284"/>
                  </a:cubicBezTo>
                  <a:cubicBezTo>
                    <a:pt x="275895" y="724376"/>
                    <a:pt x="273038" y="713899"/>
                    <a:pt x="276848" y="658654"/>
                  </a:cubicBezTo>
                  <a:cubicBezTo>
                    <a:pt x="280658" y="610076"/>
                    <a:pt x="279705" y="607219"/>
                    <a:pt x="267323" y="592931"/>
                  </a:cubicBezTo>
                  <a:cubicBezTo>
                    <a:pt x="260655" y="584359"/>
                    <a:pt x="250178" y="575786"/>
                    <a:pt x="244463" y="572929"/>
                  </a:cubicBezTo>
                  <a:cubicBezTo>
                    <a:pt x="233033" y="568166"/>
                    <a:pt x="163500" y="563404"/>
                    <a:pt x="154928" y="567214"/>
                  </a:cubicBezTo>
                  <a:cubicBezTo>
                    <a:pt x="148260" y="570071"/>
                    <a:pt x="140640" y="561499"/>
                    <a:pt x="133973" y="547211"/>
                  </a:cubicBezTo>
                  <a:cubicBezTo>
                    <a:pt x="125400" y="527209"/>
                    <a:pt x="128258" y="522446"/>
                    <a:pt x="167310" y="505301"/>
                  </a:cubicBezTo>
                  <a:cubicBezTo>
                    <a:pt x="194933" y="493871"/>
                    <a:pt x="222555" y="478631"/>
                    <a:pt x="242558" y="466249"/>
                  </a:cubicBezTo>
                  <a:lnTo>
                    <a:pt x="230175" y="465296"/>
                  </a:lnTo>
                  <a:lnTo>
                    <a:pt x="179693" y="466249"/>
                  </a:lnTo>
                  <a:cubicBezTo>
                    <a:pt x="170168" y="466249"/>
                    <a:pt x="160643" y="466249"/>
                    <a:pt x="151118" y="467201"/>
                  </a:cubicBezTo>
                  <a:cubicBezTo>
                    <a:pt x="142545" y="468154"/>
                    <a:pt x="134925" y="467201"/>
                    <a:pt x="127305" y="465296"/>
                  </a:cubicBezTo>
                  <a:cubicBezTo>
                    <a:pt x="122543" y="463391"/>
                    <a:pt x="116828" y="462439"/>
                    <a:pt x="112065" y="460534"/>
                  </a:cubicBezTo>
                  <a:cubicBezTo>
                    <a:pt x="107303" y="458629"/>
                    <a:pt x="105398" y="454819"/>
                    <a:pt x="107303" y="450056"/>
                  </a:cubicBezTo>
                  <a:cubicBezTo>
                    <a:pt x="108255" y="446246"/>
                    <a:pt x="110160" y="443389"/>
                    <a:pt x="114923" y="441484"/>
                  </a:cubicBezTo>
                  <a:cubicBezTo>
                    <a:pt x="119685" y="439579"/>
                    <a:pt x="125400" y="439579"/>
                    <a:pt x="130163" y="440531"/>
                  </a:cubicBezTo>
                  <a:lnTo>
                    <a:pt x="123495" y="431959"/>
                  </a:lnTo>
                  <a:lnTo>
                    <a:pt x="117780" y="422434"/>
                  </a:lnTo>
                  <a:lnTo>
                    <a:pt x="113018" y="412909"/>
                  </a:lnTo>
                  <a:cubicBezTo>
                    <a:pt x="107303" y="399574"/>
                    <a:pt x="102540" y="386239"/>
                    <a:pt x="100635" y="371951"/>
                  </a:cubicBezTo>
                  <a:lnTo>
                    <a:pt x="91110" y="363379"/>
                  </a:lnTo>
                  <a:cubicBezTo>
                    <a:pt x="88253" y="361474"/>
                    <a:pt x="86348" y="358616"/>
                    <a:pt x="85395" y="354806"/>
                  </a:cubicBezTo>
                  <a:cubicBezTo>
                    <a:pt x="84443" y="350996"/>
                    <a:pt x="85395" y="347186"/>
                    <a:pt x="89205" y="345281"/>
                  </a:cubicBezTo>
                  <a:cubicBezTo>
                    <a:pt x="93015" y="343376"/>
                    <a:pt x="96825" y="343376"/>
                    <a:pt x="99683" y="345281"/>
                  </a:cubicBezTo>
                  <a:lnTo>
                    <a:pt x="113970" y="350996"/>
                  </a:lnTo>
                  <a:cubicBezTo>
                    <a:pt x="118733" y="353854"/>
                    <a:pt x="124448" y="354806"/>
                    <a:pt x="129210" y="355759"/>
                  </a:cubicBezTo>
                  <a:cubicBezTo>
                    <a:pt x="133020" y="356711"/>
                    <a:pt x="136830" y="356711"/>
                    <a:pt x="140640" y="356711"/>
                  </a:cubicBezTo>
                  <a:lnTo>
                    <a:pt x="134925" y="350996"/>
                  </a:lnTo>
                  <a:lnTo>
                    <a:pt x="128258" y="341471"/>
                  </a:lnTo>
                  <a:lnTo>
                    <a:pt x="121590" y="324326"/>
                  </a:lnTo>
                  <a:lnTo>
                    <a:pt x="117780" y="317659"/>
                  </a:lnTo>
                  <a:cubicBezTo>
                    <a:pt x="116828" y="313849"/>
                    <a:pt x="117780" y="310039"/>
                    <a:pt x="120638" y="308134"/>
                  </a:cubicBezTo>
                  <a:cubicBezTo>
                    <a:pt x="122543" y="306229"/>
                    <a:pt x="126353" y="306229"/>
                    <a:pt x="129210" y="307181"/>
                  </a:cubicBezTo>
                  <a:cubicBezTo>
                    <a:pt x="133020" y="309086"/>
                    <a:pt x="136830" y="310991"/>
                    <a:pt x="139688" y="313849"/>
                  </a:cubicBezTo>
                  <a:cubicBezTo>
                    <a:pt x="144450" y="317659"/>
                    <a:pt x="148260" y="322421"/>
                    <a:pt x="152070" y="327184"/>
                  </a:cubicBezTo>
                  <a:cubicBezTo>
                    <a:pt x="155880" y="331946"/>
                    <a:pt x="161595" y="335756"/>
                    <a:pt x="166358" y="339566"/>
                  </a:cubicBezTo>
                  <a:cubicBezTo>
                    <a:pt x="175883" y="346234"/>
                    <a:pt x="183503" y="350996"/>
                    <a:pt x="191123" y="356711"/>
                  </a:cubicBezTo>
                  <a:cubicBezTo>
                    <a:pt x="196838" y="360521"/>
                    <a:pt x="205410" y="364331"/>
                    <a:pt x="213983" y="366236"/>
                  </a:cubicBezTo>
                  <a:cubicBezTo>
                    <a:pt x="214935" y="366236"/>
                    <a:pt x="215888" y="366236"/>
                    <a:pt x="216840" y="366236"/>
                  </a:cubicBezTo>
                  <a:cubicBezTo>
                    <a:pt x="220650" y="367189"/>
                    <a:pt x="224460" y="365284"/>
                    <a:pt x="226365" y="361474"/>
                  </a:cubicBezTo>
                  <a:cubicBezTo>
                    <a:pt x="227318" y="360521"/>
                    <a:pt x="227318" y="358616"/>
                    <a:pt x="228270" y="357664"/>
                  </a:cubicBezTo>
                  <a:cubicBezTo>
                    <a:pt x="228270" y="355759"/>
                    <a:pt x="228270" y="354806"/>
                    <a:pt x="227318" y="352901"/>
                  </a:cubicBezTo>
                  <a:cubicBezTo>
                    <a:pt x="225413" y="348139"/>
                    <a:pt x="224460" y="342424"/>
                    <a:pt x="224460" y="336709"/>
                  </a:cubicBezTo>
                  <a:cubicBezTo>
                    <a:pt x="224460" y="330994"/>
                    <a:pt x="226365" y="325279"/>
                    <a:pt x="229223" y="319564"/>
                  </a:cubicBezTo>
                  <a:cubicBezTo>
                    <a:pt x="232080" y="314801"/>
                    <a:pt x="237795" y="313849"/>
                    <a:pt x="241605" y="317659"/>
                  </a:cubicBezTo>
                  <a:cubicBezTo>
                    <a:pt x="243510" y="319564"/>
                    <a:pt x="245415" y="322421"/>
                    <a:pt x="245415" y="325279"/>
                  </a:cubicBezTo>
                  <a:cubicBezTo>
                    <a:pt x="248273" y="341471"/>
                    <a:pt x="251130" y="357664"/>
                    <a:pt x="254940" y="373856"/>
                  </a:cubicBezTo>
                  <a:lnTo>
                    <a:pt x="316853" y="383381"/>
                  </a:lnTo>
                  <a:lnTo>
                    <a:pt x="324473" y="376714"/>
                  </a:lnTo>
                  <a:lnTo>
                    <a:pt x="335903" y="363379"/>
                  </a:lnTo>
                  <a:cubicBezTo>
                    <a:pt x="345428" y="351949"/>
                    <a:pt x="353048" y="340519"/>
                    <a:pt x="359715" y="327184"/>
                  </a:cubicBezTo>
                  <a:cubicBezTo>
                    <a:pt x="364478" y="318611"/>
                    <a:pt x="367335" y="309086"/>
                    <a:pt x="369240" y="299561"/>
                  </a:cubicBezTo>
                  <a:cubicBezTo>
                    <a:pt x="370193" y="298609"/>
                    <a:pt x="370193" y="297656"/>
                    <a:pt x="370193" y="297656"/>
                  </a:cubicBezTo>
                  <a:cubicBezTo>
                    <a:pt x="371145" y="290989"/>
                    <a:pt x="371145" y="284321"/>
                    <a:pt x="370193" y="277654"/>
                  </a:cubicBezTo>
                  <a:cubicBezTo>
                    <a:pt x="369240" y="270986"/>
                    <a:pt x="366383" y="264319"/>
                    <a:pt x="362573" y="259556"/>
                  </a:cubicBezTo>
                  <a:cubicBezTo>
                    <a:pt x="359715" y="254794"/>
                    <a:pt x="354953" y="250984"/>
                    <a:pt x="352095" y="247174"/>
                  </a:cubicBezTo>
                  <a:cubicBezTo>
                    <a:pt x="346380" y="241459"/>
                    <a:pt x="340665" y="235744"/>
                    <a:pt x="333998" y="231934"/>
                  </a:cubicBezTo>
                  <a:cubicBezTo>
                    <a:pt x="327330" y="227171"/>
                    <a:pt x="319710" y="225266"/>
                    <a:pt x="311138" y="223361"/>
                  </a:cubicBezTo>
                  <a:cubicBezTo>
                    <a:pt x="305423" y="221456"/>
                    <a:pt x="297803" y="219551"/>
                    <a:pt x="291135" y="218599"/>
                  </a:cubicBezTo>
                  <a:cubicBezTo>
                    <a:pt x="288278" y="216694"/>
                    <a:pt x="284468" y="216694"/>
                    <a:pt x="281610" y="216694"/>
                  </a:cubicBezTo>
                  <a:cubicBezTo>
                    <a:pt x="276848" y="215741"/>
                    <a:pt x="272085" y="214789"/>
                    <a:pt x="266370" y="214789"/>
                  </a:cubicBezTo>
                  <a:cubicBezTo>
                    <a:pt x="258750" y="214789"/>
                    <a:pt x="250178" y="213836"/>
                    <a:pt x="242558" y="212884"/>
                  </a:cubicBezTo>
                  <a:lnTo>
                    <a:pt x="232080" y="211931"/>
                  </a:lnTo>
                  <a:cubicBezTo>
                    <a:pt x="226365" y="210979"/>
                    <a:pt x="221603" y="209074"/>
                    <a:pt x="216840" y="206216"/>
                  </a:cubicBezTo>
                  <a:cubicBezTo>
                    <a:pt x="213983" y="203359"/>
                    <a:pt x="212078" y="200501"/>
                    <a:pt x="213030" y="196691"/>
                  </a:cubicBezTo>
                  <a:cubicBezTo>
                    <a:pt x="213983" y="191929"/>
                    <a:pt x="216840" y="188119"/>
                    <a:pt x="221603" y="186214"/>
                  </a:cubicBezTo>
                  <a:cubicBezTo>
                    <a:pt x="226365" y="184309"/>
                    <a:pt x="231128" y="183356"/>
                    <a:pt x="235890" y="182404"/>
                  </a:cubicBezTo>
                  <a:cubicBezTo>
                    <a:pt x="241605" y="182404"/>
                    <a:pt x="247320" y="182404"/>
                    <a:pt x="253035" y="182404"/>
                  </a:cubicBezTo>
                  <a:lnTo>
                    <a:pt x="288278" y="159544"/>
                  </a:lnTo>
                  <a:lnTo>
                    <a:pt x="284468" y="151924"/>
                  </a:lnTo>
                  <a:cubicBezTo>
                    <a:pt x="279705" y="143351"/>
                    <a:pt x="275895" y="133826"/>
                    <a:pt x="273990" y="124301"/>
                  </a:cubicBezTo>
                  <a:cubicBezTo>
                    <a:pt x="273038" y="120491"/>
                    <a:pt x="274943" y="116681"/>
                    <a:pt x="277800" y="114776"/>
                  </a:cubicBezTo>
                  <a:cubicBezTo>
                    <a:pt x="279705" y="112871"/>
                    <a:pt x="283515" y="112871"/>
                    <a:pt x="286373" y="112871"/>
                  </a:cubicBezTo>
                  <a:cubicBezTo>
                    <a:pt x="289230" y="113824"/>
                    <a:pt x="292088" y="114776"/>
                    <a:pt x="293993" y="116681"/>
                  </a:cubicBezTo>
                  <a:cubicBezTo>
                    <a:pt x="296850" y="119539"/>
                    <a:pt x="298755" y="123349"/>
                    <a:pt x="300660" y="126206"/>
                  </a:cubicBezTo>
                  <a:cubicBezTo>
                    <a:pt x="302565" y="130969"/>
                    <a:pt x="305423" y="134779"/>
                    <a:pt x="308280" y="138589"/>
                  </a:cubicBezTo>
                  <a:cubicBezTo>
                    <a:pt x="311138" y="142399"/>
                    <a:pt x="313995" y="145256"/>
                    <a:pt x="316853" y="148114"/>
                  </a:cubicBezTo>
                  <a:cubicBezTo>
                    <a:pt x="318758" y="150019"/>
                    <a:pt x="321615" y="151924"/>
                    <a:pt x="323520" y="153829"/>
                  </a:cubicBezTo>
                  <a:lnTo>
                    <a:pt x="327330" y="152876"/>
                  </a:lnTo>
                  <a:lnTo>
                    <a:pt x="333998" y="152876"/>
                  </a:lnTo>
                  <a:lnTo>
                    <a:pt x="353048" y="154781"/>
                  </a:lnTo>
                  <a:lnTo>
                    <a:pt x="371145" y="156686"/>
                  </a:lnTo>
                  <a:lnTo>
                    <a:pt x="394005" y="158591"/>
                  </a:lnTo>
                  <a:cubicBezTo>
                    <a:pt x="401625" y="159544"/>
                    <a:pt x="408293" y="158591"/>
                    <a:pt x="414960" y="156686"/>
                  </a:cubicBezTo>
                  <a:lnTo>
                    <a:pt x="417818" y="152876"/>
                  </a:lnTo>
                  <a:cubicBezTo>
                    <a:pt x="419723" y="150019"/>
                    <a:pt x="419723" y="148114"/>
                    <a:pt x="419723" y="145256"/>
                  </a:cubicBezTo>
                  <a:cubicBezTo>
                    <a:pt x="419723" y="144304"/>
                    <a:pt x="420675" y="144304"/>
                    <a:pt x="420675" y="143351"/>
                  </a:cubicBezTo>
                  <a:cubicBezTo>
                    <a:pt x="420675" y="140494"/>
                    <a:pt x="420675" y="137636"/>
                    <a:pt x="420675" y="135731"/>
                  </a:cubicBezTo>
                  <a:cubicBezTo>
                    <a:pt x="420675" y="132874"/>
                    <a:pt x="420675" y="130016"/>
                    <a:pt x="419723" y="127159"/>
                  </a:cubicBezTo>
                  <a:cubicBezTo>
                    <a:pt x="418770" y="125254"/>
                    <a:pt x="418770" y="122396"/>
                    <a:pt x="417818" y="120491"/>
                  </a:cubicBezTo>
                  <a:cubicBezTo>
                    <a:pt x="416865" y="119539"/>
                    <a:pt x="415913" y="118586"/>
                    <a:pt x="414960" y="117634"/>
                  </a:cubicBezTo>
                  <a:cubicBezTo>
                    <a:pt x="413055" y="116681"/>
                    <a:pt x="412103" y="115729"/>
                    <a:pt x="410198" y="114776"/>
                  </a:cubicBezTo>
                  <a:cubicBezTo>
                    <a:pt x="408293" y="112871"/>
                    <a:pt x="406388" y="110966"/>
                    <a:pt x="404483" y="110014"/>
                  </a:cubicBezTo>
                  <a:cubicBezTo>
                    <a:pt x="402578" y="109061"/>
                    <a:pt x="399720" y="108109"/>
                    <a:pt x="397815" y="106204"/>
                  </a:cubicBezTo>
                  <a:lnTo>
                    <a:pt x="386385" y="100489"/>
                  </a:lnTo>
                  <a:lnTo>
                    <a:pt x="378765" y="96679"/>
                  </a:lnTo>
                  <a:cubicBezTo>
                    <a:pt x="374003" y="94774"/>
                    <a:pt x="370193" y="90964"/>
                    <a:pt x="367335" y="88106"/>
                  </a:cubicBezTo>
                  <a:cubicBezTo>
                    <a:pt x="365430" y="86201"/>
                    <a:pt x="363525" y="84296"/>
                    <a:pt x="362573" y="82391"/>
                  </a:cubicBezTo>
                  <a:cubicBezTo>
                    <a:pt x="359715" y="79534"/>
                    <a:pt x="358763" y="76676"/>
                    <a:pt x="360668" y="73819"/>
                  </a:cubicBezTo>
                  <a:cubicBezTo>
                    <a:pt x="363525" y="68104"/>
                    <a:pt x="369240" y="66199"/>
                    <a:pt x="374955" y="67151"/>
                  </a:cubicBezTo>
                  <a:cubicBezTo>
                    <a:pt x="387338" y="70961"/>
                    <a:pt x="399720" y="75724"/>
                    <a:pt x="411150" y="83344"/>
                  </a:cubicBezTo>
                  <a:cubicBezTo>
                    <a:pt x="412103" y="83344"/>
                    <a:pt x="413055" y="84296"/>
                    <a:pt x="414008" y="84296"/>
                  </a:cubicBezTo>
                  <a:cubicBezTo>
                    <a:pt x="414960" y="84296"/>
                    <a:pt x="414960" y="84296"/>
                    <a:pt x="415913" y="84296"/>
                  </a:cubicBezTo>
                  <a:cubicBezTo>
                    <a:pt x="420675" y="83344"/>
                    <a:pt x="425438" y="80486"/>
                    <a:pt x="427343" y="75724"/>
                  </a:cubicBezTo>
                  <a:cubicBezTo>
                    <a:pt x="428295" y="72866"/>
                    <a:pt x="428295" y="70009"/>
                    <a:pt x="429248" y="67151"/>
                  </a:cubicBezTo>
                  <a:cubicBezTo>
                    <a:pt x="429248" y="67151"/>
                    <a:pt x="429248" y="67151"/>
                    <a:pt x="429248" y="66199"/>
                  </a:cubicBezTo>
                  <a:cubicBezTo>
                    <a:pt x="430200" y="63341"/>
                    <a:pt x="429248" y="60484"/>
                    <a:pt x="428295" y="57626"/>
                  </a:cubicBezTo>
                  <a:cubicBezTo>
                    <a:pt x="427343" y="55721"/>
                    <a:pt x="426390" y="52864"/>
                    <a:pt x="424485" y="50959"/>
                  </a:cubicBezTo>
                  <a:cubicBezTo>
                    <a:pt x="421628" y="48101"/>
                    <a:pt x="418770" y="46196"/>
                    <a:pt x="415913" y="43339"/>
                  </a:cubicBezTo>
                  <a:cubicBezTo>
                    <a:pt x="410198" y="39529"/>
                    <a:pt x="405435" y="34766"/>
                    <a:pt x="401625" y="29051"/>
                  </a:cubicBezTo>
                  <a:cubicBezTo>
                    <a:pt x="399720" y="27146"/>
                    <a:pt x="399720" y="24289"/>
                    <a:pt x="400673" y="22384"/>
                  </a:cubicBezTo>
                  <a:cubicBezTo>
                    <a:pt x="401625" y="20479"/>
                    <a:pt x="402578" y="18574"/>
                    <a:pt x="404483" y="16669"/>
                  </a:cubicBezTo>
                  <a:cubicBezTo>
                    <a:pt x="405435" y="16669"/>
                    <a:pt x="407340" y="16669"/>
                    <a:pt x="408293" y="15716"/>
                  </a:cubicBezTo>
                  <a:lnTo>
                    <a:pt x="408293" y="15716"/>
                  </a:lnTo>
                  <a:close/>
                  <a:moveTo>
                    <a:pt x="324473" y="188119"/>
                  </a:moveTo>
                  <a:cubicBezTo>
                    <a:pt x="323520" y="188119"/>
                    <a:pt x="321615" y="189071"/>
                    <a:pt x="320663" y="190976"/>
                  </a:cubicBezTo>
                  <a:cubicBezTo>
                    <a:pt x="319710" y="191929"/>
                    <a:pt x="320663" y="193834"/>
                    <a:pt x="321615" y="193834"/>
                  </a:cubicBezTo>
                  <a:cubicBezTo>
                    <a:pt x="327330" y="197644"/>
                    <a:pt x="332093" y="200501"/>
                    <a:pt x="337808" y="203359"/>
                  </a:cubicBezTo>
                  <a:cubicBezTo>
                    <a:pt x="343523" y="206216"/>
                    <a:pt x="348285" y="207169"/>
                    <a:pt x="354000" y="209074"/>
                  </a:cubicBezTo>
                  <a:cubicBezTo>
                    <a:pt x="355905" y="209074"/>
                    <a:pt x="357810" y="210026"/>
                    <a:pt x="358763" y="210026"/>
                  </a:cubicBezTo>
                  <a:cubicBezTo>
                    <a:pt x="364478" y="209074"/>
                    <a:pt x="370193" y="208121"/>
                    <a:pt x="375908" y="208121"/>
                  </a:cubicBezTo>
                  <a:cubicBezTo>
                    <a:pt x="376860" y="208121"/>
                    <a:pt x="378765" y="207169"/>
                    <a:pt x="380670" y="207169"/>
                  </a:cubicBezTo>
                  <a:cubicBezTo>
                    <a:pt x="380670" y="207169"/>
                    <a:pt x="380670" y="208121"/>
                    <a:pt x="380670" y="208121"/>
                  </a:cubicBezTo>
                  <a:cubicBezTo>
                    <a:pt x="383528" y="209074"/>
                    <a:pt x="386385" y="210026"/>
                    <a:pt x="389243" y="211931"/>
                  </a:cubicBezTo>
                  <a:cubicBezTo>
                    <a:pt x="390195" y="212884"/>
                    <a:pt x="391148" y="213836"/>
                    <a:pt x="391148" y="214789"/>
                  </a:cubicBezTo>
                  <a:cubicBezTo>
                    <a:pt x="391148" y="215741"/>
                    <a:pt x="390195" y="218599"/>
                    <a:pt x="390195" y="219551"/>
                  </a:cubicBezTo>
                  <a:cubicBezTo>
                    <a:pt x="390195" y="219551"/>
                    <a:pt x="390195" y="220504"/>
                    <a:pt x="390195" y="220504"/>
                  </a:cubicBezTo>
                  <a:cubicBezTo>
                    <a:pt x="389243" y="223361"/>
                    <a:pt x="388290" y="225266"/>
                    <a:pt x="388290" y="229076"/>
                  </a:cubicBezTo>
                  <a:cubicBezTo>
                    <a:pt x="387338" y="230981"/>
                    <a:pt x="388290" y="233839"/>
                    <a:pt x="388290" y="235744"/>
                  </a:cubicBezTo>
                  <a:lnTo>
                    <a:pt x="389243" y="239554"/>
                  </a:lnTo>
                  <a:cubicBezTo>
                    <a:pt x="391148" y="242411"/>
                    <a:pt x="392100" y="246221"/>
                    <a:pt x="394005" y="249079"/>
                  </a:cubicBezTo>
                  <a:cubicBezTo>
                    <a:pt x="397815" y="257651"/>
                    <a:pt x="400673" y="266224"/>
                    <a:pt x="402578" y="275749"/>
                  </a:cubicBezTo>
                  <a:lnTo>
                    <a:pt x="403530" y="281464"/>
                  </a:lnTo>
                  <a:cubicBezTo>
                    <a:pt x="408293" y="278606"/>
                    <a:pt x="414008" y="275749"/>
                    <a:pt x="418770" y="271939"/>
                  </a:cubicBezTo>
                  <a:cubicBezTo>
                    <a:pt x="421628" y="270034"/>
                    <a:pt x="423533" y="267176"/>
                    <a:pt x="427343" y="265271"/>
                  </a:cubicBezTo>
                  <a:cubicBezTo>
                    <a:pt x="429248" y="264319"/>
                    <a:pt x="432105" y="263366"/>
                    <a:pt x="434010" y="263366"/>
                  </a:cubicBezTo>
                  <a:cubicBezTo>
                    <a:pt x="437820" y="264319"/>
                    <a:pt x="441630" y="267176"/>
                    <a:pt x="441630" y="270986"/>
                  </a:cubicBezTo>
                  <a:cubicBezTo>
                    <a:pt x="441630" y="272891"/>
                    <a:pt x="441630" y="274796"/>
                    <a:pt x="441630" y="276701"/>
                  </a:cubicBezTo>
                  <a:cubicBezTo>
                    <a:pt x="441630" y="277654"/>
                    <a:pt x="440678" y="278606"/>
                    <a:pt x="440678" y="279559"/>
                  </a:cubicBezTo>
                  <a:cubicBezTo>
                    <a:pt x="439725" y="282416"/>
                    <a:pt x="437820" y="285274"/>
                    <a:pt x="435915" y="287179"/>
                  </a:cubicBezTo>
                  <a:cubicBezTo>
                    <a:pt x="431153" y="291941"/>
                    <a:pt x="426390" y="296704"/>
                    <a:pt x="421628" y="301466"/>
                  </a:cubicBezTo>
                  <a:cubicBezTo>
                    <a:pt x="416865" y="306229"/>
                    <a:pt x="412103" y="310991"/>
                    <a:pt x="408293" y="316706"/>
                  </a:cubicBezTo>
                  <a:cubicBezTo>
                    <a:pt x="399720" y="326231"/>
                    <a:pt x="392100" y="336709"/>
                    <a:pt x="386385" y="347186"/>
                  </a:cubicBezTo>
                  <a:cubicBezTo>
                    <a:pt x="381623" y="353854"/>
                    <a:pt x="377813" y="361474"/>
                    <a:pt x="373050" y="368141"/>
                  </a:cubicBezTo>
                  <a:lnTo>
                    <a:pt x="367335" y="376714"/>
                  </a:lnTo>
                  <a:lnTo>
                    <a:pt x="368288" y="376714"/>
                  </a:lnTo>
                  <a:cubicBezTo>
                    <a:pt x="390195" y="369094"/>
                    <a:pt x="411150" y="359569"/>
                    <a:pt x="430200" y="348139"/>
                  </a:cubicBezTo>
                  <a:cubicBezTo>
                    <a:pt x="437820" y="343376"/>
                    <a:pt x="444488" y="338614"/>
                    <a:pt x="450203" y="332899"/>
                  </a:cubicBezTo>
                  <a:cubicBezTo>
                    <a:pt x="457823" y="326231"/>
                    <a:pt x="465443" y="317659"/>
                    <a:pt x="470205" y="309086"/>
                  </a:cubicBezTo>
                  <a:cubicBezTo>
                    <a:pt x="474015" y="302419"/>
                    <a:pt x="477825" y="294799"/>
                    <a:pt x="479730" y="288131"/>
                  </a:cubicBezTo>
                  <a:cubicBezTo>
                    <a:pt x="480683" y="285274"/>
                    <a:pt x="480683" y="283369"/>
                    <a:pt x="481635" y="280511"/>
                  </a:cubicBezTo>
                  <a:cubicBezTo>
                    <a:pt x="483540" y="272891"/>
                    <a:pt x="482588" y="264319"/>
                    <a:pt x="480683" y="255746"/>
                  </a:cubicBezTo>
                  <a:cubicBezTo>
                    <a:pt x="477825" y="239554"/>
                    <a:pt x="469253" y="225266"/>
                    <a:pt x="457823" y="214789"/>
                  </a:cubicBezTo>
                  <a:cubicBezTo>
                    <a:pt x="450203" y="207169"/>
                    <a:pt x="440678" y="201454"/>
                    <a:pt x="430200" y="197644"/>
                  </a:cubicBezTo>
                  <a:cubicBezTo>
                    <a:pt x="419723" y="193834"/>
                    <a:pt x="408293" y="190024"/>
                    <a:pt x="397815" y="188119"/>
                  </a:cubicBezTo>
                  <a:cubicBezTo>
                    <a:pt x="394958" y="187166"/>
                    <a:pt x="391148" y="187166"/>
                    <a:pt x="388290" y="186214"/>
                  </a:cubicBezTo>
                  <a:cubicBezTo>
                    <a:pt x="378765" y="184309"/>
                    <a:pt x="369240" y="183356"/>
                    <a:pt x="358763" y="183356"/>
                  </a:cubicBezTo>
                  <a:cubicBezTo>
                    <a:pt x="356858" y="183356"/>
                    <a:pt x="354953" y="183356"/>
                    <a:pt x="354000" y="183356"/>
                  </a:cubicBezTo>
                  <a:cubicBezTo>
                    <a:pt x="352095" y="183356"/>
                    <a:pt x="351143" y="183356"/>
                    <a:pt x="349238" y="183356"/>
                  </a:cubicBezTo>
                  <a:cubicBezTo>
                    <a:pt x="348285" y="183356"/>
                    <a:pt x="346380" y="184309"/>
                    <a:pt x="345428" y="184309"/>
                  </a:cubicBezTo>
                  <a:cubicBezTo>
                    <a:pt x="341618" y="185261"/>
                    <a:pt x="337808" y="185261"/>
                    <a:pt x="333045" y="185261"/>
                  </a:cubicBezTo>
                  <a:cubicBezTo>
                    <a:pt x="329235" y="187166"/>
                    <a:pt x="326378" y="187166"/>
                    <a:pt x="324473" y="188119"/>
                  </a:cubicBezTo>
                  <a:lnTo>
                    <a:pt x="324473" y="188119"/>
                  </a:lnTo>
                  <a:lnTo>
                    <a:pt x="324473" y="188119"/>
                  </a:lnTo>
                  <a:close/>
                  <a:moveTo>
                    <a:pt x="137783" y="375761"/>
                  </a:moveTo>
                  <a:cubicBezTo>
                    <a:pt x="137783" y="385286"/>
                    <a:pt x="139688" y="394811"/>
                    <a:pt x="142545" y="403384"/>
                  </a:cubicBezTo>
                  <a:cubicBezTo>
                    <a:pt x="147308" y="413861"/>
                    <a:pt x="154928" y="423386"/>
                    <a:pt x="164453" y="430054"/>
                  </a:cubicBezTo>
                  <a:cubicBezTo>
                    <a:pt x="167310" y="431959"/>
                    <a:pt x="170168" y="433864"/>
                    <a:pt x="173978" y="434816"/>
                  </a:cubicBezTo>
                  <a:cubicBezTo>
                    <a:pt x="176835" y="435769"/>
                    <a:pt x="178740" y="435769"/>
                    <a:pt x="180645" y="435769"/>
                  </a:cubicBezTo>
                  <a:cubicBezTo>
                    <a:pt x="181598" y="435769"/>
                    <a:pt x="183503" y="436721"/>
                    <a:pt x="184455" y="436721"/>
                  </a:cubicBezTo>
                  <a:cubicBezTo>
                    <a:pt x="185408" y="436721"/>
                    <a:pt x="186360" y="436721"/>
                    <a:pt x="186360" y="436721"/>
                  </a:cubicBezTo>
                  <a:lnTo>
                    <a:pt x="190170" y="435769"/>
                  </a:lnTo>
                  <a:cubicBezTo>
                    <a:pt x="190170" y="431959"/>
                    <a:pt x="188265" y="429101"/>
                    <a:pt x="185408" y="426244"/>
                  </a:cubicBezTo>
                  <a:cubicBezTo>
                    <a:pt x="181598" y="422434"/>
                    <a:pt x="178740" y="417671"/>
                    <a:pt x="176835" y="412909"/>
                  </a:cubicBezTo>
                  <a:cubicBezTo>
                    <a:pt x="176835" y="411956"/>
                    <a:pt x="175883" y="410051"/>
                    <a:pt x="175883" y="409099"/>
                  </a:cubicBezTo>
                  <a:cubicBezTo>
                    <a:pt x="175883" y="407194"/>
                    <a:pt x="177788" y="405289"/>
                    <a:pt x="180645" y="404336"/>
                  </a:cubicBezTo>
                  <a:cubicBezTo>
                    <a:pt x="183503" y="403384"/>
                    <a:pt x="187313" y="402431"/>
                    <a:pt x="191123" y="402431"/>
                  </a:cubicBezTo>
                  <a:cubicBezTo>
                    <a:pt x="192075" y="402431"/>
                    <a:pt x="193028" y="403384"/>
                    <a:pt x="193980" y="403384"/>
                  </a:cubicBezTo>
                  <a:cubicBezTo>
                    <a:pt x="198743" y="404336"/>
                    <a:pt x="202553" y="407194"/>
                    <a:pt x="206363" y="410051"/>
                  </a:cubicBezTo>
                  <a:cubicBezTo>
                    <a:pt x="210173" y="412909"/>
                    <a:pt x="214935" y="415766"/>
                    <a:pt x="218745" y="418624"/>
                  </a:cubicBezTo>
                  <a:cubicBezTo>
                    <a:pt x="222555" y="422434"/>
                    <a:pt x="225413" y="425291"/>
                    <a:pt x="228270" y="429101"/>
                  </a:cubicBezTo>
                  <a:lnTo>
                    <a:pt x="232080" y="432911"/>
                  </a:lnTo>
                  <a:cubicBezTo>
                    <a:pt x="246368" y="436721"/>
                    <a:pt x="261608" y="439579"/>
                    <a:pt x="276848" y="439579"/>
                  </a:cubicBezTo>
                  <a:lnTo>
                    <a:pt x="287325" y="439579"/>
                  </a:lnTo>
                  <a:lnTo>
                    <a:pt x="293993" y="439579"/>
                  </a:lnTo>
                  <a:cubicBezTo>
                    <a:pt x="293993" y="436721"/>
                    <a:pt x="293040" y="432911"/>
                    <a:pt x="291135" y="430054"/>
                  </a:cubicBezTo>
                  <a:cubicBezTo>
                    <a:pt x="289230" y="426244"/>
                    <a:pt x="287325" y="422434"/>
                    <a:pt x="284468" y="420529"/>
                  </a:cubicBezTo>
                  <a:cubicBezTo>
                    <a:pt x="280658" y="416719"/>
                    <a:pt x="274943" y="412909"/>
                    <a:pt x="270180" y="410051"/>
                  </a:cubicBezTo>
                  <a:cubicBezTo>
                    <a:pt x="263513" y="406241"/>
                    <a:pt x="256845" y="403384"/>
                    <a:pt x="250178" y="401479"/>
                  </a:cubicBezTo>
                  <a:cubicBezTo>
                    <a:pt x="236843" y="396716"/>
                    <a:pt x="224460" y="392906"/>
                    <a:pt x="210173" y="390049"/>
                  </a:cubicBezTo>
                  <a:lnTo>
                    <a:pt x="202553" y="388144"/>
                  </a:lnTo>
                  <a:lnTo>
                    <a:pt x="196838" y="387191"/>
                  </a:lnTo>
                  <a:lnTo>
                    <a:pt x="184455" y="385286"/>
                  </a:lnTo>
                  <a:lnTo>
                    <a:pt x="154928" y="378619"/>
                  </a:lnTo>
                  <a:lnTo>
                    <a:pt x="137783" y="375761"/>
                  </a:lnTo>
                  <a:lnTo>
                    <a:pt x="137783" y="375761"/>
                  </a:lnTo>
                  <a:lnTo>
                    <a:pt x="137783" y="37576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/>
            <p:cNvSpPr/>
            <p:nvPr/>
          </p:nvSpPr>
          <p:spPr>
            <a:xfrm>
              <a:off x="1178536" y="3854815"/>
              <a:ext cx="5181600" cy="838200"/>
            </a:xfrm>
            <a:custGeom>
              <a:avLst/>
              <a:gdLst>
                <a:gd name="connsiteX0" fmla="*/ 4796314 w 5181600"/>
                <a:gd name="connsiteY0" fmla="*/ 7144 h 838200"/>
                <a:gd name="connsiteX1" fmla="*/ 4763929 w 5181600"/>
                <a:gd name="connsiteY1" fmla="*/ 12859 h 838200"/>
                <a:gd name="connsiteX2" fmla="*/ 4720114 w 5181600"/>
                <a:gd name="connsiteY2" fmla="*/ 53816 h 838200"/>
                <a:gd name="connsiteX3" fmla="*/ 4702969 w 5181600"/>
                <a:gd name="connsiteY3" fmla="*/ 79534 h 838200"/>
                <a:gd name="connsiteX4" fmla="*/ 4691539 w 5181600"/>
                <a:gd name="connsiteY4" fmla="*/ 105251 h 838200"/>
                <a:gd name="connsiteX5" fmla="*/ 4607719 w 5181600"/>
                <a:gd name="connsiteY5" fmla="*/ 190976 h 838200"/>
                <a:gd name="connsiteX6" fmla="*/ 4581049 w 5181600"/>
                <a:gd name="connsiteY6" fmla="*/ 210979 h 838200"/>
                <a:gd name="connsiteX7" fmla="*/ 4555331 w 5181600"/>
                <a:gd name="connsiteY7" fmla="*/ 221456 h 838200"/>
                <a:gd name="connsiteX8" fmla="*/ 4547711 w 5181600"/>
                <a:gd name="connsiteY8" fmla="*/ 203359 h 838200"/>
                <a:gd name="connsiteX9" fmla="*/ 4304824 w 5181600"/>
                <a:gd name="connsiteY9" fmla="*/ 173831 h 838200"/>
                <a:gd name="connsiteX10" fmla="*/ 4224814 w 5181600"/>
                <a:gd name="connsiteY10" fmla="*/ 168116 h 838200"/>
                <a:gd name="connsiteX11" fmla="*/ 4224814 w 5181600"/>
                <a:gd name="connsiteY11" fmla="*/ 168116 h 838200"/>
                <a:gd name="connsiteX12" fmla="*/ 1992154 w 5181600"/>
                <a:gd name="connsiteY12" fmla="*/ 29051 h 838200"/>
                <a:gd name="connsiteX13" fmla="*/ 1176814 w 5181600"/>
                <a:gd name="connsiteY13" fmla="*/ 10954 h 838200"/>
                <a:gd name="connsiteX14" fmla="*/ 551974 w 5181600"/>
                <a:gd name="connsiteY14" fmla="*/ 12859 h 838200"/>
                <a:gd name="connsiteX15" fmla="*/ 10001 w 5181600"/>
                <a:gd name="connsiteY15" fmla="*/ 29051 h 838200"/>
                <a:gd name="connsiteX16" fmla="*/ 7144 w 5181600"/>
                <a:gd name="connsiteY16" fmla="*/ 30004 h 838200"/>
                <a:gd name="connsiteX17" fmla="*/ 551974 w 5181600"/>
                <a:gd name="connsiteY17" fmla="*/ 31909 h 838200"/>
                <a:gd name="connsiteX18" fmla="*/ 1990249 w 5181600"/>
                <a:gd name="connsiteY18" fmla="*/ 48101 h 838200"/>
                <a:gd name="connsiteX19" fmla="*/ 4221957 w 5181600"/>
                <a:gd name="connsiteY19" fmla="*/ 187166 h 838200"/>
                <a:gd name="connsiteX20" fmla="*/ 4341019 w 5181600"/>
                <a:gd name="connsiteY20" fmla="*/ 200501 h 838200"/>
                <a:gd name="connsiteX21" fmla="*/ 4501992 w 5181600"/>
                <a:gd name="connsiteY21" fmla="*/ 232886 h 838200"/>
                <a:gd name="connsiteX22" fmla="*/ 4532472 w 5181600"/>
                <a:gd name="connsiteY22" fmla="*/ 313849 h 838200"/>
                <a:gd name="connsiteX23" fmla="*/ 4446747 w 5181600"/>
                <a:gd name="connsiteY23" fmla="*/ 314801 h 838200"/>
                <a:gd name="connsiteX24" fmla="*/ 4407694 w 5181600"/>
                <a:gd name="connsiteY24" fmla="*/ 273844 h 838200"/>
                <a:gd name="connsiteX25" fmla="*/ 4343876 w 5181600"/>
                <a:gd name="connsiteY25" fmla="*/ 319564 h 838200"/>
                <a:gd name="connsiteX26" fmla="*/ 4378167 w 5181600"/>
                <a:gd name="connsiteY26" fmla="*/ 313849 h 838200"/>
                <a:gd name="connsiteX27" fmla="*/ 4396264 w 5181600"/>
                <a:gd name="connsiteY27" fmla="*/ 340519 h 838200"/>
                <a:gd name="connsiteX28" fmla="*/ 4280059 w 5181600"/>
                <a:gd name="connsiteY28" fmla="*/ 379571 h 838200"/>
                <a:gd name="connsiteX29" fmla="*/ 4215289 w 5181600"/>
                <a:gd name="connsiteY29" fmla="*/ 353854 h 838200"/>
                <a:gd name="connsiteX30" fmla="*/ 4090511 w 5181600"/>
                <a:gd name="connsiteY30" fmla="*/ 444341 h 838200"/>
                <a:gd name="connsiteX31" fmla="*/ 4085749 w 5181600"/>
                <a:gd name="connsiteY31" fmla="*/ 554831 h 838200"/>
                <a:gd name="connsiteX32" fmla="*/ 4132422 w 5181600"/>
                <a:gd name="connsiteY32" fmla="*/ 623411 h 838200"/>
                <a:gd name="connsiteX33" fmla="*/ 4177189 w 5181600"/>
                <a:gd name="connsiteY33" fmla="*/ 654844 h 838200"/>
                <a:gd name="connsiteX34" fmla="*/ 4584859 w 5181600"/>
                <a:gd name="connsiteY34" fmla="*/ 792004 h 838200"/>
                <a:gd name="connsiteX35" fmla="*/ 5042059 w 5181600"/>
                <a:gd name="connsiteY35" fmla="*/ 822484 h 838200"/>
                <a:gd name="connsiteX36" fmla="*/ 5097304 w 5181600"/>
                <a:gd name="connsiteY36" fmla="*/ 755809 h 838200"/>
                <a:gd name="connsiteX37" fmla="*/ 5025867 w 5181600"/>
                <a:gd name="connsiteY37" fmla="*/ 667226 h 838200"/>
                <a:gd name="connsiteX38" fmla="*/ 4964906 w 5181600"/>
                <a:gd name="connsiteY38" fmla="*/ 697706 h 838200"/>
                <a:gd name="connsiteX39" fmla="*/ 4973479 w 5181600"/>
                <a:gd name="connsiteY39" fmla="*/ 751046 h 838200"/>
                <a:gd name="connsiteX40" fmla="*/ 4980147 w 5181600"/>
                <a:gd name="connsiteY40" fmla="*/ 723424 h 838200"/>
                <a:gd name="connsiteX41" fmla="*/ 5059204 w 5181600"/>
                <a:gd name="connsiteY41" fmla="*/ 694849 h 838200"/>
                <a:gd name="connsiteX42" fmla="*/ 5052536 w 5181600"/>
                <a:gd name="connsiteY42" fmla="*/ 789146 h 838200"/>
                <a:gd name="connsiteX43" fmla="*/ 4911567 w 5181600"/>
                <a:gd name="connsiteY43" fmla="*/ 780574 h 838200"/>
                <a:gd name="connsiteX44" fmla="*/ 4877277 w 5181600"/>
                <a:gd name="connsiteY44" fmla="*/ 726281 h 838200"/>
                <a:gd name="connsiteX45" fmla="*/ 4878229 w 5181600"/>
                <a:gd name="connsiteY45" fmla="*/ 670084 h 838200"/>
                <a:gd name="connsiteX46" fmla="*/ 4998244 w 5181600"/>
                <a:gd name="connsiteY46" fmla="*/ 532924 h 838200"/>
                <a:gd name="connsiteX47" fmla="*/ 5097304 w 5181600"/>
                <a:gd name="connsiteY47" fmla="*/ 406241 h 838200"/>
                <a:gd name="connsiteX48" fmla="*/ 5135404 w 5181600"/>
                <a:gd name="connsiteY48" fmla="*/ 387191 h 838200"/>
                <a:gd name="connsiteX49" fmla="*/ 5103019 w 5181600"/>
                <a:gd name="connsiteY49" fmla="*/ 362426 h 838200"/>
                <a:gd name="connsiteX50" fmla="*/ 5105877 w 5181600"/>
                <a:gd name="connsiteY50" fmla="*/ 346234 h 838200"/>
                <a:gd name="connsiteX51" fmla="*/ 5147786 w 5181600"/>
                <a:gd name="connsiteY51" fmla="*/ 342424 h 838200"/>
                <a:gd name="connsiteX52" fmla="*/ 5172552 w 5181600"/>
                <a:gd name="connsiteY52" fmla="*/ 329089 h 838200"/>
                <a:gd name="connsiteX53" fmla="*/ 5161122 w 5181600"/>
                <a:gd name="connsiteY53" fmla="*/ 298609 h 838200"/>
                <a:gd name="connsiteX54" fmla="*/ 5115402 w 5181600"/>
                <a:gd name="connsiteY54" fmla="*/ 268129 h 838200"/>
                <a:gd name="connsiteX55" fmla="*/ 4924902 w 5181600"/>
                <a:gd name="connsiteY55" fmla="*/ 192881 h 838200"/>
                <a:gd name="connsiteX56" fmla="*/ 4844892 w 5181600"/>
                <a:gd name="connsiteY56" fmla="*/ 154781 h 838200"/>
                <a:gd name="connsiteX57" fmla="*/ 4909661 w 5181600"/>
                <a:gd name="connsiteY57" fmla="*/ 94774 h 838200"/>
                <a:gd name="connsiteX58" fmla="*/ 4936331 w 5181600"/>
                <a:gd name="connsiteY58" fmla="*/ 87154 h 838200"/>
                <a:gd name="connsiteX59" fmla="*/ 4906804 w 5181600"/>
                <a:gd name="connsiteY59" fmla="*/ 66199 h 838200"/>
                <a:gd name="connsiteX60" fmla="*/ 4852511 w 5181600"/>
                <a:gd name="connsiteY60" fmla="*/ 27146 h 838200"/>
                <a:gd name="connsiteX61" fmla="*/ 4796314 w 5181600"/>
                <a:gd name="connsiteY61" fmla="*/ 7144 h 838200"/>
                <a:gd name="connsiteX62" fmla="*/ 4796314 w 5181600"/>
                <a:gd name="connsiteY62" fmla="*/ 7144 h 838200"/>
                <a:gd name="connsiteX63" fmla="*/ 4214336 w 5181600"/>
                <a:gd name="connsiteY63" fmla="*/ 383381 h 838200"/>
                <a:gd name="connsiteX64" fmla="*/ 4221957 w 5181600"/>
                <a:gd name="connsiteY64" fmla="*/ 383381 h 838200"/>
                <a:gd name="connsiteX65" fmla="*/ 4281011 w 5181600"/>
                <a:gd name="connsiteY65" fmla="*/ 417671 h 838200"/>
                <a:gd name="connsiteX66" fmla="*/ 4298157 w 5181600"/>
                <a:gd name="connsiteY66" fmla="*/ 485299 h 838200"/>
                <a:gd name="connsiteX67" fmla="*/ 4295299 w 5181600"/>
                <a:gd name="connsiteY67" fmla="*/ 492919 h 838200"/>
                <a:gd name="connsiteX68" fmla="*/ 4295299 w 5181600"/>
                <a:gd name="connsiteY68" fmla="*/ 493871 h 838200"/>
                <a:gd name="connsiteX69" fmla="*/ 4210526 w 5181600"/>
                <a:gd name="connsiteY69" fmla="*/ 524351 h 838200"/>
                <a:gd name="connsiteX70" fmla="*/ 4185761 w 5181600"/>
                <a:gd name="connsiteY70" fmla="*/ 495776 h 838200"/>
                <a:gd name="connsiteX71" fmla="*/ 4187666 w 5181600"/>
                <a:gd name="connsiteY71" fmla="*/ 459581 h 838200"/>
                <a:gd name="connsiteX72" fmla="*/ 4205764 w 5181600"/>
                <a:gd name="connsiteY72" fmla="*/ 445294 h 838200"/>
                <a:gd name="connsiteX73" fmla="*/ 4223861 w 5181600"/>
                <a:gd name="connsiteY73" fmla="*/ 449104 h 838200"/>
                <a:gd name="connsiteX74" fmla="*/ 4236244 w 5181600"/>
                <a:gd name="connsiteY74" fmla="*/ 449104 h 838200"/>
                <a:gd name="connsiteX75" fmla="*/ 4236244 w 5181600"/>
                <a:gd name="connsiteY75" fmla="*/ 435769 h 838200"/>
                <a:gd name="connsiteX76" fmla="*/ 4219099 w 5181600"/>
                <a:gd name="connsiteY76" fmla="*/ 426244 h 838200"/>
                <a:gd name="connsiteX77" fmla="*/ 4201001 w 5181600"/>
                <a:gd name="connsiteY77" fmla="*/ 427196 h 838200"/>
                <a:gd name="connsiteX78" fmla="*/ 4173379 w 5181600"/>
                <a:gd name="connsiteY78" fmla="*/ 449104 h 838200"/>
                <a:gd name="connsiteX79" fmla="*/ 4169569 w 5181600"/>
                <a:gd name="connsiteY79" fmla="*/ 501491 h 838200"/>
                <a:gd name="connsiteX80" fmla="*/ 4202907 w 5181600"/>
                <a:gd name="connsiteY80" fmla="*/ 540544 h 838200"/>
                <a:gd name="connsiteX81" fmla="*/ 4300061 w 5181600"/>
                <a:gd name="connsiteY81" fmla="*/ 518636 h 838200"/>
                <a:gd name="connsiteX82" fmla="*/ 4309586 w 5181600"/>
                <a:gd name="connsiteY82" fmla="*/ 520541 h 838200"/>
                <a:gd name="connsiteX83" fmla="*/ 4305776 w 5181600"/>
                <a:gd name="connsiteY83" fmla="*/ 570071 h 838200"/>
                <a:gd name="connsiteX84" fmla="*/ 4258151 w 5181600"/>
                <a:gd name="connsiteY84" fmla="*/ 617696 h 838200"/>
                <a:gd name="connsiteX85" fmla="*/ 4136231 w 5181600"/>
                <a:gd name="connsiteY85" fmla="*/ 582454 h 838200"/>
                <a:gd name="connsiteX86" fmla="*/ 4149566 w 5181600"/>
                <a:gd name="connsiteY86" fmla="*/ 405289 h 838200"/>
                <a:gd name="connsiteX87" fmla="*/ 4214336 w 5181600"/>
                <a:gd name="connsiteY87" fmla="*/ 383381 h 838200"/>
                <a:gd name="connsiteX88" fmla="*/ 4214336 w 5181600"/>
                <a:gd name="connsiteY88" fmla="*/ 383381 h 838200"/>
                <a:gd name="connsiteX89" fmla="*/ 4214336 w 5181600"/>
                <a:gd name="connsiteY89" fmla="*/ 383381 h 838200"/>
                <a:gd name="connsiteX90" fmla="*/ 4336257 w 5181600"/>
                <a:gd name="connsiteY90" fmla="*/ 583406 h 838200"/>
                <a:gd name="connsiteX91" fmla="*/ 4350544 w 5181600"/>
                <a:gd name="connsiteY91" fmla="*/ 584359 h 838200"/>
                <a:gd name="connsiteX92" fmla="*/ 4425792 w 5181600"/>
                <a:gd name="connsiteY92" fmla="*/ 664369 h 838200"/>
                <a:gd name="connsiteX93" fmla="*/ 4367689 w 5181600"/>
                <a:gd name="connsiteY93" fmla="*/ 711994 h 838200"/>
                <a:gd name="connsiteX94" fmla="*/ 4349592 w 5181600"/>
                <a:gd name="connsiteY94" fmla="*/ 646271 h 838200"/>
                <a:gd name="connsiteX95" fmla="*/ 4372451 w 5181600"/>
                <a:gd name="connsiteY95" fmla="*/ 678656 h 838200"/>
                <a:gd name="connsiteX96" fmla="*/ 4381976 w 5181600"/>
                <a:gd name="connsiteY96" fmla="*/ 704374 h 838200"/>
                <a:gd name="connsiteX97" fmla="*/ 4369594 w 5181600"/>
                <a:gd name="connsiteY97" fmla="*/ 636746 h 838200"/>
                <a:gd name="connsiteX98" fmla="*/ 4303872 w 5181600"/>
                <a:gd name="connsiteY98" fmla="*/ 672941 h 838200"/>
                <a:gd name="connsiteX99" fmla="*/ 4286726 w 5181600"/>
                <a:gd name="connsiteY99" fmla="*/ 688181 h 838200"/>
                <a:gd name="connsiteX100" fmla="*/ 4285774 w 5181600"/>
                <a:gd name="connsiteY100" fmla="*/ 626269 h 838200"/>
                <a:gd name="connsiteX101" fmla="*/ 4336257 w 5181600"/>
                <a:gd name="connsiteY101" fmla="*/ 583406 h 838200"/>
                <a:gd name="connsiteX102" fmla="*/ 4444842 w 5181600"/>
                <a:gd name="connsiteY102" fmla="*/ 607219 h 838200"/>
                <a:gd name="connsiteX103" fmla="*/ 4511517 w 5181600"/>
                <a:gd name="connsiteY103" fmla="*/ 621506 h 838200"/>
                <a:gd name="connsiteX104" fmla="*/ 4548664 w 5181600"/>
                <a:gd name="connsiteY104" fmla="*/ 659606 h 838200"/>
                <a:gd name="connsiteX105" fmla="*/ 4558189 w 5181600"/>
                <a:gd name="connsiteY105" fmla="*/ 702469 h 838200"/>
                <a:gd name="connsiteX106" fmla="*/ 4628674 w 5181600"/>
                <a:gd name="connsiteY106" fmla="*/ 679609 h 838200"/>
                <a:gd name="connsiteX107" fmla="*/ 4683919 w 5181600"/>
                <a:gd name="connsiteY107" fmla="*/ 660559 h 838200"/>
                <a:gd name="connsiteX108" fmla="*/ 4689634 w 5181600"/>
                <a:gd name="connsiteY108" fmla="*/ 661511 h 838200"/>
                <a:gd name="connsiteX109" fmla="*/ 4699159 w 5181600"/>
                <a:gd name="connsiteY109" fmla="*/ 663416 h 838200"/>
                <a:gd name="connsiteX110" fmla="*/ 4803934 w 5181600"/>
                <a:gd name="connsiteY110" fmla="*/ 714851 h 838200"/>
                <a:gd name="connsiteX111" fmla="*/ 4850606 w 5181600"/>
                <a:gd name="connsiteY111" fmla="*/ 748189 h 838200"/>
                <a:gd name="connsiteX112" fmla="*/ 4879181 w 5181600"/>
                <a:gd name="connsiteY112" fmla="*/ 761524 h 838200"/>
                <a:gd name="connsiteX113" fmla="*/ 4867752 w 5181600"/>
                <a:gd name="connsiteY113" fmla="*/ 788194 h 838200"/>
                <a:gd name="connsiteX114" fmla="*/ 4844892 w 5181600"/>
                <a:gd name="connsiteY114" fmla="*/ 784384 h 838200"/>
                <a:gd name="connsiteX115" fmla="*/ 4660106 w 5181600"/>
                <a:gd name="connsiteY115" fmla="*/ 776764 h 838200"/>
                <a:gd name="connsiteX116" fmla="*/ 4606767 w 5181600"/>
                <a:gd name="connsiteY116" fmla="*/ 768191 h 838200"/>
                <a:gd name="connsiteX117" fmla="*/ 4510564 w 5181600"/>
                <a:gd name="connsiteY117" fmla="*/ 675799 h 838200"/>
                <a:gd name="connsiteX118" fmla="*/ 4497229 w 5181600"/>
                <a:gd name="connsiteY118" fmla="*/ 648176 h 838200"/>
                <a:gd name="connsiteX119" fmla="*/ 4494372 w 5181600"/>
                <a:gd name="connsiteY119" fmla="*/ 677704 h 838200"/>
                <a:gd name="connsiteX120" fmla="*/ 4491514 w 5181600"/>
                <a:gd name="connsiteY120" fmla="*/ 729139 h 838200"/>
                <a:gd name="connsiteX121" fmla="*/ 4450557 w 5181600"/>
                <a:gd name="connsiteY121" fmla="*/ 666274 h 838200"/>
                <a:gd name="connsiteX122" fmla="*/ 4444842 w 5181600"/>
                <a:gd name="connsiteY122" fmla="*/ 607219 h 838200"/>
                <a:gd name="connsiteX123" fmla="*/ 4444842 w 5181600"/>
                <a:gd name="connsiteY123" fmla="*/ 607219 h 838200"/>
                <a:gd name="connsiteX124" fmla="*/ 4661059 w 5181600"/>
                <a:gd name="connsiteY124" fmla="*/ 774859 h 838200"/>
                <a:gd name="connsiteX125" fmla="*/ 4671536 w 5181600"/>
                <a:gd name="connsiteY125" fmla="*/ 775811 h 838200"/>
                <a:gd name="connsiteX126" fmla="*/ 4694397 w 5181600"/>
                <a:gd name="connsiteY126" fmla="*/ 660559 h 838200"/>
                <a:gd name="connsiteX127" fmla="*/ 4683919 w 5181600"/>
                <a:gd name="connsiteY127" fmla="*/ 659606 h 838200"/>
                <a:gd name="connsiteX128" fmla="*/ 4681061 w 5181600"/>
                <a:gd name="connsiteY128" fmla="*/ 677704 h 838200"/>
                <a:gd name="connsiteX129" fmla="*/ 4670584 w 5181600"/>
                <a:gd name="connsiteY129" fmla="*/ 727234 h 838200"/>
                <a:gd name="connsiteX130" fmla="*/ 4661059 w 5181600"/>
                <a:gd name="connsiteY130" fmla="*/ 774859 h 838200"/>
                <a:gd name="connsiteX131" fmla="*/ 4661059 w 5181600"/>
                <a:gd name="connsiteY131" fmla="*/ 774859 h 838200"/>
                <a:gd name="connsiteX132" fmla="*/ 4585811 w 5181600"/>
                <a:gd name="connsiteY132" fmla="*/ 650081 h 838200"/>
                <a:gd name="connsiteX133" fmla="*/ 4608672 w 5181600"/>
                <a:gd name="connsiteY133" fmla="*/ 661511 h 838200"/>
                <a:gd name="connsiteX134" fmla="*/ 4607719 w 5181600"/>
                <a:gd name="connsiteY134" fmla="*/ 693896 h 838200"/>
                <a:gd name="connsiteX135" fmla="*/ 4573429 w 5181600"/>
                <a:gd name="connsiteY135" fmla="*/ 685324 h 838200"/>
                <a:gd name="connsiteX136" fmla="*/ 4585811 w 5181600"/>
                <a:gd name="connsiteY136" fmla="*/ 650081 h 838200"/>
                <a:gd name="connsiteX137" fmla="*/ 4822031 w 5181600"/>
                <a:gd name="connsiteY137" fmla="*/ 679609 h 838200"/>
                <a:gd name="connsiteX138" fmla="*/ 4844892 w 5181600"/>
                <a:gd name="connsiteY138" fmla="*/ 704374 h 838200"/>
                <a:gd name="connsiteX139" fmla="*/ 4822031 w 5181600"/>
                <a:gd name="connsiteY139" fmla="*/ 709136 h 838200"/>
                <a:gd name="connsiteX140" fmla="*/ 4822031 w 5181600"/>
                <a:gd name="connsiteY140" fmla="*/ 679609 h 838200"/>
                <a:gd name="connsiteX141" fmla="*/ 5031581 w 5181600"/>
                <a:gd name="connsiteY141" fmla="*/ 711994 h 838200"/>
                <a:gd name="connsiteX142" fmla="*/ 5014436 w 5181600"/>
                <a:gd name="connsiteY142" fmla="*/ 731996 h 838200"/>
                <a:gd name="connsiteX143" fmla="*/ 5018247 w 5181600"/>
                <a:gd name="connsiteY143" fmla="*/ 753904 h 838200"/>
                <a:gd name="connsiteX144" fmla="*/ 5035392 w 5181600"/>
                <a:gd name="connsiteY144" fmla="*/ 732949 h 838200"/>
                <a:gd name="connsiteX145" fmla="*/ 5031581 w 5181600"/>
                <a:gd name="connsiteY145" fmla="*/ 711994 h 83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181600" h="838200">
                  <a:moveTo>
                    <a:pt x="4796314" y="7144"/>
                  </a:moveTo>
                  <a:cubicBezTo>
                    <a:pt x="4786789" y="7144"/>
                    <a:pt x="4776311" y="9049"/>
                    <a:pt x="4763929" y="12859"/>
                  </a:cubicBezTo>
                  <a:cubicBezTo>
                    <a:pt x="4741069" y="20479"/>
                    <a:pt x="4722019" y="38576"/>
                    <a:pt x="4720114" y="53816"/>
                  </a:cubicBezTo>
                  <a:cubicBezTo>
                    <a:pt x="4719161" y="69056"/>
                    <a:pt x="4710589" y="80486"/>
                    <a:pt x="4702969" y="79534"/>
                  </a:cubicBezTo>
                  <a:cubicBezTo>
                    <a:pt x="4695349" y="78581"/>
                    <a:pt x="4689634" y="90964"/>
                    <a:pt x="4691539" y="105251"/>
                  </a:cubicBezTo>
                  <a:cubicBezTo>
                    <a:pt x="4695349" y="137636"/>
                    <a:pt x="4641056" y="192881"/>
                    <a:pt x="4607719" y="190976"/>
                  </a:cubicBezTo>
                  <a:cubicBezTo>
                    <a:pt x="4594384" y="190024"/>
                    <a:pt x="4582002" y="198596"/>
                    <a:pt x="4581049" y="210979"/>
                  </a:cubicBezTo>
                  <a:cubicBezTo>
                    <a:pt x="4580097" y="224314"/>
                    <a:pt x="4570572" y="228124"/>
                    <a:pt x="4555331" y="221456"/>
                  </a:cubicBezTo>
                  <a:cubicBezTo>
                    <a:pt x="4541997" y="215741"/>
                    <a:pt x="4539139" y="207169"/>
                    <a:pt x="4547711" y="203359"/>
                  </a:cubicBezTo>
                  <a:cubicBezTo>
                    <a:pt x="4556284" y="199549"/>
                    <a:pt x="4447699" y="185261"/>
                    <a:pt x="4304824" y="173831"/>
                  </a:cubicBezTo>
                  <a:cubicBezTo>
                    <a:pt x="4273392" y="170974"/>
                    <a:pt x="4248626" y="169069"/>
                    <a:pt x="4224814" y="168116"/>
                  </a:cubicBezTo>
                  <a:lnTo>
                    <a:pt x="4224814" y="168116"/>
                  </a:lnTo>
                  <a:cubicBezTo>
                    <a:pt x="4224814" y="168116"/>
                    <a:pt x="3189447" y="70961"/>
                    <a:pt x="1992154" y="29051"/>
                  </a:cubicBezTo>
                  <a:cubicBezTo>
                    <a:pt x="1693069" y="18574"/>
                    <a:pt x="1418749" y="12859"/>
                    <a:pt x="1176814" y="10954"/>
                  </a:cubicBezTo>
                  <a:cubicBezTo>
                    <a:pt x="934879" y="9049"/>
                    <a:pt x="725329" y="10954"/>
                    <a:pt x="551974" y="12859"/>
                  </a:cubicBezTo>
                  <a:cubicBezTo>
                    <a:pt x="206216" y="17621"/>
                    <a:pt x="10001" y="29051"/>
                    <a:pt x="10001" y="29051"/>
                  </a:cubicBezTo>
                  <a:lnTo>
                    <a:pt x="7144" y="30004"/>
                  </a:lnTo>
                  <a:cubicBezTo>
                    <a:pt x="7144" y="30004"/>
                    <a:pt x="207169" y="36671"/>
                    <a:pt x="551974" y="31909"/>
                  </a:cubicBezTo>
                  <a:cubicBezTo>
                    <a:pt x="897731" y="27146"/>
                    <a:pt x="1392079" y="27146"/>
                    <a:pt x="1990249" y="48101"/>
                  </a:cubicBezTo>
                  <a:cubicBezTo>
                    <a:pt x="3187541" y="90011"/>
                    <a:pt x="4221957" y="187166"/>
                    <a:pt x="4221957" y="187166"/>
                  </a:cubicBezTo>
                  <a:cubicBezTo>
                    <a:pt x="4261961" y="192881"/>
                    <a:pt x="4304824" y="197644"/>
                    <a:pt x="4341019" y="200501"/>
                  </a:cubicBezTo>
                  <a:cubicBezTo>
                    <a:pt x="4410551" y="207169"/>
                    <a:pt x="4482942" y="221456"/>
                    <a:pt x="4501992" y="232886"/>
                  </a:cubicBezTo>
                  <a:cubicBezTo>
                    <a:pt x="4577239" y="278606"/>
                    <a:pt x="4578192" y="280511"/>
                    <a:pt x="4532472" y="313849"/>
                  </a:cubicBezTo>
                  <a:cubicBezTo>
                    <a:pt x="4480084" y="352901"/>
                    <a:pt x="4464844" y="352901"/>
                    <a:pt x="4446747" y="314801"/>
                  </a:cubicBezTo>
                  <a:cubicBezTo>
                    <a:pt x="4439126" y="298609"/>
                    <a:pt x="4421982" y="280511"/>
                    <a:pt x="4407694" y="273844"/>
                  </a:cubicBezTo>
                  <a:cubicBezTo>
                    <a:pt x="4376261" y="259556"/>
                    <a:pt x="4329589" y="292894"/>
                    <a:pt x="4343876" y="319564"/>
                  </a:cubicBezTo>
                  <a:cubicBezTo>
                    <a:pt x="4351497" y="333851"/>
                    <a:pt x="4360069" y="331946"/>
                    <a:pt x="4378167" y="313849"/>
                  </a:cubicBezTo>
                  <a:cubicBezTo>
                    <a:pt x="4409599" y="279559"/>
                    <a:pt x="4423886" y="299561"/>
                    <a:pt x="4396264" y="340519"/>
                  </a:cubicBezTo>
                  <a:cubicBezTo>
                    <a:pt x="4358164" y="395764"/>
                    <a:pt x="4326732" y="407194"/>
                    <a:pt x="4280059" y="379571"/>
                  </a:cubicBezTo>
                  <a:cubicBezTo>
                    <a:pt x="4258151" y="366236"/>
                    <a:pt x="4228624" y="354806"/>
                    <a:pt x="4215289" y="353854"/>
                  </a:cubicBezTo>
                  <a:cubicBezTo>
                    <a:pt x="4169569" y="350044"/>
                    <a:pt x="4115276" y="390049"/>
                    <a:pt x="4090511" y="444341"/>
                  </a:cubicBezTo>
                  <a:cubicBezTo>
                    <a:pt x="4070509" y="490061"/>
                    <a:pt x="4069556" y="507206"/>
                    <a:pt x="4085749" y="554831"/>
                  </a:cubicBezTo>
                  <a:cubicBezTo>
                    <a:pt x="4096226" y="586264"/>
                    <a:pt x="4117181" y="616744"/>
                    <a:pt x="4132422" y="623411"/>
                  </a:cubicBezTo>
                  <a:cubicBezTo>
                    <a:pt x="4147661" y="630079"/>
                    <a:pt x="4167664" y="644366"/>
                    <a:pt x="4177189" y="654844"/>
                  </a:cubicBezTo>
                  <a:cubicBezTo>
                    <a:pt x="4207669" y="688181"/>
                    <a:pt x="4441032" y="767239"/>
                    <a:pt x="4584859" y="792004"/>
                  </a:cubicBezTo>
                  <a:cubicBezTo>
                    <a:pt x="4819174" y="832961"/>
                    <a:pt x="4984909" y="844391"/>
                    <a:pt x="5042059" y="822484"/>
                  </a:cubicBezTo>
                  <a:cubicBezTo>
                    <a:pt x="5083969" y="807244"/>
                    <a:pt x="5093494" y="793909"/>
                    <a:pt x="5097304" y="755809"/>
                  </a:cubicBezTo>
                  <a:cubicBezTo>
                    <a:pt x="5102067" y="698659"/>
                    <a:pt x="5081111" y="671036"/>
                    <a:pt x="5025867" y="667226"/>
                  </a:cubicBezTo>
                  <a:cubicBezTo>
                    <a:pt x="4997292" y="665321"/>
                    <a:pt x="4978242" y="674846"/>
                    <a:pt x="4964906" y="697706"/>
                  </a:cubicBezTo>
                  <a:cubicBezTo>
                    <a:pt x="4945856" y="730091"/>
                    <a:pt x="4948714" y="749141"/>
                    <a:pt x="4973479" y="751046"/>
                  </a:cubicBezTo>
                  <a:cubicBezTo>
                    <a:pt x="4980147" y="751999"/>
                    <a:pt x="4983004" y="738664"/>
                    <a:pt x="4980147" y="723424"/>
                  </a:cubicBezTo>
                  <a:cubicBezTo>
                    <a:pt x="4974431" y="693896"/>
                    <a:pt x="5010627" y="680561"/>
                    <a:pt x="5059204" y="694849"/>
                  </a:cubicBezTo>
                  <a:cubicBezTo>
                    <a:pt x="5093494" y="704374"/>
                    <a:pt x="5089684" y="756761"/>
                    <a:pt x="5052536" y="789146"/>
                  </a:cubicBezTo>
                  <a:cubicBezTo>
                    <a:pt x="5016342" y="821531"/>
                    <a:pt x="4922044" y="814864"/>
                    <a:pt x="4911567" y="780574"/>
                  </a:cubicBezTo>
                  <a:cubicBezTo>
                    <a:pt x="4906804" y="766286"/>
                    <a:pt x="4891564" y="742474"/>
                    <a:pt x="4877277" y="726281"/>
                  </a:cubicBezTo>
                  <a:cubicBezTo>
                    <a:pt x="4845844" y="691039"/>
                    <a:pt x="4845844" y="668179"/>
                    <a:pt x="4878229" y="670084"/>
                  </a:cubicBezTo>
                  <a:cubicBezTo>
                    <a:pt x="4927759" y="673894"/>
                    <a:pt x="4980147" y="613886"/>
                    <a:pt x="4998244" y="532924"/>
                  </a:cubicBezTo>
                  <a:cubicBezTo>
                    <a:pt x="5022056" y="427196"/>
                    <a:pt x="5042059" y="402431"/>
                    <a:pt x="5097304" y="406241"/>
                  </a:cubicBezTo>
                  <a:cubicBezTo>
                    <a:pt x="5131594" y="409099"/>
                    <a:pt x="5141119" y="404336"/>
                    <a:pt x="5135404" y="387191"/>
                  </a:cubicBezTo>
                  <a:cubicBezTo>
                    <a:pt x="5131594" y="374809"/>
                    <a:pt x="5116354" y="363379"/>
                    <a:pt x="5103019" y="362426"/>
                  </a:cubicBezTo>
                  <a:cubicBezTo>
                    <a:pt x="5080159" y="360521"/>
                    <a:pt x="5081111" y="357664"/>
                    <a:pt x="5105877" y="346234"/>
                  </a:cubicBezTo>
                  <a:cubicBezTo>
                    <a:pt x="5122069" y="339566"/>
                    <a:pt x="5140167" y="337661"/>
                    <a:pt x="5147786" y="342424"/>
                  </a:cubicBezTo>
                  <a:cubicBezTo>
                    <a:pt x="5155406" y="347186"/>
                    <a:pt x="5165884" y="341471"/>
                    <a:pt x="5172552" y="329089"/>
                  </a:cubicBezTo>
                  <a:cubicBezTo>
                    <a:pt x="5189697" y="295751"/>
                    <a:pt x="5187792" y="290989"/>
                    <a:pt x="5161122" y="298609"/>
                  </a:cubicBezTo>
                  <a:cubicBezTo>
                    <a:pt x="5146834" y="302419"/>
                    <a:pt x="5127784" y="290989"/>
                    <a:pt x="5115402" y="268129"/>
                  </a:cubicBezTo>
                  <a:cubicBezTo>
                    <a:pt x="5088731" y="222409"/>
                    <a:pt x="5021104" y="195739"/>
                    <a:pt x="4924902" y="192881"/>
                  </a:cubicBezTo>
                  <a:cubicBezTo>
                    <a:pt x="4859179" y="190976"/>
                    <a:pt x="4850606" y="187166"/>
                    <a:pt x="4844892" y="154781"/>
                  </a:cubicBezTo>
                  <a:cubicBezTo>
                    <a:pt x="4836319" y="105251"/>
                    <a:pt x="4850606" y="91916"/>
                    <a:pt x="4909661" y="94774"/>
                  </a:cubicBezTo>
                  <a:cubicBezTo>
                    <a:pt x="4937284" y="96679"/>
                    <a:pt x="4948714" y="92869"/>
                    <a:pt x="4936331" y="87154"/>
                  </a:cubicBezTo>
                  <a:cubicBezTo>
                    <a:pt x="4923949" y="81439"/>
                    <a:pt x="4910614" y="71914"/>
                    <a:pt x="4906804" y="66199"/>
                  </a:cubicBezTo>
                  <a:cubicBezTo>
                    <a:pt x="4902994" y="60484"/>
                    <a:pt x="4879181" y="42386"/>
                    <a:pt x="4852511" y="27146"/>
                  </a:cubicBezTo>
                  <a:cubicBezTo>
                    <a:pt x="4828699" y="12859"/>
                    <a:pt x="4812506" y="7144"/>
                    <a:pt x="4796314" y="7144"/>
                  </a:cubicBezTo>
                  <a:lnTo>
                    <a:pt x="4796314" y="7144"/>
                  </a:lnTo>
                  <a:close/>
                  <a:moveTo>
                    <a:pt x="4214336" y="383381"/>
                  </a:moveTo>
                  <a:cubicBezTo>
                    <a:pt x="4217194" y="383381"/>
                    <a:pt x="4220051" y="383381"/>
                    <a:pt x="4221957" y="383381"/>
                  </a:cubicBezTo>
                  <a:cubicBezTo>
                    <a:pt x="4242911" y="385286"/>
                    <a:pt x="4262914" y="396716"/>
                    <a:pt x="4281011" y="417671"/>
                  </a:cubicBezTo>
                  <a:cubicBezTo>
                    <a:pt x="4301967" y="440531"/>
                    <a:pt x="4307682" y="460534"/>
                    <a:pt x="4298157" y="485299"/>
                  </a:cubicBezTo>
                  <a:cubicBezTo>
                    <a:pt x="4297204" y="488156"/>
                    <a:pt x="4296251" y="491014"/>
                    <a:pt x="4295299" y="492919"/>
                  </a:cubicBezTo>
                  <a:cubicBezTo>
                    <a:pt x="4295299" y="492919"/>
                    <a:pt x="4295299" y="493871"/>
                    <a:pt x="4295299" y="493871"/>
                  </a:cubicBezTo>
                  <a:cubicBezTo>
                    <a:pt x="4278154" y="524351"/>
                    <a:pt x="4241959" y="540544"/>
                    <a:pt x="4210526" y="524351"/>
                  </a:cubicBezTo>
                  <a:cubicBezTo>
                    <a:pt x="4199097" y="518636"/>
                    <a:pt x="4189572" y="508159"/>
                    <a:pt x="4185761" y="495776"/>
                  </a:cubicBezTo>
                  <a:cubicBezTo>
                    <a:pt x="4180999" y="483394"/>
                    <a:pt x="4180999" y="471011"/>
                    <a:pt x="4187666" y="459581"/>
                  </a:cubicBezTo>
                  <a:cubicBezTo>
                    <a:pt x="4191476" y="453866"/>
                    <a:pt x="4198144" y="448151"/>
                    <a:pt x="4205764" y="445294"/>
                  </a:cubicBezTo>
                  <a:cubicBezTo>
                    <a:pt x="4213384" y="442436"/>
                    <a:pt x="4219099" y="444341"/>
                    <a:pt x="4223861" y="449104"/>
                  </a:cubicBezTo>
                  <a:cubicBezTo>
                    <a:pt x="4227672" y="452914"/>
                    <a:pt x="4233386" y="452914"/>
                    <a:pt x="4236244" y="449104"/>
                  </a:cubicBezTo>
                  <a:cubicBezTo>
                    <a:pt x="4240054" y="445294"/>
                    <a:pt x="4239101" y="439579"/>
                    <a:pt x="4236244" y="435769"/>
                  </a:cubicBezTo>
                  <a:cubicBezTo>
                    <a:pt x="4231482" y="431006"/>
                    <a:pt x="4225767" y="428149"/>
                    <a:pt x="4219099" y="426244"/>
                  </a:cubicBezTo>
                  <a:cubicBezTo>
                    <a:pt x="4213384" y="425291"/>
                    <a:pt x="4206717" y="425291"/>
                    <a:pt x="4201001" y="427196"/>
                  </a:cubicBezTo>
                  <a:cubicBezTo>
                    <a:pt x="4189572" y="431006"/>
                    <a:pt x="4179094" y="438626"/>
                    <a:pt x="4173379" y="449104"/>
                  </a:cubicBezTo>
                  <a:cubicBezTo>
                    <a:pt x="4163854" y="466249"/>
                    <a:pt x="4163854" y="485299"/>
                    <a:pt x="4169569" y="501491"/>
                  </a:cubicBezTo>
                  <a:cubicBezTo>
                    <a:pt x="4175284" y="517684"/>
                    <a:pt x="4187666" y="532924"/>
                    <a:pt x="4202907" y="540544"/>
                  </a:cubicBezTo>
                  <a:cubicBezTo>
                    <a:pt x="4237197" y="558641"/>
                    <a:pt x="4275297" y="546259"/>
                    <a:pt x="4300061" y="518636"/>
                  </a:cubicBezTo>
                  <a:cubicBezTo>
                    <a:pt x="4302919" y="519589"/>
                    <a:pt x="4305776" y="520541"/>
                    <a:pt x="4309586" y="520541"/>
                  </a:cubicBezTo>
                  <a:cubicBezTo>
                    <a:pt x="4340067" y="522446"/>
                    <a:pt x="4337209" y="561499"/>
                    <a:pt x="4305776" y="570071"/>
                  </a:cubicBezTo>
                  <a:cubicBezTo>
                    <a:pt x="4292442" y="573881"/>
                    <a:pt x="4271486" y="595789"/>
                    <a:pt x="4258151" y="617696"/>
                  </a:cubicBezTo>
                  <a:cubicBezTo>
                    <a:pt x="4232434" y="663416"/>
                    <a:pt x="4218147" y="659606"/>
                    <a:pt x="4136231" y="582454"/>
                  </a:cubicBezTo>
                  <a:cubicBezTo>
                    <a:pt x="4080034" y="529114"/>
                    <a:pt x="4086701" y="444341"/>
                    <a:pt x="4149566" y="405289"/>
                  </a:cubicBezTo>
                  <a:cubicBezTo>
                    <a:pt x="4174331" y="391954"/>
                    <a:pt x="4195286" y="384334"/>
                    <a:pt x="4214336" y="383381"/>
                  </a:cubicBezTo>
                  <a:lnTo>
                    <a:pt x="4214336" y="383381"/>
                  </a:lnTo>
                  <a:lnTo>
                    <a:pt x="4214336" y="383381"/>
                  </a:lnTo>
                  <a:close/>
                  <a:moveTo>
                    <a:pt x="4336257" y="583406"/>
                  </a:moveTo>
                  <a:cubicBezTo>
                    <a:pt x="4341019" y="583406"/>
                    <a:pt x="4345782" y="583406"/>
                    <a:pt x="4350544" y="584359"/>
                  </a:cubicBezTo>
                  <a:cubicBezTo>
                    <a:pt x="4395311" y="588169"/>
                    <a:pt x="4401979" y="595789"/>
                    <a:pt x="4425792" y="664369"/>
                  </a:cubicBezTo>
                  <a:cubicBezTo>
                    <a:pt x="4454367" y="747236"/>
                    <a:pt x="4447699" y="751999"/>
                    <a:pt x="4367689" y="711994"/>
                  </a:cubicBezTo>
                  <a:cubicBezTo>
                    <a:pt x="4316254" y="686276"/>
                    <a:pt x="4301967" y="633889"/>
                    <a:pt x="4349592" y="646271"/>
                  </a:cubicBezTo>
                  <a:cubicBezTo>
                    <a:pt x="4363879" y="650081"/>
                    <a:pt x="4375309" y="665321"/>
                    <a:pt x="4372451" y="678656"/>
                  </a:cubicBezTo>
                  <a:cubicBezTo>
                    <a:pt x="4369594" y="691991"/>
                    <a:pt x="4374357" y="703421"/>
                    <a:pt x="4381976" y="704374"/>
                  </a:cubicBezTo>
                  <a:cubicBezTo>
                    <a:pt x="4409599" y="706279"/>
                    <a:pt x="4399122" y="648176"/>
                    <a:pt x="4369594" y="636746"/>
                  </a:cubicBezTo>
                  <a:cubicBezTo>
                    <a:pt x="4329589" y="621506"/>
                    <a:pt x="4307682" y="633889"/>
                    <a:pt x="4303872" y="672941"/>
                  </a:cubicBezTo>
                  <a:cubicBezTo>
                    <a:pt x="4301967" y="693896"/>
                    <a:pt x="4296251" y="699611"/>
                    <a:pt x="4286726" y="688181"/>
                  </a:cubicBezTo>
                  <a:cubicBezTo>
                    <a:pt x="4279107" y="679609"/>
                    <a:pt x="4278154" y="651986"/>
                    <a:pt x="4285774" y="626269"/>
                  </a:cubicBezTo>
                  <a:cubicBezTo>
                    <a:pt x="4297204" y="591979"/>
                    <a:pt x="4305776" y="582454"/>
                    <a:pt x="4336257" y="583406"/>
                  </a:cubicBezTo>
                  <a:close/>
                  <a:moveTo>
                    <a:pt x="4444842" y="607219"/>
                  </a:moveTo>
                  <a:cubicBezTo>
                    <a:pt x="4457224" y="607219"/>
                    <a:pt x="4478179" y="611981"/>
                    <a:pt x="4511517" y="621506"/>
                  </a:cubicBezTo>
                  <a:cubicBezTo>
                    <a:pt x="4548664" y="631031"/>
                    <a:pt x="4557236" y="640556"/>
                    <a:pt x="4548664" y="659606"/>
                  </a:cubicBezTo>
                  <a:cubicBezTo>
                    <a:pt x="4542949" y="672941"/>
                    <a:pt x="4546759" y="691991"/>
                    <a:pt x="4558189" y="702469"/>
                  </a:cubicBezTo>
                  <a:cubicBezTo>
                    <a:pt x="4586764" y="729139"/>
                    <a:pt x="4635342" y="712946"/>
                    <a:pt x="4628674" y="679609"/>
                  </a:cubicBezTo>
                  <a:cubicBezTo>
                    <a:pt x="4624864" y="657701"/>
                    <a:pt x="4631531" y="653891"/>
                    <a:pt x="4683919" y="660559"/>
                  </a:cubicBezTo>
                  <a:cubicBezTo>
                    <a:pt x="4682967" y="681514"/>
                    <a:pt x="4687729" y="661511"/>
                    <a:pt x="4689634" y="661511"/>
                  </a:cubicBezTo>
                  <a:cubicBezTo>
                    <a:pt x="4692492" y="661511"/>
                    <a:pt x="4695349" y="662464"/>
                    <a:pt x="4699159" y="663416"/>
                  </a:cubicBezTo>
                  <a:cubicBezTo>
                    <a:pt x="4759167" y="671989"/>
                    <a:pt x="4780122" y="681514"/>
                    <a:pt x="4803934" y="714851"/>
                  </a:cubicBezTo>
                  <a:cubicBezTo>
                    <a:pt x="4820127" y="737711"/>
                    <a:pt x="4841081" y="752951"/>
                    <a:pt x="4850606" y="748189"/>
                  </a:cubicBezTo>
                  <a:cubicBezTo>
                    <a:pt x="4860131" y="743426"/>
                    <a:pt x="4872514" y="750094"/>
                    <a:pt x="4879181" y="761524"/>
                  </a:cubicBezTo>
                  <a:cubicBezTo>
                    <a:pt x="4898231" y="794861"/>
                    <a:pt x="4891564" y="810101"/>
                    <a:pt x="4867752" y="788194"/>
                  </a:cubicBezTo>
                  <a:cubicBezTo>
                    <a:pt x="4852511" y="773906"/>
                    <a:pt x="4845844" y="772954"/>
                    <a:pt x="4844892" y="784384"/>
                  </a:cubicBezTo>
                  <a:cubicBezTo>
                    <a:pt x="4787742" y="807244"/>
                    <a:pt x="4706779" y="786289"/>
                    <a:pt x="4660106" y="776764"/>
                  </a:cubicBezTo>
                  <a:cubicBezTo>
                    <a:pt x="4642009" y="773906"/>
                    <a:pt x="4622959" y="772954"/>
                    <a:pt x="4606767" y="768191"/>
                  </a:cubicBezTo>
                  <a:cubicBezTo>
                    <a:pt x="4550569" y="752951"/>
                    <a:pt x="4508659" y="711994"/>
                    <a:pt x="4510564" y="675799"/>
                  </a:cubicBezTo>
                  <a:cubicBezTo>
                    <a:pt x="4511517" y="666274"/>
                    <a:pt x="4504849" y="653891"/>
                    <a:pt x="4497229" y="648176"/>
                  </a:cubicBezTo>
                  <a:cubicBezTo>
                    <a:pt x="4487704" y="641509"/>
                    <a:pt x="4485799" y="651034"/>
                    <a:pt x="4494372" y="677704"/>
                  </a:cubicBezTo>
                  <a:cubicBezTo>
                    <a:pt x="4509611" y="726281"/>
                    <a:pt x="4508659" y="731044"/>
                    <a:pt x="4491514" y="729139"/>
                  </a:cubicBezTo>
                  <a:cubicBezTo>
                    <a:pt x="4483894" y="728186"/>
                    <a:pt x="4465797" y="700564"/>
                    <a:pt x="4450557" y="666274"/>
                  </a:cubicBezTo>
                  <a:cubicBezTo>
                    <a:pt x="4429601" y="624364"/>
                    <a:pt x="4424839" y="608171"/>
                    <a:pt x="4444842" y="607219"/>
                  </a:cubicBezTo>
                  <a:lnTo>
                    <a:pt x="4444842" y="607219"/>
                  </a:lnTo>
                  <a:close/>
                  <a:moveTo>
                    <a:pt x="4661059" y="774859"/>
                  </a:moveTo>
                  <a:cubicBezTo>
                    <a:pt x="4662964" y="774859"/>
                    <a:pt x="4669631" y="775811"/>
                    <a:pt x="4671536" y="775811"/>
                  </a:cubicBezTo>
                  <a:cubicBezTo>
                    <a:pt x="4695349" y="749141"/>
                    <a:pt x="4700111" y="686276"/>
                    <a:pt x="4694397" y="660559"/>
                  </a:cubicBezTo>
                  <a:cubicBezTo>
                    <a:pt x="4692492" y="660559"/>
                    <a:pt x="4685824" y="659606"/>
                    <a:pt x="4683919" y="659606"/>
                  </a:cubicBezTo>
                  <a:cubicBezTo>
                    <a:pt x="4682967" y="667226"/>
                    <a:pt x="4681061" y="677704"/>
                    <a:pt x="4681061" y="677704"/>
                  </a:cubicBezTo>
                  <a:cubicBezTo>
                    <a:pt x="4680109" y="688181"/>
                    <a:pt x="4675347" y="701516"/>
                    <a:pt x="4670584" y="727234"/>
                  </a:cubicBezTo>
                  <a:cubicBezTo>
                    <a:pt x="4666774" y="750094"/>
                    <a:pt x="4661059" y="764381"/>
                    <a:pt x="4661059" y="774859"/>
                  </a:cubicBezTo>
                  <a:lnTo>
                    <a:pt x="4661059" y="774859"/>
                  </a:lnTo>
                  <a:close/>
                  <a:moveTo>
                    <a:pt x="4585811" y="650081"/>
                  </a:moveTo>
                  <a:cubicBezTo>
                    <a:pt x="4593431" y="650081"/>
                    <a:pt x="4601052" y="653891"/>
                    <a:pt x="4608672" y="661511"/>
                  </a:cubicBezTo>
                  <a:cubicBezTo>
                    <a:pt x="4620102" y="673894"/>
                    <a:pt x="4620102" y="683419"/>
                    <a:pt x="4607719" y="693896"/>
                  </a:cubicBezTo>
                  <a:cubicBezTo>
                    <a:pt x="4595336" y="703421"/>
                    <a:pt x="4584859" y="700564"/>
                    <a:pt x="4573429" y="685324"/>
                  </a:cubicBezTo>
                  <a:cubicBezTo>
                    <a:pt x="4557236" y="665321"/>
                    <a:pt x="4568667" y="649129"/>
                    <a:pt x="4585811" y="650081"/>
                  </a:cubicBezTo>
                  <a:close/>
                  <a:moveTo>
                    <a:pt x="4822031" y="679609"/>
                  </a:moveTo>
                  <a:cubicBezTo>
                    <a:pt x="4830604" y="680561"/>
                    <a:pt x="4841081" y="691991"/>
                    <a:pt x="4844892" y="704374"/>
                  </a:cubicBezTo>
                  <a:cubicBezTo>
                    <a:pt x="4856322" y="739616"/>
                    <a:pt x="4840129" y="742474"/>
                    <a:pt x="4822031" y="709136"/>
                  </a:cubicBezTo>
                  <a:cubicBezTo>
                    <a:pt x="4811554" y="690086"/>
                    <a:pt x="4811554" y="678656"/>
                    <a:pt x="4822031" y="679609"/>
                  </a:cubicBezTo>
                  <a:close/>
                  <a:moveTo>
                    <a:pt x="5031581" y="711994"/>
                  </a:moveTo>
                  <a:cubicBezTo>
                    <a:pt x="5027772" y="711994"/>
                    <a:pt x="5022056" y="718661"/>
                    <a:pt x="5014436" y="731996"/>
                  </a:cubicBezTo>
                  <a:cubicBezTo>
                    <a:pt x="5008722" y="743426"/>
                    <a:pt x="5010627" y="753904"/>
                    <a:pt x="5018247" y="753904"/>
                  </a:cubicBezTo>
                  <a:cubicBezTo>
                    <a:pt x="5026819" y="754856"/>
                    <a:pt x="5034439" y="745331"/>
                    <a:pt x="5035392" y="732949"/>
                  </a:cubicBezTo>
                  <a:cubicBezTo>
                    <a:pt x="5037297" y="719614"/>
                    <a:pt x="5035392" y="711994"/>
                    <a:pt x="5031581" y="7119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81" name="Graphic 41"/>
          <p:cNvGrpSpPr/>
          <p:nvPr userDrawn="1"/>
        </p:nvGrpSpPr>
        <p:grpSpPr>
          <a:xfrm>
            <a:off x="9594002" y="493406"/>
            <a:ext cx="2399521" cy="641251"/>
            <a:chOff x="837065" y="3215210"/>
            <a:chExt cx="5524500" cy="1476375"/>
          </a:xfrm>
          <a:solidFill>
            <a:schemeClr val="bg1">
              <a:alpha val="90000"/>
            </a:schemeClr>
          </a:solidFill>
        </p:grpSpPr>
        <p:sp>
          <p:nvSpPr>
            <p:cNvPr id="82" name="Freeform: Shape 81"/>
            <p:cNvSpPr/>
            <p:nvPr/>
          </p:nvSpPr>
          <p:spPr>
            <a:xfrm>
              <a:off x="3514032" y="3259501"/>
              <a:ext cx="1504950" cy="1152525"/>
            </a:xfrm>
            <a:custGeom>
              <a:avLst/>
              <a:gdLst>
                <a:gd name="connsiteX0" fmla="*/ 614873 w 1504950"/>
                <a:gd name="connsiteY0" fmla="*/ 7144 h 1152525"/>
                <a:gd name="connsiteX1" fmla="*/ 621540 w 1504950"/>
                <a:gd name="connsiteY1" fmla="*/ 8096 h 1152525"/>
                <a:gd name="connsiteX2" fmla="*/ 626303 w 1504950"/>
                <a:gd name="connsiteY2" fmla="*/ 10954 h 1152525"/>
                <a:gd name="connsiteX3" fmla="*/ 631065 w 1504950"/>
                <a:gd name="connsiteY3" fmla="*/ 16669 h 1152525"/>
                <a:gd name="connsiteX4" fmla="*/ 643448 w 1504950"/>
                <a:gd name="connsiteY4" fmla="*/ 27146 h 1152525"/>
                <a:gd name="connsiteX5" fmla="*/ 645353 w 1504950"/>
                <a:gd name="connsiteY5" fmla="*/ 26194 h 1152525"/>
                <a:gd name="connsiteX6" fmla="*/ 646305 w 1504950"/>
                <a:gd name="connsiteY6" fmla="*/ 25241 h 1152525"/>
                <a:gd name="connsiteX7" fmla="*/ 649163 w 1504950"/>
                <a:gd name="connsiteY7" fmla="*/ 21431 h 1152525"/>
                <a:gd name="connsiteX8" fmla="*/ 662498 w 1504950"/>
                <a:gd name="connsiteY8" fmla="*/ 10954 h 1152525"/>
                <a:gd name="connsiteX9" fmla="*/ 670118 w 1504950"/>
                <a:gd name="connsiteY9" fmla="*/ 10954 h 1152525"/>
                <a:gd name="connsiteX10" fmla="*/ 672023 w 1504950"/>
                <a:gd name="connsiteY10" fmla="*/ 10954 h 1152525"/>
                <a:gd name="connsiteX11" fmla="*/ 677738 w 1504950"/>
                <a:gd name="connsiteY11" fmla="*/ 15716 h 1152525"/>
                <a:gd name="connsiteX12" fmla="*/ 678690 w 1504950"/>
                <a:gd name="connsiteY12" fmla="*/ 20479 h 1152525"/>
                <a:gd name="connsiteX13" fmla="*/ 676785 w 1504950"/>
                <a:gd name="connsiteY13" fmla="*/ 30004 h 1152525"/>
                <a:gd name="connsiteX14" fmla="*/ 670118 w 1504950"/>
                <a:gd name="connsiteY14" fmla="*/ 47149 h 1152525"/>
                <a:gd name="connsiteX15" fmla="*/ 669165 w 1504950"/>
                <a:gd name="connsiteY15" fmla="*/ 49054 h 1152525"/>
                <a:gd name="connsiteX16" fmla="*/ 666308 w 1504950"/>
                <a:gd name="connsiteY16" fmla="*/ 56674 h 1152525"/>
                <a:gd name="connsiteX17" fmla="*/ 651068 w 1504950"/>
                <a:gd name="connsiteY17" fmla="*/ 77629 h 1152525"/>
                <a:gd name="connsiteX18" fmla="*/ 638685 w 1504950"/>
                <a:gd name="connsiteY18" fmla="*/ 99536 h 1152525"/>
                <a:gd name="connsiteX19" fmla="*/ 635828 w 1504950"/>
                <a:gd name="connsiteY19" fmla="*/ 108109 h 1152525"/>
                <a:gd name="connsiteX20" fmla="*/ 633923 w 1504950"/>
                <a:gd name="connsiteY20" fmla="*/ 117634 h 1152525"/>
                <a:gd name="connsiteX21" fmla="*/ 632970 w 1504950"/>
                <a:gd name="connsiteY21" fmla="*/ 136684 h 1152525"/>
                <a:gd name="connsiteX22" fmla="*/ 632970 w 1504950"/>
                <a:gd name="connsiteY22" fmla="*/ 137636 h 1152525"/>
                <a:gd name="connsiteX23" fmla="*/ 631065 w 1504950"/>
                <a:gd name="connsiteY23" fmla="*/ 150019 h 1152525"/>
                <a:gd name="connsiteX24" fmla="*/ 629160 w 1504950"/>
                <a:gd name="connsiteY24" fmla="*/ 154781 h 1152525"/>
                <a:gd name="connsiteX25" fmla="*/ 626303 w 1504950"/>
                <a:gd name="connsiteY25" fmla="*/ 164306 h 1152525"/>
                <a:gd name="connsiteX26" fmla="*/ 624398 w 1504950"/>
                <a:gd name="connsiteY26" fmla="*/ 167164 h 1152525"/>
                <a:gd name="connsiteX27" fmla="*/ 629160 w 1504950"/>
                <a:gd name="connsiteY27" fmla="*/ 172879 h 1152525"/>
                <a:gd name="connsiteX28" fmla="*/ 632970 w 1504950"/>
                <a:gd name="connsiteY28" fmla="*/ 178594 h 1152525"/>
                <a:gd name="connsiteX29" fmla="*/ 639638 w 1504950"/>
                <a:gd name="connsiteY29" fmla="*/ 185261 h 1152525"/>
                <a:gd name="connsiteX30" fmla="*/ 648210 w 1504950"/>
                <a:gd name="connsiteY30" fmla="*/ 191929 h 1152525"/>
                <a:gd name="connsiteX31" fmla="*/ 652020 w 1504950"/>
                <a:gd name="connsiteY31" fmla="*/ 194786 h 1152525"/>
                <a:gd name="connsiteX32" fmla="*/ 658688 w 1504950"/>
                <a:gd name="connsiteY32" fmla="*/ 195739 h 1152525"/>
                <a:gd name="connsiteX33" fmla="*/ 669165 w 1504950"/>
                <a:gd name="connsiteY33" fmla="*/ 194786 h 1152525"/>
                <a:gd name="connsiteX34" fmla="*/ 678690 w 1504950"/>
                <a:gd name="connsiteY34" fmla="*/ 191929 h 1152525"/>
                <a:gd name="connsiteX35" fmla="*/ 681548 w 1504950"/>
                <a:gd name="connsiteY35" fmla="*/ 190976 h 1152525"/>
                <a:gd name="connsiteX36" fmla="*/ 686310 w 1504950"/>
                <a:gd name="connsiteY36" fmla="*/ 189071 h 1152525"/>
                <a:gd name="connsiteX37" fmla="*/ 691073 w 1504950"/>
                <a:gd name="connsiteY37" fmla="*/ 186214 h 1152525"/>
                <a:gd name="connsiteX38" fmla="*/ 696788 w 1504950"/>
                <a:gd name="connsiteY38" fmla="*/ 182404 h 1152525"/>
                <a:gd name="connsiteX39" fmla="*/ 702503 w 1504950"/>
                <a:gd name="connsiteY39" fmla="*/ 177641 h 1152525"/>
                <a:gd name="connsiteX40" fmla="*/ 706313 w 1504950"/>
                <a:gd name="connsiteY40" fmla="*/ 173831 h 1152525"/>
                <a:gd name="connsiteX41" fmla="*/ 713933 w 1504950"/>
                <a:gd name="connsiteY41" fmla="*/ 166211 h 1152525"/>
                <a:gd name="connsiteX42" fmla="*/ 728220 w 1504950"/>
                <a:gd name="connsiteY42" fmla="*/ 144304 h 1152525"/>
                <a:gd name="connsiteX43" fmla="*/ 730125 w 1504950"/>
                <a:gd name="connsiteY43" fmla="*/ 139541 h 1152525"/>
                <a:gd name="connsiteX44" fmla="*/ 732030 w 1504950"/>
                <a:gd name="connsiteY44" fmla="*/ 133826 h 1152525"/>
                <a:gd name="connsiteX45" fmla="*/ 737745 w 1504950"/>
                <a:gd name="connsiteY45" fmla="*/ 116681 h 1152525"/>
                <a:gd name="connsiteX46" fmla="*/ 742508 w 1504950"/>
                <a:gd name="connsiteY46" fmla="*/ 110014 h 1152525"/>
                <a:gd name="connsiteX47" fmla="*/ 744413 w 1504950"/>
                <a:gd name="connsiteY47" fmla="*/ 107156 h 1152525"/>
                <a:gd name="connsiteX48" fmla="*/ 749175 w 1504950"/>
                <a:gd name="connsiteY48" fmla="*/ 102394 h 1152525"/>
                <a:gd name="connsiteX49" fmla="*/ 753938 w 1504950"/>
                <a:gd name="connsiteY49" fmla="*/ 98584 h 1152525"/>
                <a:gd name="connsiteX50" fmla="*/ 760605 w 1504950"/>
                <a:gd name="connsiteY50" fmla="*/ 97631 h 1152525"/>
                <a:gd name="connsiteX51" fmla="*/ 762510 w 1504950"/>
                <a:gd name="connsiteY51" fmla="*/ 97631 h 1152525"/>
                <a:gd name="connsiteX52" fmla="*/ 764415 w 1504950"/>
                <a:gd name="connsiteY52" fmla="*/ 98584 h 1152525"/>
                <a:gd name="connsiteX53" fmla="*/ 766320 w 1504950"/>
                <a:gd name="connsiteY53" fmla="*/ 100489 h 1152525"/>
                <a:gd name="connsiteX54" fmla="*/ 767273 w 1504950"/>
                <a:gd name="connsiteY54" fmla="*/ 103346 h 1152525"/>
                <a:gd name="connsiteX55" fmla="*/ 768225 w 1504950"/>
                <a:gd name="connsiteY55" fmla="*/ 105251 h 1152525"/>
                <a:gd name="connsiteX56" fmla="*/ 766320 w 1504950"/>
                <a:gd name="connsiteY56" fmla="*/ 111919 h 1152525"/>
                <a:gd name="connsiteX57" fmla="*/ 757748 w 1504950"/>
                <a:gd name="connsiteY57" fmla="*/ 138589 h 1152525"/>
                <a:gd name="connsiteX58" fmla="*/ 753938 w 1504950"/>
                <a:gd name="connsiteY58" fmla="*/ 149066 h 1152525"/>
                <a:gd name="connsiteX59" fmla="*/ 753938 w 1504950"/>
                <a:gd name="connsiteY59" fmla="*/ 158591 h 1152525"/>
                <a:gd name="connsiteX60" fmla="*/ 755843 w 1504950"/>
                <a:gd name="connsiteY60" fmla="*/ 161449 h 1152525"/>
                <a:gd name="connsiteX61" fmla="*/ 759653 w 1504950"/>
                <a:gd name="connsiteY61" fmla="*/ 164306 h 1152525"/>
                <a:gd name="connsiteX62" fmla="*/ 764415 w 1504950"/>
                <a:gd name="connsiteY62" fmla="*/ 165259 h 1152525"/>
                <a:gd name="connsiteX63" fmla="*/ 772035 w 1504950"/>
                <a:gd name="connsiteY63" fmla="*/ 165259 h 1152525"/>
                <a:gd name="connsiteX64" fmla="*/ 781560 w 1504950"/>
                <a:gd name="connsiteY64" fmla="*/ 162401 h 1152525"/>
                <a:gd name="connsiteX65" fmla="*/ 800610 w 1504950"/>
                <a:gd name="connsiteY65" fmla="*/ 153829 h 1152525"/>
                <a:gd name="connsiteX66" fmla="*/ 816803 w 1504950"/>
                <a:gd name="connsiteY66" fmla="*/ 147161 h 1152525"/>
                <a:gd name="connsiteX67" fmla="*/ 820613 w 1504950"/>
                <a:gd name="connsiteY67" fmla="*/ 147161 h 1152525"/>
                <a:gd name="connsiteX68" fmla="*/ 823470 w 1504950"/>
                <a:gd name="connsiteY68" fmla="*/ 149066 h 1152525"/>
                <a:gd name="connsiteX69" fmla="*/ 825375 w 1504950"/>
                <a:gd name="connsiteY69" fmla="*/ 150971 h 1152525"/>
                <a:gd name="connsiteX70" fmla="*/ 825375 w 1504950"/>
                <a:gd name="connsiteY70" fmla="*/ 155734 h 1152525"/>
                <a:gd name="connsiteX71" fmla="*/ 823470 w 1504950"/>
                <a:gd name="connsiteY71" fmla="*/ 160496 h 1152525"/>
                <a:gd name="connsiteX72" fmla="*/ 823470 w 1504950"/>
                <a:gd name="connsiteY72" fmla="*/ 161449 h 1152525"/>
                <a:gd name="connsiteX73" fmla="*/ 821565 w 1504950"/>
                <a:gd name="connsiteY73" fmla="*/ 166211 h 1152525"/>
                <a:gd name="connsiteX74" fmla="*/ 821565 w 1504950"/>
                <a:gd name="connsiteY74" fmla="*/ 167164 h 1152525"/>
                <a:gd name="connsiteX75" fmla="*/ 820613 w 1504950"/>
                <a:gd name="connsiteY75" fmla="*/ 170021 h 1152525"/>
                <a:gd name="connsiteX76" fmla="*/ 817755 w 1504950"/>
                <a:gd name="connsiteY76" fmla="*/ 172879 h 1152525"/>
                <a:gd name="connsiteX77" fmla="*/ 814898 w 1504950"/>
                <a:gd name="connsiteY77" fmla="*/ 177641 h 1152525"/>
                <a:gd name="connsiteX78" fmla="*/ 811088 w 1504950"/>
                <a:gd name="connsiteY78" fmla="*/ 181451 h 1152525"/>
                <a:gd name="connsiteX79" fmla="*/ 803468 w 1504950"/>
                <a:gd name="connsiteY79" fmla="*/ 187166 h 1152525"/>
                <a:gd name="connsiteX80" fmla="*/ 792038 w 1504950"/>
                <a:gd name="connsiteY80" fmla="*/ 191929 h 1152525"/>
                <a:gd name="connsiteX81" fmla="*/ 779655 w 1504950"/>
                <a:gd name="connsiteY81" fmla="*/ 194786 h 1152525"/>
                <a:gd name="connsiteX82" fmla="*/ 775845 w 1504950"/>
                <a:gd name="connsiteY82" fmla="*/ 195739 h 1152525"/>
                <a:gd name="connsiteX83" fmla="*/ 767273 w 1504950"/>
                <a:gd name="connsiteY83" fmla="*/ 195739 h 1152525"/>
                <a:gd name="connsiteX84" fmla="*/ 756795 w 1504950"/>
                <a:gd name="connsiteY84" fmla="*/ 196691 h 1152525"/>
                <a:gd name="connsiteX85" fmla="*/ 747270 w 1504950"/>
                <a:gd name="connsiteY85" fmla="*/ 197644 h 1152525"/>
                <a:gd name="connsiteX86" fmla="*/ 739650 w 1504950"/>
                <a:gd name="connsiteY86" fmla="*/ 199549 h 1152525"/>
                <a:gd name="connsiteX87" fmla="*/ 732030 w 1504950"/>
                <a:gd name="connsiteY87" fmla="*/ 201454 h 1152525"/>
                <a:gd name="connsiteX88" fmla="*/ 723458 w 1504950"/>
                <a:gd name="connsiteY88" fmla="*/ 203359 h 1152525"/>
                <a:gd name="connsiteX89" fmla="*/ 698693 w 1504950"/>
                <a:gd name="connsiteY89" fmla="*/ 213836 h 1152525"/>
                <a:gd name="connsiteX90" fmla="*/ 674880 w 1504950"/>
                <a:gd name="connsiteY90" fmla="*/ 234791 h 1152525"/>
                <a:gd name="connsiteX91" fmla="*/ 671070 w 1504950"/>
                <a:gd name="connsiteY91" fmla="*/ 241459 h 1152525"/>
                <a:gd name="connsiteX92" fmla="*/ 668213 w 1504950"/>
                <a:gd name="connsiteY92" fmla="*/ 249079 h 1152525"/>
                <a:gd name="connsiteX93" fmla="*/ 666308 w 1504950"/>
                <a:gd name="connsiteY93" fmla="*/ 263366 h 1152525"/>
                <a:gd name="connsiteX94" fmla="*/ 664403 w 1504950"/>
                <a:gd name="connsiteY94" fmla="*/ 277654 h 1152525"/>
                <a:gd name="connsiteX95" fmla="*/ 663450 w 1504950"/>
                <a:gd name="connsiteY95" fmla="*/ 283369 h 1152525"/>
                <a:gd name="connsiteX96" fmla="*/ 659640 w 1504950"/>
                <a:gd name="connsiteY96" fmla="*/ 294799 h 1152525"/>
                <a:gd name="connsiteX97" fmla="*/ 658688 w 1504950"/>
                <a:gd name="connsiteY97" fmla="*/ 297656 h 1152525"/>
                <a:gd name="connsiteX98" fmla="*/ 633923 w 1504950"/>
                <a:gd name="connsiteY98" fmla="*/ 332899 h 1152525"/>
                <a:gd name="connsiteX99" fmla="*/ 622493 w 1504950"/>
                <a:gd name="connsiteY99" fmla="*/ 342424 h 1152525"/>
                <a:gd name="connsiteX100" fmla="*/ 610110 w 1504950"/>
                <a:gd name="connsiteY100" fmla="*/ 350996 h 1152525"/>
                <a:gd name="connsiteX101" fmla="*/ 574868 w 1504950"/>
                <a:gd name="connsiteY101" fmla="*/ 367189 h 1152525"/>
                <a:gd name="connsiteX102" fmla="*/ 552008 w 1504950"/>
                <a:gd name="connsiteY102" fmla="*/ 373856 h 1152525"/>
                <a:gd name="connsiteX103" fmla="*/ 470093 w 1504950"/>
                <a:gd name="connsiteY103" fmla="*/ 412909 h 1152525"/>
                <a:gd name="connsiteX104" fmla="*/ 468188 w 1504950"/>
                <a:gd name="connsiteY104" fmla="*/ 411004 h 1152525"/>
                <a:gd name="connsiteX105" fmla="*/ 468188 w 1504950"/>
                <a:gd name="connsiteY105" fmla="*/ 418624 h 1152525"/>
                <a:gd name="connsiteX106" fmla="*/ 513908 w 1504950"/>
                <a:gd name="connsiteY106" fmla="*/ 537686 h 1152525"/>
                <a:gd name="connsiteX107" fmla="*/ 600585 w 1504950"/>
                <a:gd name="connsiteY107" fmla="*/ 638651 h 1152525"/>
                <a:gd name="connsiteX108" fmla="*/ 680595 w 1504950"/>
                <a:gd name="connsiteY108" fmla="*/ 693896 h 1152525"/>
                <a:gd name="connsiteX109" fmla="*/ 793943 w 1504950"/>
                <a:gd name="connsiteY109" fmla="*/ 722471 h 1152525"/>
                <a:gd name="connsiteX110" fmla="*/ 831090 w 1504950"/>
                <a:gd name="connsiteY110" fmla="*/ 727234 h 1152525"/>
                <a:gd name="connsiteX111" fmla="*/ 899670 w 1504950"/>
                <a:gd name="connsiteY111" fmla="*/ 731044 h 1152525"/>
                <a:gd name="connsiteX112" fmla="*/ 1002540 w 1504950"/>
                <a:gd name="connsiteY112" fmla="*/ 736759 h 1152525"/>
                <a:gd name="connsiteX113" fmla="*/ 1051118 w 1504950"/>
                <a:gd name="connsiteY113" fmla="*/ 738664 h 1152525"/>
                <a:gd name="connsiteX114" fmla="*/ 1096838 w 1504950"/>
                <a:gd name="connsiteY114" fmla="*/ 681514 h 1152525"/>
                <a:gd name="connsiteX115" fmla="*/ 1126365 w 1504950"/>
                <a:gd name="connsiteY115" fmla="*/ 639604 h 1152525"/>
                <a:gd name="connsiteX116" fmla="*/ 1199708 w 1504950"/>
                <a:gd name="connsiteY116" fmla="*/ 612934 h 1152525"/>
                <a:gd name="connsiteX117" fmla="*/ 1183515 w 1504950"/>
                <a:gd name="connsiteY117" fmla="*/ 639604 h 1152525"/>
                <a:gd name="connsiteX118" fmla="*/ 1148273 w 1504950"/>
                <a:gd name="connsiteY118" fmla="*/ 692944 h 1152525"/>
                <a:gd name="connsiteX119" fmla="*/ 1143510 w 1504950"/>
                <a:gd name="connsiteY119" fmla="*/ 708184 h 1152525"/>
                <a:gd name="connsiteX120" fmla="*/ 1135890 w 1504950"/>
                <a:gd name="connsiteY120" fmla="*/ 781526 h 1152525"/>
                <a:gd name="connsiteX121" fmla="*/ 1137795 w 1504950"/>
                <a:gd name="connsiteY121" fmla="*/ 853916 h 1152525"/>
                <a:gd name="connsiteX122" fmla="*/ 1153035 w 1504950"/>
                <a:gd name="connsiteY122" fmla="*/ 935831 h 1152525"/>
                <a:gd name="connsiteX123" fmla="*/ 1241618 w 1504950"/>
                <a:gd name="connsiteY123" fmla="*/ 954881 h 1152525"/>
                <a:gd name="connsiteX124" fmla="*/ 1278765 w 1504950"/>
                <a:gd name="connsiteY124" fmla="*/ 977741 h 1152525"/>
                <a:gd name="connsiteX125" fmla="*/ 1320675 w 1504950"/>
                <a:gd name="connsiteY125" fmla="*/ 1014889 h 1152525"/>
                <a:gd name="connsiteX126" fmla="*/ 1428308 w 1504950"/>
                <a:gd name="connsiteY126" fmla="*/ 1057751 h 1152525"/>
                <a:gd name="connsiteX127" fmla="*/ 1454978 w 1504950"/>
                <a:gd name="connsiteY127" fmla="*/ 1061561 h 1152525"/>
                <a:gd name="connsiteX128" fmla="*/ 1499745 w 1504950"/>
                <a:gd name="connsiteY128" fmla="*/ 1095851 h 1152525"/>
                <a:gd name="connsiteX129" fmla="*/ 1476885 w 1504950"/>
                <a:gd name="connsiteY129" fmla="*/ 1103471 h 1152525"/>
                <a:gd name="connsiteX130" fmla="*/ 1456883 w 1504950"/>
                <a:gd name="connsiteY130" fmla="*/ 1107281 h 1152525"/>
                <a:gd name="connsiteX131" fmla="*/ 1463550 w 1504950"/>
                <a:gd name="connsiteY131" fmla="*/ 1123474 h 1152525"/>
                <a:gd name="connsiteX132" fmla="*/ 1457835 w 1504950"/>
                <a:gd name="connsiteY132" fmla="*/ 1144429 h 1152525"/>
                <a:gd name="connsiteX133" fmla="*/ 1438785 w 1504950"/>
                <a:gd name="connsiteY133" fmla="*/ 1148239 h 1152525"/>
                <a:gd name="connsiteX134" fmla="*/ 1428308 w 1504950"/>
                <a:gd name="connsiteY134" fmla="*/ 1149191 h 1152525"/>
                <a:gd name="connsiteX135" fmla="*/ 1411163 w 1504950"/>
                <a:gd name="connsiteY135" fmla="*/ 1142524 h 1152525"/>
                <a:gd name="connsiteX136" fmla="*/ 1381635 w 1504950"/>
                <a:gd name="connsiteY136" fmla="*/ 1128236 h 1152525"/>
                <a:gd name="connsiteX137" fmla="*/ 1298768 w 1504950"/>
                <a:gd name="connsiteY137" fmla="*/ 1075849 h 1152525"/>
                <a:gd name="connsiteX138" fmla="*/ 1256858 w 1504950"/>
                <a:gd name="connsiteY138" fmla="*/ 1047274 h 1152525"/>
                <a:gd name="connsiteX139" fmla="*/ 1179705 w 1504950"/>
                <a:gd name="connsiteY139" fmla="*/ 1032986 h 1152525"/>
                <a:gd name="connsiteX140" fmla="*/ 1113030 w 1504950"/>
                <a:gd name="connsiteY140" fmla="*/ 1038701 h 1152525"/>
                <a:gd name="connsiteX141" fmla="*/ 972060 w 1504950"/>
                <a:gd name="connsiteY141" fmla="*/ 992981 h 1152525"/>
                <a:gd name="connsiteX142" fmla="*/ 840615 w 1504950"/>
                <a:gd name="connsiteY142" fmla="*/ 952024 h 1152525"/>
                <a:gd name="connsiteX143" fmla="*/ 789180 w 1504950"/>
                <a:gd name="connsiteY143" fmla="*/ 961549 h 1152525"/>
                <a:gd name="connsiteX144" fmla="*/ 772988 w 1504950"/>
                <a:gd name="connsiteY144" fmla="*/ 966311 h 1152525"/>
                <a:gd name="connsiteX145" fmla="*/ 696788 w 1504950"/>
                <a:gd name="connsiteY145" fmla="*/ 960596 h 1152525"/>
                <a:gd name="connsiteX146" fmla="*/ 572963 w 1504950"/>
                <a:gd name="connsiteY146" fmla="*/ 925354 h 1152525"/>
                <a:gd name="connsiteX147" fmla="*/ 539625 w 1504950"/>
                <a:gd name="connsiteY147" fmla="*/ 916781 h 1152525"/>
                <a:gd name="connsiteX148" fmla="*/ 519623 w 1504950"/>
                <a:gd name="connsiteY148" fmla="*/ 910114 h 1152525"/>
                <a:gd name="connsiteX149" fmla="*/ 475808 w 1504950"/>
                <a:gd name="connsiteY149" fmla="*/ 911066 h 1152525"/>
                <a:gd name="connsiteX150" fmla="*/ 364365 w 1504950"/>
                <a:gd name="connsiteY150" fmla="*/ 894874 h 1152525"/>
                <a:gd name="connsiteX151" fmla="*/ 221490 w 1504950"/>
                <a:gd name="connsiteY151" fmla="*/ 929164 h 1152525"/>
                <a:gd name="connsiteX152" fmla="*/ 176723 w 1504950"/>
                <a:gd name="connsiteY152" fmla="*/ 961549 h 1152525"/>
                <a:gd name="connsiteX153" fmla="*/ 153863 w 1504950"/>
                <a:gd name="connsiteY153" fmla="*/ 984409 h 1152525"/>
                <a:gd name="connsiteX154" fmla="*/ 102428 w 1504950"/>
                <a:gd name="connsiteY154" fmla="*/ 1012984 h 1152525"/>
                <a:gd name="connsiteX155" fmla="*/ 69090 w 1504950"/>
                <a:gd name="connsiteY155" fmla="*/ 1019651 h 1152525"/>
                <a:gd name="connsiteX156" fmla="*/ 85283 w 1504950"/>
                <a:gd name="connsiteY156" fmla="*/ 995839 h 1152525"/>
                <a:gd name="connsiteX157" fmla="*/ 111000 w 1504950"/>
                <a:gd name="connsiteY157" fmla="*/ 967264 h 1152525"/>
                <a:gd name="connsiteX158" fmla="*/ 132908 w 1504950"/>
                <a:gd name="connsiteY158" fmla="*/ 945356 h 1152525"/>
                <a:gd name="connsiteX159" fmla="*/ 172913 w 1504950"/>
                <a:gd name="connsiteY159" fmla="*/ 912019 h 1152525"/>
                <a:gd name="connsiteX160" fmla="*/ 198630 w 1504950"/>
                <a:gd name="connsiteY160" fmla="*/ 892969 h 1152525"/>
                <a:gd name="connsiteX161" fmla="*/ 144338 w 1504950"/>
                <a:gd name="connsiteY161" fmla="*/ 908209 h 1152525"/>
                <a:gd name="connsiteX162" fmla="*/ 30990 w 1504950"/>
                <a:gd name="connsiteY162" fmla="*/ 932021 h 1152525"/>
                <a:gd name="connsiteX163" fmla="*/ 7178 w 1504950"/>
                <a:gd name="connsiteY163" fmla="*/ 924401 h 1152525"/>
                <a:gd name="connsiteX164" fmla="*/ 123383 w 1504950"/>
                <a:gd name="connsiteY164" fmla="*/ 878681 h 1152525"/>
                <a:gd name="connsiteX165" fmla="*/ 245303 w 1504950"/>
                <a:gd name="connsiteY165" fmla="*/ 839629 h 1152525"/>
                <a:gd name="connsiteX166" fmla="*/ 362460 w 1504950"/>
                <a:gd name="connsiteY166" fmla="*/ 826294 h 1152525"/>
                <a:gd name="connsiteX167" fmla="*/ 405323 w 1504950"/>
                <a:gd name="connsiteY167" fmla="*/ 820579 h 1152525"/>
                <a:gd name="connsiteX168" fmla="*/ 401513 w 1504950"/>
                <a:gd name="connsiteY168" fmla="*/ 768191 h 1152525"/>
                <a:gd name="connsiteX169" fmla="*/ 381510 w 1504950"/>
                <a:gd name="connsiteY169" fmla="*/ 731044 h 1152525"/>
                <a:gd name="connsiteX170" fmla="*/ 361508 w 1504950"/>
                <a:gd name="connsiteY170" fmla="*/ 704374 h 1152525"/>
                <a:gd name="connsiteX171" fmla="*/ 350078 w 1504950"/>
                <a:gd name="connsiteY171" fmla="*/ 612934 h 1152525"/>
                <a:gd name="connsiteX172" fmla="*/ 354840 w 1504950"/>
                <a:gd name="connsiteY172" fmla="*/ 546259 h 1152525"/>
                <a:gd name="connsiteX173" fmla="*/ 335790 w 1504950"/>
                <a:gd name="connsiteY173" fmla="*/ 522446 h 1152525"/>
                <a:gd name="connsiteX174" fmla="*/ 249113 w 1504950"/>
                <a:gd name="connsiteY174" fmla="*/ 499586 h 1152525"/>
                <a:gd name="connsiteX175" fmla="*/ 232920 w 1504950"/>
                <a:gd name="connsiteY175" fmla="*/ 476726 h 1152525"/>
                <a:gd name="connsiteX176" fmla="*/ 274830 w 1504950"/>
                <a:gd name="connsiteY176" fmla="*/ 442436 h 1152525"/>
                <a:gd name="connsiteX177" fmla="*/ 356745 w 1504950"/>
                <a:gd name="connsiteY177" fmla="*/ 417671 h 1152525"/>
                <a:gd name="connsiteX178" fmla="*/ 345315 w 1504950"/>
                <a:gd name="connsiteY178" fmla="*/ 413861 h 1152525"/>
                <a:gd name="connsiteX179" fmla="*/ 295785 w 1504950"/>
                <a:gd name="connsiteY179" fmla="*/ 405289 h 1152525"/>
                <a:gd name="connsiteX180" fmla="*/ 267210 w 1504950"/>
                <a:gd name="connsiteY180" fmla="*/ 400526 h 1152525"/>
                <a:gd name="connsiteX181" fmla="*/ 244350 w 1504950"/>
                <a:gd name="connsiteY181" fmla="*/ 393859 h 1152525"/>
                <a:gd name="connsiteX182" fmla="*/ 230063 w 1504950"/>
                <a:gd name="connsiteY182" fmla="*/ 386239 h 1152525"/>
                <a:gd name="connsiteX183" fmla="*/ 227205 w 1504950"/>
                <a:gd name="connsiteY183" fmla="*/ 375761 h 1152525"/>
                <a:gd name="connsiteX184" fmla="*/ 235778 w 1504950"/>
                <a:gd name="connsiteY184" fmla="*/ 369094 h 1152525"/>
                <a:gd name="connsiteX185" fmla="*/ 251018 w 1504950"/>
                <a:gd name="connsiteY185" fmla="*/ 370999 h 1152525"/>
                <a:gd name="connsiteX186" fmla="*/ 246255 w 1504950"/>
                <a:gd name="connsiteY186" fmla="*/ 361474 h 1152525"/>
                <a:gd name="connsiteX187" fmla="*/ 242445 w 1504950"/>
                <a:gd name="connsiteY187" fmla="*/ 350996 h 1152525"/>
                <a:gd name="connsiteX188" fmla="*/ 240540 w 1504950"/>
                <a:gd name="connsiteY188" fmla="*/ 340519 h 1152525"/>
                <a:gd name="connsiteX189" fmla="*/ 236730 w 1504950"/>
                <a:gd name="connsiteY189" fmla="*/ 298609 h 1152525"/>
                <a:gd name="connsiteX190" fmla="*/ 229110 w 1504950"/>
                <a:gd name="connsiteY190" fmla="*/ 288131 h 1152525"/>
                <a:gd name="connsiteX191" fmla="*/ 225300 w 1504950"/>
                <a:gd name="connsiteY191" fmla="*/ 278606 h 1152525"/>
                <a:gd name="connsiteX192" fmla="*/ 231015 w 1504950"/>
                <a:gd name="connsiteY192" fmla="*/ 270034 h 1152525"/>
                <a:gd name="connsiteX193" fmla="*/ 241493 w 1504950"/>
                <a:gd name="connsiteY193" fmla="*/ 271939 h 1152525"/>
                <a:gd name="connsiteX194" fmla="*/ 253875 w 1504950"/>
                <a:gd name="connsiteY194" fmla="*/ 280511 h 1152525"/>
                <a:gd name="connsiteX195" fmla="*/ 268163 w 1504950"/>
                <a:gd name="connsiteY195" fmla="*/ 288131 h 1152525"/>
                <a:gd name="connsiteX196" fmla="*/ 279593 w 1504950"/>
                <a:gd name="connsiteY196" fmla="*/ 290989 h 1152525"/>
                <a:gd name="connsiteX197" fmla="*/ 274830 w 1504950"/>
                <a:gd name="connsiteY197" fmla="*/ 284321 h 1152525"/>
                <a:gd name="connsiteX198" fmla="*/ 271020 w 1504950"/>
                <a:gd name="connsiteY198" fmla="*/ 273844 h 1152525"/>
                <a:gd name="connsiteX199" fmla="*/ 266258 w 1504950"/>
                <a:gd name="connsiteY199" fmla="*/ 259556 h 1152525"/>
                <a:gd name="connsiteX200" fmla="*/ 264353 w 1504950"/>
                <a:gd name="connsiteY200" fmla="*/ 252889 h 1152525"/>
                <a:gd name="connsiteX201" fmla="*/ 269115 w 1504950"/>
                <a:gd name="connsiteY201" fmla="*/ 244316 h 1152525"/>
                <a:gd name="connsiteX202" fmla="*/ 277688 w 1504950"/>
                <a:gd name="connsiteY202" fmla="*/ 245269 h 1152525"/>
                <a:gd name="connsiteX203" fmla="*/ 286260 w 1504950"/>
                <a:gd name="connsiteY203" fmla="*/ 253841 h 1152525"/>
                <a:gd name="connsiteX204" fmla="*/ 295785 w 1504950"/>
                <a:gd name="connsiteY204" fmla="*/ 269081 h 1152525"/>
                <a:gd name="connsiteX205" fmla="*/ 307215 w 1504950"/>
                <a:gd name="connsiteY205" fmla="*/ 284321 h 1152525"/>
                <a:gd name="connsiteX206" fmla="*/ 328170 w 1504950"/>
                <a:gd name="connsiteY206" fmla="*/ 305276 h 1152525"/>
                <a:gd name="connsiteX207" fmla="*/ 349125 w 1504950"/>
                <a:gd name="connsiteY207" fmla="*/ 318611 h 1152525"/>
                <a:gd name="connsiteX208" fmla="*/ 351983 w 1504950"/>
                <a:gd name="connsiteY208" fmla="*/ 319564 h 1152525"/>
                <a:gd name="connsiteX209" fmla="*/ 362460 w 1504950"/>
                <a:gd name="connsiteY209" fmla="*/ 316706 h 1152525"/>
                <a:gd name="connsiteX210" fmla="*/ 364365 w 1504950"/>
                <a:gd name="connsiteY210" fmla="*/ 313849 h 1152525"/>
                <a:gd name="connsiteX211" fmla="*/ 364365 w 1504950"/>
                <a:gd name="connsiteY211" fmla="*/ 309086 h 1152525"/>
                <a:gd name="connsiteX212" fmla="*/ 365318 w 1504950"/>
                <a:gd name="connsiteY212" fmla="*/ 292894 h 1152525"/>
                <a:gd name="connsiteX213" fmla="*/ 372938 w 1504950"/>
                <a:gd name="connsiteY213" fmla="*/ 276701 h 1152525"/>
                <a:gd name="connsiteX214" fmla="*/ 385320 w 1504950"/>
                <a:gd name="connsiteY214" fmla="*/ 276701 h 1152525"/>
                <a:gd name="connsiteX215" fmla="*/ 388178 w 1504950"/>
                <a:gd name="connsiteY215" fmla="*/ 285274 h 1152525"/>
                <a:gd name="connsiteX216" fmla="*/ 387225 w 1504950"/>
                <a:gd name="connsiteY216" fmla="*/ 334804 h 1152525"/>
                <a:gd name="connsiteX217" fmla="*/ 446280 w 1504950"/>
                <a:gd name="connsiteY217" fmla="*/ 355759 h 1152525"/>
                <a:gd name="connsiteX218" fmla="*/ 455805 w 1504950"/>
                <a:gd name="connsiteY218" fmla="*/ 350996 h 1152525"/>
                <a:gd name="connsiteX219" fmla="*/ 470093 w 1504950"/>
                <a:gd name="connsiteY219" fmla="*/ 339566 h 1152525"/>
                <a:gd name="connsiteX220" fmla="*/ 501525 w 1504950"/>
                <a:gd name="connsiteY220" fmla="*/ 309086 h 1152525"/>
                <a:gd name="connsiteX221" fmla="*/ 516765 w 1504950"/>
                <a:gd name="connsiteY221" fmla="*/ 283369 h 1152525"/>
                <a:gd name="connsiteX222" fmla="*/ 517718 w 1504950"/>
                <a:gd name="connsiteY222" fmla="*/ 281464 h 1152525"/>
                <a:gd name="connsiteX223" fmla="*/ 522480 w 1504950"/>
                <a:gd name="connsiteY223" fmla="*/ 262414 h 1152525"/>
                <a:gd name="connsiteX224" fmla="*/ 518670 w 1504950"/>
                <a:gd name="connsiteY224" fmla="*/ 243364 h 1152525"/>
                <a:gd name="connsiteX225" fmla="*/ 511050 w 1504950"/>
                <a:gd name="connsiteY225" fmla="*/ 229076 h 1152525"/>
                <a:gd name="connsiteX226" fmla="*/ 496763 w 1504950"/>
                <a:gd name="connsiteY226" fmla="*/ 210979 h 1152525"/>
                <a:gd name="connsiteX227" fmla="*/ 476760 w 1504950"/>
                <a:gd name="connsiteY227" fmla="*/ 198596 h 1152525"/>
                <a:gd name="connsiteX228" fmla="*/ 457710 w 1504950"/>
                <a:gd name="connsiteY228" fmla="*/ 190024 h 1152525"/>
                <a:gd name="connsiteX229" fmla="*/ 448185 w 1504950"/>
                <a:gd name="connsiteY229" fmla="*/ 186214 h 1152525"/>
                <a:gd name="connsiteX230" fmla="*/ 433898 w 1504950"/>
                <a:gd name="connsiteY230" fmla="*/ 181451 h 1152525"/>
                <a:gd name="connsiteX231" fmla="*/ 411038 w 1504950"/>
                <a:gd name="connsiteY231" fmla="*/ 174784 h 1152525"/>
                <a:gd name="connsiteX232" fmla="*/ 400560 w 1504950"/>
                <a:gd name="connsiteY232" fmla="*/ 171926 h 1152525"/>
                <a:gd name="connsiteX233" fmla="*/ 387225 w 1504950"/>
                <a:gd name="connsiteY233" fmla="*/ 163354 h 1152525"/>
                <a:gd name="connsiteX234" fmla="*/ 385320 w 1504950"/>
                <a:gd name="connsiteY234" fmla="*/ 153829 h 1152525"/>
                <a:gd name="connsiteX235" fmla="*/ 395798 w 1504950"/>
                <a:gd name="connsiteY235" fmla="*/ 145256 h 1152525"/>
                <a:gd name="connsiteX236" fmla="*/ 411038 w 1504950"/>
                <a:gd name="connsiteY236" fmla="*/ 144304 h 1152525"/>
                <a:gd name="connsiteX237" fmla="*/ 428183 w 1504950"/>
                <a:gd name="connsiteY237" fmla="*/ 148114 h 1152525"/>
                <a:gd name="connsiteX238" fmla="*/ 467235 w 1504950"/>
                <a:gd name="connsiteY238" fmla="*/ 131921 h 1152525"/>
                <a:gd name="connsiteX239" fmla="*/ 464378 w 1504950"/>
                <a:gd name="connsiteY239" fmla="*/ 123349 h 1152525"/>
                <a:gd name="connsiteX240" fmla="*/ 459615 w 1504950"/>
                <a:gd name="connsiteY240" fmla="*/ 93821 h 1152525"/>
                <a:gd name="connsiteX241" fmla="*/ 465330 w 1504950"/>
                <a:gd name="connsiteY241" fmla="*/ 85249 h 1152525"/>
                <a:gd name="connsiteX242" fmla="*/ 473903 w 1504950"/>
                <a:gd name="connsiteY242" fmla="*/ 85249 h 1152525"/>
                <a:gd name="connsiteX243" fmla="*/ 480570 w 1504950"/>
                <a:gd name="connsiteY243" fmla="*/ 90964 h 1152525"/>
                <a:gd name="connsiteX244" fmla="*/ 484380 w 1504950"/>
                <a:gd name="connsiteY244" fmla="*/ 101441 h 1152525"/>
                <a:gd name="connsiteX245" fmla="*/ 490095 w 1504950"/>
                <a:gd name="connsiteY245" fmla="*/ 114776 h 1152525"/>
                <a:gd name="connsiteX246" fmla="*/ 496763 w 1504950"/>
                <a:gd name="connsiteY246" fmla="*/ 126206 h 1152525"/>
                <a:gd name="connsiteX247" fmla="*/ 501525 w 1504950"/>
                <a:gd name="connsiteY247" fmla="*/ 132874 h 1152525"/>
                <a:gd name="connsiteX248" fmla="*/ 505335 w 1504950"/>
                <a:gd name="connsiteY248" fmla="*/ 132874 h 1152525"/>
                <a:gd name="connsiteX249" fmla="*/ 512003 w 1504950"/>
                <a:gd name="connsiteY249" fmla="*/ 133826 h 1152525"/>
                <a:gd name="connsiteX250" fmla="*/ 530100 w 1504950"/>
                <a:gd name="connsiteY250" fmla="*/ 138589 h 1152525"/>
                <a:gd name="connsiteX251" fmla="*/ 548198 w 1504950"/>
                <a:gd name="connsiteY251" fmla="*/ 144304 h 1152525"/>
                <a:gd name="connsiteX252" fmla="*/ 570105 w 1504950"/>
                <a:gd name="connsiteY252" fmla="*/ 150019 h 1152525"/>
                <a:gd name="connsiteX253" fmla="*/ 591060 w 1504950"/>
                <a:gd name="connsiteY253" fmla="*/ 151924 h 1152525"/>
                <a:gd name="connsiteX254" fmla="*/ 594870 w 1504950"/>
                <a:gd name="connsiteY254" fmla="*/ 148114 h 1152525"/>
                <a:gd name="connsiteX255" fmla="*/ 598680 w 1504950"/>
                <a:gd name="connsiteY255" fmla="*/ 141446 h 1152525"/>
                <a:gd name="connsiteX256" fmla="*/ 599633 w 1504950"/>
                <a:gd name="connsiteY256" fmla="*/ 140494 h 1152525"/>
                <a:gd name="connsiteX257" fmla="*/ 601538 w 1504950"/>
                <a:gd name="connsiteY257" fmla="*/ 132874 h 1152525"/>
                <a:gd name="connsiteX258" fmla="*/ 602490 w 1504950"/>
                <a:gd name="connsiteY258" fmla="*/ 124301 h 1152525"/>
                <a:gd name="connsiteX259" fmla="*/ 601538 w 1504950"/>
                <a:gd name="connsiteY259" fmla="*/ 117634 h 1152525"/>
                <a:gd name="connsiteX260" fmla="*/ 599633 w 1504950"/>
                <a:gd name="connsiteY260" fmla="*/ 114776 h 1152525"/>
                <a:gd name="connsiteX261" fmla="*/ 595823 w 1504950"/>
                <a:gd name="connsiteY261" fmla="*/ 110966 h 1152525"/>
                <a:gd name="connsiteX262" fmla="*/ 591060 w 1504950"/>
                <a:gd name="connsiteY262" fmla="*/ 105251 h 1152525"/>
                <a:gd name="connsiteX263" fmla="*/ 585345 w 1504950"/>
                <a:gd name="connsiteY263" fmla="*/ 100489 h 1152525"/>
                <a:gd name="connsiteX264" fmla="*/ 575820 w 1504950"/>
                <a:gd name="connsiteY264" fmla="*/ 92869 h 1152525"/>
                <a:gd name="connsiteX265" fmla="*/ 568200 w 1504950"/>
                <a:gd name="connsiteY265" fmla="*/ 87154 h 1152525"/>
                <a:gd name="connsiteX266" fmla="*/ 558675 w 1504950"/>
                <a:gd name="connsiteY266" fmla="*/ 76676 h 1152525"/>
                <a:gd name="connsiteX267" fmla="*/ 554865 w 1504950"/>
                <a:gd name="connsiteY267" fmla="*/ 70009 h 1152525"/>
                <a:gd name="connsiteX268" fmla="*/ 555818 w 1504950"/>
                <a:gd name="connsiteY268" fmla="*/ 61436 h 1152525"/>
                <a:gd name="connsiteX269" fmla="*/ 571058 w 1504950"/>
                <a:gd name="connsiteY269" fmla="*/ 57626 h 1152525"/>
                <a:gd name="connsiteX270" fmla="*/ 602490 w 1504950"/>
                <a:gd name="connsiteY270" fmla="*/ 80486 h 1152525"/>
                <a:gd name="connsiteX271" fmla="*/ 605348 w 1504950"/>
                <a:gd name="connsiteY271" fmla="*/ 82391 h 1152525"/>
                <a:gd name="connsiteX272" fmla="*/ 607253 w 1504950"/>
                <a:gd name="connsiteY272" fmla="*/ 82391 h 1152525"/>
                <a:gd name="connsiteX273" fmla="*/ 619635 w 1504950"/>
                <a:gd name="connsiteY273" fmla="*/ 75724 h 1152525"/>
                <a:gd name="connsiteX274" fmla="*/ 623445 w 1504950"/>
                <a:gd name="connsiteY274" fmla="*/ 68104 h 1152525"/>
                <a:gd name="connsiteX275" fmla="*/ 623445 w 1504950"/>
                <a:gd name="connsiteY275" fmla="*/ 67151 h 1152525"/>
                <a:gd name="connsiteX276" fmla="*/ 624398 w 1504950"/>
                <a:gd name="connsiteY276" fmla="*/ 58579 h 1152525"/>
                <a:gd name="connsiteX277" fmla="*/ 621540 w 1504950"/>
                <a:gd name="connsiteY277" fmla="*/ 51911 h 1152525"/>
                <a:gd name="connsiteX278" fmla="*/ 614873 w 1504950"/>
                <a:gd name="connsiteY278" fmla="*/ 43339 h 1152525"/>
                <a:gd name="connsiteX279" fmla="*/ 604395 w 1504950"/>
                <a:gd name="connsiteY279" fmla="*/ 27146 h 1152525"/>
                <a:gd name="connsiteX280" fmla="*/ 604395 w 1504950"/>
                <a:gd name="connsiteY280" fmla="*/ 20479 h 1152525"/>
                <a:gd name="connsiteX281" fmla="*/ 609158 w 1504950"/>
                <a:gd name="connsiteY281" fmla="*/ 15716 h 1152525"/>
                <a:gd name="connsiteX282" fmla="*/ 614873 w 1504950"/>
                <a:gd name="connsiteY282" fmla="*/ 7144 h 1152525"/>
                <a:gd name="connsiteX283" fmla="*/ 614873 w 1504950"/>
                <a:gd name="connsiteY283" fmla="*/ 7144 h 1152525"/>
                <a:gd name="connsiteX284" fmla="*/ 614873 w 1504950"/>
                <a:gd name="connsiteY284" fmla="*/ 7144 h 1152525"/>
                <a:gd name="connsiteX285" fmla="*/ 496763 w 1504950"/>
                <a:gd name="connsiteY285" fmla="*/ 160496 h 1152525"/>
                <a:gd name="connsiteX286" fmla="*/ 492000 w 1504950"/>
                <a:gd name="connsiteY286" fmla="*/ 162401 h 1152525"/>
                <a:gd name="connsiteX287" fmla="*/ 492000 w 1504950"/>
                <a:gd name="connsiteY287" fmla="*/ 166211 h 1152525"/>
                <a:gd name="connsiteX288" fmla="*/ 506288 w 1504950"/>
                <a:gd name="connsiteY288" fmla="*/ 178594 h 1152525"/>
                <a:gd name="connsiteX289" fmla="*/ 520575 w 1504950"/>
                <a:gd name="connsiteY289" fmla="*/ 187166 h 1152525"/>
                <a:gd name="connsiteX290" fmla="*/ 525338 w 1504950"/>
                <a:gd name="connsiteY290" fmla="*/ 188119 h 1152525"/>
                <a:gd name="connsiteX291" fmla="*/ 542483 w 1504950"/>
                <a:gd name="connsiteY291" fmla="*/ 189071 h 1152525"/>
                <a:gd name="connsiteX292" fmla="*/ 547245 w 1504950"/>
                <a:gd name="connsiteY292" fmla="*/ 189071 h 1152525"/>
                <a:gd name="connsiteX293" fmla="*/ 547245 w 1504950"/>
                <a:gd name="connsiteY293" fmla="*/ 190024 h 1152525"/>
                <a:gd name="connsiteX294" fmla="*/ 554865 w 1504950"/>
                <a:gd name="connsiteY294" fmla="*/ 195739 h 1152525"/>
                <a:gd name="connsiteX295" fmla="*/ 555818 w 1504950"/>
                <a:gd name="connsiteY295" fmla="*/ 198596 h 1152525"/>
                <a:gd name="connsiteX296" fmla="*/ 553913 w 1504950"/>
                <a:gd name="connsiteY296" fmla="*/ 203359 h 1152525"/>
                <a:gd name="connsiteX297" fmla="*/ 553913 w 1504950"/>
                <a:gd name="connsiteY297" fmla="*/ 204311 h 1152525"/>
                <a:gd name="connsiteX298" fmla="*/ 550103 w 1504950"/>
                <a:gd name="connsiteY298" fmla="*/ 211931 h 1152525"/>
                <a:gd name="connsiteX299" fmla="*/ 548198 w 1504950"/>
                <a:gd name="connsiteY299" fmla="*/ 217646 h 1152525"/>
                <a:gd name="connsiteX300" fmla="*/ 548198 w 1504950"/>
                <a:gd name="connsiteY300" fmla="*/ 221456 h 1152525"/>
                <a:gd name="connsiteX301" fmla="*/ 551055 w 1504950"/>
                <a:gd name="connsiteY301" fmla="*/ 230981 h 1152525"/>
                <a:gd name="connsiteX302" fmla="*/ 552960 w 1504950"/>
                <a:gd name="connsiteY302" fmla="*/ 258604 h 1152525"/>
                <a:gd name="connsiteX303" fmla="*/ 552960 w 1504950"/>
                <a:gd name="connsiteY303" fmla="*/ 264319 h 1152525"/>
                <a:gd name="connsiteX304" fmla="*/ 570105 w 1504950"/>
                <a:gd name="connsiteY304" fmla="*/ 258604 h 1152525"/>
                <a:gd name="connsiteX305" fmla="*/ 579630 w 1504950"/>
                <a:gd name="connsiteY305" fmla="*/ 253841 h 1152525"/>
                <a:gd name="connsiteX306" fmla="*/ 587250 w 1504950"/>
                <a:gd name="connsiteY306" fmla="*/ 253841 h 1152525"/>
                <a:gd name="connsiteX307" fmla="*/ 592965 w 1504950"/>
                <a:gd name="connsiteY307" fmla="*/ 263366 h 1152525"/>
                <a:gd name="connsiteX308" fmla="*/ 592013 w 1504950"/>
                <a:gd name="connsiteY308" fmla="*/ 269081 h 1152525"/>
                <a:gd name="connsiteX309" fmla="*/ 590108 w 1504950"/>
                <a:gd name="connsiteY309" fmla="*/ 271939 h 1152525"/>
                <a:gd name="connsiteX310" fmla="*/ 583440 w 1504950"/>
                <a:gd name="connsiteY310" fmla="*/ 278606 h 1152525"/>
                <a:gd name="connsiteX311" fmla="*/ 566295 w 1504950"/>
                <a:gd name="connsiteY311" fmla="*/ 290036 h 1152525"/>
                <a:gd name="connsiteX312" fmla="*/ 549150 w 1504950"/>
                <a:gd name="connsiteY312" fmla="*/ 302419 h 1152525"/>
                <a:gd name="connsiteX313" fmla="*/ 520575 w 1504950"/>
                <a:gd name="connsiteY313" fmla="*/ 328136 h 1152525"/>
                <a:gd name="connsiteX314" fmla="*/ 502478 w 1504950"/>
                <a:gd name="connsiteY314" fmla="*/ 346234 h 1152525"/>
                <a:gd name="connsiteX315" fmla="*/ 494858 w 1504950"/>
                <a:gd name="connsiteY315" fmla="*/ 353854 h 1152525"/>
                <a:gd name="connsiteX316" fmla="*/ 495810 w 1504950"/>
                <a:gd name="connsiteY316" fmla="*/ 353854 h 1152525"/>
                <a:gd name="connsiteX317" fmla="*/ 562485 w 1504950"/>
                <a:gd name="connsiteY317" fmla="*/ 337661 h 1152525"/>
                <a:gd name="connsiteX318" fmla="*/ 585345 w 1504950"/>
                <a:gd name="connsiteY318" fmla="*/ 327184 h 1152525"/>
                <a:gd name="connsiteX319" fmla="*/ 610110 w 1504950"/>
                <a:gd name="connsiteY319" fmla="*/ 308134 h 1152525"/>
                <a:gd name="connsiteX320" fmla="*/ 624398 w 1504950"/>
                <a:gd name="connsiteY320" fmla="*/ 289084 h 1152525"/>
                <a:gd name="connsiteX321" fmla="*/ 628208 w 1504950"/>
                <a:gd name="connsiteY321" fmla="*/ 282416 h 1152525"/>
                <a:gd name="connsiteX322" fmla="*/ 632970 w 1504950"/>
                <a:gd name="connsiteY322" fmla="*/ 257651 h 1152525"/>
                <a:gd name="connsiteX323" fmla="*/ 618683 w 1504950"/>
                <a:gd name="connsiteY323" fmla="*/ 212884 h 1152525"/>
                <a:gd name="connsiteX324" fmla="*/ 595823 w 1504950"/>
                <a:gd name="connsiteY324" fmla="*/ 190976 h 1152525"/>
                <a:gd name="connsiteX325" fmla="*/ 565343 w 1504950"/>
                <a:gd name="connsiteY325" fmla="*/ 175736 h 1152525"/>
                <a:gd name="connsiteX326" fmla="*/ 555818 w 1504950"/>
                <a:gd name="connsiteY326" fmla="*/ 171926 h 1152525"/>
                <a:gd name="connsiteX327" fmla="*/ 528195 w 1504950"/>
                <a:gd name="connsiteY327" fmla="*/ 163354 h 1152525"/>
                <a:gd name="connsiteX328" fmla="*/ 523433 w 1504950"/>
                <a:gd name="connsiteY328" fmla="*/ 162401 h 1152525"/>
                <a:gd name="connsiteX329" fmla="*/ 518670 w 1504950"/>
                <a:gd name="connsiteY329" fmla="*/ 161449 h 1152525"/>
                <a:gd name="connsiteX330" fmla="*/ 514860 w 1504950"/>
                <a:gd name="connsiteY330" fmla="*/ 161449 h 1152525"/>
                <a:gd name="connsiteX331" fmla="*/ 502478 w 1504950"/>
                <a:gd name="connsiteY331" fmla="*/ 159544 h 1152525"/>
                <a:gd name="connsiteX332" fmla="*/ 496763 w 1504950"/>
                <a:gd name="connsiteY332" fmla="*/ 160496 h 1152525"/>
                <a:gd name="connsiteX333" fmla="*/ 496763 w 1504950"/>
                <a:gd name="connsiteY333" fmla="*/ 160496 h 1152525"/>
                <a:gd name="connsiteX334" fmla="*/ 273878 w 1504950"/>
                <a:gd name="connsiteY334" fmla="*/ 309086 h 1152525"/>
                <a:gd name="connsiteX335" fmla="*/ 272925 w 1504950"/>
                <a:gd name="connsiteY335" fmla="*/ 336709 h 1152525"/>
                <a:gd name="connsiteX336" fmla="*/ 289118 w 1504950"/>
                <a:gd name="connsiteY336" fmla="*/ 367189 h 1152525"/>
                <a:gd name="connsiteX337" fmla="*/ 296738 w 1504950"/>
                <a:gd name="connsiteY337" fmla="*/ 373856 h 1152525"/>
                <a:gd name="connsiteX338" fmla="*/ 303405 w 1504950"/>
                <a:gd name="connsiteY338" fmla="*/ 376714 h 1152525"/>
                <a:gd name="connsiteX339" fmla="*/ 307215 w 1504950"/>
                <a:gd name="connsiteY339" fmla="*/ 378619 h 1152525"/>
                <a:gd name="connsiteX340" fmla="*/ 309120 w 1504950"/>
                <a:gd name="connsiteY340" fmla="*/ 379571 h 1152525"/>
                <a:gd name="connsiteX341" fmla="*/ 312930 w 1504950"/>
                <a:gd name="connsiteY341" fmla="*/ 379571 h 1152525"/>
                <a:gd name="connsiteX342" fmla="*/ 311025 w 1504950"/>
                <a:gd name="connsiteY342" fmla="*/ 369094 h 1152525"/>
                <a:gd name="connsiteX343" fmla="*/ 306263 w 1504950"/>
                <a:gd name="connsiteY343" fmla="*/ 353854 h 1152525"/>
                <a:gd name="connsiteX344" fmla="*/ 306263 w 1504950"/>
                <a:gd name="connsiteY344" fmla="*/ 350044 h 1152525"/>
                <a:gd name="connsiteX345" fmla="*/ 311025 w 1504950"/>
                <a:gd name="connsiteY345" fmla="*/ 346234 h 1152525"/>
                <a:gd name="connsiteX346" fmla="*/ 321503 w 1504950"/>
                <a:gd name="connsiteY346" fmla="*/ 346234 h 1152525"/>
                <a:gd name="connsiteX347" fmla="*/ 324360 w 1504950"/>
                <a:gd name="connsiteY347" fmla="*/ 347186 h 1152525"/>
                <a:gd name="connsiteX348" fmla="*/ 335790 w 1504950"/>
                <a:gd name="connsiteY348" fmla="*/ 355759 h 1152525"/>
                <a:gd name="connsiteX349" fmla="*/ 346268 w 1504950"/>
                <a:gd name="connsiteY349" fmla="*/ 367189 h 1152525"/>
                <a:gd name="connsiteX350" fmla="*/ 353888 w 1504950"/>
                <a:gd name="connsiteY350" fmla="*/ 378619 h 1152525"/>
                <a:gd name="connsiteX351" fmla="*/ 356745 w 1504950"/>
                <a:gd name="connsiteY351" fmla="*/ 382429 h 1152525"/>
                <a:gd name="connsiteX352" fmla="*/ 398655 w 1504950"/>
                <a:gd name="connsiteY352" fmla="*/ 396716 h 1152525"/>
                <a:gd name="connsiteX353" fmla="*/ 409133 w 1504950"/>
                <a:gd name="connsiteY353" fmla="*/ 398621 h 1152525"/>
                <a:gd name="connsiteX354" fmla="*/ 415800 w 1504950"/>
                <a:gd name="connsiteY354" fmla="*/ 399574 h 1152525"/>
                <a:gd name="connsiteX355" fmla="*/ 414848 w 1504950"/>
                <a:gd name="connsiteY355" fmla="*/ 390049 h 1152525"/>
                <a:gd name="connsiteX356" fmla="*/ 410085 w 1504950"/>
                <a:gd name="connsiteY356" fmla="*/ 378619 h 1152525"/>
                <a:gd name="connsiteX357" fmla="*/ 398655 w 1504950"/>
                <a:gd name="connsiteY357" fmla="*/ 366236 h 1152525"/>
                <a:gd name="connsiteX358" fmla="*/ 380558 w 1504950"/>
                <a:gd name="connsiteY358" fmla="*/ 353854 h 1152525"/>
                <a:gd name="connsiteX359" fmla="*/ 343410 w 1504950"/>
                <a:gd name="connsiteY359" fmla="*/ 334804 h 1152525"/>
                <a:gd name="connsiteX360" fmla="*/ 335790 w 1504950"/>
                <a:gd name="connsiteY360" fmla="*/ 331946 h 1152525"/>
                <a:gd name="connsiteX361" fmla="*/ 330075 w 1504950"/>
                <a:gd name="connsiteY361" fmla="*/ 329089 h 1152525"/>
                <a:gd name="connsiteX362" fmla="*/ 317693 w 1504950"/>
                <a:gd name="connsiteY362" fmla="*/ 324326 h 1152525"/>
                <a:gd name="connsiteX363" fmla="*/ 289118 w 1504950"/>
                <a:gd name="connsiteY363" fmla="*/ 313849 h 1152525"/>
                <a:gd name="connsiteX364" fmla="*/ 273878 w 1504950"/>
                <a:gd name="connsiteY364" fmla="*/ 309086 h 1152525"/>
                <a:gd name="connsiteX365" fmla="*/ 273878 w 1504950"/>
                <a:gd name="connsiteY365" fmla="*/ 309086 h 1152525"/>
                <a:gd name="connsiteX366" fmla="*/ 273878 w 1504950"/>
                <a:gd name="connsiteY366" fmla="*/ 309086 h 115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52525">
                  <a:moveTo>
                    <a:pt x="614873" y="7144"/>
                  </a:moveTo>
                  <a:cubicBezTo>
                    <a:pt x="617730" y="7144"/>
                    <a:pt x="619635" y="7144"/>
                    <a:pt x="621540" y="8096"/>
                  </a:cubicBezTo>
                  <a:cubicBezTo>
                    <a:pt x="623445" y="9049"/>
                    <a:pt x="624398" y="10001"/>
                    <a:pt x="626303" y="10954"/>
                  </a:cubicBezTo>
                  <a:cubicBezTo>
                    <a:pt x="628208" y="12859"/>
                    <a:pt x="630113" y="14764"/>
                    <a:pt x="631065" y="16669"/>
                  </a:cubicBezTo>
                  <a:cubicBezTo>
                    <a:pt x="633923" y="21431"/>
                    <a:pt x="638685" y="24289"/>
                    <a:pt x="643448" y="27146"/>
                  </a:cubicBezTo>
                  <a:lnTo>
                    <a:pt x="645353" y="26194"/>
                  </a:lnTo>
                  <a:lnTo>
                    <a:pt x="646305" y="25241"/>
                  </a:lnTo>
                  <a:cubicBezTo>
                    <a:pt x="647258" y="24289"/>
                    <a:pt x="648210" y="22384"/>
                    <a:pt x="649163" y="21431"/>
                  </a:cubicBezTo>
                  <a:cubicBezTo>
                    <a:pt x="652973" y="16669"/>
                    <a:pt x="656783" y="12859"/>
                    <a:pt x="662498" y="10954"/>
                  </a:cubicBezTo>
                  <a:cubicBezTo>
                    <a:pt x="664403" y="10001"/>
                    <a:pt x="667260" y="10001"/>
                    <a:pt x="670118" y="10954"/>
                  </a:cubicBezTo>
                  <a:cubicBezTo>
                    <a:pt x="671070" y="10954"/>
                    <a:pt x="671070" y="10954"/>
                    <a:pt x="672023" y="10954"/>
                  </a:cubicBezTo>
                  <a:cubicBezTo>
                    <a:pt x="674880" y="11906"/>
                    <a:pt x="676785" y="13811"/>
                    <a:pt x="677738" y="15716"/>
                  </a:cubicBezTo>
                  <a:cubicBezTo>
                    <a:pt x="678690" y="16669"/>
                    <a:pt x="678690" y="18574"/>
                    <a:pt x="678690" y="20479"/>
                  </a:cubicBezTo>
                  <a:cubicBezTo>
                    <a:pt x="678690" y="24289"/>
                    <a:pt x="677738" y="27146"/>
                    <a:pt x="676785" y="30004"/>
                  </a:cubicBezTo>
                  <a:lnTo>
                    <a:pt x="670118" y="47149"/>
                  </a:lnTo>
                  <a:cubicBezTo>
                    <a:pt x="670118" y="48101"/>
                    <a:pt x="669165" y="48101"/>
                    <a:pt x="669165" y="49054"/>
                  </a:cubicBezTo>
                  <a:cubicBezTo>
                    <a:pt x="668213" y="51911"/>
                    <a:pt x="667260" y="54769"/>
                    <a:pt x="666308" y="56674"/>
                  </a:cubicBezTo>
                  <a:cubicBezTo>
                    <a:pt x="662498" y="64294"/>
                    <a:pt x="656783" y="70961"/>
                    <a:pt x="651068" y="77629"/>
                  </a:cubicBezTo>
                  <a:cubicBezTo>
                    <a:pt x="646305" y="85249"/>
                    <a:pt x="641543" y="91916"/>
                    <a:pt x="638685" y="99536"/>
                  </a:cubicBezTo>
                  <a:cubicBezTo>
                    <a:pt x="637733" y="102394"/>
                    <a:pt x="636780" y="105251"/>
                    <a:pt x="635828" y="108109"/>
                  </a:cubicBezTo>
                  <a:cubicBezTo>
                    <a:pt x="634875" y="110966"/>
                    <a:pt x="633923" y="114776"/>
                    <a:pt x="633923" y="117634"/>
                  </a:cubicBezTo>
                  <a:cubicBezTo>
                    <a:pt x="633923" y="125254"/>
                    <a:pt x="632970" y="130016"/>
                    <a:pt x="632970" y="136684"/>
                  </a:cubicBezTo>
                  <a:cubicBezTo>
                    <a:pt x="632970" y="133826"/>
                    <a:pt x="632970" y="135731"/>
                    <a:pt x="632970" y="137636"/>
                  </a:cubicBezTo>
                  <a:cubicBezTo>
                    <a:pt x="632970" y="141446"/>
                    <a:pt x="632018" y="145256"/>
                    <a:pt x="631065" y="150019"/>
                  </a:cubicBezTo>
                  <a:cubicBezTo>
                    <a:pt x="630113" y="151924"/>
                    <a:pt x="629160" y="153829"/>
                    <a:pt x="629160" y="154781"/>
                  </a:cubicBezTo>
                  <a:cubicBezTo>
                    <a:pt x="628208" y="157639"/>
                    <a:pt x="627255" y="161449"/>
                    <a:pt x="626303" y="164306"/>
                  </a:cubicBezTo>
                  <a:cubicBezTo>
                    <a:pt x="625350" y="165259"/>
                    <a:pt x="625350" y="166211"/>
                    <a:pt x="624398" y="167164"/>
                  </a:cubicBezTo>
                  <a:lnTo>
                    <a:pt x="629160" y="172879"/>
                  </a:lnTo>
                  <a:cubicBezTo>
                    <a:pt x="630113" y="174784"/>
                    <a:pt x="631065" y="176689"/>
                    <a:pt x="632970" y="178594"/>
                  </a:cubicBezTo>
                  <a:cubicBezTo>
                    <a:pt x="634875" y="181451"/>
                    <a:pt x="636780" y="183356"/>
                    <a:pt x="639638" y="185261"/>
                  </a:cubicBezTo>
                  <a:cubicBezTo>
                    <a:pt x="641543" y="188119"/>
                    <a:pt x="644400" y="190024"/>
                    <a:pt x="648210" y="191929"/>
                  </a:cubicBezTo>
                  <a:cubicBezTo>
                    <a:pt x="649163" y="192881"/>
                    <a:pt x="651068" y="193834"/>
                    <a:pt x="652020" y="194786"/>
                  </a:cubicBezTo>
                  <a:cubicBezTo>
                    <a:pt x="653925" y="195739"/>
                    <a:pt x="656783" y="195739"/>
                    <a:pt x="658688" y="195739"/>
                  </a:cubicBezTo>
                  <a:cubicBezTo>
                    <a:pt x="662498" y="195739"/>
                    <a:pt x="665355" y="195739"/>
                    <a:pt x="669165" y="194786"/>
                  </a:cubicBezTo>
                  <a:cubicBezTo>
                    <a:pt x="672975" y="193834"/>
                    <a:pt x="675833" y="192881"/>
                    <a:pt x="678690" y="191929"/>
                  </a:cubicBezTo>
                  <a:cubicBezTo>
                    <a:pt x="678690" y="191929"/>
                    <a:pt x="680595" y="190976"/>
                    <a:pt x="681548" y="190976"/>
                  </a:cubicBezTo>
                  <a:cubicBezTo>
                    <a:pt x="682500" y="190024"/>
                    <a:pt x="684405" y="190024"/>
                    <a:pt x="686310" y="189071"/>
                  </a:cubicBezTo>
                  <a:cubicBezTo>
                    <a:pt x="687263" y="188119"/>
                    <a:pt x="689168" y="187166"/>
                    <a:pt x="691073" y="186214"/>
                  </a:cubicBezTo>
                  <a:cubicBezTo>
                    <a:pt x="692978" y="185261"/>
                    <a:pt x="694883" y="183356"/>
                    <a:pt x="696788" y="182404"/>
                  </a:cubicBezTo>
                  <a:cubicBezTo>
                    <a:pt x="699645" y="180499"/>
                    <a:pt x="700598" y="179546"/>
                    <a:pt x="702503" y="177641"/>
                  </a:cubicBezTo>
                  <a:cubicBezTo>
                    <a:pt x="703455" y="177641"/>
                    <a:pt x="704408" y="175736"/>
                    <a:pt x="706313" y="173831"/>
                  </a:cubicBezTo>
                  <a:cubicBezTo>
                    <a:pt x="709170" y="170974"/>
                    <a:pt x="712028" y="169069"/>
                    <a:pt x="713933" y="166211"/>
                  </a:cubicBezTo>
                  <a:cubicBezTo>
                    <a:pt x="719648" y="159544"/>
                    <a:pt x="724410" y="151924"/>
                    <a:pt x="728220" y="144304"/>
                  </a:cubicBezTo>
                  <a:cubicBezTo>
                    <a:pt x="729173" y="143351"/>
                    <a:pt x="730125" y="141446"/>
                    <a:pt x="730125" y="139541"/>
                  </a:cubicBezTo>
                  <a:cubicBezTo>
                    <a:pt x="731078" y="137636"/>
                    <a:pt x="731078" y="135731"/>
                    <a:pt x="732030" y="133826"/>
                  </a:cubicBezTo>
                  <a:cubicBezTo>
                    <a:pt x="733935" y="128111"/>
                    <a:pt x="735840" y="122396"/>
                    <a:pt x="737745" y="116681"/>
                  </a:cubicBezTo>
                  <a:cubicBezTo>
                    <a:pt x="738698" y="113824"/>
                    <a:pt x="740603" y="111919"/>
                    <a:pt x="742508" y="110014"/>
                  </a:cubicBezTo>
                  <a:cubicBezTo>
                    <a:pt x="743460" y="109061"/>
                    <a:pt x="744413" y="108109"/>
                    <a:pt x="744413" y="107156"/>
                  </a:cubicBezTo>
                  <a:cubicBezTo>
                    <a:pt x="745365" y="105251"/>
                    <a:pt x="747270" y="103346"/>
                    <a:pt x="749175" y="102394"/>
                  </a:cubicBezTo>
                  <a:cubicBezTo>
                    <a:pt x="751080" y="101441"/>
                    <a:pt x="752985" y="99536"/>
                    <a:pt x="753938" y="98584"/>
                  </a:cubicBezTo>
                  <a:cubicBezTo>
                    <a:pt x="755843" y="97631"/>
                    <a:pt x="757748" y="96679"/>
                    <a:pt x="760605" y="97631"/>
                  </a:cubicBezTo>
                  <a:cubicBezTo>
                    <a:pt x="761558" y="97631"/>
                    <a:pt x="761558" y="97631"/>
                    <a:pt x="762510" y="97631"/>
                  </a:cubicBezTo>
                  <a:cubicBezTo>
                    <a:pt x="763463" y="98584"/>
                    <a:pt x="764415" y="98584"/>
                    <a:pt x="764415" y="98584"/>
                  </a:cubicBezTo>
                  <a:cubicBezTo>
                    <a:pt x="765368" y="99536"/>
                    <a:pt x="765368" y="99536"/>
                    <a:pt x="766320" y="100489"/>
                  </a:cubicBezTo>
                  <a:cubicBezTo>
                    <a:pt x="767273" y="102394"/>
                    <a:pt x="767273" y="103346"/>
                    <a:pt x="767273" y="103346"/>
                  </a:cubicBezTo>
                  <a:cubicBezTo>
                    <a:pt x="767273" y="103346"/>
                    <a:pt x="768225" y="104299"/>
                    <a:pt x="768225" y="105251"/>
                  </a:cubicBezTo>
                  <a:cubicBezTo>
                    <a:pt x="767273" y="107156"/>
                    <a:pt x="767273" y="109061"/>
                    <a:pt x="766320" y="111919"/>
                  </a:cubicBezTo>
                  <a:cubicBezTo>
                    <a:pt x="764415" y="120491"/>
                    <a:pt x="761558" y="130016"/>
                    <a:pt x="757748" y="138589"/>
                  </a:cubicBezTo>
                  <a:lnTo>
                    <a:pt x="753938" y="149066"/>
                  </a:lnTo>
                  <a:cubicBezTo>
                    <a:pt x="752985" y="151924"/>
                    <a:pt x="752985" y="155734"/>
                    <a:pt x="753938" y="158591"/>
                  </a:cubicBezTo>
                  <a:cubicBezTo>
                    <a:pt x="753938" y="159544"/>
                    <a:pt x="754890" y="160496"/>
                    <a:pt x="755843" y="161449"/>
                  </a:cubicBezTo>
                  <a:cubicBezTo>
                    <a:pt x="756795" y="162401"/>
                    <a:pt x="758700" y="163354"/>
                    <a:pt x="759653" y="164306"/>
                  </a:cubicBezTo>
                  <a:cubicBezTo>
                    <a:pt x="761558" y="165259"/>
                    <a:pt x="762510" y="165259"/>
                    <a:pt x="764415" y="165259"/>
                  </a:cubicBezTo>
                  <a:cubicBezTo>
                    <a:pt x="767273" y="165259"/>
                    <a:pt x="769178" y="165259"/>
                    <a:pt x="772035" y="165259"/>
                  </a:cubicBezTo>
                  <a:cubicBezTo>
                    <a:pt x="774893" y="164306"/>
                    <a:pt x="777750" y="163354"/>
                    <a:pt x="781560" y="162401"/>
                  </a:cubicBezTo>
                  <a:cubicBezTo>
                    <a:pt x="788228" y="159544"/>
                    <a:pt x="793943" y="157639"/>
                    <a:pt x="800610" y="153829"/>
                  </a:cubicBezTo>
                  <a:cubicBezTo>
                    <a:pt x="805373" y="150971"/>
                    <a:pt x="811088" y="149066"/>
                    <a:pt x="816803" y="147161"/>
                  </a:cubicBezTo>
                  <a:cubicBezTo>
                    <a:pt x="817755" y="146209"/>
                    <a:pt x="819660" y="146209"/>
                    <a:pt x="820613" y="147161"/>
                  </a:cubicBezTo>
                  <a:cubicBezTo>
                    <a:pt x="821565" y="148114"/>
                    <a:pt x="822518" y="149066"/>
                    <a:pt x="823470" y="149066"/>
                  </a:cubicBezTo>
                  <a:cubicBezTo>
                    <a:pt x="824423" y="150019"/>
                    <a:pt x="825375" y="150019"/>
                    <a:pt x="825375" y="150971"/>
                  </a:cubicBezTo>
                  <a:cubicBezTo>
                    <a:pt x="825375" y="152876"/>
                    <a:pt x="826328" y="153829"/>
                    <a:pt x="825375" y="155734"/>
                  </a:cubicBezTo>
                  <a:cubicBezTo>
                    <a:pt x="825375" y="157639"/>
                    <a:pt x="824423" y="158591"/>
                    <a:pt x="823470" y="160496"/>
                  </a:cubicBezTo>
                  <a:cubicBezTo>
                    <a:pt x="823470" y="160496"/>
                    <a:pt x="823470" y="161449"/>
                    <a:pt x="823470" y="161449"/>
                  </a:cubicBezTo>
                  <a:cubicBezTo>
                    <a:pt x="822518" y="163354"/>
                    <a:pt x="821565" y="164306"/>
                    <a:pt x="821565" y="166211"/>
                  </a:cubicBezTo>
                  <a:cubicBezTo>
                    <a:pt x="821565" y="166211"/>
                    <a:pt x="821565" y="166211"/>
                    <a:pt x="821565" y="167164"/>
                  </a:cubicBezTo>
                  <a:cubicBezTo>
                    <a:pt x="821565" y="168116"/>
                    <a:pt x="821565" y="169069"/>
                    <a:pt x="820613" y="170021"/>
                  </a:cubicBezTo>
                  <a:cubicBezTo>
                    <a:pt x="819660" y="170974"/>
                    <a:pt x="818708" y="171926"/>
                    <a:pt x="817755" y="172879"/>
                  </a:cubicBezTo>
                  <a:cubicBezTo>
                    <a:pt x="816803" y="174784"/>
                    <a:pt x="815850" y="175736"/>
                    <a:pt x="814898" y="177641"/>
                  </a:cubicBezTo>
                  <a:cubicBezTo>
                    <a:pt x="813945" y="178594"/>
                    <a:pt x="812040" y="180499"/>
                    <a:pt x="811088" y="181451"/>
                  </a:cubicBezTo>
                  <a:cubicBezTo>
                    <a:pt x="809183" y="183356"/>
                    <a:pt x="806325" y="185261"/>
                    <a:pt x="803468" y="187166"/>
                  </a:cubicBezTo>
                  <a:cubicBezTo>
                    <a:pt x="799658" y="189071"/>
                    <a:pt x="795848" y="191929"/>
                    <a:pt x="792038" y="191929"/>
                  </a:cubicBezTo>
                  <a:cubicBezTo>
                    <a:pt x="788228" y="192881"/>
                    <a:pt x="783465" y="193834"/>
                    <a:pt x="779655" y="194786"/>
                  </a:cubicBezTo>
                  <a:cubicBezTo>
                    <a:pt x="777750" y="194786"/>
                    <a:pt x="777750" y="194786"/>
                    <a:pt x="775845" y="195739"/>
                  </a:cubicBezTo>
                  <a:cubicBezTo>
                    <a:pt x="772988" y="195739"/>
                    <a:pt x="770130" y="195739"/>
                    <a:pt x="767273" y="195739"/>
                  </a:cubicBezTo>
                  <a:cubicBezTo>
                    <a:pt x="763463" y="195739"/>
                    <a:pt x="760605" y="196691"/>
                    <a:pt x="756795" y="196691"/>
                  </a:cubicBezTo>
                  <a:cubicBezTo>
                    <a:pt x="753938" y="197644"/>
                    <a:pt x="750128" y="196691"/>
                    <a:pt x="747270" y="197644"/>
                  </a:cubicBezTo>
                  <a:cubicBezTo>
                    <a:pt x="745365" y="198596"/>
                    <a:pt x="741555" y="199549"/>
                    <a:pt x="739650" y="199549"/>
                  </a:cubicBezTo>
                  <a:cubicBezTo>
                    <a:pt x="736793" y="199549"/>
                    <a:pt x="733935" y="200501"/>
                    <a:pt x="732030" y="201454"/>
                  </a:cubicBezTo>
                  <a:cubicBezTo>
                    <a:pt x="729173" y="202406"/>
                    <a:pt x="726315" y="202406"/>
                    <a:pt x="723458" y="203359"/>
                  </a:cubicBezTo>
                  <a:cubicBezTo>
                    <a:pt x="714885" y="206216"/>
                    <a:pt x="706313" y="209074"/>
                    <a:pt x="698693" y="213836"/>
                  </a:cubicBezTo>
                  <a:cubicBezTo>
                    <a:pt x="689168" y="218599"/>
                    <a:pt x="681548" y="226219"/>
                    <a:pt x="674880" y="234791"/>
                  </a:cubicBezTo>
                  <a:cubicBezTo>
                    <a:pt x="673928" y="237649"/>
                    <a:pt x="672975" y="239554"/>
                    <a:pt x="671070" y="241459"/>
                  </a:cubicBezTo>
                  <a:cubicBezTo>
                    <a:pt x="670118" y="244316"/>
                    <a:pt x="669165" y="247174"/>
                    <a:pt x="668213" y="249079"/>
                  </a:cubicBezTo>
                  <a:cubicBezTo>
                    <a:pt x="667260" y="253841"/>
                    <a:pt x="667260" y="258604"/>
                    <a:pt x="666308" y="263366"/>
                  </a:cubicBezTo>
                  <a:cubicBezTo>
                    <a:pt x="665355" y="268129"/>
                    <a:pt x="665355" y="272891"/>
                    <a:pt x="664403" y="277654"/>
                  </a:cubicBezTo>
                  <a:cubicBezTo>
                    <a:pt x="664403" y="279559"/>
                    <a:pt x="663450" y="281464"/>
                    <a:pt x="663450" y="283369"/>
                  </a:cubicBezTo>
                  <a:cubicBezTo>
                    <a:pt x="662498" y="287179"/>
                    <a:pt x="661545" y="290989"/>
                    <a:pt x="659640" y="294799"/>
                  </a:cubicBezTo>
                  <a:cubicBezTo>
                    <a:pt x="659640" y="295751"/>
                    <a:pt x="658688" y="296704"/>
                    <a:pt x="658688" y="297656"/>
                  </a:cubicBezTo>
                  <a:cubicBezTo>
                    <a:pt x="652973" y="310991"/>
                    <a:pt x="644400" y="323374"/>
                    <a:pt x="633923" y="332899"/>
                  </a:cubicBezTo>
                  <a:lnTo>
                    <a:pt x="622493" y="342424"/>
                  </a:lnTo>
                  <a:lnTo>
                    <a:pt x="610110" y="350996"/>
                  </a:lnTo>
                  <a:cubicBezTo>
                    <a:pt x="599633" y="357664"/>
                    <a:pt x="588203" y="363379"/>
                    <a:pt x="574868" y="367189"/>
                  </a:cubicBezTo>
                  <a:cubicBezTo>
                    <a:pt x="569153" y="369094"/>
                    <a:pt x="561533" y="370999"/>
                    <a:pt x="552008" y="373856"/>
                  </a:cubicBezTo>
                  <a:cubicBezTo>
                    <a:pt x="497715" y="391001"/>
                    <a:pt x="490095" y="405289"/>
                    <a:pt x="470093" y="412909"/>
                  </a:cubicBezTo>
                  <a:lnTo>
                    <a:pt x="468188" y="411004"/>
                  </a:lnTo>
                  <a:cubicBezTo>
                    <a:pt x="467235" y="415766"/>
                    <a:pt x="467235" y="417671"/>
                    <a:pt x="468188" y="418624"/>
                  </a:cubicBezTo>
                  <a:cubicBezTo>
                    <a:pt x="471998" y="421481"/>
                    <a:pt x="501525" y="497681"/>
                    <a:pt x="513908" y="537686"/>
                  </a:cubicBezTo>
                  <a:cubicBezTo>
                    <a:pt x="534863" y="608171"/>
                    <a:pt x="559628" y="635794"/>
                    <a:pt x="600585" y="638651"/>
                  </a:cubicBezTo>
                  <a:cubicBezTo>
                    <a:pt x="623445" y="639604"/>
                    <a:pt x="662498" y="666274"/>
                    <a:pt x="680595" y="693896"/>
                  </a:cubicBezTo>
                  <a:cubicBezTo>
                    <a:pt x="688215" y="706279"/>
                    <a:pt x="744413" y="720566"/>
                    <a:pt x="793943" y="722471"/>
                  </a:cubicBezTo>
                  <a:cubicBezTo>
                    <a:pt x="811088" y="723424"/>
                    <a:pt x="828233" y="725329"/>
                    <a:pt x="831090" y="727234"/>
                  </a:cubicBezTo>
                  <a:cubicBezTo>
                    <a:pt x="833948" y="728186"/>
                    <a:pt x="865380" y="730091"/>
                    <a:pt x="899670" y="731044"/>
                  </a:cubicBezTo>
                  <a:cubicBezTo>
                    <a:pt x="934913" y="731996"/>
                    <a:pt x="980633" y="734854"/>
                    <a:pt x="1002540" y="736759"/>
                  </a:cubicBezTo>
                  <a:cubicBezTo>
                    <a:pt x="1024448" y="738664"/>
                    <a:pt x="1046355" y="739616"/>
                    <a:pt x="1051118" y="738664"/>
                  </a:cubicBezTo>
                  <a:cubicBezTo>
                    <a:pt x="1064453" y="735806"/>
                    <a:pt x="1078740" y="718661"/>
                    <a:pt x="1096838" y="681514"/>
                  </a:cubicBezTo>
                  <a:cubicBezTo>
                    <a:pt x="1106363" y="662464"/>
                    <a:pt x="1118745" y="645319"/>
                    <a:pt x="1126365" y="639604"/>
                  </a:cubicBezTo>
                  <a:cubicBezTo>
                    <a:pt x="1147320" y="624364"/>
                    <a:pt x="1193040" y="608171"/>
                    <a:pt x="1199708" y="612934"/>
                  </a:cubicBezTo>
                  <a:cubicBezTo>
                    <a:pt x="1208280" y="618649"/>
                    <a:pt x="1205423" y="623411"/>
                    <a:pt x="1183515" y="639604"/>
                  </a:cubicBezTo>
                  <a:cubicBezTo>
                    <a:pt x="1162560" y="654844"/>
                    <a:pt x="1145415" y="680561"/>
                    <a:pt x="1148273" y="692944"/>
                  </a:cubicBezTo>
                  <a:cubicBezTo>
                    <a:pt x="1149225" y="697706"/>
                    <a:pt x="1147320" y="704374"/>
                    <a:pt x="1143510" y="708184"/>
                  </a:cubicBezTo>
                  <a:cubicBezTo>
                    <a:pt x="1125413" y="726281"/>
                    <a:pt x="1124460" y="740569"/>
                    <a:pt x="1135890" y="781526"/>
                  </a:cubicBezTo>
                  <a:cubicBezTo>
                    <a:pt x="1147320" y="818674"/>
                    <a:pt x="1147320" y="819626"/>
                    <a:pt x="1137795" y="853916"/>
                  </a:cubicBezTo>
                  <a:cubicBezTo>
                    <a:pt x="1125413" y="897731"/>
                    <a:pt x="1129223" y="918686"/>
                    <a:pt x="1153035" y="935831"/>
                  </a:cubicBezTo>
                  <a:cubicBezTo>
                    <a:pt x="1170180" y="948214"/>
                    <a:pt x="1213043" y="957739"/>
                    <a:pt x="1241618" y="954881"/>
                  </a:cubicBezTo>
                  <a:cubicBezTo>
                    <a:pt x="1254000" y="953929"/>
                    <a:pt x="1259715" y="956786"/>
                    <a:pt x="1278765" y="977741"/>
                  </a:cubicBezTo>
                  <a:cubicBezTo>
                    <a:pt x="1291148" y="991076"/>
                    <a:pt x="1310198" y="1008221"/>
                    <a:pt x="1320675" y="1014889"/>
                  </a:cubicBezTo>
                  <a:cubicBezTo>
                    <a:pt x="1349250" y="1032986"/>
                    <a:pt x="1416878" y="1060609"/>
                    <a:pt x="1428308" y="1057751"/>
                  </a:cubicBezTo>
                  <a:cubicBezTo>
                    <a:pt x="1434023" y="1056799"/>
                    <a:pt x="1445453" y="1058704"/>
                    <a:pt x="1454978" y="1061561"/>
                  </a:cubicBezTo>
                  <a:cubicBezTo>
                    <a:pt x="1474028" y="1068229"/>
                    <a:pt x="1503555" y="1091089"/>
                    <a:pt x="1499745" y="1095851"/>
                  </a:cubicBezTo>
                  <a:cubicBezTo>
                    <a:pt x="1498793" y="1097756"/>
                    <a:pt x="1488315" y="1100614"/>
                    <a:pt x="1476885" y="1103471"/>
                  </a:cubicBezTo>
                  <a:lnTo>
                    <a:pt x="1456883" y="1107281"/>
                  </a:lnTo>
                  <a:lnTo>
                    <a:pt x="1463550" y="1123474"/>
                  </a:lnTo>
                  <a:cubicBezTo>
                    <a:pt x="1470218" y="1139666"/>
                    <a:pt x="1470218" y="1140619"/>
                    <a:pt x="1457835" y="1144429"/>
                  </a:cubicBezTo>
                  <a:cubicBezTo>
                    <a:pt x="1451168" y="1147286"/>
                    <a:pt x="1442595" y="1148239"/>
                    <a:pt x="1438785" y="1148239"/>
                  </a:cubicBezTo>
                  <a:cubicBezTo>
                    <a:pt x="1434975" y="1148239"/>
                    <a:pt x="1430213" y="1148239"/>
                    <a:pt x="1428308" y="1149191"/>
                  </a:cubicBezTo>
                  <a:cubicBezTo>
                    <a:pt x="1426403" y="1149191"/>
                    <a:pt x="1418783" y="1146334"/>
                    <a:pt x="1411163" y="1142524"/>
                  </a:cubicBezTo>
                  <a:cubicBezTo>
                    <a:pt x="1403543" y="1138714"/>
                    <a:pt x="1390208" y="1132046"/>
                    <a:pt x="1381635" y="1128236"/>
                  </a:cubicBezTo>
                  <a:cubicBezTo>
                    <a:pt x="1352108" y="1116806"/>
                    <a:pt x="1307340" y="1088231"/>
                    <a:pt x="1298768" y="1075849"/>
                  </a:cubicBezTo>
                  <a:cubicBezTo>
                    <a:pt x="1294005" y="1069181"/>
                    <a:pt x="1274955" y="1056799"/>
                    <a:pt x="1256858" y="1047274"/>
                  </a:cubicBezTo>
                  <a:cubicBezTo>
                    <a:pt x="1225425" y="1031081"/>
                    <a:pt x="1223520" y="1030129"/>
                    <a:pt x="1179705" y="1032986"/>
                  </a:cubicBezTo>
                  <a:cubicBezTo>
                    <a:pt x="1154940" y="1034891"/>
                    <a:pt x="1124460" y="1036796"/>
                    <a:pt x="1113030" y="1038701"/>
                  </a:cubicBezTo>
                  <a:cubicBezTo>
                    <a:pt x="1040640" y="1046321"/>
                    <a:pt x="1010160" y="1036796"/>
                    <a:pt x="972060" y="992981"/>
                  </a:cubicBezTo>
                  <a:cubicBezTo>
                    <a:pt x="937770" y="952976"/>
                    <a:pt x="909195" y="944404"/>
                    <a:pt x="840615" y="952024"/>
                  </a:cubicBezTo>
                  <a:cubicBezTo>
                    <a:pt x="814898" y="954881"/>
                    <a:pt x="792038" y="959644"/>
                    <a:pt x="789180" y="961549"/>
                  </a:cubicBezTo>
                  <a:cubicBezTo>
                    <a:pt x="786323" y="963454"/>
                    <a:pt x="778703" y="965359"/>
                    <a:pt x="772988" y="966311"/>
                  </a:cubicBezTo>
                  <a:cubicBezTo>
                    <a:pt x="757748" y="968216"/>
                    <a:pt x="710123" y="964406"/>
                    <a:pt x="696788" y="960596"/>
                  </a:cubicBezTo>
                  <a:cubicBezTo>
                    <a:pt x="674880" y="954881"/>
                    <a:pt x="597728" y="932974"/>
                    <a:pt x="572963" y="925354"/>
                  </a:cubicBezTo>
                  <a:cubicBezTo>
                    <a:pt x="558675" y="921544"/>
                    <a:pt x="543435" y="917734"/>
                    <a:pt x="539625" y="916781"/>
                  </a:cubicBezTo>
                  <a:cubicBezTo>
                    <a:pt x="535815" y="915829"/>
                    <a:pt x="526290" y="912971"/>
                    <a:pt x="519623" y="910114"/>
                  </a:cubicBezTo>
                  <a:cubicBezTo>
                    <a:pt x="512003" y="907256"/>
                    <a:pt x="494858" y="908209"/>
                    <a:pt x="475808" y="911066"/>
                  </a:cubicBezTo>
                  <a:cubicBezTo>
                    <a:pt x="443423" y="916781"/>
                    <a:pt x="420563" y="912971"/>
                    <a:pt x="364365" y="894874"/>
                  </a:cubicBezTo>
                  <a:cubicBezTo>
                    <a:pt x="308168" y="875824"/>
                    <a:pt x="278640" y="883444"/>
                    <a:pt x="221490" y="929164"/>
                  </a:cubicBezTo>
                  <a:cubicBezTo>
                    <a:pt x="199583" y="947261"/>
                    <a:pt x="179580" y="961549"/>
                    <a:pt x="176723" y="961549"/>
                  </a:cubicBezTo>
                  <a:cubicBezTo>
                    <a:pt x="173865" y="962501"/>
                    <a:pt x="164340" y="972026"/>
                    <a:pt x="153863" y="984409"/>
                  </a:cubicBezTo>
                  <a:cubicBezTo>
                    <a:pt x="136718" y="1005364"/>
                    <a:pt x="134813" y="1006316"/>
                    <a:pt x="102428" y="1012984"/>
                  </a:cubicBezTo>
                  <a:lnTo>
                    <a:pt x="69090" y="1019651"/>
                  </a:lnTo>
                  <a:lnTo>
                    <a:pt x="85283" y="995839"/>
                  </a:lnTo>
                  <a:cubicBezTo>
                    <a:pt x="93855" y="982504"/>
                    <a:pt x="106238" y="970121"/>
                    <a:pt x="111000" y="967264"/>
                  </a:cubicBezTo>
                  <a:cubicBezTo>
                    <a:pt x="115763" y="964406"/>
                    <a:pt x="125288" y="954881"/>
                    <a:pt x="132908" y="945356"/>
                  </a:cubicBezTo>
                  <a:cubicBezTo>
                    <a:pt x="140528" y="935831"/>
                    <a:pt x="158625" y="920591"/>
                    <a:pt x="172913" y="912019"/>
                  </a:cubicBezTo>
                  <a:cubicBezTo>
                    <a:pt x="187200" y="903446"/>
                    <a:pt x="198630" y="894874"/>
                    <a:pt x="198630" y="892969"/>
                  </a:cubicBezTo>
                  <a:cubicBezTo>
                    <a:pt x="197678" y="887254"/>
                    <a:pt x="191963" y="889159"/>
                    <a:pt x="144338" y="908209"/>
                  </a:cubicBezTo>
                  <a:cubicBezTo>
                    <a:pt x="90045" y="930116"/>
                    <a:pt x="60518" y="936784"/>
                    <a:pt x="30990" y="932021"/>
                  </a:cubicBezTo>
                  <a:cubicBezTo>
                    <a:pt x="18608" y="930116"/>
                    <a:pt x="8130" y="926306"/>
                    <a:pt x="7178" y="924401"/>
                  </a:cubicBezTo>
                  <a:cubicBezTo>
                    <a:pt x="5273" y="916781"/>
                    <a:pt x="84330" y="885349"/>
                    <a:pt x="123383" y="878681"/>
                  </a:cubicBezTo>
                  <a:cubicBezTo>
                    <a:pt x="159578" y="872966"/>
                    <a:pt x="227205" y="851059"/>
                    <a:pt x="245303" y="839629"/>
                  </a:cubicBezTo>
                  <a:cubicBezTo>
                    <a:pt x="263400" y="828199"/>
                    <a:pt x="259590" y="829151"/>
                    <a:pt x="362460" y="826294"/>
                  </a:cubicBezTo>
                  <a:cubicBezTo>
                    <a:pt x="381510" y="825341"/>
                    <a:pt x="400560" y="823436"/>
                    <a:pt x="405323" y="820579"/>
                  </a:cubicBezTo>
                  <a:cubicBezTo>
                    <a:pt x="417705" y="812959"/>
                    <a:pt x="416753" y="795814"/>
                    <a:pt x="401513" y="768191"/>
                  </a:cubicBezTo>
                  <a:cubicBezTo>
                    <a:pt x="393893" y="754856"/>
                    <a:pt x="385320" y="737711"/>
                    <a:pt x="381510" y="731044"/>
                  </a:cubicBezTo>
                  <a:cubicBezTo>
                    <a:pt x="377700" y="723424"/>
                    <a:pt x="369128" y="711041"/>
                    <a:pt x="361508" y="704374"/>
                  </a:cubicBezTo>
                  <a:cubicBezTo>
                    <a:pt x="335790" y="677704"/>
                    <a:pt x="333885" y="666274"/>
                    <a:pt x="350078" y="612934"/>
                  </a:cubicBezTo>
                  <a:cubicBezTo>
                    <a:pt x="363413" y="566261"/>
                    <a:pt x="364365" y="563404"/>
                    <a:pt x="354840" y="546259"/>
                  </a:cubicBezTo>
                  <a:cubicBezTo>
                    <a:pt x="350078" y="536734"/>
                    <a:pt x="341505" y="526256"/>
                    <a:pt x="335790" y="522446"/>
                  </a:cubicBezTo>
                  <a:cubicBezTo>
                    <a:pt x="326265" y="515779"/>
                    <a:pt x="258638" y="497681"/>
                    <a:pt x="249113" y="499586"/>
                  </a:cubicBezTo>
                  <a:cubicBezTo>
                    <a:pt x="242445" y="500539"/>
                    <a:pt x="236730" y="491966"/>
                    <a:pt x="232920" y="476726"/>
                  </a:cubicBezTo>
                  <a:cubicBezTo>
                    <a:pt x="228158" y="454819"/>
                    <a:pt x="232920" y="451009"/>
                    <a:pt x="274830" y="442436"/>
                  </a:cubicBezTo>
                  <a:cubicBezTo>
                    <a:pt x="304358" y="435769"/>
                    <a:pt x="334838" y="426244"/>
                    <a:pt x="356745" y="417671"/>
                  </a:cubicBezTo>
                  <a:lnTo>
                    <a:pt x="345315" y="413861"/>
                  </a:lnTo>
                  <a:lnTo>
                    <a:pt x="295785" y="405289"/>
                  </a:lnTo>
                  <a:cubicBezTo>
                    <a:pt x="287213" y="403384"/>
                    <a:pt x="277688" y="401479"/>
                    <a:pt x="267210" y="400526"/>
                  </a:cubicBezTo>
                  <a:cubicBezTo>
                    <a:pt x="258638" y="399574"/>
                    <a:pt x="251970" y="397669"/>
                    <a:pt x="244350" y="393859"/>
                  </a:cubicBezTo>
                  <a:cubicBezTo>
                    <a:pt x="239588" y="391001"/>
                    <a:pt x="234825" y="389096"/>
                    <a:pt x="230063" y="386239"/>
                  </a:cubicBezTo>
                  <a:cubicBezTo>
                    <a:pt x="226253" y="383381"/>
                    <a:pt x="225300" y="379571"/>
                    <a:pt x="227205" y="375761"/>
                  </a:cubicBezTo>
                  <a:cubicBezTo>
                    <a:pt x="229110" y="371951"/>
                    <a:pt x="231968" y="369094"/>
                    <a:pt x="235778" y="369094"/>
                  </a:cubicBezTo>
                  <a:cubicBezTo>
                    <a:pt x="241493" y="368141"/>
                    <a:pt x="246255" y="369094"/>
                    <a:pt x="251018" y="370999"/>
                  </a:cubicBezTo>
                  <a:lnTo>
                    <a:pt x="246255" y="361474"/>
                  </a:lnTo>
                  <a:lnTo>
                    <a:pt x="242445" y="350996"/>
                  </a:lnTo>
                  <a:lnTo>
                    <a:pt x="240540" y="340519"/>
                  </a:lnTo>
                  <a:cubicBezTo>
                    <a:pt x="237683" y="326231"/>
                    <a:pt x="235778" y="311944"/>
                    <a:pt x="236730" y="298609"/>
                  </a:cubicBezTo>
                  <a:lnTo>
                    <a:pt x="229110" y="288131"/>
                  </a:lnTo>
                  <a:cubicBezTo>
                    <a:pt x="227205" y="285274"/>
                    <a:pt x="226253" y="282416"/>
                    <a:pt x="225300" y="278606"/>
                  </a:cubicBezTo>
                  <a:cubicBezTo>
                    <a:pt x="224348" y="274796"/>
                    <a:pt x="227205" y="270986"/>
                    <a:pt x="231015" y="270034"/>
                  </a:cubicBezTo>
                  <a:cubicBezTo>
                    <a:pt x="234825" y="269081"/>
                    <a:pt x="238635" y="269081"/>
                    <a:pt x="241493" y="271939"/>
                  </a:cubicBezTo>
                  <a:lnTo>
                    <a:pt x="253875" y="280511"/>
                  </a:lnTo>
                  <a:cubicBezTo>
                    <a:pt x="258638" y="283369"/>
                    <a:pt x="263400" y="286226"/>
                    <a:pt x="268163" y="288131"/>
                  </a:cubicBezTo>
                  <a:cubicBezTo>
                    <a:pt x="271973" y="289084"/>
                    <a:pt x="275783" y="290036"/>
                    <a:pt x="279593" y="290989"/>
                  </a:cubicBezTo>
                  <a:lnTo>
                    <a:pt x="274830" y="284321"/>
                  </a:lnTo>
                  <a:lnTo>
                    <a:pt x="271020" y="273844"/>
                  </a:lnTo>
                  <a:lnTo>
                    <a:pt x="266258" y="259556"/>
                  </a:lnTo>
                  <a:lnTo>
                    <a:pt x="264353" y="252889"/>
                  </a:lnTo>
                  <a:cubicBezTo>
                    <a:pt x="263400" y="249079"/>
                    <a:pt x="266258" y="246221"/>
                    <a:pt x="269115" y="244316"/>
                  </a:cubicBezTo>
                  <a:cubicBezTo>
                    <a:pt x="271973" y="243364"/>
                    <a:pt x="274830" y="243364"/>
                    <a:pt x="277688" y="245269"/>
                  </a:cubicBezTo>
                  <a:cubicBezTo>
                    <a:pt x="281498" y="247174"/>
                    <a:pt x="284355" y="250031"/>
                    <a:pt x="286260" y="253841"/>
                  </a:cubicBezTo>
                  <a:cubicBezTo>
                    <a:pt x="290070" y="258604"/>
                    <a:pt x="292928" y="264319"/>
                    <a:pt x="295785" y="269081"/>
                  </a:cubicBezTo>
                  <a:cubicBezTo>
                    <a:pt x="298643" y="274796"/>
                    <a:pt x="303405" y="279559"/>
                    <a:pt x="307215" y="284321"/>
                  </a:cubicBezTo>
                  <a:cubicBezTo>
                    <a:pt x="314835" y="291941"/>
                    <a:pt x="321503" y="298609"/>
                    <a:pt x="328170" y="305276"/>
                  </a:cubicBezTo>
                  <a:cubicBezTo>
                    <a:pt x="332933" y="310039"/>
                    <a:pt x="340553" y="315754"/>
                    <a:pt x="349125" y="318611"/>
                  </a:cubicBezTo>
                  <a:cubicBezTo>
                    <a:pt x="350078" y="318611"/>
                    <a:pt x="351030" y="319564"/>
                    <a:pt x="351983" y="319564"/>
                  </a:cubicBezTo>
                  <a:cubicBezTo>
                    <a:pt x="355793" y="320516"/>
                    <a:pt x="359603" y="319564"/>
                    <a:pt x="362460" y="316706"/>
                  </a:cubicBezTo>
                  <a:cubicBezTo>
                    <a:pt x="363413" y="315754"/>
                    <a:pt x="364365" y="314801"/>
                    <a:pt x="364365" y="313849"/>
                  </a:cubicBezTo>
                  <a:cubicBezTo>
                    <a:pt x="365318" y="311944"/>
                    <a:pt x="365318" y="310991"/>
                    <a:pt x="364365" y="309086"/>
                  </a:cubicBezTo>
                  <a:cubicBezTo>
                    <a:pt x="363413" y="303371"/>
                    <a:pt x="364365" y="298609"/>
                    <a:pt x="365318" y="292894"/>
                  </a:cubicBezTo>
                  <a:cubicBezTo>
                    <a:pt x="366270" y="287179"/>
                    <a:pt x="369128" y="281464"/>
                    <a:pt x="372938" y="276701"/>
                  </a:cubicBezTo>
                  <a:cubicBezTo>
                    <a:pt x="376748" y="272891"/>
                    <a:pt x="382463" y="272891"/>
                    <a:pt x="385320" y="276701"/>
                  </a:cubicBezTo>
                  <a:cubicBezTo>
                    <a:pt x="387225" y="278606"/>
                    <a:pt x="388178" y="282416"/>
                    <a:pt x="388178" y="285274"/>
                  </a:cubicBezTo>
                  <a:cubicBezTo>
                    <a:pt x="387225" y="302419"/>
                    <a:pt x="387225" y="318611"/>
                    <a:pt x="387225" y="334804"/>
                  </a:cubicBezTo>
                  <a:lnTo>
                    <a:pt x="446280" y="355759"/>
                  </a:lnTo>
                  <a:lnTo>
                    <a:pt x="455805" y="350996"/>
                  </a:lnTo>
                  <a:lnTo>
                    <a:pt x="470093" y="339566"/>
                  </a:lnTo>
                  <a:cubicBezTo>
                    <a:pt x="481523" y="330041"/>
                    <a:pt x="492000" y="320516"/>
                    <a:pt x="501525" y="309086"/>
                  </a:cubicBezTo>
                  <a:cubicBezTo>
                    <a:pt x="507240" y="301466"/>
                    <a:pt x="512955" y="292894"/>
                    <a:pt x="516765" y="283369"/>
                  </a:cubicBezTo>
                  <a:cubicBezTo>
                    <a:pt x="517718" y="282416"/>
                    <a:pt x="517718" y="282416"/>
                    <a:pt x="517718" y="281464"/>
                  </a:cubicBezTo>
                  <a:cubicBezTo>
                    <a:pt x="520575" y="274796"/>
                    <a:pt x="521528" y="269081"/>
                    <a:pt x="522480" y="262414"/>
                  </a:cubicBezTo>
                  <a:cubicBezTo>
                    <a:pt x="522480" y="255746"/>
                    <a:pt x="521528" y="249079"/>
                    <a:pt x="518670" y="243364"/>
                  </a:cubicBezTo>
                  <a:cubicBezTo>
                    <a:pt x="516765" y="238601"/>
                    <a:pt x="512955" y="233839"/>
                    <a:pt x="511050" y="229076"/>
                  </a:cubicBezTo>
                  <a:cubicBezTo>
                    <a:pt x="506288" y="222409"/>
                    <a:pt x="502478" y="215741"/>
                    <a:pt x="496763" y="210979"/>
                  </a:cubicBezTo>
                  <a:cubicBezTo>
                    <a:pt x="491048" y="205264"/>
                    <a:pt x="484380" y="201454"/>
                    <a:pt x="476760" y="198596"/>
                  </a:cubicBezTo>
                  <a:cubicBezTo>
                    <a:pt x="471045" y="195739"/>
                    <a:pt x="464378" y="192881"/>
                    <a:pt x="457710" y="190024"/>
                  </a:cubicBezTo>
                  <a:cubicBezTo>
                    <a:pt x="453900" y="188119"/>
                    <a:pt x="450090" y="187166"/>
                    <a:pt x="448185" y="186214"/>
                  </a:cubicBezTo>
                  <a:cubicBezTo>
                    <a:pt x="443423" y="184309"/>
                    <a:pt x="438660" y="182404"/>
                    <a:pt x="433898" y="181451"/>
                  </a:cubicBezTo>
                  <a:cubicBezTo>
                    <a:pt x="426278" y="179546"/>
                    <a:pt x="418658" y="177641"/>
                    <a:pt x="411038" y="174784"/>
                  </a:cubicBezTo>
                  <a:lnTo>
                    <a:pt x="400560" y="171926"/>
                  </a:lnTo>
                  <a:cubicBezTo>
                    <a:pt x="395798" y="170021"/>
                    <a:pt x="391035" y="167164"/>
                    <a:pt x="387225" y="163354"/>
                  </a:cubicBezTo>
                  <a:cubicBezTo>
                    <a:pt x="384368" y="160496"/>
                    <a:pt x="383415" y="156686"/>
                    <a:pt x="385320" y="153829"/>
                  </a:cubicBezTo>
                  <a:cubicBezTo>
                    <a:pt x="387225" y="149066"/>
                    <a:pt x="391035" y="146209"/>
                    <a:pt x="395798" y="145256"/>
                  </a:cubicBezTo>
                  <a:cubicBezTo>
                    <a:pt x="400560" y="144304"/>
                    <a:pt x="406275" y="143351"/>
                    <a:pt x="411038" y="144304"/>
                  </a:cubicBezTo>
                  <a:cubicBezTo>
                    <a:pt x="416753" y="145256"/>
                    <a:pt x="422468" y="146209"/>
                    <a:pt x="428183" y="148114"/>
                  </a:cubicBezTo>
                  <a:lnTo>
                    <a:pt x="467235" y="131921"/>
                  </a:lnTo>
                  <a:lnTo>
                    <a:pt x="464378" y="123349"/>
                  </a:lnTo>
                  <a:cubicBezTo>
                    <a:pt x="461520" y="113824"/>
                    <a:pt x="459615" y="104299"/>
                    <a:pt x="459615" y="93821"/>
                  </a:cubicBezTo>
                  <a:cubicBezTo>
                    <a:pt x="459615" y="90011"/>
                    <a:pt x="462473" y="87154"/>
                    <a:pt x="465330" y="85249"/>
                  </a:cubicBezTo>
                  <a:cubicBezTo>
                    <a:pt x="468188" y="84296"/>
                    <a:pt x="471045" y="84296"/>
                    <a:pt x="473903" y="85249"/>
                  </a:cubicBezTo>
                  <a:cubicBezTo>
                    <a:pt x="476760" y="86201"/>
                    <a:pt x="479618" y="88106"/>
                    <a:pt x="480570" y="90964"/>
                  </a:cubicBezTo>
                  <a:cubicBezTo>
                    <a:pt x="482475" y="94774"/>
                    <a:pt x="483428" y="98584"/>
                    <a:pt x="484380" y="101441"/>
                  </a:cubicBezTo>
                  <a:cubicBezTo>
                    <a:pt x="485333" y="106204"/>
                    <a:pt x="487238" y="110966"/>
                    <a:pt x="490095" y="114776"/>
                  </a:cubicBezTo>
                  <a:cubicBezTo>
                    <a:pt x="492000" y="118586"/>
                    <a:pt x="494858" y="122396"/>
                    <a:pt x="496763" y="126206"/>
                  </a:cubicBezTo>
                  <a:cubicBezTo>
                    <a:pt x="498668" y="128111"/>
                    <a:pt x="500573" y="130969"/>
                    <a:pt x="501525" y="132874"/>
                  </a:cubicBezTo>
                  <a:lnTo>
                    <a:pt x="505335" y="132874"/>
                  </a:lnTo>
                  <a:lnTo>
                    <a:pt x="512003" y="133826"/>
                  </a:lnTo>
                  <a:lnTo>
                    <a:pt x="530100" y="138589"/>
                  </a:lnTo>
                  <a:lnTo>
                    <a:pt x="548198" y="144304"/>
                  </a:lnTo>
                  <a:lnTo>
                    <a:pt x="570105" y="150019"/>
                  </a:lnTo>
                  <a:cubicBezTo>
                    <a:pt x="576773" y="151924"/>
                    <a:pt x="584393" y="152876"/>
                    <a:pt x="591060" y="151924"/>
                  </a:cubicBezTo>
                  <a:lnTo>
                    <a:pt x="594870" y="148114"/>
                  </a:lnTo>
                  <a:cubicBezTo>
                    <a:pt x="596775" y="146209"/>
                    <a:pt x="597728" y="143351"/>
                    <a:pt x="598680" y="141446"/>
                  </a:cubicBezTo>
                  <a:cubicBezTo>
                    <a:pt x="598680" y="140494"/>
                    <a:pt x="599633" y="140494"/>
                    <a:pt x="599633" y="140494"/>
                  </a:cubicBezTo>
                  <a:cubicBezTo>
                    <a:pt x="600585" y="137636"/>
                    <a:pt x="601538" y="134779"/>
                    <a:pt x="601538" y="132874"/>
                  </a:cubicBezTo>
                  <a:cubicBezTo>
                    <a:pt x="602490" y="130016"/>
                    <a:pt x="602490" y="127159"/>
                    <a:pt x="602490" y="124301"/>
                  </a:cubicBezTo>
                  <a:cubicBezTo>
                    <a:pt x="602490" y="122396"/>
                    <a:pt x="602490" y="119539"/>
                    <a:pt x="601538" y="117634"/>
                  </a:cubicBezTo>
                  <a:cubicBezTo>
                    <a:pt x="601538" y="116681"/>
                    <a:pt x="600585" y="114776"/>
                    <a:pt x="599633" y="114776"/>
                  </a:cubicBezTo>
                  <a:cubicBezTo>
                    <a:pt x="598680" y="113824"/>
                    <a:pt x="596775" y="112871"/>
                    <a:pt x="595823" y="110966"/>
                  </a:cubicBezTo>
                  <a:cubicBezTo>
                    <a:pt x="594870" y="109061"/>
                    <a:pt x="592965" y="107156"/>
                    <a:pt x="591060" y="105251"/>
                  </a:cubicBezTo>
                  <a:cubicBezTo>
                    <a:pt x="589155" y="104299"/>
                    <a:pt x="587250" y="102394"/>
                    <a:pt x="585345" y="100489"/>
                  </a:cubicBezTo>
                  <a:lnTo>
                    <a:pt x="575820" y="92869"/>
                  </a:lnTo>
                  <a:lnTo>
                    <a:pt x="568200" y="87154"/>
                  </a:lnTo>
                  <a:cubicBezTo>
                    <a:pt x="564390" y="84296"/>
                    <a:pt x="560580" y="80486"/>
                    <a:pt x="558675" y="76676"/>
                  </a:cubicBezTo>
                  <a:cubicBezTo>
                    <a:pt x="556770" y="74771"/>
                    <a:pt x="555818" y="72866"/>
                    <a:pt x="554865" y="70009"/>
                  </a:cubicBezTo>
                  <a:cubicBezTo>
                    <a:pt x="553913" y="67151"/>
                    <a:pt x="553913" y="64294"/>
                    <a:pt x="555818" y="61436"/>
                  </a:cubicBezTo>
                  <a:cubicBezTo>
                    <a:pt x="559628" y="56674"/>
                    <a:pt x="565343" y="54769"/>
                    <a:pt x="571058" y="57626"/>
                  </a:cubicBezTo>
                  <a:cubicBezTo>
                    <a:pt x="582488" y="63341"/>
                    <a:pt x="592965" y="70961"/>
                    <a:pt x="602490" y="80486"/>
                  </a:cubicBezTo>
                  <a:cubicBezTo>
                    <a:pt x="603443" y="81439"/>
                    <a:pt x="604395" y="81439"/>
                    <a:pt x="605348" y="82391"/>
                  </a:cubicBezTo>
                  <a:cubicBezTo>
                    <a:pt x="606300" y="82391"/>
                    <a:pt x="606300" y="82391"/>
                    <a:pt x="607253" y="82391"/>
                  </a:cubicBezTo>
                  <a:cubicBezTo>
                    <a:pt x="612015" y="82391"/>
                    <a:pt x="617730" y="80486"/>
                    <a:pt x="619635" y="75724"/>
                  </a:cubicBezTo>
                  <a:cubicBezTo>
                    <a:pt x="620588" y="72866"/>
                    <a:pt x="622493" y="70961"/>
                    <a:pt x="623445" y="68104"/>
                  </a:cubicBezTo>
                  <a:cubicBezTo>
                    <a:pt x="623445" y="68104"/>
                    <a:pt x="623445" y="68104"/>
                    <a:pt x="623445" y="67151"/>
                  </a:cubicBezTo>
                  <a:cubicBezTo>
                    <a:pt x="624398" y="64294"/>
                    <a:pt x="624398" y="61436"/>
                    <a:pt x="624398" y="58579"/>
                  </a:cubicBezTo>
                  <a:cubicBezTo>
                    <a:pt x="624398" y="56674"/>
                    <a:pt x="623445" y="53816"/>
                    <a:pt x="621540" y="51911"/>
                  </a:cubicBezTo>
                  <a:cubicBezTo>
                    <a:pt x="619635" y="49054"/>
                    <a:pt x="617730" y="46196"/>
                    <a:pt x="614873" y="43339"/>
                  </a:cubicBezTo>
                  <a:cubicBezTo>
                    <a:pt x="610110" y="38576"/>
                    <a:pt x="606300" y="32861"/>
                    <a:pt x="604395" y="27146"/>
                  </a:cubicBezTo>
                  <a:cubicBezTo>
                    <a:pt x="603443" y="24289"/>
                    <a:pt x="603443" y="22384"/>
                    <a:pt x="604395" y="20479"/>
                  </a:cubicBezTo>
                  <a:cubicBezTo>
                    <a:pt x="605348" y="18574"/>
                    <a:pt x="607253" y="16669"/>
                    <a:pt x="609158" y="15716"/>
                  </a:cubicBezTo>
                  <a:cubicBezTo>
                    <a:pt x="612015" y="7144"/>
                    <a:pt x="612968" y="7144"/>
                    <a:pt x="614873" y="7144"/>
                  </a:cubicBezTo>
                  <a:lnTo>
                    <a:pt x="614873" y="7144"/>
                  </a:lnTo>
                  <a:lnTo>
                    <a:pt x="614873" y="7144"/>
                  </a:lnTo>
                  <a:close/>
                  <a:moveTo>
                    <a:pt x="496763" y="160496"/>
                  </a:moveTo>
                  <a:cubicBezTo>
                    <a:pt x="494858" y="160496"/>
                    <a:pt x="493905" y="161449"/>
                    <a:pt x="492000" y="162401"/>
                  </a:cubicBezTo>
                  <a:cubicBezTo>
                    <a:pt x="491048" y="163354"/>
                    <a:pt x="491048" y="164306"/>
                    <a:pt x="492000" y="166211"/>
                  </a:cubicBezTo>
                  <a:cubicBezTo>
                    <a:pt x="496763" y="170974"/>
                    <a:pt x="501525" y="174784"/>
                    <a:pt x="506288" y="178594"/>
                  </a:cubicBezTo>
                  <a:cubicBezTo>
                    <a:pt x="511050" y="182404"/>
                    <a:pt x="515813" y="184309"/>
                    <a:pt x="520575" y="187166"/>
                  </a:cubicBezTo>
                  <a:cubicBezTo>
                    <a:pt x="522480" y="188119"/>
                    <a:pt x="523433" y="189071"/>
                    <a:pt x="525338" y="188119"/>
                  </a:cubicBezTo>
                  <a:cubicBezTo>
                    <a:pt x="531053" y="188119"/>
                    <a:pt x="536768" y="189071"/>
                    <a:pt x="542483" y="189071"/>
                  </a:cubicBezTo>
                  <a:cubicBezTo>
                    <a:pt x="544388" y="189071"/>
                    <a:pt x="546293" y="189071"/>
                    <a:pt x="547245" y="189071"/>
                  </a:cubicBezTo>
                  <a:cubicBezTo>
                    <a:pt x="547245" y="189071"/>
                    <a:pt x="547245" y="190024"/>
                    <a:pt x="547245" y="190024"/>
                  </a:cubicBezTo>
                  <a:cubicBezTo>
                    <a:pt x="550103" y="190976"/>
                    <a:pt x="552960" y="192881"/>
                    <a:pt x="554865" y="195739"/>
                  </a:cubicBezTo>
                  <a:cubicBezTo>
                    <a:pt x="555818" y="196691"/>
                    <a:pt x="556770" y="197644"/>
                    <a:pt x="555818" y="198596"/>
                  </a:cubicBezTo>
                  <a:cubicBezTo>
                    <a:pt x="555818" y="199549"/>
                    <a:pt x="553913" y="201454"/>
                    <a:pt x="553913" y="203359"/>
                  </a:cubicBezTo>
                  <a:cubicBezTo>
                    <a:pt x="553913" y="203359"/>
                    <a:pt x="553913" y="204311"/>
                    <a:pt x="553913" y="204311"/>
                  </a:cubicBezTo>
                  <a:cubicBezTo>
                    <a:pt x="552960" y="207169"/>
                    <a:pt x="551055" y="209074"/>
                    <a:pt x="550103" y="211931"/>
                  </a:cubicBezTo>
                  <a:cubicBezTo>
                    <a:pt x="549150" y="213836"/>
                    <a:pt x="549150" y="215741"/>
                    <a:pt x="548198" y="217646"/>
                  </a:cubicBezTo>
                  <a:lnTo>
                    <a:pt x="548198" y="221456"/>
                  </a:lnTo>
                  <a:cubicBezTo>
                    <a:pt x="549150" y="224314"/>
                    <a:pt x="550103" y="228124"/>
                    <a:pt x="551055" y="230981"/>
                  </a:cubicBezTo>
                  <a:cubicBezTo>
                    <a:pt x="552960" y="239554"/>
                    <a:pt x="553913" y="249079"/>
                    <a:pt x="552960" y="258604"/>
                  </a:cubicBezTo>
                  <a:lnTo>
                    <a:pt x="552960" y="264319"/>
                  </a:lnTo>
                  <a:cubicBezTo>
                    <a:pt x="558675" y="262414"/>
                    <a:pt x="564390" y="260509"/>
                    <a:pt x="570105" y="258604"/>
                  </a:cubicBezTo>
                  <a:cubicBezTo>
                    <a:pt x="572963" y="256699"/>
                    <a:pt x="575820" y="254794"/>
                    <a:pt x="579630" y="253841"/>
                  </a:cubicBezTo>
                  <a:cubicBezTo>
                    <a:pt x="582488" y="252889"/>
                    <a:pt x="584393" y="252889"/>
                    <a:pt x="587250" y="253841"/>
                  </a:cubicBezTo>
                  <a:cubicBezTo>
                    <a:pt x="591060" y="254794"/>
                    <a:pt x="593918" y="258604"/>
                    <a:pt x="592965" y="263366"/>
                  </a:cubicBezTo>
                  <a:cubicBezTo>
                    <a:pt x="592965" y="265271"/>
                    <a:pt x="592013" y="267176"/>
                    <a:pt x="592013" y="269081"/>
                  </a:cubicBezTo>
                  <a:cubicBezTo>
                    <a:pt x="591060" y="270034"/>
                    <a:pt x="591060" y="270986"/>
                    <a:pt x="590108" y="271939"/>
                  </a:cubicBezTo>
                  <a:cubicBezTo>
                    <a:pt x="588203" y="274796"/>
                    <a:pt x="586298" y="276701"/>
                    <a:pt x="583440" y="278606"/>
                  </a:cubicBezTo>
                  <a:cubicBezTo>
                    <a:pt x="577725" y="282416"/>
                    <a:pt x="572010" y="286226"/>
                    <a:pt x="566295" y="290036"/>
                  </a:cubicBezTo>
                  <a:cubicBezTo>
                    <a:pt x="560580" y="293846"/>
                    <a:pt x="554865" y="297656"/>
                    <a:pt x="549150" y="302419"/>
                  </a:cubicBezTo>
                  <a:cubicBezTo>
                    <a:pt x="538673" y="310039"/>
                    <a:pt x="529148" y="319564"/>
                    <a:pt x="520575" y="328136"/>
                  </a:cubicBezTo>
                  <a:cubicBezTo>
                    <a:pt x="514860" y="333851"/>
                    <a:pt x="509145" y="340519"/>
                    <a:pt x="502478" y="346234"/>
                  </a:cubicBezTo>
                  <a:lnTo>
                    <a:pt x="494858" y="353854"/>
                  </a:lnTo>
                  <a:lnTo>
                    <a:pt x="495810" y="353854"/>
                  </a:lnTo>
                  <a:cubicBezTo>
                    <a:pt x="518670" y="350044"/>
                    <a:pt x="541530" y="345281"/>
                    <a:pt x="562485" y="337661"/>
                  </a:cubicBezTo>
                  <a:cubicBezTo>
                    <a:pt x="571058" y="334804"/>
                    <a:pt x="577725" y="330994"/>
                    <a:pt x="585345" y="327184"/>
                  </a:cubicBezTo>
                  <a:cubicBezTo>
                    <a:pt x="593918" y="321469"/>
                    <a:pt x="603443" y="315754"/>
                    <a:pt x="610110" y="308134"/>
                  </a:cubicBezTo>
                  <a:cubicBezTo>
                    <a:pt x="615825" y="302419"/>
                    <a:pt x="620588" y="295751"/>
                    <a:pt x="624398" y="289084"/>
                  </a:cubicBezTo>
                  <a:cubicBezTo>
                    <a:pt x="625350" y="287179"/>
                    <a:pt x="626303" y="284321"/>
                    <a:pt x="628208" y="282416"/>
                  </a:cubicBezTo>
                  <a:cubicBezTo>
                    <a:pt x="631065" y="274796"/>
                    <a:pt x="632018" y="266224"/>
                    <a:pt x="632970" y="257651"/>
                  </a:cubicBezTo>
                  <a:cubicBezTo>
                    <a:pt x="632970" y="241459"/>
                    <a:pt x="628208" y="226219"/>
                    <a:pt x="618683" y="212884"/>
                  </a:cubicBezTo>
                  <a:cubicBezTo>
                    <a:pt x="612015" y="204311"/>
                    <a:pt x="604395" y="196691"/>
                    <a:pt x="595823" y="190976"/>
                  </a:cubicBezTo>
                  <a:cubicBezTo>
                    <a:pt x="586298" y="185261"/>
                    <a:pt x="575820" y="179546"/>
                    <a:pt x="565343" y="175736"/>
                  </a:cubicBezTo>
                  <a:cubicBezTo>
                    <a:pt x="562485" y="174784"/>
                    <a:pt x="558675" y="173831"/>
                    <a:pt x="555818" y="171926"/>
                  </a:cubicBezTo>
                  <a:cubicBezTo>
                    <a:pt x="546293" y="169069"/>
                    <a:pt x="537720" y="166211"/>
                    <a:pt x="528195" y="163354"/>
                  </a:cubicBezTo>
                  <a:cubicBezTo>
                    <a:pt x="526290" y="163354"/>
                    <a:pt x="524385" y="162401"/>
                    <a:pt x="523433" y="162401"/>
                  </a:cubicBezTo>
                  <a:cubicBezTo>
                    <a:pt x="521528" y="162401"/>
                    <a:pt x="520575" y="162401"/>
                    <a:pt x="518670" y="161449"/>
                  </a:cubicBezTo>
                  <a:cubicBezTo>
                    <a:pt x="517718" y="161449"/>
                    <a:pt x="515813" y="161449"/>
                    <a:pt x="514860" y="161449"/>
                  </a:cubicBezTo>
                  <a:cubicBezTo>
                    <a:pt x="511050" y="161449"/>
                    <a:pt x="507240" y="160496"/>
                    <a:pt x="502478" y="159544"/>
                  </a:cubicBezTo>
                  <a:cubicBezTo>
                    <a:pt x="500573" y="159544"/>
                    <a:pt x="498668" y="160496"/>
                    <a:pt x="496763" y="160496"/>
                  </a:cubicBezTo>
                  <a:lnTo>
                    <a:pt x="496763" y="160496"/>
                  </a:lnTo>
                  <a:close/>
                  <a:moveTo>
                    <a:pt x="273878" y="309086"/>
                  </a:moveTo>
                  <a:cubicBezTo>
                    <a:pt x="271973" y="318611"/>
                    <a:pt x="271973" y="328136"/>
                    <a:pt x="272925" y="336709"/>
                  </a:cubicBezTo>
                  <a:cubicBezTo>
                    <a:pt x="274830" y="348139"/>
                    <a:pt x="280545" y="358616"/>
                    <a:pt x="289118" y="367189"/>
                  </a:cubicBezTo>
                  <a:cubicBezTo>
                    <a:pt x="291023" y="369094"/>
                    <a:pt x="293880" y="371951"/>
                    <a:pt x="296738" y="373856"/>
                  </a:cubicBezTo>
                  <a:cubicBezTo>
                    <a:pt x="298643" y="374809"/>
                    <a:pt x="301500" y="375761"/>
                    <a:pt x="303405" y="376714"/>
                  </a:cubicBezTo>
                  <a:cubicBezTo>
                    <a:pt x="304358" y="376714"/>
                    <a:pt x="306263" y="377666"/>
                    <a:pt x="307215" y="378619"/>
                  </a:cubicBezTo>
                  <a:cubicBezTo>
                    <a:pt x="308168" y="378619"/>
                    <a:pt x="308168" y="379571"/>
                    <a:pt x="309120" y="379571"/>
                  </a:cubicBezTo>
                  <a:lnTo>
                    <a:pt x="312930" y="379571"/>
                  </a:lnTo>
                  <a:cubicBezTo>
                    <a:pt x="312930" y="375761"/>
                    <a:pt x="312930" y="372904"/>
                    <a:pt x="311025" y="369094"/>
                  </a:cubicBezTo>
                  <a:cubicBezTo>
                    <a:pt x="308168" y="364331"/>
                    <a:pt x="306263" y="359569"/>
                    <a:pt x="306263" y="353854"/>
                  </a:cubicBezTo>
                  <a:cubicBezTo>
                    <a:pt x="306263" y="352901"/>
                    <a:pt x="306263" y="350996"/>
                    <a:pt x="306263" y="350044"/>
                  </a:cubicBezTo>
                  <a:cubicBezTo>
                    <a:pt x="307215" y="348139"/>
                    <a:pt x="309120" y="347186"/>
                    <a:pt x="311025" y="346234"/>
                  </a:cubicBezTo>
                  <a:cubicBezTo>
                    <a:pt x="313883" y="345281"/>
                    <a:pt x="317693" y="345281"/>
                    <a:pt x="321503" y="346234"/>
                  </a:cubicBezTo>
                  <a:cubicBezTo>
                    <a:pt x="322455" y="346234"/>
                    <a:pt x="323408" y="347186"/>
                    <a:pt x="324360" y="347186"/>
                  </a:cubicBezTo>
                  <a:cubicBezTo>
                    <a:pt x="328170" y="349091"/>
                    <a:pt x="331980" y="351949"/>
                    <a:pt x="335790" y="355759"/>
                  </a:cubicBezTo>
                  <a:cubicBezTo>
                    <a:pt x="339600" y="359569"/>
                    <a:pt x="343410" y="362426"/>
                    <a:pt x="346268" y="367189"/>
                  </a:cubicBezTo>
                  <a:cubicBezTo>
                    <a:pt x="349125" y="370999"/>
                    <a:pt x="351030" y="374809"/>
                    <a:pt x="353888" y="378619"/>
                  </a:cubicBezTo>
                  <a:lnTo>
                    <a:pt x="356745" y="382429"/>
                  </a:lnTo>
                  <a:cubicBezTo>
                    <a:pt x="370080" y="389096"/>
                    <a:pt x="384368" y="393859"/>
                    <a:pt x="398655" y="396716"/>
                  </a:cubicBezTo>
                  <a:lnTo>
                    <a:pt x="409133" y="398621"/>
                  </a:lnTo>
                  <a:lnTo>
                    <a:pt x="415800" y="399574"/>
                  </a:lnTo>
                  <a:cubicBezTo>
                    <a:pt x="415800" y="396716"/>
                    <a:pt x="415800" y="392906"/>
                    <a:pt x="414848" y="390049"/>
                  </a:cubicBezTo>
                  <a:cubicBezTo>
                    <a:pt x="413895" y="386239"/>
                    <a:pt x="412943" y="382429"/>
                    <a:pt x="410085" y="378619"/>
                  </a:cubicBezTo>
                  <a:cubicBezTo>
                    <a:pt x="407228" y="373856"/>
                    <a:pt x="402465" y="370046"/>
                    <a:pt x="398655" y="366236"/>
                  </a:cubicBezTo>
                  <a:cubicBezTo>
                    <a:pt x="392940" y="361474"/>
                    <a:pt x="387225" y="356711"/>
                    <a:pt x="380558" y="353854"/>
                  </a:cubicBezTo>
                  <a:cubicBezTo>
                    <a:pt x="369128" y="347186"/>
                    <a:pt x="356745" y="341471"/>
                    <a:pt x="343410" y="334804"/>
                  </a:cubicBezTo>
                  <a:lnTo>
                    <a:pt x="335790" y="331946"/>
                  </a:lnTo>
                  <a:lnTo>
                    <a:pt x="330075" y="329089"/>
                  </a:lnTo>
                  <a:lnTo>
                    <a:pt x="317693" y="324326"/>
                  </a:lnTo>
                  <a:lnTo>
                    <a:pt x="289118" y="313849"/>
                  </a:lnTo>
                  <a:lnTo>
                    <a:pt x="273878" y="309086"/>
                  </a:lnTo>
                  <a:lnTo>
                    <a:pt x="273878" y="309086"/>
                  </a:lnTo>
                  <a:lnTo>
                    <a:pt x="273878" y="3090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/>
            <p:cNvSpPr/>
            <p:nvPr/>
          </p:nvSpPr>
          <p:spPr>
            <a:xfrm>
              <a:off x="2171914" y="3208066"/>
              <a:ext cx="1514475" cy="1066800"/>
            </a:xfrm>
            <a:custGeom>
              <a:avLst/>
              <a:gdLst>
                <a:gd name="connsiteX0" fmla="*/ 493951 w 1514475"/>
                <a:gd name="connsiteY0" fmla="*/ 10001 h 1066800"/>
                <a:gd name="connsiteX1" fmla="*/ 500619 w 1514475"/>
                <a:gd name="connsiteY1" fmla="*/ 10001 h 1066800"/>
                <a:gd name="connsiteX2" fmla="*/ 505381 w 1514475"/>
                <a:gd name="connsiteY2" fmla="*/ 12859 h 1066800"/>
                <a:gd name="connsiteX3" fmla="*/ 511096 w 1514475"/>
                <a:gd name="connsiteY3" fmla="*/ 17621 h 1066800"/>
                <a:gd name="connsiteX4" fmla="*/ 524431 w 1514475"/>
                <a:gd name="connsiteY4" fmla="*/ 26194 h 1066800"/>
                <a:gd name="connsiteX5" fmla="*/ 526336 w 1514475"/>
                <a:gd name="connsiteY5" fmla="*/ 25241 h 1066800"/>
                <a:gd name="connsiteX6" fmla="*/ 527289 w 1514475"/>
                <a:gd name="connsiteY6" fmla="*/ 24289 h 1066800"/>
                <a:gd name="connsiteX7" fmla="*/ 529194 w 1514475"/>
                <a:gd name="connsiteY7" fmla="*/ 20479 h 1066800"/>
                <a:gd name="connsiteX8" fmla="*/ 541576 w 1514475"/>
                <a:gd name="connsiteY8" fmla="*/ 8096 h 1066800"/>
                <a:gd name="connsiteX9" fmla="*/ 549196 w 1514475"/>
                <a:gd name="connsiteY9" fmla="*/ 7144 h 1066800"/>
                <a:gd name="connsiteX10" fmla="*/ 551101 w 1514475"/>
                <a:gd name="connsiteY10" fmla="*/ 7144 h 1066800"/>
                <a:gd name="connsiteX11" fmla="*/ 557769 w 1514475"/>
                <a:gd name="connsiteY11" fmla="*/ 11906 h 1066800"/>
                <a:gd name="connsiteX12" fmla="*/ 559674 w 1514475"/>
                <a:gd name="connsiteY12" fmla="*/ 15716 h 1066800"/>
                <a:gd name="connsiteX13" fmla="*/ 558721 w 1514475"/>
                <a:gd name="connsiteY13" fmla="*/ 25241 h 1066800"/>
                <a:gd name="connsiteX14" fmla="*/ 553959 w 1514475"/>
                <a:gd name="connsiteY14" fmla="*/ 42386 h 1066800"/>
                <a:gd name="connsiteX15" fmla="*/ 553006 w 1514475"/>
                <a:gd name="connsiteY15" fmla="*/ 44291 h 1066800"/>
                <a:gd name="connsiteX16" fmla="*/ 551101 w 1514475"/>
                <a:gd name="connsiteY16" fmla="*/ 52864 h 1066800"/>
                <a:gd name="connsiteX17" fmla="*/ 538719 w 1514475"/>
                <a:gd name="connsiteY17" fmla="*/ 75724 h 1066800"/>
                <a:gd name="connsiteX18" fmla="*/ 528242 w 1514475"/>
                <a:gd name="connsiteY18" fmla="*/ 98584 h 1066800"/>
                <a:gd name="connsiteX19" fmla="*/ 527289 w 1514475"/>
                <a:gd name="connsiteY19" fmla="*/ 107156 h 1066800"/>
                <a:gd name="connsiteX20" fmla="*/ 526336 w 1514475"/>
                <a:gd name="connsiteY20" fmla="*/ 116681 h 1066800"/>
                <a:gd name="connsiteX21" fmla="*/ 527289 w 1514475"/>
                <a:gd name="connsiteY21" fmla="*/ 135731 h 1066800"/>
                <a:gd name="connsiteX22" fmla="*/ 527289 w 1514475"/>
                <a:gd name="connsiteY22" fmla="*/ 136684 h 1066800"/>
                <a:gd name="connsiteX23" fmla="*/ 527289 w 1514475"/>
                <a:gd name="connsiteY23" fmla="*/ 149066 h 1066800"/>
                <a:gd name="connsiteX24" fmla="*/ 526336 w 1514475"/>
                <a:gd name="connsiteY24" fmla="*/ 153829 h 1066800"/>
                <a:gd name="connsiteX25" fmla="*/ 524431 w 1514475"/>
                <a:gd name="connsiteY25" fmla="*/ 163354 h 1066800"/>
                <a:gd name="connsiteX26" fmla="*/ 523479 w 1514475"/>
                <a:gd name="connsiteY26" fmla="*/ 167164 h 1066800"/>
                <a:gd name="connsiteX27" fmla="*/ 529194 w 1514475"/>
                <a:gd name="connsiteY27" fmla="*/ 172879 h 1066800"/>
                <a:gd name="connsiteX28" fmla="*/ 533956 w 1514475"/>
                <a:gd name="connsiteY28" fmla="*/ 177641 h 1066800"/>
                <a:gd name="connsiteX29" fmla="*/ 540624 w 1514475"/>
                <a:gd name="connsiteY29" fmla="*/ 183356 h 1066800"/>
                <a:gd name="connsiteX30" fmla="*/ 549196 w 1514475"/>
                <a:gd name="connsiteY30" fmla="*/ 189071 h 1066800"/>
                <a:gd name="connsiteX31" fmla="*/ 553959 w 1514475"/>
                <a:gd name="connsiteY31" fmla="*/ 190976 h 1066800"/>
                <a:gd name="connsiteX32" fmla="*/ 560626 w 1514475"/>
                <a:gd name="connsiteY32" fmla="*/ 190976 h 1066800"/>
                <a:gd name="connsiteX33" fmla="*/ 570151 w 1514475"/>
                <a:gd name="connsiteY33" fmla="*/ 188119 h 1066800"/>
                <a:gd name="connsiteX34" fmla="*/ 579676 w 1514475"/>
                <a:gd name="connsiteY34" fmla="*/ 184309 h 1066800"/>
                <a:gd name="connsiteX35" fmla="*/ 582534 w 1514475"/>
                <a:gd name="connsiteY35" fmla="*/ 183356 h 1066800"/>
                <a:gd name="connsiteX36" fmla="*/ 586344 w 1514475"/>
                <a:gd name="connsiteY36" fmla="*/ 180499 h 1066800"/>
                <a:gd name="connsiteX37" fmla="*/ 590154 w 1514475"/>
                <a:gd name="connsiteY37" fmla="*/ 177641 h 1066800"/>
                <a:gd name="connsiteX38" fmla="*/ 595869 w 1514475"/>
                <a:gd name="connsiteY38" fmla="*/ 172879 h 1066800"/>
                <a:gd name="connsiteX39" fmla="*/ 600631 w 1514475"/>
                <a:gd name="connsiteY39" fmla="*/ 168116 h 1066800"/>
                <a:gd name="connsiteX40" fmla="*/ 604442 w 1514475"/>
                <a:gd name="connsiteY40" fmla="*/ 164306 h 1066800"/>
                <a:gd name="connsiteX41" fmla="*/ 611109 w 1514475"/>
                <a:gd name="connsiteY41" fmla="*/ 155734 h 1066800"/>
                <a:gd name="connsiteX42" fmla="*/ 622539 w 1514475"/>
                <a:gd name="connsiteY42" fmla="*/ 131921 h 1066800"/>
                <a:gd name="connsiteX43" fmla="*/ 624444 w 1514475"/>
                <a:gd name="connsiteY43" fmla="*/ 127159 h 1066800"/>
                <a:gd name="connsiteX44" fmla="*/ 625396 w 1514475"/>
                <a:gd name="connsiteY44" fmla="*/ 121444 h 1066800"/>
                <a:gd name="connsiteX45" fmla="*/ 629206 w 1514475"/>
                <a:gd name="connsiteY45" fmla="*/ 103346 h 1066800"/>
                <a:gd name="connsiteX46" fmla="*/ 633017 w 1514475"/>
                <a:gd name="connsiteY46" fmla="*/ 96679 h 1066800"/>
                <a:gd name="connsiteX47" fmla="*/ 634921 w 1514475"/>
                <a:gd name="connsiteY47" fmla="*/ 92869 h 1066800"/>
                <a:gd name="connsiteX48" fmla="*/ 639684 w 1514475"/>
                <a:gd name="connsiteY48" fmla="*/ 87154 h 1066800"/>
                <a:gd name="connsiteX49" fmla="*/ 644446 w 1514475"/>
                <a:gd name="connsiteY49" fmla="*/ 82391 h 1066800"/>
                <a:gd name="connsiteX50" fmla="*/ 650161 w 1514475"/>
                <a:gd name="connsiteY50" fmla="*/ 83344 h 1066800"/>
                <a:gd name="connsiteX51" fmla="*/ 652067 w 1514475"/>
                <a:gd name="connsiteY51" fmla="*/ 83344 h 1066800"/>
                <a:gd name="connsiteX52" fmla="*/ 653971 w 1514475"/>
                <a:gd name="connsiteY52" fmla="*/ 84296 h 1066800"/>
                <a:gd name="connsiteX53" fmla="*/ 655876 w 1514475"/>
                <a:gd name="connsiteY53" fmla="*/ 86201 h 1066800"/>
                <a:gd name="connsiteX54" fmla="*/ 657781 w 1514475"/>
                <a:gd name="connsiteY54" fmla="*/ 89059 h 1066800"/>
                <a:gd name="connsiteX55" fmla="*/ 658734 w 1514475"/>
                <a:gd name="connsiteY55" fmla="*/ 90964 h 1066800"/>
                <a:gd name="connsiteX56" fmla="*/ 657781 w 1514475"/>
                <a:gd name="connsiteY56" fmla="*/ 97631 h 1066800"/>
                <a:gd name="connsiteX57" fmla="*/ 653019 w 1514475"/>
                <a:gd name="connsiteY57" fmla="*/ 125254 h 1066800"/>
                <a:gd name="connsiteX58" fmla="*/ 650161 w 1514475"/>
                <a:gd name="connsiteY58" fmla="*/ 135731 h 1066800"/>
                <a:gd name="connsiteX59" fmla="*/ 651114 w 1514475"/>
                <a:gd name="connsiteY59" fmla="*/ 145256 h 1066800"/>
                <a:gd name="connsiteX60" fmla="*/ 653019 w 1514475"/>
                <a:gd name="connsiteY60" fmla="*/ 148114 h 1066800"/>
                <a:gd name="connsiteX61" fmla="*/ 656829 w 1514475"/>
                <a:gd name="connsiteY61" fmla="*/ 150019 h 1066800"/>
                <a:gd name="connsiteX62" fmla="*/ 661592 w 1514475"/>
                <a:gd name="connsiteY62" fmla="*/ 150019 h 1066800"/>
                <a:gd name="connsiteX63" fmla="*/ 669211 w 1514475"/>
                <a:gd name="connsiteY63" fmla="*/ 149066 h 1066800"/>
                <a:gd name="connsiteX64" fmla="*/ 677784 w 1514475"/>
                <a:gd name="connsiteY64" fmla="*/ 145256 h 1066800"/>
                <a:gd name="connsiteX65" fmla="*/ 695881 w 1514475"/>
                <a:gd name="connsiteY65" fmla="*/ 134779 h 1066800"/>
                <a:gd name="connsiteX66" fmla="*/ 711121 w 1514475"/>
                <a:gd name="connsiteY66" fmla="*/ 126206 h 1066800"/>
                <a:gd name="connsiteX67" fmla="*/ 714931 w 1514475"/>
                <a:gd name="connsiteY67" fmla="*/ 125254 h 1066800"/>
                <a:gd name="connsiteX68" fmla="*/ 717789 w 1514475"/>
                <a:gd name="connsiteY68" fmla="*/ 127159 h 1066800"/>
                <a:gd name="connsiteX69" fmla="*/ 719694 w 1514475"/>
                <a:gd name="connsiteY69" fmla="*/ 129064 h 1066800"/>
                <a:gd name="connsiteX70" fmla="*/ 720646 w 1514475"/>
                <a:gd name="connsiteY70" fmla="*/ 133826 h 1066800"/>
                <a:gd name="connsiteX71" fmla="*/ 719694 w 1514475"/>
                <a:gd name="connsiteY71" fmla="*/ 138589 h 1066800"/>
                <a:gd name="connsiteX72" fmla="*/ 719694 w 1514475"/>
                <a:gd name="connsiteY72" fmla="*/ 139541 h 1066800"/>
                <a:gd name="connsiteX73" fmla="*/ 718742 w 1514475"/>
                <a:gd name="connsiteY73" fmla="*/ 144304 h 1066800"/>
                <a:gd name="connsiteX74" fmla="*/ 718742 w 1514475"/>
                <a:gd name="connsiteY74" fmla="*/ 145256 h 1066800"/>
                <a:gd name="connsiteX75" fmla="*/ 718742 w 1514475"/>
                <a:gd name="connsiteY75" fmla="*/ 148114 h 1066800"/>
                <a:gd name="connsiteX76" fmla="*/ 715884 w 1514475"/>
                <a:gd name="connsiteY76" fmla="*/ 150971 h 1066800"/>
                <a:gd name="connsiteX77" fmla="*/ 713026 w 1514475"/>
                <a:gd name="connsiteY77" fmla="*/ 155734 h 1066800"/>
                <a:gd name="connsiteX78" fmla="*/ 709217 w 1514475"/>
                <a:gd name="connsiteY78" fmla="*/ 159544 h 1066800"/>
                <a:gd name="connsiteX79" fmla="*/ 702549 w 1514475"/>
                <a:gd name="connsiteY79" fmla="*/ 165259 h 1066800"/>
                <a:gd name="connsiteX80" fmla="*/ 692071 w 1514475"/>
                <a:gd name="connsiteY80" fmla="*/ 171926 h 1066800"/>
                <a:gd name="connsiteX81" fmla="*/ 680642 w 1514475"/>
                <a:gd name="connsiteY81" fmla="*/ 175736 h 1066800"/>
                <a:gd name="connsiteX82" fmla="*/ 676831 w 1514475"/>
                <a:gd name="connsiteY82" fmla="*/ 176689 h 1066800"/>
                <a:gd name="connsiteX83" fmla="*/ 668259 w 1514475"/>
                <a:gd name="connsiteY83" fmla="*/ 177641 h 1066800"/>
                <a:gd name="connsiteX84" fmla="*/ 657781 w 1514475"/>
                <a:gd name="connsiteY84" fmla="*/ 179546 h 1066800"/>
                <a:gd name="connsiteX85" fmla="*/ 648256 w 1514475"/>
                <a:gd name="connsiteY85" fmla="*/ 181451 h 1066800"/>
                <a:gd name="connsiteX86" fmla="*/ 640636 w 1514475"/>
                <a:gd name="connsiteY86" fmla="*/ 184309 h 1066800"/>
                <a:gd name="connsiteX87" fmla="*/ 633017 w 1514475"/>
                <a:gd name="connsiteY87" fmla="*/ 186214 h 1066800"/>
                <a:gd name="connsiteX88" fmla="*/ 625396 w 1514475"/>
                <a:gd name="connsiteY88" fmla="*/ 189071 h 1066800"/>
                <a:gd name="connsiteX89" fmla="*/ 601584 w 1514475"/>
                <a:gd name="connsiteY89" fmla="*/ 201454 h 1066800"/>
                <a:gd name="connsiteX90" fmla="*/ 580629 w 1514475"/>
                <a:gd name="connsiteY90" fmla="*/ 225266 h 1066800"/>
                <a:gd name="connsiteX91" fmla="*/ 577771 w 1514475"/>
                <a:gd name="connsiteY91" fmla="*/ 232886 h 1066800"/>
                <a:gd name="connsiteX92" fmla="*/ 575867 w 1514475"/>
                <a:gd name="connsiteY92" fmla="*/ 241459 h 1066800"/>
                <a:gd name="connsiteX93" fmla="*/ 575867 w 1514475"/>
                <a:gd name="connsiteY93" fmla="*/ 255746 h 1066800"/>
                <a:gd name="connsiteX94" fmla="*/ 575867 w 1514475"/>
                <a:gd name="connsiteY94" fmla="*/ 270034 h 1066800"/>
                <a:gd name="connsiteX95" fmla="*/ 574914 w 1514475"/>
                <a:gd name="connsiteY95" fmla="*/ 275749 h 1066800"/>
                <a:gd name="connsiteX96" fmla="*/ 573009 w 1514475"/>
                <a:gd name="connsiteY96" fmla="*/ 287179 h 1066800"/>
                <a:gd name="connsiteX97" fmla="*/ 572056 w 1514475"/>
                <a:gd name="connsiteY97" fmla="*/ 290036 h 1066800"/>
                <a:gd name="connsiteX98" fmla="*/ 551101 w 1514475"/>
                <a:gd name="connsiteY98" fmla="*/ 328136 h 1066800"/>
                <a:gd name="connsiteX99" fmla="*/ 540624 w 1514475"/>
                <a:gd name="connsiteY99" fmla="*/ 338614 h 1066800"/>
                <a:gd name="connsiteX100" fmla="*/ 530146 w 1514475"/>
                <a:gd name="connsiteY100" fmla="*/ 348139 h 1066800"/>
                <a:gd name="connsiteX101" fmla="*/ 497761 w 1514475"/>
                <a:gd name="connsiteY101" fmla="*/ 368141 h 1066800"/>
                <a:gd name="connsiteX102" fmla="*/ 475854 w 1514475"/>
                <a:gd name="connsiteY102" fmla="*/ 377666 h 1066800"/>
                <a:gd name="connsiteX103" fmla="*/ 399654 w 1514475"/>
                <a:gd name="connsiteY103" fmla="*/ 425291 h 1066800"/>
                <a:gd name="connsiteX104" fmla="*/ 397749 w 1514475"/>
                <a:gd name="connsiteY104" fmla="*/ 423386 h 1066800"/>
                <a:gd name="connsiteX105" fmla="*/ 398701 w 1514475"/>
                <a:gd name="connsiteY105" fmla="*/ 431006 h 1066800"/>
                <a:gd name="connsiteX106" fmla="*/ 458709 w 1514475"/>
                <a:gd name="connsiteY106" fmla="*/ 544354 h 1066800"/>
                <a:gd name="connsiteX107" fmla="*/ 556817 w 1514475"/>
                <a:gd name="connsiteY107" fmla="*/ 634841 h 1066800"/>
                <a:gd name="connsiteX108" fmla="*/ 643494 w 1514475"/>
                <a:gd name="connsiteY108" fmla="*/ 680561 h 1066800"/>
                <a:gd name="connsiteX109" fmla="*/ 759699 w 1514475"/>
                <a:gd name="connsiteY109" fmla="*/ 696754 h 1066800"/>
                <a:gd name="connsiteX110" fmla="*/ 796846 w 1514475"/>
                <a:gd name="connsiteY110" fmla="*/ 696754 h 1066800"/>
                <a:gd name="connsiteX111" fmla="*/ 865426 w 1514475"/>
                <a:gd name="connsiteY111" fmla="*/ 692944 h 1066800"/>
                <a:gd name="connsiteX112" fmla="*/ 969249 w 1514475"/>
                <a:gd name="connsiteY112" fmla="*/ 687229 h 1066800"/>
                <a:gd name="connsiteX113" fmla="*/ 1017826 w 1514475"/>
                <a:gd name="connsiteY113" fmla="*/ 683419 h 1066800"/>
                <a:gd name="connsiteX114" fmla="*/ 1056879 w 1514475"/>
                <a:gd name="connsiteY114" fmla="*/ 621506 h 1066800"/>
                <a:gd name="connsiteX115" fmla="*/ 1080692 w 1514475"/>
                <a:gd name="connsiteY115" fmla="*/ 575786 h 1066800"/>
                <a:gd name="connsiteX116" fmla="*/ 1150224 w 1514475"/>
                <a:gd name="connsiteY116" fmla="*/ 541496 h 1066800"/>
                <a:gd name="connsiteX117" fmla="*/ 1137842 w 1514475"/>
                <a:gd name="connsiteY117" fmla="*/ 570071 h 1066800"/>
                <a:gd name="connsiteX118" fmla="*/ 1109267 w 1514475"/>
                <a:gd name="connsiteY118" fmla="*/ 626269 h 1066800"/>
                <a:gd name="connsiteX119" fmla="*/ 1106409 w 1514475"/>
                <a:gd name="connsiteY119" fmla="*/ 642461 h 1066800"/>
                <a:gd name="connsiteX120" fmla="*/ 1108314 w 1514475"/>
                <a:gd name="connsiteY120" fmla="*/ 715804 h 1066800"/>
                <a:gd name="connsiteX121" fmla="*/ 1118792 w 1514475"/>
                <a:gd name="connsiteY121" fmla="*/ 787241 h 1066800"/>
                <a:gd name="connsiteX122" fmla="*/ 1144509 w 1514475"/>
                <a:gd name="connsiteY122" fmla="*/ 866299 h 1066800"/>
                <a:gd name="connsiteX123" fmla="*/ 1234996 w 1514475"/>
                <a:gd name="connsiteY123" fmla="*/ 875824 h 1066800"/>
                <a:gd name="connsiteX124" fmla="*/ 1274049 w 1514475"/>
                <a:gd name="connsiteY124" fmla="*/ 894874 h 1066800"/>
                <a:gd name="connsiteX125" fmla="*/ 1320721 w 1514475"/>
                <a:gd name="connsiteY125" fmla="*/ 927259 h 1066800"/>
                <a:gd name="connsiteX126" fmla="*/ 1432164 w 1514475"/>
                <a:gd name="connsiteY126" fmla="*/ 958691 h 1066800"/>
                <a:gd name="connsiteX127" fmla="*/ 1458834 w 1514475"/>
                <a:gd name="connsiteY127" fmla="*/ 959644 h 1066800"/>
                <a:gd name="connsiteX128" fmla="*/ 1507411 w 1514475"/>
                <a:gd name="connsiteY128" fmla="*/ 989171 h 1066800"/>
                <a:gd name="connsiteX129" fmla="*/ 1485504 w 1514475"/>
                <a:gd name="connsiteY129" fmla="*/ 998696 h 1066800"/>
                <a:gd name="connsiteX130" fmla="*/ 1465501 w 1514475"/>
                <a:gd name="connsiteY130" fmla="*/ 1004411 h 1066800"/>
                <a:gd name="connsiteX131" fmla="*/ 1474074 w 1514475"/>
                <a:gd name="connsiteY131" fmla="*/ 1019651 h 1066800"/>
                <a:gd name="connsiteX132" fmla="*/ 1471217 w 1514475"/>
                <a:gd name="connsiteY132" fmla="*/ 1041559 h 1066800"/>
                <a:gd name="connsiteX133" fmla="*/ 1452167 w 1514475"/>
                <a:gd name="connsiteY133" fmla="*/ 1047274 h 1066800"/>
                <a:gd name="connsiteX134" fmla="*/ 1442642 w 1514475"/>
                <a:gd name="connsiteY134" fmla="*/ 1049179 h 1066800"/>
                <a:gd name="connsiteX135" fmla="*/ 1424544 w 1514475"/>
                <a:gd name="connsiteY135" fmla="*/ 1044416 h 1066800"/>
                <a:gd name="connsiteX136" fmla="*/ 1394064 w 1514475"/>
                <a:gd name="connsiteY136" fmla="*/ 1033939 h 1066800"/>
                <a:gd name="connsiteX137" fmla="*/ 1305482 w 1514475"/>
                <a:gd name="connsiteY137" fmla="*/ 991076 h 1066800"/>
                <a:gd name="connsiteX138" fmla="*/ 1260714 w 1514475"/>
                <a:gd name="connsiteY138" fmla="*/ 967264 h 1066800"/>
                <a:gd name="connsiteX139" fmla="*/ 1182609 w 1514475"/>
                <a:gd name="connsiteY139" fmla="*/ 961549 h 1066800"/>
                <a:gd name="connsiteX140" fmla="*/ 1116886 w 1514475"/>
                <a:gd name="connsiteY140" fmla="*/ 973931 h 1066800"/>
                <a:gd name="connsiteX141" fmla="*/ 972106 w 1514475"/>
                <a:gd name="connsiteY141" fmla="*/ 944404 h 1066800"/>
                <a:gd name="connsiteX142" fmla="*/ 835899 w 1514475"/>
                <a:gd name="connsiteY142" fmla="*/ 917734 h 1066800"/>
                <a:gd name="connsiteX143" fmla="*/ 786369 w 1514475"/>
                <a:gd name="connsiteY143" fmla="*/ 932974 h 1066800"/>
                <a:gd name="connsiteX144" fmla="*/ 770176 w 1514475"/>
                <a:gd name="connsiteY144" fmla="*/ 939641 h 1066800"/>
                <a:gd name="connsiteX145" fmla="*/ 693024 w 1514475"/>
                <a:gd name="connsiteY145" fmla="*/ 942499 h 1066800"/>
                <a:gd name="connsiteX146" fmla="*/ 566342 w 1514475"/>
                <a:gd name="connsiteY146" fmla="*/ 921544 h 1066800"/>
                <a:gd name="connsiteX147" fmla="*/ 532051 w 1514475"/>
                <a:gd name="connsiteY147" fmla="*/ 915829 h 1066800"/>
                <a:gd name="connsiteX148" fmla="*/ 512049 w 1514475"/>
                <a:gd name="connsiteY148" fmla="*/ 911066 h 1066800"/>
                <a:gd name="connsiteX149" fmla="*/ 469186 w 1514475"/>
                <a:gd name="connsiteY149" fmla="*/ 916781 h 1066800"/>
                <a:gd name="connsiteX150" fmla="*/ 356791 w 1514475"/>
                <a:gd name="connsiteY150" fmla="*/ 912971 h 1066800"/>
                <a:gd name="connsiteX151" fmla="*/ 219631 w 1514475"/>
                <a:gd name="connsiteY151" fmla="*/ 962501 h 1066800"/>
                <a:gd name="connsiteX152" fmla="*/ 178674 w 1514475"/>
                <a:gd name="connsiteY152" fmla="*/ 999649 h 1066800"/>
                <a:gd name="connsiteX153" fmla="*/ 159624 w 1514475"/>
                <a:gd name="connsiteY153" fmla="*/ 1024414 h 1066800"/>
                <a:gd name="connsiteX154" fmla="*/ 111999 w 1514475"/>
                <a:gd name="connsiteY154" fmla="*/ 1057751 h 1066800"/>
                <a:gd name="connsiteX155" fmla="*/ 79614 w 1514475"/>
                <a:gd name="connsiteY155" fmla="*/ 1068229 h 1066800"/>
                <a:gd name="connsiteX156" fmla="*/ 92949 w 1514475"/>
                <a:gd name="connsiteY156" fmla="*/ 1042511 h 1066800"/>
                <a:gd name="connsiteX157" fmla="*/ 114856 w 1514475"/>
                <a:gd name="connsiteY157" fmla="*/ 1011079 h 1066800"/>
                <a:gd name="connsiteX158" fmla="*/ 133906 w 1514475"/>
                <a:gd name="connsiteY158" fmla="*/ 987266 h 1066800"/>
                <a:gd name="connsiteX159" fmla="*/ 170101 w 1514475"/>
                <a:gd name="connsiteY159" fmla="*/ 950119 h 1066800"/>
                <a:gd name="connsiteX160" fmla="*/ 192961 w 1514475"/>
                <a:gd name="connsiteY160" fmla="*/ 928211 h 1066800"/>
                <a:gd name="connsiteX161" fmla="*/ 140574 w 1514475"/>
                <a:gd name="connsiteY161" fmla="*/ 950119 h 1066800"/>
                <a:gd name="connsiteX162" fmla="*/ 31036 w 1514475"/>
                <a:gd name="connsiteY162" fmla="*/ 986314 h 1066800"/>
                <a:gd name="connsiteX163" fmla="*/ 7224 w 1514475"/>
                <a:gd name="connsiteY163" fmla="*/ 981551 h 1066800"/>
                <a:gd name="connsiteX164" fmla="*/ 116761 w 1514475"/>
                <a:gd name="connsiteY164" fmla="*/ 923449 h 1066800"/>
                <a:gd name="connsiteX165" fmla="*/ 232966 w 1514475"/>
                <a:gd name="connsiteY165" fmla="*/ 871061 h 1066800"/>
                <a:gd name="connsiteX166" fmla="*/ 347266 w 1514475"/>
                <a:gd name="connsiteY166" fmla="*/ 845344 h 1066800"/>
                <a:gd name="connsiteX167" fmla="*/ 389176 w 1514475"/>
                <a:gd name="connsiteY167" fmla="*/ 834866 h 1066800"/>
                <a:gd name="connsiteX168" fmla="*/ 379651 w 1514475"/>
                <a:gd name="connsiteY168" fmla="*/ 783431 h 1066800"/>
                <a:gd name="connsiteX169" fmla="*/ 355839 w 1514475"/>
                <a:gd name="connsiteY169" fmla="*/ 748189 h 1066800"/>
                <a:gd name="connsiteX170" fmla="*/ 332979 w 1514475"/>
                <a:gd name="connsiteY170" fmla="*/ 723424 h 1066800"/>
                <a:gd name="connsiteX171" fmla="*/ 310119 w 1514475"/>
                <a:gd name="connsiteY171" fmla="*/ 633889 h 1066800"/>
                <a:gd name="connsiteX172" fmla="*/ 307261 w 1514475"/>
                <a:gd name="connsiteY172" fmla="*/ 567214 h 1066800"/>
                <a:gd name="connsiteX173" fmla="*/ 286306 w 1514475"/>
                <a:gd name="connsiteY173" fmla="*/ 545306 h 1066800"/>
                <a:gd name="connsiteX174" fmla="*/ 197724 w 1514475"/>
                <a:gd name="connsiteY174" fmla="*/ 531971 h 1066800"/>
                <a:gd name="connsiteX175" fmla="*/ 178674 w 1514475"/>
                <a:gd name="connsiteY175" fmla="*/ 511016 h 1066800"/>
                <a:gd name="connsiteX176" fmla="*/ 215821 w 1514475"/>
                <a:gd name="connsiteY176" fmla="*/ 471964 h 1066800"/>
                <a:gd name="connsiteX177" fmla="*/ 294879 w 1514475"/>
                <a:gd name="connsiteY177" fmla="*/ 438626 h 1066800"/>
                <a:gd name="connsiteX178" fmla="*/ 282496 w 1514475"/>
                <a:gd name="connsiteY178" fmla="*/ 436721 h 1066800"/>
                <a:gd name="connsiteX179" fmla="*/ 232014 w 1514475"/>
                <a:gd name="connsiteY179" fmla="*/ 432911 h 1066800"/>
                <a:gd name="connsiteX180" fmla="*/ 203439 w 1514475"/>
                <a:gd name="connsiteY180" fmla="*/ 431006 h 1066800"/>
                <a:gd name="connsiteX181" fmla="*/ 180579 w 1514475"/>
                <a:gd name="connsiteY181" fmla="*/ 427196 h 1066800"/>
                <a:gd name="connsiteX182" fmla="*/ 166291 w 1514475"/>
                <a:gd name="connsiteY182" fmla="*/ 421481 h 1066800"/>
                <a:gd name="connsiteX183" fmla="*/ 161529 w 1514475"/>
                <a:gd name="connsiteY183" fmla="*/ 411004 h 1066800"/>
                <a:gd name="connsiteX184" fmla="*/ 169149 w 1514475"/>
                <a:gd name="connsiteY184" fmla="*/ 403384 h 1066800"/>
                <a:gd name="connsiteX185" fmla="*/ 184389 w 1514475"/>
                <a:gd name="connsiteY185" fmla="*/ 404336 h 1066800"/>
                <a:gd name="connsiteX186" fmla="*/ 178674 w 1514475"/>
                <a:gd name="connsiteY186" fmla="*/ 394811 h 1066800"/>
                <a:gd name="connsiteX187" fmla="*/ 173911 w 1514475"/>
                <a:gd name="connsiteY187" fmla="*/ 385286 h 1066800"/>
                <a:gd name="connsiteX188" fmla="*/ 170101 w 1514475"/>
                <a:gd name="connsiteY188" fmla="*/ 374809 h 1066800"/>
                <a:gd name="connsiteX189" fmla="*/ 161529 w 1514475"/>
                <a:gd name="connsiteY189" fmla="*/ 332899 h 1066800"/>
                <a:gd name="connsiteX190" fmla="*/ 152956 w 1514475"/>
                <a:gd name="connsiteY190" fmla="*/ 323374 h 1066800"/>
                <a:gd name="connsiteX191" fmla="*/ 148194 w 1514475"/>
                <a:gd name="connsiteY191" fmla="*/ 313849 h 1066800"/>
                <a:gd name="connsiteX192" fmla="*/ 152956 w 1514475"/>
                <a:gd name="connsiteY192" fmla="*/ 305276 h 1066800"/>
                <a:gd name="connsiteX193" fmla="*/ 163434 w 1514475"/>
                <a:gd name="connsiteY193" fmla="*/ 306229 h 1066800"/>
                <a:gd name="connsiteX194" fmla="*/ 176769 w 1514475"/>
                <a:gd name="connsiteY194" fmla="*/ 312896 h 1066800"/>
                <a:gd name="connsiteX195" fmla="*/ 192009 w 1514475"/>
                <a:gd name="connsiteY195" fmla="*/ 318611 h 1066800"/>
                <a:gd name="connsiteX196" fmla="*/ 203439 w 1514475"/>
                <a:gd name="connsiteY196" fmla="*/ 320516 h 1066800"/>
                <a:gd name="connsiteX197" fmla="*/ 197724 w 1514475"/>
                <a:gd name="connsiteY197" fmla="*/ 313849 h 1066800"/>
                <a:gd name="connsiteX198" fmla="*/ 192009 w 1514475"/>
                <a:gd name="connsiteY198" fmla="*/ 303371 h 1066800"/>
                <a:gd name="connsiteX199" fmla="*/ 185341 w 1514475"/>
                <a:gd name="connsiteY199" fmla="*/ 289084 h 1066800"/>
                <a:gd name="connsiteX200" fmla="*/ 182484 w 1514475"/>
                <a:gd name="connsiteY200" fmla="*/ 282416 h 1066800"/>
                <a:gd name="connsiteX201" fmla="*/ 186294 w 1514475"/>
                <a:gd name="connsiteY201" fmla="*/ 272891 h 1066800"/>
                <a:gd name="connsiteX202" fmla="*/ 194866 w 1514475"/>
                <a:gd name="connsiteY202" fmla="*/ 272891 h 1066800"/>
                <a:gd name="connsiteX203" fmla="*/ 204391 w 1514475"/>
                <a:gd name="connsiteY203" fmla="*/ 280511 h 1066800"/>
                <a:gd name="connsiteX204" fmla="*/ 215821 w 1514475"/>
                <a:gd name="connsiteY204" fmla="*/ 294799 h 1066800"/>
                <a:gd name="connsiteX205" fmla="*/ 229156 w 1514475"/>
                <a:gd name="connsiteY205" fmla="*/ 308134 h 1066800"/>
                <a:gd name="connsiteX206" fmla="*/ 252969 w 1514475"/>
                <a:gd name="connsiteY206" fmla="*/ 327184 h 1066800"/>
                <a:gd name="connsiteX207" fmla="*/ 274876 w 1514475"/>
                <a:gd name="connsiteY207" fmla="*/ 337661 h 1066800"/>
                <a:gd name="connsiteX208" fmla="*/ 277734 w 1514475"/>
                <a:gd name="connsiteY208" fmla="*/ 337661 h 1066800"/>
                <a:gd name="connsiteX209" fmla="*/ 287259 w 1514475"/>
                <a:gd name="connsiteY209" fmla="*/ 333851 h 1066800"/>
                <a:gd name="connsiteX210" fmla="*/ 289164 w 1514475"/>
                <a:gd name="connsiteY210" fmla="*/ 330041 h 1066800"/>
                <a:gd name="connsiteX211" fmla="*/ 289164 w 1514475"/>
                <a:gd name="connsiteY211" fmla="*/ 325279 h 1066800"/>
                <a:gd name="connsiteX212" fmla="*/ 288211 w 1514475"/>
                <a:gd name="connsiteY212" fmla="*/ 309086 h 1066800"/>
                <a:gd name="connsiteX213" fmla="*/ 293926 w 1514475"/>
                <a:gd name="connsiteY213" fmla="*/ 292894 h 1066800"/>
                <a:gd name="connsiteX214" fmla="*/ 306309 w 1514475"/>
                <a:gd name="connsiteY214" fmla="*/ 291941 h 1066800"/>
                <a:gd name="connsiteX215" fmla="*/ 310119 w 1514475"/>
                <a:gd name="connsiteY215" fmla="*/ 300514 h 1066800"/>
                <a:gd name="connsiteX216" fmla="*/ 315834 w 1514475"/>
                <a:gd name="connsiteY216" fmla="*/ 350044 h 1066800"/>
                <a:gd name="connsiteX217" fmla="*/ 376794 w 1514475"/>
                <a:gd name="connsiteY217" fmla="*/ 364331 h 1066800"/>
                <a:gd name="connsiteX218" fmla="*/ 385366 w 1514475"/>
                <a:gd name="connsiteY218" fmla="*/ 358616 h 1066800"/>
                <a:gd name="connsiteX219" fmla="*/ 397749 w 1514475"/>
                <a:gd name="connsiteY219" fmla="*/ 346234 h 1066800"/>
                <a:gd name="connsiteX220" fmla="*/ 424419 w 1514475"/>
                <a:gd name="connsiteY220" fmla="*/ 312896 h 1066800"/>
                <a:gd name="connsiteX221" fmla="*/ 436801 w 1514475"/>
                <a:gd name="connsiteY221" fmla="*/ 286226 h 1066800"/>
                <a:gd name="connsiteX222" fmla="*/ 437754 w 1514475"/>
                <a:gd name="connsiteY222" fmla="*/ 284321 h 1066800"/>
                <a:gd name="connsiteX223" fmla="*/ 439659 w 1514475"/>
                <a:gd name="connsiteY223" fmla="*/ 265271 h 1066800"/>
                <a:gd name="connsiteX224" fmla="*/ 433944 w 1514475"/>
                <a:gd name="connsiteY224" fmla="*/ 246221 h 1066800"/>
                <a:gd name="connsiteX225" fmla="*/ 424419 w 1514475"/>
                <a:gd name="connsiteY225" fmla="*/ 232886 h 1066800"/>
                <a:gd name="connsiteX226" fmla="*/ 408226 w 1514475"/>
                <a:gd name="connsiteY226" fmla="*/ 215741 h 1066800"/>
                <a:gd name="connsiteX227" fmla="*/ 386319 w 1514475"/>
                <a:gd name="connsiteY227" fmla="*/ 205264 h 1066800"/>
                <a:gd name="connsiteX228" fmla="*/ 366316 w 1514475"/>
                <a:gd name="connsiteY228" fmla="*/ 198596 h 1066800"/>
                <a:gd name="connsiteX229" fmla="*/ 355839 w 1514475"/>
                <a:gd name="connsiteY229" fmla="*/ 195739 h 1066800"/>
                <a:gd name="connsiteX230" fmla="*/ 340599 w 1514475"/>
                <a:gd name="connsiteY230" fmla="*/ 192881 h 1066800"/>
                <a:gd name="connsiteX231" fmla="*/ 316786 w 1514475"/>
                <a:gd name="connsiteY231" fmla="*/ 189071 h 1066800"/>
                <a:gd name="connsiteX232" fmla="*/ 306309 w 1514475"/>
                <a:gd name="connsiteY232" fmla="*/ 187166 h 1066800"/>
                <a:gd name="connsiteX233" fmla="*/ 292021 w 1514475"/>
                <a:gd name="connsiteY233" fmla="*/ 179546 h 1066800"/>
                <a:gd name="connsiteX234" fmla="*/ 289164 w 1514475"/>
                <a:gd name="connsiteY234" fmla="*/ 170021 h 1066800"/>
                <a:gd name="connsiteX235" fmla="*/ 298689 w 1514475"/>
                <a:gd name="connsiteY235" fmla="*/ 160496 h 1066800"/>
                <a:gd name="connsiteX236" fmla="*/ 313929 w 1514475"/>
                <a:gd name="connsiteY236" fmla="*/ 158591 h 1066800"/>
                <a:gd name="connsiteX237" fmla="*/ 331074 w 1514475"/>
                <a:gd name="connsiteY237" fmla="*/ 160496 h 1066800"/>
                <a:gd name="connsiteX238" fmla="*/ 368221 w 1514475"/>
                <a:gd name="connsiteY238" fmla="*/ 140494 h 1066800"/>
                <a:gd name="connsiteX239" fmla="*/ 364411 w 1514475"/>
                <a:gd name="connsiteY239" fmla="*/ 131921 h 1066800"/>
                <a:gd name="connsiteX240" fmla="*/ 355839 w 1514475"/>
                <a:gd name="connsiteY240" fmla="*/ 103346 h 1066800"/>
                <a:gd name="connsiteX241" fmla="*/ 360601 w 1514475"/>
                <a:gd name="connsiteY241" fmla="*/ 93821 h 1066800"/>
                <a:gd name="connsiteX242" fmla="*/ 369174 w 1514475"/>
                <a:gd name="connsiteY242" fmla="*/ 92869 h 1066800"/>
                <a:gd name="connsiteX243" fmla="*/ 376794 w 1514475"/>
                <a:gd name="connsiteY243" fmla="*/ 97631 h 1066800"/>
                <a:gd name="connsiteX244" fmla="*/ 382509 w 1514475"/>
                <a:gd name="connsiteY244" fmla="*/ 108109 h 1066800"/>
                <a:gd name="connsiteX245" fmla="*/ 389176 w 1514475"/>
                <a:gd name="connsiteY245" fmla="*/ 120491 h 1066800"/>
                <a:gd name="connsiteX246" fmla="*/ 396796 w 1514475"/>
                <a:gd name="connsiteY246" fmla="*/ 130969 h 1066800"/>
                <a:gd name="connsiteX247" fmla="*/ 402511 w 1514475"/>
                <a:gd name="connsiteY247" fmla="*/ 137636 h 1066800"/>
                <a:gd name="connsiteX248" fmla="*/ 406321 w 1514475"/>
                <a:gd name="connsiteY248" fmla="*/ 136684 h 1066800"/>
                <a:gd name="connsiteX249" fmla="*/ 412989 w 1514475"/>
                <a:gd name="connsiteY249" fmla="*/ 136684 h 1066800"/>
                <a:gd name="connsiteX250" fmla="*/ 432039 w 1514475"/>
                <a:gd name="connsiteY250" fmla="*/ 139541 h 1066800"/>
                <a:gd name="connsiteX251" fmla="*/ 450136 w 1514475"/>
                <a:gd name="connsiteY251" fmla="*/ 143351 h 1066800"/>
                <a:gd name="connsiteX252" fmla="*/ 472996 w 1514475"/>
                <a:gd name="connsiteY252" fmla="*/ 147161 h 1066800"/>
                <a:gd name="connsiteX253" fmla="*/ 493951 w 1514475"/>
                <a:gd name="connsiteY253" fmla="*/ 147161 h 1066800"/>
                <a:gd name="connsiteX254" fmla="*/ 496809 w 1514475"/>
                <a:gd name="connsiteY254" fmla="*/ 143351 h 1066800"/>
                <a:gd name="connsiteX255" fmla="*/ 499666 w 1514475"/>
                <a:gd name="connsiteY255" fmla="*/ 135731 h 1066800"/>
                <a:gd name="connsiteX256" fmla="*/ 500619 w 1514475"/>
                <a:gd name="connsiteY256" fmla="*/ 134779 h 1066800"/>
                <a:gd name="connsiteX257" fmla="*/ 501571 w 1514475"/>
                <a:gd name="connsiteY257" fmla="*/ 127159 h 1066800"/>
                <a:gd name="connsiteX258" fmla="*/ 500619 w 1514475"/>
                <a:gd name="connsiteY258" fmla="*/ 118586 h 1066800"/>
                <a:gd name="connsiteX259" fmla="*/ 498714 w 1514475"/>
                <a:gd name="connsiteY259" fmla="*/ 111919 h 1066800"/>
                <a:gd name="connsiteX260" fmla="*/ 496809 w 1514475"/>
                <a:gd name="connsiteY260" fmla="*/ 109061 h 1066800"/>
                <a:gd name="connsiteX261" fmla="*/ 492046 w 1514475"/>
                <a:gd name="connsiteY261" fmla="*/ 105251 h 1066800"/>
                <a:gd name="connsiteX262" fmla="*/ 486331 w 1514475"/>
                <a:gd name="connsiteY262" fmla="*/ 99536 h 1066800"/>
                <a:gd name="connsiteX263" fmla="*/ 479664 w 1514475"/>
                <a:gd name="connsiteY263" fmla="*/ 95726 h 1066800"/>
                <a:gd name="connsiteX264" fmla="*/ 465376 w 1514475"/>
                <a:gd name="connsiteY264" fmla="*/ 92869 h 1066800"/>
                <a:gd name="connsiteX265" fmla="*/ 457756 w 1514475"/>
                <a:gd name="connsiteY265" fmla="*/ 88106 h 1066800"/>
                <a:gd name="connsiteX266" fmla="*/ 447279 w 1514475"/>
                <a:gd name="connsiteY266" fmla="*/ 78581 h 1066800"/>
                <a:gd name="connsiteX267" fmla="*/ 442516 w 1514475"/>
                <a:gd name="connsiteY267" fmla="*/ 71914 h 1066800"/>
                <a:gd name="connsiteX268" fmla="*/ 442516 w 1514475"/>
                <a:gd name="connsiteY268" fmla="*/ 63341 h 1066800"/>
                <a:gd name="connsiteX269" fmla="*/ 457756 w 1514475"/>
                <a:gd name="connsiteY269" fmla="*/ 57626 h 1066800"/>
                <a:gd name="connsiteX270" fmla="*/ 492046 w 1514475"/>
                <a:gd name="connsiteY270" fmla="*/ 76676 h 1066800"/>
                <a:gd name="connsiteX271" fmla="*/ 494904 w 1514475"/>
                <a:gd name="connsiteY271" fmla="*/ 77629 h 1066800"/>
                <a:gd name="connsiteX272" fmla="*/ 496809 w 1514475"/>
                <a:gd name="connsiteY272" fmla="*/ 77629 h 1066800"/>
                <a:gd name="connsiteX273" fmla="*/ 508239 w 1514475"/>
                <a:gd name="connsiteY273" fmla="*/ 70009 h 1066800"/>
                <a:gd name="connsiteX274" fmla="*/ 511096 w 1514475"/>
                <a:gd name="connsiteY274" fmla="*/ 62389 h 1066800"/>
                <a:gd name="connsiteX275" fmla="*/ 511096 w 1514475"/>
                <a:gd name="connsiteY275" fmla="*/ 61436 h 1066800"/>
                <a:gd name="connsiteX276" fmla="*/ 511096 w 1514475"/>
                <a:gd name="connsiteY276" fmla="*/ 52864 h 1066800"/>
                <a:gd name="connsiteX277" fmla="*/ 507286 w 1514475"/>
                <a:gd name="connsiteY277" fmla="*/ 46196 h 1066800"/>
                <a:gd name="connsiteX278" fmla="*/ 499666 w 1514475"/>
                <a:gd name="connsiteY278" fmla="*/ 37624 h 1066800"/>
                <a:gd name="connsiteX279" fmla="*/ 487284 w 1514475"/>
                <a:gd name="connsiteY279" fmla="*/ 22384 h 1066800"/>
                <a:gd name="connsiteX280" fmla="*/ 486331 w 1514475"/>
                <a:gd name="connsiteY280" fmla="*/ 15716 h 1066800"/>
                <a:gd name="connsiteX281" fmla="*/ 491094 w 1514475"/>
                <a:gd name="connsiteY281" fmla="*/ 10001 h 1066800"/>
                <a:gd name="connsiteX282" fmla="*/ 493951 w 1514475"/>
                <a:gd name="connsiteY282" fmla="*/ 10001 h 1066800"/>
                <a:gd name="connsiteX283" fmla="*/ 493951 w 1514475"/>
                <a:gd name="connsiteY283" fmla="*/ 10001 h 1066800"/>
                <a:gd name="connsiteX284" fmla="*/ 493951 w 1514475"/>
                <a:gd name="connsiteY284" fmla="*/ 10001 h 1066800"/>
                <a:gd name="connsiteX285" fmla="*/ 394891 w 1514475"/>
                <a:gd name="connsiteY285" fmla="*/ 174784 h 1066800"/>
                <a:gd name="connsiteX286" fmla="*/ 391081 w 1514475"/>
                <a:gd name="connsiteY286" fmla="*/ 177641 h 1066800"/>
                <a:gd name="connsiteX287" fmla="*/ 392034 w 1514475"/>
                <a:gd name="connsiteY287" fmla="*/ 181451 h 1066800"/>
                <a:gd name="connsiteX288" fmla="*/ 407274 w 1514475"/>
                <a:gd name="connsiteY288" fmla="*/ 191929 h 1066800"/>
                <a:gd name="connsiteX289" fmla="*/ 422514 w 1514475"/>
                <a:gd name="connsiteY289" fmla="*/ 198596 h 1066800"/>
                <a:gd name="connsiteX290" fmla="*/ 427276 w 1514475"/>
                <a:gd name="connsiteY290" fmla="*/ 199549 h 1066800"/>
                <a:gd name="connsiteX291" fmla="*/ 444421 w 1514475"/>
                <a:gd name="connsiteY291" fmla="*/ 198596 h 1066800"/>
                <a:gd name="connsiteX292" fmla="*/ 449184 w 1514475"/>
                <a:gd name="connsiteY292" fmla="*/ 198596 h 1066800"/>
                <a:gd name="connsiteX293" fmla="*/ 449184 w 1514475"/>
                <a:gd name="connsiteY293" fmla="*/ 199549 h 1066800"/>
                <a:gd name="connsiteX294" fmla="*/ 456804 w 1514475"/>
                <a:gd name="connsiteY294" fmla="*/ 204311 h 1066800"/>
                <a:gd name="connsiteX295" fmla="*/ 458709 w 1514475"/>
                <a:gd name="connsiteY295" fmla="*/ 207169 h 1066800"/>
                <a:gd name="connsiteX296" fmla="*/ 456804 w 1514475"/>
                <a:gd name="connsiteY296" fmla="*/ 211931 h 1066800"/>
                <a:gd name="connsiteX297" fmla="*/ 456804 w 1514475"/>
                <a:gd name="connsiteY297" fmla="*/ 212884 h 1066800"/>
                <a:gd name="connsiteX298" fmla="*/ 453946 w 1514475"/>
                <a:gd name="connsiteY298" fmla="*/ 220504 h 1066800"/>
                <a:gd name="connsiteX299" fmla="*/ 452994 w 1514475"/>
                <a:gd name="connsiteY299" fmla="*/ 227171 h 1066800"/>
                <a:gd name="connsiteX300" fmla="*/ 452994 w 1514475"/>
                <a:gd name="connsiteY300" fmla="*/ 230981 h 1066800"/>
                <a:gd name="connsiteX301" fmla="*/ 456804 w 1514475"/>
                <a:gd name="connsiteY301" fmla="*/ 240506 h 1066800"/>
                <a:gd name="connsiteX302" fmla="*/ 462519 w 1514475"/>
                <a:gd name="connsiteY302" fmla="*/ 268129 h 1066800"/>
                <a:gd name="connsiteX303" fmla="*/ 463471 w 1514475"/>
                <a:gd name="connsiteY303" fmla="*/ 273844 h 1066800"/>
                <a:gd name="connsiteX304" fmla="*/ 479664 w 1514475"/>
                <a:gd name="connsiteY304" fmla="*/ 266224 h 1066800"/>
                <a:gd name="connsiteX305" fmla="*/ 488236 w 1514475"/>
                <a:gd name="connsiteY305" fmla="*/ 260509 h 1066800"/>
                <a:gd name="connsiteX306" fmla="*/ 495856 w 1514475"/>
                <a:gd name="connsiteY306" fmla="*/ 259556 h 1066800"/>
                <a:gd name="connsiteX307" fmla="*/ 502524 w 1514475"/>
                <a:gd name="connsiteY307" fmla="*/ 268129 h 1066800"/>
                <a:gd name="connsiteX308" fmla="*/ 501571 w 1514475"/>
                <a:gd name="connsiteY308" fmla="*/ 273844 h 1066800"/>
                <a:gd name="connsiteX309" fmla="*/ 499666 w 1514475"/>
                <a:gd name="connsiteY309" fmla="*/ 276701 h 1066800"/>
                <a:gd name="connsiteX310" fmla="*/ 493951 w 1514475"/>
                <a:gd name="connsiteY310" fmla="*/ 283369 h 1066800"/>
                <a:gd name="connsiteX311" fmla="*/ 478711 w 1514475"/>
                <a:gd name="connsiteY311" fmla="*/ 296704 h 1066800"/>
                <a:gd name="connsiteX312" fmla="*/ 463471 w 1514475"/>
                <a:gd name="connsiteY312" fmla="*/ 310991 h 1066800"/>
                <a:gd name="connsiteX313" fmla="*/ 438706 w 1514475"/>
                <a:gd name="connsiteY313" fmla="*/ 339566 h 1066800"/>
                <a:gd name="connsiteX314" fmla="*/ 423466 w 1514475"/>
                <a:gd name="connsiteY314" fmla="*/ 359569 h 1066800"/>
                <a:gd name="connsiteX315" fmla="*/ 416799 w 1514475"/>
                <a:gd name="connsiteY315" fmla="*/ 367189 h 1066800"/>
                <a:gd name="connsiteX316" fmla="*/ 417751 w 1514475"/>
                <a:gd name="connsiteY316" fmla="*/ 367189 h 1066800"/>
                <a:gd name="connsiteX317" fmla="*/ 482521 w 1514475"/>
                <a:gd name="connsiteY317" fmla="*/ 343376 h 1066800"/>
                <a:gd name="connsiteX318" fmla="*/ 504429 w 1514475"/>
                <a:gd name="connsiteY318" fmla="*/ 330041 h 1066800"/>
                <a:gd name="connsiteX319" fmla="*/ 527289 w 1514475"/>
                <a:gd name="connsiteY319" fmla="*/ 308134 h 1066800"/>
                <a:gd name="connsiteX320" fmla="*/ 538719 w 1514475"/>
                <a:gd name="connsiteY320" fmla="*/ 288131 h 1066800"/>
                <a:gd name="connsiteX321" fmla="*/ 541576 w 1514475"/>
                <a:gd name="connsiteY321" fmla="*/ 280511 h 1066800"/>
                <a:gd name="connsiteX322" fmla="*/ 542529 w 1514475"/>
                <a:gd name="connsiteY322" fmla="*/ 255746 h 1066800"/>
                <a:gd name="connsiteX323" fmla="*/ 523479 w 1514475"/>
                <a:gd name="connsiteY323" fmla="*/ 212884 h 1066800"/>
                <a:gd name="connsiteX324" fmla="*/ 497761 w 1514475"/>
                <a:gd name="connsiteY324" fmla="*/ 193834 h 1066800"/>
                <a:gd name="connsiteX325" fmla="*/ 466329 w 1514475"/>
                <a:gd name="connsiteY325" fmla="*/ 181451 h 1066800"/>
                <a:gd name="connsiteX326" fmla="*/ 456804 w 1514475"/>
                <a:gd name="connsiteY326" fmla="*/ 179546 h 1066800"/>
                <a:gd name="connsiteX327" fmla="*/ 428229 w 1514475"/>
                <a:gd name="connsiteY327" fmla="*/ 174784 h 1066800"/>
                <a:gd name="connsiteX328" fmla="*/ 423466 w 1514475"/>
                <a:gd name="connsiteY328" fmla="*/ 174784 h 1066800"/>
                <a:gd name="connsiteX329" fmla="*/ 418704 w 1514475"/>
                <a:gd name="connsiteY329" fmla="*/ 174784 h 1066800"/>
                <a:gd name="connsiteX330" fmla="*/ 414894 w 1514475"/>
                <a:gd name="connsiteY330" fmla="*/ 175736 h 1066800"/>
                <a:gd name="connsiteX331" fmla="*/ 402511 w 1514475"/>
                <a:gd name="connsiteY331" fmla="*/ 175736 h 1066800"/>
                <a:gd name="connsiteX332" fmla="*/ 394891 w 1514475"/>
                <a:gd name="connsiteY332" fmla="*/ 174784 h 1066800"/>
                <a:gd name="connsiteX333" fmla="*/ 394891 w 1514475"/>
                <a:gd name="connsiteY333" fmla="*/ 174784 h 1066800"/>
                <a:gd name="connsiteX334" fmla="*/ 192009 w 1514475"/>
                <a:gd name="connsiteY334" fmla="*/ 347186 h 1066800"/>
                <a:gd name="connsiteX335" fmla="*/ 194866 w 1514475"/>
                <a:gd name="connsiteY335" fmla="*/ 374809 h 1066800"/>
                <a:gd name="connsiteX336" fmla="*/ 213916 w 1514475"/>
                <a:gd name="connsiteY336" fmla="*/ 403384 h 1066800"/>
                <a:gd name="connsiteX337" fmla="*/ 222489 w 1514475"/>
                <a:gd name="connsiteY337" fmla="*/ 409099 h 1066800"/>
                <a:gd name="connsiteX338" fmla="*/ 229156 w 1514475"/>
                <a:gd name="connsiteY338" fmla="*/ 411004 h 1066800"/>
                <a:gd name="connsiteX339" fmla="*/ 232966 w 1514475"/>
                <a:gd name="connsiteY339" fmla="*/ 411956 h 1066800"/>
                <a:gd name="connsiteX340" fmla="*/ 234871 w 1514475"/>
                <a:gd name="connsiteY340" fmla="*/ 412909 h 1066800"/>
                <a:gd name="connsiteX341" fmla="*/ 238681 w 1514475"/>
                <a:gd name="connsiteY341" fmla="*/ 411956 h 1066800"/>
                <a:gd name="connsiteX342" fmla="*/ 234871 w 1514475"/>
                <a:gd name="connsiteY342" fmla="*/ 401479 h 1066800"/>
                <a:gd name="connsiteX343" fmla="*/ 228204 w 1514475"/>
                <a:gd name="connsiteY343" fmla="*/ 387191 h 1066800"/>
                <a:gd name="connsiteX344" fmla="*/ 228204 w 1514475"/>
                <a:gd name="connsiteY344" fmla="*/ 383381 h 1066800"/>
                <a:gd name="connsiteX345" fmla="*/ 232966 w 1514475"/>
                <a:gd name="connsiteY345" fmla="*/ 378619 h 1066800"/>
                <a:gd name="connsiteX346" fmla="*/ 243444 w 1514475"/>
                <a:gd name="connsiteY346" fmla="*/ 377666 h 1066800"/>
                <a:gd name="connsiteX347" fmla="*/ 246301 w 1514475"/>
                <a:gd name="connsiteY347" fmla="*/ 378619 h 1066800"/>
                <a:gd name="connsiteX348" fmla="*/ 258684 w 1514475"/>
                <a:gd name="connsiteY348" fmla="*/ 386239 h 1066800"/>
                <a:gd name="connsiteX349" fmla="*/ 270114 w 1514475"/>
                <a:gd name="connsiteY349" fmla="*/ 395764 h 1066800"/>
                <a:gd name="connsiteX350" fmla="*/ 278686 w 1514475"/>
                <a:gd name="connsiteY350" fmla="*/ 406241 h 1066800"/>
                <a:gd name="connsiteX351" fmla="*/ 281544 w 1514475"/>
                <a:gd name="connsiteY351" fmla="*/ 410051 h 1066800"/>
                <a:gd name="connsiteX352" fmla="*/ 325359 w 1514475"/>
                <a:gd name="connsiteY352" fmla="*/ 420529 h 1066800"/>
                <a:gd name="connsiteX353" fmla="*/ 335836 w 1514475"/>
                <a:gd name="connsiteY353" fmla="*/ 421481 h 1066800"/>
                <a:gd name="connsiteX354" fmla="*/ 342504 w 1514475"/>
                <a:gd name="connsiteY354" fmla="*/ 421481 h 1066800"/>
                <a:gd name="connsiteX355" fmla="*/ 340599 w 1514475"/>
                <a:gd name="connsiteY355" fmla="*/ 411956 h 1066800"/>
                <a:gd name="connsiteX356" fmla="*/ 334884 w 1514475"/>
                <a:gd name="connsiteY356" fmla="*/ 401479 h 1066800"/>
                <a:gd name="connsiteX357" fmla="*/ 321549 w 1514475"/>
                <a:gd name="connsiteY357" fmla="*/ 390049 h 1066800"/>
                <a:gd name="connsiteX358" fmla="*/ 302499 w 1514475"/>
                <a:gd name="connsiteY358" fmla="*/ 379571 h 1066800"/>
                <a:gd name="connsiteX359" fmla="*/ 263446 w 1514475"/>
                <a:gd name="connsiteY359" fmla="*/ 365284 h 1066800"/>
                <a:gd name="connsiteX360" fmla="*/ 255826 w 1514475"/>
                <a:gd name="connsiteY360" fmla="*/ 363379 h 1066800"/>
                <a:gd name="connsiteX361" fmla="*/ 250111 w 1514475"/>
                <a:gd name="connsiteY361" fmla="*/ 361474 h 1066800"/>
                <a:gd name="connsiteX362" fmla="*/ 237729 w 1514475"/>
                <a:gd name="connsiteY362" fmla="*/ 358616 h 1066800"/>
                <a:gd name="connsiteX363" fmla="*/ 207249 w 1514475"/>
                <a:gd name="connsiteY363" fmla="*/ 350996 h 1066800"/>
                <a:gd name="connsiteX364" fmla="*/ 192009 w 1514475"/>
                <a:gd name="connsiteY364" fmla="*/ 347186 h 1066800"/>
                <a:gd name="connsiteX365" fmla="*/ 192009 w 1514475"/>
                <a:gd name="connsiteY365" fmla="*/ 347186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</a:cxnLst>
              <a:rect l="l" t="t" r="r" b="b"/>
              <a:pathLst>
                <a:path w="1514475" h="1066800">
                  <a:moveTo>
                    <a:pt x="493951" y="10001"/>
                  </a:moveTo>
                  <a:cubicBezTo>
                    <a:pt x="496809" y="10001"/>
                    <a:pt x="498714" y="10001"/>
                    <a:pt x="500619" y="10001"/>
                  </a:cubicBezTo>
                  <a:cubicBezTo>
                    <a:pt x="502524" y="10954"/>
                    <a:pt x="503476" y="11906"/>
                    <a:pt x="505381" y="12859"/>
                  </a:cubicBezTo>
                  <a:cubicBezTo>
                    <a:pt x="508239" y="13811"/>
                    <a:pt x="509191" y="15716"/>
                    <a:pt x="511096" y="17621"/>
                  </a:cubicBezTo>
                  <a:cubicBezTo>
                    <a:pt x="513954" y="21431"/>
                    <a:pt x="519669" y="24289"/>
                    <a:pt x="524431" y="26194"/>
                  </a:cubicBezTo>
                  <a:lnTo>
                    <a:pt x="526336" y="25241"/>
                  </a:lnTo>
                  <a:lnTo>
                    <a:pt x="527289" y="24289"/>
                  </a:lnTo>
                  <a:cubicBezTo>
                    <a:pt x="528242" y="23336"/>
                    <a:pt x="529194" y="21431"/>
                    <a:pt x="529194" y="20479"/>
                  </a:cubicBezTo>
                  <a:cubicBezTo>
                    <a:pt x="532051" y="14764"/>
                    <a:pt x="535861" y="10954"/>
                    <a:pt x="541576" y="8096"/>
                  </a:cubicBezTo>
                  <a:cubicBezTo>
                    <a:pt x="543481" y="7144"/>
                    <a:pt x="546339" y="7144"/>
                    <a:pt x="549196" y="7144"/>
                  </a:cubicBezTo>
                  <a:cubicBezTo>
                    <a:pt x="550149" y="7144"/>
                    <a:pt x="550149" y="7144"/>
                    <a:pt x="551101" y="7144"/>
                  </a:cubicBezTo>
                  <a:cubicBezTo>
                    <a:pt x="553959" y="8096"/>
                    <a:pt x="555864" y="10001"/>
                    <a:pt x="557769" y="11906"/>
                  </a:cubicBezTo>
                  <a:cubicBezTo>
                    <a:pt x="558721" y="12859"/>
                    <a:pt x="559674" y="14764"/>
                    <a:pt x="559674" y="15716"/>
                  </a:cubicBezTo>
                  <a:cubicBezTo>
                    <a:pt x="559674" y="19526"/>
                    <a:pt x="559674" y="22384"/>
                    <a:pt x="558721" y="25241"/>
                  </a:cubicBezTo>
                  <a:lnTo>
                    <a:pt x="553959" y="42386"/>
                  </a:lnTo>
                  <a:cubicBezTo>
                    <a:pt x="553959" y="43339"/>
                    <a:pt x="553959" y="43339"/>
                    <a:pt x="553006" y="44291"/>
                  </a:cubicBezTo>
                  <a:cubicBezTo>
                    <a:pt x="552054" y="47149"/>
                    <a:pt x="552054" y="50006"/>
                    <a:pt x="551101" y="52864"/>
                  </a:cubicBezTo>
                  <a:cubicBezTo>
                    <a:pt x="548244" y="60484"/>
                    <a:pt x="543481" y="68104"/>
                    <a:pt x="538719" y="75724"/>
                  </a:cubicBezTo>
                  <a:cubicBezTo>
                    <a:pt x="534909" y="83344"/>
                    <a:pt x="531099" y="90964"/>
                    <a:pt x="528242" y="98584"/>
                  </a:cubicBezTo>
                  <a:cubicBezTo>
                    <a:pt x="527289" y="101441"/>
                    <a:pt x="527289" y="104299"/>
                    <a:pt x="527289" y="107156"/>
                  </a:cubicBezTo>
                  <a:cubicBezTo>
                    <a:pt x="526336" y="110014"/>
                    <a:pt x="526336" y="113824"/>
                    <a:pt x="526336" y="116681"/>
                  </a:cubicBezTo>
                  <a:cubicBezTo>
                    <a:pt x="527289" y="124301"/>
                    <a:pt x="526336" y="129064"/>
                    <a:pt x="527289" y="135731"/>
                  </a:cubicBezTo>
                  <a:cubicBezTo>
                    <a:pt x="527289" y="132874"/>
                    <a:pt x="527289" y="134779"/>
                    <a:pt x="527289" y="136684"/>
                  </a:cubicBezTo>
                  <a:cubicBezTo>
                    <a:pt x="527289" y="140494"/>
                    <a:pt x="528242" y="144304"/>
                    <a:pt x="527289" y="149066"/>
                  </a:cubicBezTo>
                  <a:cubicBezTo>
                    <a:pt x="527289" y="150971"/>
                    <a:pt x="526336" y="152876"/>
                    <a:pt x="526336" y="153829"/>
                  </a:cubicBezTo>
                  <a:cubicBezTo>
                    <a:pt x="526336" y="156686"/>
                    <a:pt x="525384" y="160496"/>
                    <a:pt x="524431" y="163354"/>
                  </a:cubicBezTo>
                  <a:cubicBezTo>
                    <a:pt x="524431" y="164306"/>
                    <a:pt x="523479" y="165259"/>
                    <a:pt x="523479" y="167164"/>
                  </a:cubicBezTo>
                  <a:lnTo>
                    <a:pt x="529194" y="172879"/>
                  </a:lnTo>
                  <a:cubicBezTo>
                    <a:pt x="531099" y="174784"/>
                    <a:pt x="532051" y="176689"/>
                    <a:pt x="533956" y="177641"/>
                  </a:cubicBezTo>
                  <a:cubicBezTo>
                    <a:pt x="536814" y="179546"/>
                    <a:pt x="538719" y="181451"/>
                    <a:pt x="540624" y="183356"/>
                  </a:cubicBezTo>
                  <a:cubicBezTo>
                    <a:pt x="543481" y="185261"/>
                    <a:pt x="546339" y="187166"/>
                    <a:pt x="549196" y="189071"/>
                  </a:cubicBezTo>
                  <a:cubicBezTo>
                    <a:pt x="550149" y="190024"/>
                    <a:pt x="552054" y="190976"/>
                    <a:pt x="553959" y="190976"/>
                  </a:cubicBezTo>
                  <a:cubicBezTo>
                    <a:pt x="555864" y="191929"/>
                    <a:pt x="558721" y="191929"/>
                    <a:pt x="560626" y="190976"/>
                  </a:cubicBezTo>
                  <a:cubicBezTo>
                    <a:pt x="564436" y="190976"/>
                    <a:pt x="567294" y="190024"/>
                    <a:pt x="570151" y="188119"/>
                  </a:cubicBezTo>
                  <a:cubicBezTo>
                    <a:pt x="573961" y="187166"/>
                    <a:pt x="576819" y="185261"/>
                    <a:pt x="579676" y="184309"/>
                  </a:cubicBezTo>
                  <a:cubicBezTo>
                    <a:pt x="579676" y="184309"/>
                    <a:pt x="580629" y="183356"/>
                    <a:pt x="582534" y="183356"/>
                  </a:cubicBezTo>
                  <a:cubicBezTo>
                    <a:pt x="583486" y="182404"/>
                    <a:pt x="585392" y="181451"/>
                    <a:pt x="586344" y="180499"/>
                  </a:cubicBezTo>
                  <a:cubicBezTo>
                    <a:pt x="587296" y="179546"/>
                    <a:pt x="589201" y="178594"/>
                    <a:pt x="590154" y="177641"/>
                  </a:cubicBezTo>
                  <a:cubicBezTo>
                    <a:pt x="592059" y="175736"/>
                    <a:pt x="593964" y="174784"/>
                    <a:pt x="595869" y="172879"/>
                  </a:cubicBezTo>
                  <a:cubicBezTo>
                    <a:pt x="597774" y="170974"/>
                    <a:pt x="599679" y="169069"/>
                    <a:pt x="600631" y="168116"/>
                  </a:cubicBezTo>
                  <a:cubicBezTo>
                    <a:pt x="601584" y="167164"/>
                    <a:pt x="602536" y="166211"/>
                    <a:pt x="604442" y="164306"/>
                  </a:cubicBezTo>
                  <a:cubicBezTo>
                    <a:pt x="607299" y="161449"/>
                    <a:pt x="609204" y="158591"/>
                    <a:pt x="611109" y="155734"/>
                  </a:cubicBezTo>
                  <a:cubicBezTo>
                    <a:pt x="615871" y="148114"/>
                    <a:pt x="620634" y="140494"/>
                    <a:pt x="622539" y="131921"/>
                  </a:cubicBezTo>
                  <a:cubicBezTo>
                    <a:pt x="622539" y="130969"/>
                    <a:pt x="623492" y="129064"/>
                    <a:pt x="624444" y="127159"/>
                  </a:cubicBezTo>
                  <a:cubicBezTo>
                    <a:pt x="625396" y="125254"/>
                    <a:pt x="625396" y="123349"/>
                    <a:pt x="625396" y="121444"/>
                  </a:cubicBezTo>
                  <a:cubicBezTo>
                    <a:pt x="626349" y="115729"/>
                    <a:pt x="628254" y="110014"/>
                    <a:pt x="629206" y="103346"/>
                  </a:cubicBezTo>
                  <a:cubicBezTo>
                    <a:pt x="630159" y="100489"/>
                    <a:pt x="631111" y="98584"/>
                    <a:pt x="633017" y="96679"/>
                  </a:cubicBezTo>
                  <a:cubicBezTo>
                    <a:pt x="633969" y="94774"/>
                    <a:pt x="633969" y="93821"/>
                    <a:pt x="634921" y="92869"/>
                  </a:cubicBezTo>
                  <a:cubicBezTo>
                    <a:pt x="635874" y="90964"/>
                    <a:pt x="637779" y="89059"/>
                    <a:pt x="639684" y="87154"/>
                  </a:cubicBezTo>
                  <a:cubicBezTo>
                    <a:pt x="641589" y="85249"/>
                    <a:pt x="642542" y="84296"/>
                    <a:pt x="644446" y="82391"/>
                  </a:cubicBezTo>
                  <a:cubicBezTo>
                    <a:pt x="646351" y="83344"/>
                    <a:pt x="648256" y="83344"/>
                    <a:pt x="650161" y="83344"/>
                  </a:cubicBezTo>
                  <a:cubicBezTo>
                    <a:pt x="651114" y="83344"/>
                    <a:pt x="651114" y="83344"/>
                    <a:pt x="652067" y="83344"/>
                  </a:cubicBezTo>
                  <a:cubicBezTo>
                    <a:pt x="653019" y="84296"/>
                    <a:pt x="653971" y="84296"/>
                    <a:pt x="653971" y="84296"/>
                  </a:cubicBezTo>
                  <a:cubicBezTo>
                    <a:pt x="654924" y="85249"/>
                    <a:pt x="654924" y="85249"/>
                    <a:pt x="655876" y="86201"/>
                  </a:cubicBezTo>
                  <a:cubicBezTo>
                    <a:pt x="656829" y="88106"/>
                    <a:pt x="656829" y="89059"/>
                    <a:pt x="657781" y="89059"/>
                  </a:cubicBezTo>
                  <a:cubicBezTo>
                    <a:pt x="657781" y="89059"/>
                    <a:pt x="658734" y="90011"/>
                    <a:pt x="658734" y="90964"/>
                  </a:cubicBezTo>
                  <a:cubicBezTo>
                    <a:pt x="658734" y="92869"/>
                    <a:pt x="658734" y="95726"/>
                    <a:pt x="657781" y="97631"/>
                  </a:cubicBezTo>
                  <a:cubicBezTo>
                    <a:pt x="656829" y="107156"/>
                    <a:pt x="654924" y="115729"/>
                    <a:pt x="653019" y="125254"/>
                  </a:cubicBezTo>
                  <a:lnTo>
                    <a:pt x="650161" y="135731"/>
                  </a:lnTo>
                  <a:cubicBezTo>
                    <a:pt x="649209" y="138589"/>
                    <a:pt x="649209" y="142399"/>
                    <a:pt x="651114" y="145256"/>
                  </a:cubicBezTo>
                  <a:cubicBezTo>
                    <a:pt x="651114" y="146209"/>
                    <a:pt x="652067" y="147161"/>
                    <a:pt x="653019" y="148114"/>
                  </a:cubicBezTo>
                  <a:cubicBezTo>
                    <a:pt x="653971" y="149066"/>
                    <a:pt x="655876" y="150019"/>
                    <a:pt x="656829" y="150019"/>
                  </a:cubicBezTo>
                  <a:cubicBezTo>
                    <a:pt x="658734" y="150019"/>
                    <a:pt x="659686" y="150019"/>
                    <a:pt x="661592" y="150019"/>
                  </a:cubicBezTo>
                  <a:cubicBezTo>
                    <a:pt x="664449" y="150019"/>
                    <a:pt x="666354" y="150019"/>
                    <a:pt x="669211" y="149066"/>
                  </a:cubicBezTo>
                  <a:cubicBezTo>
                    <a:pt x="672069" y="148114"/>
                    <a:pt x="674926" y="147161"/>
                    <a:pt x="677784" y="145256"/>
                  </a:cubicBezTo>
                  <a:cubicBezTo>
                    <a:pt x="684451" y="142399"/>
                    <a:pt x="690167" y="139541"/>
                    <a:pt x="695881" y="134779"/>
                  </a:cubicBezTo>
                  <a:cubicBezTo>
                    <a:pt x="700644" y="131921"/>
                    <a:pt x="705406" y="129064"/>
                    <a:pt x="711121" y="126206"/>
                  </a:cubicBezTo>
                  <a:cubicBezTo>
                    <a:pt x="712074" y="125254"/>
                    <a:pt x="713026" y="125254"/>
                    <a:pt x="714931" y="125254"/>
                  </a:cubicBezTo>
                  <a:cubicBezTo>
                    <a:pt x="715884" y="126206"/>
                    <a:pt x="716836" y="126206"/>
                    <a:pt x="717789" y="127159"/>
                  </a:cubicBezTo>
                  <a:cubicBezTo>
                    <a:pt x="718742" y="128111"/>
                    <a:pt x="719694" y="128111"/>
                    <a:pt x="719694" y="129064"/>
                  </a:cubicBezTo>
                  <a:cubicBezTo>
                    <a:pt x="720646" y="130969"/>
                    <a:pt x="720646" y="131921"/>
                    <a:pt x="720646" y="133826"/>
                  </a:cubicBezTo>
                  <a:cubicBezTo>
                    <a:pt x="720646" y="135731"/>
                    <a:pt x="719694" y="136684"/>
                    <a:pt x="719694" y="138589"/>
                  </a:cubicBezTo>
                  <a:cubicBezTo>
                    <a:pt x="719694" y="138589"/>
                    <a:pt x="719694" y="139541"/>
                    <a:pt x="719694" y="139541"/>
                  </a:cubicBezTo>
                  <a:cubicBezTo>
                    <a:pt x="719694" y="141446"/>
                    <a:pt x="718742" y="142399"/>
                    <a:pt x="718742" y="144304"/>
                  </a:cubicBezTo>
                  <a:cubicBezTo>
                    <a:pt x="718742" y="144304"/>
                    <a:pt x="718742" y="144304"/>
                    <a:pt x="718742" y="145256"/>
                  </a:cubicBezTo>
                  <a:cubicBezTo>
                    <a:pt x="718742" y="146209"/>
                    <a:pt x="718742" y="147161"/>
                    <a:pt x="718742" y="148114"/>
                  </a:cubicBezTo>
                  <a:cubicBezTo>
                    <a:pt x="717789" y="149066"/>
                    <a:pt x="716836" y="150019"/>
                    <a:pt x="715884" y="150971"/>
                  </a:cubicBezTo>
                  <a:cubicBezTo>
                    <a:pt x="714931" y="152876"/>
                    <a:pt x="713979" y="153829"/>
                    <a:pt x="713026" y="155734"/>
                  </a:cubicBezTo>
                  <a:cubicBezTo>
                    <a:pt x="712074" y="156686"/>
                    <a:pt x="711121" y="158591"/>
                    <a:pt x="709217" y="159544"/>
                  </a:cubicBezTo>
                  <a:cubicBezTo>
                    <a:pt x="707311" y="161449"/>
                    <a:pt x="704454" y="163354"/>
                    <a:pt x="702549" y="165259"/>
                  </a:cubicBezTo>
                  <a:cubicBezTo>
                    <a:pt x="698739" y="168116"/>
                    <a:pt x="695881" y="170021"/>
                    <a:pt x="692071" y="171926"/>
                  </a:cubicBezTo>
                  <a:cubicBezTo>
                    <a:pt x="688261" y="173831"/>
                    <a:pt x="684451" y="174784"/>
                    <a:pt x="680642" y="175736"/>
                  </a:cubicBezTo>
                  <a:cubicBezTo>
                    <a:pt x="678736" y="175736"/>
                    <a:pt x="678736" y="176689"/>
                    <a:pt x="676831" y="176689"/>
                  </a:cubicBezTo>
                  <a:cubicBezTo>
                    <a:pt x="673974" y="176689"/>
                    <a:pt x="671117" y="176689"/>
                    <a:pt x="668259" y="177641"/>
                  </a:cubicBezTo>
                  <a:cubicBezTo>
                    <a:pt x="665401" y="178594"/>
                    <a:pt x="661592" y="178594"/>
                    <a:pt x="657781" y="179546"/>
                  </a:cubicBezTo>
                  <a:cubicBezTo>
                    <a:pt x="654924" y="180499"/>
                    <a:pt x="651114" y="180499"/>
                    <a:pt x="648256" y="181451"/>
                  </a:cubicBezTo>
                  <a:cubicBezTo>
                    <a:pt x="646351" y="182404"/>
                    <a:pt x="643494" y="183356"/>
                    <a:pt x="640636" y="184309"/>
                  </a:cubicBezTo>
                  <a:cubicBezTo>
                    <a:pt x="637779" y="185261"/>
                    <a:pt x="635874" y="186214"/>
                    <a:pt x="633017" y="186214"/>
                  </a:cubicBezTo>
                  <a:cubicBezTo>
                    <a:pt x="630159" y="187166"/>
                    <a:pt x="627301" y="188119"/>
                    <a:pt x="625396" y="189071"/>
                  </a:cubicBezTo>
                  <a:cubicBezTo>
                    <a:pt x="616824" y="192881"/>
                    <a:pt x="609204" y="196691"/>
                    <a:pt x="601584" y="201454"/>
                  </a:cubicBezTo>
                  <a:cubicBezTo>
                    <a:pt x="593011" y="207169"/>
                    <a:pt x="585392" y="215741"/>
                    <a:pt x="580629" y="225266"/>
                  </a:cubicBezTo>
                  <a:cubicBezTo>
                    <a:pt x="579676" y="228124"/>
                    <a:pt x="578724" y="230029"/>
                    <a:pt x="577771" y="232886"/>
                  </a:cubicBezTo>
                  <a:cubicBezTo>
                    <a:pt x="576819" y="235744"/>
                    <a:pt x="575867" y="238601"/>
                    <a:pt x="575867" y="241459"/>
                  </a:cubicBezTo>
                  <a:cubicBezTo>
                    <a:pt x="575867" y="246221"/>
                    <a:pt x="575867" y="250984"/>
                    <a:pt x="575867" y="255746"/>
                  </a:cubicBezTo>
                  <a:cubicBezTo>
                    <a:pt x="575867" y="260509"/>
                    <a:pt x="575867" y="265271"/>
                    <a:pt x="575867" y="270034"/>
                  </a:cubicBezTo>
                  <a:cubicBezTo>
                    <a:pt x="575867" y="271939"/>
                    <a:pt x="575867" y="273844"/>
                    <a:pt x="574914" y="275749"/>
                  </a:cubicBezTo>
                  <a:cubicBezTo>
                    <a:pt x="573961" y="279559"/>
                    <a:pt x="573961" y="283369"/>
                    <a:pt x="573009" y="287179"/>
                  </a:cubicBezTo>
                  <a:cubicBezTo>
                    <a:pt x="573009" y="288131"/>
                    <a:pt x="572056" y="289084"/>
                    <a:pt x="572056" y="290036"/>
                  </a:cubicBezTo>
                  <a:cubicBezTo>
                    <a:pt x="568246" y="304324"/>
                    <a:pt x="561579" y="316706"/>
                    <a:pt x="551101" y="328136"/>
                  </a:cubicBezTo>
                  <a:lnTo>
                    <a:pt x="540624" y="338614"/>
                  </a:lnTo>
                  <a:lnTo>
                    <a:pt x="530146" y="348139"/>
                  </a:lnTo>
                  <a:cubicBezTo>
                    <a:pt x="520621" y="355759"/>
                    <a:pt x="509191" y="363379"/>
                    <a:pt x="497761" y="368141"/>
                  </a:cubicBezTo>
                  <a:cubicBezTo>
                    <a:pt x="492046" y="370046"/>
                    <a:pt x="484426" y="373856"/>
                    <a:pt x="475854" y="377666"/>
                  </a:cubicBezTo>
                  <a:cubicBezTo>
                    <a:pt x="424419" y="400526"/>
                    <a:pt x="418704" y="415766"/>
                    <a:pt x="399654" y="425291"/>
                  </a:cubicBezTo>
                  <a:lnTo>
                    <a:pt x="397749" y="423386"/>
                  </a:lnTo>
                  <a:cubicBezTo>
                    <a:pt x="397749" y="428149"/>
                    <a:pt x="397749" y="430054"/>
                    <a:pt x="398701" y="431006"/>
                  </a:cubicBezTo>
                  <a:cubicBezTo>
                    <a:pt x="403464" y="432911"/>
                    <a:pt x="441564" y="506254"/>
                    <a:pt x="458709" y="544354"/>
                  </a:cubicBezTo>
                  <a:cubicBezTo>
                    <a:pt x="488236" y="611981"/>
                    <a:pt x="515859" y="636746"/>
                    <a:pt x="556817" y="634841"/>
                  </a:cubicBezTo>
                  <a:cubicBezTo>
                    <a:pt x="579676" y="633889"/>
                    <a:pt x="621586" y="655796"/>
                    <a:pt x="643494" y="680561"/>
                  </a:cubicBezTo>
                  <a:cubicBezTo>
                    <a:pt x="653019" y="691991"/>
                    <a:pt x="709217" y="699611"/>
                    <a:pt x="759699" y="696754"/>
                  </a:cubicBezTo>
                  <a:cubicBezTo>
                    <a:pt x="776844" y="695801"/>
                    <a:pt x="793989" y="695801"/>
                    <a:pt x="796846" y="696754"/>
                  </a:cubicBezTo>
                  <a:cubicBezTo>
                    <a:pt x="799704" y="697706"/>
                    <a:pt x="831136" y="695801"/>
                    <a:pt x="865426" y="692944"/>
                  </a:cubicBezTo>
                  <a:cubicBezTo>
                    <a:pt x="899717" y="690086"/>
                    <a:pt x="946389" y="688181"/>
                    <a:pt x="969249" y="687229"/>
                  </a:cubicBezTo>
                  <a:cubicBezTo>
                    <a:pt x="991156" y="687229"/>
                    <a:pt x="1013064" y="685324"/>
                    <a:pt x="1017826" y="683419"/>
                  </a:cubicBezTo>
                  <a:cubicBezTo>
                    <a:pt x="1031161" y="679609"/>
                    <a:pt x="1042592" y="660559"/>
                    <a:pt x="1056879" y="621506"/>
                  </a:cubicBezTo>
                  <a:cubicBezTo>
                    <a:pt x="1063547" y="602456"/>
                    <a:pt x="1074024" y="582454"/>
                    <a:pt x="1080692" y="575786"/>
                  </a:cubicBezTo>
                  <a:cubicBezTo>
                    <a:pt x="1099742" y="558641"/>
                    <a:pt x="1142604" y="537686"/>
                    <a:pt x="1150224" y="541496"/>
                  </a:cubicBezTo>
                  <a:cubicBezTo>
                    <a:pt x="1159749" y="546259"/>
                    <a:pt x="1156892" y="551021"/>
                    <a:pt x="1137842" y="570071"/>
                  </a:cubicBezTo>
                  <a:cubicBezTo>
                    <a:pt x="1118792" y="588169"/>
                    <a:pt x="1105457" y="614839"/>
                    <a:pt x="1109267" y="626269"/>
                  </a:cubicBezTo>
                  <a:cubicBezTo>
                    <a:pt x="1111171" y="631031"/>
                    <a:pt x="1109267" y="637699"/>
                    <a:pt x="1106409" y="642461"/>
                  </a:cubicBezTo>
                  <a:cubicBezTo>
                    <a:pt x="1091169" y="662464"/>
                    <a:pt x="1091169" y="676751"/>
                    <a:pt x="1108314" y="715804"/>
                  </a:cubicBezTo>
                  <a:cubicBezTo>
                    <a:pt x="1124507" y="751999"/>
                    <a:pt x="1124507" y="752951"/>
                    <a:pt x="1118792" y="787241"/>
                  </a:cubicBezTo>
                  <a:cubicBezTo>
                    <a:pt x="1112124" y="832961"/>
                    <a:pt x="1118792" y="852964"/>
                    <a:pt x="1144509" y="866299"/>
                  </a:cubicBezTo>
                  <a:cubicBezTo>
                    <a:pt x="1163559" y="876776"/>
                    <a:pt x="1206421" y="881539"/>
                    <a:pt x="1234996" y="875824"/>
                  </a:cubicBezTo>
                  <a:cubicBezTo>
                    <a:pt x="1246426" y="872966"/>
                    <a:pt x="1253094" y="875824"/>
                    <a:pt x="1274049" y="894874"/>
                  </a:cubicBezTo>
                  <a:cubicBezTo>
                    <a:pt x="1288336" y="907256"/>
                    <a:pt x="1309292" y="922496"/>
                    <a:pt x="1320721" y="927259"/>
                  </a:cubicBezTo>
                  <a:cubicBezTo>
                    <a:pt x="1352154" y="942499"/>
                    <a:pt x="1421686" y="961549"/>
                    <a:pt x="1432164" y="958691"/>
                  </a:cubicBezTo>
                  <a:cubicBezTo>
                    <a:pt x="1436926" y="956786"/>
                    <a:pt x="1449309" y="957739"/>
                    <a:pt x="1458834" y="959644"/>
                  </a:cubicBezTo>
                  <a:cubicBezTo>
                    <a:pt x="1478836" y="964406"/>
                    <a:pt x="1511221" y="983456"/>
                    <a:pt x="1507411" y="989171"/>
                  </a:cubicBezTo>
                  <a:cubicBezTo>
                    <a:pt x="1506459" y="991076"/>
                    <a:pt x="1496934" y="995839"/>
                    <a:pt x="1485504" y="998696"/>
                  </a:cubicBezTo>
                  <a:lnTo>
                    <a:pt x="1465501" y="1004411"/>
                  </a:lnTo>
                  <a:lnTo>
                    <a:pt x="1474074" y="1019651"/>
                  </a:lnTo>
                  <a:cubicBezTo>
                    <a:pt x="1482646" y="1034891"/>
                    <a:pt x="1482646" y="1035844"/>
                    <a:pt x="1471217" y="1041559"/>
                  </a:cubicBezTo>
                  <a:cubicBezTo>
                    <a:pt x="1464549" y="1044416"/>
                    <a:pt x="1455976" y="1047274"/>
                    <a:pt x="1452167" y="1047274"/>
                  </a:cubicBezTo>
                  <a:cubicBezTo>
                    <a:pt x="1448357" y="1047274"/>
                    <a:pt x="1444546" y="1048226"/>
                    <a:pt x="1442642" y="1049179"/>
                  </a:cubicBezTo>
                  <a:cubicBezTo>
                    <a:pt x="1440736" y="1050131"/>
                    <a:pt x="1433117" y="1047274"/>
                    <a:pt x="1424544" y="1044416"/>
                  </a:cubicBezTo>
                  <a:cubicBezTo>
                    <a:pt x="1416924" y="1041559"/>
                    <a:pt x="1402636" y="1035844"/>
                    <a:pt x="1394064" y="1033939"/>
                  </a:cubicBezTo>
                  <a:cubicBezTo>
                    <a:pt x="1363584" y="1025366"/>
                    <a:pt x="1315007" y="1001554"/>
                    <a:pt x="1305482" y="991076"/>
                  </a:cubicBezTo>
                  <a:cubicBezTo>
                    <a:pt x="1299767" y="985361"/>
                    <a:pt x="1279764" y="974884"/>
                    <a:pt x="1260714" y="967264"/>
                  </a:cubicBezTo>
                  <a:cubicBezTo>
                    <a:pt x="1227376" y="953929"/>
                    <a:pt x="1226424" y="953929"/>
                    <a:pt x="1182609" y="961549"/>
                  </a:cubicBezTo>
                  <a:cubicBezTo>
                    <a:pt x="1157844" y="966311"/>
                    <a:pt x="1128317" y="972026"/>
                    <a:pt x="1116886" y="973931"/>
                  </a:cubicBezTo>
                  <a:cubicBezTo>
                    <a:pt x="1045449" y="989171"/>
                    <a:pt x="1014017" y="982504"/>
                    <a:pt x="972106" y="944404"/>
                  </a:cubicBezTo>
                  <a:cubicBezTo>
                    <a:pt x="933054" y="908209"/>
                    <a:pt x="903526" y="903446"/>
                    <a:pt x="835899" y="917734"/>
                  </a:cubicBezTo>
                  <a:cubicBezTo>
                    <a:pt x="810181" y="923449"/>
                    <a:pt x="788274" y="930116"/>
                    <a:pt x="786369" y="932974"/>
                  </a:cubicBezTo>
                  <a:cubicBezTo>
                    <a:pt x="784464" y="935831"/>
                    <a:pt x="776844" y="938689"/>
                    <a:pt x="770176" y="939641"/>
                  </a:cubicBezTo>
                  <a:cubicBezTo>
                    <a:pt x="755889" y="942499"/>
                    <a:pt x="707311" y="944404"/>
                    <a:pt x="693024" y="942499"/>
                  </a:cubicBezTo>
                  <a:cubicBezTo>
                    <a:pt x="671117" y="938689"/>
                    <a:pt x="591106" y="925354"/>
                    <a:pt x="566342" y="921544"/>
                  </a:cubicBezTo>
                  <a:cubicBezTo>
                    <a:pt x="552054" y="918686"/>
                    <a:pt x="535861" y="916781"/>
                    <a:pt x="532051" y="915829"/>
                  </a:cubicBezTo>
                  <a:cubicBezTo>
                    <a:pt x="528242" y="915829"/>
                    <a:pt x="518716" y="912971"/>
                    <a:pt x="512049" y="911066"/>
                  </a:cubicBezTo>
                  <a:cubicBezTo>
                    <a:pt x="504429" y="909161"/>
                    <a:pt x="487284" y="912019"/>
                    <a:pt x="469186" y="916781"/>
                  </a:cubicBezTo>
                  <a:cubicBezTo>
                    <a:pt x="437754" y="925354"/>
                    <a:pt x="413941" y="925354"/>
                    <a:pt x="356791" y="912971"/>
                  </a:cubicBezTo>
                  <a:cubicBezTo>
                    <a:pt x="298689" y="900589"/>
                    <a:pt x="270114" y="911066"/>
                    <a:pt x="219631" y="962501"/>
                  </a:cubicBezTo>
                  <a:cubicBezTo>
                    <a:pt x="200581" y="982504"/>
                    <a:pt x="181531" y="998696"/>
                    <a:pt x="178674" y="999649"/>
                  </a:cubicBezTo>
                  <a:cubicBezTo>
                    <a:pt x="175816" y="1000601"/>
                    <a:pt x="167244" y="1012031"/>
                    <a:pt x="159624" y="1024414"/>
                  </a:cubicBezTo>
                  <a:cubicBezTo>
                    <a:pt x="145336" y="1047274"/>
                    <a:pt x="143431" y="1048226"/>
                    <a:pt x="111999" y="1057751"/>
                  </a:cubicBezTo>
                  <a:lnTo>
                    <a:pt x="79614" y="1068229"/>
                  </a:lnTo>
                  <a:lnTo>
                    <a:pt x="92949" y="1042511"/>
                  </a:lnTo>
                  <a:cubicBezTo>
                    <a:pt x="100569" y="1028224"/>
                    <a:pt x="110094" y="1014889"/>
                    <a:pt x="114856" y="1011079"/>
                  </a:cubicBezTo>
                  <a:cubicBezTo>
                    <a:pt x="119619" y="1008221"/>
                    <a:pt x="128191" y="997744"/>
                    <a:pt x="133906" y="987266"/>
                  </a:cubicBezTo>
                  <a:cubicBezTo>
                    <a:pt x="139621" y="976789"/>
                    <a:pt x="155814" y="960596"/>
                    <a:pt x="170101" y="950119"/>
                  </a:cubicBezTo>
                  <a:cubicBezTo>
                    <a:pt x="183436" y="939641"/>
                    <a:pt x="193914" y="930116"/>
                    <a:pt x="192961" y="928211"/>
                  </a:cubicBezTo>
                  <a:cubicBezTo>
                    <a:pt x="191056" y="922496"/>
                    <a:pt x="186294" y="925354"/>
                    <a:pt x="140574" y="950119"/>
                  </a:cubicBezTo>
                  <a:cubicBezTo>
                    <a:pt x="90091" y="977741"/>
                    <a:pt x="60564" y="988219"/>
                    <a:pt x="31036" y="986314"/>
                  </a:cubicBezTo>
                  <a:cubicBezTo>
                    <a:pt x="17701" y="985361"/>
                    <a:pt x="7224" y="983456"/>
                    <a:pt x="7224" y="981551"/>
                  </a:cubicBezTo>
                  <a:cubicBezTo>
                    <a:pt x="4366" y="973931"/>
                    <a:pt x="78661" y="934879"/>
                    <a:pt x="116761" y="923449"/>
                  </a:cubicBezTo>
                  <a:cubicBezTo>
                    <a:pt x="152004" y="912971"/>
                    <a:pt x="216774" y="884396"/>
                    <a:pt x="232966" y="871061"/>
                  </a:cubicBezTo>
                  <a:cubicBezTo>
                    <a:pt x="250111" y="857726"/>
                    <a:pt x="246301" y="858679"/>
                    <a:pt x="347266" y="845344"/>
                  </a:cubicBezTo>
                  <a:cubicBezTo>
                    <a:pt x="366316" y="842486"/>
                    <a:pt x="384414" y="837724"/>
                    <a:pt x="389176" y="834866"/>
                  </a:cubicBezTo>
                  <a:cubicBezTo>
                    <a:pt x="400606" y="826294"/>
                    <a:pt x="397749" y="809149"/>
                    <a:pt x="379651" y="783431"/>
                  </a:cubicBezTo>
                  <a:cubicBezTo>
                    <a:pt x="371079" y="771049"/>
                    <a:pt x="359649" y="755809"/>
                    <a:pt x="355839" y="748189"/>
                  </a:cubicBezTo>
                  <a:cubicBezTo>
                    <a:pt x="351076" y="741521"/>
                    <a:pt x="340599" y="730091"/>
                    <a:pt x="332979" y="723424"/>
                  </a:cubicBezTo>
                  <a:cubicBezTo>
                    <a:pt x="304404" y="699611"/>
                    <a:pt x="301546" y="688181"/>
                    <a:pt x="310119" y="633889"/>
                  </a:cubicBezTo>
                  <a:cubicBezTo>
                    <a:pt x="317739" y="586264"/>
                    <a:pt x="317739" y="583406"/>
                    <a:pt x="307261" y="567214"/>
                  </a:cubicBezTo>
                  <a:cubicBezTo>
                    <a:pt x="300594" y="558641"/>
                    <a:pt x="291069" y="548164"/>
                    <a:pt x="286306" y="545306"/>
                  </a:cubicBezTo>
                  <a:cubicBezTo>
                    <a:pt x="275829" y="539591"/>
                    <a:pt x="207249" y="529114"/>
                    <a:pt x="197724" y="531971"/>
                  </a:cubicBezTo>
                  <a:cubicBezTo>
                    <a:pt x="191056" y="533876"/>
                    <a:pt x="184389" y="525304"/>
                    <a:pt x="178674" y="511016"/>
                  </a:cubicBezTo>
                  <a:cubicBezTo>
                    <a:pt x="171054" y="490061"/>
                    <a:pt x="175816" y="485299"/>
                    <a:pt x="215821" y="471964"/>
                  </a:cubicBezTo>
                  <a:cubicBezTo>
                    <a:pt x="244396" y="462439"/>
                    <a:pt x="273924" y="450056"/>
                    <a:pt x="294879" y="438626"/>
                  </a:cubicBezTo>
                  <a:lnTo>
                    <a:pt x="282496" y="436721"/>
                  </a:lnTo>
                  <a:lnTo>
                    <a:pt x="232014" y="432911"/>
                  </a:lnTo>
                  <a:cubicBezTo>
                    <a:pt x="222489" y="431959"/>
                    <a:pt x="212964" y="431959"/>
                    <a:pt x="203439" y="431006"/>
                  </a:cubicBezTo>
                  <a:cubicBezTo>
                    <a:pt x="194866" y="431006"/>
                    <a:pt x="187246" y="429101"/>
                    <a:pt x="180579" y="427196"/>
                  </a:cubicBezTo>
                  <a:cubicBezTo>
                    <a:pt x="175816" y="425291"/>
                    <a:pt x="171054" y="423386"/>
                    <a:pt x="166291" y="421481"/>
                  </a:cubicBezTo>
                  <a:cubicBezTo>
                    <a:pt x="162481" y="419576"/>
                    <a:pt x="160576" y="414814"/>
                    <a:pt x="161529" y="411004"/>
                  </a:cubicBezTo>
                  <a:cubicBezTo>
                    <a:pt x="162481" y="407194"/>
                    <a:pt x="165339" y="404336"/>
                    <a:pt x="169149" y="403384"/>
                  </a:cubicBezTo>
                  <a:cubicBezTo>
                    <a:pt x="173911" y="402431"/>
                    <a:pt x="179626" y="402431"/>
                    <a:pt x="184389" y="404336"/>
                  </a:cubicBezTo>
                  <a:lnTo>
                    <a:pt x="178674" y="394811"/>
                  </a:lnTo>
                  <a:lnTo>
                    <a:pt x="173911" y="385286"/>
                  </a:lnTo>
                  <a:lnTo>
                    <a:pt x="170101" y="374809"/>
                  </a:lnTo>
                  <a:cubicBezTo>
                    <a:pt x="165339" y="361474"/>
                    <a:pt x="162481" y="347186"/>
                    <a:pt x="161529" y="332899"/>
                  </a:cubicBezTo>
                  <a:lnTo>
                    <a:pt x="152956" y="323374"/>
                  </a:lnTo>
                  <a:cubicBezTo>
                    <a:pt x="150099" y="320516"/>
                    <a:pt x="149146" y="317659"/>
                    <a:pt x="148194" y="313849"/>
                  </a:cubicBezTo>
                  <a:cubicBezTo>
                    <a:pt x="147241" y="310039"/>
                    <a:pt x="149146" y="306229"/>
                    <a:pt x="152956" y="305276"/>
                  </a:cubicBezTo>
                  <a:cubicBezTo>
                    <a:pt x="156766" y="303371"/>
                    <a:pt x="160576" y="304324"/>
                    <a:pt x="163434" y="306229"/>
                  </a:cubicBezTo>
                  <a:lnTo>
                    <a:pt x="176769" y="312896"/>
                  </a:lnTo>
                  <a:cubicBezTo>
                    <a:pt x="181531" y="315754"/>
                    <a:pt x="187246" y="317659"/>
                    <a:pt x="192009" y="318611"/>
                  </a:cubicBezTo>
                  <a:cubicBezTo>
                    <a:pt x="195819" y="319564"/>
                    <a:pt x="199629" y="320516"/>
                    <a:pt x="203439" y="320516"/>
                  </a:cubicBezTo>
                  <a:lnTo>
                    <a:pt x="197724" y="313849"/>
                  </a:lnTo>
                  <a:lnTo>
                    <a:pt x="192009" y="303371"/>
                  </a:lnTo>
                  <a:lnTo>
                    <a:pt x="185341" y="289084"/>
                  </a:lnTo>
                  <a:lnTo>
                    <a:pt x="182484" y="282416"/>
                  </a:lnTo>
                  <a:cubicBezTo>
                    <a:pt x="181531" y="278606"/>
                    <a:pt x="183436" y="274796"/>
                    <a:pt x="186294" y="272891"/>
                  </a:cubicBezTo>
                  <a:cubicBezTo>
                    <a:pt x="189151" y="270986"/>
                    <a:pt x="192009" y="270986"/>
                    <a:pt x="194866" y="272891"/>
                  </a:cubicBezTo>
                  <a:cubicBezTo>
                    <a:pt x="198676" y="274796"/>
                    <a:pt x="201534" y="277654"/>
                    <a:pt x="204391" y="280511"/>
                  </a:cubicBezTo>
                  <a:cubicBezTo>
                    <a:pt x="208201" y="285274"/>
                    <a:pt x="212011" y="290036"/>
                    <a:pt x="215821" y="294799"/>
                  </a:cubicBezTo>
                  <a:cubicBezTo>
                    <a:pt x="219631" y="299561"/>
                    <a:pt x="224394" y="304324"/>
                    <a:pt x="229156" y="308134"/>
                  </a:cubicBezTo>
                  <a:cubicBezTo>
                    <a:pt x="237729" y="314801"/>
                    <a:pt x="245349" y="320516"/>
                    <a:pt x="252969" y="327184"/>
                  </a:cubicBezTo>
                  <a:cubicBezTo>
                    <a:pt x="258684" y="330994"/>
                    <a:pt x="266304" y="335756"/>
                    <a:pt x="274876" y="337661"/>
                  </a:cubicBezTo>
                  <a:cubicBezTo>
                    <a:pt x="275829" y="337661"/>
                    <a:pt x="276781" y="338614"/>
                    <a:pt x="277734" y="337661"/>
                  </a:cubicBezTo>
                  <a:cubicBezTo>
                    <a:pt x="281544" y="338614"/>
                    <a:pt x="285354" y="336709"/>
                    <a:pt x="287259" y="333851"/>
                  </a:cubicBezTo>
                  <a:cubicBezTo>
                    <a:pt x="288211" y="332899"/>
                    <a:pt x="289164" y="331946"/>
                    <a:pt x="289164" y="330041"/>
                  </a:cubicBezTo>
                  <a:cubicBezTo>
                    <a:pt x="289164" y="328136"/>
                    <a:pt x="289164" y="327184"/>
                    <a:pt x="289164" y="325279"/>
                  </a:cubicBezTo>
                  <a:cubicBezTo>
                    <a:pt x="288211" y="320516"/>
                    <a:pt x="287259" y="314801"/>
                    <a:pt x="288211" y="309086"/>
                  </a:cubicBezTo>
                  <a:cubicBezTo>
                    <a:pt x="288211" y="303371"/>
                    <a:pt x="291069" y="297656"/>
                    <a:pt x="293926" y="292894"/>
                  </a:cubicBezTo>
                  <a:cubicBezTo>
                    <a:pt x="296784" y="288131"/>
                    <a:pt x="303451" y="288131"/>
                    <a:pt x="306309" y="291941"/>
                  </a:cubicBezTo>
                  <a:cubicBezTo>
                    <a:pt x="308214" y="293846"/>
                    <a:pt x="310119" y="297656"/>
                    <a:pt x="310119" y="300514"/>
                  </a:cubicBezTo>
                  <a:cubicBezTo>
                    <a:pt x="311071" y="317659"/>
                    <a:pt x="312976" y="333851"/>
                    <a:pt x="315834" y="350044"/>
                  </a:cubicBezTo>
                  <a:lnTo>
                    <a:pt x="376794" y="364331"/>
                  </a:lnTo>
                  <a:lnTo>
                    <a:pt x="385366" y="358616"/>
                  </a:lnTo>
                  <a:lnTo>
                    <a:pt x="397749" y="346234"/>
                  </a:lnTo>
                  <a:cubicBezTo>
                    <a:pt x="408226" y="335756"/>
                    <a:pt x="417751" y="324326"/>
                    <a:pt x="424419" y="312896"/>
                  </a:cubicBezTo>
                  <a:cubicBezTo>
                    <a:pt x="429181" y="304324"/>
                    <a:pt x="432991" y="295751"/>
                    <a:pt x="436801" y="286226"/>
                  </a:cubicBezTo>
                  <a:cubicBezTo>
                    <a:pt x="437754" y="285274"/>
                    <a:pt x="437754" y="284321"/>
                    <a:pt x="437754" y="284321"/>
                  </a:cubicBezTo>
                  <a:cubicBezTo>
                    <a:pt x="439659" y="277654"/>
                    <a:pt x="439659" y="270986"/>
                    <a:pt x="439659" y="265271"/>
                  </a:cubicBezTo>
                  <a:cubicBezTo>
                    <a:pt x="438706" y="258604"/>
                    <a:pt x="437754" y="251936"/>
                    <a:pt x="433944" y="246221"/>
                  </a:cubicBezTo>
                  <a:cubicBezTo>
                    <a:pt x="431086" y="241459"/>
                    <a:pt x="427276" y="237649"/>
                    <a:pt x="424419" y="232886"/>
                  </a:cubicBezTo>
                  <a:cubicBezTo>
                    <a:pt x="419656" y="227171"/>
                    <a:pt x="413941" y="220504"/>
                    <a:pt x="408226" y="215741"/>
                  </a:cubicBezTo>
                  <a:cubicBezTo>
                    <a:pt x="401559" y="210979"/>
                    <a:pt x="393939" y="208121"/>
                    <a:pt x="386319" y="205264"/>
                  </a:cubicBezTo>
                  <a:cubicBezTo>
                    <a:pt x="380604" y="203359"/>
                    <a:pt x="372984" y="200501"/>
                    <a:pt x="366316" y="198596"/>
                  </a:cubicBezTo>
                  <a:cubicBezTo>
                    <a:pt x="361554" y="197644"/>
                    <a:pt x="358696" y="196691"/>
                    <a:pt x="355839" y="195739"/>
                  </a:cubicBezTo>
                  <a:cubicBezTo>
                    <a:pt x="351076" y="194786"/>
                    <a:pt x="346314" y="192881"/>
                    <a:pt x="340599" y="192881"/>
                  </a:cubicBezTo>
                  <a:cubicBezTo>
                    <a:pt x="332979" y="191929"/>
                    <a:pt x="324406" y="190976"/>
                    <a:pt x="316786" y="189071"/>
                  </a:cubicBezTo>
                  <a:lnTo>
                    <a:pt x="306309" y="187166"/>
                  </a:lnTo>
                  <a:cubicBezTo>
                    <a:pt x="301546" y="186214"/>
                    <a:pt x="295831" y="183356"/>
                    <a:pt x="292021" y="179546"/>
                  </a:cubicBezTo>
                  <a:cubicBezTo>
                    <a:pt x="289164" y="176689"/>
                    <a:pt x="288211" y="172879"/>
                    <a:pt x="289164" y="170021"/>
                  </a:cubicBezTo>
                  <a:cubicBezTo>
                    <a:pt x="290116" y="165259"/>
                    <a:pt x="293926" y="161449"/>
                    <a:pt x="298689" y="160496"/>
                  </a:cubicBezTo>
                  <a:cubicBezTo>
                    <a:pt x="303451" y="158591"/>
                    <a:pt x="308214" y="157639"/>
                    <a:pt x="313929" y="158591"/>
                  </a:cubicBezTo>
                  <a:cubicBezTo>
                    <a:pt x="319644" y="158591"/>
                    <a:pt x="325359" y="159544"/>
                    <a:pt x="331074" y="160496"/>
                  </a:cubicBezTo>
                  <a:lnTo>
                    <a:pt x="368221" y="140494"/>
                  </a:lnTo>
                  <a:lnTo>
                    <a:pt x="364411" y="131921"/>
                  </a:lnTo>
                  <a:cubicBezTo>
                    <a:pt x="359649" y="122396"/>
                    <a:pt x="356791" y="112871"/>
                    <a:pt x="355839" y="103346"/>
                  </a:cubicBezTo>
                  <a:cubicBezTo>
                    <a:pt x="355839" y="99536"/>
                    <a:pt x="357744" y="96679"/>
                    <a:pt x="360601" y="93821"/>
                  </a:cubicBezTo>
                  <a:cubicBezTo>
                    <a:pt x="363459" y="91916"/>
                    <a:pt x="366316" y="91916"/>
                    <a:pt x="369174" y="92869"/>
                  </a:cubicBezTo>
                  <a:cubicBezTo>
                    <a:pt x="372031" y="93821"/>
                    <a:pt x="374889" y="95726"/>
                    <a:pt x="376794" y="97631"/>
                  </a:cubicBezTo>
                  <a:cubicBezTo>
                    <a:pt x="378699" y="100489"/>
                    <a:pt x="380604" y="104299"/>
                    <a:pt x="382509" y="108109"/>
                  </a:cubicBezTo>
                  <a:cubicBezTo>
                    <a:pt x="384414" y="112871"/>
                    <a:pt x="386319" y="116681"/>
                    <a:pt x="389176" y="120491"/>
                  </a:cubicBezTo>
                  <a:cubicBezTo>
                    <a:pt x="392034" y="124301"/>
                    <a:pt x="393939" y="128111"/>
                    <a:pt x="396796" y="130969"/>
                  </a:cubicBezTo>
                  <a:cubicBezTo>
                    <a:pt x="398701" y="132874"/>
                    <a:pt x="400606" y="135731"/>
                    <a:pt x="402511" y="137636"/>
                  </a:cubicBezTo>
                  <a:lnTo>
                    <a:pt x="406321" y="136684"/>
                  </a:lnTo>
                  <a:lnTo>
                    <a:pt x="412989" y="136684"/>
                  </a:lnTo>
                  <a:lnTo>
                    <a:pt x="432039" y="139541"/>
                  </a:lnTo>
                  <a:lnTo>
                    <a:pt x="450136" y="143351"/>
                  </a:lnTo>
                  <a:lnTo>
                    <a:pt x="472996" y="147161"/>
                  </a:lnTo>
                  <a:cubicBezTo>
                    <a:pt x="479664" y="149066"/>
                    <a:pt x="487284" y="149066"/>
                    <a:pt x="493951" y="147161"/>
                  </a:cubicBezTo>
                  <a:lnTo>
                    <a:pt x="496809" y="143351"/>
                  </a:lnTo>
                  <a:cubicBezTo>
                    <a:pt x="498714" y="140494"/>
                    <a:pt x="498714" y="138589"/>
                    <a:pt x="499666" y="135731"/>
                  </a:cubicBezTo>
                  <a:cubicBezTo>
                    <a:pt x="499666" y="134779"/>
                    <a:pt x="500619" y="134779"/>
                    <a:pt x="500619" y="134779"/>
                  </a:cubicBezTo>
                  <a:cubicBezTo>
                    <a:pt x="500619" y="131921"/>
                    <a:pt x="501571" y="129064"/>
                    <a:pt x="501571" y="127159"/>
                  </a:cubicBezTo>
                  <a:cubicBezTo>
                    <a:pt x="501571" y="124301"/>
                    <a:pt x="501571" y="121444"/>
                    <a:pt x="500619" y="118586"/>
                  </a:cubicBezTo>
                  <a:cubicBezTo>
                    <a:pt x="500619" y="116681"/>
                    <a:pt x="499666" y="113824"/>
                    <a:pt x="498714" y="111919"/>
                  </a:cubicBezTo>
                  <a:cubicBezTo>
                    <a:pt x="498714" y="110966"/>
                    <a:pt x="497761" y="110014"/>
                    <a:pt x="496809" y="109061"/>
                  </a:cubicBezTo>
                  <a:cubicBezTo>
                    <a:pt x="494904" y="108109"/>
                    <a:pt x="493951" y="107156"/>
                    <a:pt x="492046" y="105251"/>
                  </a:cubicBezTo>
                  <a:cubicBezTo>
                    <a:pt x="490141" y="103346"/>
                    <a:pt x="488236" y="101441"/>
                    <a:pt x="486331" y="99536"/>
                  </a:cubicBezTo>
                  <a:cubicBezTo>
                    <a:pt x="484426" y="98584"/>
                    <a:pt x="481569" y="96679"/>
                    <a:pt x="479664" y="95726"/>
                  </a:cubicBezTo>
                  <a:lnTo>
                    <a:pt x="465376" y="92869"/>
                  </a:lnTo>
                  <a:lnTo>
                    <a:pt x="457756" y="88106"/>
                  </a:lnTo>
                  <a:cubicBezTo>
                    <a:pt x="453946" y="85249"/>
                    <a:pt x="449184" y="82391"/>
                    <a:pt x="447279" y="78581"/>
                  </a:cubicBezTo>
                  <a:cubicBezTo>
                    <a:pt x="445374" y="76676"/>
                    <a:pt x="444421" y="74771"/>
                    <a:pt x="442516" y="71914"/>
                  </a:cubicBezTo>
                  <a:cubicBezTo>
                    <a:pt x="441564" y="70009"/>
                    <a:pt x="440611" y="66199"/>
                    <a:pt x="442516" y="63341"/>
                  </a:cubicBezTo>
                  <a:cubicBezTo>
                    <a:pt x="445374" y="58579"/>
                    <a:pt x="452041" y="55721"/>
                    <a:pt x="457756" y="57626"/>
                  </a:cubicBezTo>
                  <a:cubicBezTo>
                    <a:pt x="470139" y="62389"/>
                    <a:pt x="481569" y="68104"/>
                    <a:pt x="492046" y="76676"/>
                  </a:cubicBezTo>
                  <a:cubicBezTo>
                    <a:pt x="492999" y="76676"/>
                    <a:pt x="493951" y="77629"/>
                    <a:pt x="494904" y="77629"/>
                  </a:cubicBezTo>
                  <a:cubicBezTo>
                    <a:pt x="495856" y="77629"/>
                    <a:pt x="495856" y="77629"/>
                    <a:pt x="496809" y="77629"/>
                  </a:cubicBezTo>
                  <a:cubicBezTo>
                    <a:pt x="501571" y="77629"/>
                    <a:pt x="507286" y="74771"/>
                    <a:pt x="508239" y="70009"/>
                  </a:cubicBezTo>
                  <a:cubicBezTo>
                    <a:pt x="509191" y="67151"/>
                    <a:pt x="510144" y="64294"/>
                    <a:pt x="511096" y="62389"/>
                  </a:cubicBezTo>
                  <a:cubicBezTo>
                    <a:pt x="511096" y="62389"/>
                    <a:pt x="511096" y="62389"/>
                    <a:pt x="511096" y="61436"/>
                  </a:cubicBezTo>
                  <a:cubicBezTo>
                    <a:pt x="512049" y="58579"/>
                    <a:pt x="512049" y="55721"/>
                    <a:pt x="511096" y="52864"/>
                  </a:cubicBezTo>
                  <a:cubicBezTo>
                    <a:pt x="511096" y="50959"/>
                    <a:pt x="509191" y="48101"/>
                    <a:pt x="507286" y="46196"/>
                  </a:cubicBezTo>
                  <a:cubicBezTo>
                    <a:pt x="504429" y="43339"/>
                    <a:pt x="502524" y="40481"/>
                    <a:pt x="499666" y="37624"/>
                  </a:cubicBezTo>
                  <a:cubicBezTo>
                    <a:pt x="494904" y="32861"/>
                    <a:pt x="490141" y="28099"/>
                    <a:pt x="487284" y="22384"/>
                  </a:cubicBezTo>
                  <a:cubicBezTo>
                    <a:pt x="486331" y="20479"/>
                    <a:pt x="485379" y="17621"/>
                    <a:pt x="486331" y="15716"/>
                  </a:cubicBezTo>
                  <a:cubicBezTo>
                    <a:pt x="487284" y="13811"/>
                    <a:pt x="489189" y="11906"/>
                    <a:pt x="491094" y="10001"/>
                  </a:cubicBezTo>
                  <a:cubicBezTo>
                    <a:pt x="491094" y="10954"/>
                    <a:pt x="492046" y="10954"/>
                    <a:pt x="493951" y="10001"/>
                  </a:cubicBezTo>
                  <a:lnTo>
                    <a:pt x="493951" y="10001"/>
                  </a:lnTo>
                  <a:lnTo>
                    <a:pt x="493951" y="10001"/>
                  </a:lnTo>
                  <a:close/>
                  <a:moveTo>
                    <a:pt x="394891" y="174784"/>
                  </a:moveTo>
                  <a:cubicBezTo>
                    <a:pt x="392986" y="174784"/>
                    <a:pt x="392034" y="175736"/>
                    <a:pt x="391081" y="177641"/>
                  </a:cubicBezTo>
                  <a:cubicBezTo>
                    <a:pt x="390129" y="178594"/>
                    <a:pt x="390129" y="180499"/>
                    <a:pt x="392034" y="181451"/>
                  </a:cubicBezTo>
                  <a:cubicBezTo>
                    <a:pt x="396796" y="185261"/>
                    <a:pt x="402511" y="189071"/>
                    <a:pt x="407274" y="191929"/>
                  </a:cubicBezTo>
                  <a:cubicBezTo>
                    <a:pt x="412036" y="194786"/>
                    <a:pt x="417751" y="196691"/>
                    <a:pt x="422514" y="198596"/>
                  </a:cubicBezTo>
                  <a:cubicBezTo>
                    <a:pt x="424419" y="198596"/>
                    <a:pt x="425371" y="199549"/>
                    <a:pt x="427276" y="199549"/>
                  </a:cubicBezTo>
                  <a:cubicBezTo>
                    <a:pt x="432991" y="199549"/>
                    <a:pt x="438706" y="198596"/>
                    <a:pt x="444421" y="198596"/>
                  </a:cubicBezTo>
                  <a:cubicBezTo>
                    <a:pt x="446326" y="198596"/>
                    <a:pt x="447279" y="197644"/>
                    <a:pt x="449184" y="198596"/>
                  </a:cubicBezTo>
                  <a:cubicBezTo>
                    <a:pt x="449184" y="198596"/>
                    <a:pt x="449184" y="199549"/>
                    <a:pt x="449184" y="199549"/>
                  </a:cubicBezTo>
                  <a:cubicBezTo>
                    <a:pt x="452041" y="200501"/>
                    <a:pt x="454899" y="201454"/>
                    <a:pt x="456804" y="204311"/>
                  </a:cubicBezTo>
                  <a:cubicBezTo>
                    <a:pt x="457756" y="205264"/>
                    <a:pt x="458709" y="206216"/>
                    <a:pt x="458709" y="207169"/>
                  </a:cubicBezTo>
                  <a:cubicBezTo>
                    <a:pt x="458709" y="208121"/>
                    <a:pt x="457756" y="210979"/>
                    <a:pt x="456804" y="211931"/>
                  </a:cubicBezTo>
                  <a:cubicBezTo>
                    <a:pt x="456804" y="211931"/>
                    <a:pt x="456804" y="212884"/>
                    <a:pt x="456804" y="212884"/>
                  </a:cubicBezTo>
                  <a:cubicBezTo>
                    <a:pt x="455851" y="215741"/>
                    <a:pt x="454899" y="217646"/>
                    <a:pt x="453946" y="220504"/>
                  </a:cubicBezTo>
                  <a:cubicBezTo>
                    <a:pt x="452994" y="222409"/>
                    <a:pt x="452994" y="225266"/>
                    <a:pt x="452994" y="227171"/>
                  </a:cubicBezTo>
                  <a:lnTo>
                    <a:pt x="452994" y="230981"/>
                  </a:lnTo>
                  <a:cubicBezTo>
                    <a:pt x="453946" y="233839"/>
                    <a:pt x="455851" y="237649"/>
                    <a:pt x="456804" y="240506"/>
                  </a:cubicBezTo>
                  <a:cubicBezTo>
                    <a:pt x="460614" y="249079"/>
                    <a:pt x="462519" y="258604"/>
                    <a:pt x="462519" y="268129"/>
                  </a:cubicBezTo>
                  <a:lnTo>
                    <a:pt x="463471" y="273844"/>
                  </a:lnTo>
                  <a:cubicBezTo>
                    <a:pt x="469186" y="271939"/>
                    <a:pt x="474901" y="269081"/>
                    <a:pt x="479664" y="266224"/>
                  </a:cubicBezTo>
                  <a:cubicBezTo>
                    <a:pt x="482521" y="264319"/>
                    <a:pt x="485379" y="262414"/>
                    <a:pt x="488236" y="260509"/>
                  </a:cubicBezTo>
                  <a:cubicBezTo>
                    <a:pt x="490141" y="259556"/>
                    <a:pt x="492999" y="258604"/>
                    <a:pt x="495856" y="259556"/>
                  </a:cubicBezTo>
                  <a:cubicBezTo>
                    <a:pt x="499666" y="260509"/>
                    <a:pt x="502524" y="264319"/>
                    <a:pt x="502524" y="268129"/>
                  </a:cubicBezTo>
                  <a:cubicBezTo>
                    <a:pt x="502524" y="270034"/>
                    <a:pt x="502524" y="271939"/>
                    <a:pt x="501571" y="273844"/>
                  </a:cubicBezTo>
                  <a:cubicBezTo>
                    <a:pt x="501571" y="274796"/>
                    <a:pt x="500619" y="275749"/>
                    <a:pt x="499666" y="276701"/>
                  </a:cubicBezTo>
                  <a:cubicBezTo>
                    <a:pt x="498714" y="279559"/>
                    <a:pt x="496809" y="281464"/>
                    <a:pt x="493951" y="283369"/>
                  </a:cubicBezTo>
                  <a:cubicBezTo>
                    <a:pt x="488236" y="287179"/>
                    <a:pt x="483474" y="291941"/>
                    <a:pt x="478711" y="296704"/>
                  </a:cubicBezTo>
                  <a:cubicBezTo>
                    <a:pt x="473949" y="301466"/>
                    <a:pt x="468234" y="306229"/>
                    <a:pt x="463471" y="310991"/>
                  </a:cubicBezTo>
                  <a:cubicBezTo>
                    <a:pt x="453946" y="319564"/>
                    <a:pt x="445374" y="330041"/>
                    <a:pt x="438706" y="339566"/>
                  </a:cubicBezTo>
                  <a:cubicBezTo>
                    <a:pt x="433944" y="346234"/>
                    <a:pt x="428229" y="352901"/>
                    <a:pt x="423466" y="359569"/>
                  </a:cubicBezTo>
                  <a:lnTo>
                    <a:pt x="416799" y="367189"/>
                  </a:lnTo>
                  <a:lnTo>
                    <a:pt x="417751" y="367189"/>
                  </a:lnTo>
                  <a:cubicBezTo>
                    <a:pt x="439659" y="361474"/>
                    <a:pt x="461566" y="353854"/>
                    <a:pt x="482521" y="343376"/>
                  </a:cubicBezTo>
                  <a:cubicBezTo>
                    <a:pt x="490141" y="339566"/>
                    <a:pt x="497761" y="334804"/>
                    <a:pt x="504429" y="330041"/>
                  </a:cubicBezTo>
                  <a:cubicBezTo>
                    <a:pt x="513001" y="323374"/>
                    <a:pt x="520621" y="316706"/>
                    <a:pt x="527289" y="308134"/>
                  </a:cubicBezTo>
                  <a:cubicBezTo>
                    <a:pt x="532051" y="301466"/>
                    <a:pt x="535861" y="294799"/>
                    <a:pt x="538719" y="288131"/>
                  </a:cubicBezTo>
                  <a:cubicBezTo>
                    <a:pt x="539671" y="286226"/>
                    <a:pt x="540624" y="283369"/>
                    <a:pt x="541576" y="280511"/>
                  </a:cubicBezTo>
                  <a:cubicBezTo>
                    <a:pt x="543481" y="272891"/>
                    <a:pt x="543481" y="264319"/>
                    <a:pt x="542529" y="255746"/>
                  </a:cubicBezTo>
                  <a:cubicBezTo>
                    <a:pt x="540624" y="239554"/>
                    <a:pt x="533956" y="225266"/>
                    <a:pt x="523479" y="212884"/>
                  </a:cubicBezTo>
                  <a:cubicBezTo>
                    <a:pt x="515859" y="205264"/>
                    <a:pt x="507286" y="198596"/>
                    <a:pt x="497761" y="193834"/>
                  </a:cubicBezTo>
                  <a:cubicBezTo>
                    <a:pt x="488236" y="189071"/>
                    <a:pt x="476806" y="184309"/>
                    <a:pt x="466329" y="181451"/>
                  </a:cubicBezTo>
                  <a:cubicBezTo>
                    <a:pt x="463471" y="180499"/>
                    <a:pt x="459661" y="179546"/>
                    <a:pt x="456804" y="179546"/>
                  </a:cubicBezTo>
                  <a:cubicBezTo>
                    <a:pt x="447279" y="177641"/>
                    <a:pt x="437754" y="175736"/>
                    <a:pt x="428229" y="174784"/>
                  </a:cubicBezTo>
                  <a:cubicBezTo>
                    <a:pt x="426324" y="174784"/>
                    <a:pt x="424419" y="174784"/>
                    <a:pt x="423466" y="174784"/>
                  </a:cubicBezTo>
                  <a:cubicBezTo>
                    <a:pt x="421561" y="174784"/>
                    <a:pt x="420609" y="174784"/>
                    <a:pt x="418704" y="174784"/>
                  </a:cubicBezTo>
                  <a:cubicBezTo>
                    <a:pt x="417751" y="174784"/>
                    <a:pt x="415846" y="174784"/>
                    <a:pt x="414894" y="175736"/>
                  </a:cubicBezTo>
                  <a:cubicBezTo>
                    <a:pt x="411084" y="175736"/>
                    <a:pt x="407274" y="175736"/>
                    <a:pt x="402511" y="175736"/>
                  </a:cubicBezTo>
                  <a:cubicBezTo>
                    <a:pt x="399654" y="174784"/>
                    <a:pt x="397749" y="174784"/>
                    <a:pt x="394891" y="174784"/>
                  </a:cubicBezTo>
                  <a:lnTo>
                    <a:pt x="394891" y="174784"/>
                  </a:lnTo>
                  <a:close/>
                  <a:moveTo>
                    <a:pt x="192009" y="347186"/>
                  </a:moveTo>
                  <a:cubicBezTo>
                    <a:pt x="191056" y="356711"/>
                    <a:pt x="192009" y="366236"/>
                    <a:pt x="194866" y="374809"/>
                  </a:cubicBezTo>
                  <a:cubicBezTo>
                    <a:pt x="198676" y="385286"/>
                    <a:pt x="205344" y="395764"/>
                    <a:pt x="213916" y="403384"/>
                  </a:cubicBezTo>
                  <a:cubicBezTo>
                    <a:pt x="216774" y="405289"/>
                    <a:pt x="219631" y="407194"/>
                    <a:pt x="222489" y="409099"/>
                  </a:cubicBezTo>
                  <a:cubicBezTo>
                    <a:pt x="225346" y="410051"/>
                    <a:pt x="227251" y="410051"/>
                    <a:pt x="229156" y="411004"/>
                  </a:cubicBezTo>
                  <a:cubicBezTo>
                    <a:pt x="230109" y="411004"/>
                    <a:pt x="232014" y="411956"/>
                    <a:pt x="232966" y="411956"/>
                  </a:cubicBezTo>
                  <a:cubicBezTo>
                    <a:pt x="233919" y="411956"/>
                    <a:pt x="233919" y="411956"/>
                    <a:pt x="234871" y="412909"/>
                  </a:cubicBezTo>
                  <a:lnTo>
                    <a:pt x="238681" y="411956"/>
                  </a:lnTo>
                  <a:cubicBezTo>
                    <a:pt x="238681" y="408146"/>
                    <a:pt x="237729" y="405289"/>
                    <a:pt x="234871" y="401479"/>
                  </a:cubicBezTo>
                  <a:cubicBezTo>
                    <a:pt x="232014" y="396716"/>
                    <a:pt x="229156" y="391954"/>
                    <a:pt x="228204" y="387191"/>
                  </a:cubicBezTo>
                  <a:cubicBezTo>
                    <a:pt x="228204" y="386239"/>
                    <a:pt x="227251" y="384334"/>
                    <a:pt x="228204" y="383381"/>
                  </a:cubicBezTo>
                  <a:cubicBezTo>
                    <a:pt x="229156" y="381476"/>
                    <a:pt x="230109" y="379571"/>
                    <a:pt x="232966" y="378619"/>
                  </a:cubicBezTo>
                  <a:cubicBezTo>
                    <a:pt x="235824" y="377666"/>
                    <a:pt x="239634" y="376714"/>
                    <a:pt x="243444" y="377666"/>
                  </a:cubicBezTo>
                  <a:cubicBezTo>
                    <a:pt x="244396" y="377666"/>
                    <a:pt x="245349" y="378619"/>
                    <a:pt x="246301" y="378619"/>
                  </a:cubicBezTo>
                  <a:cubicBezTo>
                    <a:pt x="251064" y="380524"/>
                    <a:pt x="254874" y="382429"/>
                    <a:pt x="258684" y="386239"/>
                  </a:cubicBezTo>
                  <a:cubicBezTo>
                    <a:pt x="262494" y="389096"/>
                    <a:pt x="267256" y="392906"/>
                    <a:pt x="270114" y="395764"/>
                  </a:cubicBezTo>
                  <a:cubicBezTo>
                    <a:pt x="272971" y="399574"/>
                    <a:pt x="275829" y="403384"/>
                    <a:pt x="278686" y="406241"/>
                  </a:cubicBezTo>
                  <a:lnTo>
                    <a:pt x="281544" y="410051"/>
                  </a:lnTo>
                  <a:cubicBezTo>
                    <a:pt x="295831" y="415766"/>
                    <a:pt x="310119" y="418624"/>
                    <a:pt x="325359" y="420529"/>
                  </a:cubicBezTo>
                  <a:lnTo>
                    <a:pt x="335836" y="421481"/>
                  </a:lnTo>
                  <a:lnTo>
                    <a:pt x="342504" y="421481"/>
                  </a:lnTo>
                  <a:cubicBezTo>
                    <a:pt x="342504" y="418624"/>
                    <a:pt x="342504" y="414814"/>
                    <a:pt x="340599" y="411956"/>
                  </a:cubicBezTo>
                  <a:cubicBezTo>
                    <a:pt x="338694" y="408146"/>
                    <a:pt x="337741" y="404336"/>
                    <a:pt x="334884" y="401479"/>
                  </a:cubicBezTo>
                  <a:cubicBezTo>
                    <a:pt x="331074" y="397669"/>
                    <a:pt x="326311" y="392906"/>
                    <a:pt x="321549" y="390049"/>
                  </a:cubicBezTo>
                  <a:cubicBezTo>
                    <a:pt x="315834" y="385286"/>
                    <a:pt x="309166" y="382429"/>
                    <a:pt x="302499" y="379571"/>
                  </a:cubicBezTo>
                  <a:cubicBezTo>
                    <a:pt x="290116" y="373856"/>
                    <a:pt x="276781" y="369094"/>
                    <a:pt x="263446" y="365284"/>
                  </a:cubicBezTo>
                  <a:lnTo>
                    <a:pt x="255826" y="363379"/>
                  </a:lnTo>
                  <a:lnTo>
                    <a:pt x="250111" y="361474"/>
                  </a:lnTo>
                  <a:lnTo>
                    <a:pt x="237729" y="358616"/>
                  </a:lnTo>
                  <a:lnTo>
                    <a:pt x="207249" y="350996"/>
                  </a:lnTo>
                  <a:lnTo>
                    <a:pt x="192009" y="347186"/>
                  </a:lnTo>
                  <a:lnTo>
                    <a:pt x="192009" y="3471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/>
            <p:cNvSpPr/>
            <p:nvPr/>
          </p:nvSpPr>
          <p:spPr>
            <a:xfrm>
              <a:off x="829775" y="3208066"/>
              <a:ext cx="1504950" cy="1114425"/>
            </a:xfrm>
            <a:custGeom>
              <a:avLst/>
              <a:gdLst>
                <a:gd name="connsiteX0" fmla="*/ 408293 w 1504950"/>
                <a:gd name="connsiteY0" fmla="*/ 15716 h 1114425"/>
                <a:gd name="connsiteX1" fmla="*/ 414960 w 1504950"/>
                <a:gd name="connsiteY1" fmla="*/ 15716 h 1114425"/>
                <a:gd name="connsiteX2" fmla="*/ 420675 w 1504950"/>
                <a:gd name="connsiteY2" fmla="*/ 17621 h 1114425"/>
                <a:gd name="connsiteX3" fmla="*/ 426390 w 1504950"/>
                <a:gd name="connsiteY3" fmla="*/ 22384 h 1114425"/>
                <a:gd name="connsiteX4" fmla="*/ 440678 w 1504950"/>
                <a:gd name="connsiteY4" fmla="*/ 30004 h 1114425"/>
                <a:gd name="connsiteX5" fmla="*/ 441630 w 1504950"/>
                <a:gd name="connsiteY5" fmla="*/ 29051 h 1114425"/>
                <a:gd name="connsiteX6" fmla="*/ 442583 w 1504950"/>
                <a:gd name="connsiteY6" fmla="*/ 27146 h 1114425"/>
                <a:gd name="connsiteX7" fmla="*/ 444488 w 1504950"/>
                <a:gd name="connsiteY7" fmla="*/ 22384 h 1114425"/>
                <a:gd name="connsiteX8" fmla="*/ 455918 w 1504950"/>
                <a:gd name="connsiteY8" fmla="*/ 9049 h 1114425"/>
                <a:gd name="connsiteX9" fmla="*/ 462585 w 1504950"/>
                <a:gd name="connsiteY9" fmla="*/ 7144 h 1114425"/>
                <a:gd name="connsiteX10" fmla="*/ 464490 w 1504950"/>
                <a:gd name="connsiteY10" fmla="*/ 7144 h 1114425"/>
                <a:gd name="connsiteX11" fmla="*/ 471158 w 1504950"/>
                <a:gd name="connsiteY11" fmla="*/ 10954 h 1114425"/>
                <a:gd name="connsiteX12" fmla="*/ 473063 w 1504950"/>
                <a:gd name="connsiteY12" fmla="*/ 14764 h 1114425"/>
                <a:gd name="connsiteX13" fmla="*/ 473063 w 1504950"/>
                <a:gd name="connsiteY13" fmla="*/ 24289 h 1114425"/>
                <a:gd name="connsiteX14" fmla="*/ 470205 w 1504950"/>
                <a:gd name="connsiteY14" fmla="*/ 42386 h 1114425"/>
                <a:gd name="connsiteX15" fmla="*/ 470205 w 1504950"/>
                <a:gd name="connsiteY15" fmla="*/ 44291 h 1114425"/>
                <a:gd name="connsiteX16" fmla="*/ 469253 w 1504950"/>
                <a:gd name="connsiteY16" fmla="*/ 52864 h 1114425"/>
                <a:gd name="connsiteX17" fmla="*/ 458775 w 1504950"/>
                <a:gd name="connsiteY17" fmla="*/ 76676 h 1114425"/>
                <a:gd name="connsiteX18" fmla="*/ 451155 w 1504950"/>
                <a:gd name="connsiteY18" fmla="*/ 100489 h 1114425"/>
                <a:gd name="connsiteX19" fmla="*/ 450203 w 1504950"/>
                <a:gd name="connsiteY19" fmla="*/ 109061 h 1114425"/>
                <a:gd name="connsiteX20" fmla="*/ 450203 w 1504950"/>
                <a:gd name="connsiteY20" fmla="*/ 118586 h 1114425"/>
                <a:gd name="connsiteX21" fmla="*/ 453060 w 1504950"/>
                <a:gd name="connsiteY21" fmla="*/ 136684 h 1114425"/>
                <a:gd name="connsiteX22" fmla="*/ 453060 w 1504950"/>
                <a:gd name="connsiteY22" fmla="*/ 137636 h 1114425"/>
                <a:gd name="connsiteX23" fmla="*/ 454013 w 1504950"/>
                <a:gd name="connsiteY23" fmla="*/ 150019 h 1114425"/>
                <a:gd name="connsiteX24" fmla="*/ 453060 w 1504950"/>
                <a:gd name="connsiteY24" fmla="*/ 154781 h 1114425"/>
                <a:gd name="connsiteX25" fmla="*/ 452108 w 1504950"/>
                <a:gd name="connsiteY25" fmla="*/ 165259 h 1114425"/>
                <a:gd name="connsiteX26" fmla="*/ 451155 w 1504950"/>
                <a:gd name="connsiteY26" fmla="*/ 169069 h 1114425"/>
                <a:gd name="connsiteX27" fmla="*/ 456870 w 1504950"/>
                <a:gd name="connsiteY27" fmla="*/ 173831 h 1114425"/>
                <a:gd name="connsiteX28" fmla="*/ 462585 w 1504950"/>
                <a:gd name="connsiteY28" fmla="*/ 178594 h 1114425"/>
                <a:gd name="connsiteX29" fmla="*/ 470205 w 1504950"/>
                <a:gd name="connsiteY29" fmla="*/ 184309 h 1114425"/>
                <a:gd name="connsiteX30" fmla="*/ 479730 w 1504950"/>
                <a:gd name="connsiteY30" fmla="*/ 190024 h 1114425"/>
                <a:gd name="connsiteX31" fmla="*/ 484493 w 1504950"/>
                <a:gd name="connsiteY31" fmla="*/ 191929 h 1114425"/>
                <a:gd name="connsiteX32" fmla="*/ 491160 w 1504950"/>
                <a:gd name="connsiteY32" fmla="*/ 191929 h 1114425"/>
                <a:gd name="connsiteX33" fmla="*/ 500685 w 1504950"/>
                <a:gd name="connsiteY33" fmla="*/ 189071 h 1114425"/>
                <a:gd name="connsiteX34" fmla="*/ 509258 w 1504950"/>
                <a:gd name="connsiteY34" fmla="*/ 184309 h 1114425"/>
                <a:gd name="connsiteX35" fmla="*/ 512115 w 1504950"/>
                <a:gd name="connsiteY35" fmla="*/ 182404 h 1114425"/>
                <a:gd name="connsiteX36" fmla="*/ 515925 w 1504950"/>
                <a:gd name="connsiteY36" fmla="*/ 179546 h 1114425"/>
                <a:gd name="connsiteX37" fmla="*/ 519735 w 1504950"/>
                <a:gd name="connsiteY37" fmla="*/ 176689 h 1114425"/>
                <a:gd name="connsiteX38" fmla="*/ 524498 w 1504950"/>
                <a:gd name="connsiteY38" fmla="*/ 171926 h 1114425"/>
                <a:gd name="connsiteX39" fmla="*/ 529260 w 1504950"/>
                <a:gd name="connsiteY39" fmla="*/ 166211 h 1114425"/>
                <a:gd name="connsiteX40" fmla="*/ 532118 w 1504950"/>
                <a:gd name="connsiteY40" fmla="*/ 161449 h 1114425"/>
                <a:gd name="connsiteX41" fmla="*/ 538785 w 1504950"/>
                <a:gd name="connsiteY41" fmla="*/ 151924 h 1114425"/>
                <a:gd name="connsiteX42" fmla="*/ 548310 w 1504950"/>
                <a:gd name="connsiteY42" fmla="*/ 127159 h 1114425"/>
                <a:gd name="connsiteX43" fmla="*/ 549263 w 1504950"/>
                <a:gd name="connsiteY43" fmla="*/ 122396 h 1114425"/>
                <a:gd name="connsiteX44" fmla="*/ 550215 w 1504950"/>
                <a:gd name="connsiteY44" fmla="*/ 116681 h 1114425"/>
                <a:gd name="connsiteX45" fmla="*/ 552120 w 1504950"/>
                <a:gd name="connsiteY45" fmla="*/ 98584 h 1114425"/>
                <a:gd name="connsiteX46" fmla="*/ 554978 w 1504950"/>
                <a:gd name="connsiteY46" fmla="*/ 90964 h 1114425"/>
                <a:gd name="connsiteX47" fmla="*/ 556883 w 1504950"/>
                <a:gd name="connsiteY47" fmla="*/ 87154 h 1114425"/>
                <a:gd name="connsiteX48" fmla="*/ 560693 w 1504950"/>
                <a:gd name="connsiteY48" fmla="*/ 81439 h 1114425"/>
                <a:gd name="connsiteX49" fmla="*/ 565455 w 1504950"/>
                <a:gd name="connsiteY49" fmla="*/ 76676 h 1114425"/>
                <a:gd name="connsiteX50" fmla="*/ 571170 w 1504950"/>
                <a:gd name="connsiteY50" fmla="*/ 73819 h 1114425"/>
                <a:gd name="connsiteX51" fmla="*/ 573075 w 1504950"/>
                <a:gd name="connsiteY51" fmla="*/ 73819 h 1114425"/>
                <a:gd name="connsiteX52" fmla="*/ 574980 w 1504950"/>
                <a:gd name="connsiteY52" fmla="*/ 74771 h 1114425"/>
                <a:gd name="connsiteX53" fmla="*/ 576885 w 1504950"/>
                <a:gd name="connsiteY53" fmla="*/ 76676 h 1114425"/>
                <a:gd name="connsiteX54" fmla="*/ 578790 w 1504950"/>
                <a:gd name="connsiteY54" fmla="*/ 81439 h 1114425"/>
                <a:gd name="connsiteX55" fmla="*/ 579743 w 1504950"/>
                <a:gd name="connsiteY55" fmla="*/ 83344 h 1114425"/>
                <a:gd name="connsiteX56" fmla="*/ 579743 w 1504950"/>
                <a:gd name="connsiteY56" fmla="*/ 90011 h 1114425"/>
                <a:gd name="connsiteX57" fmla="*/ 577838 w 1504950"/>
                <a:gd name="connsiteY57" fmla="*/ 117634 h 1114425"/>
                <a:gd name="connsiteX58" fmla="*/ 575933 w 1504950"/>
                <a:gd name="connsiteY58" fmla="*/ 129064 h 1114425"/>
                <a:gd name="connsiteX59" fmla="*/ 577838 w 1504950"/>
                <a:gd name="connsiteY59" fmla="*/ 138589 h 1114425"/>
                <a:gd name="connsiteX60" fmla="*/ 580695 w 1504950"/>
                <a:gd name="connsiteY60" fmla="*/ 141446 h 1114425"/>
                <a:gd name="connsiteX61" fmla="*/ 584505 w 1504950"/>
                <a:gd name="connsiteY61" fmla="*/ 143351 h 1114425"/>
                <a:gd name="connsiteX62" fmla="*/ 589268 w 1504950"/>
                <a:gd name="connsiteY62" fmla="*/ 143351 h 1114425"/>
                <a:gd name="connsiteX63" fmla="*/ 595935 w 1504950"/>
                <a:gd name="connsiteY63" fmla="*/ 141446 h 1114425"/>
                <a:gd name="connsiteX64" fmla="*/ 604508 w 1504950"/>
                <a:gd name="connsiteY64" fmla="*/ 136684 h 1114425"/>
                <a:gd name="connsiteX65" fmla="*/ 621653 w 1504950"/>
                <a:gd name="connsiteY65" fmla="*/ 125254 h 1114425"/>
                <a:gd name="connsiteX66" fmla="*/ 635940 w 1504950"/>
                <a:gd name="connsiteY66" fmla="*/ 115729 h 1114425"/>
                <a:gd name="connsiteX67" fmla="*/ 639750 w 1504950"/>
                <a:gd name="connsiteY67" fmla="*/ 114776 h 1114425"/>
                <a:gd name="connsiteX68" fmla="*/ 643560 w 1504950"/>
                <a:gd name="connsiteY68" fmla="*/ 116681 h 1114425"/>
                <a:gd name="connsiteX69" fmla="*/ 645465 w 1504950"/>
                <a:gd name="connsiteY69" fmla="*/ 118586 h 1114425"/>
                <a:gd name="connsiteX70" fmla="*/ 646418 w 1504950"/>
                <a:gd name="connsiteY70" fmla="*/ 123349 h 1114425"/>
                <a:gd name="connsiteX71" fmla="*/ 645465 w 1504950"/>
                <a:gd name="connsiteY71" fmla="*/ 128111 h 1114425"/>
                <a:gd name="connsiteX72" fmla="*/ 645465 w 1504950"/>
                <a:gd name="connsiteY72" fmla="*/ 129064 h 1114425"/>
                <a:gd name="connsiteX73" fmla="*/ 644513 w 1504950"/>
                <a:gd name="connsiteY73" fmla="*/ 133826 h 1114425"/>
                <a:gd name="connsiteX74" fmla="*/ 644513 w 1504950"/>
                <a:gd name="connsiteY74" fmla="*/ 134779 h 1114425"/>
                <a:gd name="connsiteX75" fmla="*/ 644513 w 1504950"/>
                <a:gd name="connsiteY75" fmla="*/ 137636 h 1114425"/>
                <a:gd name="connsiteX76" fmla="*/ 642608 w 1504950"/>
                <a:gd name="connsiteY76" fmla="*/ 141446 h 1114425"/>
                <a:gd name="connsiteX77" fmla="*/ 640703 w 1504950"/>
                <a:gd name="connsiteY77" fmla="*/ 146209 h 1114425"/>
                <a:gd name="connsiteX78" fmla="*/ 637845 w 1504950"/>
                <a:gd name="connsiteY78" fmla="*/ 150971 h 1114425"/>
                <a:gd name="connsiteX79" fmla="*/ 632130 w 1504950"/>
                <a:gd name="connsiteY79" fmla="*/ 157639 h 1114425"/>
                <a:gd name="connsiteX80" fmla="*/ 621653 w 1504950"/>
                <a:gd name="connsiteY80" fmla="*/ 165259 h 1114425"/>
                <a:gd name="connsiteX81" fmla="*/ 610223 w 1504950"/>
                <a:gd name="connsiteY81" fmla="*/ 170021 h 1114425"/>
                <a:gd name="connsiteX82" fmla="*/ 607365 w 1504950"/>
                <a:gd name="connsiteY82" fmla="*/ 170974 h 1114425"/>
                <a:gd name="connsiteX83" fmla="*/ 598793 w 1504950"/>
                <a:gd name="connsiteY83" fmla="*/ 172879 h 1114425"/>
                <a:gd name="connsiteX84" fmla="*/ 588315 w 1504950"/>
                <a:gd name="connsiteY84" fmla="*/ 175736 h 1114425"/>
                <a:gd name="connsiteX85" fmla="*/ 578790 w 1504950"/>
                <a:gd name="connsiteY85" fmla="*/ 178594 h 1114425"/>
                <a:gd name="connsiteX86" fmla="*/ 571170 w 1504950"/>
                <a:gd name="connsiteY86" fmla="*/ 182404 h 1114425"/>
                <a:gd name="connsiteX87" fmla="*/ 564503 w 1504950"/>
                <a:gd name="connsiteY87" fmla="*/ 185261 h 1114425"/>
                <a:gd name="connsiteX88" fmla="*/ 556883 w 1504950"/>
                <a:gd name="connsiteY88" fmla="*/ 188119 h 1114425"/>
                <a:gd name="connsiteX89" fmla="*/ 534023 w 1504950"/>
                <a:gd name="connsiteY89" fmla="*/ 202406 h 1114425"/>
                <a:gd name="connsiteX90" fmla="*/ 515925 w 1504950"/>
                <a:gd name="connsiteY90" fmla="*/ 227171 h 1114425"/>
                <a:gd name="connsiteX91" fmla="*/ 514020 w 1504950"/>
                <a:gd name="connsiteY91" fmla="*/ 234791 h 1114425"/>
                <a:gd name="connsiteX92" fmla="*/ 513068 w 1504950"/>
                <a:gd name="connsiteY92" fmla="*/ 243364 h 1114425"/>
                <a:gd name="connsiteX93" fmla="*/ 514020 w 1504950"/>
                <a:gd name="connsiteY93" fmla="*/ 257651 h 1114425"/>
                <a:gd name="connsiteX94" fmla="*/ 514973 w 1504950"/>
                <a:gd name="connsiteY94" fmla="*/ 271939 h 1114425"/>
                <a:gd name="connsiteX95" fmla="*/ 514973 w 1504950"/>
                <a:gd name="connsiteY95" fmla="*/ 277654 h 1114425"/>
                <a:gd name="connsiteX96" fmla="*/ 514020 w 1504950"/>
                <a:gd name="connsiteY96" fmla="*/ 289084 h 1114425"/>
                <a:gd name="connsiteX97" fmla="*/ 513068 w 1504950"/>
                <a:gd name="connsiteY97" fmla="*/ 291941 h 1114425"/>
                <a:gd name="connsiteX98" fmla="*/ 495923 w 1504950"/>
                <a:gd name="connsiteY98" fmla="*/ 330994 h 1114425"/>
                <a:gd name="connsiteX99" fmla="*/ 486398 w 1504950"/>
                <a:gd name="connsiteY99" fmla="*/ 342424 h 1114425"/>
                <a:gd name="connsiteX100" fmla="*/ 474015 w 1504950"/>
                <a:gd name="connsiteY100" fmla="*/ 350044 h 1114425"/>
                <a:gd name="connsiteX101" fmla="*/ 443535 w 1504950"/>
                <a:gd name="connsiteY101" fmla="*/ 371951 h 1114425"/>
                <a:gd name="connsiteX102" fmla="*/ 422580 w 1504950"/>
                <a:gd name="connsiteY102" fmla="*/ 382429 h 1114425"/>
                <a:gd name="connsiteX103" fmla="*/ 351143 w 1504950"/>
                <a:gd name="connsiteY103" fmla="*/ 436721 h 1114425"/>
                <a:gd name="connsiteX104" fmla="*/ 348285 w 1504950"/>
                <a:gd name="connsiteY104" fmla="*/ 435769 h 1114425"/>
                <a:gd name="connsiteX105" fmla="*/ 349238 w 1504950"/>
                <a:gd name="connsiteY105" fmla="*/ 443389 h 1114425"/>
                <a:gd name="connsiteX106" fmla="*/ 418770 w 1504950"/>
                <a:gd name="connsiteY106" fmla="*/ 551974 h 1114425"/>
                <a:gd name="connsiteX107" fmla="*/ 524498 w 1504950"/>
                <a:gd name="connsiteY107" fmla="*/ 634841 h 1114425"/>
                <a:gd name="connsiteX108" fmla="*/ 614985 w 1504950"/>
                <a:gd name="connsiteY108" fmla="*/ 673894 h 1114425"/>
                <a:gd name="connsiteX109" fmla="*/ 733095 w 1504950"/>
                <a:gd name="connsiteY109" fmla="*/ 680561 h 1114425"/>
                <a:gd name="connsiteX110" fmla="*/ 770243 w 1504950"/>
                <a:gd name="connsiteY110" fmla="*/ 677704 h 1114425"/>
                <a:gd name="connsiteX111" fmla="*/ 838823 w 1504950"/>
                <a:gd name="connsiteY111" fmla="*/ 668179 h 1114425"/>
                <a:gd name="connsiteX112" fmla="*/ 941693 w 1504950"/>
                <a:gd name="connsiteY112" fmla="*/ 654844 h 1114425"/>
                <a:gd name="connsiteX113" fmla="*/ 990270 w 1504950"/>
                <a:gd name="connsiteY113" fmla="*/ 647224 h 1114425"/>
                <a:gd name="connsiteX114" fmla="*/ 1023608 w 1504950"/>
                <a:gd name="connsiteY114" fmla="*/ 582454 h 1114425"/>
                <a:gd name="connsiteX115" fmla="*/ 1043610 w 1504950"/>
                <a:gd name="connsiteY115" fmla="*/ 535781 h 1114425"/>
                <a:gd name="connsiteX116" fmla="*/ 1110285 w 1504950"/>
                <a:gd name="connsiteY116" fmla="*/ 495776 h 1114425"/>
                <a:gd name="connsiteX117" fmla="*/ 1099808 w 1504950"/>
                <a:gd name="connsiteY117" fmla="*/ 525304 h 1114425"/>
                <a:gd name="connsiteX118" fmla="*/ 1076948 w 1504950"/>
                <a:gd name="connsiteY118" fmla="*/ 584359 h 1114425"/>
                <a:gd name="connsiteX119" fmla="*/ 1075043 w 1504950"/>
                <a:gd name="connsiteY119" fmla="*/ 600551 h 1114425"/>
                <a:gd name="connsiteX120" fmla="*/ 1083615 w 1504950"/>
                <a:gd name="connsiteY120" fmla="*/ 672941 h 1114425"/>
                <a:gd name="connsiteX121" fmla="*/ 1100760 w 1504950"/>
                <a:gd name="connsiteY121" fmla="*/ 743426 h 1114425"/>
                <a:gd name="connsiteX122" fmla="*/ 1133145 w 1504950"/>
                <a:gd name="connsiteY122" fmla="*/ 820579 h 1114425"/>
                <a:gd name="connsiteX123" fmla="*/ 1223633 w 1504950"/>
                <a:gd name="connsiteY123" fmla="*/ 822484 h 1114425"/>
                <a:gd name="connsiteX124" fmla="*/ 1264590 w 1504950"/>
                <a:gd name="connsiteY124" fmla="*/ 838676 h 1114425"/>
                <a:gd name="connsiteX125" fmla="*/ 1314120 w 1504950"/>
                <a:gd name="connsiteY125" fmla="*/ 867251 h 1114425"/>
                <a:gd name="connsiteX126" fmla="*/ 1428420 w 1504950"/>
                <a:gd name="connsiteY126" fmla="*/ 889159 h 1114425"/>
                <a:gd name="connsiteX127" fmla="*/ 1455090 w 1504950"/>
                <a:gd name="connsiteY127" fmla="*/ 888206 h 1114425"/>
                <a:gd name="connsiteX128" fmla="*/ 1506525 w 1504950"/>
                <a:gd name="connsiteY128" fmla="*/ 912971 h 1114425"/>
                <a:gd name="connsiteX129" fmla="*/ 1485570 w 1504950"/>
                <a:gd name="connsiteY129" fmla="*/ 924401 h 1114425"/>
                <a:gd name="connsiteX130" fmla="*/ 1466520 w 1504950"/>
                <a:gd name="connsiteY130" fmla="*/ 932021 h 1114425"/>
                <a:gd name="connsiteX131" fmla="*/ 1476045 w 1504950"/>
                <a:gd name="connsiteY131" fmla="*/ 947261 h 1114425"/>
                <a:gd name="connsiteX132" fmla="*/ 1475093 w 1504950"/>
                <a:gd name="connsiteY132" fmla="*/ 969169 h 1114425"/>
                <a:gd name="connsiteX133" fmla="*/ 1456995 w 1504950"/>
                <a:gd name="connsiteY133" fmla="*/ 976789 h 1114425"/>
                <a:gd name="connsiteX134" fmla="*/ 1447470 w 1504950"/>
                <a:gd name="connsiteY134" fmla="*/ 979646 h 1114425"/>
                <a:gd name="connsiteX135" fmla="*/ 1429373 w 1504950"/>
                <a:gd name="connsiteY135" fmla="*/ 975836 h 1114425"/>
                <a:gd name="connsiteX136" fmla="*/ 1397940 w 1504950"/>
                <a:gd name="connsiteY136" fmla="*/ 968216 h 1114425"/>
                <a:gd name="connsiteX137" fmla="*/ 1305548 w 1504950"/>
                <a:gd name="connsiteY137" fmla="*/ 932021 h 1114425"/>
                <a:gd name="connsiteX138" fmla="*/ 1258875 w 1504950"/>
                <a:gd name="connsiteY138" fmla="*/ 912019 h 1114425"/>
                <a:gd name="connsiteX139" fmla="*/ 1179818 w 1504950"/>
                <a:gd name="connsiteY139" fmla="*/ 912971 h 1114425"/>
                <a:gd name="connsiteX140" fmla="*/ 1115048 w 1504950"/>
                <a:gd name="connsiteY140" fmla="*/ 931069 h 1114425"/>
                <a:gd name="connsiteX141" fmla="*/ 967410 w 1504950"/>
                <a:gd name="connsiteY141" fmla="*/ 912971 h 1114425"/>
                <a:gd name="connsiteX142" fmla="*/ 829298 w 1504950"/>
                <a:gd name="connsiteY142" fmla="*/ 897731 h 1114425"/>
                <a:gd name="connsiteX143" fmla="*/ 780720 w 1504950"/>
                <a:gd name="connsiteY143" fmla="*/ 916781 h 1114425"/>
                <a:gd name="connsiteX144" fmla="*/ 765480 w 1504950"/>
                <a:gd name="connsiteY144" fmla="*/ 924401 h 1114425"/>
                <a:gd name="connsiteX145" fmla="*/ 689280 w 1504950"/>
                <a:gd name="connsiteY145" fmla="*/ 932974 h 1114425"/>
                <a:gd name="connsiteX146" fmla="*/ 560693 w 1504950"/>
                <a:gd name="connsiteY146" fmla="*/ 921544 h 1114425"/>
                <a:gd name="connsiteX147" fmla="*/ 525450 w 1504950"/>
                <a:gd name="connsiteY147" fmla="*/ 918686 h 1114425"/>
                <a:gd name="connsiteX148" fmla="*/ 504495 w 1504950"/>
                <a:gd name="connsiteY148" fmla="*/ 915829 h 1114425"/>
                <a:gd name="connsiteX149" fmla="*/ 461633 w 1504950"/>
                <a:gd name="connsiteY149" fmla="*/ 925354 h 1114425"/>
                <a:gd name="connsiteX150" fmla="*/ 349238 w 1504950"/>
                <a:gd name="connsiteY150" fmla="*/ 930116 h 1114425"/>
                <a:gd name="connsiteX151" fmla="*/ 216840 w 1504950"/>
                <a:gd name="connsiteY151" fmla="*/ 991076 h 1114425"/>
                <a:gd name="connsiteX152" fmla="*/ 179693 w 1504950"/>
                <a:gd name="connsiteY152" fmla="*/ 1032034 h 1114425"/>
                <a:gd name="connsiteX153" fmla="*/ 162548 w 1504950"/>
                <a:gd name="connsiteY153" fmla="*/ 1058704 h 1114425"/>
                <a:gd name="connsiteX154" fmla="*/ 118733 w 1504950"/>
                <a:gd name="connsiteY154" fmla="*/ 1095851 h 1114425"/>
                <a:gd name="connsiteX155" fmla="*/ 87300 w 1504950"/>
                <a:gd name="connsiteY155" fmla="*/ 1108234 h 1114425"/>
                <a:gd name="connsiteX156" fmla="*/ 97778 w 1504950"/>
                <a:gd name="connsiteY156" fmla="*/ 1081564 h 1114425"/>
                <a:gd name="connsiteX157" fmla="*/ 116828 w 1504950"/>
                <a:gd name="connsiteY157" fmla="*/ 1049179 h 1114425"/>
                <a:gd name="connsiteX158" fmla="*/ 133973 w 1504950"/>
                <a:gd name="connsiteY158" fmla="*/ 1024414 h 1114425"/>
                <a:gd name="connsiteX159" fmla="*/ 166358 w 1504950"/>
                <a:gd name="connsiteY159" fmla="*/ 984409 h 1114425"/>
                <a:gd name="connsiteX160" fmla="*/ 187313 w 1504950"/>
                <a:gd name="connsiteY160" fmla="*/ 960596 h 1114425"/>
                <a:gd name="connsiteX161" fmla="*/ 137783 w 1504950"/>
                <a:gd name="connsiteY161" fmla="*/ 986314 h 1114425"/>
                <a:gd name="connsiteX162" fmla="*/ 32055 w 1504950"/>
                <a:gd name="connsiteY162" fmla="*/ 1031081 h 1114425"/>
                <a:gd name="connsiteX163" fmla="*/ 7290 w 1504950"/>
                <a:gd name="connsiteY163" fmla="*/ 1028224 h 1114425"/>
                <a:gd name="connsiteX164" fmla="*/ 111113 w 1504950"/>
                <a:gd name="connsiteY164" fmla="*/ 962501 h 1114425"/>
                <a:gd name="connsiteX165" fmla="*/ 222555 w 1504950"/>
                <a:gd name="connsiteY165" fmla="*/ 901541 h 1114425"/>
                <a:gd name="connsiteX166" fmla="*/ 333998 w 1504950"/>
                <a:gd name="connsiteY166" fmla="*/ 866299 h 1114425"/>
                <a:gd name="connsiteX167" fmla="*/ 374003 w 1504950"/>
                <a:gd name="connsiteY167" fmla="*/ 852964 h 1114425"/>
                <a:gd name="connsiteX168" fmla="*/ 359715 w 1504950"/>
                <a:gd name="connsiteY168" fmla="*/ 802481 h 1114425"/>
                <a:gd name="connsiteX169" fmla="*/ 332093 w 1504950"/>
                <a:gd name="connsiteY169" fmla="*/ 769144 h 1114425"/>
                <a:gd name="connsiteX170" fmla="*/ 307328 w 1504950"/>
                <a:gd name="connsiteY170" fmla="*/ 746284 h 1114425"/>
                <a:gd name="connsiteX171" fmla="*/ 276848 w 1504950"/>
                <a:gd name="connsiteY171" fmla="*/ 658654 h 1114425"/>
                <a:gd name="connsiteX172" fmla="*/ 267323 w 1504950"/>
                <a:gd name="connsiteY172" fmla="*/ 592931 h 1114425"/>
                <a:gd name="connsiteX173" fmla="*/ 244463 w 1504950"/>
                <a:gd name="connsiteY173" fmla="*/ 572929 h 1114425"/>
                <a:gd name="connsiteX174" fmla="*/ 154928 w 1504950"/>
                <a:gd name="connsiteY174" fmla="*/ 567214 h 1114425"/>
                <a:gd name="connsiteX175" fmla="*/ 133973 w 1504950"/>
                <a:gd name="connsiteY175" fmla="*/ 547211 h 1114425"/>
                <a:gd name="connsiteX176" fmla="*/ 167310 w 1504950"/>
                <a:gd name="connsiteY176" fmla="*/ 505301 h 1114425"/>
                <a:gd name="connsiteX177" fmla="*/ 242558 w 1504950"/>
                <a:gd name="connsiteY177" fmla="*/ 466249 h 1114425"/>
                <a:gd name="connsiteX178" fmla="*/ 230175 w 1504950"/>
                <a:gd name="connsiteY178" fmla="*/ 465296 h 1114425"/>
                <a:gd name="connsiteX179" fmla="*/ 179693 w 1504950"/>
                <a:gd name="connsiteY179" fmla="*/ 466249 h 1114425"/>
                <a:gd name="connsiteX180" fmla="*/ 151118 w 1504950"/>
                <a:gd name="connsiteY180" fmla="*/ 467201 h 1114425"/>
                <a:gd name="connsiteX181" fmla="*/ 127305 w 1504950"/>
                <a:gd name="connsiteY181" fmla="*/ 465296 h 1114425"/>
                <a:gd name="connsiteX182" fmla="*/ 112065 w 1504950"/>
                <a:gd name="connsiteY182" fmla="*/ 460534 h 1114425"/>
                <a:gd name="connsiteX183" fmla="*/ 107303 w 1504950"/>
                <a:gd name="connsiteY183" fmla="*/ 450056 h 1114425"/>
                <a:gd name="connsiteX184" fmla="*/ 114923 w 1504950"/>
                <a:gd name="connsiteY184" fmla="*/ 441484 h 1114425"/>
                <a:gd name="connsiteX185" fmla="*/ 130163 w 1504950"/>
                <a:gd name="connsiteY185" fmla="*/ 440531 h 1114425"/>
                <a:gd name="connsiteX186" fmla="*/ 123495 w 1504950"/>
                <a:gd name="connsiteY186" fmla="*/ 431959 h 1114425"/>
                <a:gd name="connsiteX187" fmla="*/ 117780 w 1504950"/>
                <a:gd name="connsiteY187" fmla="*/ 422434 h 1114425"/>
                <a:gd name="connsiteX188" fmla="*/ 113018 w 1504950"/>
                <a:gd name="connsiteY188" fmla="*/ 412909 h 1114425"/>
                <a:gd name="connsiteX189" fmla="*/ 100635 w 1504950"/>
                <a:gd name="connsiteY189" fmla="*/ 371951 h 1114425"/>
                <a:gd name="connsiteX190" fmla="*/ 91110 w 1504950"/>
                <a:gd name="connsiteY190" fmla="*/ 363379 h 1114425"/>
                <a:gd name="connsiteX191" fmla="*/ 85395 w 1504950"/>
                <a:gd name="connsiteY191" fmla="*/ 354806 h 1114425"/>
                <a:gd name="connsiteX192" fmla="*/ 89205 w 1504950"/>
                <a:gd name="connsiteY192" fmla="*/ 345281 h 1114425"/>
                <a:gd name="connsiteX193" fmla="*/ 99683 w 1504950"/>
                <a:gd name="connsiteY193" fmla="*/ 345281 h 1114425"/>
                <a:gd name="connsiteX194" fmla="*/ 113970 w 1504950"/>
                <a:gd name="connsiteY194" fmla="*/ 350996 h 1114425"/>
                <a:gd name="connsiteX195" fmla="*/ 129210 w 1504950"/>
                <a:gd name="connsiteY195" fmla="*/ 355759 h 1114425"/>
                <a:gd name="connsiteX196" fmla="*/ 140640 w 1504950"/>
                <a:gd name="connsiteY196" fmla="*/ 356711 h 1114425"/>
                <a:gd name="connsiteX197" fmla="*/ 134925 w 1504950"/>
                <a:gd name="connsiteY197" fmla="*/ 350996 h 1114425"/>
                <a:gd name="connsiteX198" fmla="*/ 128258 w 1504950"/>
                <a:gd name="connsiteY198" fmla="*/ 341471 h 1114425"/>
                <a:gd name="connsiteX199" fmla="*/ 121590 w 1504950"/>
                <a:gd name="connsiteY199" fmla="*/ 324326 h 1114425"/>
                <a:gd name="connsiteX200" fmla="*/ 117780 w 1504950"/>
                <a:gd name="connsiteY200" fmla="*/ 317659 h 1114425"/>
                <a:gd name="connsiteX201" fmla="*/ 120638 w 1504950"/>
                <a:gd name="connsiteY201" fmla="*/ 308134 h 1114425"/>
                <a:gd name="connsiteX202" fmla="*/ 129210 w 1504950"/>
                <a:gd name="connsiteY202" fmla="*/ 307181 h 1114425"/>
                <a:gd name="connsiteX203" fmla="*/ 139688 w 1504950"/>
                <a:gd name="connsiteY203" fmla="*/ 313849 h 1114425"/>
                <a:gd name="connsiteX204" fmla="*/ 152070 w 1504950"/>
                <a:gd name="connsiteY204" fmla="*/ 327184 h 1114425"/>
                <a:gd name="connsiteX205" fmla="*/ 166358 w 1504950"/>
                <a:gd name="connsiteY205" fmla="*/ 339566 h 1114425"/>
                <a:gd name="connsiteX206" fmla="*/ 191123 w 1504950"/>
                <a:gd name="connsiteY206" fmla="*/ 356711 h 1114425"/>
                <a:gd name="connsiteX207" fmla="*/ 213983 w 1504950"/>
                <a:gd name="connsiteY207" fmla="*/ 366236 h 1114425"/>
                <a:gd name="connsiteX208" fmla="*/ 216840 w 1504950"/>
                <a:gd name="connsiteY208" fmla="*/ 366236 h 1114425"/>
                <a:gd name="connsiteX209" fmla="*/ 226365 w 1504950"/>
                <a:gd name="connsiteY209" fmla="*/ 361474 h 1114425"/>
                <a:gd name="connsiteX210" fmla="*/ 228270 w 1504950"/>
                <a:gd name="connsiteY210" fmla="*/ 357664 h 1114425"/>
                <a:gd name="connsiteX211" fmla="*/ 227318 w 1504950"/>
                <a:gd name="connsiteY211" fmla="*/ 352901 h 1114425"/>
                <a:gd name="connsiteX212" fmla="*/ 224460 w 1504950"/>
                <a:gd name="connsiteY212" fmla="*/ 336709 h 1114425"/>
                <a:gd name="connsiteX213" fmla="*/ 229223 w 1504950"/>
                <a:gd name="connsiteY213" fmla="*/ 319564 h 1114425"/>
                <a:gd name="connsiteX214" fmla="*/ 241605 w 1504950"/>
                <a:gd name="connsiteY214" fmla="*/ 317659 h 1114425"/>
                <a:gd name="connsiteX215" fmla="*/ 245415 w 1504950"/>
                <a:gd name="connsiteY215" fmla="*/ 325279 h 1114425"/>
                <a:gd name="connsiteX216" fmla="*/ 254940 w 1504950"/>
                <a:gd name="connsiteY216" fmla="*/ 373856 h 1114425"/>
                <a:gd name="connsiteX217" fmla="*/ 316853 w 1504950"/>
                <a:gd name="connsiteY217" fmla="*/ 383381 h 1114425"/>
                <a:gd name="connsiteX218" fmla="*/ 324473 w 1504950"/>
                <a:gd name="connsiteY218" fmla="*/ 376714 h 1114425"/>
                <a:gd name="connsiteX219" fmla="*/ 335903 w 1504950"/>
                <a:gd name="connsiteY219" fmla="*/ 363379 h 1114425"/>
                <a:gd name="connsiteX220" fmla="*/ 359715 w 1504950"/>
                <a:gd name="connsiteY220" fmla="*/ 327184 h 1114425"/>
                <a:gd name="connsiteX221" fmla="*/ 369240 w 1504950"/>
                <a:gd name="connsiteY221" fmla="*/ 299561 h 1114425"/>
                <a:gd name="connsiteX222" fmla="*/ 370193 w 1504950"/>
                <a:gd name="connsiteY222" fmla="*/ 297656 h 1114425"/>
                <a:gd name="connsiteX223" fmla="*/ 370193 w 1504950"/>
                <a:gd name="connsiteY223" fmla="*/ 277654 h 1114425"/>
                <a:gd name="connsiteX224" fmla="*/ 362573 w 1504950"/>
                <a:gd name="connsiteY224" fmla="*/ 259556 h 1114425"/>
                <a:gd name="connsiteX225" fmla="*/ 352095 w 1504950"/>
                <a:gd name="connsiteY225" fmla="*/ 247174 h 1114425"/>
                <a:gd name="connsiteX226" fmla="*/ 333998 w 1504950"/>
                <a:gd name="connsiteY226" fmla="*/ 231934 h 1114425"/>
                <a:gd name="connsiteX227" fmla="*/ 311138 w 1504950"/>
                <a:gd name="connsiteY227" fmla="*/ 223361 h 1114425"/>
                <a:gd name="connsiteX228" fmla="*/ 291135 w 1504950"/>
                <a:gd name="connsiteY228" fmla="*/ 218599 h 1114425"/>
                <a:gd name="connsiteX229" fmla="*/ 281610 w 1504950"/>
                <a:gd name="connsiteY229" fmla="*/ 216694 h 1114425"/>
                <a:gd name="connsiteX230" fmla="*/ 266370 w 1504950"/>
                <a:gd name="connsiteY230" fmla="*/ 214789 h 1114425"/>
                <a:gd name="connsiteX231" fmla="*/ 242558 w 1504950"/>
                <a:gd name="connsiteY231" fmla="*/ 212884 h 1114425"/>
                <a:gd name="connsiteX232" fmla="*/ 232080 w 1504950"/>
                <a:gd name="connsiteY232" fmla="*/ 211931 h 1114425"/>
                <a:gd name="connsiteX233" fmla="*/ 216840 w 1504950"/>
                <a:gd name="connsiteY233" fmla="*/ 206216 h 1114425"/>
                <a:gd name="connsiteX234" fmla="*/ 213030 w 1504950"/>
                <a:gd name="connsiteY234" fmla="*/ 196691 h 1114425"/>
                <a:gd name="connsiteX235" fmla="*/ 221603 w 1504950"/>
                <a:gd name="connsiteY235" fmla="*/ 186214 h 1114425"/>
                <a:gd name="connsiteX236" fmla="*/ 235890 w 1504950"/>
                <a:gd name="connsiteY236" fmla="*/ 182404 h 1114425"/>
                <a:gd name="connsiteX237" fmla="*/ 253035 w 1504950"/>
                <a:gd name="connsiteY237" fmla="*/ 182404 h 1114425"/>
                <a:gd name="connsiteX238" fmla="*/ 288278 w 1504950"/>
                <a:gd name="connsiteY238" fmla="*/ 159544 h 1114425"/>
                <a:gd name="connsiteX239" fmla="*/ 284468 w 1504950"/>
                <a:gd name="connsiteY239" fmla="*/ 151924 h 1114425"/>
                <a:gd name="connsiteX240" fmla="*/ 273990 w 1504950"/>
                <a:gd name="connsiteY240" fmla="*/ 124301 h 1114425"/>
                <a:gd name="connsiteX241" fmla="*/ 277800 w 1504950"/>
                <a:gd name="connsiteY241" fmla="*/ 114776 h 1114425"/>
                <a:gd name="connsiteX242" fmla="*/ 286373 w 1504950"/>
                <a:gd name="connsiteY242" fmla="*/ 112871 h 1114425"/>
                <a:gd name="connsiteX243" fmla="*/ 293993 w 1504950"/>
                <a:gd name="connsiteY243" fmla="*/ 116681 h 1114425"/>
                <a:gd name="connsiteX244" fmla="*/ 300660 w 1504950"/>
                <a:gd name="connsiteY244" fmla="*/ 126206 h 1114425"/>
                <a:gd name="connsiteX245" fmla="*/ 308280 w 1504950"/>
                <a:gd name="connsiteY245" fmla="*/ 138589 h 1114425"/>
                <a:gd name="connsiteX246" fmla="*/ 316853 w 1504950"/>
                <a:gd name="connsiteY246" fmla="*/ 148114 h 1114425"/>
                <a:gd name="connsiteX247" fmla="*/ 323520 w 1504950"/>
                <a:gd name="connsiteY247" fmla="*/ 153829 h 1114425"/>
                <a:gd name="connsiteX248" fmla="*/ 327330 w 1504950"/>
                <a:gd name="connsiteY248" fmla="*/ 152876 h 1114425"/>
                <a:gd name="connsiteX249" fmla="*/ 333998 w 1504950"/>
                <a:gd name="connsiteY249" fmla="*/ 152876 h 1114425"/>
                <a:gd name="connsiteX250" fmla="*/ 353048 w 1504950"/>
                <a:gd name="connsiteY250" fmla="*/ 154781 h 1114425"/>
                <a:gd name="connsiteX251" fmla="*/ 371145 w 1504950"/>
                <a:gd name="connsiteY251" fmla="*/ 156686 h 1114425"/>
                <a:gd name="connsiteX252" fmla="*/ 394005 w 1504950"/>
                <a:gd name="connsiteY252" fmla="*/ 158591 h 1114425"/>
                <a:gd name="connsiteX253" fmla="*/ 414960 w 1504950"/>
                <a:gd name="connsiteY253" fmla="*/ 156686 h 1114425"/>
                <a:gd name="connsiteX254" fmla="*/ 417818 w 1504950"/>
                <a:gd name="connsiteY254" fmla="*/ 152876 h 1114425"/>
                <a:gd name="connsiteX255" fmla="*/ 419723 w 1504950"/>
                <a:gd name="connsiteY255" fmla="*/ 145256 h 1114425"/>
                <a:gd name="connsiteX256" fmla="*/ 420675 w 1504950"/>
                <a:gd name="connsiteY256" fmla="*/ 143351 h 1114425"/>
                <a:gd name="connsiteX257" fmla="*/ 420675 w 1504950"/>
                <a:gd name="connsiteY257" fmla="*/ 135731 h 1114425"/>
                <a:gd name="connsiteX258" fmla="*/ 419723 w 1504950"/>
                <a:gd name="connsiteY258" fmla="*/ 127159 h 1114425"/>
                <a:gd name="connsiteX259" fmla="*/ 417818 w 1504950"/>
                <a:gd name="connsiteY259" fmla="*/ 120491 h 1114425"/>
                <a:gd name="connsiteX260" fmla="*/ 414960 w 1504950"/>
                <a:gd name="connsiteY260" fmla="*/ 117634 h 1114425"/>
                <a:gd name="connsiteX261" fmla="*/ 410198 w 1504950"/>
                <a:gd name="connsiteY261" fmla="*/ 114776 h 1114425"/>
                <a:gd name="connsiteX262" fmla="*/ 404483 w 1504950"/>
                <a:gd name="connsiteY262" fmla="*/ 110014 h 1114425"/>
                <a:gd name="connsiteX263" fmla="*/ 397815 w 1504950"/>
                <a:gd name="connsiteY263" fmla="*/ 106204 h 1114425"/>
                <a:gd name="connsiteX264" fmla="*/ 386385 w 1504950"/>
                <a:gd name="connsiteY264" fmla="*/ 100489 h 1114425"/>
                <a:gd name="connsiteX265" fmla="*/ 378765 w 1504950"/>
                <a:gd name="connsiteY265" fmla="*/ 96679 h 1114425"/>
                <a:gd name="connsiteX266" fmla="*/ 367335 w 1504950"/>
                <a:gd name="connsiteY266" fmla="*/ 88106 h 1114425"/>
                <a:gd name="connsiteX267" fmla="*/ 362573 w 1504950"/>
                <a:gd name="connsiteY267" fmla="*/ 82391 h 1114425"/>
                <a:gd name="connsiteX268" fmla="*/ 360668 w 1504950"/>
                <a:gd name="connsiteY268" fmla="*/ 73819 h 1114425"/>
                <a:gd name="connsiteX269" fmla="*/ 374955 w 1504950"/>
                <a:gd name="connsiteY269" fmla="*/ 67151 h 1114425"/>
                <a:gd name="connsiteX270" fmla="*/ 411150 w 1504950"/>
                <a:gd name="connsiteY270" fmla="*/ 83344 h 1114425"/>
                <a:gd name="connsiteX271" fmla="*/ 414008 w 1504950"/>
                <a:gd name="connsiteY271" fmla="*/ 84296 h 1114425"/>
                <a:gd name="connsiteX272" fmla="*/ 415913 w 1504950"/>
                <a:gd name="connsiteY272" fmla="*/ 84296 h 1114425"/>
                <a:gd name="connsiteX273" fmla="*/ 427343 w 1504950"/>
                <a:gd name="connsiteY273" fmla="*/ 75724 h 1114425"/>
                <a:gd name="connsiteX274" fmla="*/ 429248 w 1504950"/>
                <a:gd name="connsiteY274" fmla="*/ 67151 h 1114425"/>
                <a:gd name="connsiteX275" fmla="*/ 429248 w 1504950"/>
                <a:gd name="connsiteY275" fmla="*/ 66199 h 1114425"/>
                <a:gd name="connsiteX276" fmla="*/ 428295 w 1504950"/>
                <a:gd name="connsiteY276" fmla="*/ 57626 h 1114425"/>
                <a:gd name="connsiteX277" fmla="*/ 424485 w 1504950"/>
                <a:gd name="connsiteY277" fmla="*/ 50959 h 1114425"/>
                <a:gd name="connsiteX278" fmla="*/ 415913 w 1504950"/>
                <a:gd name="connsiteY278" fmla="*/ 43339 h 1114425"/>
                <a:gd name="connsiteX279" fmla="*/ 401625 w 1504950"/>
                <a:gd name="connsiteY279" fmla="*/ 29051 h 1114425"/>
                <a:gd name="connsiteX280" fmla="*/ 400673 w 1504950"/>
                <a:gd name="connsiteY280" fmla="*/ 22384 h 1114425"/>
                <a:gd name="connsiteX281" fmla="*/ 404483 w 1504950"/>
                <a:gd name="connsiteY281" fmla="*/ 16669 h 1114425"/>
                <a:gd name="connsiteX282" fmla="*/ 408293 w 1504950"/>
                <a:gd name="connsiteY282" fmla="*/ 15716 h 1114425"/>
                <a:gd name="connsiteX283" fmla="*/ 408293 w 1504950"/>
                <a:gd name="connsiteY283" fmla="*/ 15716 h 1114425"/>
                <a:gd name="connsiteX284" fmla="*/ 324473 w 1504950"/>
                <a:gd name="connsiteY284" fmla="*/ 188119 h 1114425"/>
                <a:gd name="connsiteX285" fmla="*/ 320663 w 1504950"/>
                <a:gd name="connsiteY285" fmla="*/ 190976 h 1114425"/>
                <a:gd name="connsiteX286" fmla="*/ 321615 w 1504950"/>
                <a:gd name="connsiteY286" fmla="*/ 193834 h 1114425"/>
                <a:gd name="connsiteX287" fmla="*/ 337808 w 1504950"/>
                <a:gd name="connsiteY287" fmla="*/ 203359 h 1114425"/>
                <a:gd name="connsiteX288" fmla="*/ 354000 w 1504950"/>
                <a:gd name="connsiteY288" fmla="*/ 209074 h 1114425"/>
                <a:gd name="connsiteX289" fmla="*/ 358763 w 1504950"/>
                <a:gd name="connsiteY289" fmla="*/ 210026 h 1114425"/>
                <a:gd name="connsiteX290" fmla="*/ 375908 w 1504950"/>
                <a:gd name="connsiteY290" fmla="*/ 208121 h 1114425"/>
                <a:gd name="connsiteX291" fmla="*/ 380670 w 1504950"/>
                <a:gd name="connsiteY291" fmla="*/ 207169 h 1114425"/>
                <a:gd name="connsiteX292" fmla="*/ 380670 w 1504950"/>
                <a:gd name="connsiteY292" fmla="*/ 208121 h 1114425"/>
                <a:gd name="connsiteX293" fmla="*/ 389243 w 1504950"/>
                <a:gd name="connsiteY293" fmla="*/ 211931 h 1114425"/>
                <a:gd name="connsiteX294" fmla="*/ 391148 w 1504950"/>
                <a:gd name="connsiteY294" fmla="*/ 214789 h 1114425"/>
                <a:gd name="connsiteX295" fmla="*/ 390195 w 1504950"/>
                <a:gd name="connsiteY295" fmla="*/ 219551 h 1114425"/>
                <a:gd name="connsiteX296" fmla="*/ 390195 w 1504950"/>
                <a:gd name="connsiteY296" fmla="*/ 220504 h 1114425"/>
                <a:gd name="connsiteX297" fmla="*/ 388290 w 1504950"/>
                <a:gd name="connsiteY297" fmla="*/ 229076 h 1114425"/>
                <a:gd name="connsiteX298" fmla="*/ 388290 w 1504950"/>
                <a:gd name="connsiteY298" fmla="*/ 235744 h 1114425"/>
                <a:gd name="connsiteX299" fmla="*/ 389243 w 1504950"/>
                <a:gd name="connsiteY299" fmla="*/ 239554 h 1114425"/>
                <a:gd name="connsiteX300" fmla="*/ 394005 w 1504950"/>
                <a:gd name="connsiteY300" fmla="*/ 249079 h 1114425"/>
                <a:gd name="connsiteX301" fmla="*/ 402578 w 1504950"/>
                <a:gd name="connsiteY301" fmla="*/ 275749 h 1114425"/>
                <a:gd name="connsiteX302" fmla="*/ 403530 w 1504950"/>
                <a:gd name="connsiteY302" fmla="*/ 281464 h 1114425"/>
                <a:gd name="connsiteX303" fmla="*/ 418770 w 1504950"/>
                <a:gd name="connsiteY303" fmla="*/ 271939 h 1114425"/>
                <a:gd name="connsiteX304" fmla="*/ 427343 w 1504950"/>
                <a:gd name="connsiteY304" fmla="*/ 265271 h 1114425"/>
                <a:gd name="connsiteX305" fmla="*/ 434010 w 1504950"/>
                <a:gd name="connsiteY305" fmla="*/ 263366 h 1114425"/>
                <a:gd name="connsiteX306" fmla="*/ 441630 w 1504950"/>
                <a:gd name="connsiteY306" fmla="*/ 270986 h 1114425"/>
                <a:gd name="connsiteX307" fmla="*/ 441630 w 1504950"/>
                <a:gd name="connsiteY307" fmla="*/ 276701 h 1114425"/>
                <a:gd name="connsiteX308" fmla="*/ 440678 w 1504950"/>
                <a:gd name="connsiteY308" fmla="*/ 279559 h 1114425"/>
                <a:gd name="connsiteX309" fmla="*/ 435915 w 1504950"/>
                <a:gd name="connsiteY309" fmla="*/ 287179 h 1114425"/>
                <a:gd name="connsiteX310" fmla="*/ 421628 w 1504950"/>
                <a:gd name="connsiteY310" fmla="*/ 301466 h 1114425"/>
                <a:gd name="connsiteX311" fmla="*/ 408293 w 1504950"/>
                <a:gd name="connsiteY311" fmla="*/ 316706 h 1114425"/>
                <a:gd name="connsiteX312" fmla="*/ 386385 w 1504950"/>
                <a:gd name="connsiteY312" fmla="*/ 347186 h 1114425"/>
                <a:gd name="connsiteX313" fmla="*/ 373050 w 1504950"/>
                <a:gd name="connsiteY313" fmla="*/ 368141 h 1114425"/>
                <a:gd name="connsiteX314" fmla="*/ 367335 w 1504950"/>
                <a:gd name="connsiteY314" fmla="*/ 376714 h 1114425"/>
                <a:gd name="connsiteX315" fmla="*/ 368288 w 1504950"/>
                <a:gd name="connsiteY315" fmla="*/ 376714 h 1114425"/>
                <a:gd name="connsiteX316" fmla="*/ 430200 w 1504950"/>
                <a:gd name="connsiteY316" fmla="*/ 348139 h 1114425"/>
                <a:gd name="connsiteX317" fmla="*/ 450203 w 1504950"/>
                <a:gd name="connsiteY317" fmla="*/ 332899 h 1114425"/>
                <a:gd name="connsiteX318" fmla="*/ 470205 w 1504950"/>
                <a:gd name="connsiteY318" fmla="*/ 309086 h 1114425"/>
                <a:gd name="connsiteX319" fmla="*/ 479730 w 1504950"/>
                <a:gd name="connsiteY319" fmla="*/ 288131 h 1114425"/>
                <a:gd name="connsiteX320" fmla="*/ 481635 w 1504950"/>
                <a:gd name="connsiteY320" fmla="*/ 280511 h 1114425"/>
                <a:gd name="connsiteX321" fmla="*/ 480683 w 1504950"/>
                <a:gd name="connsiteY321" fmla="*/ 255746 h 1114425"/>
                <a:gd name="connsiteX322" fmla="*/ 457823 w 1504950"/>
                <a:gd name="connsiteY322" fmla="*/ 214789 h 1114425"/>
                <a:gd name="connsiteX323" fmla="*/ 430200 w 1504950"/>
                <a:gd name="connsiteY323" fmla="*/ 197644 h 1114425"/>
                <a:gd name="connsiteX324" fmla="*/ 397815 w 1504950"/>
                <a:gd name="connsiteY324" fmla="*/ 188119 h 1114425"/>
                <a:gd name="connsiteX325" fmla="*/ 388290 w 1504950"/>
                <a:gd name="connsiteY325" fmla="*/ 186214 h 1114425"/>
                <a:gd name="connsiteX326" fmla="*/ 358763 w 1504950"/>
                <a:gd name="connsiteY326" fmla="*/ 183356 h 1114425"/>
                <a:gd name="connsiteX327" fmla="*/ 354000 w 1504950"/>
                <a:gd name="connsiteY327" fmla="*/ 183356 h 1114425"/>
                <a:gd name="connsiteX328" fmla="*/ 349238 w 1504950"/>
                <a:gd name="connsiteY328" fmla="*/ 183356 h 1114425"/>
                <a:gd name="connsiteX329" fmla="*/ 345428 w 1504950"/>
                <a:gd name="connsiteY329" fmla="*/ 184309 h 1114425"/>
                <a:gd name="connsiteX330" fmla="*/ 333045 w 1504950"/>
                <a:gd name="connsiteY330" fmla="*/ 185261 h 1114425"/>
                <a:gd name="connsiteX331" fmla="*/ 324473 w 1504950"/>
                <a:gd name="connsiteY331" fmla="*/ 188119 h 1114425"/>
                <a:gd name="connsiteX332" fmla="*/ 324473 w 1504950"/>
                <a:gd name="connsiteY332" fmla="*/ 188119 h 1114425"/>
                <a:gd name="connsiteX333" fmla="*/ 324473 w 1504950"/>
                <a:gd name="connsiteY333" fmla="*/ 188119 h 1114425"/>
                <a:gd name="connsiteX334" fmla="*/ 137783 w 1504950"/>
                <a:gd name="connsiteY334" fmla="*/ 375761 h 1114425"/>
                <a:gd name="connsiteX335" fmla="*/ 142545 w 1504950"/>
                <a:gd name="connsiteY335" fmla="*/ 403384 h 1114425"/>
                <a:gd name="connsiteX336" fmla="*/ 164453 w 1504950"/>
                <a:gd name="connsiteY336" fmla="*/ 430054 h 1114425"/>
                <a:gd name="connsiteX337" fmla="*/ 173978 w 1504950"/>
                <a:gd name="connsiteY337" fmla="*/ 434816 h 1114425"/>
                <a:gd name="connsiteX338" fmla="*/ 180645 w 1504950"/>
                <a:gd name="connsiteY338" fmla="*/ 435769 h 1114425"/>
                <a:gd name="connsiteX339" fmla="*/ 184455 w 1504950"/>
                <a:gd name="connsiteY339" fmla="*/ 436721 h 1114425"/>
                <a:gd name="connsiteX340" fmla="*/ 186360 w 1504950"/>
                <a:gd name="connsiteY340" fmla="*/ 436721 h 1114425"/>
                <a:gd name="connsiteX341" fmla="*/ 190170 w 1504950"/>
                <a:gd name="connsiteY341" fmla="*/ 435769 h 1114425"/>
                <a:gd name="connsiteX342" fmla="*/ 185408 w 1504950"/>
                <a:gd name="connsiteY342" fmla="*/ 426244 h 1114425"/>
                <a:gd name="connsiteX343" fmla="*/ 176835 w 1504950"/>
                <a:gd name="connsiteY343" fmla="*/ 412909 h 1114425"/>
                <a:gd name="connsiteX344" fmla="*/ 175883 w 1504950"/>
                <a:gd name="connsiteY344" fmla="*/ 409099 h 1114425"/>
                <a:gd name="connsiteX345" fmla="*/ 180645 w 1504950"/>
                <a:gd name="connsiteY345" fmla="*/ 404336 h 1114425"/>
                <a:gd name="connsiteX346" fmla="*/ 191123 w 1504950"/>
                <a:gd name="connsiteY346" fmla="*/ 402431 h 1114425"/>
                <a:gd name="connsiteX347" fmla="*/ 193980 w 1504950"/>
                <a:gd name="connsiteY347" fmla="*/ 403384 h 1114425"/>
                <a:gd name="connsiteX348" fmla="*/ 206363 w 1504950"/>
                <a:gd name="connsiteY348" fmla="*/ 410051 h 1114425"/>
                <a:gd name="connsiteX349" fmla="*/ 218745 w 1504950"/>
                <a:gd name="connsiteY349" fmla="*/ 418624 h 1114425"/>
                <a:gd name="connsiteX350" fmla="*/ 228270 w 1504950"/>
                <a:gd name="connsiteY350" fmla="*/ 429101 h 1114425"/>
                <a:gd name="connsiteX351" fmla="*/ 232080 w 1504950"/>
                <a:gd name="connsiteY351" fmla="*/ 432911 h 1114425"/>
                <a:gd name="connsiteX352" fmla="*/ 276848 w 1504950"/>
                <a:gd name="connsiteY352" fmla="*/ 439579 h 1114425"/>
                <a:gd name="connsiteX353" fmla="*/ 287325 w 1504950"/>
                <a:gd name="connsiteY353" fmla="*/ 439579 h 1114425"/>
                <a:gd name="connsiteX354" fmla="*/ 293993 w 1504950"/>
                <a:gd name="connsiteY354" fmla="*/ 439579 h 1114425"/>
                <a:gd name="connsiteX355" fmla="*/ 291135 w 1504950"/>
                <a:gd name="connsiteY355" fmla="*/ 430054 h 1114425"/>
                <a:gd name="connsiteX356" fmla="*/ 284468 w 1504950"/>
                <a:gd name="connsiteY356" fmla="*/ 420529 h 1114425"/>
                <a:gd name="connsiteX357" fmla="*/ 270180 w 1504950"/>
                <a:gd name="connsiteY357" fmla="*/ 410051 h 1114425"/>
                <a:gd name="connsiteX358" fmla="*/ 250178 w 1504950"/>
                <a:gd name="connsiteY358" fmla="*/ 401479 h 1114425"/>
                <a:gd name="connsiteX359" fmla="*/ 210173 w 1504950"/>
                <a:gd name="connsiteY359" fmla="*/ 390049 h 1114425"/>
                <a:gd name="connsiteX360" fmla="*/ 202553 w 1504950"/>
                <a:gd name="connsiteY360" fmla="*/ 388144 h 1114425"/>
                <a:gd name="connsiteX361" fmla="*/ 196838 w 1504950"/>
                <a:gd name="connsiteY361" fmla="*/ 387191 h 1114425"/>
                <a:gd name="connsiteX362" fmla="*/ 184455 w 1504950"/>
                <a:gd name="connsiteY362" fmla="*/ 385286 h 1114425"/>
                <a:gd name="connsiteX363" fmla="*/ 154928 w 1504950"/>
                <a:gd name="connsiteY363" fmla="*/ 378619 h 1114425"/>
                <a:gd name="connsiteX364" fmla="*/ 137783 w 1504950"/>
                <a:gd name="connsiteY364" fmla="*/ 375761 h 1114425"/>
                <a:gd name="connsiteX365" fmla="*/ 137783 w 1504950"/>
                <a:gd name="connsiteY365" fmla="*/ 375761 h 1114425"/>
                <a:gd name="connsiteX366" fmla="*/ 137783 w 1504950"/>
                <a:gd name="connsiteY366" fmla="*/ 375761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14425">
                  <a:moveTo>
                    <a:pt x="408293" y="15716"/>
                  </a:moveTo>
                  <a:cubicBezTo>
                    <a:pt x="411150" y="14764"/>
                    <a:pt x="413055" y="14764"/>
                    <a:pt x="414960" y="15716"/>
                  </a:cubicBezTo>
                  <a:cubicBezTo>
                    <a:pt x="417818" y="16669"/>
                    <a:pt x="418770" y="16669"/>
                    <a:pt x="420675" y="17621"/>
                  </a:cubicBezTo>
                  <a:cubicBezTo>
                    <a:pt x="423533" y="18574"/>
                    <a:pt x="424485" y="20479"/>
                    <a:pt x="426390" y="22384"/>
                  </a:cubicBezTo>
                  <a:cubicBezTo>
                    <a:pt x="430200" y="26194"/>
                    <a:pt x="434963" y="29051"/>
                    <a:pt x="440678" y="30004"/>
                  </a:cubicBezTo>
                  <a:lnTo>
                    <a:pt x="441630" y="29051"/>
                  </a:lnTo>
                  <a:lnTo>
                    <a:pt x="442583" y="27146"/>
                  </a:lnTo>
                  <a:cubicBezTo>
                    <a:pt x="443535" y="25241"/>
                    <a:pt x="443535" y="24289"/>
                    <a:pt x="444488" y="22384"/>
                  </a:cubicBezTo>
                  <a:cubicBezTo>
                    <a:pt x="447345" y="16669"/>
                    <a:pt x="450203" y="12859"/>
                    <a:pt x="455918" y="9049"/>
                  </a:cubicBezTo>
                  <a:cubicBezTo>
                    <a:pt x="457823" y="8096"/>
                    <a:pt x="460680" y="7144"/>
                    <a:pt x="462585" y="7144"/>
                  </a:cubicBezTo>
                  <a:cubicBezTo>
                    <a:pt x="463538" y="7144"/>
                    <a:pt x="463538" y="7144"/>
                    <a:pt x="464490" y="7144"/>
                  </a:cubicBezTo>
                  <a:cubicBezTo>
                    <a:pt x="467348" y="7144"/>
                    <a:pt x="469253" y="9049"/>
                    <a:pt x="471158" y="10954"/>
                  </a:cubicBezTo>
                  <a:cubicBezTo>
                    <a:pt x="472110" y="11906"/>
                    <a:pt x="473063" y="13811"/>
                    <a:pt x="473063" y="14764"/>
                  </a:cubicBezTo>
                  <a:cubicBezTo>
                    <a:pt x="473063" y="18574"/>
                    <a:pt x="473063" y="21431"/>
                    <a:pt x="473063" y="24289"/>
                  </a:cubicBezTo>
                  <a:lnTo>
                    <a:pt x="470205" y="42386"/>
                  </a:lnTo>
                  <a:cubicBezTo>
                    <a:pt x="470205" y="43339"/>
                    <a:pt x="470205" y="43339"/>
                    <a:pt x="470205" y="44291"/>
                  </a:cubicBezTo>
                  <a:cubicBezTo>
                    <a:pt x="469253" y="47149"/>
                    <a:pt x="469253" y="50006"/>
                    <a:pt x="469253" y="52864"/>
                  </a:cubicBezTo>
                  <a:cubicBezTo>
                    <a:pt x="466395" y="61436"/>
                    <a:pt x="462585" y="69056"/>
                    <a:pt x="458775" y="76676"/>
                  </a:cubicBezTo>
                  <a:cubicBezTo>
                    <a:pt x="454965" y="84296"/>
                    <a:pt x="452108" y="91916"/>
                    <a:pt x="451155" y="100489"/>
                  </a:cubicBezTo>
                  <a:cubicBezTo>
                    <a:pt x="450203" y="103346"/>
                    <a:pt x="451155" y="106204"/>
                    <a:pt x="450203" y="109061"/>
                  </a:cubicBezTo>
                  <a:cubicBezTo>
                    <a:pt x="449250" y="111919"/>
                    <a:pt x="450203" y="115729"/>
                    <a:pt x="450203" y="118586"/>
                  </a:cubicBezTo>
                  <a:cubicBezTo>
                    <a:pt x="451155" y="126206"/>
                    <a:pt x="452108" y="130969"/>
                    <a:pt x="453060" y="136684"/>
                  </a:cubicBezTo>
                  <a:cubicBezTo>
                    <a:pt x="453060" y="133826"/>
                    <a:pt x="453060" y="135731"/>
                    <a:pt x="453060" y="137636"/>
                  </a:cubicBezTo>
                  <a:cubicBezTo>
                    <a:pt x="454013" y="141446"/>
                    <a:pt x="454013" y="145256"/>
                    <a:pt x="454013" y="150019"/>
                  </a:cubicBezTo>
                  <a:cubicBezTo>
                    <a:pt x="454013" y="151924"/>
                    <a:pt x="453060" y="153829"/>
                    <a:pt x="453060" y="154781"/>
                  </a:cubicBezTo>
                  <a:cubicBezTo>
                    <a:pt x="453060" y="157639"/>
                    <a:pt x="453060" y="161449"/>
                    <a:pt x="452108" y="165259"/>
                  </a:cubicBezTo>
                  <a:cubicBezTo>
                    <a:pt x="452108" y="166211"/>
                    <a:pt x="451155" y="167164"/>
                    <a:pt x="451155" y="169069"/>
                  </a:cubicBezTo>
                  <a:lnTo>
                    <a:pt x="456870" y="173831"/>
                  </a:lnTo>
                  <a:cubicBezTo>
                    <a:pt x="458775" y="175736"/>
                    <a:pt x="459728" y="177641"/>
                    <a:pt x="462585" y="178594"/>
                  </a:cubicBezTo>
                  <a:cubicBezTo>
                    <a:pt x="465443" y="180499"/>
                    <a:pt x="467348" y="182404"/>
                    <a:pt x="470205" y="184309"/>
                  </a:cubicBezTo>
                  <a:cubicBezTo>
                    <a:pt x="473063" y="186214"/>
                    <a:pt x="475920" y="188119"/>
                    <a:pt x="479730" y="190024"/>
                  </a:cubicBezTo>
                  <a:cubicBezTo>
                    <a:pt x="480683" y="190976"/>
                    <a:pt x="482588" y="191929"/>
                    <a:pt x="484493" y="191929"/>
                  </a:cubicBezTo>
                  <a:cubicBezTo>
                    <a:pt x="486398" y="191929"/>
                    <a:pt x="489255" y="191929"/>
                    <a:pt x="491160" y="191929"/>
                  </a:cubicBezTo>
                  <a:cubicBezTo>
                    <a:pt x="494970" y="191929"/>
                    <a:pt x="497828" y="190024"/>
                    <a:pt x="500685" y="189071"/>
                  </a:cubicBezTo>
                  <a:cubicBezTo>
                    <a:pt x="504495" y="187166"/>
                    <a:pt x="506400" y="186214"/>
                    <a:pt x="509258" y="184309"/>
                  </a:cubicBezTo>
                  <a:cubicBezTo>
                    <a:pt x="509258" y="184309"/>
                    <a:pt x="510210" y="183356"/>
                    <a:pt x="512115" y="182404"/>
                  </a:cubicBezTo>
                  <a:cubicBezTo>
                    <a:pt x="513068" y="181451"/>
                    <a:pt x="514973" y="180499"/>
                    <a:pt x="515925" y="179546"/>
                  </a:cubicBezTo>
                  <a:cubicBezTo>
                    <a:pt x="516878" y="178594"/>
                    <a:pt x="518783" y="177641"/>
                    <a:pt x="519735" y="176689"/>
                  </a:cubicBezTo>
                  <a:cubicBezTo>
                    <a:pt x="521640" y="174784"/>
                    <a:pt x="522593" y="172879"/>
                    <a:pt x="524498" y="171926"/>
                  </a:cubicBezTo>
                  <a:cubicBezTo>
                    <a:pt x="526403" y="169069"/>
                    <a:pt x="527355" y="168116"/>
                    <a:pt x="529260" y="166211"/>
                  </a:cubicBezTo>
                  <a:cubicBezTo>
                    <a:pt x="529260" y="165259"/>
                    <a:pt x="531165" y="164306"/>
                    <a:pt x="532118" y="161449"/>
                  </a:cubicBezTo>
                  <a:cubicBezTo>
                    <a:pt x="534023" y="158591"/>
                    <a:pt x="536880" y="155734"/>
                    <a:pt x="538785" y="151924"/>
                  </a:cubicBezTo>
                  <a:cubicBezTo>
                    <a:pt x="542595" y="144304"/>
                    <a:pt x="546405" y="135731"/>
                    <a:pt x="548310" y="127159"/>
                  </a:cubicBezTo>
                  <a:cubicBezTo>
                    <a:pt x="548310" y="126206"/>
                    <a:pt x="549263" y="124301"/>
                    <a:pt x="549263" y="122396"/>
                  </a:cubicBezTo>
                  <a:cubicBezTo>
                    <a:pt x="549263" y="120491"/>
                    <a:pt x="549263" y="118586"/>
                    <a:pt x="550215" y="116681"/>
                  </a:cubicBezTo>
                  <a:cubicBezTo>
                    <a:pt x="550215" y="110966"/>
                    <a:pt x="551168" y="105251"/>
                    <a:pt x="552120" y="98584"/>
                  </a:cubicBezTo>
                  <a:cubicBezTo>
                    <a:pt x="553073" y="95726"/>
                    <a:pt x="554025" y="92869"/>
                    <a:pt x="554978" y="90964"/>
                  </a:cubicBezTo>
                  <a:cubicBezTo>
                    <a:pt x="555930" y="89059"/>
                    <a:pt x="555930" y="88106"/>
                    <a:pt x="556883" y="87154"/>
                  </a:cubicBezTo>
                  <a:cubicBezTo>
                    <a:pt x="557835" y="85249"/>
                    <a:pt x="558788" y="83344"/>
                    <a:pt x="560693" y="81439"/>
                  </a:cubicBezTo>
                  <a:cubicBezTo>
                    <a:pt x="561645" y="79534"/>
                    <a:pt x="563550" y="77629"/>
                    <a:pt x="565455" y="76676"/>
                  </a:cubicBezTo>
                  <a:cubicBezTo>
                    <a:pt x="567360" y="74771"/>
                    <a:pt x="569265" y="74771"/>
                    <a:pt x="571170" y="73819"/>
                  </a:cubicBezTo>
                  <a:cubicBezTo>
                    <a:pt x="572123" y="73819"/>
                    <a:pt x="572123" y="73819"/>
                    <a:pt x="573075" y="73819"/>
                  </a:cubicBezTo>
                  <a:cubicBezTo>
                    <a:pt x="574028" y="73819"/>
                    <a:pt x="574980" y="74771"/>
                    <a:pt x="574980" y="74771"/>
                  </a:cubicBezTo>
                  <a:cubicBezTo>
                    <a:pt x="575933" y="74771"/>
                    <a:pt x="576885" y="75724"/>
                    <a:pt x="576885" y="76676"/>
                  </a:cubicBezTo>
                  <a:cubicBezTo>
                    <a:pt x="577838" y="79534"/>
                    <a:pt x="578790" y="80486"/>
                    <a:pt x="578790" y="81439"/>
                  </a:cubicBezTo>
                  <a:cubicBezTo>
                    <a:pt x="578790" y="81439"/>
                    <a:pt x="579743" y="82391"/>
                    <a:pt x="579743" y="83344"/>
                  </a:cubicBezTo>
                  <a:cubicBezTo>
                    <a:pt x="579743" y="85249"/>
                    <a:pt x="579743" y="88106"/>
                    <a:pt x="579743" y="90011"/>
                  </a:cubicBezTo>
                  <a:cubicBezTo>
                    <a:pt x="579743" y="99536"/>
                    <a:pt x="578790" y="108109"/>
                    <a:pt x="577838" y="117634"/>
                  </a:cubicBezTo>
                  <a:lnTo>
                    <a:pt x="575933" y="129064"/>
                  </a:lnTo>
                  <a:cubicBezTo>
                    <a:pt x="574980" y="131921"/>
                    <a:pt x="575933" y="135731"/>
                    <a:pt x="577838" y="138589"/>
                  </a:cubicBezTo>
                  <a:cubicBezTo>
                    <a:pt x="577838" y="139541"/>
                    <a:pt x="578790" y="140494"/>
                    <a:pt x="580695" y="141446"/>
                  </a:cubicBezTo>
                  <a:cubicBezTo>
                    <a:pt x="581648" y="142399"/>
                    <a:pt x="583553" y="143351"/>
                    <a:pt x="584505" y="143351"/>
                  </a:cubicBezTo>
                  <a:cubicBezTo>
                    <a:pt x="586410" y="143351"/>
                    <a:pt x="587363" y="143351"/>
                    <a:pt x="589268" y="143351"/>
                  </a:cubicBezTo>
                  <a:cubicBezTo>
                    <a:pt x="592125" y="142399"/>
                    <a:pt x="594030" y="142399"/>
                    <a:pt x="595935" y="141446"/>
                  </a:cubicBezTo>
                  <a:cubicBezTo>
                    <a:pt x="598793" y="140494"/>
                    <a:pt x="601650" y="138589"/>
                    <a:pt x="604508" y="136684"/>
                  </a:cubicBezTo>
                  <a:cubicBezTo>
                    <a:pt x="610223" y="132874"/>
                    <a:pt x="615938" y="130016"/>
                    <a:pt x="621653" y="125254"/>
                  </a:cubicBezTo>
                  <a:cubicBezTo>
                    <a:pt x="626415" y="121444"/>
                    <a:pt x="631178" y="118586"/>
                    <a:pt x="635940" y="115729"/>
                  </a:cubicBezTo>
                  <a:cubicBezTo>
                    <a:pt x="636893" y="114776"/>
                    <a:pt x="637845" y="114776"/>
                    <a:pt x="639750" y="114776"/>
                  </a:cubicBezTo>
                  <a:cubicBezTo>
                    <a:pt x="640703" y="115729"/>
                    <a:pt x="642608" y="115729"/>
                    <a:pt x="643560" y="116681"/>
                  </a:cubicBezTo>
                  <a:cubicBezTo>
                    <a:pt x="644513" y="116681"/>
                    <a:pt x="645465" y="117634"/>
                    <a:pt x="645465" y="118586"/>
                  </a:cubicBezTo>
                  <a:cubicBezTo>
                    <a:pt x="646418" y="119539"/>
                    <a:pt x="646418" y="121444"/>
                    <a:pt x="646418" y="123349"/>
                  </a:cubicBezTo>
                  <a:cubicBezTo>
                    <a:pt x="646418" y="125254"/>
                    <a:pt x="646418" y="126206"/>
                    <a:pt x="645465" y="128111"/>
                  </a:cubicBezTo>
                  <a:cubicBezTo>
                    <a:pt x="645465" y="128111"/>
                    <a:pt x="645465" y="129064"/>
                    <a:pt x="645465" y="129064"/>
                  </a:cubicBezTo>
                  <a:cubicBezTo>
                    <a:pt x="645465" y="130969"/>
                    <a:pt x="644513" y="131921"/>
                    <a:pt x="644513" y="133826"/>
                  </a:cubicBezTo>
                  <a:cubicBezTo>
                    <a:pt x="644513" y="133826"/>
                    <a:pt x="644513" y="133826"/>
                    <a:pt x="644513" y="134779"/>
                  </a:cubicBezTo>
                  <a:cubicBezTo>
                    <a:pt x="644513" y="135731"/>
                    <a:pt x="644513" y="136684"/>
                    <a:pt x="644513" y="137636"/>
                  </a:cubicBezTo>
                  <a:cubicBezTo>
                    <a:pt x="643560" y="138589"/>
                    <a:pt x="642608" y="140494"/>
                    <a:pt x="642608" y="141446"/>
                  </a:cubicBezTo>
                  <a:cubicBezTo>
                    <a:pt x="641655" y="143351"/>
                    <a:pt x="641655" y="145256"/>
                    <a:pt x="640703" y="146209"/>
                  </a:cubicBezTo>
                  <a:cubicBezTo>
                    <a:pt x="639750" y="148114"/>
                    <a:pt x="638798" y="149066"/>
                    <a:pt x="637845" y="150971"/>
                  </a:cubicBezTo>
                  <a:cubicBezTo>
                    <a:pt x="635940" y="152876"/>
                    <a:pt x="634035" y="155734"/>
                    <a:pt x="632130" y="157639"/>
                  </a:cubicBezTo>
                  <a:cubicBezTo>
                    <a:pt x="629273" y="160496"/>
                    <a:pt x="625463" y="163354"/>
                    <a:pt x="621653" y="165259"/>
                  </a:cubicBezTo>
                  <a:cubicBezTo>
                    <a:pt x="617843" y="167164"/>
                    <a:pt x="614033" y="169069"/>
                    <a:pt x="610223" y="170021"/>
                  </a:cubicBezTo>
                  <a:cubicBezTo>
                    <a:pt x="609270" y="170021"/>
                    <a:pt x="608318" y="170974"/>
                    <a:pt x="607365" y="170974"/>
                  </a:cubicBezTo>
                  <a:cubicBezTo>
                    <a:pt x="604508" y="171926"/>
                    <a:pt x="601650" y="171926"/>
                    <a:pt x="598793" y="172879"/>
                  </a:cubicBezTo>
                  <a:cubicBezTo>
                    <a:pt x="595935" y="173831"/>
                    <a:pt x="592125" y="174784"/>
                    <a:pt x="588315" y="175736"/>
                  </a:cubicBezTo>
                  <a:cubicBezTo>
                    <a:pt x="585458" y="176689"/>
                    <a:pt x="581648" y="177641"/>
                    <a:pt x="578790" y="178594"/>
                  </a:cubicBezTo>
                  <a:cubicBezTo>
                    <a:pt x="576885" y="179546"/>
                    <a:pt x="574028" y="181451"/>
                    <a:pt x="571170" y="182404"/>
                  </a:cubicBezTo>
                  <a:cubicBezTo>
                    <a:pt x="568313" y="183356"/>
                    <a:pt x="566408" y="184309"/>
                    <a:pt x="564503" y="185261"/>
                  </a:cubicBezTo>
                  <a:cubicBezTo>
                    <a:pt x="561645" y="186214"/>
                    <a:pt x="559740" y="187166"/>
                    <a:pt x="556883" y="188119"/>
                  </a:cubicBezTo>
                  <a:cubicBezTo>
                    <a:pt x="549263" y="192881"/>
                    <a:pt x="541643" y="196691"/>
                    <a:pt x="534023" y="202406"/>
                  </a:cubicBezTo>
                  <a:cubicBezTo>
                    <a:pt x="525450" y="209074"/>
                    <a:pt x="519735" y="217646"/>
                    <a:pt x="515925" y="227171"/>
                  </a:cubicBezTo>
                  <a:cubicBezTo>
                    <a:pt x="514973" y="230029"/>
                    <a:pt x="514973" y="231934"/>
                    <a:pt x="514020" y="234791"/>
                  </a:cubicBezTo>
                  <a:cubicBezTo>
                    <a:pt x="513068" y="237649"/>
                    <a:pt x="513068" y="240506"/>
                    <a:pt x="513068" y="243364"/>
                  </a:cubicBezTo>
                  <a:cubicBezTo>
                    <a:pt x="513068" y="248126"/>
                    <a:pt x="514020" y="252889"/>
                    <a:pt x="514020" y="257651"/>
                  </a:cubicBezTo>
                  <a:cubicBezTo>
                    <a:pt x="514020" y="262414"/>
                    <a:pt x="514973" y="267176"/>
                    <a:pt x="514973" y="271939"/>
                  </a:cubicBezTo>
                  <a:cubicBezTo>
                    <a:pt x="514973" y="273844"/>
                    <a:pt x="514973" y="275749"/>
                    <a:pt x="514973" y="277654"/>
                  </a:cubicBezTo>
                  <a:cubicBezTo>
                    <a:pt x="514973" y="281464"/>
                    <a:pt x="514020" y="285274"/>
                    <a:pt x="514020" y="289084"/>
                  </a:cubicBezTo>
                  <a:cubicBezTo>
                    <a:pt x="514020" y="290036"/>
                    <a:pt x="513068" y="290989"/>
                    <a:pt x="513068" y="291941"/>
                  </a:cubicBezTo>
                  <a:cubicBezTo>
                    <a:pt x="510210" y="306229"/>
                    <a:pt x="504495" y="319564"/>
                    <a:pt x="495923" y="330994"/>
                  </a:cubicBezTo>
                  <a:lnTo>
                    <a:pt x="486398" y="342424"/>
                  </a:lnTo>
                  <a:lnTo>
                    <a:pt x="474015" y="350044"/>
                  </a:lnTo>
                  <a:cubicBezTo>
                    <a:pt x="464490" y="358616"/>
                    <a:pt x="454965" y="366236"/>
                    <a:pt x="443535" y="371951"/>
                  </a:cubicBezTo>
                  <a:cubicBezTo>
                    <a:pt x="437820" y="374809"/>
                    <a:pt x="431153" y="378619"/>
                    <a:pt x="422580" y="382429"/>
                  </a:cubicBezTo>
                  <a:cubicBezTo>
                    <a:pt x="373050" y="409099"/>
                    <a:pt x="368288" y="425291"/>
                    <a:pt x="351143" y="436721"/>
                  </a:cubicBezTo>
                  <a:lnTo>
                    <a:pt x="348285" y="435769"/>
                  </a:lnTo>
                  <a:cubicBezTo>
                    <a:pt x="348285" y="440531"/>
                    <a:pt x="349238" y="442436"/>
                    <a:pt x="349238" y="443389"/>
                  </a:cubicBezTo>
                  <a:cubicBezTo>
                    <a:pt x="354000" y="445294"/>
                    <a:pt x="398768" y="514826"/>
                    <a:pt x="418770" y="551974"/>
                  </a:cubicBezTo>
                  <a:cubicBezTo>
                    <a:pt x="454965" y="616744"/>
                    <a:pt x="483540" y="639604"/>
                    <a:pt x="524498" y="634841"/>
                  </a:cubicBezTo>
                  <a:cubicBezTo>
                    <a:pt x="547358" y="631984"/>
                    <a:pt x="591173" y="650081"/>
                    <a:pt x="614985" y="673894"/>
                  </a:cubicBezTo>
                  <a:cubicBezTo>
                    <a:pt x="626415" y="683419"/>
                    <a:pt x="683565" y="687229"/>
                    <a:pt x="733095" y="680561"/>
                  </a:cubicBezTo>
                  <a:cubicBezTo>
                    <a:pt x="750240" y="678656"/>
                    <a:pt x="766433" y="676751"/>
                    <a:pt x="770243" y="677704"/>
                  </a:cubicBezTo>
                  <a:cubicBezTo>
                    <a:pt x="773100" y="678656"/>
                    <a:pt x="804533" y="673894"/>
                    <a:pt x="838823" y="668179"/>
                  </a:cubicBezTo>
                  <a:cubicBezTo>
                    <a:pt x="873113" y="662464"/>
                    <a:pt x="919785" y="656749"/>
                    <a:pt x="941693" y="654844"/>
                  </a:cubicBezTo>
                  <a:cubicBezTo>
                    <a:pt x="963600" y="652939"/>
                    <a:pt x="985508" y="649129"/>
                    <a:pt x="990270" y="647224"/>
                  </a:cubicBezTo>
                  <a:cubicBezTo>
                    <a:pt x="1003605" y="642461"/>
                    <a:pt x="1013130" y="622459"/>
                    <a:pt x="1023608" y="582454"/>
                  </a:cubicBezTo>
                  <a:cubicBezTo>
                    <a:pt x="1028370" y="562451"/>
                    <a:pt x="1036943" y="542449"/>
                    <a:pt x="1043610" y="535781"/>
                  </a:cubicBezTo>
                  <a:cubicBezTo>
                    <a:pt x="1061708" y="516731"/>
                    <a:pt x="1101713" y="492919"/>
                    <a:pt x="1110285" y="495776"/>
                  </a:cubicBezTo>
                  <a:cubicBezTo>
                    <a:pt x="1119810" y="499586"/>
                    <a:pt x="1117905" y="505301"/>
                    <a:pt x="1099808" y="525304"/>
                  </a:cubicBezTo>
                  <a:cubicBezTo>
                    <a:pt x="1082663" y="544354"/>
                    <a:pt x="1071233" y="571976"/>
                    <a:pt x="1076948" y="584359"/>
                  </a:cubicBezTo>
                  <a:cubicBezTo>
                    <a:pt x="1078853" y="588169"/>
                    <a:pt x="1077900" y="595789"/>
                    <a:pt x="1075043" y="600551"/>
                  </a:cubicBezTo>
                  <a:cubicBezTo>
                    <a:pt x="1061708" y="621506"/>
                    <a:pt x="1062660" y="636746"/>
                    <a:pt x="1083615" y="672941"/>
                  </a:cubicBezTo>
                  <a:cubicBezTo>
                    <a:pt x="1102665" y="707231"/>
                    <a:pt x="1102665" y="708184"/>
                    <a:pt x="1100760" y="743426"/>
                  </a:cubicBezTo>
                  <a:cubicBezTo>
                    <a:pt x="1097903" y="789146"/>
                    <a:pt x="1106475" y="808196"/>
                    <a:pt x="1133145" y="820579"/>
                  </a:cubicBezTo>
                  <a:cubicBezTo>
                    <a:pt x="1152195" y="829151"/>
                    <a:pt x="1196010" y="830104"/>
                    <a:pt x="1223633" y="822484"/>
                  </a:cubicBezTo>
                  <a:cubicBezTo>
                    <a:pt x="1235063" y="819626"/>
                    <a:pt x="1241730" y="821531"/>
                    <a:pt x="1264590" y="838676"/>
                  </a:cubicBezTo>
                  <a:cubicBezTo>
                    <a:pt x="1279830" y="850106"/>
                    <a:pt x="1301738" y="862489"/>
                    <a:pt x="1314120" y="867251"/>
                  </a:cubicBezTo>
                  <a:cubicBezTo>
                    <a:pt x="1346505" y="879634"/>
                    <a:pt x="1417943" y="893921"/>
                    <a:pt x="1428420" y="889159"/>
                  </a:cubicBezTo>
                  <a:cubicBezTo>
                    <a:pt x="1433183" y="887254"/>
                    <a:pt x="1445565" y="886301"/>
                    <a:pt x="1455090" y="888206"/>
                  </a:cubicBezTo>
                  <a:cubicBezTo>
                    <a:pt x="1475093" y="891064"/>
                    <a:pt x="1509383" y="907256"/>
                    <a:pt x="1506525" y="912971"/>
                  </a:cubicBezTo>
                  <a:cubicBezTo>
                    <a:pt x="1505573" y="914876"/>
                    <a:pt x="1496048" y="919639"/>
                    <a:pt x="1485570" y="924401"/>
                  </a:cubicBezTo>
                  <a:lnTo>
                    <a:pt x="1466520" y="932021"/>
                  </a:lnTo>
                  <a:lnTo>
                    <a:pt x="1476045" y="947261"/>
                  </a:lnTo>
                  <a:cubicBezTo>
                    <a:pt x="1485570" y="961549"/>
                    <a:pt x="1485570" y="962501"/>
                    <a:pt x="1475093" y="969169"/>
                  </a:cubicBezTo>
                  <a:cubicBezTo>
                    <a:pt x="1468425" y="972979"/>
                    <a:pt x="1460805" y="975836"/>
                    <a:pt x="1456995" y="976789"/>
                  </a:cubicBezTo>
                  <a:cubicBezTo>
                    <a:pt x="1453185" y="977741"/>
                    <a:pt x="1449375" y="978694"/>
                    <a:pt x="1447470" y="979646"/>
                  </a:cubicBezTo>
                  <a:cubicBezTo>
                    <a:pt x="1445565" y="980599"/>
                    <a:pt x="1436993" y="978694"/>
                    <a:pt x="1429373" y="975836"/>
                  </a:cubicBezTo>
                  <a:cubicBezTo>
                    <a:pt x="1420800" y="972979"/>
                    <a:pt x="1406513" y="969169"/>
                    <a:pt x="1397940" y="968216"/>
                  </a:cubicBezTo>
                  <a:cubicBezTo>
                    <a:pt x="1366508" y="962501"/>
                    <a:pt x="1316978" y="942499"/>
                    <a:pt x="1305548" y="932021"/>
                  </a:cubicBezTo>
                  <a:cubicBezTo>
                    <a:pt x="1298880" y="926306"/>
                    <a:pt x="1277925" y="917734"/>
                    <a:pt x="1258875" y="912019"/>
                  </a:cubicBezTo>
                  <a:cubicBezTo>
                    <a:pt x="1224585" y="901541"/>
                    <a:pt x="1222680" y="901541"/>
                    <a:pt x="1179818" y="912971"/>
                  </a:cubicBezTo>
                  <a:cubicBezTo>
                    <a:pt x="1156005" y="919639"/>
                    <a:pt x="1126478" y="927259"/>
                    <a:pt x="1115048" y="931069"/>
                  </a:cubicBezTo>
                  <a:cubicBezTo>
                    <a:pt x="1045515" y="952024"/>
                    <a:pt x="1013130" y="948214"/>
                    <a:pt x="967410" y="912971"/>
                  </a:cubicBezTo>
                  <a:cubicBezTo>
                    <a:pt x="925500" y="880586"/>
                    <a:pt x="895973" y="876776"/>
                    <a:pt x="829298" y="897731"/>
                  </a:cubicBezTo>
                  <a:cubicBezTo>
                    <a:pt x="804533" y="905351"/>
                    <a:pt x="782625" y="913924"/>
                    <a:pt x="780720" y="916781"/>
                  </a:cubicBezTo>
                  <a:cubicBezTo>
                    <a:pt x="778815" y="919639"/>
                    <a:pt x="772148" y="922496"/>
                    <a:pt x="765480" y="924401"/>
                  </a:cubicBezTo>
                  <a:cubicBezTo>
                    <a:pt x="751193" y="928211"/>
                    <a:pt x="703568" y="933926"/>
                    <a:pt x="689280" y="932974"/>
                  </a:cubicBezTo>
                  <a:cubicBezTo>
                    <a:pt x="666420" y="931069"/>
                    <a:pt x="586410" y="924401"/>
                    <a:pt x="560693" y="921544"/>
                  </a:cubicBezTo>
                  <a:cubicBezTo>
                    <a:pt x="545453" y="919639"/>
                    <a:pt x="530213" y="918686"/>
                    <a:pt x="525450" y="918686"/>
                  </a:cubicBezTo>
                  <a:cubicBezTo>
                    <a:pt x="520688" y="918686"/>
                    <a:pt x="512115" y="916781"/>
                    <a:pt x="504495" y="915829"/>
                  </a:cubicBezTo>
                  <a:cubicBezTo>
                    <a:pt x="496875" y="914876"/>
                    <a:pt x="479730" y="918686"/>
                    <a:pt x="461633" y="925354"/>
                  </a:cubicBezTo>
                  <a:cubicBezTo>
                    <a:pt x="431153" y="936784"/>
                    <a:pt x="407340" y="937736"/>
                    <a:pt x="349238" y="930116"/>
                  </a:cubicBezTo>
                  <a:cubicBezTo>
                    <a:pt x="290183" y="922496"/>
                    <a:pt x="262560" y="934879"/>
                    <a:pt x="216840" y="991076"/>
                  </a:cubicBezTo>
                  <a:cubicBezTo>
                    <a:pt x="199695" y="1012031"/>
                    <a:pt x="182550" y="1030129"/>
                    <a:pt x="179693" y="1032034"/>
                  </a:cubicBezTo>
                  <a:cubicBezTo>
                    <a:pt x="176835" y="1032986"/>
                    <a:pt x="169215" y="1045369"/>
                    <a:pt x="162548" y="1058704"/>
                  </a:cubicBezTo>
                  <a:cubicBezTo>
                    <a:pt x="150165" y="1082516"/>
                    <a:pt x="148260" y="1083469"/>
                    <a:pt x="118733" y="1095851"/>
                  </a:cubicBezTo>
                  <a:lnTo>
                    <a:pt x="87300" y="1108234"/>
                  </a:lnTo>
                  <a:lnTo>
                    <a:pt x="97778" y="1081564"/>
                  </a:lnTo>
                  <a:cubicBezTo>
                    <a:pt x="103493" y="1067276"/>
                    <a:pt x="112065" y="1052036"/>
                    <a:pt x="116828" y="1049179"/>
                  </a:cubicBezTo>
                  <a:cubicBezTo>
                    <a:pt x="120638" y="1045369"/>
                    <a:pt x="128258" y="1034891"/>
                    <a:pt x="133973" y="1024414"/>
                  </a:cubicBezTo>
                  <a:cubicBezTo>
                    <a:pt x="138735" y="1013936"/>
                    <a:pt x="153975" y="995839"/>
                    <a:pt x="166358" y="984409"/>
                  </a:cubicBezTo>
                  <a:cubicBezTo>
                    <a:pt x="178740" y="972979"/>
                    <a:pt x="188265" y="962501"/>
                    <a:pt x="187313" y="960596"/>
                  </a:cubicBezTo>
                  <a:cubicBezTo>
                    <a:pt x="185408" y="955834"/>
                    <a:pt x="179693" y="957739"/>
                    <a:pt x="137783" y="986314"/>
                  </a:cubicBezTo>
                  <a:cubicBezTo>
                    <a:pt x="89205" y="1018699"/>
                    <a:pt x="61583" y="1030129"/>
                    <a:pt x="32055" y="1031081"/>
                  </a:cubicBezTo>
                  <a:cubicBezTo>
                    <a:pt x="18720" y="1031081"/>
                    <a:pt x="8243" y="1030129"/>
                    <a:pt x="7290" y="1028224"/>
                  </a:cubicBezTo>
                  <a:cubicBezTo>
                    <a:pt x="3480" y="1020604"/>
                    <a:pt x="74918" y="975836"/>
                    <a:pt x="111113" y="962501"/>
                  </a:cubicBezTo>
                  <a:cubicBezTo>
                    <a:pt x="145403" y="950119"/>
                    <a:pt x="207315" y="915829"/>
                    <a:pt x="222555" y="901541"/>
                  </a:cubicBezTo>
                  <a:cubicBezTo>
                    <a:pt x="237795" y="887254"/>
                    <a:pt x="234938" y="888206"/>
                    <a:pt x="333998" y="866299"/>
                  </a:cubicBezTo>
                  <a:cubicBezTo>
                    <a:pt x="352095" y="862489"/>
                    <a:pt x="370193" y="855821"/>
                    <a:pt x="374003" y="852964"/>
                  </a:cubicBezTo>
                  <a:cubicBezTo>
                    <a:pt x="384480" y="843439"/>
                    <a:pt x="379718" y="827246"/>
                    <a:pt x="359715" y="802481"/>
                  </a:cubicBezTo>
                  <a:cubicBezTo>
                    <a:pt x="350190" y="791051"/>
                    <a:pt x="337808" y="775811"/>
                    <a:pt x="332093" y="769144"/>
                  </a:cubicBezTo>
                  <a:cubicBezTo>
                    <a:pt x="327330" y="762476"/>
                    <a:pt x="314948" y="751999"/>
                    <a:pt x="307328" y="746284"/>
                  </a:cubicBezTo>
                  <a:cubicBezTo>
                    <a:pt x="275895" y="724376"/>
                    <a:pt x="273038" y="713899"/>
                    <a:pt x="276848" y="658654"/>
                  </a:cubicBezTo>
                  <a:cubicBezTo>
                    <a:pt x="280658" y="610076"/>
                    <a:pt x="279705" y="607219"/>
                    <a:pt x="267323" y="592931"/>
                  </a:cubicBezTo>
                  <a:cubicBezTo>
                    <a:pt x="260655" y="584359"/>
                    <a:pt x="250178" y="575786"/>
                    <a:pt x="244463" y="572929"/>
                  </a:cubicBezTo>
                  <a:cubicBezTo>
                    <a:pt x="233033" y="568166"/>
                    <a:pt x="163500" y="563404"/>
                    <a:pt x="154928" y="567214"/>
                  </a:cubicBezTo>
                  <a:cubicBezTo>
                    <a:pt x="148260" y="570071"/>
                    <a:pt x="140640" y="561499"/>
                    <a:pt x="133973" y="547211"/>
                  </a:cubicBezTo>
                  <a:cubicBezTo>
                    <a:pt x="125400" y="527209"/>
                    <a:pt x="128258" y="522446"/>
                    <a:pt x="167310" y="505301"/>
                  </a:cubicBezTo>
                  <a:cubicBezTo>
                    <a:pt x="194933" y="493871"/>
                    <a:pt x="222555" y="478631"/>
                    <a:pt x="242558" y="466249"/>
                  </a:cubicBezTo>
                  <a:lnTo>
                    <a:pt x="230175" y="465296"/>
                  </a:lnTo>
                  <a:lnTo>
                    <a:pt x="179693" y="466249"/>
                  </a:lnTo>
                  <a:cubicBezTo>
                    <a:pt x="170168" y="466249"/>
                    <a:pt x="160643" y="466249"/>
                    <a:pt x="151118" y="467201"/>
                  </a:cubicBezTo>
                  <a:cubicBezTo>
                    <a:pt x="142545" y="468154"/>
                    <a:pt x="134925" y="467201"/>
                    <a:pt x="127305" y="465296"/>
                  </a:cubicBezTo>
                  <a:cubicBezTo>
                    <a:pt x="122543" y="463391"/>
                    <a:pt x="116828" y="462439"/>
                    <a:pt x="112065" y="460534"/>
                  </a:cubicBezTo>
                  <a:cubicBezTo>
                    <a:pt x="107303" y="458629"/>
                    <a:pt x="105398" y="454819"/>
                    <a:pt x="107303" y="450056"/>
                  </a:cubicBezTo>
                  <a:cubicBezTo>
                    <a:pt x="108255" y="446246"/>
                    <a:pt x="110160" y="443389"/>
                    <a:pt x="114923" y="441484"/>
                  </a:cubicBezTo>
                  <a:cubicBezTo>
                    <a:pt x="119685" y="439579"/>
                    <a:pt x="125400" y="439579"/>
                    <a:pt x="130163" y="440531"/>
                  </a:cubicBezTo>
                  <a:lnTo>
                    <a:pt x="123495" y="431959"/>
                  </a:lnTo>
                  <a:lnTo>
                    <a:pt x="117780" y="422434"/>
                  </a:lnTo>
                  <a:lnTo>
                    <a:pt x="113018" y="412909"/>
                  </a:lnTo>
                  <a:cubicBezTo>
                    <a:pt x="107303" y="399574"/>
                    <a:pt x="102540" y="386239"/>
                    <a:pt x="100635" y="371951"/>
                  </a:cubicBezTo>
                  <a:lnTo>
                    <a:pt x="91110" y="363379"/>
                  </a:lnTo>
                  <a:cubicBezTo>
                    <a:pt x="88253" y="361474"/>
                    <a:pt x="86348" y="358616"/>
                    <a:pt x="85395" y="354806"/>
                  </a:cubicBezTo>
                  <a:cubicBezTo>
                    <a:pt x="84443" y="350996"/>
                    <a:pt x="85395" y="347186"/>
                    <a:pt x="89205" y="345281"/>
                  </a:cubicBezTo>
                  <a:cubicBezTo>
                    <a:pt x="93015" y="343376"/>
                    <a:pt x="96825" y="343376"/>
                    <a:pt x="99683" y="345281"/>
                  </a:cubicBezTo>
                  <a:lnTo>
                    <a:pt x="113970" y="350996"/>
                  </a:lnTo>
                  <a:cubicBezTo>
                    <a:pt x="118733" y="353854"/>
                    <a:pt x="124448" y="354806"/>
                    <a:pt x="129210" y="355759"/>
                  </a:cubicBezTo>
                  <a:cubicBezTo>
                    <a:pt x="133020" y="356711"/>
                    <a:pt x="136830" y="356711"/>
                    <a:pt x="140640" y="356711"/>
                  </a:cubicBezTo>
                  <a:lnTo>
                    <a:pt x="134925" y="350996"/>
                  </a:lnTo>
                  <a:lnTo>
                    <a:pt x="128258" y="341471"/>
                  </a:lnTo>
                  <a:lnTo>
                    <a:pt x="121590" y="324326"/>
                  </a:lnTo>
                  <a:lnTo>
                    <a:pt x="117780" y="317659"/>
                  </a:lnTo>
                  <a:cubicBezTo>
                    <a:pt x="116828" y="313849"/>
                    <a:pt x="117780" y="310039"/>
                    <a:pt x="120638" y="308134"/>
                  </a:cubicBezTo>
                  <a:cubicBezTo>
                    <a:pt x="122543" y="306229"/>
                    <a:pt x="126353" y="306229"/>
                    <a:pt x="129210" y="307181"/>
                  </a:cubicBezTo>
                  <a:cubicBezTo>
                    <a:pt x="133020" y="309086"/>
                    <a:pt x="136830" y="310991"/>
                    <a:pt x="139688" y="313849"/>
                  </a:cubicBezTo>
                  <a:cubicBezTo>
                    <a:pt x="144450" y="317659"/>
                    <a:pt x="148260" y="322421"/>
                    <a:pt x="152070" y="327184"/>
                  </a:cubicBezTo>
                  <a:cubicBezTo>
                    <a:pt x="155880" y="331946"/>
                    <a:pt x="161595" y="335756"/>
                    <a:pt x="166358" y="339566"/>
                  </a:cubicBezTo>
                  <a:cubicBezTo>
                    <a:pt x="175883" y="346234"/>
                    <a:pt x="183503" y="350996"/>
                    <a:pt x="191123" y="356711"/>
                  </a:cubicBezTo>
                  <a:cubicBezTo>
                    <a:pt x="196838" y="360521"/>
                    <a:pt x="205410" y="364331"/>
                    <a:pt x="213983" y="366236"/>
                  </a:cubicBezTo>
                  <a:cubicBezTo>
                    <a:pt x="214935" y="366236"/>
                    <a:pt x="215888" y="366236"/>
                    <a:pt x="216840" y="366236"/>
                  </a:cubicBezTo>
                  <a:cubicBezTo>
                    <a:pt x="220650" y="367189"/>
                    <a:pt x="224460" y="365284"/>
                    <a:pt x="226365" y="361474"/>
                  </a:cubicBezTo>
                  <a:cubicBezTo>
                    <a:pt x="227318" y="360521"/>
                    <a:pt x="227318" y="358616"/>
                    <a:pt x="228270" y="357664"/>
                  </a:cubicBezTo>
                  <a:cubicBezTo>
                    <a:pt x="228270" y="355759"/>
                    <a:pt x="228270" y="354806"/>
                    <a:pt x="227318" y="352901"/>
                  </a:cubicBezTo>
                  <a:cubicBezTo>
                    <a:pt x="225413" y="348139"/>
                    <a:pt x="224460" y="342424"/>
                    <a:pt x="224460" y="336709"/>
                  </a:cubicBezTo>
                  <a:cubicBezTo>
                    <a:pt x="224460" y="330994"/>
                    <a:pt x="226365" y="325279"/>
                    <a:pt x="229223" y="319564"/>
                  </a:cubicBezTo>
                  <a:cubicBezTo>
                    <a:pt x="232080" y="314801"/>
                    <a:pt x="237795" y="313849"/>
                    <a:pt x="241605" y="317659"/>
                  </a:cubicBezTo>
                  <a:cubicBezTo>
                    <a:pt x="243510" y="319564"/>
                    <a:pt x="245415" y="322421"/>
                    <a:pt x="245415" y="325279"/>
                  </a:cubicBezTo>
                  <a:cubicBezTo>
                    <a:pt x="248273" y="341471"/>
                    <a:pt x="251130" y="357664"/>
                    <a:pt x="254940" y="373856"/>
                  </a:cubicBezTo>
                  <a:lnTo>
                    <a:pt x="316853" y="383381"/>
                  </a:lnTo>
                  <a:lnTo>
                    <a:pt x="324473" y="376714"/>
                  </a:lnTo>
                  <a:lnTo>
                    <a:pt x="335903" y="363379"/>
                  </a:lnTo>
                  <a:cubicBezTo>
                    <a:pt x="345428" y="351949"/>
                    <a:pt x="353048" y="340519"/>
                    <a:pt x="359715" y="327184"/>
                  </a:cubicBezTo>
                  <a:cubicBezTo>
                    <a:pt x="364478" y="318611"/>
                    <a:pt x="367335" y="309086"/>
                    <a:pt x="369240" y="299561"/>
                  </a:cubicBezTo>
                  <a:cubicBezTo>
                    <a:pt x="370193" y="298609"/>
                    <a:pt x="370193" y="297656"/>
                    <a:pt x="370193" y="297656"/>
                  </a:cubicBezTo>
                  <a:cubicBezTo>
                    <a:pt x="371145" y="290989"/>
                    <a:pt x="371145" y="284321"/>
                    <a:pt x="370193" y="277654"/>
                  </a:cubicBezTo>
                  <a:cubicBezTo>
                    <a:pt x="369240" y="270986"/>
                    <a:pt x="366383" y="264319"/>
                    <a:pt x="362573" y="259556"/>
                  </a:cubicBezTo>
                  <a:cubicBezTo>
                    <a:pt x="359715" y="254794"/>
                    <a:pt x="354953" y="250984"/>
                    <a:pt x="352095" y="247174"/>
                  </a:cubicBezTo>
                  <a:cubicBezTo>
                    <a:pt x="346380" y="241459"/>
                    <a:pt x="340665" y="235744"/>
                    <a:pt x="333998" y="231934"/>
                  </a:cubicBezTo>
                  <a:cubicBezTo>
                    <a:pt x="327330" y="227171"/>
                    <a:pt x="319710" y="225266"/>
                    <a:pt x="311138" y="223361"/>
                  </a:cubicBezTo>
                  <a:cubicBezTo>
                    <a:pt x="305423" y="221456"/>
                    <a:pt x="297803" y="219551"/>
                    <a:pt x="291135" y="218599"/>
                  </a:cubicBezTo>
                  <a:cubicBezTo>
                    <a:pt x="288278" y="216694"/>
                    <a:pt x="284468" y="216694"/>
                    <a:pt x="281610" y="216694"/>
                  </a:cubicBezTo>
                  <a:cubicBezTo>
                    <a:pt x="276848" y="215741"/>
                    <a:pt x="272085" y="214789"/>
                    <a:pt x="266370" y="214789"/>
                  </a:cubicBezTo>
                  <a:cubicBezTo>
                    <a:pt x="258750" y="214789"/>
                    <a:pt x="250178" y="213836"/>
                    <a:pt x="242558" y="212884"/>
                  </a:cubicBezTo>
                  <a:lnTo>
                    <a:pt x="232080" y="211931"/>
                  </a:lnTo>
                  <a:cubicBezTo>
                    <a:pt x="226365" y="210979"/>
                    <a:pt x="221603" y="209074"/>
                    <a:pt x="216840" y="206216"/>
                  </a:cubicBezTo>
                  <a:cubicBezTo>
                    <a:pt x="213983" y="203359"/>
                    <a:pt x="212078" y="200501"/>
                    <a:pt x="213030" y="196691"/>
                  </a:cubicBezTo>
                  <a:cubicBezTo>
                    <a:pt x="213983" y="191929"/>
                    <a:pt x="216840" y="188119"/>
                    <a:pt x="221603" y="186214"/>
                  </a:cubicBezTo>
                  <a:cubicBezTo>
                    <a:pt x="226365" y="184309"/>
                    <a:pt x="231128" y="183356"/>
                    <a:pt x="235890" y="182404"/>
                  </a:cubicBezTo>
                  <a:cubicBezTo>
                    <a:pt x="241605" y="182404"/>
                    <a:pt x="247320" y="182404"/>
                    <a:pt x="253035" y="182404"/>
                  </a:cubicBezTo>
                  <a:lnTo>
                    <a:pt x="288278" y="159544"/>
                  </a:lnTo>
                  <a:lnTo>
                    <a:pt x="284468" y="151924"/>
                  </a:lnTo>
                  <a:cubicBezTo>
                    <a:pt x="279705" y="143351"/>
                    <a:pt x="275895" y="133826"/>
                    <a:pt x="273990" y="124301"/>
                  </a:cubicBezTo>
                  <a:cubicBezTo>
                    <a:pt x="273038" y="120491"/>
                    <a:pt x="274943" y="116681"/>
                    <a:pt x="277800" y="114776"/>
                  </a:cubicBezTo>
                  <a:cubicBezTo>
                    <a:pt x="279705" y="112871"/>
                    <a:pt x="283515" y="112871"/>
                    <a:pt x="286373" y="112871"/>
                  </a:cubicBezTo>
                  <a:cubicBezTo>
                    <a:pt x="289230" y="113824"/>
                    <a:pt x="292088" y="114776"/>
                    <a:pt x="293993" y="116681"/>
                  </a:cubicBezTo>
                  <a:cubicBezTo>
                    <a:pt x="296850" y="119539"/>
                    <a:pt x="298755" y="123349"/>
                    <a:pt x="300660" y="126206"/>
                  </a:cubicBezTo>
                  <a:cubicBezTo>
                    <a:pt x="302565" y="130969"/>
                    <a:pt x="305423" y="134779"/>
                    <a:pt x="308280" y="138589"/>
                  </a:cubicBezTo>
                  <a:cubicBezTo>
                    <a:pt x="311138" y="142399"/>
                    <a:pt x="313995" y="145256"/>
                    <a:pt x="316853" y="148114"/>
                  </a:cubicBezTo>
                  <a:cubicBezTo>
                    <a:pt x="318758" y="150019"/>
                    <a:pt x="321615" y="151924"/>
                    <a:pt x="323520" y="153829"/>
                  </a:cubicBezTo>
                  <a:lnTo>
                    <a:pt x="327330" y="152876"/>
                  </a:lnTo>
                  <a:lnTo>
                    <a:pt x="333998" y="152876"/>
                  </a:lnTo>
                  <a:lnTo>
                    <a:pt x="353048" y="154781"/>
                  </a:lnTo>
                  <a:lnTo>
                    <a:pt x="371145" y="156686"/>
                  </a:lnTo>
                  <a:lnTo>
                    <a:pt x="394005" y="158591"/>
                  </a:lnTo>
                  <a:cubicBezTo>
                    <a:pt x="401625" y="159544"/>
                    <a:pt x="408293" y="158591"/>
                    <a:pt x="414960" y="156686"/>
                  </a:cubicBezTo>
                  <a:lnTo>
                    <a:pt x="417818" y="152876"/>
                  </a:lnTo>
                  <a:cubicBezTo>
                    <a:pt x="419723" y="150019"/>
                    <a:pt x="419723" y="148114"/>
                    <a:pt x="419723" y="145256"/>
                  </a:cubicBezTo>
                  <a:cubicBezTo>
                    <a:pt x="419723" y="144304"/>
                    <a:pt x="420675" y="144304"/>
                    <a:pt x="420675" y="143351"/>
                  </a:cubicBezTo>
                  <a:cubicBezTo>
                    <a:pt x="420675" y="140494"/>
                    <a:pt x="420675" y="137636"/>
                    <a:pt x="420675" y="135731"/>
                  </a:cubicBezTo>
                  <a:cubicBezTo>
                    <a:pt x="420675" y="132874"/>
                    <a:pt x="420675" y="130016"/>
                    <a:pt x="419723" y="127159"/>
                  </a:cubicBezTo>
                  <a:cubicBezTo>
                    <a:pt x="418770" y="125254"/>
                    <a:pt x="418770" y="122396"/>
                    <a:pt x="417818" y="120491"/>
                  </a:cubicBezTo>
                  <a:cubicBezTo>
                    <a:pt x="416865" y="119539"/>
                    <a:pt x="415913" y="118586"/>
                    <a:pt x="414960" y="117634"/>
                  </a:cubicBezTo>
                  <a:cubicBezTo>
                    <a:pt x="413055" y="116681"/>
                    <a:pt x="412103" y="115729"/>
                    <a:pt x="410198" y="114776"/>
                  </a:cubicBezTo>
                  <a:cubicBezTo>
                    <a:pt x="408293" y="112871"/>
                    <a:pt x="406388" y="110966"/>
                    <a:pt x="404483" y="110014"/>
                  </a:cubicBezTo>
                  <a:cubicBezTo>
                    <a:pt x="402578" y="109061"/>
                    <a:pt x="399720" y="108109"/>
                    <a:pt x="397815" y="106204"/>
                  </a:cubicBezTo>
                  <a:lnTo>
                    <a:pt x="386385" y="100489"/>
                  </a:lnTo>
                  <a:lnTo>
                    <a:pt x="378765" y="96679"/>
                  </a:lnTo>
                  <a:cubicBezTo>
                    <a:pt x="374003" y="94774"/>
                    <a:pt x="370193" y="90964"/>
                    <a:pt x="367335" y="88106"/>
                  </a:cubicBezTo>
                  <a:cubicBezTo>
                    <a:pt x="365430" y="86201"/>
                    <a:pt x="363525" y="84296"/>
                    <a:pt x="362573" y="82391"/>
                  </a:cubicBezTo>
                  <a:cubicBezTo>
                    <a:pt x="359715" y="79534"/>
                    <a:pt x="358763" y="76676"/>
                    <a:pt x="360668" y="73819"/>
                  </a:cubicBezTo>
                  <a:cubicBezTo>
                    <a:pt x="363525" y="68104"/>
                    <a:pt x="369240" y="66199"/>
                    <a:pt x="374955" y="67151"/>
                  </a:cubicBezTo>
                  <a:cubicBezTo>
                    <a:pt x="387338" y="70961"/>
                    <a:pt x="399720" y="75724"/>
                    <a:pt x="411150" y="83344"/>
                  </a:cubicBezTo>
                  <a:cubicBezTo>
                    <a:pt x="412103" y="83344"/>
                    <a:pt x="413055" y="84296"/>
                    <a:pt x="414008" y="84296"/>
                  </a:cubicBezTo>
                  <a:cubicBezTo>
                    <a:pt x="414960" y="84296"/>
                    <a:pt x="414960" y="84296"/>
                    <a:pt x="415913" y="84296"/>
                  </a:cubicBezTo>
                  <a:cubicBezTo>
                    <a:pt x="420675" y="83344"/>
                    <a:pt x="425438" y="80486"/>
                    <a:pt x="427343" y="75724"/>
                  </a:cubicBezTo>
                  <a:cubicBezTo>
                    <a:pt x="428295" y="72866"/>
                    <a:pt x="428295" y="70009"/>
                    <a:pt x="429248" y="67151"/>
                  </a:cubicBezTo>
                  <a:cubicBezTo>
                    <a:pt x="429248" y="67151"/>
                    <a:pt x="429248" y="67151"/>
                    <a:pt x="429248" y="66199"/>
                  </a:cubicBezTo>
                  <a:cubicBezTo>
                    <a:pt x="430200" y="63341"/>
                    <a:pt x="429248" y="60484"/>
                    <a:pt x="428295" y="57626"/>
                  </a:cubicBezTo>
                  <a:cubicBezTo>
                    <a:pt x="427343" y="55721"/>
                    <a:pt x="426390" y="52864"/>
                    <a:pt x="424485" y="50959"/>
                  </a:cubicBezTo>
                  <a:cubicBezTo>
                    <a:pt x="421628" y="48101"/>
                    <a:pt x="418770" y="46196"/>
                    <a:pt x="415913" y="43339"/>
                  </a:cubicBezTo>
                  <a:cubicBezTo>
                    <a:pt x="410198" y="39529"/>
                    <a:pt x="405435" y="34766"/>
                    <a:pt x="401625" y="29051"/>
                  </a:cubicBezTo>
                  <a:cubicBezTo>
                    <a:pt x="399720" y="27146"/>
                    <a:pt x="399720" y="24289"/>
                    <a:pt x="400673" y="22384"/>
                  </a:cubicBezTo>
                  <a:cubicBezTo>
                    <a:pt x="401625" y="20479"/>
                    <a:pt x="402578" y="18574"/>
                    <a:pt x="404483" y="16669"/>
                  </a:cubicBezTo>
                  <a:cubicBezTo>
                    <a:pt x="405435" y="16669"/>
                    <a:pt x="407340" y="16669"/>
                    <a:pt x="408293" y="15716"/>
                  </a:cubicBezTo>
                  <a:lnTo>
                    <a:pt x="408293" y="15716"/>
                  </a:lnTo>
                  <a:close/>
                  <a:moveTo>
                    <a:pt x="324473" y="188119"/>
                  </a:moveTo>
                  <a:cubicBezTo>
                    <a:pt x="323520" y="188119"/>
                    <a:pt x="321615" y="189071"/>
                    <a:pt x="320663" y="190976"/>
                  </a:cubicBezTo>
                  <a:cubicBezTo>
                    <a:pt x="319710" y="191929"/>
                    <a:pt x="320663" y="193834"/>
                    <a:pt x="321615" y="193834"/>
                  </a:cubicBezTo>
                  <a:cubicBezTo>
                    <a:pt x="327330" y="197644"/>
                    <a:pt x="332093" y="200501"/>
                    <a:pt x="337808" y="203359"/>
                  </a:cubicBezTo>
                  <a:cubicBezTo>
                    <a:pt x="343523" y="206216"/>
                    <a:pt x="348285" y="207169"/>
                    <a:pt x="354000" y="209074"/>
                  </a:cubicBezTo>
                  <a:cubicBezTo>
                    <a:pt x="355905" y="209074"/>
                    <a:pt x="357810" y="210026"/>
                    <a:pt x="358763" y="210026"/>
                  </a:cubicBezTo>
                  <a:cubicBezTo>
                    <a:pt x="364478" y="209074"/>
                    <a:pt x="370193" y="208121"/>
                    <a:pt x="375908" y="208121"/>
                  </a:cubicBezTo>
                  <a:cubicBezTo>
                    <a:pt x="376860" y="208121"/>
                    <a:pt x="378765" y="207169"/>
                    <a:pt x="380670" y="207169"/>
                  </a:cubicBezTo>
                  <a:cubicBezTo>
                    <a:pt x="380670" y="207169"/>
                    <a:pt x="380670" y="208121"/>
                    <a:pt x="380670" y="208121"/>
                  </a:cubicBezTo>
                  <a:cubicBezTo>
                    <a:pt x="383528" y="209074"/>
                    <a:pt x="386385" y="210026"/>
                    <a:pt x="389243" y="211931"/>
                  </a:cubicBezTo>
                  <a:cubicBezTo>
                    <a:pt x="390195" y="212884"/>
                    <a:pt x="391148" y="213836"/>
                    <a:pt x="391148" y="214789"/>
                  </a:cubicBezTo>
                  <a:cubicBezTo>
                    <a:pt x="391148" y="215741"/>
                    <a:pt x="390195" y="218599"/>
                    <a:pt x="390195" y="219551"/>
                  </a:cubicBezTo>
                  <a:cubicBezTo>
                    <a:pt x="390195" y="219551"/>
                    <a:pt x="390195" y="220504"/>
                    <a:pt x="390195" y="220504"/>
                  </a:cubicBezTo>
                  <a:cubicBezTo>
                    <a:pt x="389243" y="223361"/>
                    <a:pt x="388290" y="225266"/>
                    <a:pt x="388290" y="229076"/>
                  </a:cubicBezTo>
                  <a:cubicBezTo>
                    <a:pt x="387338" y="230981"/>
                    <a:pt x="388290" y="233839"/>
                    <a:pt x="388290" y="235744"/>
                  </a:cubicBezTo>
                  <a:lnTo>
                    <a:pt x="389243" y="239554"/>
                  </a:lnTo>
                  <a:cubicBezTo>
                    <a:pt x="391148" y="242411"/>
                    <a:pt x="392100" y="246221"/>
                    <a:pt x="394005" y="249079"/>
                  </a:cubicBezTo>
                  <a:cubicBezTo>
                    <a:pt x="397815" y="257651"/>
                    <a:pt x="400673" y="266224"/>
                    <a:pt x="402578" y="275749"/>
                  </a:cubicBezTo>
                  <a:lnTo>
                    <a:pt x="403530" y="281464"/>
                  </a:lnTo>
                  <a:cubicBezTo>
                    <a:pt x="408293" y="278606"/>
                    <a:pt x="414008" y="275749"/>
                    <a:pt x="418770" y="271939"/>
                  </a:cubicBezTo>
                  <a:cubicBezTo>
                    <a:pt x="421628" y="270034"/>
                    <a:pt x="423533" y="267176"/>
                    <a:pt x="427343" y="265271"/>
                  </a:cubicBezTo>
                  <a:cubicBezTo>
                    <a:pt x="429248" y="264319"/>
                    <a:pt x="432105" y="263366"/>
                    <a:pt x="434010" y="263366"/>
                  </a:cubicBezTo>
                  <a:cubicBezTo>
                    <a:pt x="437820" y="264319"/>
                    <a:pt x="441630" y="267176"/>
                    <a:pt x="441630" y="270986"/>
                  </a:cubicBezTo>
                  <a:cubicBezTo>
                    <a:pt x="441630" y="272891"/>
                    <a:pt x="441630" y="274796"/>
                    <a:pt x="441630" y="276701"/>
                  </a:cubicBezTo>
                  <a:cubicBezTo>
                    <a:pt x="441630" y="277654"/>
                    <a:pt x="440678" y="278606"/>
                    <a:pt x="440678" y="279559"/>
                  </a:cubicBezTo>
                  <a:cubicBezTo>
                    <a:pt x="439725" y="282416"/>
                    <a:pt x="437820" y="285274"/>
                    <a:pt x="435915" y="287179"/>
                  </a:cubicBezTo>
                  <a:cubicBezTo>
                    <a:pt x="431153" y="291941"/>
                    <a:pt x="426390" y="296704"/>
                    <a:pt x="421628" y="301466"/>
                  </a:cubicBezTo>
                  <a:cubicBezTo>
                    <a:pt x="416865" y="306229"/>
                    <a:pt x="412103" y="310991"/>
                    <a:pt x="408293" y="316706"/>
                  </a:cubicBezTo>
                  <a:cubicBezTo>
                    <a:pt x="399720" y="326231"/>
                    <a:pt x="392100" y="336709"/>
                    <a:pt x="386385" y="347186"/>
                  </a:cubicBezTo>
                  <a:cubicBezTo>
                    <a:pt x="381623" y="353854"/>
                    <a:pt x="377813" y="361474"/>
                    <a:pt x="373050" y="368141"/>
                  </a:cubicBezTo>
                  <a:lnTo>
                    <a:pt x="367335" y="376714"/>
                  </a:lnTo>
                  <a:lnTo>
                    <a:pt x="368288" y="376714"/>
                  </a:lnTo>
                  <a:cubicBezTo>
                    <a:pt x="390195" y="369094"/>
                    <a:pt x="411150" y="359569"/>
                    <a:pt x="430200" y="348139"/>
                  </a:cubicBezTo>
                  <a:cubicBezTo>
                    <a:pt x="437820" y="343376"/>
                    <a:pt x="444488" y="338614"/>
                    <a:pt x="450203" y="332899"/>
                  </a:cubicBezTo>
                  <a:cubicBezTo>
                    <a:pt x="457823" y="326231"/>
                    <a:pt x="465443" y="317659"/>
                    <a:pt x="470205" y="309086"/>
                  </a:cubicBezTo>
                  <a:cubicBezTo>
                    <a:pt x="474015" y="302419"/>
                    <a:pt x="477825" y="294799"/>
                    <a:pt x="479730" y="288131"/>
                  </a:cubicBezTo>
                  <a:cubicBezTo>
                    <a:pt x="480683" y="285274"/>
                    <a:pt x="480683" y="283369"/>
                    <a:pt x="481635" y="280511"/>
                  </a:cubicBezTo>
                  <a:cubicBezTo>
                    <a:pt x="483540" y="272891"/>
                    <a:pt x="482588" y="264319"/>
                    <a:pt x="480683" y="255746"/>
                  </a:cubicBezTo>
                  <a:cubicBezTo>
                    <a:pt x="477825" y="239554"/>
                    <a:pt x="469253" y="225266"/>
                    <a:pt x="457823" y="214789"/>
                  </a:cubicBezTo>
                  <a:cubicBezTo>
                    <a:pt x="450203" y="207169"/>
                    <a:pt x="440678" y="201454"/>
                    <a:pt x="430200" y="197644"/>
                  </a:cubicBezTo>
                  <a:cubicBezTo>
                    <a:pt x="419723" y="193834"/>
                    <a:pt x="408293" y="190024"/>
                    <a:pt x="397815" y="188119"/>
                  </a:cubicBezTo>
                  <a:cubicBezTo>
                    <a:pt x="394958" y="187166"/>
                    <a:pt x="391148" y="187166"/>
                    <a:pt x="388290" y="186214"/>
                  </a:cubicBezTo>
                  <a:cubicBezTo>
                    <a:pt x="378765" y="184309"/>
                    <a:pt x="369240" y="183356"/>
                    <a:pt x="358763" y="183356"/>
                  </a:cubicBezTo>
                  <a:cubicBezTo>
                    <a:pt x="356858" y="183356"/>
                    <a:pt x="354953" y="183356"/>
                    <a:pt x="354000" y="183356"/>
                  </a:cubicBezTo>
                  <a:cubicBezTo>
                    <a:pt x="352095" y="183356"/>
                    <a:pt x="351143" y="183356"/>
                    <a:pt x="349238" y="183356"/>
                  </a:cubicBezTo>
                  <a:cubicBezTo>
                    <a:pt x="348285" y="183356"/>
                    <a:pt x="346380" y="184309"/>
                    <a:pt x="345428" y="184309"/>
                  </a:cubicBezTo>
                  <a:cubicBezTo>
                    <a:pt x="341618" y="185261"/>
                    <a:pt x="337808" y="185261"/>
                    <a:pt x="333045" y="185261"/>
                  </a:cubicBezTo>
                  <a:cubicBezTo>
                    <a:pt x="329235" y="187166"/>
                    <a:pt x="326378" y="187166"/>
                    <a:pt x="324473" y="188119"/>
                  </a:cubicBezTo>
                  <a:lnTo>
                    <a:pt x="324473" y="188119"/>
                  </a:lnTo>
                  <a:lnTo>
                    <a:pt x="324473" y="188119"/>
                  </a:lnTo>
                  <a:close/>
                  <a:moveTo>
                    <a:pt x="137783" y="375761"/>
                  </a:moveTo>
                  <a:cubicBezTo>
                    <a:pt x="137783" y="385286"/>
                    <a:pt x="139688" y="394811"/>
                    <a:pt x="142545" y="403384"/>
                  </a:cubicBezTo>
                  <a:cubicBezTo>
                    <a:pt x="147308" y="413861"/>
                    <a:pt x="154928" y="423386"/>
                    <a:pt x="164453" y="430054"/>
                  </a:cubicBezTo>
                  <a:cubicBezTo>
                    <a:pt x="167310" y="431959"/>
                    <a:pt x="170168" y="433864"/>
                    <a:pt x="173978" y="434816"/>
                  </a:cubicBezTo>
                  <a:cubicBezTo>
                    <a:pt x="176835" y="435769"/>
                    <a:pt x="178740" y="435769"/>
                    <a:pt x="180645" y="435769"/>
                  </a:cubicBezTo>
                  <a:cubicBezTo>
                    <a:pt x="181598" y="435769"/>
                    <a:pt x="183503" y="436721"/>
                    <a:pt x="184455" y="436721"/>
                  </a:cubicBezTo>
                  <a:cubicBezTo>
                    <a:pt x="185408" y="436721"/>
                    <a:pt x="186360" y="436721"/>
                    <a:pt x="186360" y="436721"/>
                  </a:cubicBezTo>
                  <a:lnTo>
                    <a:pt x="190170" y="435769"/>
                  </a:lnTo>
                  <a:cubicBezTo>
                    <a:pt x="190170" y="431959"/>
                    <a:pt x="188265" y="429101"/>
                    <a:pt x="185408" y="426244"/>
                  </a:cubicBezTo>
                  <a:cubicBezTo>
                    <a:pt x="181598" y="422434"/>
                    <a:pt x="178740" y="417671"/>
                    <a:pt x="176835" y="412909"/>
                  </a:cubicBezTo>
                  <a:cubicBezTo>
                    <a:pt x="176835" y="411956"/>
                    <a:pt x="175883" y="410051"/>
                    <a:pt x="175883" y="409099"/>
                  </a:cubicBezTo>
                  <a:cubicBezTo>
                    <a:pt x="175883" y="407194"/>
                    <a:pt x="177788" y="405289"/>
                    <a:pt x="180645" y="404336"/>
                  </a:cubicBezTo>
                  <a:cubicBezTo>
                    <a:pt x="183503" y="403384"/>
                    <a:pt x="187313" y="402431"/>
                    <a:pt x="191123" y="402431"/>
                  </a:cubicBezTo>
                  <a:cubicBezTo>
                    <a:pt x="192075" y="402431"/>
                    <a:pt x="193028" y="403384"/>
                    <a:pt x="193980" y="403384"/>
                  </a:cubicBezTo>
                  <a:cubicBezTo>
                    <a:pt x="198743" y="404336"/>
                    <a:pt x="202553" y="407194"/>
                    <a:pt x="206363" y="410051"/>
                  </a:cubicBezTo>
                  <a:cubicBezTo>
                    <a:pt x="210173" y="412909"/>
                    <a:pt x="214935" y="415766"/>
                    <a:pt x="218745" y="418624"/>
                  </a:cubicBezTo>
                  <a:cubicBezTo>
                    <a:pt x="222555" y="422434"/>
                    <a:pt x="225413" y="425291"/>
                    <a:pt x="228270" y="429101"/>
                  </a:cubicBezTo>
                  <a:lnTo>
                    <a:pt x="232080" y="432911"/>
                  </a:lnTo>
                  <a:cubicBezTo>
                    <a:pt x="246368" y="436721"/>
                    <a:pt x="261608" y="439579"/>
                    <a:pt x="276848" y="439579"/>
                  </a:cubicBezTo>
                  <a:lnTo>
                    <a:pt x="287325" y="439579"/>
                  </a:lnTo>
                  <a:lnTo>
                    <a:pt x="293993" y="439579"/>
                  </a:lnTo>
                  <a:cubicBezTo>
                    <a:pt x="293993" y="436721"/>
                    <a:pt x="293040" y="432911"/>
                    <a:pt x="291135" y="430054"/>
                  </a:cubicBezTo>
                  <a:cubicBezTo>
                    <a:pt x="289230" y="426244"/>
                    <a:pt x="287325" y="422434"/>
                    <a:pt x="284468" y="420529"/>
                  </a:cubicBezTo>
                  <a:cubicBezTo>
                    <a:pt x="280658" y="416719"/>
                    <a:pt x="274943" y="412909"/>
                    <a:pt x="270180" y="410051"/>
                  </a:cubicBezTo>
                  <a:cubicBezTo>
                    <a:pt x="263513" y="406241"/>
                    <a:pt x="256845" y="403384"/>
                    <a:pt x="250178" y="401479"/>
                  </a:cubicBezTo>
                  <a:cubicBezTo>
                    <a:pt x="236843" y="396716"/>
                    <a:pt x="224460" y="392906"/>
                    <a:pt x="210173" y="390049"/>
                  </a:cubicBezTo>
                  <a:lnTo>
                    <a:pt x="202553" y="388144"/>
                  </a:lnTo>
                  <a:lnTo>
                    <a:pt x="196838" y="387191"/>
                  </a:lnTo>
                  <a:lnTo>
                    <a:pt x="184455" y="385286"/>
                  </a:lnTo>
                  <a:lnTo>
                    <a:pt x="154928" y="378619"/>
                  </a:lnTo>
                  <a:lnTo>
                    <a:pt x="137783" y="375761"/>
                  </a:lnTo>
                  <a:lnTo>
                    <a:pt x="137783" y="375761"/>
                  </a:lnTo>
                  <a:lnTo>
                    <a:pt x="137783" y="37576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/>
            <p:cNvSpPr/>
            <p:nvPr/>
          </p:nvSpPr>
          <p:spPr>
            <a:xfrm>
              <a:off x="1178536" y="3854814"/>
              <a:ext cx="5181600" cy="838200"/>
            </a:xfrm>
            <a:custGeom>
              <a:avLst/>
              <a:gdLst>
                <a:gd name="connsiteX0" fmla="*/ 4796314 w 5181600"/>
                <a:gd name="connsiteY0" fmla="*/ 7144 h 838200"/>
                <a:gd name="connsiteX1" fmla="*/ 4763929 w 5181600"/>
                <a:gd name="connsiteY1" fmla="*/ 12859 h 838200"/>
                <a:gd name="connsiteX2" fmla="*/ 4720114 w 5181600"/>
                <a:gd name="connsiteY2" fmla="*/ 53816 h 838200"/>
                <a:gd name="connsiteX3" fmla="*/ 4702969 w 5181600"/>
                <a:gd name="connsiteY3" fmla="*/ 79534 h 838200"/>
                <a:gd name="connsiteX4" fmla="*/ 4691539 w 5181600"/>
                <a:gd name="connsiteY4" fmla="*/ 105251 h 838200"/>
                <a:gd name="connsiteX5" fmla="*/ 4607719 w 5181600"/>
                <a:gd name="connsiteY5" fmla="*/ 190976 h 838200"/>
                <a:gd name="connsiteX6" fmla="*/ 4581049 w 5181600"/>
                <a:gd name="connsiteY6" fmla="*/ 210979 h 838200"/>
                <a:gd name="connsiteX7" fmla="*/ 4555331 w 5181600"/>
                <a:gd name="connsiteY7" fmla="*/ 221456 h 838200"/>
                <a:gd name="connsiteX8" fmla="*/ 4547711 w 5181600"/>
                <a:gd name="connsiteY8" fmla="*/ 203359 h 838200"/>
                <a:gd name="connsiteX9" fmla="*/ 4304824 w 5181600"/>
                <a:gd name="connsiteY9" fmla="*/ 173831 h 838200"/>
                <a:gd name="connsiteX10" fmla="*/ 4224814 w 5181600"/>
                <a:gd name="connsiteY10" fmla="*/ 168116 h 838200"/>
                <a:gd name="connsiteX11" fmla="*/ 4224814 w 5181600"/>
                <a:gd name="connsiteY11" fmla="*/ 168116 h 838200"/>
                <a:gd name="connsiteX12" fmla="*/ 1992154 w 5181600"/>
                <a:gd name="connsiteY12" fmla="*/ 29051 h 838200"/>
                <a:gd name="connsiteX13" fmla="*/ 1176814 w 5181600"/>
                <a:gd name="connsiteY13" fmla="*/ 10954 h 838200"/>
                <a:gd name="connsiteX14" fmla="*/ 551974 w 5181600"/>
                <a:gd name="connsiteY14" fmla="*/ 12859 h 838200"/>
                <a:gd name="connsiteX15" fmla="*/ 10001 w 5181600"/>
                <a:gd name="connsiteY15" fmla="*/ 29051 h 838200"/>
                <a:gd name="connsiteX16" fmla="*/ 7144 w 5181600"/>
                <a:gd name="connsiteY16" fmla="*/ 30004 h 838200"/>
                <a:gd name="connsiteX17" fmla="*/ 551974 w 5181600"/>
                <a:gd name="connsiteY17" fmla="*/ 31909 h 838200"/>
                <a:gd name="connsiteX18" fmla="*/ 1990249 w 5181600"/>
                <a:gd name="connsiteY18" fmla="*/ 48101 h 838200"/>
                <a:gd name="connsiteX19" fmla="*/ 4221957 w 5181600"/>
                <a:gd name="connsiteY19" fmla="*/ 187166 h 838200"/>
                <a:gd name="connsiteX20" fmla="*/ 4341019 w 5181600"/>
                <a:gd name="connsiteY20" fmla="*/ 200501 h 838200"/>
                <a:gd name="connsiteX21" fmla="*/ 4501992 w 5181600"/>
                <a:gd name="connsiteY21" fmla="*/ 232886 h 838200"/>
                <a:gd name="connsiteX22" fmla="*/ 4532472 w 5181600"/>
                <a:gd name="connsiteY22" fmla="*/ 313849 h 838200"/>
                <a:gd name="connsiteX23" fmla="*/ 4446747 w 5181600"/>
                <a:gd name="connsiteY23" fmla="*/ 314801 h 838200"/>
                <a:gd name="connsiteX24" fmla="*/ 4407694 w 5181600"/>
                <a:gd name="connsiteY24" fmla="*/ 273844 h 838200"/>
                <a:gd name="connsiteX25" fmla="*/ 4343876 w 5181600"/>
                <a:gd name="connsiteY25" fmla="*/ 319564 h 838200"/>
                <a:gd name="connsiteX26" fmla="*/ 4378167 w 5181600"/>
                <a:gd name="connsiteY26" fmla="*/ 313849 h 838200"/>
                <a:gd name="connsiteX27" fmla="*/ 4396264 w 5181600"/>
                <a:gd name="connsiteY27" fmla="*/ 340519 h 838200"/>
                <a:gd name="connsiteX28" fmla="*/ 4280059 w 5181600"/>
                <a:gd name="connsiteY28" fmla="*/ 379571 h 838200"/>
                <a:gd name="connsiteX29" fmla="*/ 4215289 w 5181600"/>
                <a:gd name="connsiteY29" fmla="*/ 353854 h 838200"/>
                <a:gd name="connsiteX30" fmla="*/ 4090511 w 5181600"/>
                <a:gd name="connsiteY30" fmla="*/ 444341 h 838200"/>
                <a:gd name="connsiteX31" fmla="*/ 4085749 w 5181600"/>
                <a:gd name="connsiteY31" fmla="*/ 554831 h 838200"/>
                <a:gd name="connsiteX32" fmla="*/ 4132422 w 5181600"/>
                <a:gd name="connsiteY32" fmla="*/ 623411 h 838200"/>
                <a:gd name="connsiteX33" fmla="*/ 4177189 w 5181600"/>
                <a:gd name="connsiteY33" fmla="*/ 654844 h 838200"/>
                <a:gd name="connsiteX34" fmla="*/ 4584859 w 5181600"/>
                <a:gd name="connsiteY34" fmla="*/ 792004 h 838200"/>
                <a:gd name="connsiteX35" fmla="*/ 5042059 w 5181600"/>
                <a:gd name="connsiteY35" fmla="*/ 822484 h 838200"/>
                <a:gd name="connsiteX36" fmla="*/ 5097304 w 5181600"/>
                <a:gd name="connsiteY36" fmla="*/ 755809 h 838200"/>
                <a:gd name="connsiteX37" fmla="*/ 5025867 w 5181600"/>
                <a:gd name="connsiteY37" fmla="*/ 667226 h 838200"/>
                <a:gd name="connsiteX38" fmla="*/ 4964906 w 5181600"/>
                <a:gd name="connsiteY38" fmla="*/ 697706 h 838200"/>
                <a:gd name="connsiteX39" fmla="*/ 4973479 w 5181600"/>
                <a:gd name="connsiteY39" fmla="*/ 751046 h 838200"/>
                <a:gd name="connsiteX40" fmla="*/ 4980147 w 5181600"/>
                <a:gd name="connsiteY40" fmla="*/ 723424 h 838200"/>
                <a:gd name="connsiteX41" fmla="*/ 5059204 w 5181600"/>
                <a:gd name="connsiteY41" fmla="*/ 694849 h 838200"/>
                <a:gd name="connsiteX42" fmla="*/ 5052536 w 5181600"/>
                <a:gd name="connsiteY42" fmla="*/ 789146 h 838200"/>
                <a:gd name="connsiteX43" fmla="*/ 4911567 w 5181600"/>
                <a:gd name="connsiteY43" fmla="*/ 780574 h 838200"/>
                <a:gd name="connsiteX44" fmla="*/ 4877277 w 5181600"/>
                <a:gd name="connsiteY44" fmla="*/ 726281 h 838200"/>
                <a:gd name="connsiteX45" fmla="*/ 4878229 w 5181600"/>
                <a:gd name="connsiteY45" fmla="*/ 670084 h 838200"/>
                <a:gd name="connsiteX46" fmla="*/ 4998244 w 5181600"/>
                <a:gd name="connsiteY46" fmla="*/ 532924 h 838200"/>
                <a:gd name="connsiteX47" fmla="*/ 5097304 w 5181600"/>
                <a:gd name="connsiteY47" fmla="*/ 406241 h 838200"/>
                <a:gd name="connsiteX48" fmla="*/ 5135404 w 5181600"/>
                <a:gd name="connsiteY48" fmla="*/ 387191 h 838200"/>
                <a:gd name="connsiteX49" fmla="*/ 5103019 w 5181600"/>
                <a:gd name="connsiteY49" fmla="*/ 362426 h 838200"/>
                <a:gd name="connsiteX50" fmla="*/ 5105877 w 5181600"/>
                <a:gd name="connsiteY50" fmla="*/ 346234 h 838200"/>
                <a:gd name="connsiteX51" fmla="*/ 5147786 w 5181600"/>
                <a:gd name="connsiteY51" fmla="*/ 342424 h 838200"/>
                <a:gd name="connsiteX52" fmla="*/ 5172552 w 5181600"/>
                <a:gd name="connsiteY52" fmla="*/ 329089 h 838200"/>
                <a:gd name="connsiteX53" fmla="*/ 5161122 w 5181600"/>
                <a:gd name="connsiteY53" fmla="*/ 298609 h 838200"/>
                <a:gd name="connsiteX54" fmla="*/ 5115402 w 5181600"/>
                <a:gd name="connsiteY54" fmla="*/ 268129 h 838200"/>
                <a:gd name="connsiteX55" fmla="*/ 4924902 w 5181600"/>
                <a:gd name="connsiteY55" fmla="*/ 192881 h 838200"/>
                <a:gd name="connsiteX56" fmla="*/ 4844892 w 5181600"/>
                <a:gd name="connsiteY56" fmla="*/ 154781 h 838200"/>
                <a:gd name="connsiteX57" fmla="*/ 4909661 w 5181600"/>
                <a:gd name="connsiteY57" fmla="*/ 94774 h 838200"/>
                <a:gd name="connsiteX58" fmla="*/ 4936331 w 5181600"/>
                <a:gd name="connsiteY58" fmla="*/ 87154 h 838200"/>
                <a:gd name="connsiteX59" fmla="*/ 4906804 w 5181600"/>
                <a:gd name="connsiteY59" fmla="*/ 66199 h 838200"/>
                <a:gd name="connsiteX60" fmla="*/ 4852511 w 5181600"/>
                <a:gd name="connsiteY60" fmla="*/ 27146 h 838200"/>
                <a:gd name="connsiteX61" fmla="*/ 4796314 w 5181600"/>
                <a:gd name="connsiteY61" fmla="*/ 7144 h 838200"/>
                <a:gd name="connsiteX62" fmla="*/ 4796314 w 5181600"/>
                <a:gd name="connsiteY62" fmla="*/ 7144 h 838200"/>
                <a:gd name="connsiteX63" fmla="*/ 4214336 w 5181600"/>
                <a:gd name="connsiteY63" fmla="*/ 383381 h 838200"/>
                <a:gd name="connsiteX64" fmla="*/ 4221957 w 5181600"/>
                <a:gd name="connsiteY64" fmla="*/ 383381 h 838200"/>
                <a:gd name="connsiteX65" fmla="*/ 4281011 w 5181600"/>
                <a:gd name="connsiteY65" fmla="*/ 417671 h 838200"/>
                <a:gd name="connsiteX66" fmla="*/ 4298157 w 5181600"/>
                <a:gd name="connsiteY66" fmla="*/ 485299 h 838200"/>
                <a:gd name="connsiteX67" fmla="*/ 4295299 w 5181600"/>
                <a:gd name="connsiteY67" fmla="*/ 492919 h 838200"/>
                <a:gd name="connsiteX68" fmla="*/ 4295299 w 5181600"/>
                <a:gd name="connsiteY68" fmla="*/ 493871 h 838200"/>
                <a:gd name="connsiteX69" fmla="*/ 4210526 w 5181600"/>
                <a:gd name="connsiteY69" fmla="*/ 524351 h 838200"/>
                <a:gd name="connsiteX70" fmla="*/ 4185761 w 5181600"/>
                <a:gd name="connsiteY70" fmla="*/ 495776 h 838200"/>
                <a:gd name="connsiteX71" fmla="*/ 4187666 w 5181600"/>
                <a:gd name="connsiteY71" fmla="*/ 459581 h 838200"/>
                <a:gd name="connsiteX72" fmla="*/ 4205764 w 5181600"/>
                <a:gd name="connsiteY72" fmla="*/ 445294 h 838200"/>
                <a:gd name="connsiteX73" fmla="*/ 4223861 w 5181600"/>
                <a:gd name="connsiteY73" fmla="*/ 449104 h 838200"/>
                <a:gd name="connsiteX74" fmla="*/ 4236244 w 5181600"/>
                <a:gd name="connsiteY74" fmla="*/ 449104 h 838200"/>
                <a:gd name="connsiteX75" fmla="*/ 4236244 w 5181600"/>
                <a:gd name="connsiteY75" fmla="*/ 435769 h 838200"/>
                <a:gd name="connsiteX76" fmla="*/ 4219099 w 5181600"/>
                <a:gd name="connsiteY76" fmla="*/ 426244 h 838200"/>
                <a:gd name="connsiteX77" fmla="*/ 4201001 w 5181600"/>
                <a:gd name="connsiteY77" fmla="*/ 427196 h 838200"/>
                <a:gd name="connsiteX78" fmla="*/ 4173379 w 5181600"/>
                <a:gd name="connsiteY78" fmla="*/ 449104 h 838200"/>
                <a:gd name="connsiteX79" fmla="*/ 4169569 w 5181600"/>
                <a:gd name="connsiteY79" fmla="*/ 501491 h 838200"/>
                <a:gd name="connsiteX80" fmla="*/ 4202907 w 5181600"/>
                <a:gd name="connsiteY80" fmla="*/ 540544 h 838200"/>
                <a:gd name="connsiteX81" fmla="*/ 4300061 w 5181600"/>
                <a:gd name="connsiteY81" fmla="*/ 518636 h 838200"/>
                <a:gd name="connsiteX82" fmla="*/ 4309586 w 5181600"/>
                <a:gd name="connsiteY82" fmla="*/ 520541 h 838200"/>
                <a:gd name="connsiteX83" fmla="*/ 4305776 w 5181600"/>
                <a:gd name="connsiteY83" fmla="*/ 570071 h 838200"/>
                <a:gd name="connsiteX84" fmla="*/ 4258151 w 5181600"/>
                <a:gd name="connsiteY84" fmla="*/ 617696 h 838200"/>
                <a:gd name="connsiteX85" fmla="*/ 4136231 w 5181600"/>
                <a:gd name="connsiteY85" fmla="*/ 582454 h 838200"/>
                <a:gd name="connsiteX86" fmla="*/ 4149566 w 5181600"/>
                <a:gd name="connsiteY86" fmla="*/ 405289 h 838200"/>
                <a:gd name="connsiteX87" fmla="*/ 4214336 w 5181600"/>
                <a:gd name="connsiteY87" fmla="*/ 383381 h 838200"/>
                <a:gd name="connsiteX88" fmla="*/ 4214336 w 5181600"/>
                <a:gd name="connsiteY88" fmla="*/ 383381 h 838200"/>
                <a:gd name="connsiteX89" fmla="*/ 4214336 w 5181600"/>
                <a:gd name="connsiteY89" fmla="*/ 383381 h 838200"/>
                <a:gd name="connsiteX90" fmla="*/ 4336257 w 5181600"/>
                <a:gd name="connsiteY90" fmla="*/ 583406 h 838200"/>
                <a:gd name="connsiteX91" fmla="*/ 4350544 w 5181600"/>
                <a:gd name="connsiteY91" fmla="*/ 584359 h 838200"/>
                <a:gd name="connsiteX92" fmla="*/ 4425792 w 5181600"/>
                <a:gd name="connsiteY92" fmla="*/ 664369 h 838200"/>
                <a:gd name="connsiteX93" fmla="*/ 4367689 w 5181600"/>
                <a:gd name="connsiteY93" fmla="*/ 711994 h 838200"/>
                <a:gd name="connsiteX94" fmla="*/ 4349592 w 5181600"/>
                <a:gd name="connsiteY94" fmla="*/ 646271 h 838200"/>
                <a:gd name="connsiteX95" fmla="*/ 4372451 w 5181600"/>
                <a:gd name="connsiteY95" fmla="*/ 678656 h 838200"/>
                <a:gd name="connsiteX96" fmla="*/ 4381976 w 5181600"/>
                <a:gd name="connsiteY96" fmla="*/ 704374 h 838200"/>
                <a:gd name="connsiteX97" fmla="*/ 4369594 w 5181600"/>
                <a:gd name="connsiteY97" fmla="*/ 636746 h 838200"/>
                <a:gd name="connsiteX98" fmla="*/ 4303872 w 5181600"/>
                <a:gd name="connsiteY98" fmla="*/ 672941 h 838200"/>
                <a:gd name="connsiteX99" fmla="*/ 4286726 w 5181600"/>
                <a:gd name="connsiteY99" fmla="*/ 688181 h 838200"/>
                <a:gd name="connsiteX100" fmla="*/ 4285774 w 5181600"/>
                <a:gd name="connsiteY100" fmla="*/ 626269 h 838200"/>
                <a:gd name="connsiteX101" fmla="*/ 4336257 w 5181600"/>
                <a:gd name="connsiteY101" fmla="*/ 583406 h 838200"/>
                <a:gd name="connsiteX102" fmla="*/ 4444842 w 5181600"/>
                <a:gd name="connsiteY102" fmla="*/ 607219 h 838200"/>
                <a:gd name="connsiteX103" fmla="*/ 4511517 w 5181600"/>
                <a:gd name="connsiteY103" fmla="*/ 621506 h 838200"/>
                <a:gd name="connsiteX104" fmla="*/ 4548664 w 5181600"/>
                <a:gd name="connsiteY104" fmla="*/ 659606 h 838200"/>
                <a:gd name="connsiteX105" fmla="*/ 4558189 w 5181600"/>
                <a:gd name="connsiteY105" fmla="*/ 702469 h 838200"/>
                <a:gd name="connsiteX106" fmla="*/ 4628674 w 5181600"/>
                <a:gd name="connsiteY106" fmla="*/ 679609 h 838200"/>
                <a:gd name="connsiteX107" fmla="*/ 4683919 w 5181600"/>
                <a:gd name="connsiteY107" fmla="*/ 660559 h 838200"/>
                <a:gd name="connsiteX108" fmla="*/ 4689634 w 5181600"/>
                <a:gd name="connsiteY108" fmla="*/ 661511 h 838200"/>
                <a:gd name="connsiteX109" fmla="*/ 4699159 w 5181600"/>
                <a:gd name="connsiteY109" fmla="*/ 663416 h 838200"/>
                <a:gd name="connsiteX110" fmla="*/ 4803934 w 5181600"/>
                <a:gd name="connsiteY110" fmla="*/ 714851 h 838200"/>
                <a:gd name="connsiteX111" fmla="*/ 4850606 w 5181600"/>
                <a:gd name="connsiteY111" fmla="*/ 748189 h 838200"/>
                <a:gd name="connsiteX112" fmla="*/ 4879181 w 5181600"/>
                <a:gd name="connsiteY112" fmla="*/ 761524 h 838200"/>
                <a:gd name="connsiteX113" fmla="*/ 4867752 w 5181600"/>
                <a:gd name="connsiteY113" fmla="*/ 788194 h 838200"/>
                <a:gd name="connsiteX114" fmla="*/ 4844892 w 5181600"/>
                <a:gd name="connsiteY114" fmla="*/ 784384 h 838200"/>
                <a:gd name="connsiteX115" fmla="*/ 4660106 w 5181600"/>
                <a:gd name="connsiteY115" fmla="*/ 776764 h 838200"/>
                <a:gd name="connsiteX116" fmla="*/ 4606767 w 5181600"/>
                <a:gd name="connsiteY116" fmla="*/ 768191 h 838200"/>
                <a:gd name="connsiteX117" fmla="*/ 4510564 w 5181600"/>
                <a:gd name="connsiteY117" fmla="*/ 675799 h 838200"/>
                <a:gd name="connsiteX118" fmla="*/ 4497229 w 5181600"/>
                <a:gd name="connsiteY118" fmla="*/ 648176 h 838200"/>
                <a:gd name="connsiteX119" fmla="*/ 4494372 w 5181600"/>
                <a:gd name="connsiteY119" fmla="*/ 677704 h 838200"/>
                <a:gd name="connsiteX120" fmla="*/ 4491514 w 5181600"/>
                <a:gd name="connsiteY120" fmla="*/ 729139 h 838200"/>
                <a:gd name="connsiteX121" fmla="*/ 4450557 w 5181600"/>
                <a:gd name="connsiteY121" fmla="*/ 666274 h 838200"/>
                <a:gd name="connsiteX122" fmla="*/ 4444842 w 5181600"/>
                <a:gd name="connsiteY122" fmla="*/ 607219 h 838200"/>
                <a:gd name="connsiteX123" fmla="*/ 4444842 w 5181600"/>
                <a:gd name="connsiteY123" fmla="*/ 607219 h 838200"/>
                <a:gd name="connsiteX124" fmla="*/ 4661059 w 5181600"/>
                <a:gd name="connsiteY124" fmla="*/ 774859 h 838200"/>
                <a:gd name="connsiteX125" fmla="*/ 4671536 w 5181600"/>
                <a:gd name="connsiteY125" fmla="*/ 775811 h 838200"/>
                <a:gd name="connsiteX126" fmla="*/ 4694397 w 5181600"/>
                <a:gd name="connsiteY126" fmla="*/ 660559 h 838200"/>
                <a:gd name="connsiteX127" fmla="*/ 4683919 w 5181600"/>
                <a:gd name="connsiteY127" fmla="*/ 659606 h 838200"/>
                <a:gd name="connsiteX128" fmla="*/ 4681061 w 5181600"/>
                <a:gd name="connsiteY128" fmla="*/ 677704 h 838200"/>
                <a:gd name="connsiteX129" fmla="*/ 4670584 w 5181600"/>
                <a:gd name="connsiteY129" fmla="*/ 727234 h 838200"/>
                <a:gd name="connsiteX130" fmla="*/ 4661059 w 5181600"/>
                <a:gd name="connsiteY130" fmla="*/ 774859 h 838200"/>
                <a:gd name="connsiteX131" fmla="*/ 4661059 w 5181600"/>
                <a:gd name="connsiteY131" fmla="*/ 774859 h 838200"/>
                <a:gd name="connsiteX132" fmla="*/ 4585811 w 5181600"/>
                <a:gd name="connsiteY132" fmla="*/ 650081 h 838200"/>
                <a:gd name="connsiteX133" fmla="*/ 4608672 w 5181600"/>
                <a:gd name="connsiteY133" fmla="*/ 661511 h 838200"/>
                <a:gd name="connsiteX134" fmla="*/ 4607719 w 5181600"/>
                <a:gd name="connsiteY134" fmla="*/ 693896 h 838200"/>
                <a:gd name="connsiteX135" fmla="*/ 4573429 w 5181600"/>
                <a:gd name="connsiteY135" fmla="*/ 685324 h 838200"/>
                <a:gd name="connsiteX136" fmla="*/ 4585811 w 5181600"/>
                <a:gd name="connsiteY136" fmla="*/ 650081 h 838200"/>
                <a:gd name="connsiteX137" fmla="*/ 4822031 w 5181600"/>
                <a:gd name="connsiteY137" fmla="*/ 679609 h 838200"/>
                <a:gd name="connsiteX138" fmla="*/ 4844892 w 5181600"/>
                <a:gd name="connsiteY138" fmla="*/ 704374 h 838200"/>
                <a:gd name="connsiteX139" fmla="*/ 4822031 w 5181600"/>
                <a:gd name="connsiteY139" fmla="*/ 709136 h 838200"/>
                <a:gd name="connsiteX140" fmla="*/ 4822031 w 5181600"/>
                <a:gd name="connsiteY140" fmla="*/ 679609 h 838200"/>
                <a:gd name="connsiteX141" fmla="*/ 5031581 w 5181600"/>
                <a:gd name="connsiteY141" fmla="*/ 711994 h 838200"/>
                <a:gd name="connsiteX142" fmla="*/ 5014436 w 5181600"/>
                <a:gd name="connsiteY142" fmla="*/ 731996 h 838200"/>
                <a:gd name="connsiteX143" fmla="*/ 5018247 w 5181600"/>
                <a:gd name="connsiteY143" fmla="*/ 753904 h 838200"/>
                <a:gd name="connsiteX144" fmla="*/ 5035392 w 5181600"/>
                <a:gd name="connsiteY144" fmla="*/ 732949 h 838200"/>
                <a:gd name="connsiteX145" fmla="*/ 5031581 w 5181600"/>
                <a:gd name="connsiteY145" fmla="*/ 711994 h 83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181600" h="838200">
                  <a:moveTo>
                    <a:pt x="4796314" y="7144"/>
                  </a:moveTo>
                  <a:cubicBezTo>
                    <a:pt x="4786789" y="7144"/>
                    <a:pt x="4776311" y="9049"/>
                    <a:pt x="4763929" y="12859"/>
                  </a:cubicBezTo>
                  <a:cubicBezTo>
                    <a:pt x="4741069" y="20479"/>
                    <a:pt x="4722019" y="38576"/>
                    <a:pt x="4720114" y="53816"/>
                  </a:cubicBezTo>
                  <a:cubicBezTo>
                    <a:pt x="4719161" y="69056"/>
                    <a:pt x="4710589" y="80486"/>
                    <a:pt x="4702969" y="79534"/>
                  </a:cubicBezTo>
                  <a:cubicBezTo>
                    <a:pt x="4695349" y="78581"/>
                    <a:pt x="4689634" y="90964"/>
                    <a:pt x="4691539" y="105251"/>
                  </a:cubicBezTo>
                  <a:cubicBezTo>
                    <a:pt x="4695349" y="137636"/>
                    <a:pt x="4641056" y="192881"/>
                    <a:pt x="4607719" y="190976"/>
                  </a:cubicBezTo>
                  <a:cubicBezTo>
                    <a:pt x="4594384" y="190024"/>
                    <a:pt x="4582002" y="198596"/>
                    <a:pt x="4581049" y="210979"/>
                  </a:cubicBezTo>
                  <a:cubicBezTo>
                    <a:pt x="4580097" y="224314"/>
                    <a:pt x="4570572" y="228124"/>
                    <a:pt x="4555331" y="221456"/>
                  </a:cubicBezTo>
                  <a:cubicBezTo>
                    <a:pt x="4541997" y="215741"/>
                    <a:pt x="4539139" y="207169"/>
                    <a:pt x="4547711" y="203359"/>
                  </a:cubicBezTo>
                  <a:cubicBezTo>
                    <a:pt x="4556284" y="199549"/>
                    <a:pt x="4447699" y="185261"/>
                    <a:pt x="4304824" y="173831"/>
                  </a:cubicBezTo>
                  <a:cubicBezTo>
                    <a:pt x="4273392" y="170974"/>
                    <a:pt x="4248626" y="169069"/>
                    <a:pt x="4224814" y="168116"/>
                  </a:cubicBezTo>
                  <a:lnTo>
                    <a:pt x="4224814" y="168116"/>
                  </a:lnTo>
                  <a:cubicBezTo>
                    <a:pt x="4224814" y="168116"/>
                    <a:pt x="3189447" y="70961"/>
                    <a:pt x="1992154" y="29051"/>
                  </a:cubicBezTo>
                  <a:cubicBezTo>
                    <a:pt x="1693069" y="18574"/>
                    <a:pt x="1418749" y="12859"/>
                    <a:pt x="1176814" y="10954"/>
                  </a:cubicBezTo>
                  <a:cubicBezTo>
                    <a:pt x="934879" y="9049"/>
                    <a:pt x="725329" y="10954"/>
                    <a:pt x="551974" y="12859"/>
                  </a:cubicBezTo>
                  <a:cubicBezTo>
                    <a:pt x="206216" y="17621"/>
                    <a:pt x="10001" y="29051"/>
                    <a:pt x="10001" y="29051"/>
                  </a:cubicBezTo>
                  <a:lnTo>
                    <a:pt x="7144" y="30004"/>
                  </a:lnTo>
                  <a:cubicBezTo>
                    <a:pt x="7144" y="30004"/>
                    <a:pt x="207169" y="36671"/>
                    <a:pt x="551974" y="31909"/>
                  </a:cubicBezTo>
                  <a:cubicBezTo>
                    <a:pt x="897731" y="27146"/>
                    <a:pt x="1392079" y="27146"/>
                    <a:pt x="1990249" y="48101"/>
                  </a:cubicBezTo>
                  <a:cubicBezTo>
                    <a:pt x="3187541" y="90011"/>
                    <a:pt x="4221957" y="187166"/>
                    <a:pt x="4221957" y="187166"/>
                  </a:cubicBezTo>
                  <a:cubicBezTo>
                    <a:pt x="4261961" y="192881"/>
                    <a:pt x="4304824" y="197644"/>
                    <a:pt x="4341019" y="200501"/>
                  </a:cubicBezTo>
                  <a:cubicBezTo>
                    <a:pt x="4410551" y="207169"/>
                    <a:pt x="4482942" y="221456"/>
                    <a:pt x="4501992" y="232886"/>
                  </a:cubicBezTo>
                  <a:cubicBezTo>
                    <a:pt x="4577239" y="278606"/>
                    <a:pt x="4578192" y="280511"/>
                    <a:pt x="4532472" y="313849"/>
                  </a:cubicBezTo>
                  <a:cubicBezTo>
                    <a:pt x="4480084" y="352901"/>
                    <a:pt x="4464844" y="352901"/>
                    <a:pt x="4446747" y="314801"/>
                  </a:cubicBezTo>
                  <a:cubicBezTo>
                    <a:pt x="4439126" y="298609"/>
                    <a:pt x="4421982" y="280511"/>
                    <a:pt x="4407694" y="273844"/>
                  </a:cubicBezTo>
                  <a:cubicBezTo>
                    <a:pt x="4376261" y="259556"/>
                    <a:pt x="4329589" y="292894"/>
                    <a:pt x="4343876" y="319564"/>
                  </a:cubicBezTo>
                  <a:cubicBezTo>
                    <a:pt x="4351497" y="333851"/>
                    <a:pt x="4360069" y="331946"/>
                    <a:pt x="4378167" y="313849"/>
                  </a:cubicBezTo>
                  <a:cubicBezTo>
                    <a:pt x="4409599" y="279559"/>
                    <a:pt x="4423886" y="299561"/>
                    <a:pt x="4396264" y="340519"/>
                  </a:cubicBezTo>
                  <a:cubicBezTo>
                    <a:pt x="4358164" y="395764"/>
                    <a:pt x="4326732" y="407194"/>
                    <a:pt x="4280059" y="379571"/>
                  </a:cubicBezTo>
                  <a:cubicBezTo>
                    <a:pt x="4258151" y="366236"/>
                    <a:pt x="4228624" y="354806"/>
                    <a:pt x="4215289" y="353854"/>
                  </a:cubicBezTo>
                  <a:cubicBezTo>
                    <a:pt x="4169569" y="350044"/>
                    <a:pt x="4115276" y="390049"/>
                    <a:pt x="4090511" y="444341"/>
                  </a:cubicBezTo>
                  <a:cubicBezTo>
                    <a:pt x="4070509" y="490061"/>
                    <a:pt x="4069556" y="507206"/>
                    <a:pt x="4085749" y="554831"/>
                  </a:cubicBezTo>
                  <a:cubicBezTo>
                    <a:pt x="4096226" y="586264"/>
                    <a:pt x="4117181" y="616744"/>
                    <a:pt x="4132422" y="623411"/>
                  </a:cubicBezTo>
                  <a:cubicBezTo>
                    <a:pt x="4147661" y="630079"/>
                    <a:pt x="4167664" y="644366"/>
                    <a:pt x="4177189" y="654844"/>
                  </a:cubicBezTo>
                  <a:cubicBezTo>
                    <a:pt x="4207669" y="688181"/>
                    <a:pt x="4441032" y="767239"/>
                    <a:pt x="4584859" y="792004"/>
                  </a:cubicBezTo>
                  <a:cubicBezTo>
                    <a:pt x="4819174" y="832961"/>
                    <a:pt x="4984909" y="844391"/>
                    <a:pt x="5042059" y="822484"/>
                  </a:cubicBezTo>
                  <a:cubicBezTo>
                    <a:pt x="5083969" y="807244"/>
                    <a:pt x="5093494" y="793909"/>
                    <a:pt x="5097304" y="755809"/>
                  </a:cubicBezTo>
                  <a:cubicBezTo>
                    <a:pt x="5102067" y="698659"/>
                    <a:pt x="5081111" y="671036"/>
                    <a:pt x="5025867" y="667226"/>
                  </a:cubicBezTo>
                  <a:cubicBezTo>
                    <a:pt x="4997292" y="665321"/>
                    <a:pt x="4978242" y="674846"/>
                    <a:pt x="4964906" y="697706"/>
                  </a:cubicBezTo>
                  <a:cubicBezTo>
                    <a:pt x="4945856" y="730091"/>
                    <a:pt x="4948714" y="749141"/>
                    <a:pt x="4973479" y="751046"/>
                  </a:cubicBezTo>
                  <a:cubicBezTo>
                    <a:pt x="4980147" y="751999"/>
                    <a:pt x="4983004" y="738664"/>
                    <a:pt x="4980147" y="723424"/>
                  </a:cubicBezTo>
                  <a:cubicBezTo>
                    <a:pt x="4974431" y="693896"/>
                    <a:pt x="5010627" y="680561"/>
                    <a:pt x="5059204" y="694849"/>
                  </a:cubicBezTo>
                  <a:cubicBezTo>
                    <a:pt x="5093494" y="704374"/>
                    <a:pt x="5089684" y="756761"/>
                    <a:pt x="5052536" y="789146"/>
                  </a:cubicBezTo>
                  <a:cubicBezTo>
                    <a:pt x="5016342" y="821531"/>
                    <a:pt x="4922044" y="814864"/>
                    <a:pt x="4911567" y="780574"/>
                  </a:cubicBezTo>
                  <a:cubicBezTo>
                    <a:pt x="4906804" y="766286"/>
                    <a:pt x="4891564" y="742474"/>
                    <a:pt x="4877277" y="726281"/>
                  </a:cubicBezTo>
                  <a:cubicBezTo>
                    <a:pt x="4845844" y="691039"/>
                    <a:pt x="4845844" y="668179"/>
                    <a:pt x="4878229" y="670084"/>
                  </a:cubicBezTo>
                  <a:cubicBezTo>
                    <a:pt x="4927759" y="673894"/>
                    <a:pt x="4980147" y="613886"/>
                    <a:pt x="4998244" y="532924"/>
                  </a:cubicBezTo>
                  <a:cubicBezTo>
                    <a:pt x="5022056" y="427196"/>
                    <a:pt x="5042059" y="402431"/>
                    <a:pt x="5097304" y="406241"/>
                  </a:cubicBezTo>
                  <a:cubicBezTo>
                    <a:pt x="5131594" y="409099"/>
                    <a:pt x="5141119" y="404336"/>
                    <a:pt x="5135404" y="387191"/>
                  </a:cubicBezTo>
                  <a:cubicBezTo>
                    <a:pt x="5131594" y="374809"/>
                    <a:pt x="5116354" y="363379"/>
                    <a:pt x="5103019" y="362426"/>
                  </a:cubicBezTo>
                  <a:cubicBezTo>
                    <a:pt x="5080159" y="360521"/>
                    <a:pt x="5081111" y="357664"/>
                    <a:pt x="5105877" y="346234"/>
                  </a:cubicBezTo>
                  <a:cubicBezTo>
                    <a:pt x="5122069" y="339566"/>
                    <a:pt x="5140167" y="337661"/>
                    <a:pt x="5147786" y="342424"/>
                  </a:cubicBezTo>
                  <a:cubicBezTo>
                    <a:pt x="5155406" y="347186"/>
                    <a:pt x="5165884" y="341471"/>
                    <a:pt x="5172552" y="329089"/>
                  </a:cubicBezTo>
                  <a:cubicBezTo>
                    <a:pt x="5189697" y="295751"/>
                    <a:pt x="5187792" y="290989"/>
                    <a:pt x="5161122" y="298609"/>
                  </a:cubicBezTo>
                  <a:cubicBezTo>
                    <a:pt x="5146834" y="302419"/>
                    <a:pt x="5127784" y="290989"/>
                    <a:pt x="5115402" y="268129"/>
                  </a:cubicBezTo>
                  <a:cubicBezTo>
                    <a:pt x="5088731" y="222409"/>
                    <a:pt x="5021104" y="195739"/>
                    <a:pt x="4924902" y="192881"/>
                  </a:cubicBezTo>
                  <a:cubicBezTo>
                    <a:pt x="4859179" y="190976"/>
                    <a:pt x="4850606" y="187166"/>
                    <a:pt x="4844892" y="154781"/>
                  </a:cubicBezTo>
                  <a:cubicBezTo>
                    <a:pt x="4836319" y="105251"/>
                    <a:pt x="4850606" y="91916"/>
                    <a:pt x="4909661" y="94774"/>
                  </a:cubicBezTo>
                  <a:cubicBezTo>
                    <a:pt x="4937284" y="96679"/>
                    <a:pt x="4948714" y="92869"/>
                    <a:pt x="4936331" y="87154"/>
                  </a:cubicBezTo>
                  <a:cubicBezTo>
                    <a:pt x="4923949" y="81439"/>
                    <a:pt x="4910614" y="71914"/>
                    <a:pt x="4906804" y="66199"/>
                  </a:cubicBezTo>
                  <a:cubicBezTo>
                    <a:pt x="4902994" y="60484"/>
                    <a:pt x="4879181" y="42386"/>
                    <a:pt x="4852511" y="27146"/>
                  </a:cubicBezTo>
                  <a:cubicBezTo>
                    <a:pt x="4828699" y="12859"/>
                    <a:pt x="4812506" y="7144"/>
                    <a:pt x="4796314" y="7144"/>
                  </a:cubicBezTo>
                  <a:lnTo>
                    <a:pt x="4796314" y="7144"/>
                  </a:lnTo>
                  <a:close/>
                  <a:moveTo>
                    <a:pt x="4214336" y="383381"/>
                  </a:moveTo>
                  <a:cubicBezTo>
                    <a:pt x="4217194" y="383381"/>
                    <a:pt x="4220051" y="383381"/>
                    <a:pt x="4221957" y="383381"/>
                  </a:cubicBezTo>
                  <a:cubicBezTo>
                    <a:pt x="4242911" y="385286"/>
                    <a:pt x="4262914" y="396716"/>
                    <a:pt x="4281011" y="417671"/>
                  </a:cubicBezTo>
                  <a:cubicBezTo>
                    <a:pt x="4301967" y="440531"/>
                    <a:pt x="4307682" y="460534"/>
                    <a:pt x="4298157" y="485299"/>
                  </a:cubicBezTo>
                  <a:cubicBezTo>
                    <a:pt x="4297204" y="488156"/>
                    <a:pt x="4296251" y="491014"/>
                    <a:pt x="4295299" y="492919"/>
                  </a:cubicBezTo>
                  <a:cubicBezTo>
                    <a:pt x="4295299" y="492919"/>
                    <a:pt x="4295299" y="493871"/>
                    <a:pt x="4295299" y="493871"/>
                  </a:cubicBezTo>
                  <a:cubicBezTo>
                    <a:pt x="4278154" y="524351"/>
                    <a:pt x="4241959" y="540544"/>
                    <a:pt x="4210526" y="524351"/>
                  </a:cubicBezTo>
                  <a:cubicBezTo>
                    <a:pt x="4199097" y="518636"/>
                    <a:pt x="4189572" y="508159"/>
                    <a:pt x="4185761" y="495776"/>
                  </a:cubicBezTo>
                  <a:cubicBezTo>
                    <a:pt x="4180999" y="483394"/>
                    <a:pt x="4180999" y="471011"/>
                    <a:pt x="4187666" y="459581"/>
                  </a:cubicBezTo>
                  <a:cubicBezTo>
                    <a:pt x="4191476" y="453866"/>
                    <a:pt x="4198144" y="448151"/>
                    <a:pt x="4205764" y="445294"/>
                  </a:cubicBezTo>
                  <a:cubicBezTo>
                    <a:pt x="4213384" y="442436"/>
                    <a:pt x="4219099" y="444341"/>
                    <a:pt x="4223861" y="449104"/>
                  </a:cubicBezTo>
                  <a:cubicBezTo>
                    <a:pt x="4227672" y="452914"/>
                    <a:pt x="4233386" y="452914"/>
                    <a:pt x="4236244" y="449104"/>
                  </a:cubicBezTo>
                  <a:cubicBezTo>
                    <a:pt x="4240054" y="445294"/>
                    <a:pt x="4239101" y="439579"/>
                    <a:pt x="4236244" y="435769"/>
                  </a:cubicBezTo>
                  <a:cubicBezTo>
                    <a:pt x="4231482" y="431006"/>
                    <a:pt x="4225767" y="428149"/>
                    <a:pt x="4219099" y="426244"/>
                  </a:cubicBezTo>
                  <a:cubicBezTo>
                    <a:pt x="4213384" y="425291"/>
                    <a:pt x="4206717" y="425291"/>
                    <a:pt x="4201001" y="427196"/>
                  </a:cubicBezTo>
                  <a:cubicBezTo>
                    <a:pt x="4189572" y="431006"/>
                    <a:pt x="4179094" y="438626"/>
                    <a:pt x="4173379" y="449104"/>
                  </a:cubicBezTo>
                  <a:cubicBezTo>
                    <a:pt x="4163854" y="466249"/>
                    <a:pt x="4163854" y="485299"/>
                    <a:pt x="4169569" y="501491"/>
                  </a:cubicBezTo>
                  <a:cubicBezTo>
                    <a:pt x="4175284" y="517684"/>
                    <a:pt x="4187666" y="532924"/>
                    <a:pt x="4202907" y="540544"/>
                  </a:cubicBezTo>
                  <a:cubicBezTo>
                    <a:pt x="4237197" y="558641"/>
                    <a:pt x="4275297" y="546259"/>
                    <a:pt x="4300061" y="518636"/>
                  </a:cubicBezTo>
                  <a:cubicBezTo>
                    <a:pt x="4302919" y="519589"/>
                    <a:pt x="4305776" y="520541"/>
                    <a:pt x="4309586" y="520541"/>
                  </a:cubicBezTo>
                  <a:cubicBezTo>
                    <a:pt x="4340067" y="522446"/>
                    <a:pt x="4337209" y="561499"/>
                    <a:pt x="4305776" y="570071"/>
                  </a:cubicBezTo>
                  <a:cubicBezTo>
                    <a:pt x="4292442" y="573881"/>
                    <a:pt x="4271486" y="595789"/>
                    <a:pt x="4258151" y="617696"/>
                  </a:cubicBezTo>
                  <a:cubicBezTo>
                    <a:pt x="4232434" y="663416"/>
                    <a:pt x="4218147" y="659606"/>
                    <a:pt x="4136231" y="582454"/>
                  </a:cubicBezTo>
                  <a:cubicBezTo>
                    <a:pt x="4080034" y="529114"/>
                    <a:pt x="4086701" y="444341"/>
                    <a:pt x="4149566" y="405289"/>
                  </a:cubicBezTo>
                  <a:cubicBezTo>
                    <a:pt x="4174331" y="391954"/>
                    <a:pt x="4195286" y="384334"/>
                    <a:pt x="4214336" y="383381"/>
                  </a:cubicBezTo>
                  <a:lnTo>
                    <a:pt x="4214336" y="383381"/>
                  </a:lnTo>
                  <a:lnTo>
                    <a:pt x="4214336" y="383381"/>
                  </a:lnTo>
                  <a:close/>
                  <a:moveTo>
                    <a:pt x="4336257" y="583406"/>
                  </a:moveTo>
                  <a:cubicBezTo>
                    <a:pt x="4341019" y="583406"/>
                    <a:pt x="4345782" y="583406"/>
                    <a:pt x="4350544" y="584359"/>
                  </a:cubicBezTo>
                  <a:cubicBezTo>
                    <a:pt x="4395311" y="588169"/>
                    <a:pt x="4401979" y="595789"/>
                    <a:pt x="4425792" y="664369"/>
                  </a:cubicBezTo>
                  <a:cubicBezTo>
                    <a:pt x="4454367" y="747236"/>
                    <a:pt x="4447699" y="751999"/>
                    <a:pt x="4367689" y="711994"/>
                  </a:cubicBezTo>
                  <a:cubicBezTo>
                    <a:pt x="4316254" y="686276"/>
                    <a:pt x="4301967" y="633889"/>
                    <a:pt x="4349592" y="646271"/>
                  </a:cubicBezTo>
                  <a:cubicBezTo>
                    <a:pt x="4363879" y="650081"/>
                    <a:pt x="4375309" y="665321"/>
                    <a:pt x="4372451" y="678656"/>
                  </a:cubicBezTo>
                  <a:cubicBezTo>
                    <a:pt x="4369594" y="691991"/>
                    <a:pt x="4374357" y="703421"/>
                    <a:pt x="4381976" y="704374"/>
                  </a:cubicBezTo>
                  <a:cubicBezTo>
                    <a:pt x="4409599" y="706279"/>
                    <a:pt x="4399122" y="648176"/>
                    <a:pt x="4369594" y="636746"/>
                  </a:cubicBezTo>
                  <a:cubicBezTo>
                    <a:pt x="4329589" y="621506"/>
                    <a:pt x="4307682" y="633889"/>
                    <a:pt x="4303872" y="672941"/>
                  </a:cubicBezTo>
                  <a:cubicBezTo>
                    <a:pt x="4301967" y="693896"/>
                    <a:pt x="4296251" y="699611"/>
                    <a:pt x="4286726" y="688181"/>
                  </a:cubicBezTo>
                  <a:cubicBezTo>
                    <a:pt x="4279107" y="679609"/>
                    <a:pt x="4278154" y="651986"/>
                    <a:pt x="4285774" y="626269"/>
                  </a:cubicBezTo>
                  <a:cubicBezTo>
                    <a:pt x="4297204" y="591979"/>
                    <a:pt x="4305776" y="582454"/>
                    <a:pt x="4336257" y="583406"/>
                  </a:cubicBezTo>
                  <a:close/>
                  <a:moveTo>
                    <a:pt x="4444842" y="607219"/>
                  </a:moveTo>
                  <a:cubicBezTo>
                    <a:pt x="4457224" y="607219"/>
                    <a:pt x="4478179" y="611981"/>
                    <a:pt x="4511517" y="621506"/>
                  </a:cubicBezTo>
                  <a:cubicBezTo>
                    <a:pt x="4548664" y="631031"/>
                    <a:pt x="4557236" y="640556"/>
                    <a:pt x="4548664" y="659606"/>
                  </a:cubicBezTo>
                  <a:cubicBezTo>
                    <a:pt x="4542949" y="672941"/>
                    <a:pt x="4546759" y="691991"/>
                    <a:pt x="4558189" y="702469"/>
                  </a:cubicBezTo>
                  <a:cubicBezTo>
                    <a:pt x="4586764" y="729139"/>
                    <a:pt x="4635342" y="712946"/>
                    <a:pt x="4628674" y="679609"/>
                  </a:cubicBezTo>
                  <a:cubicBezTo>
                    <a:pt x="4624864" y="657701"/>
                    <a:pt x="4631531" y="653891"/>
                    <a:pt x="4683919" y="660559"/>
                  </a:cubicBezTo>
                  <a:cubicBezTo>
                    <a:pt x="4682967" y="681514"/>
                    <a:pt x="4687729" y="661511"/>
                    <a:pt x="4689634" y="661511"/>
                  </a:cubicBezTo>
                  <a:cubicBezTo>
                    <a:pt x="4692492" y="661511"/>
                    <a:pt x="4695349" y="662464"/>
                    <a:pt x="4699159" y="663416"/>
                  </a:cubicBezTo>
                  <a:cubicBezTo>
                    <a:pt x="4759167" y="671989"/>
                    <a:pt x="4780122" y="681514"/>
                    <a:pt x="4803934" y="714851"/>
                  </a:cubicBezTo>
                  <a:cubicBezTo>
                    <a:pt x="4820127" y="737711"/>
                    <a:pt x="4841081" y="752951"/>
                    <a:pt x="4850606" y="748189"/>
                  </a:cubicBezTo>
                  <a:cubicBezTo>
                    <a:pt x="4860131" y="743426"/>
                    <a:pt x="4872514" y="750094"/>
                    <a:pt x="4879181" y="761524"/>
                  </a:cubicBezTo>
                  <a:cubicBezTo>
                    <a:pt x="4898231" y="794861"/>
                    <a:pt x="4891564" y="810101"/>
                    <a:pt x="4867752" y="788194"/>
                  </a:cubicBezTo>
                  <a:cubicBezTo>
                    <a:pt x="4852511" y="773906"/>
                    <a:pt x="4845844" y="772954"/>
                    <a:pt x="4844892" y="784384"/>
                  </a:cubicBezTo>
                  <a:cubicBezTo>
                    <a:pt x="4787742" y="807244"/>
                    <a:pt x="4706779" y="786289"/>
                    <a:pt x="4660106" y="776764"/>
                  </a:cubicBezTo>
                  <a:cubicBezTo>
                    <a:pt x="4642009" y="773906"/>
                    <a:pt x="4622959" y="772954"/>
                    <a:pt x="4606767" y="768191"/>
                  </a:cubicBezTo>
                  <a:cubicBezTo>
                    <a:pt x="4550569" y="752951"/>
                    <a:pt x="4508659" y="711994"/>
                    <a:pt x="4510564" y="675799"/>
                  </a:cubicBezTo>
                  <a:cubicBezTo>
                    <a:pt x="4511517" y="666274"/>
                    <a:pt x="4504849" y="653891"/>
                    <a:pt x="4497229" y="648176"/>
                  </a:cubicBezTo>
                  <a:cubicBezTo>
                    <a:pt x="4487704" y="641509"/>
                    <a:pt x="4485799" y="651034"/>
                    <a:pt x="4494372" y="677704"/>
                  </a:cubicBezTo>
                  <a:cubicBezTo>
                    <a:pt x="4509611" y="726281"/>
                    <a:pt x="4508659" y="731044"/>
                    <a:pt x="4491514" y="729139"/>
                  </a:cubicBezTo>
                  <a:cubicBezTo>
                    <a:pt x="4483894" y="728186"/>
                    <a:pt x="4465797" y="700564"/>
                    <a:pt x="4450557" y="666274"/>
                  </a:cubicBezTo>
                  <a:cubicBezTo>
                    <a:pt x="4429601" y="624364"/>
                    <a:pt x="4424839" y="608171"/>
                    <a:pt x="4444842" y="607219"/>
                  </a:cubicBezTo>
                  <a:lnTo>
                    <a:pt x="4444842" y="607219"/>
                  </a:lnTo>
                  <a:close/>
                  <a:moveTo>
                    <a:pt x="4661059" y="774859"/>
                  </a:moveTo>
                  <a:cubicBezTo>
                    <a:pt x="4662964" y="774859"/>
                    <a:pt x="4669631" y="775811"/>
                    <a:pt x="4671536" y="775811"/>
                  </a:cubicBezTo>
                  <a:cubicBezTo>
                    <a:pt x="4695349" y="749141"/>
                    <a:pt x="4700111" y="686276"/>
                    <a:pt x="4694397" y="660559"/>
                  </a:cubicBezTo>
                  <a:cubicBezTo>
                    <a:pt x="4692492" y="660559"/>
                    <a:pt x="4685824" y="659606"/>
                    <a:pt x="4683919" y="659606"/>
                  </a:cubicBezTo>
                  <a:cubicBezTo>
                    <a:pt x="4682967" y="667226"/>
                    <a:pt x="4681061" y="677704"/>
                    <a:pt x="4681061" y="677704"/>
                  </a:cubicBezTo>
                  <a:cubicBezTo>
                    <a:pt x="4680109" y="688181"/>
                    <a:pt x="4675347" y="701516"/>
                    <a:pt x="4670584" y="727234"/>
                  </a:cubicBezTo>
                  <a:cubicBezTo>
                    <a:pt x="4666774" y="750094"/>
                    <a:pt x="4661059" y="764381"/>
                    <a:pt x="4661059" y="774859"/>
                  </a:cubicBezTo>
                  <a:lnTo>
                    <a:pt x="4661059" y="774859"/>
                  </a:lnTo>
                  <a:close/>
                  <a:moveTo>
                    <a:pt x="4585811" y="650081"/>
                  </a:moveTo>
                  <a:cubicBezTo>
                    <a:pt x="4593431" y="650081"/>
                    <a:pt x="4601052" y="653891"/>
                    <a:pt x="4608672" y="661511"/>
                  </a:cubicBezTo>
                  <a:cubicBezTo>
                    <a:pt x="4620102" y="673894"/>
                    <a:pt x="4620102" y="683419"/>
                    <a:pt x="4607719" y="693896"/>
                  </a:cubicBezTo>
                  <a:cubicBezTo>
                    <a:pt x="4595336" y="703421"/>
                    <a:pt x="4584859" y="700564"/>
                    <a:pt x="4573429" y="685324"/>
                  </a:cubicBezTo>
                  <a:cubicBezTo>
                    <a:pt x="4557236" y="665321"/>
                    <a:pt x="4568667" y="649129"/>
                    <a:pt x="4585811" y="650081"/>
                  </a:cubicBezTo>
                  <a:close/>
                  <a:moveTo>
                    <a:pt x="4822031" y="679609"/>
                  </a:moveTo>
                  <a:cubicBezTo>
                    <a:pt x="4830604" y="680561"/>
                    <a:pt x="4841081" y="691991"/>
                    <a:pt x="4844892" y="704374"/>
                  </a:cubicBezTo>
                  <a:cubicBezTo>
                    <a:pt x="4856322" y="739616"/>
                    <a:pt x="4840129" y="742474"/>
                    <a:pt x="4822031" y="709136"/>
                  </a:cubicBezTo>
                  <a:cubicBezTo>
                    <a:pt x="4811554" y="690086"/>
                    <a:pt x="4811554" y="678656"/>
                    <a:pt x="4822031" y="679609"/>
                  </a:cubicBezTo>
                  <a:close/>
                  <a:moveTo>
                    <a:pt x="5031581" y="711994"/>
                  </a:moveTo>
                  <a:cubicBezTo>
                    <a:pt x="5027772" y="711994"/>
                    <a:pt x="5022056" y="718661"/>
                    <a:pt x="5014436" y="731996"/>
                  </a:cubicBezTo>
                  <a:cubicBezTo>
                    <a:pt x="5008722" y="743426"/>
                    <a:pt x="5010627" y="753904"/>
                    <a:pt x="5018247" y="753904"/>
                  </a:cubicBezTo>
                  <a:cubicBezTo>
                    <a:pt x="5026819" y="754856"/>
                    <a:pt x="5034439" y="745331"/>
                    <a:pt x="5035392" y="732949"/>
                  </a:cubicBezTo>
                  <a:cubicBezTo>
                    <a:pt x="5037297" y="719614"/>
                    <a:pt x="5035392" y="711994"/>
                    <a:pt x="5031581" y="7119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1543057" y="2060784"/>
            <a:ext cx="3819085" cy="286405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3" name="제목 1"/>
          <p:cNvSpPr>
            <a:spLocks noGrp="1"/>
          </p:cNvSpPr>
          <p:nvPr>
            <p:ph type="title" hasCustomPrompt="1"/>
          </p:nvPr>
        </p:nvSpPr>
        <p:spPr>
          <a:xfrm>
            <a:off x="0" y="134928"/>
            <a:ext cx="12192000" cy="710877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8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IMAGES AND CONTENTS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905691" y="1825115"/>
            <a:ext cx="2269640" cy="27363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3615156" y="1825115"/>
            <a:ext cx="2269640" cy="27363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324621" y="1825115"/>
            <a:ext cx="2269640" cy="27363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9034358" y="1825115"/>
            <a:ext cx="2269640" cy="27363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1" y="339509"/>
            <a:ext cx="12192000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idx="13" hasCustomPrompt="1"/>
          </p:nvPr>
        </p:nvSpPr>
        <p:spPr>
          <a:xfrm>
            <a:off x="0" y="0"/>
            <a:ext cx="6960096" cy="6858000"/>
          </a:xfrm>
          <a:custGeom>
            <a:avLst/>
            <a:gdLst>
              <a:gd name="connsiteX0" fmla="*/ 2353219 w 6960096"/>
              <a:gd name="connsiteY0" fmla="*/ 2324450 h 6858000"/>
              <a:gd name="connsiteX1" fmla="*/ 6960096 w 6960096"/>
              <a:gd name="connsiteY1" fmla="*/ 2324450 h 6858000"/>
              <a:gd name="connsiteX2" fmla="*/ 6960096 w 6960096"/>
              <a:gd name="connsiteY2" fmla="*/ 6858000 h 6858000"/>
              <a:gd name="connsiteX3" fmla="*/ 2353219 w 6960096"/>
              <a:gd name="connsiteY3" fmla="*/ 6858000 h 6858000"/>
              <a:gd name="connsiteX4" fmla="*/ 0 w 6960096"/>
              <a:gd name="connsiteY4" fmla="*/ 2324450 h 6858000"/>
              <a:gd name="connsiteX5" fmla="*/ 2245219 w 6960096"/>
              <a:gd name="connsiteY5" fmla="*/ 2324450 h 6858000"/>
              <a:gd name="connsiteX6" fmla="*/ 2245219 w 6960096"/>
              <a:gd name="connsiteY6" fmla="*/ 6858000 h 6858000"/>
              <a:gd name="connsiteX7" fmla="*/ 0 w 6960096"/>
              <a:gd name="connsiteY7" fmla="*/ 6858000 h 6858000"/>
              <a:gd name="connsiteX8" fmla="*/ 2353219 w 6960096"/>
              <a:gd name="connsiteY8" fmla="*/ 0 h 6858000"/>
              <a:gd name="connsiteX9" fmla="*/ 6960096 w 6960096"/>
              <a:gd name="connsiteY9" fmla="*/ 0 h 6858000"/>
              <a:gd name="connsiteX10" fmla="*/ 6960096 w 6960096"/>
              <a:gd name="connsiteY10" fmla="*/ 2216451 h 6858000"/>
              <a:gd name="connsiteX11" fmla="*/ 4710657 w 6960096"/>
              <a:gd name="connsiteY11" fmla="*/ 2216451 h 6858000"/>
              <a:gd name="connsiteX12" fmla="*/ 4710657 w 6960096"/>
              <a:gd name="connsiteY12" fmla="*/ 6075 h 6858000"/>
              <a:gd name="connsiteX13" fmla="*/ 4602657 w 6960096"/>
              <a:gd name="connsiteY13" fmla="*/ 6075 h 6858000"/>
              <a:gd name="connsiteX14" fmla="*/ 4602657 w 6960096"/>
              <a:gd name="connsiteY14" fmla="*/ 2216451 h 6858000"/>
              <a:gd name="connsiteX15" fmla="*/ 2353219 w 6960096"/>
              <a:gd name="connsiteY15" fmla="*/ 2216451 h 6858000"/>
              <a:gd name="connsiteX16" fmla="*/ 0 w 6960096"/>
              <a:gd name="connsiteY16" fmla="*/ 0 h 6858000"/>
              <a:gd name="connsiteX17" fmla="*/ 2245219 w 6960096"/>
              <a:gd name="connsiteY17" fmla="*/ 0 h 6858000"/>
              <a:gd name="connsiteX18" fmla="*/ 2245219 w 6960096"/>
              <a:gd name="connsiteY18" fmla="*/ 2216451 h 6858000"/>
              <a:gd name="connsiteX19" fmla="*/ 0 w 6960096"/>
              <a:gd name="connsiteY19" fmla="*/ 221645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960096" h="6858000">
                <a:moveTo>
                  <a:pt x="2353219" y="2324450"/>
                </a:moveTo>
                <a:lnTo>
                  <a:pt x="6960096" y="2324450"/>
                </a:lnTo>
                <a:lnTo>
                  <a:pt x="6960096" y="6858000"/>
                </a:lnTo>
                <a:lnTo>
                  <a:pt x="2353219" y="6858000"/>
                </a:lnTo>
                <a:close/>
                <a:moveTo>
                  <a:pt x="0" y="2324450"/>
                </a:moveTo>
                <a:lnTo>
                  <a:pt x="2245219" y="2324450"/>
                </a:lnTo>
                <a:lnTo>
                  <a:pt x="2245219" y="6858000"/>
                </a:lnTo>
                <a:lnTo>
                  <a:pt x="0" y="6858000"/>
                </a:lnTo>
                <a:close/>
                <a:moveTo>
                  <a:pt x="2353219" y="0"/>
                </a:moveTo>
                <a:lnTo>
                  <a:pt x="6960096" y="0"/>
                </a:lnTo>
                <a:lnTo>
                  <a:pt x="6960096" y="2216451"/>
                </a:lnTo>
                <a:lnTo>
                  <a:pt x="4710657" y="2216451"/>
                </a:lnTo>
                <a:lnTo>
                  <a:pt x="4710657" y="6075"/>
                </a:lnTo>
                <a:lnTo>
                  <a:pt x="4602657" y="6075"/>
                </a:lnTo>
                <a:lnTo>
                  <a:pt x="4602657" y="2216451"/>
                </a:lnTo>
                <a:lnTo>
                  <a:pt x="2353219" y="2216451"/>
                </a:lnTo>
                <a:close/>
                <a:moveTo>
                  <a:pt x="0" y="0"/>
                </a:moveTo>
                <a:lnTo>
                  <a:pt x="2245219" y="0"/>
                </a:lnTo>
                <a:lnTo>
                  <a:pt x="2245219" y="2216451"/>
                </a:lnTo>
                <a:lnTo>
                  <a:pt x="0" y="221645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/>
          <p:cNvSpPr/>
          <p:nvPr userDrawn="1"/>
        </p:nvSpPr>
        <p:spPr>
          <a:xfrm>
            <a:off x="0" y="5815006"/>
            <a:ext cx="12192000" cy="1078472"/>
          </a:xfrm>
          <a:custGeom>
            <a:avLst/>
            <a:gdLst>
              <a:gd name="connsiteX0" fmla="*/ 7970293 w 12192000"/>
              <a:gd name="connsiteY0" fmla="*/ 376 h 1563045"/>
              <a:gd name="connsiteX1" fmla="*/ 11368585 w 12192000"/>
              <a:gd name="connsiteY1" fmla="*/ 628173 h 1563045"/>
              <a:gd name="connsiteX2" fmla="*/ 12082747 w 12192000"/>
              <a:gd name="connsiteY2" fmla="*/ 590855 h 1563045"/>
              <a:gd name="connsiteX3" fmla="*/ 12192000 w 12192000"/>
              <a:gd name="connsiteY3" fmla="*/ 573029 h 1563045"/>
              <a:gd name="connsiteX4" fmla="*/ 12192000 w 12192000"/>
              <a:gd name="connsiteY4" fmla="*/ 1563045 h 1563045"/>
              <a:gd name="connsiteX5" fmla="*/ 0 w 12192000"/>
              <a:gd name="connsiteY5" fmla="*/ 1563045 h 1563045"/>
              <a:gd name="connsiteX6" fmla="*/ 0 w 12192000"/>
              <a:gd name="connsiteY6" fmla="*/ 362829 h 1563045"/>
              <a:gd name="connsiteX7" fmla="*/ 141276 w 12192000"/>
              <a:gd name="connsiteY7" fmla="*/ 376224 h 1563045"/>
              <a:gd name="connsiteX8" fmla="*/ 3002507 w 12192000"/>
              <a:gd name="connsiteY8" fmla="*/ 532639 h 1563045"/>
              <a:gd name="connsiteX9" fmla="*/ 7970293 w 12192000"/>
              <a:gd name="connsiteY9" fmla="*/ 376 h 1563045"/>
              <a:gd name="connsiteX0-1" fmla="*/ 7970293 w 12192000"/>
              <a:gd name="connsiteY0-2" fmla="*/ 41019 h 1603688"/>
              <a:gd name="connsiteX1-3" fmla="*/ 11368585 w 12192000"/>
              <a:gd name="connsiteY1-4" fmla="*/ 668816 h 1603688"/>
              <a:gd name="connsiteX2-5" fmla="*/ 12082747 w 12192000"/>
              <a:gd name="connsiteY2-6" fmla="*/ 631498 h 1603688"/>
              <a:gd name="connsiteX3-7" fmla="*/ 12192000 w 12192000"/>
              <a:gd name="connsiteY3-8" fmla="*/ 613672 h 1603688"/>
              <a:gd name="connsiteX4-9" fmla="*/ 12192000 w 12192000"/>
              <a:gd name="connsiteY4-10" fmla="*/ 1603688 h 1603688"/>
              <a:gd name="connsiteX5-11" fmla="*/ 0 w 12192000"/>
              <a:gd name="connsiteY5-12" fmla="*/ 1603688 h 1603688"/>
              <a:gd name="connsiteX6-13" fmla="*/ 0 w 12192000"/>
              <a:gd name="connsiteY6-14" fmla="*/ 403472 h 1603688"/>
              <a:gd name="connsiteX7-15" fmla="*/ 141276 w 12192000"/>
              <a:gd name="connsiteY7-16" fmla="*/ 416867 h 1603688"/>
              <a:gd name="connsiteX8-17" fmla="*/ 3002507 w 12192000"/>
              <a:gd name="connsiteY8-18" fmla="*/ 573282 h 1603688"/>
              <a:gd name="connsiteX9-19" fmla="*/ 7970293 w 12192000"/>
              <a:gd name="connsiteY9-20" fmla="*/ 41019 h 1603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12192000" h="1603688">
                <a:moveTo>
                  <a:pt x="7970293" y="41019"/>
                </a:moveTo>
                <a:cubicBezTo>
                  <a:pt x="10450489" y="255233"/>
                  <a:pt x="10410967" y="627873"/>
                  <a:pt x="11368585" y="668816"/>
                </a:cubicBezTo>
                <a:cubicBezTo>
                  <a:pt x="11607989" y="679052"/>
                  <a:pt x="11849242" y="662561"/>
                  <a:pt x="12082747" y="631498"/>
                </a:cubicBezTo>
                <a:lnTo>
                  <a:pt x="12192000" y="613672"/>
                </a:lnTo>
                <a:lnTo>
                  <a:pt x="12192000" y="1603688"/>
                </a:lnTo>
                <a:lnTo>
                  <a:pt x="0" y="1603688"/>
                </a:lnTo>
                <a:lnTo>
                  <a:pt x="0" y="403472"/>
                </a:lnTo>
                <a:lnTo>
                  <a:pt x="141276" y="416867"/>
                </a:lnTo>
                <a:cubicBezTo>
                  <a:pt x="866633" y="490117"/>
                  <a:pt x="1949924" y="614225"/>
                  <a:pt x="3002507" y="573282"/>
                </a:cubicBezTo>
                <a:cubicBezTo>
                  <a:pt x="4405953" y="518691"/>
                  <a:pt x="5490097" y="-173195"/>
                  <a:pt x="7970293" y="41019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idx="10" hasCustomPrompt="1"/>
          </p:nvPr>
        </p:nvSpPr>
        <p:spPr>
          <a:xfrm>
            <a:off x="471565" y="218299"/>
            <a:ext cx="6848306" cy="6196191"/>
          </a:xfrm>
          <a:custGeom>
            <a:avLst/>
            <a:gdLst>
              <a:gd name="connsiteX0" fmla="*/ 2198767 w 6848306"/>
              <a:gd name="connsiteY0" fmla="*/ 5435336 h 6196191"/>
              <a:gd name="connsiteX1" fmla="*/ 2196172 w 6848306"/>
              <a:gd name="connsiteY1" fmla="*/ 5436697 h 6196191"/>
              <a:gd name="connsiteX2" fmla="*/ 2196242 w 6848306"/>
              <a:gd name="connsiteY2" fmla="*/ 5440840 h 6196191"/>
              <a:gd name="connsiteX3" fmla="*/ 5160685 w 6848306"/>
              <a:gd name="connsiteY3" fmla="*/ 5373340 h 6196191"/>
              <a:gd name="connsiteX4" fmla="*/ 5128834 w 6848306"/>
              <a:gd name="connsiteY4" fmla="*/ 5374401 h 6196191"/>
              <a:gd name="connsiteX5" fmla="*/ 5147984 w 6848306"/>
              <a:gd name="connsiteY5" fmla="*/ 5390084 h 6196191"/>
              <a:gd name="connsiteX6" fmla="*/ 5158824 w 6848306"/>
              <a:gd name="connsiteY6" fmla="*/ 5400739 h 6196191"/>
              <a:gd name="connsiteX7" fmla="*/ 5204784 w 6848306"/>
              <a:gd name="connsiteY7" fmla="*/ 5018070 h 6196191"/>
              <a:gd name="connsiteX8" fmla="*/ 5175977 w 6848306"/>
              <a:gd name="connsiteY8" fmla="*/ 5018099 h 6196191"/>
              <a:gd name="connsiteX9" fmla="*/ 5027858 w 6848306"/>
              <a:gd name="connsiteY9" fmla="*/ 5087140 h 6196191"/>
              <a:gd name="connsiteX10" fmla="*/ 4980850 w 6848306"/>
              <a:gd name="connsiteY10" fmla="*/ 5139370 h 6196191"/>
              <a:gd name="connsiteX11" fmla="*/ 4907729 w 6848306"/>
              <a:gd name="connsiteY11" fmla="*/ 5202045 h 6196191"/>
              <a:gd name="connsiteX12" fmla="*/ 5099237 w 6848306"/>
              <a:gd name="connsiteY12" fmla="*/ 5311726 h 6196191"/>
              <a:gd name="connsiteX13" fmla="*/ 5155636 w 6848306"/>
              <a:gd name="connsiteY13" fmla="*/ 5307635 h 6196191"/>
              <a:gd name="connsiteX14" fmla="*/ 5166955 w 6848306"/>
              <a:gd name="connsiteY14" fmla="*/ 5308698 h 6196191"/>
              <a:gd name="connsiteX15" fmla="*/ 5169856 w 6848306"/>
              <a:gd name="connsiteY15" fmla="*/ 5283585 h 6196191"/>
              <a:gd name="connsiteX16" fmla="*/ 5204536 w 6848306"/>
              <a:gd name="connsiteY16" fmla="*/ 5023577 h 6196191"/>
              <a:gd name="connsiteX17" fmla="*/ 5204472 w 6848306"/>
              <a:gd name="connsiteY17" fmla="*/ 4958385 h 6196191"/>
              <a:gd name="connsiteX18" fmla="*/ 5189537 w 6848306"/>
              <a:gd name="connsiteY18" fmla="*/ 4962592 h 6196191"/>
              <a:gd name="connsiteX19" fmla="*/ 5205261 w 6848306"/>
              <a:gd name="connsiteY19" fmla="*/ 5006715 h 6196191"/>
              <a:gd name="connsiteX20" fmla="*/ 5205293 w 6848306"/>
              <a:gd name="connsiteY20" fmla="*/ 5006730 h 6196191"/>
              <a:gd name="connsiteX21" fmla="*/ 5206628 w 6848306"/>
              <a:gd name="connsiteY21" fmla="*/ 4977037 h 6196191"/>
              <a:gd name="connsiteX22" fmla="*/ 5159327 w 6848306"/>
              <a:gd name="connsiteY22" fmla="*/ 4889608 h 6196191"/>
              <a:gd name="connsiteX23" fmla="*/ 5134864 w 6848306"/>
              <a:gd name="connsiteY23" fmla="*/ 4901590 h 6196191"/>
              <a:gd name="connsiteX24" fmla="*/ 5123863 w 6848306"/>
              <a:gd name="connsiteY24" fmla="*/ 4912823 h 6196191"/>
              <a:gd name="connsiteX25" fmla="*/ 5132922 w 6848306"/>
              <a:gd name="connsiteY25" fmla="*/ 4916963 h 6196191"/>
              <a:gd name="connsiteX26" fmla="*/ 5171216 w 6848306"/>
              <a:gd name="connsiteY26" fmla="*/ 4928248 h 6196191"/>
              <a:gd name="connsiteX27" fmla="*/ 5198142 w 6848306"/>
              <a:gd name="connsiteY27" fmla="*/ 4932557 h 6196191"/>
              <a:gd name="connsiteX28" fmla="*/ 5192887 w 6848306"/>
              <a:gd name="connsiteY28" fmla="*/ 4918562 h 6196191"/>
              <a:gd name="connsiteX29" fmla="*/ 5159327 w 6848306"/>
              <a:gd name="connsiteY29" fmla="*/ 4889608 h 6196191"/>
              <a:gd name="connsiteX30" fmla="*/ 4277979 w 6848306"/>
              <a:gd name="connsiteY30" fmla="*/ 4627713 h 6196191"/>
              <a:gd name="connsiteX31" fmla="*/ 4276358 w 6848306"/>
              <a:gd name="connsiteY31" fmla="*/ 4628848 h 6196191"/>
              <a:gd name="connsiteX32" fmla="*/ 4281166 w 6848306"/>
              <a:gd name="connsiteY32" fmla="*/ 4639430 h 6196191"/>
              <a:gd name="connsiteX33" fmla="*/ 4294233 w 6848306"/>
              <a:gd name="connsiteY33" fmla="*/ 4653344 h 6196191"/>
              <a:gd name="connsiteX34" fmla="*/ 4330861 w 6848306"/>
              <a:gd name="connsiteY34" fmla="*/ 4679132 h 6196191"/>
              <a:gd name="connsiteX35" fmla="*/ 4359276 w 6848306"/>
              <a:gd name="connsiteY35" fmla="*/ 4662926 h 6196191"/>
              <a:gd name="connsiteX36" fmla="*/ 4367099 w 6848306"/>
              <a:gd name="connsiteY36" fmla="*/ 4655261 h 6196191"/>
              <a:gd name="connsiteX37" fmla="*/ 4351273 w 6848306"/>
              <a:gd name="connsiteY37" fmla="*/ 4648480 h 6196191"/>
              <a:gd name="connsiteX38" fmla="*/ 4343757 w 6848306"/>
              <a:gd name="connsiteY38" fmla="*/ 4650072 h 6196191"/>
              <a:gd name="connsiteX39" fmla="*/ 4317375 w 6848306"/>
              <a:gd name="connsiteY39" fmla="*/ 4658199 h 6196191"/>
              <a:gd name="connsiteX40" fmla="*/ 4323063 w 6848306"/>
              <a:gd name="connsiteY40" fmla="*/ 4637254 h 6196191"/>
              <a:gd name="connsiteX41" fmla="*/ 4301299 w 6848306"/>
              <a:gd name="connsiteY41" fmla="*/ 4629722 h 6196191"/>
              <a:gd name="connsiteX42" fmla="*/ 442381 w 6848306"/>
              <a:gd name="connsiteY42" fmla="*/ 4518334 h 6196191"/>
              <a:gd name="connsiteX43" fmla="*/ 694419 w 6848306"/>
              <a:gd name="connsiteY43" fmla="*/ 4561295 h 6196191"/>
              <a:gd name="connsiteX44" fmla="*/ 442381 w 6848306"/>
              <a:gd name="connsiteY44" fmla="*/ 4518334 h 6196191"/>
              <a:gd name="connsiteX45" fmla="*/ 2313591 w 6848306"/>
              <a:gd name="connsiteY45" fmla="*/ 4409273 h 6196191"/>
              <a:gd name="connsiteX46" fmla="*/ 2303823 w 6848306"/>
              <a:gd name="connsiteY46" fmla="*/ 4409786 h 6196191"/>
              <a:gd name="connsiteX47" fmla="*/ 2318347 w 6848306"/>
              <a:gd name="connsiteY47" fmla="*/ 4413794 h 6196191"/>
              <a:gd name="connsiteX48" fmla="*/ 2383713 w 6848306"/>
              <a:gd name="connsiteY48" fmla="*/ 4433674 h 6196191"/>
              <a:gd name="connsiteX49" fmla="*/ 2389402 w 6848306"/>
              <a:gd name="connsiteY49" fmla="*/ 4431838 h 6196191"/>
              <a:gd name="connsiteX50" fmla="*/ 2395499 w 6848306"/>
              <a:gd name="connsiteY50" fmla="*/ 4422086 h 6196191"/>
              <a:gd name="connsiteX51" fmla="*/ 2313591 w 6848306"/>
              <a:gd name="connsiteY51" fmla="*/ 4409273 h 6196191"/>
              <a:gd name="connsiteX52" fmla="*/ 4244569 w 6848306"/>
              <a:gd name="connsiteY52" fmla="*/ 4172298 h 6196191"/>
              <a:gd name="connsiteX53" fmla="*/ 4249284 w 6848306"/>
              <a:gd name="connsiteY53" fmla="*/ 4187863 h 6196191"/>
              <a:gd name="connsiteX54" fmla="*/ 4311734 w 6848306"/>
              <a:gd name="connsiteY54" fmla="*/ 4226749 h 6196191"/>
              <a:gd name="connsiteX55" fmla="*/ 4342971 w 6848306"/>
              <a:gd name="connsiteY55" fmla="*/ 4235370 h 6196191"/>
              <a:gd name="connsiteX56" fmla="*/ 4381626 w 6848306"/>
              <a:gd name="connsiteY56" fmla="*/ 4232063 h 6196191"/>
              <a:gd name="connsiteX57" fmla="*/ 4480697 w 6848306"/>
              <a:gd name="connsiteY57" fmla="*/ 4204840 h 6196191"/>
              <a:gd name="connsiteX58" fmla="*/ 4257810 w 6848306"/>
              <a:gd name="connsiteY58" fmla="*/ 4183300 h 6196191"/>
              <a:gd name="connsiteX59" fmla="*/ 2721321 w 6848306"/>
              <a:gd name="connsiteY59" fmla="*/ 3592708 h 6196191"/>
              <a:gd name="connsiteX60" fmla="*/ 2721191 w 6848306"/>
              <a:gd name="connsiteY60" fmla="*/ 3593630 h 6196191"/>
              <a:gd name="connsiteX61" fmla="*/ 2706458 w 6848306"/>
              <a:gd name="connsiteY61" fmla="*/ 3627258 h 6196191"/>
              <a:gd name="connsiteX62" fmla="*/ 2723537 w 6848306"/>
              <a:gd name="connsiteY62" fmla="*/ 3616066 h 6196191"/>
              <a:gd name="connsiteX63" fmla="*/ 2726669 w 6848306"/>
              <a:gd name="connsiteY63" fmla="*/ 3598133 h 6196191"/>
              <a:gd name="connsiteX64" fmla="*/ 2382788 w 6848306"/>
              <a:gd name="connsiteY64" fmla="*/ 3513045 h 6196191"/>
              <a:gd name="connsiteX65" fmla="*/ 2542281 w 6848306"/>
              <a:gd name="connsiteY65" fmla="*/ 3572653 h 6196191"/>
              <a:gd name="connsiteX66" fmla="*/ 2609974 w 6848306"/>
              <a:gd name="connsiteY66" fmla="*/ 3555556 h 6196191"/>
              <a:gd name="connsiteX67" fmla="*/ 2594748 w 6848306"/>
              <a:gd name="connsiteY67" fmla="*/ 3554146 h 6196191"/>
              <a:gd name="connsiteX68" fmla="*/ 2550445 w 6848306"/>
              <a:gd name="connsiteY68" fmla="*/ 3556819 h 6196191"/>
              <a:gd name="connsiteX69" fmla="*/ 2405965 w 6848306"/>
              <a:gd name="connsiteY69" fmla="*/ 3523639 h 6196191"/>
              <a:gd name="connsiteX70" fmla="*/ 2405632 w 6848306"/>
              <a:gd name="connsiteY70" fmla="*/ 3520505 h 6196191"/>
              <a:gd name="connsiteX71" fmla="*/ 4579384 w 6848306"/>
              <a:gd name="connsiteY71" fmla="*/ 3474158 h 6196191"/>
              <a:gd name="connsiteX72" fmla="*/ 4537718 w 6848306"/>
              <a:gd name="connsiteY72" fmla="*/ 3482562 h 6196191"/>
              <a:gd name="connsiteX73" fmla="*/ 4532018 w 6848306"/>
              <a:gd name="connsiteY73" fmla="*/ 3484234 h 6196191"/>
              <a:gd name="connsiteX74" fmla="*/ 4591915 w 6848306"/>
              <a:gd name="connsiteY74" fmla="*/ 3495942 h 6196191"/>
              <a:gd name="connsiteX75" fmla="*/ 4602070 w 6848306"/>
              <a:gd name="connsiteY75" fmla="*/ 3496250 h 6196191"/>
              <a:gd name="connsiteX76" fmla="*/ 4595779 w 6848306"/>
              <a:gd name="connsiteY76" fmla="*/ 3482116 h 6196191"/>
              <a:gd name="connsiteX77" fmla="*/ 4579384 w 6848306"/>
              <a:gd name="connsiteY77" fmla="*/ 3474158 h 6196191"/>
              <a:gd name="connsiteX78" fmla="*/ 4486328 w 6848306"/>
              <a:gd name="connsiteY78" fmla="*/ 3451586 h 6196191"/>
              <a:gd name="connsiteX79" fmla="*/ 4481050 w 6848306"/>
              <a:gd name="connsiteY79" fmla="*/ 3452116 h 6196191"/>
              <a:gd name="connsiteX80" fmla="*/ 4482472 w 6848306"/>
              <a:gd name="connsiteY80" fmla="*/ 3454547 h 6196191"/>
              <a:gd name="connsiteX81" fmla="*/ 4486947 w 6848306"/>
              <a:gd name="connsiteY81" fmla="*/ 3457411 h 6196191"/>
              <a:gd name="connsiteX82" fmla="*/ 4830241 w 6848306"/>
              <a:gd name="connsiteY82" fmla="*/ 3049816 h 6196191"/>
              <a:gd name="connsiteX83" fmla="*/ 4714416 w 6848306"/>
              <a:gd name="connsiteY83" fmla="*/ 3081297 h 6196191"/>
              <a:gd name="connsiteX84" fmla="*/ 4601781 w 6848306"/>
              <a:gd name="connsiteY84" fmla="*/ 3113679 h 6196191"/>
              <a:gd name="connsiteX85" fmla="*/ 4559380 w 6848306"/>
              <a:gd name="connsiteY85" fmla="*/ 3107005 h 6196191"/>
              <a:gd name="connsiteX86" fmla="*/ 4560269 w 6848306"/>
              <a:gd name="connsiteY86" fmla="*/ 3107940 h 6196191"/>
              <a:gd name="connsiteX87" fmla="*/ 4448111 w 6848306"/>
              <a:gd name="connsiteY87" fmla="*/ 3147690 h 6196191"/>
              <a:gd name="connsiteX88" fmla="*/ 4642014 w 6848306"/>
              <a:gd name="connsiteY88" fmla="*/ 3220157 h 6196191"/>
              <a:gd name="connsiteX89" fmla="*/ 4667364 w 6848306"/>
              <a:gd name="connsiteY89" fmla="*/ 3213754 h 6196191"/>
              <a:gd name="connsiteX90" fmla="*/ 4645173 w 6848306"/>
              <a:gd name="connsiteY90" fmla="*/ 3204515 h 6196191"/>
              <a:gd name="connsiteX91" fmla="*/ 4873513 w 6848306"/>
              <a:gd name="connsiteY91" fmla="*/ 3075665 h 6196191"/>
              <a:gd name="connsiteX92" fmla="*/ 4830241 w 6848306"/>
              <a:gd name="connsiteY92" fmla="*/ 3049816 h 6196191"/>
              <a:gd name="connsiteX93" fmla="*/ 2827723 w 6848306"/>
              <a:gd name="connsiteY93" fmla="*/ 2993858 h 6196191"/>
              <a:gd name="connsiteX94" fmla="*/ 2684501 w 6848306"/>
              <a:gd name="connsiteY94" fmla="*/ 3032785 h 6196191"/>
              <a:gd name="connsiteX95" fmla="*/ 2545223 w 6848306"/>
              <a:gd name="connsiteY95" fmla="*/ 3072827 h 6196191"/>
              <a:gd name="connsiteX96" fmla="*/ 2413534 w 6848306"/>
              <a:gd name="connsiteY96" fmla="*/ 3052098 h 6196191"/>
              <a:gd name="connsiteX97" fmla="*/ 2344202 w 6848306"/>
              <a:gd name="connsiteY97" fmla="*/ 3035948 h 6196191"/>
              <a:gd name="connsiteX98" fmla="*/ 2343855 w 6848306"/>
              <a:gd name="connsiteY98" fmla="*/ 3041055 h 6196191"/>
              <a:gd name="connsiteX99" fmla="*/ 2304027 w 6848306"/>
              <a:gd name="connsiteY99" fmla="*/ 3071978 h 6196191"/>
              <a:gd name="connsiteX100" fmla="*/ 2541744 w 6848306"/>
              <a:gd name="connsiteY100" fmla="*/ 3107778 h 6196191"/>
              <a:gd name="connsiteX101" fmla="*/ 2456717 w 6848306"/>
              <a:gd name="connsiteY101" fmla="*/ 3220014 h 6196191"/>
              <a:gd name="connsiteX102" fmla="*/ 2422935 w 6848306"/>
              <a:gd name="connsiteY102" fmla="*/ 3235412 h 6196191"/>
              <a:gd name="connsiteX103" fmla="*/ 2468619 w 6848306"/>
              <a:gd name="connsiteY103" fmla="*/ 3233541 h 6196191"/>
              <a:gd name="connsiteX104" fmla="*/ 2642718 w 6848306"/>
              <a:gd name="connsiteY104" fmla="*/ 3203401 h 6196191"/>
              <a:gd name="connsiteX105" fmla="*/ 2881231 w 6848306"/>
              <a:gd name="connsiteY105" fmla="*/ 3025821 h 6196191"/>
              <a:gd name="connsiteX106" fmla="*/ 2827723 w 6848306"/>
              <a:gd name="connsiteY106" fmla="*/ 2993858 h 6196191"/>
              <a:gd name="connsiteX107" fmla="*/ 2137988 w 6848306"/>
              <a:gd name="connsiteY107" fmla="*/ 2951011 h 6196191"/>
              <a:gd name="connsiteX108" fmla="*/ 2137015 w 6848306"/>
              <a:gd name="connsiteY108" fmla="*/ 2951150 h 6196191"/>
              <a:gd name="connsiteX109" fmla="*/ 1917377 w 6848306"/>
              <a:gd name="connsiteY109" fmla="*/ 2958847 h 6196191"/>
              <a:gd name="connsiteX110" fmla="*/ 2235862 w 6848306"/>
              <a:gd name="connsiteY110" fmla="*/ 3040001 h 6196191"/>
              <a:gd name="connsiteX111" fmla="*/ 2262397 w 6848306"/>
              <a:gd name="connsiteY111" fmla="*/ 3013399 h 6196191"/>
              <a:gd name="connsiteX112" fmla="*/ 2230129 w 6848306"/>
              <a:gd name="connsiteY112" fmla="*/ 3001726 h 6196191"/>
              <a:gd name="connsiteX113" fmla="*/ 2172354 w 6848306"/>
              <a:gd name="connsiteY113" fmla="*/ 2973429 h 6196191"/>
              <a:gd name="connsiteX114" fmla="*/ 4166073 w 6848306"/>
              <a:gd name="connsiteY114" fmla="*/ 2935291 h 6196191"/>
              <a:gd name="connsiteX115" fmla="*/ 4223240 w 6848306"/>
              <a:gd name="connsiteY115" fmla="*/ 3005769 h 6196191"/>
              <a:gd name="connsiteX116" fmla="*/ 4267411 w 6848306"/>
              <a:gd name="connsiteY116" fmla="*/ 3011882 h 6196191"/>
              <a:gd name="connsiteX117" fmla="*/ 4254734 w 6848306"/>
              <a:gd name="connsiteY117" fmla="*/ 3003612 h 6196191"/>
              <a:gd name="connsiteX118" fmla="*/ 4210371 w 6848306"/>
              <a:gd name="connsiteY118" fmla="*/ 2965845 h 6196191"/>
              <a:gd name="connsiteX119" fmla="*/ 4241129 w 6848306"/>
              <a:gd name="connsiteY119" fmla="*/ 2945633 h 6196191"/>
              <a:gd name="connsiteX120" fmla="*/ 4206925 w 6848306"/>
              <a:gd name="connsiteY120" fmla="*/ 2944158 h 6196191"/>
              <a:gd name="connsiteX121" fmla="*/ 4166073 w 6848306"/>
              <a:gd name="connsiteY121" fmla="*/ 2935291 h 6196191"/>
              <a:gd name="connsiteX122" fmla="*/ 4729903 w 6848306"/>
              <a:gd name="connsiteY122" fmla="*/ 2706782 h 6196191"/>
              <a:gd name="connsiteX123" fmla="*/ 4626419 w 6848306"/>
              <a:gd name="connsiteY123" fmla="*/ 2755973 h 6196191"/>
              <a:gd name="connsiteX124" fmla="*/ 4590456 w 6848306"/>
              <a:gd name="connsiteY124" fmla="*/ 2756551 h 6196191"/>
              <a:gd name="connsiteX125" fmla="*/ 4587162 w 6848306"/>
              <a:gd name="connsiteY125" fmla="*/ 2759686 h 6196191"/>
              <a:gd name="connsiteX126" fmla="*/ 4315797 w 6848306"/>
              <a:gd name="connsiteY126" fmla="*/ 2832572 h 6196191"/>
              <a:gd name="connsiteX127" fmla="*/ 4377112 w 6848306"/>
              <a:gd name="connsiteY127" fmla="*/ 2892201 h 6196191"/>
              <a:gd name="connsiteX128" fmla="*/ 4373582 w 6848306"/>
              <a:gd name="connsiteY128" fmla="*/ 2900674 h 6196191"/>
              <a:gd name="connsiteX129" fmla="*/ 4432650 w 6848306"/>
              <a:gd name="connsiteY129" fmla="*/ 2887528 h 6196191"/>
              <a:gd name="connsiteX130" fmla="*/ 4700336 w 6848306"/>
              <a:gd name="connsiteY130" fmla="*/ 2816602 h 6196191"/>
              <a:gd name="connsiteX131" fmla="*/ 4729903 w 6848306"/>
              <a:gd name="connsiteY131" fmla="*/ 2706782 h 6196191"/>
              <a:gd name="connsiteX132" fmla="*/ 2195169 w 6848306"/>
              <a:gd name="connsiteY132" fmla="*/ 2454189 h 6196191"/>
              <a:gd name="connsiteX133" fmla="*/ 2103542 w 6848306"/>
              <a:gd name="connsiteY133" fmla="*/ 2559310 h 6196191"/>
              <a:gd name="connsiteX134" fmla="*/ 1958906 w 6848306"/>
              <a:gd name="connsiteY134" fmla="*/ 2580789 h 6196191"/>
              <a:gd name="connsiteX135" fmla="*/ 1683955 w 6848306"/>
              <a:gd name="connsiteY135" fmla="*/ 2559310 h 6196191"/>
              <a:gd name="connsiteX136" fmla="*/ 2155095 w 6848306"/>
              <a:gd name="connsiteY136" fmla="*/ 2643799 h 6196191"/>
              <a:gd name="connsiteX137" fmla="*/ 2385652 w 6848306"/>
              <a:gd name="connsiteY137" fmla="*/ 2731154 h 6196191"/>
              <a:gd name="connsiteX138" fmla="*/ 2470433 w 6848306"/>
              <a:gd name="connsiteY138" fmla="*/ 2754088 h 6196191"/>
              <a:gd name="connsiteX139" fmla="*/ 2465193 w 6848306"/>
              <a:gd name="connsiteY139" fmla="*/ 2765400 h 6196191"/>
              <a:gd name="connsiteX140" fmla="*/ 2512933 w 6848306"/>
              <a:gd name="connsiteY140" fmla="*/ 2755126 h 6196191"/>
              <a:gd name="connsiteX141" fmla="*/ 2667091 w 6848306"/>
              <a:gd name="connsiteY141" fmla="*/ 2705481 h 6196191"/>
              <a:gd name="connsiteX142" fmla="*/ 2703651 w 6848306"/>
              <a:gd name="connsiteY142" fmla="*/ 2569685 h 6196191"/>
              <a:gd name="connsiteX143" fmla="*/ 2207473 w 6848306"/>
              <a:gd name="connsiteY143" fmla="*/ 2482636 h 6196191"/>
              <a:gd name="connsiteX144" fmla="*/ 2207279 w 6848306"/>
              <a:gd name="connsiteY144" fmla="*/ 2464766 h 6196191"/>
              <a:gd name="connsiteX145" fmla="*/ 2215586 w 6848306"/>
              <a:gd name="connsiteY145" fmla="*/ 2456433 h 6196191"/>
              <a:gd name="connsiteX146" fmla="*/ 4381366 w 6848306"/>
              <a:gd name="connsiteY146" fmla="*/ 2420442 h 6196191"/>
              <a:gd name="connsiteX147" fmla="*/ 4274259 w 6848306"/>
              <a:gd name="connsiteY147" fmla="*/ 2446755 h 6196191"/>
              <a:gd name="connsiteX148" fmla="*/ 3882295 w 6848306"/>
              <a:gd name="connsiteY148" fmla="*/ 2473930 h 6196191"/>
              <a:gd name="connsiteX149" fmla="*/ 4317540 w 6848306"/>
              <a:gd name="connsiteY149" fmla="*/ 2524420 h 6196191"/>
              <a:gd name="connsiteX150" fmla="*/ 4385709 w 6848306"/>
              <a:gd name="connsiteY150" fmla="*/ 2588162 h 6196191"/>
              <a:gd name="connsiteX151" fmla="*/ 4363880 w 6848306"/>
              <a:gd name="connsiteY151" fmla="*/ 2603417 h 6196191"/>
              <a:gd name="connsiteX152" fmla="*/ 4384319 w 6848306"/>
              <a:gd name="connsiteY152" fmla="*/ 2600064 h 6196191"/>
              <a:gd name="connsiteX153" fmla="*/ 4572212 w 6848306"/>
              <a:gd name="connsiteY153" fmla="*/ 2554724 h 6196191"/>
              <a:gd name="connsiteX154" fmla="*/ 4390654 w 6848306"/>
              <a:gd name="connsiteY154" fmla="*/ 2442462 h 6196191"/>
              <a:gd name="connsiteX155" fmla="*/ 1013762 w 6848306"/>
              <a:gd name="connsiteY155" fmla="*/ 2272902 h 6196191"/>
              <a:gd name="connsiteX156" fmla="*/ 1158399 w 6848306"/>
              <a:gd name="connsiteY156" fmla="*/ 2335912 h 6196191"/>
              <a:gd name="connsiteX157" fmla="*/ 1013762 w 6848306"/>
              <a:gd name="connsiteY157" fmla="*/ 2272902 h 6196191"/>
              <a:gd name="connsiteX158" fmla="*/ 1542184 w 6848306"/>
              <a:gd name="connsiteY158" fmla="*/ 2056664 h 6196191"/>
              <a:gd name="connsiteX159" fmla="*/ 1535023 w 6848306"/>
              <a:gd name="connsiteY159" fmla="*/ 2086738 h 6196191"/>
              <a:gd name="connsiteX160" fmla="*/ 1542184 w 6848306"/>
              <a:gd name="connsiteY160" fmla="*/ 2056664 h 6196191"/>
              <a:gd name="connsiteX161" fmla="*/ 4794668 w 6848306"/>
              <a:gd name="connsiteY161" fmla="*/ 1954938 h 6196191"/>
              <a:gd name="connsiteX162" fmla="*/ 4936872 w 6848306"/>
              <a:gd name="connsiteY162" fmla="*/ 2016888 h 6196191"/>
              <a:gd name="connsiteX163" fmla="*/ 4794668 w 6848306"/>
              <a:gd name="connsiteY163" fmla="*/ 1954938 h 6196191"/>
              <a:gd name="connsiteX164" fmla="*/ 1506382 w 6848306"/>
              <a:gd name="connsiteY164" fmla="*/ 1791738 h 6196191"/>
              <a:gd name="connsiteX165" fmla="*/ 1536456 w 6848306"/>
              <a:gd name="connsiteY165" fmla="*/ 1814651 h 6196191"/>
              <a:gd name="connsiteX166" fmla="*/ 1506382 w 6848306"/>
              <a:gd name="connsiteY166" fmla="*/ 1791738 h 6196191"/>
              <a:gd name="connsiteX167" fmla="*/ 5314202 w 6848306"/>
              <a:gd name="connsiteY167" fmla="*/ 1742337 h 6196191"/>
              <a:gd name="connsiteX168" fmla="*/ 5307161 w 6848306"/>
              <a:gd name="connsiteY168" fmla="*/ 1771905 h 6196191"/>
              <a:gd name="connsiteX169" fmla="*/ 5314202 w 6848306"/>
              <a:gd name="connsiteY169" fmla="*/ 1742337 h 6196191"/>
              <a:gd name="connsiteX170" fmla="*/ 2783736 w 6848306"/>
              <a:gd name="connsiteY170" fmla="*/ 1640002 h 6196191"/>
              <a:gd name="connsiteX171" fmla="*/ 2959576 w 6848306"/>
              <a:gd name="connsiteY171" fmla="*/ 1716605 h 6196191"/>
              <a:gd name="connsiteX172" fmla="*/ 2783736 w 6848306"/>
              <a:gd name="connsiteY172" fmla="*/ 1640002 h 6196191"/>
              <a:gd name="connsiteX173" fmla="*/ 1668203 w 6848306"/>
              <a:gd name="connsiteY173" fmla="*/ 1619894 h 6196191"/>
              <a:gd name="connsiteX174" fmla="*/ 1592305 w 6848306"/>
              <a:gd name="connsiteY174" fmla="*/ 1681471 h 6196191"/>
              <a:gd name="connsiteX175" fmla="*/ 1668203 w 6848306"/>
              <a:gd name="connsiteY175" fmla="*/ 1619894 h 6196191"/>
              <a:gd name="connsiteX176" fmla="*/ 1287282 w 6848306"/>
              <a:gd name="connsiteY176" fmla="*/ 1521083 h 6196191"/>
              <a:gd name="connsiteX177" fmla="*/ 1307330 w 6848306"/>
              <a:gd name="connsiteY177" fmla="*/ 1568341 h 6196191"/>
              <a:gd name="connsiteX178" fmla="*/ 1287282 w 6848306"/>
              <a:gd name="connsiteY178" fmla="*/ 1521083 h 6196191"/>
              <a:gd name="connsiteX179" fmla="*/ 5279002 w 6848306"/>
              <a:gd name="connsiteY179" fmla="*/ 1481867 h 6196191"/>
              <a:gd name="connsiteX180" fmla="*/ 5308571 w 6848306"/>
              <a:gd name="connsiteY180" fmla="*/ 1504394 h 6196191"/>
              <a:gd name="connsiteX181" fmla="*/ 5279002 w 6848306"/>
              <a:gd name="connsiteY181" fmla="*/ 1481867 h 6196191"/>
              <a:gd name="connsiteX182" fmla="*/ 3426158 w 6848306"/>
              <a:gd name="connsiteY182" fmla="*/ 1377113 h 6196191"/>
              <a:gd name="connsiteX183" fmla="*/ 3417452 w 6848306"/>
              <a:gd name="connsiteY183" fmla="*/ 1413675 h 6196191"/>
              <a:gd name="connsiteX184" fmla="*/ 3426158 w 6848306"/>
              <a:gd name="connsiteY184" fmla="*/ 1377113 h 6196191"/>
              <a:gd name="connsiteX185" fmla="*/ 1321651 w 6848306"/>
              <a:gd name="connsiteY185" fmla="*/ 1344944 h 6196191"/>
              <a:gd name="connsiteX186" fmla="*/ 1354587 w 6848306"/>
              <a:gd name="connsiteY186" fmla="*/ 1405089 h 6196191"/>
              <a:gd name="connsiteX187" fmla="*/ 1321651 w 6848306"/>
              <a:gd name="connsiteY187" fmla="*/ 1344944 h 6196191"/>
              <a:gd name="connsiteX188" fmla="*/ 5438101 w 6848306"/>
              <a:gd name="connsiteY188" fmla="*/ 1312913 h 6196191"/>
              <a:gd name="connsiteX189" fmla="*/ 5363479 w 6848306"/>
              <a:gd name="connsiteY189" fmla="*/ 1373454 h 6196191"/>
              <a:gd name="connsiteX190" fmla="*/ 5438101 w 6848306"/>
              <a:gd name="connsiteY190" fmla="*/ 1312913 h 6196191"/>
              <a:gd name="connsiteX191" fmla="*/ 5063587 w 6848306"/>
              <a:gd name="connsiteY191" fmla="*/ 1215764 h 6196191"/>
              <a:gd name="connsiteX192" fmla="*/ 5083298 w 6848306"/>
              <a:gd name="connsiteY192" fmla="*/ 1262227 h 6196191"/>
              <a:gd name="connsiteX193" fmla="*/ 5063587 w 6848306"/>
              <a:gd name="connsiteY193" fmla="*/ 1215764 h 6196191"/>
              <a:gd name="connsiteX194" fmla="*/ 3382633 w 6848306"/>
              <a:gd name="connsiteY194" fmla="*/ 1055033 h 6196191"/>
              <a:gd name="connsiteX195" fmla="*/ 3419194 w 6848306"/>
              <a:gd name="connsiteY195" fmla="*/ 1082889 h 6196191"/>
              <a:gd name="connsiteX196" fmla="*/ 3382633 w 6848306"/>
              <a:gd name="connsiteY196" fmla="*/ 1055033 h 6196191"/>
              <a:gd name="connsiteX197" fmla="*/ 5097378 w 6848306"/>
              <a:gd name="connsiteY197" fmla="*/ 1042587 h 6196191"/>
              <a:gd name="connsiteX198" fmla="*/ 5129760 w 6848306"/>
              <a:gd name="connsiteY198" fmla="*/ 1101721 h 6196191"/>
              <a:gd name="connsiteX199" fmla="*/ 5097378 w 6848306"/>
              <a:gd name="connsiteY199" fmla="*/ 1042587 h 6196191"/>
              <a:gd name="connsiteX200" fmla="*/ 3579364 w 6848306"/>
              <a:gd name="connsiteY200" fmla="*/ 846116 h 6196191"/>
              <a:gd name="connsiteX201" fmla="*/ 3487091 w 6848306"/>
              <a:gd name="connsiteY201" fmla="*/ 920977 h 6196191"/>
              <a:gd name="connsiteX202" fmla="*/ 3579364 w 6848306"/>
              <a:gd name="connsiteY202" fmla="*/ 846116 h 6196191"/>
              <a:gd name="connsiteX203" fmla="*/ 3116264 w 6848306"/>
              <a:gd name="connsiteY203" fmla="*/ 725987 h 6196191"/>
              <a:gd name="connsiteX204" fmla="*/ 3140638 w 6848306"/>
              <a:gd name="connsiteY204" fmla="*/ 783441 h 6196191"/>
              <a:gd name="connsiteX205" fmla="*/ 3116264 w 6848306"/>
              <a:gd name="connsiteY205" fmla="*/ 725987 h 6196191"/>
              <a:gd name="connsiteX206" fmla="*/ 3158047 w 6848306"/>
              <a:gd name="connsiteY206" fmla="*/ 511848 h 6196191"/>
              <a:gd name="connsiteX207" fmla="*/ 3198089 w 6848306"/>
              <a:gd name="connsiteY207" fmla="*/ 584969 h 6196191"/>
              <a:gd name="connsiteX208" fmla="*/ 3158047 w 6848306"/>
              <a:gd name="connsiteY208" fmla="*/ 511848 h 6196191"/>
              <a:gd name="connsiteX209" fmla="*/ 3272952 w 6848306"/>
              <a:gd name="connsiteY209" fmla="*/ 0 h 6196191"/>
              <a:gd name="connsiteX210" fmla="*/ 3360001 w 6848306"/>
              <a:gd name="connsiteY210" fmla="*/ 191508 h 6196191"/>
              <a:gd name="connsiteX211" fmla="*/ 3351295 w 6848306"/>
              <a:gd name="connsiteY211" fmla="*/ 337750 h 6196191"/>
              <a:gd name="connsiteX212" fmla="*/ 3483609 w 6848306"/>
              <a:gd name="connsiteY212" fmla="*/ 325562 h 6196191"/>
              <a:gd name="connsiteX213" fmla="*/ 3572400 w 6848306"/>
              <a:gd name="connsiteY213" fmla="*/ 374310 h 6196191"/>
              <a:gd name="connsiteX214" fmla="*/ 3462717 w 6848306"/>
              <a:gd name="connsiteY214" fmla="*/ 447431 h 6196191"/>
              <a:gd name="connsiteX215" fmla="*/ 3473163 w 6848306"/>
              <a:gd name="connsiteY215" fmla="*/ 576263 h 6196191"/>
              <a:gd name="connsiteX216" fmla="*/ 3431380 w 6848306"/>
              <a:gd name="connsiteY216" fmla="*/ 811296 h 6196191"/>
              <a:gd name="connsiteX217" fmla="*/ 3826584 w 6848306"/>
              <a:gd name="connsiteY217" fmla="*/ 532740 h 6196191"/>
              <a:gd name="connsiteX218" fmla="*/ 3783057 w 6848306"/>
              <a:gd name="connsiteY218" fmla="*/ 746879 h 6196191"/>
              <a:gd name="connsiteX219" fmla="*/ 3696008 w 6848306"/>
              <a:gd name="connsiteY219" fmla="*/ 926201 h 6196191"/>
              <a:gd name="connsiteX220" fmla="*/ 3685563 w 6848306"/>
              <a:gd name="connsiteY220" fmla="*/ 1065479 h 6196191"/>
              <a:gd name="connsiteX221" fmla="*/ 4077284 w 6848306"/>
              <a:gd name="connsiteY221" fmla="*/ 1206498 h 6196191"/>
              <a:gd name="connsiteX222" fmla="*/ 3812655 w 6848306"/>
              <a:gd name="connsiteY222" fmla="*/ 1316180 h 6196191"/>
              <a:gd name="connsiteX223" fmla="*/ 3527135 w 6848306"/>
              <a:gd name="connsiteY223" fmla="*/ 1218685 h 6196191"/>
              <a:gd name="connsiteX224" fmla="*/ 3401784 w 6848306"/>
              <a:gd name="connsiteY224" fmla="*/ 1185606 h 6196191"/>
              <a:gd name="connsiteX225" fmla="*/ 3605478 w 6848306"/>
              <a:gd name="connsiteY225" fmla="*/ 1368409 h 6196191"/>
              <a:gd name="connsiteX226" fmla="*/ 4030276 w 6848306"/>
              <a:gd name="connsiteY226" fmla="*/ 1446753 h 6196191"/>
              <a:gd name="connsiteX227" fmla="*/ 4244417 w 6848306"/>
              <a:gd name="connsiteY227" fmla="*/ 1507688 h 6196191"/>
              <a:gd name="connsiteX228" fmla="*/ 4009385 w 6848306"/>
              <a:gd name="connsiteY228" fmla="*/ 1573845 h 6196191"/>
              <a:gd name="connsiteX229" fmla="*/ 3922336 w 6848306"/>
              <a:gd name="connsiteY229" fmla="*/ 1603441 h 6196191"/>
              <a:gd name="connsiteX230" fmla="*/ 3649003 w 6848306"/>
              <a:gd name="connsiteY230" fmla="*/ 1638260 h 6196191"/>
              <a:gd name="connsiteX231" fmla="*/ 4136477 w 6848306"/>
              <a:gd name="connsiteY231" fmla="*/ 1702678 h 6196191"/>
              <a:gd name="connsiteX232" fmla="*/ 4338431 w 6848306"/>
              <a:gd name="connsiteY232" fmla="*/ 1758389 h 6196191"/>
              <a:gd name="connsiteX233" fmla="*/ 4294905 w 6848306"/>
              <a:gd name="connsiteY233" fmla="*/ 1888961 h 6196191"/>
              <a:gd name="connsiteX234" fmla="*/ 4108622 w 6848306"/>
              <a:gd name="connsiteY234" fmla="*/ 1988198 h 6196191"/>
              <a:gd name="connsiteX235" fmla="*/ 3932783 w 6848306"/>
              <a:gd name="connsiteY235" fmla="*/ 2014312 h 6196191"/>
              <a:gd name="connsiteX236" fmla="*/ 3598514 w 6848306"/>
              <a:gd name="connsiteY236" fmla="*/ 1988198 h 6196191"/>
              <a:gd name="connsiteX237" fmla="*/ 4171296 w 6848306"/>
              <a:gd name="connsiteY237" fmla="*/ 2090915 h 6196191"/>
              <a:gd name="connsiteX238" fmla="*/ 4451593 w 6848306"/>
              <a:gd name="connsiteY238" fmla="*/ 2197115 h 6196191"/>
              <a:gd name="connsiteX239" fmla="*/ 4399855 w 6848306"/>
              <a:gd name="connsiteY239" fmla="*/ 2390813 h 6196191"/>
              <a:gd name="connsiteX240" fmla="*/ 4400881 w 6848306"/>
              <a:gd name="connsiteY240" fmla="*/ 2396002 h 6196191"/>
              <a:gd name="connsiteX241" fmla="*/ 4450786 w 6848306"/>
              <a:gd name="connsiteY241" fmla="*/ 2382305 h 6196191"/>
              <a:gd name="connsiteX242" fmla="*/ 4866474 w 6848306"/>
              <a:gd name="connsiteY242" fmla="*/ 2326637 h 6196191"/>
              <a:gd name="connsiteX243" fmla="*/ 4596148 w 6848306"/>
              <a:gd name="connsiteY243" fmla="*/ 2195696 h 6196191"/>
              <a:gd name="connsiteX244" fmla="*/ 4393404 w 6848306"/>
              <a:gd name="connsiteY244" fmla="*/ 2056311 h 6196191"/>
              <a:gd name="connsiteX245" fmla="*/ 4529974 w 6848306"/>
              <a:gd name="connsiteY245" fmla="*/ 2035190 h 6196191"/>
              <a:gd name="connsiteX246" fmla="*/ 4628531 w 6848306"/>
              <a:gd name="connsiteY246" fmla="*/ 1967609 h 6196191"/>
              <a:gd name="connsiteX247" fmla="*/ 4572212 w 6848306"/>
              <a:gd name="connsiteY247" fmla="*/ 1869052 h 6196191"/>
              <a:gd name="connsiteX248" fmla="*/ 4567990 w 6848306"/>
              <a:gd name="connsiteY248" fmla="*/ 1783168 h 6196191"/>
              <a:gd name="connsiteX249" fmla="*/ 4784813 w 6848306"/>
              <a:gd name="connsiteY249" fmla="*/ 1739521 h 6196191"/>
              <a:gd name="connsiteX250" fmla="*/ 5187487 w 6848306"/>
              <a:gd name="connsiteY250" fmla="*/ 1636742 h 6196191"/>
              <a:gd name="connsiteX251" fmla="*/ 4843947 w 6848306"/>
              <a:gd name="connsiteY251" fmla="*/ 1694467 h 6196191"/>
              <a:gd name="connsiteX252" fmla="*/ 4717232 w 6848306"/>
              <a:gd name="connsiteY252" fmla="*/ 1635333 h 6196191"/>
              <a:gd name="connsiteX253" fmla="*/ 4670769 w 6848306"/>
              <a:gd name="connsiteY253" fmla="*/ 1577608 h 6196191"/>
              <a:gd name="connsiteX254" fmla="*/ 4572212 w 6848306"/>
              <a:gd name="connsiteY254" fmla="*/ 1507210 h 6196191"/>
              <a:gd name="connsiteX255" fmla="*/ 4869290 w 6848306"/>
              <a:gd name="connsiteY255" fmla="*/ 1532553 h 6196191"/>
              <a:gd name="connsiteX256" fmla="*/ 5187487 w 6848306"/>
              <a:gd name="connsiteY256" fmla="*/ 1472011 h 6196191"/>
              <a:gd name="connsiteX257" fmla="*/ 5011492 w 6848306"/>
              <a:gd name="connsiteY257" fmla="*/ 1466379 h 6196191"/>
              <a:gd name="connsiteX258" fmla="*/ 4843947 w 6848306"/>
              <a:gd name="connsiteY258" fmla="*/ 1415693 h 6196191"/>
              <a:gd name="connsiteX259" fmla="*/ 4827052 w 6848306"/>
              <a:gd name="connsiteY259" fmla="*/ 1284754 h 6196191"/>
              <a:gd name="connsiteX260" fmla="*/ 4798893 w 6848306"/>
              <a:gd name="connsiteY260" fmla="*/ 1181973 h 6196191"/>
              <a:gd name="connsiteX261" fmla="*/ 4984742 w 6848306"/>
              <a:gd name="connsiteY261" fmla="*/ 1103128 h 6196191"/>
              <a:gd name="connsiteX262" fmla="*/ 4996006 w 6848306"/>
              <a:gd name="connsiteY262" fmla="*/ 1063706 h 6196191"/>
              <a:gd name="connsiteX263" fmla="*/ 5019940 w 6848306"/>
              <a:gd name="connsiteY263" fmla="*/ 904608 h 6196191"/>
              <a:gd name="connsiteX264" fmla="*/ 5131169 w 6848306"/>
              <a:gd name="connsiteY264" fmla="*/ 970781 h 6196191"/>
              <a:gd name="connsiteX265" fmla="*/ 5093153 w 6848306"/>
              <a:gd name="connsiteY265" fmla="*/ 773668 h 6196191"/>
              <a:gd name="connsiteX266" fmla="*/ 5190302 w 6848306"/>
              <a:gd name="connsiteY266" fmla="*/ 628650 h 6196191"/>
              <a:gd name="connsiteX267" fmla="*/ 5260700 w 6848306"/>
              <a:gd name="connsiteY267" fmla="*/ 783525 h 6196191"/>
              <a:gd name="connsiteX268" fmla="*/ 5253659 w 6848306"/>
              <a:gd name="connsiteY268" fmla="*/ 901792 h 6196191"/>
              <a:gd name="connsiteX269" fmla="*/ 5360663 w 6848306"/>
              <a:gd name="connsiteY269" fmla="*/ 891936 h 6196191"/>
              <a:gd name="connsiteX270" fmla="*/ 5432470 w 6848306"/>
              <a:gd name="connsiteY270" fmla="*/ 931358 h 6196191"/>
              <a:gd name="connsiteX271" fmla="*/ 5343768 w 6848306"/>
              <a:gd name="connsiteY271" fmla="*/ 990492 h 6196191"/>
              <a:gd name="connsiteX272" fmla="*/ 5352216 w 6848306"/>
              <a:gd name="connsiteY272" fmla="*/ 1094681 h 6196191"/>
              <a:gd name="connsiteX273" fmla="*/ 5318425 w 6848306"/>
              <a:gd name="connsiteY273" fmla="*/ 1284754 h 6196191"/>
              <a:gd name="connsiteX274" fmla="*/ 5638030 w 6848306"/>
              <a:gd name="connsiteY274" fmla="*/ 1059482 h 6196191"/>
              <a:gd name="connsiteX275" fmla="*/ 5602831 w 6848306"/>
              <a:gd name="connsiteY275" fmla="*/ 1232660 h 6196191"/>
              <a:gd name="connsiteX276" fmla="*/ 5532433 w 6848306"/>
              <a:gd name="connsiteY276" fmla="*/ 1377679 h 6196191"/>
              <a:gd name="connsiteX277" fmla="*/ 5523985 w 6848306"/>
              <a:gd name="connsiteY277" fmla="*/ 1490315 h 6196191"/>
              <a:gd name="connsiteX278" fmla="*/ 5840774 w 6848306"/>
              <a:gd name="connsiteY278" fmla="*/ 1604358 h 6196191"/>
              <a:gd name="connsiteX279" fmla="*/ 5626766 w 6848306"/>
              <a:gd name="connsiteY279" fmla="*/ 1693059 h 6196191"/>
              <a:gd name="connsiteX280" fmla="*/ 5395864 w 6848306"/>
              <a:gd name="connsiteY280" fmla="*/ 1614214 h 6196191"/>
              <a:gd name="connsiteX281" fmla="*/ 5294491 w 6848306"/>
              <a:gd name="connsiteY281" fmla="*/ 1587463 h 6196191"/>
              <a:gd name="connsiteX282" fmla="*/ 5459220 w 6848306"/>
              <a:gd name="connsiteY282" fmla="*/ 1735298 h 6196191"/>
              <a:gd name="connsiteX283" fmla="*/ 5802759 w 6848306"/>
              <a:gd name="connsiteY283" fmla="*/ 1798655 h 6196191"/>
              <a:gd name="connsiteX284" fmla="*/ 5975937 w 6848306"/>
              <a:gd name="connsiteY284" fmla="*/ 1847934 h 6196191"/>
              <a:gd name="connsiteX285" fmla="*/ 5785864 w 6848306"/>
              <a:gd name="connsiteY285" fmla="*/ 1901436 h 6196191"/>
              <a:gd name="connsiteX286" fmla="*/ 5715466 w 6848306"/>
              <a:gd name="connsiteY286" fmla="*/ 1925370 h 6196191"/>
              <a:gd name="connsiteX287" fmla="*/ 5494419 w 6848306"/>
              <a:gd name="connsiteY287" fmla="*/ 1953529 h 6196191"/>
              <a:gd name="connsiteX288" fmla="*/ 5888645 w 6848306"/>
              <a:gd name="connsiteY288" fmla="*/ 2005624 h 6196191"/>
              <a:gd name="connsiteX289" fmla="*/ 6051967 w 6848306"/>
              <a:gd name="connsiteY289" fmla="*/ 2050678 h 6196191"/>
              <a:gd name="connsiteX290" fmla="*/ 6016767 w 6848306"/>
              <a:gd name="connsiteY290" fmla="*/ 2156274 h 6196191"/>
              <a:gd name="connsiteX291" fmla="*/ 5866118 w 6848306"/>
              <a:gd name="connsiteY291" fmla="*/ 2236528 h 6196191"/>
              <a:gd name="connsiteX292" fmla="*/ 5723914 w 6848306"/>
              <a:gd name="connsiteY292" fmla="*/ 2257646 h 6196191"/>
              <a:gd name="connsiteX293" fmla="*/ 5453588 w 6848306"/>
              <a:gd name="connsiteY293" fmla="*/ 2236528 h 6196191"/>
              <a:gd name="connsiteX294" fmla="*/ 5916804 w 6848306"/>
              <a:gd name="connsiteY294" fmla="*/ 2319596 h 6196191"/>
              <a:gd name="connsiteX295" fmla="*/ 6143483 w 6848306"/>
              <a:gd name="connsiteY295" fmla="*/ 2405481 h 6196191"/>
              <a:gd name="connsiteX296" fmla="*/ 6105469 w 6848306"/>
              <a:gd name="connsiteY296" fmla="*/ 2581474 h 6196191"/>
              <a:gd name="connsiteX297" fmla="*/ 5683084 w 6848306"/>
              <a:gd name="connsiteY297" fmla="*/ 2629345 h 6196191"/>
              <a:gd name="connsiteX298" fmla="*/ 6035071 w 6848306"/>
              <a:gd name="connsiteY298" fmla="*/ 2670176 h 6196191"/>
              <a:gd name="connsiteX299" fmla="*/ 6063230 w 6848306"/>
              <a:gd name="connsiteY299" fmla="*/ 2740573 h 6196191"/>
              <a:gd name="connsiteX300" fmla="*/ 6296950 w 6848306"/>
              <a:gd name="connsiteY300" fmla="*/ 2775771 h 6196191"/>
              <a:gd name="connsiteX301" fmla="*/ 6033663 w 6848306"/>
              <a:gd name="connsiteY301" fmla="*/ 2919382 h 6196191"/>
              <a:gd name="connsiteX302" fmla="*/ 5912579 w 6848306"/>
              <a:gd name="connsiteY302" fmla="*/ 3002452 h 6196191"/>
              <a:gd name="connsiteX303" fmla="*/ 6223736 w 6848306"/>
              <a:gd name="connsiteY303" fmla="*/ 3060177 h 6196191"/>
              <a:gd name="connsiteX304" fmla="*/ 6211064 w 6848306"/>
              <a:gd name="connsiteY304" fmla="*/ 3120719 h 6196191"/>
              <a:gd name="connsiteX305" fmla="*/ 6140667 w 6848306"/>
              <a:gd name="connsiteY305" fmla="*/ 3174221 h 6196191"/>
              <a:gd name="connsiteX306" fmla="*/ 6482799 w 6848306"/>
              <a:gd name="connsiteY306" fmla="*/ 3186892 h 6196191"/>
              <a:gd name="connsiteX307" fmla="*/ 6153339 w 6848306"/>
              <a:gd name="connsiteY307" fmla="*/ 3381189 h 6196191"/>
              <a:gd name="connsiteX308" fmla="*/ 6560235 w 6848306"/>
              <a:gd name="connsiteY308" fmla="*/ 3478338 h 6196191"/>
              <a:gd name="connsiteX309" fmla="*/ 6502510 w 6848306"/>
              <a:gd name="connsiteY309" fmla="*/ 3575486 h 6196191"/>
              <a:gd name="connsiteX310" fmla="*/ 6460272 w 6848306"/>
              <a:gd name="connsiteY310" fmla="*/ 3614909 h 6196191"/>
              <a:gd name="connsiteX311" fmla="*/ 6299766 w 6848306"/>
              <a:gd name="connsiteY311" fmla="*/ 3665595 h 6196191"/>
              <a:gd name="connsiteX312" fmla="*/ 6764388 w 6848306"/>
              <a:gd name="connsiteY312" fmla="*/ 3758519 h 6196191"/>
              <a:gd name="connsiteX313" fmla="*/ 6736229 w 6848306"/>
              <a:gd name="connsiteY313" fmla="*/ 3809205 h 6196191"/>
              <a:gd name="connsiteX314" fmla="*/ 6482799 w 6848306"/>
              <a:gd name="connsiteY314" fmla="*/ 4004911 h 6196191"/>
              <a:gd name="connsiteX315" fmla="*/ 6085757 w 6848306"/>
              <a:gd name="connsiteY315" fmla="*/ 3992239 h 6196191"/>
              <a:gd name="connsiteX316" fmla="*/ 6077310 w 6848306"/>
              <a:gd name="connsiteY316" fmla="*/ 4059820 h 6196191"/>
              <a:gd name="connsiteX317" fmla="*/ 6733414 w 6848306"/>
              <a:gd name="connsiteY317" fmla="*/ 4147113 h 6196191"/>
              <a:gd name="connsiteX318" fmla="*/ 6744677 w 6848306"/>
              <a:gd name="connsiteY318" fmla="*/ 4190760 h 6196191"/>
              <a:gd name="connsiteX319" fmla="*/ 6653160 w 6848306"/>
              <a:gd name="connsiteY319" fmla="*/ 4238631 h 6196191"/>
              <a:gd name="connsiteX320" fmla="*/ 6484206 w 6848306"/>
              <a:gd name="connsiteY320" fmla="*/ 4411807 h 6196191"/>
              <a:gd name="connsiteX321" fmla="*/ 6140667 w 6848306"/>
              <a:gd name="connsiteY321" fmla="*/ 4365346 h 6196191"/>
              <a:gd name="connsiteX322" fmla="*/ 6001281 w 6848306"/>
              <a:gd name="connsiteY322" fmla="*/ 4370978 h 6196191"/>
              <a:gd name="connsiteX323" fmla="*/ 6437744 w 6848306"/>
              <a:gd name="connsiteY323" fmla="*/ 4537116 h 6196191"/>
              <a:gd name="connsiteX324" fmla="*/ 6660200 w 6848306"/>
              <a:gd name="connsiteY324" fmla="*/ 4528668 h 6196191"/>
              <a:gd name="connsiteX325" fmla="*/ 6755941 w 6848306"/>
              <a:gd name="connsiteY325" fmla="*/ 4565275 h 6196191"/>
              <a:gd name="connsiteX326" fmla="*/ 6798179 w 6848306"/>
              <a:gd name="connsiteY326" fmla="*/ 4625816 h 6196191"/>
              <a:gd name="connsiteX327" fmla="*/ 6791139 w 6848306"/>
              <a:gd name="connsiteY327" fmla="*/ 4694806 h 6196191"/>
              <a:gd name="connsiteX328" fmla="*/ 6609514 w 6848306"/>
              <a:gd name="connsiteY328" fmla="*/ 4742676 h 6196191"/>
              <a:gd name="connsiteX329" fmla="*/ 6571499 w 6848306"/>
              <a:gd name="connsiteY329" fmla="*/ 4784915 h 6196191"/>
              <a:gd name="connsiteX330" fmla="*/ 6512365 w 6848306"/>
              <a:gd name="connsiteY330" fmla="*/ 4835601 h 6196191"/>
              <a:gd name="connsiteX331" fmla="*/ 6667239 w 6848306"/>
              <a:gd name="connsiteY331" fmla="*/ 4924301 h 6196191"/>
              <a:gd name="connsiteX332" fmla="*/ 6691175 w 6848306"/>
              <a:gd name="connsiteY332" fmla="*/ 4974987 h 6196191"/>
              <a:gd name="connsiteX333" fmla="*/ 6578539 w 6848306"/>
              <a:gd name="connsiteY333" fmla="*/ 4970764 h 6196191"/>
              <a:gd name="connsiteX334" fmla="*/ 6586987 w 6848306"/>
              <a:gd name="connsiteY334" fmla="*/ 5066504 h 6196191"/>
              <a:gd name="connsiteX335" fmla="*/ 6371570 w 6848306"/>
              <a:gd name="connsiteY335" fmla="*/ 5046793 h 6196191"/>
              <a:gd name="connsiteX336" fmla="*/ 6270198 w 6848306"/>
              <a:gd name="connsiteY336" fmla="*/ 5097479 h 6196191"/>
              <a:gd name="connsiteX337" fmla="*/ 6095612 w 6848306"/>
              <a:gd name="connsiteY337" fmla="*/ 5056648 h 6196191"/>
              <a:gd name="connsiteX338" fmla="*/ 5957633 w 6848306"/>
              <a:gd name="connsiteY338" fmla="*/ 5091848 h 6196191"/>
              <a:gd name="connsiteX339" fmla="*/ 5549329 w 6848306"/>
              <a:gd name="connsiteY339" fmla="*/ 5048200 h 6196191"/>
              <a:gd name="connsiteX340" fmla="*/ 5419216 w 6848306"/>
              <a:gd name="connsiteY340" fmla="*/ 5037184 h 6196191"/>
              <a:gd name="connsiteX341" fmla="*/ 5443538 w 6848306"/>
              <a:gd name="connsiteY341" fmla="*/ 5420527 h 6196191"/>
              <a:gd name="connsiteX342" fmla="*/ 5316855 w 6848306"/>
              <a:gd name="connsiteY342" fmla="*/ 5635849 h 6196191"/>
              <a:gd name="connsiteX343" fmla="*/ 5155938 w 6848306"/>
              <a:gd name="connsiteY343" fmla="*/ 5481815 h 6196191"/>
              <a:gd name="connsiteX344" fmla="*/ 5158239 w 6848306"/>
              <a:gd name="connsiteY344" fmla="*/ 5413630 h 6196191"/>
              <a:gd name="connsiteX345" fmla="*/ 5147349 w 6848306"/>
              <a:gd name="connsiteY345" fmla="*/ 5413910 h 6196191"/>
              <a:gd name="connsiteX346" fmla="*/ 4989556 w 6848306"/>
              <a:gd name="connsiteY346" fmla="*/ 5369179 h 6196191"/>
              <a:gd name="connsiteX347" fmla="*/ 5000002 w 6848306"/>
              <a:gd name="connsiteY347" fmla="*/ 5487565 h 6196191"/>
              <a:gd name="connsiteX348" fmla="*/ 4733631 w 6848306"/>
              <a:gd name="connsiteY348" fmla="*/ 5463192 h 6196191"/>
              <a:gd name="connsiteX349" fmla="*/ 4608281 w 6848306"/>
              <a:gd name="connsiteY349" fmla="*/ 5525867 h 6196191"/>
              <a:gd name="connsiteX350" fmla="*/ 4392400 w 6848306"/>
              <a:gd name="connsiteY350" fmla="*/ 5475378 h 6196191"/>
              <a:gd name="connsiteX351" fmla="*/ 4221784 w 6848306"/>
              <a:gd name="connsiteY351" fmla="*/ 5518903 h 6196191"/>
              <a:gd name="connsiteX352" fmla="*/ 3716900 w 6848306"/>
              <a:gd name="connsiteY352" fmla="*/ 5464932 h 6196191"/>
              <a:gd name="connsiteX353" fmla="*/ 3556012 w 6848306"/>
              <a:gd name="connsiteY353" fmla="*/ 5451309 h 6196191"/>
              <a:gd name="connsiteX354" fmla="*/ 3586087 w 6848306"/>
              <a:gd name="connsiteY354" fmla="*/ 5925327 h 6196191"/>
              <a:gd name="connsiteX355" fmla="*/ 3429439 w 6848306"/>
              <a:gd name="connsiteY355" fmla="*/ 6191581 h 6196191"/>
              <a:gd name="connsiteX356" fmla="*/ 3233660 w 6848306"/>
              <a:gd name="connsiteY356" fmla="*/ 5906278 h 6196191"/>
              <a:gd name="connsiteX357" fmla="*/ 3288620 w 6848306"/>
              <a:gd name="connsiteY357" fmla="*/ 5337841 h 6196191"/>
              <a:gd name="connsiteX358" fmla="*/ 3046625 w 6848306"/>
              <a:gd name="connsiteY358" fmla="*/ 5386589 h 6196191"/>
              <a:gd name="connsiteX359" fmla="*/ 2640976 w 6848306"/>
              <a:gd name="connsiteY359" fmla="*/ 5576354 h 6196191"/>
              <a:gd name="connsiteX360" fmla="*/ 2473842 w 6848306"/>
              <a:gd name="connsiteY360" fmla="*/ 5524125 h 6196191"/>
              <a:gd name="connsiteX361" fmla="*/ 2183935 w 6848306"/>
              <a:gd name="connsiteY361" fmla="*/ 5467663 h 6196191"/>
              <a:gd name="connsiteX362" fmla="*/ 2184849 w 6848306"/>
              <a:gd name="connsiteY362" fmla="*/ 5465670 h 6196191"/>
              <a:gd name="connsiteX363" fmla="*/ 2150410 w 6848306"/>
              <a:gd name="connsiteY363" fmla="*/ 5472083 h 6196191"/>
              <a:gd name="connsiteX364" fmla="*/ 1781333 w 6848306"/>
              <a:gd name="connsiteY364" fmla="*/ 5419083 h 6196191"/>
              <a:gd name="connsiteX365" fmla="*/ 1648995 w 6848306"/>
              <a:gd name="connsiteY365" fmla="*/ 5407878 h 6196191"/>
              <a:gd name="connsiteX366" fmla="*/ 1673733 w 6848306"/>
              <a:gd name="connsiteY366" fmla="*/ 5797780 h 6196191"/>
              <a:gd name="connsiteX367" fmla="*/ 1544883 w 6848306"/>
              <a:gd name="connsiteY367" fmla="*/ 6016786 h 6196191"/>
              <a:gd name="connsiteX368" fmla="*/ 1383845 w 6848306"/>
              <a:gd name="connsiteY368" fmla="*/ 5782111 h 6196191"/>
              <a:gd name="connsiteX369" fmla="*/ 1429052 w 6848306"/>
              <a:gd name="connsiteY369" fmla="*/ 5314546 h 6196191"/>
              <a:gd name="connsiteX370" fmla="*/ 1230000 w 6848306"/>
              <a:gd name="connsiteY370" fmla="*/ 5354642 h 6196191"/>
              <a:gd name="connsiteX371" fmla="*/ 896336 w 6848306"/>
              <a:gd name="connsiteY371" fmla="*/ 5510734 h 6196191"/>
              <a:gd name="connsiteX372" fmla="*/ 758860 w 6848306"/>
              <a:gd name="connsiteY372" fmla="*/ 5467773 h 6196191"/>
              <a:gd name="connsiteX373" fmla="*/ 532599 w 6848306"/>
              <a:gd name="connsiteY373" fmla="*/ 5394739 h 6196191"/>
              <a:gd name="connsiteX374" fmla="*/ 442381 w 6848306"/>
              <a:gd name="connsiteY374" fmla="*/ 5357507 h 6196191"/>
              <a:gd name="connsiteX375" fmla="*/ 505391 w 6848306"/>
              <a:gd name="connsiteY375" fmla="*/ 5294497 h 6196191"/>
              <a:gd name="connsiteX376" fmla="*/ 223279 w 6848306"/>
              <a:gd name="connsiteY376" fmla="*/ 5277313 h 6196191"/>
              <a:gd name="connsiteX377" fmla="*/ 123037 w 6848306"/>
              <a:gd name="connsiteY377" fmla="*/ 5265856 h 6196191"/>
              <a:gd name="connsiteX378" fmla="*/ 58596 w 6848306"/>
              <a:gd name="connsiteY378" fmla="*/ 5221462 h 6196191"/>
              <a:gd name="connsiteX379" fmla="*/ 57163 w 6848306"/>
              <a:gd name="connsiteY379" fmla="*/ 5132676 h 6196191"/>
              <a:gd name="connsiteX380" fmla="*/ 372211 w 6848306"/>
              <a:gd name="connsiteY380" fmla="*/ 5061074 h 6196191"/>
              <a:gd name="connsiteX381" fmla="*/ 528303 w 6848306"/>
              <a:gd name="connsiteY381" fmla="*/ 5022410 h 6196191"/>
              <a:gd name="connsiteX382" fmla="*/ 383667 w 6848306"/>
              <a:gd name="connsiteY382" fmla="*/ 5056779 h 6196191"/>
              <a:gd name="connsiteX383" fmla="*/ 312065 w 6848306"/>
              <a:gd name="connsiteY383" fmla="*/ 5013818 h 6196191"/>
              <a:gd name="connsiteX384" fmla="*/ 155974 w 6848306"/>
              <a:gd name="connsiteY384" fmla="*/ 4962265 h 6196191"/>
              <a:gd name="connsiteX385" fmla="*/ 77212 w 6848306"/>
              <a:gd name="connsiteY385" fmla="*/ 4912143 h 6196191"/>
              <a:gd name="connsiteX386" fmla="*/ 104421 w 6848306"/>
              <a:gd name="connsiteY386" fmla="*/ 4806172 h 6196191"/>
              <a:gd name="connsiteX387" fmla="*/ 442381 w 6848306"/>
              <a:gd name="connsiteY387" fmla="*/ 4760347 h 6196191"/>
              <a:gd name="connsiteX388" fmla="*/ 292017 w 6848306"/>
              <a:gd name="connsiteY388" fmla="*/ 4701634 h 6196191"/>
              <a:gd name="connsiteX389" fmla="*/ 249056 w 6848306"/>
              <a:gd name="connsiteY389" fmla="*/ 4640056 h 6196191"/>
              <a:gd name="connsiteX390" fmla="*/ 294881 w 6848306"/>
              <a:gd name="connsiteY390" fmla="*/ 4588503 h 6196191"/>
              <a:gd name="connsiteX391" fmla="*/ 115877 w 6848306"/>
              <a:gd name="connsiteY391" fmla="*/ 4451027 h 6196191"/>
              <a:gd name="connsiteX392" fmla="*/ 57163 w 6848306"/>
              <a:gd name="connsiteY392" fmla="*/ 4356513 h 6196191"/>
              <a:gd name="connsiteX393" fmla="*/ 148813 w 6848306"/>
              <a:gd name="connsiteY393" fmla="*/ 4296368 h 6196191"/>
              <a:gd name="connsiteX394" fmla="*/ 395123 w 6848306"/>
              <a:gd name="connsiteY394" fmla="*/ 4263431 h 6196191"/>
              <a:gd name="connsiteX395" fmla="*/ 711604 w 6848306"/>
              <a:gd name="connsiteY395" fmla="*/ 4181805 h 6196191"/>
              <a:gd name="connsiteX396" fmla="*/ 621385 w 6848306"/>
              <a:gd name="connsiteY396" fmla="*/ 4147436 h 6196191"/>
              <a:gd name="connsiteX397" fmla="*/ 383667 w 6848306"/>
              <a:gd name="connsiteY397" fmla="*/ 4058650 h 6196191"/>
              <a:gd name="connsiteX398" fmla="*/ 345003 w 6848306"/>
              <a:gd name="connsiteY398" fmla="*/ 3994209 h 6196191"/>
              <a:gd name="connsiteX399" fmla="*/ 403716 w 6848306"/>
              <a:gd name="connsiteY399" fmla="*/ 3956976 h 6196191"/>
              <a:gd name="connsiteX400" fmla="*/ 894904 w 6848306"/>
              <a:gd name="connsiteY400" fmla="*/ 3926902 h 6196191"/>
              <a:gd name="connsiteX401" fmla="*/ 821870 w 6848306"/>
              <a:gd name="connsiteY401" fmla="*/ 3849573 h 6196191"/>
              <a:gd name="connsiteX402" fmla="*/ 700147 w 6848306"/>
              <a:gd name="connsiteY402" fmla="*/ 3795155 h 6196191"/>
              <a:gd name="connsiteX403" fmla="*/ 493935 w 6848306"/>
              <a:gd name="connsiteY403" fmla="*/ 3790860 h 6196191"/>
              <a:gd name="connsiteX404" fmla="*/ 312065 w 6848306"/>
              <a:gd name="connsiteY404" fmla="*/ 3713530 h 6196191"/>
              <a:gd name="connsiteX405" fmla="*/ 316362 w 6848306"/>
              <a:gd name="connsiteY405" fmla="*/ 3611855 h 6196191"/>
              <a:gd name="connsiteX406" fmla="*/ 897768 w 6848306"/>
              <a:gd name="connsiteY406" fmla="*/ 3558870 h 6196191"/>
              <a:gd name="connsiteX407" fmla="*/ 1093956 w 6848306"/>
              <a:gd name="connsiteY407" fmla="*/ 3412802 h 6196191"/>
              <a:gd name="connsiteX408" fmla="*/ 932137 w 6848306"/>
              <a:gd name="connsiteY408" fmla="*/ 3418531 h 6196191"/>
              <a:gd name="connsiteX409" fmla="*/ 817574 w 6848306"/>
              <a:gd name="connsiteY409" fmla="*/ 3451467 h 6196191"/>
              <a:gd name="connsiteX410" fmla="*/ 419469 w 6848306"/>
              <a:gd name="connsiteY410" fmla="*/ 3301104 h 6196191"/>
              <a:gd name="connsiteX411" fmla="*/ 917817 w 6848306"/>
              <a:gd name="connsiteY411" fmla="*/ 3149308 h 6196191"/>
              <a:gd name="connsiteX412" fmla="*/ 947889 w 6848306"/>
              <a:gd name="connsiteY412" fmla="*/ 3037609 h 6196191"/>
              <a:gd name="connsiteX413" fmla="*/ 539760 w 6848306"/>
              <a:gd name="connsiteY413" fmla="*/ 2966008 h 6196191"/>
              <a:gd name="connsiteX414" fmla="*/ 787501 w 6848306"/>
              <a:gd name="connsiteY414" fmla="*/ 2882949 h 6196191"/>
              <a:gd name="connsiteX415" fmla="*/ 604200 w 6848306"/>
              <a:gd name="connsiteY415" fmla="*/ 2723993 h 6196191"/>
              <a:gd name="connsiteX416" fmla="*/ 1086797 w 6848306"/>
              <a:gd name="connsiteY416" fmla="*/ 2650960 h 6196191"/>
              <a:gd name="connsiteX417" fmla="*/ 811846 w 6848306"/>
              <a:gd name="connsiteY417" fmla="*/ 2517780 h 6196191"/>
              <a:gd name="connsiteX418" fmla="*/ 605633 w 6848306"/>
              <a:gd name="connsiteY418" fmla="*/ 2376009 h 6196191"/>
              <a:gd name="connsiteX419" fmla="*/ 744540 w 6848306"/>
              <a:gd name="connsiteY419" fmla="*/ 2354528 h 6196191"/>
              <a:gd name="connsiteX420" fmla="*/ 844782 w 6848306"/>
              <a:gd name="connsiteY420" fmla="*/ 2285790 h 6196191"/>
              <a:gd name="connsiteX421" fmla="*/ 787501 w 6848306"/>
              <a:gd name="connsiteY421" fmla="*/ 2185548 h 6196191"/>
              <a:gd name="connsiteX422" fmla="*/ 783206 w 6848306"/>
              <a:gd name="connsiteY422" fmla="*/ 2098194 h 6196191"/>
              <a:gd name="connsiteX423" fmla="*/ 1003739 w 6848306"/>
              <a:gd name="connsiteY423" fmla="*/ 2053800 h 6196191"/>
              <a:gd name="connsiteX424" fmla="*/ 1413301 w 6848306"/>
              <a:gd name="connsiteY424" fmla="*/ 1949263 h 6196191"/>
              <a:gd name="connsiteX425" fmla="*/ 1063884 w 6848306"/>
              <a:gd name="connsiteY425" fmla="*/ 2007975 h 6196191"/>
              <a:gd name="connsiteX426" fmla="*/ 935001 w 6848306"/>
              <a:gd name="connsiteY426" fmla="*/ 1947830 h 6196191"/>
              <a:gd name="connsiteX427" fmla="*/ 887743 w 6848306"/>
              <a:gd name="connsiteY427" fmla="*/ 1889117 h 6196191"/>
              <a:gd name="connsiteX428" fmla="*/ 787501 w 6848306"/>
              <a:gd name="connsiteY428" fmla="*/ 1817515 h 6196191"/>
              <a:gd name="connsiteX429" fmla="*/ 1089661 w 6848306"/>
              <a:gd name="connsiteY429" fmla="*/ 1843292 h 6196191"/>
              <a:gd name="connsiteX430" fmla="*/ 1413301 w 6848306"/>
              <a:gd name="connsiteY430" fmla="*/ 1781714 h 6196191"/>
              <a:gd name="connsiteX431" fmla="*/ 1234296 w 6848306"/>
              <a:gd name="connsiteY431" fmla="*/ 1775985 h 6196191"/>
              <a:gd name="connsiteX432" fmla="*/ 1063884 w 6848306"/>
              <a:gd name="connsiteY432" fmla="*/ 1724432 h 6196191"/>
              <a:gd name="connsiteX433" fmla="*/ 1046700 w 6848306"/>
              <a:gd name="connsiteY433" fmla="*/ 1591254 h 6196191"/>
              <a:gd name="connsiteX434" fmla="*/ 1018059 w 6848306"/>
              <a:gd name="connsiteY434" fmla="*/ 1486714 h 6196191"/>
              <a:gd name="connsiteX435" fmla="*/ 1207088 w 6848306"/>
              <a:gd name="connsiteY435" fmla="*/ 1406520 h 6196191"/>
              <a:gd name="connsiteX436" fmla="*/ 1218544 w 6848306"/>
              <a:gd name="connsiteY436" fmla="*/ 1366423 h 6196191"/>
              <a:gd name="connsiteX437" fmla="*/ 1242888 w 6848306"/>
              <a:gd name="connsiteY437" fmla="*/ 1204604 h 6196191"/>
              <a:gd name="connsiteX438" fmla="*/ 1356019 w 6848306"/>
              <a:gd name="connsiteY438" fmla="*/ 1271909 h 6196191"/>
              <a:gd name="connsiteX439" fmla="*/ 1317354 w 6848306"/>
              <a:gd name="connsiteY439" fmla="*/ 1071424 h 6196191"/>
              <a:gd name="connsiteX440" fmla="*/ 1416165 w 6848306"/>
              <a:gd name="connsiteY440" fmla="*/ 923925 h 6196191"/>
              <a:gd name="connsiteX441" fmla="*/ 1487767 w 6848306"/>
              <a:gd name="connsiteY441" fmla="*/ 1081449 h 6196191"/>
              <a:gd name="connsiteX442" fmla="*/ 1480606 w 6848306"/>
              <a:gd name="connsiteY442" fmla="*/ 1201740 h 6196191"/>
              <a:gd name="connsiteX443" fmla="*/ 1589441 w 6848306"/>
              <a:gd name="connsiteY443" fmla="*/ 1191715 h 6196191"/>
              <a:gd name="connsiteX444" fmla="*/ 1662475 w 6848306"/>
              <a:gd name="connsiteY444" fmla="*/ 1231812 h 6196191"/>
              <a:gd name="connsiteX445" fmla="*/ 1572256 w 6848306"/>
              <a:gd name="connsiteY445" fmla="*/ 1291957 h 6196191"/>
              <a:gd name="connsiteX446" fmla="*/ 1580848 w 6848306"/>
              <a:gd name="connsiteY446" fmla="*/ 1397928 h 6196191"/>
              <a:gd name="connsiteX447" fmla="*/ 1546479 w 6848306"/>
              <a:gd name="connsiteY447" fmla="*/ 1591254 h 6196191"/>
              <a:gd name="connsiteX448" fmla="*/ 1871552 w 6848306"/>
              <a:gd name="connsiteY448" fmla="*/ 1362128 h 6196191"/>
              <a:gd name="connsiteX449" fmla="*/ 1835750 w 6848306"/>
              <a:gd name="connsiteY449" fmla="*/ 1538268 h 6196191"/>
              <a:gd name="connsiteX450" fmla="*/ 1764149 w 6848306"/>
              <a:gd name="connsiteY450" fmla="*/ 1685768 h 6196191"/>
              <a:gd name="connsiteX451" fmla="*/ 1755557 w 6848306"/>
              <a:gd name="connsiteY451" fmla="*/ 1800331 h 6196191"/>
              <a:gd name="connsiteX452" fmla="*/ 2077765 w 6848306"/>
              <a:gd name="connsiteY452" fmla="*/ 1916325 h 6196191"/>
              <a:gd name="connsiteX453" fmla="*/ 1860096 w 6848306"/>
              <a:gd name="connsiteY453" fmla="*/ 2006544 h 6196191"/>
              <a:gd name="connsiteX454" fmla="*/ 1625242 w 6848306"/>
              <a:gd name="connsiteY454" fmla="*/ 1926350 h 6196191"/>
              <a:gd name="connsiteX455" fmla="*/ 1522135 w 6848306"/>
              <a:gd name="connsiteY455" fmla="*/ 1899140 h 6196191"/>
              <a:gd name="connsiteX456" fmla="*/ 1689683 w 6848306"/>
              <a:gd name="connsiteY456" fmla="*/ 2049505 h 6196191"/>
              <a:gd name="connsiteX457" fmla="*/ 2039100 w 6848306"/>
              <a:gd name="connsiteY457" fmla="*/ 2113946 h 6196191"/>
              <a:gd name="connsiteX458" fmla="*/ 2215240 w 6848306"/>
              <a:gd name="connsiteY458" fmla="*/ 2164068 h 6196191"/>
              <a:gd name="connsiteX459" fmla="*/ 2021915 w 6848306"/>
              <a:gd name="connsiteY459" fmla="*/ 2218485 h 6196191"/>
              <a:gd name="connsiteX460" fmla="*/ 1950313 w 6848306"/>
              <a:gd name="connsiteY460" fmla="*/ 2242829 h 6196191"/>
              <a:gd name="connsiteX461" fmla="*/ 1725485 w 6848306"/>
              <a:gd name="connsiteY461" fmla="*/ 2271470 h 6196191"/>
              <a:gd name="connsiteX462" fmla="*/ 2126454 w 6848306"/>
              <a:gd name="connsiteY462" fmla="*/ 2324456 h 6196191"/>
              <a:gd name="connsiteX463" fmla="*/ 2292571 w 6848306"/>
              <a:gd name="connsiteY463" fmla="*/ 2370281 h 6196191"/>
              <a:gd name="connsiteX464" fmla="*/ 2300021 w 6848306"/>
              <a:gd name="connsiteY464" fmla="*/ 2431500 h 6196191"/>
              <a:gd name="connsiteX465" fmla="*/ 2293389 w 6848306"/>
              <a:gd name="connsiteY465" fmla="*/ 2437073 h 6196191"/>
              <a:gd name="connsiteX466" fmla="*/ 2357703 w 6848306"/>
              <a:gd name="connsiteY466" fmla="*/ 2434619 h 6196191"/>
              <a:gd name="connsiteX467" fmla="*/ 2508662 w 6848306"/>
              <a:gd name="connsiteY467" fmla="*/ 2381659 h 6196191"/>
              <a:gd name="connsiteX468" fmla="*/ 2285816 w 6848306"/>
              <a:gd name="connsiteY468" fmla="*/ 2188410 h 6196191"/>
              <a:gd name="connsiteX469" fmla="*/ 2872527 w 6848306"/>
              <a:gd name="connsiteY469" fmla="*/ 2099621 h 6196191"/>
              <a:gd name="connsiteX470" fmla="*/ 2538259 w 6848306"/>
              <a:gd name="connsiteY470" fmla="*/ 1937709 h 6196191"/>
              <a:gd name="connsiteX471" fmla="*/ 2287558 w 6848306"/>
              <a:gd name="connsiteY471" fmla="*/ 1765353 h 6196191"/>
              <a:gd name="connsiteX472" fmla="*/ 2456432 w 6848306"/>
              <a:gd name="connsiteY472" fmla="*/ 1739237 h 6196191"/>
              <a:gd name="connsiteX473" fmla="*/ 2578301 w 6848306"/>
              <a:gd name="connsiteY473" fmla="*/ 1655670 h 6196191"/>
              <a:gd name="connsiteX474" fmla="*/ 2508662 w 6848306"/>
              <a:gd name="connsiteY474" fmla="*/ 1533802 h 6196191"/>
              <a:gd name="connsiteX475" fmla="*/ 2503439 w 6848306"/>
              <a:gd name="connsiteY475" fmla="*/ 1427603 h 6196191"/>
              <a:gd name="connsiteX476" fmla="*/ 2771550 w 6848306"/>
              <a:gd name="connsiteY476" fmla="*/ 1373632 h 6196191"/>
              <a:gd name="connsiteX477" fmla="*/ 3269470 w 6848306"/>
              <a:gd name="connsiteY477" fmla="*/ 1246541 h 6196191"/>
              <a:gd name="connsiteX478" fmla="*/ 2844671 w 6848306"/>
              <a:gd name="connsiteY478" fmla="*/ 1317920 h 6196191"/>
              <a:gd name="connsiteX479" fmla="*/ 2687983 w 6848306"/>
              <a:gd name="connsiteY479" fmla="*/ 1244799 h 6196191"/>
              <a:gd name="connsiteX480" fmla="*/ 2630530 w 6848306"/>
              <a:gd name="connsiteY480" fmla="*/ 1173420 h 6196191"/>
              <a:gd name="connsiteX481" fmla="*/ 2508662 w 6848306"/>
              <a:gd name="connsiteY481" fmla="*/ 1086371 h 6196191"/>
              <a:gd name="connsiteX482" fmla="*/ 2876009 w 6848306"/>
              <a:gd name="connsiteY482" fmla="*/ 1117709 h 6196191"/>
              <a:gd name="connsiteX483" fmla="*/ 3269470 w 6848306"/>
              <a:gd name="connsiteY483" fmla="*/ 1042846 h 6196191"/>
              <a:gd name="connsiteX484" fmla="*/ 3051847 w 6848306"/>
              <a:gd name="connsiteY484" fmla="*/ 1035882 h 6196191"/>
              <a:gd name="connsiteX485" fmla="*/ 2844671 w 6848306"/>
              <a:gd name="connsiteY485" fmla="*/ 973206 h 6196191"/>
              <a:gd name="connsiteX486" fmla="*/ 2823779 w 6848306"/>
              <a:gd name="connsiteY486" fmla="*/ 811296 h 6196191"/>
              <a:gd name="connsiteX487" fmla="*/ 2788960 w 6848306"/>
              <a:gd name="connsiteY487" fmla="*/ 684204 h 6196191"/>
              <a:gd name="connsiteX488" fmla="*/ 3018769 w 6848306"/>
              <a:gd name="connsiteY488" fmla="*/ 586709 h 6196191"/>
              <a:gd name="connsiteX489" fmla="*/ 3032697 w 6848306"/>
              <a:gd name="connsiteY489" fmla="*/ 537962 h 6196191"/>
              <a:gd name="connsiteX490" fmla="*/ 3062293 w 6848306"/>
              <a:gd name="connsiteY490" fmla="*/ 341232 h 6196191"/>
              <a:gd name="connsiteX491" fmla="*/ 3199831 w 6848306"/>
              <a:gd name="connsiteY491" fmla="*/ 423057 h 6196191"/>
              <a:gd name="connsiteX492" fmla="*/ 3152823 w 6848306"/>
              <a:gd name="connsiteY492" fmla="*/ 179320 h 6196191"/>
              <a:gd name="connsiteX493" fmla="*/ 3272952 w 6848306"/>
              <a:gd name="connsiteY493" fmla="*/ 0 h 6196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</a:cxnLst>
            <a:rect l="l" t="t" r="r" b="b"/>
            <a:pathLst>
              <a:path w="6848306" h="6196191">
                <a:moveTo>
                  <a:pt x="2198767" y="5435336"/>
                </a:moveTo>
                <a:lnTo>
                  <a:pt x="2196172" y="5436697"/>
                </a:lnTo>
                <a:lnTo>
                  <a:pt x="2196242" y="5440840"/>
                </a:lnTo>
                <a:close/>
                <a:moveTo>
                  <a:pt x="5160685" y="5373340"/>
                </a:moveTo>
                <a:lnTo>
                  <a:pt x="5128834" y="5374401"/>
                </a:lnTo>
                <a:cubicBezTo>
                  <a:pt x="5136560" y="5380385"/>
                  <a:pt x="5142898" y="5385588"/>
                  <a:pt x="5147984" y="5390084"/>
                </a:cubicBezTo>
                <a:lnTo>
                  <a:pt x="5158824" y="5400739"/>
                </a:lnTo>
                <a:close/>
                <a:moveTo>
                  <a:pt x="5204784" y="5018070"/>
                </a:moveTo>
                <a:lnTo>
                  <a:pt x="5175977" y="5018099"/>
                </a:lnTo>
                <a:cubicBezTo>
                  <a:pt x="5117300" y="5026423"/>
                  <a:pt x="5100979" y="5079306"/>
                  <a:pt x="5027858" y="5087140"/>
                </a:cubicBezTo>
                <a:cubicBezTo>
                  <a:pt x="5184546" y="5087140"/>
                  <a:pt x="5064417" y="5177671"/>
                  <a:pt x="4980850" y="5139370"/>
                </a:cubicBezTo>
                <a:cubicBezTo>
                  <a:pt x="5104461" y="5202045"/>
                  <a:pt x="4937327" y="5172447"/>
                  <a:pt x="4907729" y="5202045"/>
                </a:cubicBezTo>
                <a:cubicBezTo>
                  <a:pt x="4768451" y="5238604"/>
                  <a:pt x="4980850" y="5301280"/>
                  <a:pt x="5099237" y="5311726"/>
                </a:cubicBezTo>
                <a:cubicBezTo>
                  <a:pt x="5119477" y="5308679"/>
                  <a:pt x="5138409" y="5307455"/>
                  <a:pt x="5155636" y="5307635"/>
                </a:cubicBezTo>
                <a:lnTo>
                  <a:pt x="5166955" y="5308698"/>
                </a:lnTo>
                <a:lnTo>
                  <a:pt x="5169856" y="5283585"/>
                </a:lnTo>
                <a:cubicBezTo>
                  <a:pt x="5181513" y="5193978"/>
                  <a:pt x="5198610" y="5093905"/>
                  <a:pt x="5204536" y="5023577"/>
                </a:cubicBezTo>
                <a:close/>
                <a:moveTo>
                  <a:pt x="5204472" y="4958385"/>
                </a:moveTo>
                <a:lnTo>
                  <a:pt x="5189537" y="4962592"/>
                </a:lnTo>
                <a:cubicBezTo>
                  <a:pt x="5164238" y="4971133"/>
                  <a:pt x="5157002" y="4982069"/>
                  <a:pt x="5205261" y="5006715"/>
                </a:cubicBezTo>
                <a:lnTo>
                  <a:pt x="5205293" y="5006730"/>
                </a:lnTo>
                <a:lnTo>
                  <a:pt x="5206628" y="4977037"/>
                </a:lnTo>
                <a:close/>
                <a:moveTo>
                  <a:pt x="5159327" y="4889608"/>
                </a:moveTo>
                <a:cubicBezTo>
                  <a:pt x="5151408" y="4890213"/>
                  <a:pt x="5143225" y="4894729"/>
                  <a:pt x="5134864" y="4901590"/>
                </a:cubicBezTo>
                <a:lnTo>
                  <a:pt x="5123863" y="4912823"/>
                </a:lnTo>
                <a:lnTo>
                  <a:pt x="5132922" y="4916963"/>
                </a:lnTo>
                <a:cubicBezTo>
                  <a:pt x="5144109" y="4920979"/>
                  <a:pt x="5157153" y="4924807"/>
                  <a:pt x="5171216" y="4928248"/>
                </a:cubicBezTo>
                <a:lnTo>
                  <a:pt x="5198142" y="4932557"/>
                </a:lnTo>
                <a:lnTo>
                  <a:pt x="5192887" y="4918562"/>
                </a:lnTo>
                <a:cubicBezTo>
                  <a:pt x="5182492" y="4896592"/>
                  <a:pt x="5171207" y="4888701"/>
                  <a:pt x="5159327" y="4889608"/>
                </a:cubicBezTo>
                <a:close/>
                <a:moveTo>
                  <a:pt x="4277979" y="4627713"/>
                </a:moveTo>
                <a:lnTo>
                  <a:pt x="4276358" y="4628848"/>
                </a:lnTo>
                <a:lnTo>
                  <a:pt x="4281166" y="4639430"/>
                </a:lnTo>
                <a:cubicBezTo>
                  <a:pt x="4284292" y="4643757"/>
                  <a:pt x="4288694" y="4648417"/>
                  <a:pt x="4294233" y="4653344"/>
                </a:cubicBezTo>
                <a:lnTo>
                  <a:pt x="4330861" y="4679132"/>
                </a:lnTo>
                <a:lnTo>
                  <a:pt x="4359276" y="4662926"/>
                </a:lnTo>
                <a:lnTo>
                  <a:pt x="4367099" y="4655261"/>
                </a:lnTo>
                <a:lnTo>
                  <a:pt x="4351273" y="4648480"/>
                </a:lnTo>
                <a:lnTo>
                  <a:pt x="4343757" y="4650072"/>
                </a:lnTo>
                <a:cubicBezTo>
                  <a:pt x="4336503" y="4652006"/>
                  <a:pt x="4327758" y="4654679"/>
                  <a:pt x="4317375" y="4658199"/>
                </a:cubicBezTo>
                <a:lnTo>
                  <a:pt x="4323063" y="4637254"/>
                </a:lnTo>
                <a:lnTo>
                  <a:pt x="4301299" y="4629722"/>
                </a:lnTo>
                <a:close/>
                <a:moveTo>
                  <a:pt x="442381" y="4518334"/>
                </a:moveTo>
                <a:cubicBezTo>
                  <a:pt x="293450" y="4648648"/>
                  <a:pt x="735948" y="4577046"/>
                  <a:pt x="694419" y="4561295"/>
                </a:cubicBezTo>
                <a:cubicBezTo>
                  <a:pt x="607065" y="4528357"/>
                  <a:pt x="505391" y="4589936"/>
                  <a:pt x="442381" y="4518334"/>
                </a:cubicBezTo>
                <a:close/>
                <a:moveTo>
                  <a:pt x="2313591" y="4409273"/>
                </a:moveTo>
                <a:lnTo>
                  <a:pt x="2303823" y="4409786"/>
                </a:lnTo>
                <a:lnTo>
                  <a:pt x="2318347" y="4413794"/>
                </a:lnTo>
                <a:lnTo>
                  <a:pt x="2383713" y="4433674"/>
                </a:lnTo>
                <a:lnTo>
                  <a:pt x="2389402" y="4431838"/>
                </a:lnTo>
                <a:cubicBezTo>
                  <a:pt x="2398926" y="4427935"/>
                  <a:pt x="2401810" y="4424480"/>
                  <a:pt x="2395499" y="4422086"/>
                </a:cubicBezTo>
                <a:cubicBezTo>
                  <a:pt x="2368949" y="4412075"/>
                  <a:pt x="2341311" y="4409246"/>
                  <a:pt x="2313591" y="4409273"/>
                </a:cubicBezTo>
                <a:close/>
                <a:moveTo>
                  <a:pt x="4244569" y="4172298"/>
                </a:moveTo>
                <a:lnTo>
                  <a:pt x="4249284" y="4187863"/>
                </a:lnTo>
                <a:cubicBezTo>
                  <a:pt x="4258553" y="4200798"/>
                  <a:pt x="4279125" y="4214794"/>
                  <a:pt x="4311734" y="4226749"/>
                </a:cubicBezTo>
                <a:lnTo>
                  <a:pt x="4342971" y="4235370"/>
                </a:lnTo>
                <a:lnTo>
                  <a:pt x="4381626" y="4232063"/>
                </a:lnTo>
                <a:cubicBezTo>
                  <a:pt x="4444398" y="4224177"/>
                  <a:pt x="4496008" y="4210647"/>
                  <a:pt x="4480697" y="4204840"/>
                </a:cubicBezTo>
                <a:cubicBezTo>
                  <a:pt x="4405547" y="4176504"/>
                  <a:pt x="4319618" y="4219315"/>
                  <a:pt x="4257810" y="4183300"/>
                </a:cubicBezTo>
                <a:close/>
                <a:moveTo>
                  <a:pt x="2721321" y="3592708"/>
                </a:moveTo>
                <a:lnTo>
                  <a:pt x="2721191" y="3593630"/>
                </a:lnTo>
                <a:lnTo>
                  <a:pt x="2706458" y="3627258"/>
                </a:lnTo>
                <a:lnTo>
                  <a:pt x="2723537" y="3616066"/>
                </a:lnTo>
                <a:cubicBezTo>
                  <a:pt x="2728366" y="3610000"/>
                  <a:pt x="2729134" y="3603948"/>
                  <a:pt x="2726669" y="3598133"/>
                </a:cubicBezTo>
                <a:close/>
                <a:moveTo>
                  <a:pt x="2382788" y="3513045"/>
                </a:moveTo>
                <a:cubicBezTo>
                  <a:pt x="2417873" y="3576770"/>
                  <a:pt x="2477661" y="3583572"/>
                  <a:pt x="2542281" y="3572653"/>
                </a:cubicBezTo>
                <a:lnTo>
                  <a:pt x="2609974" y="3555556"/>
                </a:lnTo>
                <a:lnTo>
                  <a:pt x="2594748" y="3554146"/>
                </a:lnTo>
                <a:cubicBezTo>
                  <a:pt x="2579634" y="3553827"/>
                  <a:pt x="2564591" y="3554643"/>
                  <a:pt x="2550445" y="3556819"/>
                </a:cubicBezTo>
                <a:cubicBezTo>
                  <a:pt x="2532165" y="3463895"/>
                  <a:pt x="2427244" y="3574910"/>
                  <a:pt x="2405965" y="3523639"/>
                </a:cubicBezTo>
                <a:lnTo>
                  <a:pt x="2405632" y="3520505"/>
                </a:lnTo>
                <a:close/>
                <a:moveTo>
                  <a:pt x="4579384" y="3474158"/>
                </a:moveTo>
                <a:cubicBezTo>
                  <a:pt x="4566933" y="3472706"/>
                  <a:pt x="4551973" y="3477810"/>
                  <a:pt x="4537718" y="3482562"/>
                </a:cubicBezTo>
                <a:lnTo>
                  <a:pt x="4532018" y="3484234"/>
                </a:lnTo>
                <a:lnTo>
                  <a:pt x="4591915" y="3495942"/>
                </a:lnTo>
                <a:lnTo>
                  <a:pt x="4602070" y="3496250"/>
                </a:lnTo>
                <a:lnTo>
                  <a:pt x="4595779" y="3482116"/>
                </a:lnTo>
                <a:cubicBezTo>
                  <a:pt x="4591209" y="3477249"/>
                  <a:pt x="4585610" y="3474884"/>
                  <a:pt x="4579384" y="3474158"/>
                </a:cubicBezTo>
                <a:close/>
                <a:moveTo>
                  <a:pt x="4486328" y="3451586"/>
                </a:moveTo>
                <a:lnTo>
                  <a:pt x="4481050" y="3452116"/>
                </a:lnTo>
                <a:lnTo>
                  <a:pt x="4482472" y="3454547"/>
                </a:lnTo>
                <a:lnTo>
                  <a:pt x="4486947" y="3457411"/>
                </a:lnTo>
                <a:close/>
                <a:moveTo>
                  <a:pt x="4830241" y="3049816"/>
                </a:moveTo>
                <a:cubicBezTo>
                  <a:pt x="4789653" y="3048034"/>
                  <a:pt x="4755599" y="3103471"/>
                  <a:pt x="4714416" y="3081297"/>
                </a:cubicBezTo>
                <a:cubicBezTo>
                  <a:pt x="4648242" y="3062993"/>
                  <a:pt x="4677809" y="3085520"/>
                  <a:pt x="4601781" y="3113679"/>
                </a:cubicBezTo>
                <a:lnTo>
                  <a:pt x="4559380" y="3107005"/>
                </a:lnTo>
                <a:lnTo>
                  <a:pt x="4560269" y="3107940"/>
                </a:lnTo>
                <a:cubicBezTo>
                  <a:pt x="4597972" y="3164066"/>
                  <a:pt x="4498383" y="3181203"/>
                  <a:pt x="4448111" y="3147690"/>
                </a:cubicBezTo>
                <a:cubicBezTo>
                  <a:pt x="4490766" y="3225163"/>
                  <a:pt x="4563452" y="3233432"/>
                  <a:pt x="4642014" y="3220157"/>
                </a:cubicBezTo>
                <a:lnTo>
                  <a:pt x="4667364" y="3213754"/>
                </a:lnTo>
                <a:lnTo>
                  <a:pt x="4645173" y="3204515"/>
                </a:lnTo>
                <a:cubicBezTo>
                  <a:pt x="4499472" y="3135888"/>
                  <a:pt x="4811477" y="3141663"/>
                  <a:pt x="4873513" y="3075665"/>
                </a:cubicBezTo>
                <a:cubicBezTo>
                  <a:pt x="4858026" y="3057362"/>
                  <a:pt x="4843770" y="3050410"/>
                  <a:pt x="4830241" y="3049816"/>
                </a:cubicBezTo>
                <a:close/>
                <a:moveTo>
                  <a:pt x="2827723" y="2993858"/>
                </a:moveTo>
                <a:cubicBezTo>
                  <a:pt x="2777534" y="2991654"/>
                  <a:pt x="2735424" y="3060205"/>
                  <a:pt x="2684501" y="3032785"/>
                </a:cubicBezTo>
                <a:cubicBezTo>
                  <a:pt x="2602674" y="3010152"/>
                  <a:pt x="2639236" y="3038007"/>
                  <a:pt x="2545223" y="3072827"/>
                </a:cubicBezTo>
                <a:cubicBezTo>
                  <a:pt x="2499958" y="3065863"/>
                  <a:pt x="2456107" y="3059661"/>
                  <a:pt x="2413534" y="3052098"/>
                </a:cubicBezTo>
                <a:lnTo>
                  <a:pt x="2344202" y="3035948"/>
                </a:lnTo>
                <a:lnTo>
                  <a:pt x="2343855" y="3041055"/>
                </a:lnTo>
                <a:cubicBezTo>
                  <a:pt x="2339917" y="3046918"/>
                  <a:pt x="2328013" y="3056226"/>
                  <a:pt x="2304027" y="3071978"/>
                </a:cubicBezTo>
                <a:cubicBezTo>
                  <a:pt x="2379924" y="3086298"/>
                  <a:pt x="2470143" y="3027584"/>
                  <a:pt x="2541744" y="3107778"/>
                </a:cubicBezTo>
                <a:cubicBezTo>
                  <a:pt x="2558212" y="3142863"/>
                  <a:pt x="2515609" y="3187973"/>
                  <a:pt x="2456717" y="3220014"/>
                </a:cubicBezTo>
                <a:lnTo>
                  <a:pt x="2422935" y="3235412"/>
                </a:lnTo>
                <a:lnTo>
                  <a:pt x="2468619" y="3233541"/>
                </a:lnTo>
                <a:cubicBezTo>
                  <a:pt x="2527486" y="3228427"/>
                  <a:pt x="2585701" y="3219505"/>
                  <a:pt x="2642718" y="3203401"/>
                </a:cubicBezTo>
                <a:cubicBezTo>
                  <a:pt x="2365901" y="3098942"/>
                  <a:pt x="2799406" y="3112870"/>
                  <a:pt x="2881231" y="3025821"/>
                </a:cubicBezTo>
                <a:cubicBezTo>
                  <a:pt x="2862080" y="3003189"/>
                  <a:pt x="2844453" y="2994592"/>
                  <a:pt x="2827723" y="2993858"/>
                </a:cubicBezTo>
                <a:close/>
                <a:moveTo>
                  <a:pt x="2137988" y="2951011"/>
                </a:moveTo>
                <a:lnTo>
                  <a:pt x="2137015" y="2951150"/>
                </a:lnTo>
                <a:cubicBezTo>
                  <a:pt x="2068457" y="2957773"/>
                  <a:pt x="1998287" y="2958847"/>
                  <a:pt x="1917377" y="2958847"/>
                </a:cubicBezTo>
                <a:cubicBezTo>
                  <a:pt x="1858484" y="3000197"/>
                  <a:pt x="2119742" y="3106235"/>
                  <a:pt x="2235862" y="3040001"/>
                </a:cubicBezTo>
                <a:lnTo>
                  <a:pt x="2262397" y="3013399"/>
                </a:lnTo>
                <a:lnTo>
                  <a:pt x="2230129" y="3001726"/>
                </a:lnTo>
                <a:cubicBezTo>
                  <a:pt x="2210608" y="2993518"/>
                  <a:pt x="2191355" y="2984174"/>
                  <a:pt x="2172354" y="2973429"/>
                </a:cubicBezTo>
                <a:close/>
                <a:moveTo>
                  <a:pt x="4166073" y="2935291"/>
                </a:moveTo>
                <a:cubicBezTo>
                  <a:pt x="4134083" y="2971851"/>
                  <a:pt x="4165747" y="2993722"/>
                  <a:pt x="4223240" y="3005769"/>
                </a:cubicBezTo>
                <a:lnTo>
                  <a:pt x="4267411" y="3011882"/>
                </a:lnTo>
                <a:lnTo>
                  <a:pt x="4254734" y="3003612"/>
                </a:lnTo>
                <a:cubicBezTo>
                  <a:pt x="4239761" y="2992442"/>
                  <a:pt x="4224978" y="2979924"/>
                  <a:pt x="4210371" y="2965845"/>
                </a:cubicBezTo>
                <a:lnTo>
                  <a:pt x="4241129" y="2945633"/>
                </a:lnTo>
                <a:lnTo>
                  <a:pt x="4206925" y="2944158"/>
                </a:lnTo>
                <a:cubicBezTo>
                  <a:pt x="4191997" y="2942363"/>
                  <a:pt x="4178042" y="2939425"/>
                  <a:pt x="4166073" y="2935291"/>
                </a:cubicBezTo>
                <a:close/>
                <a:moveTo>
                  <a:pt x="4729903" y="2706782"/>
                </a:moveTo>
                <a:cubicBezTo>
                  <a:pt x="4694352" y="2735646"/>
                  <a:pt x="4660034" y="2750781"/>
                  <a:pt x="4626419" y="2755973"/>
                </a:cubicBezTo>
                <a:lnTo>
                  <a:pt x="4590456" y="2756551"/>
                </a:lnTo>
                <a:lnTo>
                  <a:pt x="4587162" y="2759686"/>
                </a:lnTo>
                <a:cubicBezTo>
                  <a:pt x="4514105" y="2816114"/>
                  <a:pt x="4389788" y="2858686"/>
                  <a:pt x="4315797" y="2832572"/>
                </a:cubicBezTo>
                <a:cubicBezTo>
                  <a:pt x="4358017" y="2855640"/>
                  <a:pt x="4375752" y="2875661"/>
                  <a:pt x="4377112" y="2892201"/>
                </a:cubicBezTo>
                <a:lnTo>
                  <a:pt x="4373582" y="2900674"/>
                </a:lnTo>
                <a:lnTo>
                  <a:pt x="4432650" y="2887528"/>
                </a:lnTo>
                <a:cubicBezTo>
                  <a:pt x="4527511" y="2867640"/>
                  <a:pt x="4629939" y="2848985"/>
                  <a:pt x="4700336" y="2816602"/>
                </a:cubicBezTo>
                <a:cubicBezTo>
                  <a:pt x="4644019" y="2730717"/>
                  <a:pt x="4777773" y="2741981"/>
                  <a:pt x="4729903" y="2706782"/>
                </a:cubicBezTo>
                <a:close/>
                <a:moveTo>
                  <a:pt x="2195169" y="2454189"/>
                </a:moveTo>
                <a:cubicBezTo>
                  <a:pt x="2160196" y="2464258"/>
                  <a:pt x="2186241" y="2556087"/>
                  <a:pt x="2103542" y="2559310"/>
                </a:cubicBezTo>
                <a:cubicBezTo>
                  <a:pt x="2057717" y="2666711"/>
                  <a:pt x="1944585" y="2534964"/>
                  <a:pt x="1958906" y="2580789"/>
                </a:cubicBezTo>
                <a:cubicBezTo>
                  <a:pt x="1848640" y="2555013"/>
                  <a:pt x="1815702" y="2600838"/>
                  <a:pt x="1683955" y="2559310"/>
                </a:cubicBezTo>
                <a:cubicBezTo>
                  <a:pt x="1716892" y="2626615"/>
                  <a:pt x="2016187" y="2754066"/>
                  <a:pt x="2155095" y="2643799"/>
                </a:cubicBezTo>
                <a:cubicBezTo>
                  <a:pt x="2103542" y="2814212"/>
                  <a:pt x="2335531" y="2626615"/>
                  <a:pt x="2385652" y="2731154"/>
                </a:cubicBezTo>
                <a:cubicBezTo>
                  <a:pt x="2442933" y="2737240"/>
                  <a:pt x="2466562" y="2744668"/>
                  <a:pt x="2470433" y="2754088"/>
                </a:cubicBezTo>
                <a:lnTo>
                  <a:pt x="2465193" y="2765400"/>
                </a:lnTo>
                <a:lnTo>
                  <a:pt x="2512933" y="2755126"/>
                </a:lnTo>
                <a:cubicBezTo>
                  <a:pt x="2570141" y="2741280"/>
                  <a:pt x="2623567" y="2725502"/>
                  <a:pt x="2667091" y="2705481"/>
                </a:cubicBezTo>
                <a:cubicBezTo>
                  <a:pt x="2597452" y="2599280"/>
                  <a:pt x="2762844" y="2613209"/>
                  <a:pt x="2703651" y="2569685"/>
                </a:cubicBezTo>
                <a:cubicBezTo>
                  <a:pt x="2527813" y="2712445"/>
                  <a:pt x="2376347" y="2583613"/>
                  <a:pt x="2207473" y="2482636"/>
                </a:cubicBezTo>
                <a:cubicBezTo>
                  <a:pt x="2204971" y="2475781"/>
                  <a:pt x="2205032" y="2469864"/>
                  <a:pt x="2207279" y="2464766"/>
                </a:cubicBezTo>
                <a:lnTo>
                  <a:pt x="2215586" y="2456433"/>
                </a:lnTo>
                <a:close/>
                <a:moveTo>
                  <a:pt x="4381366" y="2420442"/>
                </a:moveTo>
                <a:lnTo>
                  <a:pt x="4274259" y="2446755"/>
                </a:lnTo>
                <a:cubicBezTo>
                  <a:pt x="4148011" y="2470993"/>
                  <a:pt x="4029841" y="2473930"/>
                  <a:pt x="3882295" y="2473930"/>
                </a:cubicBezTo>
                <a:cubicBezTo>
                  <a:pt x="3800467" y="2531384"/>
                  <a:pt x="4227008" y="2691553"/>
                  <a:pt x="4317540" y="2524420"/>
                </a:cubicBezTo>
                <a:cubicBezTo>
                  <a:pt x="4346483" y="2576214"/>
                  <a:pt x="4440739" y="2545366"/>
                  <a:pt x="4385709" y="2588162"/>
                </a:cubicBezTo>
                <a:lnTo>
                  <a:pt x="4363880" y="2603417"/>
                </a:lnTo>
                <a:lnTo>
                  <a:pt x="4384319" y="2600064"/>
                </a:lnTo>
                <a:cubicBezTo>
                  <a:pt x="4500408" y="2587722"/>
                  <a:pt x="4739054" y="2628641"/>
                  <a:pt x="4572212" y="2554724"/>
                </a:cubicBezTo>
                <a:cubicBezTo>
                  <a:pt x="4557429" y="2548388"/>
                  <a:pt x="4427810" y="2491366"/>
                  <a:pt x="4390654" y="2442462"/>
                </a:cubicBezTo>
                <a:close/>
                <a:moveTo>
                  <a:pt x="1013762" y="2272902"/>
                </a:moveTo>
                <a:cubicBezTo>
                  <a:pt x="973665" y="2365984"/>
                  <a:pt x="1109709" y="2345936"/>
                  <a:pt x="1158399" y="2335912"/>
                </a:cubicBezTo>
                <a:cubicBezTo>
                  <a:pt x="1373204" y="2261446"/>
                  <a:pt x="1069613" y="2338776"/>
                  <a:pt x="1013762" y="2272902"/>
                </a:cubicBezTo>
                <a:close/>
                <a:moveTo>
                  <a:pt x="1542184" y="2056664"/>
                </a:moveTo>
                <a:lnTo>
                  <a:pt x="1535023" y="2086738"/>
                </a:lnTo>
                <a:cubicBezTo>
                  <a:pt x="1507815" y="2229942"/>
                  <a:pt x="1596601" y="2136858"/>
                  <a:pt x="1542184" y="2056664"/>
                </a:cubicBezTo>
                <a:close/>
                <a:moveTo>
                  <a:pt x="4794668" y="1954938"/>
                </a:moveTo>
                <a:cubicBezTo>
                  <a:pt x="4755246" y="2046454"/>
                  <a:pt x="4889002" y="2026742"/>
                  <a:pt x="4936872" y="2016888"/>
                </a:cubicBezTo>
                <a:cubicBezTo>
                  <a:pt x="5148065" y="1943674"/>
                  <a:pt x="4849579" y="2019703"/>
                  <a:pt x="4794668" y="1954938"/>
                </a:cubicBezTo>
                <a:close/>
                <a:moveTo>
                  <a:pt x="1506382" y="1791738"/>
                </a:moveTo>
                <a:lnTo>
                  <a:pt x="1536456" y="1814651"/>
                </a:lnTo>
                <a:cubicBezTo>
                  <a:pt x="1685388" y="1851884"/>
                  <a:pt x="1595169" y="1801762"/>
                  <a:pt x="1506382" y="1791738"/>
                </a:cubicBezTo>
                <a:close/>
                <a:moveTo>
                  <a:pt x="5314202" y="1742337"/>
                </a:moveTo>
                <a:lnTo>
                  <a:pt x="5307161" y="1771905"/>
                </a:lnTo>
                <a:cubicBezTo>
                  <a:pt x="5280411" y="1912699"/>
                  <a:pt x="5367704" y="1821182"/>
                  <a:pt x="5314202" y="1742337"/>
                </a:cubicBezTo>
                <a:close/>
                <a:moveTo>
                  <a:pt x="2783736" y="1640002"/>
                </a:moveTo>
                <a:cubicBezTo>
                  <a:pt x="2734989" y="1753165"/>
                  <a:pt x="2900383" y="1728791"/>
                  <a:pt x="2959576" y="1716605"/>
                </a:cubicBezTo>
                <a:cubicBezTo>
                  <a:pt x="3220723" y="1626074"/>
                  <a:pt x="2851635" y="1720087"/>
                  <a:pt x="2783736" y="1640002"/>
                </a:cubicBezTo>
                <a:close/>
                <a:moveTo>
                  <a:pt x="1668203" y="1619894"/>
                </a:moveTo>
                <a:cubicBezTo>
                  <a:pt x="1638130" y="1634215"/>
                  <a:pt x="1623809" y="1668584"/>
                  <a:pt x="1592305" y="1681471"/>
                </a:cubicBezTo>
                <a:cubicBezTo>
                  <a:pt x="1367476" y="1728729"/>
                  <a:pt x="1706867" y="1724432"/>
                  <a:pt x="1668203" y="1619894"/>
                </a:cubicBezTo>
                <a:close/>
                <a:moveTo>
                  <a:pt x="1287282" y="1521083"/>
                </a:moveTo>
                <a:cubicBezTo>
                  <a:pt x="1255777" y="1523947"/>
                  <a:pt x="1308762" y="1569772"/>
                  <a:pt x="1307330" y="1568341"/>
                </a:cubicBezTo>
                <a:cubicBezTo>
                  <a:pt x="1413301" y="1671448"/>
                  <a:pt x="1390388" y="1523947"/>
                  <a:pt x="1287282" y="1521083"/>
                </a:cubicBezTo>
                <a:close/>
                <a:moveTo>
                  <a:pt x="5279002" y="1481867"/>
                </a:moveTo>
                <a:lnTo>
                  <a:pt x="5308571" y="1504394"/>
                </a:lnTo>
                <a:cubicBezTo>
                  <a:pt x="5454997" y="1541001"/>
                  <a:pt x="5366295" y="1491722"/>
                  <a:pt x="5279002" y="1481867"/>
                </a:cubicBezTo>
                <a:close/>
                <a:moveTo>
                  <a:pt x="3426158" y="1377113"/>
                </a:moveTo>
                <a:lnTo>
                  <a:pt x="3417452" y="1413675"/>
                </a:lnTo>
                <a:cubicBezTo>
                  <a:pt x="3384375" y="1587773"/>
                  <a:pt x="3492315" y="1474608"/>
                  <a:pt x="3426158" y="1377113"/>
                </a:cubicBezTo>
                <a:close/>
                <a:moveTo>
                  <a:pt x="1321651" y="1344944"/>
                </a:moveTo>
                <a:cubicBezTo>
                  <a:pt x="1311626" y="1372151"/>
                  <a:pt x="1348859" y="1385041"/>
                  <a:pt x="1354587" y="1405089"/>
                </a:cubicBezTo>
                <a:cubicBezTo>
                  <a:pt x="1397548" y="1559749"/>
                  <a:pt x="1419029" y="1354967"/>
                  <a:pt x="1321651" y="1344944"/>
                </a:cubicBezTo>
                <a:close/>
                <a:moveTo>
                  <a:pt x="5438101" y="1312913"/>
                </a:moveTo>
                <a:cubicBezTo>
                  <a:pt x="5408534" y="1326993"/>
                  <a:pt x="5394454" y="1360784"/>
                  <a:pt x="5363479" y="1373454"/>
                </a:cubicBezTo>
                <a:cubicBezTo>
                  <a:pt x="5142432" y="1419917"/>
                  <a:pt x="5476116" y="1415693"/>
                  <a:pt x="5438101" y="1312913"/>
                </a:cubicBezTo>
                <a:close/>
                <a:moveTo>
                  <a:pt x="5063587" y="1215764"/>
                </a:moveTo>
                <a:cubicBezTo>
                  <a:pt x="5032612" y="1218580"/>
                  <a:pt x="5084706" y="1263634"/>
                  <a:pt x="5083298" y="1262227"/>
                </a:cubicBezTo>
                <a:cubicBezTo>
                  <a:pt x="5187487" y="1363599"/>
                  <a:pt x="5164959" y="1218580"/>
                  <a:pt x="5063587" y="1215764"/>
                </a:cubicBezTo>
                <a:close/>
                <a:moveTo>
                  <a:pt x="3382633" y="1055033"/>
                </a:moveTo>
                <a:lnTo>
                  <a:pt x="3419194" y="1082889"/>
                </a:lnTo>
                <a:cubicBezTo>
                  <a:pt x="3600256" y="1128155"/>
                  <a:pt x="3490573" y="1067219"/>
                  <a:pt x="3382633" y="1055033"/>
                </a:cubicBezTo>
                <a:close/>
                <a:moveTo>
                  <a:pt x="5097378" y="1042587"/>
                </a:moveTo>
                <a:cubicBezTo>
                  <a:pt x="5087521" y="1069338"/>
                  <a:pt x="5124128" y="1082010"/>
                  <a:pt x="5129760" y="1101721"/>
                </a:cubicBezTo>
                <a:cubicBezTo>
                  <a:pt x="5171998" y="1253779"/>
                  <a:pt x="5193118" y="1052442"/>
                  <a:pt x="5097378" y="1042587"/>
                </a:cubicBezTo>
                <a:close/>
                <a:moveTo>
                  <a:pt x="3579364" y="846116"/>
                </a:moveTo>
                <a:cubicBezTo>
                  <a:pt x="3542802" y="863526"/>
                  <a:pt x="3525393" y="905309"/>
                  <a:pt x="3487091" y="920977"/>
                </a:cubicBezTo>
                <a:cubicBezTo>
                  <a:pt x="3213759" y="978430"/>
                  <a:pt x="3626369" y="973206"/>
                  <a:pt x="3579364" y="846116"/>
                </a:cubicBezTo>
                <a:close/>
                <a:moveTo>
                  <a:pt x="3116264" y="725987"/>
                </a:moveTo>
                <a:cubicBezTo>
                  <a:pt x="3077962" y="729469"/>
                  <a:pt x="3142378" y="785181"/>
                  <a:pt x="3140638" y="783441"/>
                </a:cubicBezTo>
                <a:cubicBezTo>
                  <a:pt x="3269470" y="908791"/>
                  <a:pt x="3241614" y="729469"/>
                  <a:pt x="3116264" y="725987"/>
                </a:cubicBezTo>
                <a:close/>
                <a:moveTo>
                  <a:pt x="3158047" y="511848"/>
                </a:moveTo>
                <a:cubicBezTo>
                  <a:pt x="3145860" y="544926"/>
                  <a:pt x="3191125" y="560595"/>
                  <a:pt x="3198089" y="584969"/>
                </a:cubicBezTo>
                <a:cubicBezTo>
                  <a:pt x="3250318" y="772995"/>
                  <a:pt x="3276434" y="524034"/>
                  <a:pt x="3158047" y="511848"/>
                </a:cubicBezTo>
                <a:close/>
                <a:moveTo>
                  <a:pt x="3272952" y="0"/>
                </a:moveTo>
                <a:cubicBezTo>
                  <a:pt x="3398302" y="31338"/>
                  <a:pt x="3269470" y="203694"/>
                  <a:pt x="3360001" y="191508"/>
                </a:cubicBezTo>
                <a:cubicBezTo>
                  <a:pt x="3579364" y="48748"/>
                  <a:pt x="3382633" y="238513"/>
                  <a:pt x="3351295" y="337750"/>
                </a:cubicBezTo>
                <a:cubicBezTo>
                  <a:pt x="3309511" y="576263"/>
                  <a:pt x="3420934" y="236773"/>
                  <a:pt x="3483609" y="325562"/>
                </a:cubicBezTo>
                <a:cubicBezTo>
                  <a:pt x="3574140" y="306412"/>
                  <a:pt x="3715160" y="235031"/>
                  <a:pt x="3572400" y="374310"/>
                </a:cubicBezTo>
                <a:cubicBezTo>
                  <a:pt x="3770871" y="430021"/>
                  <a:pt x="3532357" y="438727"/>
                  <a:pt x="3462717" y="447431"/>
                </a:cubicBezTo>
                <a:cubicBezTo>
                  <a:pt x="3596774" y="452655"/>
                  <a:pt x="3645521" y="584969"/>
                  <a:pt x="3473163" y="576263"/>
                </a:cubicBezTo>
                <a:cubicBezTo>
                  <a:pt x="3312993" y="428281"/>
                  <a:pt x="3293844" y="837410"/>
                  <a:pt x="3431380" y="811296"/>
                </a:cubicBezTo>
                <a:cubicBezTo>
                  <a:pt x="3549766" y="663312"/>
                  <a:pt x="3640297" y="539704"/>
                  <a:pt x="3826584" y="532740"/>
                </a:cubicBezTo>
                <a:cubicBezTo>
                  <a:pt x="3725606" y="625011"/>
                  <a:pt x="3955415" y="684204"/>
                  <a:pt x="3783057" y="746879"/>
                </a:cubicBezTo>
                <a:cubicBezTo>
                  <a:pt x="4018090" y="832188"/>
                  <a:pt x="3675117" y="863526"/>
                  <a:pt x="3696008" y="926201"/>
                </a:cubicBezTo>
                <a:cubicBezTo>
                  <a:pt x="3866624" y="948833"/>
                  <a:pt x="3786539" y="980170"/>
                  <a:pt x="3685563" y="1065479"/>
                </a:cubicBezTo>
                <a:cubicBezTo>
                  <a:pt x="3706454" y="1044588"/>
                  <a:pt x="3979789" y="1128155"/>
                  <a:pt x="4077284" y="1206498"/>
                </a:cubicBezTo>
                <a:cubicBezTo>
                  <a:pt x="4028536" y="1354482"/>
                  <a:pt x="3861402" y="1211722"/>
                  <a:pt x="3812655" y="1316180"/>
                </a:cubicBezTo>
                <a:cubicBezTo>
                  <a:pt x="3708196" y="1156010"/>
                  <a:pt x="3593292" y="1410193"/>
                  <a:pt x="3527135" y="1218685"/>
                </a:cubicBezTo>
                <a:cubicBezTo>
                  <a:pt x="3534099" y="1363186"/>
                  <a:pt x="3419194" y="1263951"/>
                  <a:pt x="3401784" y="1185606"/>
                </a:cubicBezTo>
                <a:cubicBezTo>
                  <a:pt x="3286880" y="1225649"/>
                  <a:pt x="3553248" y="1340554"/>
                  <a:pt x="3605478" y="1368409"/>
                </a:cubicBezTo>
                <a:cubicBezTo>
                  <a:pt x="3655967" y="1539025"/>
                  <a:pt x="3932783" y="1237835"/>
                  <a:pt x="4030276" y="1446753"/>
                </a:cubicBezTo>
                <a:cubicBezTo>
                  <a:pt x="4110361" y="1382337"/>
                  <a:pt x="4509046" y="1476350"/>
                  <a:pt x="4244417" y="1507688"/>
                </a:cubicBezTo>
                <a:cubicBezTo>
                  <a:pt x="4261827" y="1579067"/>
                  <a:pt x="4119067" y="1653930"/>
                  <a:pt x="4009385" y="1573845"/>
                </a:cubicBezTo>
                <a:cubicBezTo>
                  <a:pt x="4174778" y="1659152"/>
                  <a:pt x="4002421" y="1683526"/>
                  <a:pt x="3922336" y="1603441"/>
                </a:cubicBezTo>
                <a:cubicBezTo>
                  <a:pt x="3924078" y="1754907"/>
                  <a:pt x="3730828" y="1631296"/>
                  <a:pt x="3649003" y="1638260"/>
                </a:cubicBezTo>
                <a:cubicBezTo>
                  <a:pt x="3737792" y="1798430"/>
                  <a:pt x="3991975" y="1836732"/>
                  <a:pt x="4136477" y="1702678"/>
                </a:cubicBezTo>
                <a:cubicBezTo>
                  <a:pt x="4146923" y="1829768"/>
                  <a:pt x="4277495" y="1699195"/>
                  <a:pt x="4338431" y="1758389"/>
                </a:cubicBezTo>
                <a:cubicBezTo>
                  <a:pt x="4549088" y="1760129"/>
                  <a:pt x="4333206" y="1803654"/>
                  <a:pt x="4294905" y="1888961"/>
                </a:cubicBezTo>
                <a:cubicBezTo>
                  <a:pt x="4141699" y="1786245"/>
                  <a:pt x="4242676" y="1982974"/>
                  <a:pt x="4108622" y="1988198"/>
                </a:cubicBezTo>
                <a:cubicBezTo>
                  <a:pt x="4052910" y="2118771"/>
                  <a:pt x="3915372" y="1958600"/>
                  <a:pt x="3932783" y="2014312"/>
                </a:cubicBezTo>
                <a:cubicBezTo>
                  <a:pt x="3798727" y="1982974"/>
                  <a:pt x="3758685" y="2038685"/>
                  <a:pt x="3598514" y="1988198"/>
                </a:cubicBezTo>
                <a:cubicBezTo>
                  <a:pt x="3638557" y="2070023"/>
                  <a:pt x="4002421" y="2224971"/>
                  <a:pt x="4171296" y="2090915"/>
                </a:cubicBezTo>
                <a:cubicBezTo>
                  <a:pt x="4108622" y="2298092"/>
                  <a:pt x="4390660" y="2070023"/>
                  <a:pt x="4451593" y="2197115"/>
                </a:cubicBezTo>
                <a:cubicBezTo>
                  <a:pt x="4712740" y="2224862"/>
                  <a:pt x="4398548" y="2275561"/>
                  <a:pt x="4399855" y="2390813"/>
                </a:cubicBezTo>
                <a:lnTo>
                  <a:pt x="4400881" y="2396002"/>
                </a:lnTo>
                <a:lnTo>
                  <a:pt x="4450786" y="2382305"/>
                </a:lnTo>
                <a:cubicBezTo>
                  <a:pt x="4590517" y="2359437"/>
                  <a:pt x="4745743" y="2427657"/>
                  <a:pt x="4866474" y="2326637"/>
                </a:cubicBezTo>
                <a:cubicBezTo>
                  <a:pt x="4812972" y="2375914"/>
                  <a:pt x="4703152" y="2192880"/>
                  <a:pt x="4596148" y="2195696"/>
                </a:cubicBezTo>
                <a:cubicBezTo>
                  <a:pt x="4541238" y="2181617"/>
                  <a:pt x="4300480" y="2078837"/>
                  <a:pt x="4393404" y="2056311"/>
                </a:cubicBezTo>
                <a:cubicBezTo>
                  <a:pt x="4496183" y="2106997"/>
                  <a:pt x="4455353" y="1994360"/>
                  <a:pt x="4529974" y="2035190"/>
                </a:cubicBezTo>
                <a:cubicBezTo>
                  <a:pt x="4677809" y="2129523"/>
                  <a:pt x="4538422" y="1966201"/>
                  <a:pt x="4628531" y="1967609"/>
                </a:cubicBezTo>
                <a:cubicBezTo>
                  <a:pt x="4835500" y="1999992"/>
                  <a:pt x="4672178" y="1897211"/>
                  <a:pt x="4572212" y="1869052"/>
                </a:cubicBezTo>
                <a:cubicBezTo>
                  <a:pt x="4580660" y="1854973"/>
                  <a:pt x="4479288" y="1784575"/>
                  <a:pt x="4567990" y="1783168"/>
                </a:cubicBezTo>
                <a:cubicBezTo>
                  <a:pt x="4631346" y="1711362"/>
                  <a:pt x="4873513" y="1832446"/>
                  <a:pt x="4784813" y="1739521"/>
                </a:cubicBezTo>
                <a:cubicBezTo>
                  <a:pt x="4917160" y="1778944"/>
                  <a:pt x="5094563" y="1777536"/>
                  <a:pt x="5187487" y="1636742"/>
                </a:cubicBezTo>
                <a:cubicBezTo>
                  <a:pt x="5173407" y="1593094"/>
                  <a:pt x="4914346" y="1778944"/>
                  <a:pt x="4843947" y="1694467"/>
                </a:cubicBezTo>
                <a:cubicBezTo>
                  <a:pt x="5021350" y="1536776"/>
                  <a:pt x="4745391" y="1770496"/>
                  <a:pt x="4717232" y="1635333"/>
                </a:cubicBezTo>
                <a:cubicBezTo>
                  <a:pt x="4883370" y="1526922"/>
                  <a:pt x="4507447" y="1708546"/>
                  <a:pt x="4670769" y="1577608"/>
                </a:cubicBezTo>
                <a:cubicBezTo>
                  <a:pt x="4620083" y="1587463"/>
                  <a:pt x="4373693" y="1522697"/>
                  <a:pt x="4572212" y="1507210"/>
                </a:cubicBezTo>
                <a:cubicBezTo>
                  <a:pt x="4638387" y="1394574"/>
                  <a:pt x="4777773" y="1536776"/>
                  <a:pt x="4869290" y="1532553"/>
                </a:cubicBezTo>
                <a:cubicBezTo>
                  <a:pt x="4793261" y="1408654"/>
                  <a:pt x="5232541" y="1671940"/>
                  <a:pt x="5187487" y="1472011"/>
                </a:cubicBezTo>
                <a:cubicBezTo>
                  <a:pt x="5098785" y="1529737"/>
                  <a:pt x="5103010" y="1457931"/>
                  <a:pt x="5011492" y="1466379"/>
                </a:cubicBezTo>
                <a:cubicBezTo>
                  <a:pt x="5059362" y="1383311"/>
                  <a:pt x="4912936" y="1439629"/>
                  <a:pt x="4843947" y="1415693"/>
                </a:cubicBezTo>
                <a:cubicBezTo>
                  <a:pt x="4697521" y="1365007"/>
                  <a:pt x="5019940" y="1352336"/>
                  <a:pt x="4827052" y="1284754"/>
                </a:cubicBezTo>
                <a:cubicBezTo>
                  <a:pt x="4707375" y="1225621"/>
                  <a:pt x="4936872" y="1241107"/>
                  <a:pt x="4798893" y="1181973"/>
                </a:cubicBezTo>
                <a:cubicBezTo>
                  <a:pt x="4801709" y="1132696"/>
                  <a:pt x="5126944" y="1297425"/>
                  <a:pt x="4984742" y="1103128"/>
                </a:cubicBezTo>
                <a:cubicBezTo>
                  <a:pt x="5073442" y="1145367"/>
                  <a:pt x="5111457" y="1063706"/>
                  <a:pt x="4996006" y="1063706"/>
                </a:cubicBezTo>
                <a:cubicBezTo>
                  <a:pt x="5056547" y="1039771"/>
                  <a:pt x="4870697" y="846881"/>
                  <a:pt x="5019940" y="904608"/>
                </a:cubicBezTo>
                <a:cubicBezTo>
                  <a:pt x="5063587" y="876449"/>
                  <a:pt x="5115680" y="872225"/>
                  <a:pt x="5131169" y="970781"/>
                </a:cubicBezTo>
                <a:cubicBezTo>
                  <a:pt x="5255069" y="1083417"/>
                  <a:pt x="5074852" y="773668"/>
                  <a:pt x="5093153" y="773668"/>
                </a:cubicBezTo>
                <a:cubicBezTo>
                  <a:pt x="5225500" y="914463"/>
                  <a:pt x="5174815" y="710311"/>
                  <a:pt x="5190302" y="628650"/>
                </a:cubicBezTo>
                <a:cubicBezTo>
                  <a:pt x="5291675" y="653993"/>
                  <a:pt x="5187487" y="793379"/>
                  <a:pt x="5260700" y="783525"/>
                </a:cubicBezTo>
                <a:cubicBezTo>
                  <a:pt x="5438101" y="668073"/>
                  <a:pt x="5279002" y="821538"/>
                  <a:pt x="5253659" y="901792"/>
                </a:cubicBezTo>
                <a:cubicBezTo>
                  <a:pt x="5219869" y="1094681"/>
                  <a:pt x="5309977" y="820131"/>
                  <a:pt x="5360663" y="891936"/>
                </a:cubicBezTo>
                <a:cubicBezTo>
                  <a:pt x="5433877" y="876449"/>
                  <a:pt x="5547921" y="818722"/>
                  <a:pt x="5432470" y="931358"/>
                </a:cubicBezTo>
                <a:cubicBezTo>
                  <a:pt x="5592976" y="976413"/>
                  <a:pt x="5400086" y="983453"/>
                  <a:pt x="5343768" y="990492"/>
                </a:cubicBezTo>
                <a:cubicBezTo>
                  <a:pt x="5452181" y="994717"/>
                  <a:pt x="5491603" y="1101721"/>
                  <a:pt x="5352216" y="1094681"/>
                </a:cubicBezTo>
                <a:cubicBezTo>
                  <a:pt x="5222684" y="975006"/>
                  <a:pt x="5207198" y="1305873"/>
                  <a:pt x="5318425" y="1284754"/>
                </a:cubicBezTo>
                <a:cubicBezTo>
                  <a:pt x="5414165" y="1165078"/>
                  <a:pt x="5487379" y="1065114"/>
                  <a:pt x="5638030" y="1059482"/>
                </a:cubicBezTo>
                <a:cubicBezTo>
                  <a:pt x="5556370" y="1134103"/>
                  <a:pt x="5742218" y="1181973"/>
                  <a:pt x="5602831" y="1232660"/>
                </a:cubicBezTo>
                <a:cubicBezTo>
                  <a:pt x="5792904" y="1301650"/>
                  <a:pt x="5515538" y="1326993"/>
                  <a:pt x="5532433" y="1377679"/>
                </a:cubicBezTo>
                <a:cubicBezTo>
                  <a:pt x="5670412" y="1395981"/>
                  <a:pt x="5605646" y="1421325"/>
                  <a:pt x="5523985" y="1490315"/>
                </a:cubicBezTo>
                <a:cubicBezTo>
                  <a:pt x="5540881" y="1473419"/>
                  <a:pt x="5761929" y="1541001"/>
                  <a:pt x="5840774" y="1604358"/>
                </a:cubicBezTo>
                <a:cubicBezTo>
                  <a:pt x="5801352" y="1724034"/>
                  <a:pt x="5666189" y="1608582"/>
                  <a:pt x="5626766" y="1693059"/>
                </a:cubicBezTo>
                <a:cubicBezTo>
                  <a:pt x="5542290" y="1563528"/>
                  <a:pt x="5449366" y="1769089"/>
                  <a:pt x="5395864" y="1614214"/>
                </a:cubicBezTo>
                <a:cubicBezTo>
                  <a:pt x="5401495" y="1731073"/>
                  <a:pt x="5308571" y="1650821"/>
                  <a:pt x="5294491" y="1587463"/>
                </a:cubicBezTo>
                <a:cubicBezTo>
                  <a:pt x="5201567" y="1619846"/>
                  <a:pt x="5416981" y="1712771"/>
                  <a:pt x="5459220" y="1735298"/>
                </a:cubicBezTo>
                <a:cubicBezTo>
                  <a:pt x="5500051" y="1873277"/>
                  <a:pt x="5723914" y="1629701"/>
                  <a:pt x="5802759" y="1798655"/>
                </a:cubicBezTo>
                <a:cubicBezTo>
                  <a:pt x="5867525" y="1746562"/>
                  <a:pt x="6189946" y="1822591"/>
                  <a:pt x="5975937" y="1847934"/>
                </a:cubicBezTo>
                <a:cubicBezTo>
                  <a:pt x="5990017" y="1905659"/>
                  <a:pt x="5874565" y="1966201"/>
                  <a:pt x="5785864" y="1901436"/>
                </a:cubicBezTo>
                <a:cubicBezTo>
                  <a:pt x="5919620" y="1970425"/>
                  <a:pt x="5780232" y="1990136"/>
                  <a:pt x="5715466" y="1925370"/>
                </a:cubicBezTo>
                <a:cubicBezTo>
                  <a:pt x="5716875" y="2047862"/>
                  <a:pt x="5560592" y="1947897"/>
                  <a:pt x="5494419" y="1953529"/>
                </a:cubicBezTo>
                <a:cubicBezTo>
                  <a:pt x="5566224" y="2083061"/>
                  <a:pt x="5771784" y="2114035"/>
                  <a:pt x="5888645" y="2005624"/>
                </a:cubicBezTo>
                <a:cubicBezTo>
                  <a:pt x="5897092" y="2108403"/>
                  <a:pt x="6002688" y="2002808"/>
                  <a:pt x="6051967" y="2050678"/>
                </a:cubicBezTo>
                <a:cubicBezTo>
                  <a:pt x="6222328" y="2052086"/>
                  <a:pt x="6047742" y="2087285"/>
                  <a:pt x="6016767" y="2156274"/>
                </a:cubicBezTo>
                <a:cubicBezTo>
                  <a:pt x="5892868" y="2073206"/>
                  <a:pt x="5974529" y="2232303"/>
                  <a:pt x="5866118" y="2236528"/>
                </a:cubicBezTo>
                <a:cubicBezTo>
                  <a:pt x="5821063" y="2342123"/>
                  <a:pt x="5709835" y="2212592"/>
                  <a:pt x="5723914" y="2257646"/>
                </a:cubicBezTo>
                <a:cubicBezTo>
                  <a:pt x="5615503" y="2232303"/>
                  <a:pt x="5583120" y="2277357"/>
                  <a:pt x="5453588" y="2236528"/>
                </a:cubicBezTo>
                <a:cubicBezTo>
                  <a:pt x="5485972" y="2302701"/>
                  <a:pt x="5780232" y="2428009"/>
                  <a:pt x="5916804" y="2319596"/>
                </a:cubicBezTo>
                <a:cubicBezTo>
                  <a:pt x="5866118" y="2487142"/>
                  <a:pt x="6094205" y="2302701"/>
                  <a:pt x="6143483" y="2405481"/>
                </a:cubicBezTo>
                <a:cubicBezTo>
                  <a:pt x="6368754" y="2429416"/>
                  <a:pt x="6064637" y="2474470"/>
                  <a:pt x="6105469" y="2581474"/>
                </a:cubicBezTo>
                <a:cubicBezTo>
                  <a:pt x="5959042" y="2625121"/>
                  <a:pt x="5842182" y="2629345"/>
                  <a:pt x="5683084" y="2629345"/>
                </a:cubicBezTo>
                <a:cubicBezTo>
                  <a:pt x="5616911" y="2675808"/>
                  <a:pt x="5961858" y="2805339"/>
                  <a:pt x="6035071" y="2670176"/>
                </a:cubicBezTo>
                <a:cubicBezTo>
                  <a:pt x="6061822" y="2718046"/>
                  <a:pt x="6157562" y="2678624"/>
                  <a:pt x="6063230" y="2740573"/>
                </a:cubicBezTo>
                <a:cubicBezTo>
                  <a:pt x="6137851" y="2754653"/>
                  <a:pt x="6226552" y="2696926"/>
                  <a:pt x="6296950" y="2775771"/>
                </a:cubicBezTo>
                <a:cubicBezTo>
                  <a:pt x="6329332" y="2844761"/>
                  <a:pt x="6129403" y="2953173"/>
                  <a:pt x="6033663" y="2919382"/>
                </a:cubicBezTo>
                <a:cubicBezTo>
                  <a:pt x="6170234" y="2994004"/>
                  <a:pt x="5990017" y="3029202"/>
                  <a:pt x="5912579" y="3002452"/>
                </a:cubicBezTo>
                <a:cubicBezTo>
                  <a:pt x="5843590" y="3081297"/>
                  <a:pt x="6140667" y="3075665"/>
                  <a:pt x="6223736" y="3060177"/>
                </a:cubicBezTo>
                <a:cubicBezTo>
                  <a:pt x="6334964" y="2988372"/>
                  <a:pt x="6292725" y="3137615"/>
                  <a:pt x="6211064" y="3120719"/>
                </a:cubicBezTo>
                <a:cubicBezTo>
                  <a:pt x="6285686" y="3182669"/>
                  <a:pt x="6187130" y="3205196"/>
                  <a:pt x="6140667" y="3174221"/>
                </a:cubicBezTo>
                <a:cubicBezTo>
                  <a:pt x="6209657" y="3299528"/>
                  <a:pt x="6375795" y="3200972"/>
                  <a:pt x="6482799" y="3186892"/>
                </a:cubicBezTo>
                <a:cubicBezTo>
                  <a:pt x="6477167" y="3385414"/>
                  <a:pt x="6308213" y="3410757"/>
                  <a:pt x="6153339" y="3381189"/>
                </a:cubicBezTo>
                <a:cubicBezTo>
                  <a:pt x="6160378" y="3519168"/>
                  <a:pt x="6453231" y="3414980"/>
                  <a:pt x="6560235" y="3478338"/>
                </a:cubicBezTo>
                <a:cubicBezTo>
                  <a:pt x="6771427" y="3400900"/>
                  <a:pt x="6603882" y="3567038"/>
                  <a:pt x="6502510" y="3575486"/>
                </a:cubicBezTo>
                <a:cubicBezTo>
                  <a:pt x="6617962" y="3598013"/>
                  <a:pt x="6515181" y="3623356"/>
                  <a:pt x="6460272" y="3614909"/>
                </a:cubicBezTo>
                <a:cubicBezTo>
                  <a:pt x="6557419" y="3716281"/>
                  <a:pt x="6332148" y="3590974"/>
                  <a:pt x="6299766" y="3665595"/>
                </a:cubicBezTo>
                <a:cubicBezTo>
                  <a:pt x="6427888" y="3737401"/>
                  <a:pt x="6610921" y="3754296"/>
                  <a:pt x="6764388" y="3758519"/>
                </a:cubicBezTo>
                <a:cubicBezTo>
                  <a:pt x="6924895" y="3738808"/>
                  <a:pt x="6820706" y="3762744"/>
                  <a:pt x="6736229" y="3809205"/>
                </a:cubicBezTo>
                <a:cubicBezTo>
                  <a:pt x="6896736" y="3959857"/>
                  <a:pt x="6519405" y="3889459"/>
                  <a:pt x="6482799" y="4004911"/>
                </a:cubicBezTo>
                <a:cubicBezTo>
                  <a:pt x="6318068" y="4003502"/>
                  <a:pt x="6261750" y="4034477"/>
                  <a:pt x="6085757" y="3992239"/>
                </a:cubicBezTo>
                <a:cubicBezTo>
                  <a:pt x="5947778" y="3954225"/>
                  <a:pt x="5932290" y="4030254"/>
                  <a:pt x="6077310" y="4059820"/>
                </a:cubicBezTo>
                <a:cubicBezTo>
                  <a:pt x="6308213" y="4140074"/>
                  <a:pt x="6508142" y="4125995"/>
                  <a:pt x="6733414" y="4147113"/>
                </a:cubicBezTo>
                <a:cubicBezTo>
                  <a:pt x="6858720" y="4128811"/>
                  <a:pt x="6663016" y="4200615"/>
                  <a:pt x="6744677" y="4190760"/>
                </a:cubicBezTo>
                <a:cubicBezTo>
                  <a:pt x="6988251" y="4238631"/>
                  <a:pt x="6619369" y="4220326"/>
                  <a:pt x="6653160" y="4238631"/>
                </a:cubicBezTo>
                <a:cubicBezTo>
                  <a:pt x="6943197" y="4351266"/>
                  <a:pt x="6305397" y="4206247"/>
                  <a:pt x="6484206" y="4411807"/>
                </a:cubicBezTo>
                <a:cubicBezTo>
                  <a:pt x="6351859" y="4272421"/>
                  <a:pt x="6274422" y="4482205"/>
                  <a:pt x="6140667" y="4365346"/>
                </a:cubicBezTo>
                <a:cubicBezTo>
                  <a:pt x="6182905" y="4473757"/>
                  <a:pt x="6046335" y="4362530"/>
                  <a:pt x="6001281" y="4370978"/>
                </a:cubicBezTo>
                <a:cubicBezTo>
                  <a:pt x="6006912" y="4417439"/>
                  <a:pt x="6305397" y="4546971"/>
                  <a:pt x="6437744" y="4537116"/>
                </a:cubicBezTo>
                <a:cubicBezTo>
                  <a:pt x="6513774" y="4580761"/>
                  <a:pt x="6757348" y="4408992"/>
                  <a:pt x="6660200" y="4528668"/>
                </a:cubicBezTo>
                <a:cubicBezTo>
                  <a:pt x="6717925" y="4527259"/>
                  <a:pt x="6938974" y="4492061"/>
                  <a:pt x="6755941" y="4565275"/>
                </a:cubicBezTo>
                <a:cubicBezTo>
                  <a:pt x="6572907" y="4570906"/>
                  <a:pt x="6702439" y="4618777"/>
                  <a:pt x="6798179" y="4625816"/>
                </a:cubicBezTo>
                <a:cubicBezTo>
                  <a:pt x="6747493" y="4644120"/>
                  <a:pt x="6664423" y="4642711"/>
                  <a:pt x="6791139" y="4694806"/>
                </a:cubicBezTo>
                <a:cubicBezTo>
                  <a:pt x="6685543" y="4661015"/>
                  <a:pt x="6688359" y="4734228"/>
                  <a:pt x="6609514" y="4742676"/>
                </a:cubicBezTo>
                <a:cubicBezTo>
                  <a:pt x="6736229" y="4742676"/>
                  <a:pt x="6639080" y="4815889"/>
                  <a:pt x="6571499" y="4784915"/>
                </a:cubicBezTo>
                <a:cubicBezTo>
                  <a:pt x="6671464" y="4835601"/>
                  <a:pt x="6536301" y="4811665"/>
                  <a:pt x="6512365" y="4835601"/>
                </a:cubicBezTo>
                <a:cubicBezTo>
                  <a:pt x="6399729" y="4865167"/>
                  <a:pt x="6571499" y="4915853"/>
                  <a:pt x="6667239" y="4924301"/>
                </a:cubicBezTo>
                <a:cubicBezTo>
                  <a:pt x="6798179" y="4904590"/>
                  <a:pt x="6861536" y="4979212"/>
                  <a:pt x="6691175" y="4974987"/>
                </a:cubicBezTo>
                <a:cubicBezTo>
                  <a:pt x="6791139" y="5052425"/>
                  <a:pt x="6603882" y="4967948"/>
                  <a:pt x="6578539" y="4970764"/>
                </a:cubicBezTo>
                <a:cubicBezTo>
                  <a:pt x="6663016" y="5029898"/>
                  <a:pt x="6579946" y="4993291"/>
                  <a:pt x="6586987" y="5066504"/>
                </a:cubicBezTo>
                <a:cubicBezTo>
                  <a:pt x="6553196" y="5043977"/>
                  <a:pt x="6433520" y="5081991"/>
                  <a:pt x="6371570" y="5046793"/>
                </a:cubicBezTo>
                <a:cubicBezTo>
                  <a:pt x="6285686" y="4914446"/>
                  <a:pt x="6353268" y="5156613"/>
                  <a:pt x="6270198" y="5097479"/>
                </a:cubicBezTo>
                <a:cubicBezTo>
                  <a:pt x="6237816" y="5114375"/>
                  <a:pt x="6143483" y="5110150"/>
                  <a:pt x="6095612" y="5056648"/>
                </a:cubicBezTo>
                <a:cubicBezTo>
                  <a:pt x="6047742" y="5067912"/>
                  <a:pt x="5942147" y="4996107"/>
                  <a:pt x="5957633" y="5091848"/>
                </a:cubicBezTo>
                <a:cubicBezTo>
                  <a:pt x="5846406" y="5112966"/>
                  <a:pt x="5647885" y="5152389"/>
                  <a:pt x="5549329" y="5048200"/>
                </a:cubicBezTo>
                <a:cubicBezTo>
                  <a:pt x="5509907" y="5045384"/>
                  <a:pt x="5376316" y="4789210"/>
                  <a:pt x="5419216" y="5037184"/>
                </a:cubicBezTo>
                <a:cubicBezTo>
                  <a:pt x="5405435" y="5090251"/>
                  <a:pt x="5433637" y="5220612"/>
                  <a:pt x="5443538" y="5420527"/>
                </a:cubicBezTo>
                <a:cubicBezTo>
                  <a:pt x="5476547" y="5566524"/>
                  <a:pt x="5452941" y="5652539"/>
                  <a:pt x="5316855" y="5635849"/>
                </a:cubicBezTo>
                <a:cubicBezTo>
                  <a:pt x="5141790" y="5647943"/>
                  <a:pt x="5148706" y="5638788"/>
                  <a:pt x="5155938" y="5481815"/>
                </a:cubicBezTo>
                <a:lnTo>
                  <a:pt x="5158239" y="5413630"/>
                </a:lnTo>
                <a:lnTo>
                  <a:pt x="5147349" y="5413910"/>
                </a:lnTo>
                <a:cubicBezTo>
                  <a:pt x="5106936" y="5406991"/>
                  <a:pt x="5009142" y="5367002"/>
                  <a:pt x="4989556" y="5369179"/>
                </a:cubicBezTo>
                <a:cubicBezTo>
                  <a:pt x="5094015" y="5442300"/>
                  <a:pt x="4991296" y="5397034"/>
                  <a:pt x="5000002" y="5487565"/>
                </a:cubicBezTo>
                <a:cubicBezTo>
                  <a:pt x="4958218" y="5459710"/>
                  <a:pt x="4810235" y="5506715"/>
                  <a:pt x="4733631" y="5463192"/>
                </a:cubicBezTo>
                <a:cubicBezTo>
                  <a:pt x="4627433" y="5299540"/>
                  <a:pt x="4711000" y="5598988"/>
                  <a:pt x="4608281" y="5525867"/>
                </a:cubicBezTo>
                <a:cubicBezTo>
                  <a:pt x="4568239" y="5546759"/>
                  <a:pt x="4451593" y="5541535"/>
                  <a:pt x="4392400" y="5475378"/>
                </a:cubicBezTo>
                <a:cubicBezTo>
                  <a:pt x="4333206" y="5489305"/>
                  <a:pt x="4202634" y="5400516"/>
                  <a:pt x="4221784" y="5518903"/>
                </a:cubicBezTo>
                <a:cubicBezTo>
                  <a:pt x="4084248" y="5545017"/>
                  <a:pt x="3838769" y="5593764"/>
                  <a:pt x="3716900" y="5464932"/>
                </a:cubicBezTo>
                <a:cubicBezTo>
                  <a:pt x="3668153" y="5461450"/>
                  <a:pt x="3502964" y="5144681"/>
                  <a:pt x="3556012" y="5451309"/>
                </a:cubicBezTo>
                <a:cubicBezTo>
                  <a:pt x="3538971" y="5516929"/>
                  <a:pt x="3573844" y="5678124"/>
                  <a:pt x="3586087" y="5925327"/>
                </a:cubicBezTo>
                <a:cubicBezTo>
                  <a:pt x="3626903" y="6105857"/>
                  <a:pt x="3597713" y="6212218"/>
                  <a:pt x="3429439" y="6191581"/>
                </a:cubicBezTo>
                <a:cubicBezTo>
                  <a:pt x="3182039" y="6208670"/>
                  <a:pt x="3228553" y="6191443"/>
                  <a:pt x="3233660" y="5906278"/>
                </a:cubicBezTo>
                <a:cubicBezTo>
                  <a:pt x="3238767" y="5735413"/>
                  <a:pt x="3311855" y="5413344"/>
                  <a:pt x="3288620" y="5337841"/>
                </a:cubicBezTo>
                <a:cubicBezTo>
                  <a:pt x="3224204" y="5127182"/>
                  <a:pt x="3124968" y="5473637"/>
                  <a:pt x="3046625" y="5386589"/>
                </a:cubicBezTo>
                <a:cubicBezTo>
                  <a:pt x="2935202" y="5491047"/>
                  <a:pt x="2804628" y="5522385"/>
                  <a:pt x="2640976" y="5576354"/>
                </a:cubicBezTo>
                <a:cubicBezTo>
                  <a:pt x="2658386" y="5384847"/>
                  <a:pt x="2454692" y="5661663"/>
                  <a:pt x="2473842" y="5524125"/>
                </a:cubicBezTo>
                <a:cubicBezTo>
                  <a:pt x="2462418" y="5504539"/>
                  <a:pt x="2135780" y="5611957"/>
                  <a:pt x="2183935" y="5467663"/>
                </a:cubicBezTo>
                <a:lnTo>
                  <a:pt x="2184849" y="5465670"/>
                </a:lnTo>
                <a:lnTo>
                  <a:pt x="2150410" y="5472083"/>
                </a:lnTo>
                <a:cubicBezTo>
                  <a:pt x="2034603" y="5492699"/>
                  <a:pt x="1869045" y="5511807"/>
                  <a:pt x="1781333" y="5419083"/>
                </a:cubicBezTo>
                <a:cubicBezTo>
                  <a:pt x="1741236" y="5416219"/>
                  <a:pt x="1605361" y="5155663"/>
                  <a:pt x="1648995" y="5407878"/>
                </a:cubicBezTo>
                <a:cubicBezTo>
                  <a:pt x="1634979" y="5461853"/>
                  <a:pt x="1663663" y="5594444"/>
                  <a:pt x="1673733" y="5797780"/>
                </a:cubicBezTo>
                <a:cubicBezTo>
                  <a:pt x="1707306" y="5946274"/>
                  <a:pt x="1683296" y="6033761"/>
                  <a:pt x="1544883" y="6016786"/>
                </a:cubicBezTo>
                <a:cubicBezTo>
                  <a:pt x="1341385" y="6030843"/>
                  <a:pt x="1379645" y="6016673"/>
                  <a:pt x="1383845" y="5782111"/>
                </a:cubicBezTo>
                <a:cubicBezTo>
                  <a:pt x="1388046" y="5641567"/>
                  <a:pt x="1448164" y="5376650"/>
                  <a:pt x="1429052" y="5314546"/>
                </a:cubicBezTo>
                <a:cubicBezTo>
                  <a:pt x="1376068" y="5141268"/>
                  <a:pt x="1294441" y="5426244"/>
                  <a:pt x="1230000" y="5354642"/>
                </a:cubicBezTo>
                <a:cubicBezTo>
                  <a:pt x="1138350" y="5440565"/>
                  <a:pt x="1030947" y="5466341"/>
                  <a:pt x="896336" y="5510734"/>
                </a:cubicBezTo>
                <a:cubicBezTo>
                  <a:pt x="910656" y="5353210"/>
                  <a:pt x="743109" y="5580904"/>
                  <a:pt x="758860" y="5467773"/>
                </a:cubicBezTo>
                <a:cubicBezTo>
                  <a:pt x="748837" y="5450588"/>
                  <a:pt x="443813" y="5552263"/>
                  <a:pt x="532599" y="5394739"/>
                </a:cubicBezTo>
                <a:cubicBezTo>
                  <a:pt x="462430" y="5443429"/>
                  <a:pt x="304906" y="5434836"/>
                  <a:pt x="442381" y="5357507"/>
                </a:cubicBezTo>
                <a:cubicBezTo>
                  <a:pt x="241896" y="5394739"/>
                  <a:pt x="402284" y="5288769"/>
                  <a:pt x="505391" y="5294497"/>
                </a:cubicBezTo>
                <a:cubicBezTo>
                  <a:pt x="410877" y="5280177"/>
                  <a:pt x="304906" y="5310249"/>
                  <a:pt x="223279" y="5277313"/>
                </a:cubicBezTo>
                <a:cubicBezTo>
                  <a:pt x="130198" y="5337458"/>
                  <a:pt x="188910" y="5235783"/>
                  <a:pt x="123037" y="5265856"/>
                </a:cubicBezTo>
                <a:cubicBezTo>
                  <a:pt x="121605" y="5217167"/>
                  <a:pt x="170295" y="5172773"/>
                  <a:pt x="58596" y="5221462"/>
                </a:cubicBezTo>
                <a:cubicBezTo>
                  <a:pt x="-136162" y="5247239"/>
                  <a:pt x="231871" y="5124084"/>
                  <a:pt x="57163" y="5132676"/>
                </a:cubicBezTo>
                <a:cubicBezTo>
                  <a:pt x="130198" y="5082556"/>
                  <a:pt x="236168" y="5042459"/>
                  <a:pt x="372211" y="5061074"/>
                </a:cubicBezTo>
                <a:cubicBezTo>
                  <a:pt x="439517" y="5128381"/>
                  <a:pt x="697284" y="4965129"/>
                  <a:pt x="528303" y="5022410"/>
                </a:cubicBezTo>
                <a:cubicBezTo>
                  <a:pt x="571264" y="4899255"/>
                  <a:pt x="468158" y="5022410"/>
                  <a:pt x="383667" y="5056779"/>
                </a:cubicBezTo>
                <a:cubicBezTo>
                  <a:pt x="436653" y="4973721"/>
                  <a:pt x="360755" y="4972288"/>
                  <a:pt x="312065" y="5013818"/>
                </a:cubicBezTo>
                <a:cubicBezTo>
                  <a:pt x="284857" y="4989473"/>
                  <a:pt x="240464" y="4933624"/>
                  <a:pt x="155974" y="4962265"/>
                </a:cubicBezTo>
                <a:cubicBezTo>
                  <a:pt x="264809" y="4874910"/>
                  <a:pt x="140221" y="4896391"/>
                  <a:pt x="77212" y="4912143"/>
                </a:cubicBezTo>
                <a:cubicBezTo>
                  <a:pt x="-108953" y="4870614"/>
                  <a:pt x="259081" y="4864886"/>
                  <a:pt x="104421" y="4806172"/>
                </a:cubicBezTo>
                <a:cubicBezTo>
                  <a:pt x="150246" y="4781828"/>
                  <a:pt x="549783" y="4811900"/>
                  <a:pt x="442381" y="4760347"/>
                </a:cubicBezTo>
                <a:cubicBezTo>
                  <a:pt x="416605" y="4714522"/>
                  <a:pt x="337842" y="4771803"/>
                  <a:pt x="292017" y="4701634"/>
                </a:cubicBezTo>
                <a:cubicBezTo>
                  <a:pt x="137357" y="4741731"/>
                  <a:pt x="376508" y="4605687"/>
                  <a:pt x="249056" y="4640056"/>
                </a:cubicBezTo>
                <a:cubicBezTo>
                  <a:pt x="87237" y="4632897"/>
                  <a:pt x="210392" y="4582775"/>
                  <a:pt x="294881" y="4588503"/>
                </a:cubicBezTo>
                <a:cubicBezTo>
                  <a:pt x="472453" y="4502581"/>
                  <a:pt x="163134" y="4535518"/>
                  <a:pt x="115877" y="4451027"/>
                </a:cubicBezTo>
                <a:cubicBezTo>
                  <a:pt x="177454" y="4369402"/>
                  <a:pt x="158838" y="4356513"/>
                  <a:pt x="57163" y="4356513"/>
                </a:cubicBezTo>
                <a:cubicBezTo>
                  <a:pt x="-108953" y="4273455"/>
                  <a:pt x="299178" y="4365105"/>
                  <a:pt x="148813" y="4296368"/>
                </a:cubicBezTo>
                <a:cubicBezTo>
                  <a:pt x="204664" y="4266296"/>
                  <a:pt x="310634" y="4269160"/>
                  <a:pt x="395123" y="4263431"/>
                </a:cubicBezTo>
                <a:cubicBezTo>
                  <a:pt x="476750" y="4322144"/>
                  <a:pt x="854807" y="4209014"/>
                  <a:pt x="711604" y="4181805"/>
                </a:cubicBezTo>
                <a:cubicBezTo>
                  <a:pt x="576993" y="4213309"/>
                  <a:pt x="754565" y="4082995"/>
                  <a:pt x="621385" y="4147436"/>
                </a:cubicBezTo>
                <a:cubicBezTo>
                  <a:pt x="562672" y="4075834"/>
                  <a:pt x="410877" y="4143140"/>
                  <a:pt x="383667" y="4058650"/>
                </a:cubicBezTo>
                <a:cubicBezTo>
                  <a:pt x="207528" y="4022850"/>
                  <a:pt x="489638" y="4011393"/>
                  <a:pt x="345003" y="3994209"/>
                </a:cubicBezTo>
                <a:cubicBezTo>
                  <a:pt x="165998" y="3948384"/>
                  <a:pt x="303473" y="3922607"/>
                  <a:pt x="403716" y="3956976"/>
                </a:cubicBezTo>
                <a:cubicBezTo>
                  <a:pt x="558375" y="3952679"/>
                  <a:pt x="724491" y="3969863"/>
                  <a:pt x="894904" y="3926902"/>
                </a:cubicBezTo>
                <a:cubicBezTo>
                  <a:pt x="1055292" y="3892534"/>
                  <a:pt x="914953" y="3835252"/>
                  <a:pt x="821870" y="3849573"/>
                </a:cubicBezTo>
                <a:cubicBezTo>
                  <a:pt x="804685" y="3762219"/>
                  <a:pt x="694419" y="3893966"/>
                  <a:pt x="700147" y="3795155"/>
                </a:cubicBezTo>
                <a:cubicBezTo>
                  <a:pt x="628546" y="3813772"/>
                  <a:pt x="585585" y="3775107"/>
                  <a:pt x="493935" y="3790860"/>
                </a:cubicBezTo>
                <a:cubicBezTo>
                  <a:pt x="532599" y="3709233"/>
                  <a:pt x="253353" y="3785132"/>
                  <a:pt x="312065" y="3713530"/>
                </a:cubicBezTo>
                <a:cubicBezTo>
                  <a:pt x="446677" y="3650520"/>
                  <a:pt x="204664" y="3661977"/>
                  <a:pt x="316362" y="3611855"/>
                </a:cubicBezTo>
                <a:cubicBezTo>
                  <a:pt x="506822" y="3570326"/>
                  <a:pt x="710171" y="3611855"/>
                  <a:pt x="897768" y="3558870"/>
                </a:cubicBezTo>
                <a:cubicBezTo>
                  <a:pt x="670074" y="3472948"/>
                  <a:pt x="1026651" y="3484404"/>
                  <a:pt x="1093956" y="3412802"/>
                </a:cubicBezTo>
                <a:cubicBezTo>
                  <a:pt x="1030947" y="3338337"/>
                  <a:pt x="987986" y="3448603"/>
                  <a:pt x="932137" y="3418531"/>
                </a:cubicBezTo>
                <a:cubicBezTo>
                  <a:pt x="864831" y="3399913"/>
                  <a:pt x="894904" y="3422826"/>
                  <a:pt x="817574" y="3451467"/>
                </a:cubicBezTo>
                <a:cubicBezTo>
                  <a:pt x="668643" y="3428554"/>
                  <a:pt x="538327" y="3415667"/>
                  <a:pt x="419469" y="3301104"/>
                </a:cubicBezTo>
                <a:cubicBezTo>
                  <a:pt x="501094" y="3225205"/>
                  <a:pt x="774613" y="3215182"/>
                  <a:pt x="917817" y="3149308"/>
                </a:cubicBezTo>
                <a:cubicBezTo>
                  <a:pt x="860535" y="3061953"/>
                  <a:pt x="996578" y="3073409"/>
                  <a:pt x="947889" y="3037609"/>
                </a:cubicBezTo>
                <a:cubicBezTo>
                  <a:pt x="803254" y="3155036"/>
                  <a:pt x="678666" y="3049066"/>
                  <a:pt x="539760" y="2966008"/>
                </a:cubicBezTo>
                <a:cubicBezTo>
                  <a:pt x="506822" y="2875789"/>
                  <a:pt x="1013762" y="2983192"/>
                  <a:pt x="787501" y="2882949"/>
                </a:cubicBezTo>
                <a:cubicBezTo>
                  <a:pt x="767452" y="2874357"/>
                  <a:pt x="539760" y="2774115"/>
                  <a:pt x="604200" y="2723993"/>
                </a:cubicBezTo>
                <a:cubicBezTo>
                  <a:pt x="760293" y="2660983"/>
                  <a:pt x="946458" y="2768387"/>
                  <a:pt x="1086797" y="2650960"/>
                </a:cubicBezTo>
                <a:cubicBezTo>
                  <a:pt x="1032380" y="2701080"/>
                  <a:pt x="920681" y="2514916"/>
                  <a:pt x="811846" y="2517780"/>
                </a:cubicBezTo>
                <a:cubicBezTo>
                  <a:pt x="755996" y="2503459"/>
                  <a:pt x="511119" y="2398922"/>
                  <a:pt x="605633" y="2376009"/>
                </a:cubicBezTo>
                <a:cubicBezTo>
                  <a:pt x="710171" y="2427562"/>
                  <a:pt x="668643" y="2312999"/>
                  <a:pt x="744540" y="2354528"/>
                </a:cubicBezTo>
                <a:cubicBezTo>
                  <a:pt x="894904" y="2450475"/>
                  <a:pt x="753132" y="2284359"/>
                  <a:pt x="844782" y="2285790"/>
                </a:cubicBezTo>
                <a:cubicBezTo>
                  <a:pt x="1055292" y="2318728"/>
                  <a:pt x="889176" y="2214188"/>
                  <a:pt x="787501" y="2185548"/>
                </a:cubicBezTo>
                <a:cubicBezTo>
                  <a:pt x="796093" y="2171227"/>
                  <a:pt x="692987" y="2099625"/>
                  <a:pt x="783206" y="2098194"/>
                </a:cubicBezTo>
                <a:cubicBezTo>
                  <a:pt x="847646" y="2025160"/>
                  <a:pt x="1093956" y="2148315"/>
                  <a:pt x="1003739" y="2053800"/>
                </a:cubicBezTo>
                <a:cubicBezTo>
                  <a:pt x="1138350" y="2093897"/>
                  <a:pt x="1318787" y="2092466"/>
                  <a:pt x="1413301" y="1949263"/>
                </a:cubicBezTo>
                <a:cubicBezTo>
                  <a:pt x="1398981" y="1904869"/>
                  <a:pt x="1135486" y="2093897"/>
                  <a:pt x="1063884" y="2007975"/>
                </a:cubicBezTo>
                <a:cubicBezTo>
                  <a:pt x="1244321" y="1847587"/>
                  <a:pt x="963642" y="2085305"/>
                  <a:pt x="935001" y="1947830"/>
                </a:cubicBezTo>
                <a:cubicBezTo>
                  <a:pt x="1103981" y="1837564"/>
                  <a:pt x="721627" y="2022296"/>
                  <a:pt x="887743" y="1889117"/>
                </a:cubicBezTo>
                <a:cubicBezTo>
                  <a:pt x="836190" y="1899140"/>
                  <a:pt x="585585" y="1833267"/>
                  <a:pt x="787501" y="1817515"/>
                </a:cubicBezTo>
                <a:cubicBezTo>
                  <a:pt x="854807" y="1702952"/>
                  <a:pt x="996578" y="1847587"/>
                  <a:pt x="1089661" y="1843292"/>
                </a:cubicBezTo>
                <a:cubicBezTo>
                  <a:pt x="1012331" y="1717273"/>
                  <a:pt x="1459126" y="1985063"/>
                  <a:pt x="1413301" y="1781714"/>
                </a:cubicBezTo>
                <a:cubicBezTo>
                  <a:pt x="1323082" y="1840428"/>
                  <a:pt x="1327379" y="1767393"/>
                  <a:pt x="1234296" y="1775985"/>
                </a:cubicBezTo>
                <a:cubicBezTo>
                  <a:pt x="1282985" y="1691496"/>
                  <a:pt x="1134053" y="1748777"/>
                  <a:pt x="1063884" y="1724432"/>
                </a:cubicBezTo>
                <a:cubicBezTo>
                  <a:pt x="914953" y="1672879"/>
                  <a:pt x="1242888" y="1659991"/>
                  <a:pt x="1046700" y="1591254"/>
                </a:cubicBezTo>
                <a:cubicBezTo>
                  <a:pt x="924976" y="1531108"/>
                  <a:pt x="1158399" y="1546860"/>
                  <a:pt x="1018059" y="1486714"/>
                </a:cubicBezTo>
                <a:cubicBezTo>
                  <a:pt x="1020923" y="1436594"/>
                  <a:pt x="1351723" y="1604141"/>
                  <a:pt x="1207088" y="1406520"/>
                </a:cubicBezTo>
                <a:cubicBezTo>
                  <a:pt x="1297305" y="1449481"/>
                  <a:pt x="1335971" y="1366423"/>
                  <a:pt x="1218544" y="1366423"/>
                </a:cubicBezTo>
                <a:cubicBezTo>
                  <a:pt x="1280121" y="1342079"/>
                  <a:pt x="1091092" y="1145890"/>
                  <a:pt x="1242888" y="1204604"/>
                </a:cubicBezTo>
                <a:cubicBezTo>
                  <a:pt x="1287282" y="1175963"/>
                  <a:pt x="1340266" y="1171667"/>
                  <a:pt x="1356019" y="1271909"/>
                </a:cubicBezTo>
                <a:cubicBezTo>
                  <a:pt x="1482039" y="1386472"/>
                  <a:pt x="1298738" y="1071424"/>
                  <a:pt x="1317354" y="1071424"/>
                </a:cubicBezTo>
                <a:cubicBezTo>
                  <a:pt x="1451965" y="1214628"/>
                  <a:pt x="1400412" y="1006983"/>
                  <a:pt x="1416165" y="923925"/>
                </a:cubicBezTo>
                <a:cubicBezTo>
                  <a:pt x="1519271" y="949702"/>
                  <a:pt x="1413301" y="1091473"/>
                  <a:pt x="1487767" y="1081449"/>
                </a:cubicBezTo>
                <a:cubicBezTo>
                  <a:pt x="1668203" y="964022"/>
                  <a:pt x="1506382" y="1120113"/>
                  <a:pt x="1480606" y="1201740"/>
                </a:cubicBezTo>
                <a:cubicBezTo>
                  <a:pt x="1446237" y="1397928"/>
                  <a:pt x="1537887" y="1118682"/>
                  <a:pt x="1589441" y="1191715"/>
                </a:cubicBezTo>
                <a:cubicBezTo>
                  <a:pt x="1663906" y="1175963"/>
                  <a:pt x="1779902" y="1117249"/>
                  <a:pt x="1662475" y="1231812"/>
                </a:cubicBezTo>
                <a:cubicBezTo>
                  <a:pt x="1825727" y="1277637"/>
                  <a:pt x="1629537" y="1284798"/>
                  <a:pt x="1572256" y="1291957"/>
                </a:cubicBezTo>
                <a:cubicBezTo>
                  <a:pt x="1682524" y="1296254"/>
                  <a:pt x="1722620" y="1405089"/>
                  <a:pt x="1580848" y="1397928"/>
                </a:cubicBezTo>
                <a:cubicBezTo>
                  <a:pt x="1449101" y="1276206"/>
                  <a:pt x="1433349" y="1612733"/>
                  <a:pt x="1546479" y="1591254"/>
                </a:cubicBezTo>
                <a:cubicBezTo>
                  <a:pt x="1643858" y="1469530"/>
                  <a:pt x="1718324" y="1367856"/>
                  <a:pt x="1871552" y="1362128"/>
                </a:cubicBezTo>
                <a:cubicBezTo>
                  <a:pt x="1788494" y="1438025"/>
                  <a:pt x="1977523" y="1486714"/>
                  <a:pt x="1835750" y="1538268"/>
                </a:cubicBezTo>
                <a:cubicBezTo>
                  <a:pt x="2029076" y="1608438"/>
                  <a:pt x="1746964" y="1634215"/>
                  <a:pt x="1764149" y="1685768"/>
                </a:cubicBezTo>
                <a:cubicBezTo>
                  <a:pt x="1904488" y="1704384"/>
                  <a:pt x="1838615" y="1730160"/>
                  <a:pt x="1755557" y="1800331"/>
                </a:cubicBezTo>
                <a:cubicBezTo>
                  <a:pt x="1772741" y="1783146"/>
                  <a:pt x="1997571" y="1851884"/>
                  <a:pt x="2077765" y="1916325"/>
                </a:cubicBezTo>
                <a:cubicBezTo>
                  <a:pt x="2037668" y="2038049"/>
                  <a:pt x="1900193" y="1920622"/>
                  <a:pt x="1860096" y="2006544"/>
                </a:cubicBezTo>
                <a:cubicBezTo>
                  <a:pt x="1774174" y="1874797"/>
                  <a:pt x="1679659" y="2083874"/>
                  <a:pt x="1625242" y="1926350"/>
                </a:cubicBezTo>
                <a:cubicBezTo>
                  <a:pt x="1630970" y="2045208"/>
                  <a:pt x="1536456" y="1963583"/>
                  <a:pt x="1522135" y="1899140"/>
                </a:cubicBezTo>
                <a:cubicBezTo>
                  <a:pt x="1427621" y="1932078"/>
                  <a:pt x="1646722" y="2026592"/>
                  <a:pt x="1689683" y="2049505"/>
                </a:cubicBezTo>
                <a:cubicBezTo>
                  <a:pt x="1731213" y="2189844"/>
                  <a:pt x="1958906" y="1942102"/>
                  <a:pt x="2039100" y="2113946"/>
                </a:cubicBezTo>
                <a:cubicBezTo>
                  <a:pt x="2104973" y="2060961"/>
                  <a:pt x="2432910" y="2138291"/>
                  <a:pt x="2215240" y="2164068"/>
                </a:cubicBezTo>
                <a:cubicBezTo>
                  <a:pt x="2229561" y="2222780"/>
                  <a:pt x="2112134" y="2284359"/>
                  <a:pt x="2021915" y="2218485"/>
                </a:cubicBezTo>
                <a:cubicBezTo>
                  <a:pt x="2157959" y="2288654"/>
                  <a:pt x="2016187" y="2308703"/>
                  <a:pt x="1950313" y="2242829"/>
                </a:cubicBezTo>
                <a:cubicBezTo>
                  <a:pt x="1951746" y="2367417"/>
                  <a:pt x="1792789" y="2265742"/>
                  <a:pt x="1725485" y="2271470"/>
                </a:cubicBezTo>
                <a:cubicBezTo>
                  <a:pt x="1798518" y="2403217"/>
                  <a:pt x="2007595" y="2434722"/>
                  <a:pt x="2126454" y="2324456"/>
                </a:cubicBezTo>
                <a:cubicBezTo>
                  <a:pt x="2135046" y="2428994"/>
                  <a:pt x="2242448" y="2321592"/>
                  <a:pt x="2292571" y="2370281"/>
                </a:cubicBezTo>
                <a:cubicBezTo>
                  <a:pt x="2422527" y="2371354"/>
                  <a:pt x="2355132" y="2391761"/>
                  <a:pt x="2300021" y="2431500"/>
                </a:cubicBezTo>
                <a:lnTo>
                  <a:pt x="2293389" y="2437073"/>
                </a:lnTo>
                <a:lnTo>
                  <a:pt x="2357703" y="2434619"/>
                </a:lnTo>
                <a:cubicBezTo>
                  <a:pt x="2504309" y="2435384"/>
                  <a:pt x="2680583" y="2457827"/>
                  <a:pt x="2508662" y="2381659"/>
                </a:cubicBezTo>
                <a:cubicBezTo>
                  <a:pt x="2484288" y="2371213"/>
                  <a:pt x="2207473" y="2249345"/>
                  <a:pt x="2285816" y="2188410"/>
                </a:cubicBezTo>
                <a:cubicBezTo>
                  <a:pt x="2475584" y="2111806"/>
                  <a:pt x="2701911" y="2242381"/>
                  <a:pt x="2872527" y="2099621"/>
                </a:cubicBezTo>
                <a:cubicBezTo>
                  <a:pt x="2806370" y="2160554"/>
                  <a:pt x="2670574" y="1934227"/>
                  <a:pt x="2538259" y="1937709"/>
                </a:cubicBezTo>
                <a:cubicBezTo>
                  <a:pt x="2470360" y="1920299"/>
                  <a:pt x="2172654" y="1793208"/>
                  <a:pt x="2287558" y="1765353"/>
                </a:cubicBezTo>
                <a:cubicBezTo>
                  <a:pt x="2414649" y="1828028"/>
                  <a:pt x="2364161" y="1688750"/>
                  <a:pt x="2456432" y="1739237"/>
                </a:cubicBezTo>
                <a:cubicBezTo>
                  <a:pt x="2639236" y="1855884"/>
                  <a:pt x="2466878" y="1653930"/>
                  <a:pt x="2578301" y="1655670"/>
                </a:cubicBezTo>
                <a:cubicBezTo>
                  <a:pt x="2834225" y="1695713"/>
                  <a:pt x="2632272" y="1568621"/>
                  <a:pt x="2508662" y="1533802"/>
                </a:cubicBezTo>
                <a:cubicBezTo>
                  <a:pt x="2519107" y="1516392"/>
                  <a:pt x="2393757" y="1429343"/>
                  <a:pt x="2503439" y="1427603"/>
                </a:cubicBezTo>
                <a:cubicBezTo>
                  <a:pt x="2581783" y="1338812"/>
                  <a:pt x="2881231" y="1488536"/>
                  <a:pt x="2771550" y="1373632"/>
                </a:cubicBezTo>
                <a:cubicBezTo>
                  <a:pt x="2935202" y="1422379"/>
                  <a:pt x="3154565" y="1420639"/>
                  <a:pt x="3269470" y="1246541"/>
                </a:cubicBezTo>
                <a:cubicBezTo>
                  <a:pt x="3252060" y="1192570"/>
                  <a:pt x="2931720" y="1422379"/>
                  <a:pt x="2844671" y="1317920"/>
                </a:cubicBezTo>
                <a:cubicBezTo>
                  <a:pt x="3064034" y="1122931"/>
                  <a:pt x="2722803" y="1411933"/>
                  <a:pt x="2687983" y="1244799"/>
                </a:cubicBezTo>
                <a:cubicBezTo>
                  <a:pt x="2893419" y="1110745"/>
                  <a:pt x="2428577" y="1335330"/>
                  <a:pt x="2630530" y="1173420"/>
                </a:cubicBezTo>
                <a:cubicBezTo>
                  <a:pt x="2567855" y="1185606"/>
                  <a:pt x="2263185" y="1105521"/>
                  <a:pt x="2508662" y="1086371"/>
                </a:cubicBezTo>
                <a:cubicBezTo>
                  <a:pt x="2590489" y="947093"/>
                  <a:pt x="2762844" y="1122931"/>
                  <a:pt x="2876009" y="1117709"/>
                </a:cubicBezTo>
                <a:cubicBezTo>
                  <a:pt x="2781996" y="964502"/>
                  <a:pt x="3325181" y="1290065"/>
                  <a:pt x="3269470" y="1042846"/>
                </a:cubicBezTo>
                <a:cubicBezTo>
                  <a:pt x="3159787" y="1114227"/>
                  <a:pt x="3165011" y="1025436"/>
                  <a:pt x="3051847" y="1035882"/>
                </a:cubicBezTo>
                <a:cubicBezTo>
                  <a:pt x="3111040" y="933165"/>
                  <a:pt x="2929978" y="1002804"/>
                  <a:pt x="2844671" y="973206"/>
                </a:cubicBezTo>
                <a:cubicBezTo>
                  <a:pt x="2663609" y="910531"/>
                  <a:pt x="3062293" y="894863"/>
                  <a:pt x="2823779" y="811296"/>
                </a:cubicBezTo>
                <a:cubicBezTo>
                  <a:pt x="2675795" y="738175"/>
                  <a:pt x="2959576" y="757325"/>
                  <a:pt x="2788960" y="684204"/>
                </a:cubicBezTo>
                <a:cubicBezTo>
                  <a:pt x="2792442" y="623271"/>
                  <a:pt x="3194607" y="826964"/>
                  <a:pt x="3018769" y="586709"/>
                </a:cubicBezTo>
                <a:cubicBezTo>
                  <a:pt x="3128450" y="638938"/>
                  <a:pt x="3175457" y="537962"/>
                  <a:pt x="3032697" y="537962"/>
                </a:cubicBezTo>
                <a:cubicBezTo>
                  <a:pt x="3107558" y="508366"/>
                  <a:pt x="2877749" y="269851"/>
                  <a:pt x="3062293" y="341232"/>
                </a:cubicBezTo>
                <a:cubicBezTo>
                  <a:pt x="3116264" y="306412"/>
                  <a:pt x="3180679" y="301189"/>
                  <a:pt x="3199831" y="423057"/>
                </a:cubicBezTo>
                <a:cubicBezTo>
                  <a:pt x="3353037" y="562335"/>
                  <a:pt x="3130192" y="179320"/>
                  <a:pt x="3152823" y="179320"/>
                </a:cubicBezTo>
                <a:cubicBezTo>
                  <a:pt x="3316475" y="353418"/>
                  <a:pt x="3253800" y="100977"/>
                  <a:pt x="327295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1" name="Graphic 47"/>
          <p:cNvSpPr/>
          <p:nvPr userDrawn="1"/>
        </p:nvSpPr>
        <p:spPr>
          <a:xfrm>
            <a:off x="9625750" y="4063403"/>
            <a:ext cx="1514475" cy="2271713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Graphic 47"/>
          <p:cNvSpPr/>
          <p:nvPr userDrawn="1"/>
        </p:nvSpPr>
        <p:spPr>
          <a:xfrm>
            <a:off x="10621899" y="4800037"/>
            <a:ext cx="1181002" cy="1771503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: Shape 12"/>
          <p:cNvSpPr/>
          <p:nvPr userDrawn="1"/>
        </p:nvSpPr>
        <p:spPr>
          <a:xfrm>
            <a:off x="11774817" y="5349833"/>
            <a:ext cx="417182" cy="1122552"/>
          </a:xfrm>
          <a:custGeom>
            <a:avLst/>
            <a:gdLst>
              <a:gd name="connsiteX0" fmla="*/ 150537 w 417182"/>
              <a:gd name="connsiteY0" fmla="*/ 987116 h 1122552"/>
              <a:gd name="connsiteX1" fmla="*/ 150537 w 417182"/>
              <a:gd name="connsiteY1" fmla="*/ 987116 h 1122552"/>
              <a:gd name="connsiteX2" fmla="*/ 184647 w 417182"/>
              <a:gd name="connsiteY2" fmla="*/ 867904 h 1122552"/>
              <a:gd name="connsiteX3" fmla="*/ 184647 w 417182"/>
              <a:gd name="connsiteY3" fmla="*/ 867904 h 1122552"/>
              <a:gd name="connsiteX4" fmla="*/ 106436 w 417182"/>
              <a:gd name="connsiteY4" fmla="*/ 864804 h 1122552"/>
              <a:gd name="connsiteX5" fmla="*/ 167075 w 417182"/>
              <a:gd name="connsiteY5" fmla="*/ 875140 h 1122552"/>
              <a:gd name="connsiteX6" fmla="*/ 106436 w 417182"/>
              <a:gd name="connsiteY6" fmla="*/ 864804 h 1122552"/>
              <a:gd name="connsiteX7" fmla="*/ 52342 w 417182"/>
              <a:gd name="connsiteY7" fmla="*/ 839997 h 1122552"/>
              <a:gd name="connsiteX8" fmla="*/ 52342 w 417182"/>
              <a:gd name="connsiteY8" fmla="*/ 839997 h 1122552"/>
              <a:gd name="connsiteX9" fmla="*/ 271472 w 417182"/>
              <a:gd name="connsiteY9" fmla="*/ 512336 h 1122552"/>
              <a:gd name="connsiteX10" fmla="*/ 271472 w 417182"/>
              <a:gd name="connsiteY10" fmla="*/ 512336 h 1122552"/>
              <a:gd name="connsiteX11" fmla="*/ 313851 w 417182"/>
              <a:gd name="connsiteY11" fmla="*/ 324560 h 1122552"/>
              <a:gd name="connsiteX12" fmla="*/ 313851 w 417182"/>
              <a:gd name="connsiteY12" fmla="*/ 324560 h 1122552"/>
              <a:gd name="connsiteX13" fmla="*/ 243908 w 417182"/>
              <a:gd name="connsiteY13" fmla="*/ 324560 h 1122552"/>
              <a:gd name="connsiteX14" fmla="*/ 278707 w 417182"/>
              <a:gd name="connsiteY14" fmla="*/ 339720 h 1122552"/>
              <a:gd name="connsiteX15" fmla="*/ 243908 w 417182"/>
              <a:gd name="connsiteY15" fmla="*/ 324560 h 1122552"/>
              <a:gd name="connsiteX16" fmla="*/ 330733 w 417182"/>
              <a:gd name="connsiteY16" fmla="*/ 318703 h 1122552"/>
              <a:gd name="connsiteX17" fmla="*/ 330733 w 417182"/>
              <a:gd name="connsiteY17" fmla="*/ 318703 h 1122552"/>
              <a:gd name="connsiteX18" fmla="*/ 345204 w 417182"/>
              <a:gd name="connsiteY18" fmla="*/ 311123 h 1122552"/>
              <a:gd name="connsiteX19" fmla="*/ 345204 w 417182"/>
              <a:gd name="connsiteY19" fmla="*/ 311123 h 1122552"/>
              <a:gd name="connsiteX20" fmla="*/ 371045 w 417182"/>
              <a:gd name="connsiteY20" fmla="*/ 272534 h 1122552"/>
              <a:gd name="connsiteX21" fmla="*/ 369322 w 417182"/>
              <a:gd name="connsiteY21" fmla="*/ 279769 h 1122552"/>
              <a:gd name="connsiteX22" fmla="*/ 371045 w 417182"/>
              <a:gd name="connsiteY22" fmla="*/ 272534 h 1122552"/>
              <a:gd name="connsiteX23" fmla="*/ 399297 w 417182"/>
              <a:gd name="connsiteY23" fmla="*/ 215684 h 1122552"/>
              <a:gd name="connsiteX24" fmla="*/ 399297 w 417182"/>
              <a:gd name="connsiteY24" fmla="*/ 215684 h 1122552"/>
              <a:gd name="connsiteX25" fmla="*/ 362431 w 417182"/>
              <a:gd name="connsiteY25" fmla="*/ 208794 h 1122552"/>
              <a:gd name="connsiteX26" fmla="*/ 369667 w 417182"/>
              <a:gd name="connsiteY26" fmla="*/ 214306 h 1122552"/>
              <a:gd name="connsiteX27" fmla="*/ 362431 w 417182"/>
              <a:gd name="connsiteY27" fmla="*/ 208794 h 1122552"/>
              <a:gd name="connsiteX28" fmla="*/ 401365 w 417182"/>
              <a:gd name="connsiteY28" fmla="*/ 167448 h 1122552"/>
              <a:gd name="connsiteX29" fmla="*/ 383104 w 417182"/>
              <a:gd name="connsiteY29" fmla="*/ 182264 h 1122552"/>
              <a:gd name="connsiteX30" fmla="*/ 401365 w 417182"/>
              <a:gd name="connsiteY30" fmla="*/ 167448 h 1122552"/>
              <a:gd name="connsiteX31" fmla="*/ 309716 w 417182"/>
              <a:gd name="connsiteY31" fmla="*/ 143675 h 1122552"/>
              <a:gd name="connsiteX32" fmla="*/ 314540 w 417182"/>
              <a:gd name="connsiteY32" fmla="*/ 155045 h 1122552"/>
              <a:gd name="connsiteX33" fmla="*/ 309716 w 417182"/>
              <a:gd name="connsiteY33" fmla="*/ 143675 h 1122552"/>
              <a:gd name="connsiteX34" fmla="*/ 317985 w 417182"/>
              <a:gd name="connsiteY34" fmla="*/ 101296 h 1122552"/>
              <a:gd name="connsiteX35" fmla="*/ 325909 w 417182"/>
              <a:gd name="connsiteY35" fmla="*/ 115767 h 1122552"/>
              <a:gd name="connsiteX36" fmla="*/ 317985 w 417182"/>
              <a:gd name="connsiteY36" fmla="*/ 101296 h 1122552"/>
              <a:gd name="connsiteX37" fmla="*/ 340725 w 417182"/>
              <a:gd name="connsiteY37" fmla="*/ 0 h 1122552"/>
              <a:gd name="connsiteX38" fmla="*/ 357952 w 417182"/>
              <a:gd name="connsiteY38" fmla="*/ 37900 h 1122552"/>
              <a:gd name="connsiteX39" fmla="*/ 356229 w 417182"/>
              <a:gd name="connsiteY39" fmla="*/ 66842 h 1122552"/>
              <a:gd name="connsiteX40" fmla="*/ 382414 w 417182"/>
              <a:gd name="connsiteY40" fmla="*/ 64430 h 1122552"/>
              <a:gd name="connsiteX41" fmla="*/ 399986 w 417182"/>
              <a:gd name="connsiteY41" fmla="*/ 74077 h 1122552"/>
              <a:gd name="connsiteX42" fmla="*/ 378280 w 417182"/>
              <a:gd name="connsiteY42" fmla="*/ 88548 h 1122552"/>
              <a:gd name="connsiteX43" fmla="*/ 380347 w 417182"/>
              <a:gd name="connsiteY43" fmla="*/ 114044 h 1122552"/>
              <a:gd name="connsiteX44" fmla="*/ 372078 w 417182"/>
              <a:gd name="connsiteY44" fmla="*/ 160557 h 1122552"/>
              <a:gd name="connsiteX45" fmla="*/ 406145 w 417182"/>
              <a:gd name="connsiteY45" fmla="*/ 122529 h 1122552"/>
              <a:gd name="connsiteX46" fmla="*/ 417182 w 417182"/>
              <a:gd name="connsiteY46" fmla="*/ 118254 h 1122552"/>
              <a:gd name="connsiteX47" fmla="*/ 417182 w 417182"/>
              <a:gd name="connsiteY47" fmla="*/ 252973 h 1122552"/>
              <a:gd name="connsiteX48" fmla="*/ 416438 w 417182"/>
              <a:gd name="connsiteY48" fmla="*/ 253154 h 1122552"/>
              <a:gd name="connsiteX49" fmla="*/ 391028 w 417182"/>
              <a:gd name="connsiteY49" fmla="*/ 241181 h 1122552"/>
              <a:gd name="connsiteX50" fmla="*/ 366221 w 417182"/>
              <a:gd name="connsiteY50" fmla="*/ 234634 h 1122552"/>
              <a:gd name="connsiteX51" fmla="*/ 406532 w 417182"/>
              <a:gd name="connsiteY51" fmla="*/ 270811 h 1122552"/>
              <a:gd name="connsiteX52" fmla="*/ 417182 w 417182"/>
              <a:gd name="connsiteY52" fmla="*/ 278708 h 1122552"/>
              <a:gd name="connsiteX53" fmla="*/ 417182 w 417182"/>
              <a:gd name="connsiteY53" fmla="*/ 324555 h 1122552"/>
              <a:gd name="connsiteX54" fmla="*/ 415146 w 417182"/>
              <a:gd name="connsiteY54" fmla="*/ 324215 h 1122552"/>
              <a:gd name="connsiteX55" fmla="*/ 417182 w 417182"/>
              <a:gd name="connsiteY55" fmla="*/ 326321 h 1122552"/>
              <a:gd name="connsiteX56" fmla="*/ 417182 w 417182"/>
              <a:gd name="connsiteY56" fmla="*/ 395968 h 1122552"/>
              <a:gd name="connsiteX57" fmla="*/ 405154 w 417182"/>
              <a:gd name="connsiteY57" fmla="*/ 393469 h 1122552"/>
              <a:gd name="connsiteX58" fmla="*/ 417182 w 417182"/>
              <a:gd name="connsiteY58" fmla="*/ 403573 h 1122552"/>
              <a:gd name="connsiteX59" fmla="*/ 417182 w 417182"/>
              <a:gd name="connsiteY59" fmla="*/ 1076079 h 1122552"/>
              <a:gd name="connsiteX60" fmla="*/ 408643 w 417182"/>
              <a:gd name="connsiteY60" fmla="*/ 1072003 h 1122552"/>
              <a:gd name="connsiteX61" fmla="*/ 402398 w 417182"/>
              <a:gd name="connsiteY61" fmla="*/ 1090135 h 1122552"/>
              <a:gd name="connsiteX62" fmla="*/ 364154 w 417182"/>
              <a:gd name="connsiteY62" fmla="*/ 1119765 h 1122552"/>
              <a:gd name="connsiteX63" fmla="*/ 343826 w 417182"/>
              <a:gd name="connsiteY63" fmla="*/ 1056370 h 1122552"/>
              <a:gd name="connsiteX64" fmla="*/ 295934 w 417182"/>
              <a:gd name="connsiteY64" fmla="*/ 1066017 h 1122552"/>
              <a:gd name="connsiteX65" fmla="*/ 215656 w 417182"/>
              <a:gd name="connsiteY65" fmla="*/ 1103572 h 1122552"/>
              <a:gd name="connsiteX66" fmla="*/ 182579 w 417182"/>
              <a:gd name="connsiteY66" fmla="*/ 1093235 h 1122552"/>
              <a:gd name="connsiteX67" fmla="*/ 128142 w 417182"/>
              <a:gd name="connsiteY67" fmla="*/ 1075664 h 1122552"/>
              <a:gd name="connsiteX68" fmla="*/ 106436 w 417182"/>
              <a:gd name="connsiteY68" fmla="*/ 1066706 h 1122552"/>
              <a:gd name="connsiteX69" fmla="*/ 121595 w 417182"/>
              <a:gd name="connsiteY69" fmla="*/ 1051546 h 1122552"/>
              <a:gd name="connsiteX70" fmla="*/ 53720 w 417182"/>
              <a:gd name="connsiteY70" fmla="*/ 1047411 h 1122552"/>
              <a:gd name="connsiteX71" fmla="*/ 29602 w 417182"/>
              <a:gd name="connsiteY71" fmla="*/ 1044655 h 1122552"/>
              <a:gd name="connsiteX72" fmla="*/ 14098 w 417182"/>
              <a:gd name="connsiteY72" fmla="*/ 1033974 h 1122552"/>
              <a:gd name="connsiteX73" fmla="*/ 13753 w 417182"/>
              <a:gd name="connsiteY73" fmla="*/ 1012612 h 1122552"/>
              <a:gd name="connsiteX74" fmla="*/ 89553 w 417182"/>
              <a:gd name="connsiteY74" fmla="*/ 995385 h 1122552"/>
              <a:gd name="connsiteX75" fmla="*/ 127108 w 417182"/>
              <a:gd name="connsiteY75" fmla="*/ 986083 h 1122552"/>
              <a:gd name="connsiteX76" fmla="*/ 92309 w 417182"/>
              <a:gd name="connsiteY76" fmla="*/ 994352 h 1122552"/>
              <a:gd name="connsiteX77" fmla="*/ 75082 w 417182"/>
              <a:gd name="connsiteY77" fmla="*/ 984016 h 1122552"/>
              <a:gd name="connsiteX78" fmla="*/ 37527 w 417182"/>
              <a:gd name="connsiteY78" fmla="*/ 971612 h 1122552"/>
              <a:gd name="connsiteX79" fmla="*/ 18577 w 417182"/>
              <a:gd name="connsiteY79" fmla="*/ 959553 h 1122552"/>
              <a:gd name="connsiteX80" fmla="*/ 25123 w 417182"/>
              <a:gd name="connsiteY80" fmla="*/ 934057 h 1122552"/>
              <a:gd name="connsiteX81" fmla="*/ 106436 w 417182"/>
              <a:gd name="connsiteY81" fmla="*/ 923031 h 1122552"/>
              <a:gd name="connsiteX82" fmla="*/ 70258 w 417182"/>
              <a:gd name="connsiteY82" fmla="*/ 908905 h 1122552"/>
              <a:gd name="connsiteX83" fmla="*/ 59922 w 417182"/>
              <a:gd name="connsiteY83" fmla="*/ 894090 h 1122552"/>
              <a:gd name="connsiteX84" fmla="*/ 70947 w 417182"/>
              <a:gd name="connsiteY84" fmla="*/ 881686 h 1122552"/>
              <a:gd name="connsiteX85" fmla="*/ 27880 w 417182"/>
              <a:gd name="connsiteY85" fmla="*/ 848610 h 1122552"/>
              <a:gd name="connsiteX86" fmla="*/ 13753 w 417182"/>
              <a:gd name="connsiteY86" fmla="*/ 825870 h 1122552"/>
              <a:gd name="connsiteX87" fmla="*/ 35804 w 417182"/>
              <a:gd name="connsiteY87" fmla="*/ 811399 h 1122552"/>
              <a:gd name="connsiteX88" fmla="*/ 95065 w 417182"/>
              <a:gd name="connsiteY88" fmla="*/ 803475 h 1122552"/>
              <a:gd name="connsiteX89" fmla="*/ 171210 w 417182"/>
              <a:gd name="connsiteY89" fmla="*/ 783836 h 1122552"/>
              <a:gd name="connsiteX90" fmla="*/ 149503 w 417182"/>
              <a:gd name="connsiteY90" fmla="*/ 775567 h 1122552"/>
              <a:gd name="connsiteX91" fmla="*/ 92309 w 417182"/>
              <a:gd name="connsiteY91" fmla="*/ 754205 h 1122552"/>
              <a:gd name="connsiteX92" fmla="*/ 83007 w 417182"/>
              <a:gd name="connsiteY92" fmla="*/ 738701 h 1122552"/>
              <a:gd name="connsiteX93" fmla="*/ 97133 w 417182"/>
              <a:gd name="connsiteY93" fmla="*/ 729743 h 1122552"/>
              <a:gd name="connsiteX94" fmla="*/ 215311 w 417182"/>
              <a:gd name="connsiteY94" fmla="*/ 722507 h 1122552"/>
              <a:gd name="connsiteX95" fmla="*/ 197739 w 417182"/>
              <a:gd name="connsiteY95" fmla="*/ 703902 h 1122552"/>
              <a:gd name="connsiteX96" fmla="*/ 168453 w 417182"/>
              <a:gd name="connsiteY96" fmla="*/ 690809 h 1122552"/>
              <a:gd name="connsiteX97" fmla="*/ 118839 w 417182"/>
              <a:gd name="connsiteY97" fmla="*/ 689776 h 1122552"/>
              <a:gd name="connsiteX98" fmla="*/ 75082 w 417182"/>
              <a:gd name="connsiteY98" fmla="*/ 671170 h 1122552"/>
              <a:gd name="connsiteX99" fmla="*/ 76116 w 417182"/>
              <a:gd name="connsiteY99" fmla="*/ 646708 h 1122552"/>
              <a:gd name="connsiteX100" fmla="*/ 216000 w 417182"/>
              <a:gd name="connsiteY100" fmla="*/ 633960 h 1122552"/>
              <a:gd name="connsiteX101" fmla="*/ 263203 w 417182"/>
              <a:gd name="connsiteY101" fmla="*/ 598816 h 1122552"/>
              <a:gd name="connsiteX102" fmla="*/ 224269 w 417182"/>
              <a:gd name="connsiteY102" fmla="*/ 600194 h 1122552"/>
              <a:gd name="connsiteX103" fmla="*/ 196706 w 417182"/>
              <a:gd name="connsiteY103" fmla="*/ 608119 h 1122552"/>
              <a:gd name="connsiteX104" fmla="*/ 100923 w 417182"/>
              <a:gd name="connsiteY104" fmla="*/ 571942 h 1122552"/>
              <a:gd name="connsiteX105" fmla="*/ 220824 w 417182"/>
              <a:gd name="connsiteY105" fmla="*/ 535420 h 1122552"/>
              <a:gd name="connsiteX106" fmla="*/ 228059 w 417182"/>
              <a:gd name="connsiteY106" fmla="*/ 508546 h 1122552"/>
              <a:gd name="connsiteX107" fmla="*/ 129865 w 417182"/>
              <a:gd name="connsiteY107" fmla="*/ 491319 h 1122552"/>
              <a:gd name="connsiteX108" fmla="*/ 189470 w 417182"/>
              <a:gd name="connsiteY108" fmla="*/ 471335 h 1122552"/>
              <a:gd name="connsiteX109" fmla="*/ 145369 w 417182"/>
              <a:gd name="connsiteY109" fmla="*/ 433091 h 1122552"/>
              <a:gd name="connsiteX110" fmla="*/ 261480 w 417182"/>
              <a:gd name="connsiteY110" fmla="*/ 415519 h 1122552"/>
              <a:gd name="connsiteX111" fmla="*/ 195328 w 417182"/>
              <a:gd name="connsiteY111" fmla="*/ 383477 h 1122552"/>
              <a:gd name="connsiteX112" fmla="*/ 145714 w 417182"/>
              <a:gd name="connsiteY112" fmla="*/ 349367 h 1122552"/>
              <a:gd name="connsiteX113" fmla="*/ 179134 w 417182"/>
              <a:gd name="connsiteY113" fmla="*/ 344199 h 1122552"/>
              <a:gd name="connsiteX114" fmla="*/ 203252 w 417182"/>
              <a:gd name="connsiteY114" fmla="*/ 327661 h 1122552"/>
              <a:gd name="connsiteX115" fmla="*/ 189470 w 417182"/>
              <a:gd name="connsiteY115" fmla="*/ 303543 h 1122552"/>
              <a:gd name="connsiteX116" fmla="*/ 188437 w 417182"/>
              <a:gd name="connsiteY116" fmla="*/ 282526 h 1122552"/>
              <a:gd name="connsiteX117" fmla="*/ 241497 w 417182"/>
              <a:gd name="connsiteY117" fmla="*/ 271845 h 1122552"/>
              <a:gd name="connsiteX118" fmla="*/ 340036 w 417182"/>
              <a:gd name="connsiteY118" fmla="*/ 246693 h 1122552"/>
              <a:gd name="connsiteX119" fmla="*/ 255967 w 417182"/>
              <a:gd name="connsiteY119" fmla="*/ 260819 h 1122552"/>
              <a:gd name="connsiteX120" fmla="*/ 224958 w 417182"/>
              <a:gd name="connsiteY120" fmla="*/ 246349 h 1122552"/>
              <a:gd name="connsiteX121" fmla="*/ 213588 w 417182"/>
              <a:gd name="connsiteY121" fmla="*/ 232222 h 1122552"/>
              <a:gd name="connsiteX122" fmla="*/ 189470 w 417182"/>
              <a:gd name="connsiteY122" fmla="*/ 214995 h 1122552"/>
              <a:gd name="connsiteX123" fmla="*/ 262169 w 417182"/>
              <a:gd name="connsiteY123" fmla="*/ 221197 h 1122552"/>
              <a:gd name="connsiteX124" fmla="*/ 340036 w 417182"/>
              <a:gd name="connsiteY124" fmla="*/ 206382 h 1122552"/>
              <a:gd name="connsiteX125" fmla="*/ 296968 w 417182"/>
              <a:gd name="connsiteY125" fmla="*/ 205003 h 1122552"/>
              <a:gd name="connsiteX126" fmla="*/ 255967 w 417182"/>
              <a:gd name="connsiteY126" fmla="*/ 192600 h 1122552"/>
              <a:gd name="connsiteX127" fmla="*/ 251833 w 417182"/>
              <a:gd name="connsiteY127" fmla="*/ 160557 h 1122552"/>
              <a:gd name="connsiteX128" fmla="*/ 244942 w 417182"/>
              <a:gd name="connsiteY128" fmla="*/ 135406 h 1122552"/>
              <a:gd name="connsiteX129" fmla="*/ 290422 w 417182"/>
              <a:gd name="connsiteY129" fmla="*/ 116111 h 1122552"/>
              <a:gd name="connsiteX130" fmla="*/ 293178 w 417182"/>
              <a:gd name="connsiteY130" fmla="*/ 106464 h 1122552"/>
              <a:gd name="connsiteX131" fmla="*/ 299035 w 417182"/>
              <a:gd name="connsiteY131" fmla="*/ 67531 h 1122552"/>
              <a:gd name="connsiteX132" fmla="*/ 326254 w 417182"/>
              <a:gd name="connsiteY132" fmla="*/ 83724 h 1122552"/>
              <a:gd name="connsiteX133" fmla="*/ 316951 w 417182"/>
              <a:gd name="connsiteY133" fmla="*/ 35488 h 1122552"/>
              <a:gd name="connsiteX134" fmla="*/ 340725 w 417182"/>
              <a:gd name="connsiteY134" fmla="*/ 0 h 112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417182" h="1122552">
                <a:moveTo>
                  <a:pt x="150537" y="987116"/>
                </a:moveTo>
                <a:cubicBezTo>
                  <a:pt x="135377" y="992285"/>
                  <a:pt x="160529" y="993318"/>
                  <a:pt x="150537" y="987116"/>
                </a:cubicBezTo>
                <a:close/>
                <a:moveTo>
                  <a:pt x="184647" y="867904"/>
                </a:moveTo>
                <a:cubicBezTo>
                  <a:pt x="162252" y="871005"/>
                  <a:pt x="195672" y="873073"/>
                  <a:pt x="184647" y="867904"/>
                </a:cubicBezTo>
                <a:close/>
                <a:moveTo>
                  <a:pt x="106436" y="864804"/>
                </a:moveTo>
                <a:cubicBezTo>
                  <a:pt x="70603" y="896157"/>
                  <a:pt x="177067" y="878930"/>
                  <a:pt x="167075" y="875140"/>
                </a:cubicBezTo>
                <a:cubicBezTo>
                  <a:pt x="146058" y="867215"/>
                  <a:pt x="121595" y="882031"/>
                  <a:pt x="106436" y="864804"/>
                </a:cubicBezTo>
                <a:close/>
                <a:moveTo>
                  <a:pt x="52342" y="839997"/>
                </a:moveTo>
                <a:cubicBezTo>
                  <a:pt x="30636" y="842408"/>
                  <a:pt x="59578" y="848266"/>
                  <a:pt x="52342" y="839997"/>
                </a:cubicBezTo>
                <a:close/>
                <a:moveTo>
                  <a:pt x="271472" y="512336"/>
                </a:moveTo>
                <a:cubicBezTo>
                  <a:pt x="232538" y="518882"/>
                  <a:pt x="245286" y="531975"/>
                  <a:pt x="271472" y="512336"/>
                </a:cubicBezTo>
                <a:close/>
                <a:moveTo>
                  <a:pt x="313851" y="324560"/>
                </a:moveTo>
                <a:cubicBezTo>
                  <a:pt x="301447" y="330417"/>
                  <a:pt x="325220" y="329384"/>
                  <a:pt x="313851" y="324560"/>
                </a:cubicBezTo>
                <a:close/>
                <a:moveTo>
                  <a:pt x="243908" y="324560"/>
                </a:moveTo>
                <a:cubicBezTo>
                  <a:pt x="234261" y="346955"/>
                  <a:pt x="266993" y="342132"/>
                  <a:pt x="278707" y="339720"/>
                </a:cubicBezTo>
                <a:cubicBezTo>
                  <a:pt x="330389" y="321804"/>
                  <a:pt x="257345" y="340409"/>
                  <a:pt x="243908" y="324560"/>
                </a:cubicBezTo>
                <a:close/>
                <a:moveTo>
                  <a:pt x="330733" y="318703"/>
                </a:moveTo>
                <a:cubicBezTo>
                  <a:pt x="318329" y="324560"/>
                  <a:pt x="342103" y="323526"/>
                  <a:pt x="330733" y="318703"/>
                </a:cubicBezTo>
                <a:close/>
                <a:moveTo>
                  <a:pt x="345204" y="311123"/>
                </a:moveTo>
                <a:cubicBezTo>
                  <a:pt x="330044" y="316291"/>
                  <a:pt x="355196" y="317669"/>
                  <a:pt x="345204" y="311123"/>
                </a:cubicBezTo>
                <a:close/>
                <a:moveTo>
                  <a:pt x="371045" y="272534"/>
                </a:moveTo>
                <a:lnTo>
                  <a:pt x="369322" y="279769"/>
                </a:lnTo>
                <a:cubicBezTo>
                  <a:pt x="362776" y="314224"/>
                  <a:pt x="384137" y="291828"/>
                  <a:pt x="371045" y="272534"/>
                </a:cubicBezTo>
                <a:close/>
                <a:moveTo>
                  <a:pt x="399297" y="215684"/>
                </a:moveTo>
                <a:cubicBezTo>
                  <a:pt x="395507" y="237046"/>
                  <a:pt x="424104" y="209827"/>
                  <a:pt x="399297" y="215684"/>
                </a:cubicBezTo>
                <a:close/>
                <a:moveTo>
                  <a:pt x="362431" y="208794"/>
                </a:moveTo>
                <a:lnTo>
                  <a:pt x="369667" y="214306"/>
                </a:lnTo>
                <a:cubicBezTo>
                  <a:pt x="405499" y="223264"/>
                  <a:pt x="383793" y="211205"/>
                  <a:pt x="362431" y="208794"/>
                </a:cubicBezTo>
                <a:close/>
                <a:moveTo>
                  <a:pt x="401365" y="167448"/>
                </a:moveTo>
                <a:cubicBezTo>
                  <a:pt x="394129" y="170894"/>
                  <a:pt x="390683" y="179163"/>
                  <a:pt x="383104" y="182264"/>
                </a:cubicBezTo>
                <a:cubicBezTo>
                  <a:pt x="329010" y="193634"/>
                  <a:pt x="410667" y="192600"/>
                  <a:pt x="401365" y="167448"/>
                </a:cubicBezTo>
                <a:close/>
                <a:moveTo>
                  <a:pt x="309716" y="143675"/>
                </a:moveTo>
                <a:cubicBezTo>
                  <a:pt x="302136" y="144364"/>
                  <a:pt x="314884" y="155389"/>
                  <a:pt x="314540" y="155045"/>
                </a:cubicBezTo>
                <a:cubicBezTo>
                  <a:pt x="340036" y="179852"/>
                  <a:pt x="334523" y="144364"/>
                  <a:pt x="309716" y="143675"/>
                </a:cubicBezTo>
                <a:close/>
                <a:moveTo>
                  <a:pt x="317985" y="101296"/>
                </a:moveTo>
                <a:cubicBezTo>
                  <a:pt x="315573" y="107842"/>
                  <a:pt x="324531" y="110943"/>
                  <a:pt x="325909" y="115767"/>
                </a:cubicBezTo>
                <a:cubicBezTo>
                  <a:pt x="336246" y="152978"/>
                  <a:pt x="341414" y="103708"/>
                  <a:pt x="317985" y="101296"/>
                </a:cubicBezTo>
                <a:close/>
                <a:moveTo>
                  <a:pt x="340725" y="0"/>
                </a:moveTo>
                <a:cubicBezTo>
                  <a:pt x="365532" y="6202"/>
                  <a:pt x="340036" y="40312"/>
                  <a:pt x="357952" y="37900"/>
                </a:cubicBezTo>
                <a:cubicBezTo>
                  <a:pt x="401365" y="9648"/>
                  <a:pt x="362431" y="47203"/>
                  <a:pt x="356229" y="66842"/>
                </a:cubicBezTo>
                <a:cubicBezTo>
                  <a:pt x="347960" y="114044"/>
                  <a:pt x="370011" y="46858"/>
                  <a:pt x="382414" y="64430"/>
                </a:cubicBezTo>
                <a:cubicBezTo>
                  <a:pt x="400331" y="60640"/>
                  <a:pt x="428239" y="46514"/>
                  <a:pt x="399986" y="74077"/>
                </a:cubicBezTo>
                <a:cubicBezTo>
                  <a:pt x="439264" y="85102"/>
                  <a:pt x="392062" y="86825"/>
                  <a:pt x="378280" y="88548"/>
                </a:cubicBezTo>
                <a:cubicBezTo>
                  <a:pt x="404810" y="89582"/>
                  <a:pt x="414457" y="115767"/>
                  <a:pt x="380347" y="114044"/>
                </a:cubicBezTo>
                <a:cubicBezTo>
                  <a:pt x="348649" y="84758"/>
                  <a:pt x="344859" y="165725"/>
                  <a:pt x="372078" y="160557"/>
                </a:cubicBezTo>
                <a:cubicBezTo>
                  <a:pt x="383793" y="145914"/>
                  <a:pt x="394129" y="132477"/>
                  <a:pt x="406145" y="122529"/>
                </a:cubicBezTo>
                <a:lnTo>
                  <a:pt x="417182" y="118254"/>
                </a:lnTo>
                <a:lnTo>
                  <a:pt x="417182" y="252973"/>
                </a:lnTo>
                <a:lnTo>
                  <a:pt x="416438" y="253154"/>
                </a:lnTo>
                <a:cubicBezTo>
                  <a:pt x="406533" y="257030"/>
                  <a:pt x="397575" y="260131"/>
                  <a:pt x="391028" y="241181"/>
                </a:cubicBezTo>
                <a:cubicBezTo>
                  <a:pt x="392406" y="269777"/>
                  <a:pt x="369667" y="250139"/>
                  <a:pt x="366221" y="234634"/>
                </a:cubicBezTo>
                <a:cubicBezTo>
                  <a:pt x="343481" y="242559"/>
                  <a:pt x="396196" y="265299"/>
                  <a:pt x="406532" y="270811"/>
                </a:cubicBezTo>
                <a:lnTo>
                  <a:pt x="417182" y="278708"/>
                </a:lnTo>
                <a:lnTo>
                  <a:pt x="417182" y="324555"/>
                </a:lnTo>
                <a:lnTo>
                  <a:pt x="415146" y="324215"/>
                </a:lnTo>
                <a:lnTo>
                  <a:pt x="417182" y="326321"/>
                </a:lnTo>
                <a:lnTo>
                  <a:pt x="417182" y="395968"/>
                </a:lnTo>
                <a:lnTo>
                  <a:pt x="405154" y="393469"/>
                </a:lnTo>
                <a:lnTo>
                  <a:pt x="417182" y="403573"/>
                </a:lnTo>
                <a:lnTo>
                  <a:pt x="417182" y="1076079"/>
                </a:lnTo>
                <a:lnTo>
                  <a:pt x="408643" y="1072003"/>
                </a:lnTo>
                <a:cubicBezTo>
                  <a:pt x="402226" y="1069721"/>
                  <a:pt x="398092" y="1072046"/>
                  <a:pt x="402398" y="1090135"/>
                </a:cubicBezTo>
                <a:cubicBezTo>
                  <a:pt x="419625" y="1124933"/>
                  <a:pt x="391028" y="1121488"/>
                  <a:pt x="364154" y="1119765"/>
                </a:cubicBezTo>
                <a:cubicBezTo>
                  <a:pt x="307993" y="1134925"/>
                  <a:pt x="341414" y="1084622"/>
                  <a:pt x="343826" y="1056370"/>
                </a:cubicBezTo>
                <a:cubicBezTo>
                  <a:pt x="331078" y="1014680"/>
                  <a:pt x="311439" y="1083244"/>
                  <a:pt x="295934" y="1066017"/>
                </a:cubicBezTo>
                <a:cubicBezTo>
                  <a:pt x="273884" y="1086689"/>
                  <a:pt x="248043" y="1092891"/>
                  <a:pt x="215656" y="1103572"/>
                </a:cubicBezTo>
                <a:cubicBezTo>
                  <a:pt x="219101" y="1065672"/>
                  <a:pt x="178790" y="1120455"/>
                  <a:pt x="182579" y="1093235"/>
                </a:cubicBezTo>
                <a:cubicBezTo>
                  <a:pt x="180168" y="1089101"/>
                  <a:pt x="106780" y="1113564"/>
                  <a:pt x="128142" y="1075664"/>
                </a:cubicBezTo>
                <a:cubicBezTo>
                  <a:pt x="111259" y="1087378"/>
                  <a:pt x="73359" y="1085311"/>
                  <a:pt x="106436" y="1066706"/>
                </a:cubicBezTo>
                <a:cubicBezTo>
                  <a:pt x="58200" y="1075664"/>
                  <a:pt x="96788" y="1050168"/>
                  <a:pt x="121595" y="1051546"/>
                </a:cubicBezTo>
                <a:cubicBezTo>
                  <a:pt x="98856" y="1048101"/>
                  <a:pt x="73359" y="1055336"/>
                  <a:pt x="53720" y="1047411"/>
                </a:cubicBezTo>
                <a:cubicBezTo>
                  <a:pt x="31325" y="1061882"/>
                  <a:pt x="45451" y="1037420"/>
                  <a:pt x="29602" y="1044655"/>
                </a:cubicBezTo>
                <a:cubicBezTo>
                  <a:pt x="29258" y="1032941"/>
                  <a:pt x="40972" y="1022260"/>
                  <a:pt x="14098" y="1033974"/>
                </a:cubicBezTo>
                <a:cubicBezTo>
                  <a:pt x="-32760" y="1040176"/>
                  <a:pt x="55788" y="1010545"/>
                  <a:pt x="13753" y="1012612"/>
                </a:cubicBezTo>
                <a:cubicBezTo>
                  <a:pt x="31325" y="1000554"/>
                  <a:pt x="56821" y="990906"/>
                  <a:pt x="89553" y="995385"/>
                </a:cubicBezTo>
                <a:cubicBezTo>
                  <a:pt x="105747" y="1011579"/>
                  <a:pt x="167764" y="972301"/>
                  <a:pt x="127108" y="986083"/>
                </a:cubicBezTo>
                <a:cubicBezTo>
                  <a:pt x="137444" y="956452"/>
                  <a:pt x="112637" y="986083"/>
                  <a:pt x="92309" y="994352"/>
                </a:cubicBezTo>
                <a:cubicBezTo>
                  <a:pt x="105057" y="974368"/>
                  <a:pt x="86796" y="974024"/>
                  <a:pt x="75082" y="984016"/>
                </a:cubicBezTo>
                <a:cubicBezTo>
                  <a:pt x="68536" y="978158"/>
                  <a:pt x="57855" y="964721"/>
                  <a:pt x="37527" y="971612"/>
                </a:cubicBezTo>
                <a:cubicBezTo>
                  <a:pt x="63712" y="950595"/>
                  <a:pt x="33737" y="955763"/>
                  <a:pt x="18577" y="959553"/>
                </a:cubicBezTo>
                <a:cubicBezTo>
                  <a:pt x="-26214" y="949561"/>
                  <a:pt x="62334" y="948183"/>
                  <a:pt x="25123" y="934057"/>
                </a:cubicBezTo>
                <a:cubicBezTo>
                  <a:pt x="36149" y="928200"/>
                  <a:pt x="132276" y="935435"/>
                  <a:pt x="106436" y="923031"/>
                </a:cubicBezTo>
                <a:cubicBezTo>
                  <a:pt x="100234" y="912006"/>
                  <a:pt x="81284" y="925788"/>
                  <a:pt x="70258" y="908905"/>
                </a:cubicBezTo>
                <a:cubicBezTo>
                  <a:pt x="33048" y="918552"/>
                  <a:pt x="90587" y="885821"/>
                  <a:pt x="59922" y="894090"/>
                </a:cubicBezTo>
                <a:cubicBezTo>
                  <a:pt x="20989" y="892367"/>
                  <a:pt x="50620" y="880308"/>
                  <a:pt x="70947" y="881686"/>
                </a:cubicBezTo>
                <a:cubicBezTo>
                  <a:pt x="113671" y="861013"/>
                  <a:pt x="39250" y="868938"/>
                  <a:pt x="27880" y="848610"/>
                </a:cubicBezTo>
                <a:cubicBezTo>
                  <a:pt x="42695" y="828971"/>
                  <a:pt x="38216" y="825870"/>
                  <a:pt x="13753" y="825870"/>
                </a:cubicBezTo>
                <a:cubicBezTo>
                  <a:pt x="-26214" y="805887"/>
                  <a:pt x="71981" y="827937"/>
                  <a:pt x="35804" y="811399"/>
                </a:cubicBezTo>
                <a:cubicBezTo>
                  <a:pt x="49241" y="804164"/>
                  <a:pt x="74738" y="804853"/>
                  <a:pt x="95065" y="803475"/>
                </a:cubicBezTo>
                <a:cubicBezTo>
                  <a:pt x="114705" y="817601"/>
                  <a:pt x="205664" y="790382"/>
                  <a:pt x="171210" y="783836"/>
                </a:cubicBezTo>
                <a:cubicBezTo>
                  <a:pt x="138823" y="791416"/>
                  <a:pt x="181546" y="760063"/>
                  <a:pt x="149503" y="775567"/>
                </a:cubicBezTo>
                <a:cubicBezTo>
                  <a:pt x="135377" y="758340"/>
                  <a:pt x="98856" y="774533"/>
                  <a:pt x="92309" y="754205"/>
                </a:cubicBezTo>
                <a:cubicBezTo>
                  <a:pt x="49931" y="745592"/>
                  <a:pt x="117805" y="742835"/>
                  <a:pt x="83007" y="738701"/>
                </a:cubicBezTo>
                <a:cubicBezTo>
                  <a:pt x="39939" y="727675"/>
                  <a:pt x="73015" y="721474"/>
                  <a:pt x="97133" y="729743"/>
                </a:cubicBezTo>
                <a:cubicBezTo>
                  <a:pt x="134343" y="728709"/>
                  <a:pt x="174310" y="732843"/>
                  <a:pt x="215311" y="722507"/>
                </a:cubicBezTo>
                <a:cubicBezTo>
                  <a:pt x="253900" y="714238"/>
                  <a:pt x="220135" y="700456"/>
                  <a:pt x="197739" y="703902"/>
                </a:cubicBezTo>
                <a:cubicBezTo>
                  <a:pt x="193605" y="682885"/>
                  <a:pt x="167075" y="714583"/>
                  <a:pt x="168453" y="690809"/>
                </a:cubicBezTo>
                <a:cubicBezTo>
                  <a:pt x="151226" y="695288"/>
                  <a:pt x="140890" y="685986"/>
                  <a:pt x="118839" y="689776"/>
                </a:cubicBezTo>
                <a:cubicBezTo>
                  <a:pt x="128142" y="670137"/>
                  <a:pt x="60956" y="688398"/>
                  <a:pt x="75082" y="671170"/>
                </a:cubicBezTo>
                <a:cubicBezTo>
                  <a:pt x="107469" y="656010"/>
                  <a:pt x="49241" y="658767"/>
                  <a:pt x="76116" y="646708"/>
                </a:cubicBezTo>
                <a:cubicBezTo>
                  <a:pt x="121940" y="636716"/>
                  <a:pt x="170865" y="646708"/>
                  <a:pt x="216000" y="633960"/>
                </a:cubicBezTo>
                <a:cubicBezTo>
                  <a:pt x="161218" y="613287"/>
                  <a:pt x="247009" y="616043"/>
                  <a:pt x="263203" y="598816"/>
                </a:cubicBezTo>
                <a:cubicBezTo>
                  <a:pt x="248043" y="580900"/>
                  <a:pt x="237706" y="607430"/>
                  <a:pt x="224269" y="600194"/>
                </a:cubicBezTo>
                <a:cubicBezTo>
                  <a:pt x="208076" y="595715"/>
                  <a:pt x="215311" y="601228"/>
                  <a:pt x="196706" y="608119"/>
                </a:cubicBezTo>
                <a:cubicBezTo>
                  <a:pt x="160873" y="602606"/>
                  <a:pt x="129520" y="599505"/>
                  <a:pt x="100923" y="571942"/>
                </a:cubicBezTo>
                <a:cubicBezTo>
                  <a:pt x="120562" y="553681"/>
                  <a:pt x="186370" y="551269"/>
                  <a:pt x="220824" y="535420"/>
                </a:cubicBezTo>
                <a:cubicBezTo>
                  <a:pt x="207042" y="514403"/>
                  <a:pt x="239774" y="517159"/>
                  <a:pt x="228059" y="508546"/>
                </a:cubicBezTo>
                <a:cubicBezTo>
                  <a:pt x="193260" y="536799"/>
                  <a:pt x="163285" y="511302"/>
                  <a:pt x="129865" y="491319"/>
                </a:cubicBezTo>
                <a:cubicBezTo>
                  <a:pt x="121940" y="469612"/>
                  <a:pt x="243908" y="495453"/>
                  <a:pt x="189470" y="471335"/>
                </a:cubicBezTo>
                <a:cubicBezTo>
                  <a:pt x="184647" y="469268"/>
                  <a:pt x="129865" y="445150"/>
                  <a:pt x="145369" y="433091"/>
                </a:cubicBezTo>
                <a:cubicBezTo>
                  <a:pt x="182924" y="417931"/>
                  <a:pt x="227715" y="443772"/>
                  <a:pt x="261480" y="415519"/>
                </a:cubicBezTo>
                <a:cubicBezTo>
                  <a:pt x="248387" y="427578"/>
                  <a:pt x="221513" y="382788"/>
                  <a:pt x="195328" y="383477"/>
                </a:cubicBezTo>
                <a:cubicBezTo>
                  <a:pt x="181890" y="380031"/>
                  <a:pt x="122974" y="354880"/>
                  <a:pt x="145714" y="349367"/>
                </a:cubicBezTo>
                <a:cubicBezTo>
                  <a:pt x="170865" y="361771"/>
                  <a:pt x="160873" y="334207"/>
                  <a:pt x="179134" y="344199"/>
                </a:cubicBezTo>
                <a:cubicBezTo>
                  <a:pt x="215311" y="367283"/>
                  <a:pt x="181201" y="327316"/>
                  <a:pt x="203252" y="327661"/>
                </a:cubicBezTo>
                <a:cubicBezTo>
                  <a:pt x="253900" y="335585"/>
                  <a:pt x="213933" y="310434"/>
                  <a:pt x="189470" y="303543"/>
                </a:cubicBezTo>
                <a:cubicBezTo>
                  <a:pt x="191538" y="300097"/>
                  <a:pt x="166730" y="282870"/>
                  <a:pt x="188437" y="282526"/>
                </a:cubicBezTo>
                <a:cubicBezTo>
                  <a:pt x="203941" y="264954"/>
                  <a:pt x="263203" y="294585"/>
                  <a:pt x="241497" y="271845"/>
                </a:cubicBezTo>
                <a:cubicBezTo>
                  <a:pt x="273884" y="281492"/>
                  <a:pt x="317296" y="281148"/>
                  <a:pt x="340036" y="246693"/>
                </a:cubicBezTo>
                <a:cubicBezTo>
                  <a:pt x="336590" y="236012"/>
                  <a:pt x="273194" y="281492"/>
                  <a:pt x="255967" y="260819"/>
                </a:cubicBezTo>
                <a:cubicBezTo>
                  <a:pt x="299380" y="222231"/>
                  <a:pt x="231849" y="279425"/>
                  <a:pt x="224958" y="246349"/>
                </a:cubicBezTo>
                <a:cubicBezTo>
                  <a:pt x="265615" y="219819"/>
                  <a:pt x="173621" y="264265"/>
                  <a:pt x="213588" y="232222"/>
                </a:cubicBezTo>
                <a:cubicBezTo>
                  <a:pt x="201185" y="234634"/>
                  <a:pt x="140890" y="218785"/>
                  <a:pt x="189470" y="214995"/>
                </a:cubicBezTo>
                <a:cubicBezTo>
                  <a:pt x="205664" y="187432"/>
                  <a:pt x="239774" y="222231"/>
                  <a:pt x="262169" y="221197"/>
                </a:cubicBezTo>
                <a:cubicBezTo>
                  <a:pt x="243564" y="190877"/>
                  <a:pt x="351061" y="255307"/>
                  <a:pt x="340036" y="206382"/>
                </a:cubicBezTo>
                <a:cubicBezTo>
                  <a:pt x="318329" y="220508"/>
                  <a:pt x="319363" y="202936"/>
                  <a:pt x="296968" y="205003"/>
                </a:cubicBezTo>
                <a:cubicBezTo>
                  <a:pt x="308682" y="184676"/>
                  <a:pt x="272850" y="198457"/>
                  <a:pt x="255967" y="192600"/>
                </a:cubicBezTo>
                <a:cubicBezTo>
                  <a:pt x="220135" y="180196"/>
                  <a:pt x="299035" y="177096"/>
                  <a:pt x="251833" y="160557"/>
                </a:cubicBezTo>
                <a:cubicBezTo>
                  <a:pt x="222546" y="146087"/>
                  <a:pt x="278707" y="149876"/>
                  <a:pt x="244942" y="135406"/>
                </a:cubicBezTo>
                <a:cubicBezTo>
                  <a:pt x="245631" y="123347"/>
                  <a:pt x="325220" y="163658"/>
                  <a:pt x="290422" y="116111"/>
                </a:cubicBezTo>
                <a:cubicBezTo>
                  <a:pt x="312128" y="126448"/>
                  <a:pt x="321431" y="106464"/>
                  <a:pt x="293178" y="106464"/>
                </a:cubicBezTo>
                <a:cubicBezTo>
                  <a:pt x="307993" y="100607"/>
                  <a:pt x="262513" y="53404"/>
                  <a:pt x="299035" y="67531"/>
                </a:cubicBezTo>
                <a:cubicBezTo>
                  <a:pt x="309716" y="60640"/>
                  <a:pt x="322464" y="59606"/>
                  <a:pt x="326254" y="83724"/>
                </a:cubicBezTo>
                <a:cubicBezTo>
                  <a:pt x="356574" y="111288"/>
                  <a:pt x="312472" y="35488"/>
                  <a:pt x="316951" y="35488"/>
                </a:cubicBezTo>
                <a:cubicBezTo>
                  <a:pt x="349338" y="69942"/>
                  <a:pt x="336935" y="19984"/>
                  <a:pt x="340725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Graphic 47"/>
          <p:cNvSpPr/>
          <p:nvPr userDrawn="1"/>
        </p:nvSpPr>
        <p:spPr>
          <a:xfrm>
            <a:off x="1073145" y="5766026"/>
            <a:ext cx="335807" cy="503711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Graphic 47"/>
          <p:cNvSpPr/>
          <p:nvPr userDrawn="1"/>
        </p:nvSpPr>
        <p:spPr>
          <a:xfrm>
            <a:off x="-1" y="5194246"/>
            <a:ext cx="675152" cy="1012729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Graphic 47"/>
          <p:cNvSpPr/>
          <p:nvPr userDrawn="1"/>
        </p:nvSpPr>
        <p:spPr>
          <a:xfrm>
            <a:off x="1390556" y="5667856"/>
            <a:ext cx="466701" cy="700052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Graphic 47"/>
          <p:cNvSpPr/>
          <p:nvPr userDrawn="1"/>
        </p:nvSpPr>
        <p:spPr>
          <a:xfrm>
            <a:off x="3199765" y="5660092"/>
            <a:ext cx="413386" cy="620080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Graphic 47"/>
          <p:cNvSpPr/>
          <p:nvPr userDrawn="1"/>
        </p:nvSpPr>
        <p:spPr>
          <a:xfrm>
            <a:off x="7378050" y="5215722"/>
            <a:ext cx="413386" cy="620080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Graphic 47"/>
          <p:cNvSpPr/>
          <p:nvPr userDrawn="1"/>
        </p:nvSpPr>
        <p:spPr>
          <a:xfrm>
            <a:off x="6962379" y="5512836"/>
            <a:ext cx="206693" cy="310040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idx="10" hasCustomPrompt="1"/>
          </p:nvPr>
        </p:nvSpPr>
        <p:spPr>
          <a:xfrm>
            <a:off x="3" y="2"/>
            <a:ext cx="12191996" cy="6857999"/>
          </a:xfrm>
          <a:custGeom>
            <a:avLst/>
            <a:gdLst>
              <a:gd name="connsiteX0" fmla="*/ 12191996 w 12191996"/>
              <a:gd name="connsiteY0" fmla="*/ 0 h 6857999"/>
              <a:gd name="connsiteX1" fmla="*/ 12191996 w 12191996"/>
              <a:gd name="connsiteY1" fmla="*/ 3562458 h 6857999"/>
              <a:gd name="connsiteX2" fmla="*/ 5 w 12191996"/>
              <a:gd name="connsiteY2" fmla="*/ 6857999 h 6857999"/>
              <a:gd name="connsiteX3" fmla="*/ 0 w 12191996"/>
              <a:gd name="connsiteY3" fmla="*/ 6857999 h 6857999"/>
              <a:gd name="connsiteX4" fmla="*/ 0 w 12191996"/>
              <a:gd name="connsiteY4" fmla="*/ 3295543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6" h="6857999">
                <a:moveTo>
                  <a:pt x="12191996" y="0"/>
                </a:moveTo>
                <a:lnTo>
                  <a:pt x="12191996" y="3562458"/>
                </a:lnTo>
                <a:lnTo>
                  <a:pt x="5" y="6857999"/>
                </a:lnTo>
                <a:lnTo>
                  <a:pt x="0" y="6857999"/>
                </a:lnTo>
                <a:lnTo>
                  <a:pt x="0" y="329554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idx="10" hasCustomPrompt="1"/>
          </p:nvPr>
        </p:nvSpPr>
        <p:spPr>
          <a:xfrm>
            <a:off x="3" y="2"/>
            <a:ext cx="12191996" cy="6100760"/>
          </a:xfrm>
          <a:custGeom>
            <a:avLst/>
            <a:gdLst>
              <a:gd name="connsiteX0" fmla="*/ 0 w 12191996"/>
              <a:gd name="connsiteY0" fmla="*/ 0 h 6100760"/>
              <a:gd name="connsiteX1" fmla="*/ 12191996 w 12191996"/>
              <a:gd name="connsiteY1" fmla="*/ 0 h 6100760"/>
              <a:gd name="connsiteX2" fmla="*/ 12191996 w 12191996"/>
              <a:gd name="connsiteY2" fmla="*/ 9523 h 6100760"/>
              <a:gd name="connsiteX3" fmla="*/ 6100759 w 12191996"/>
              <a:gd name="connsiteY3" fmla="*/ 6100760 h 6100760"/>
              <a:gd name="connsiteX4" fmla="*/ 0 w 12191996"/>
              <a:gd name="connsiteY4" fmla="*/ 2 h 610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6" h="6100760">
                <a:moveTo>
                  <a:pt x="0" y="0"/>
                </a:moveTo>
                <a:lnTo>
                  <a:pt x="12191996" y="0"/>
                </a:lnTo>
                <a:lnTo>
                  <a:pt x="12191996" y="9523"/>
                </a:lnTo>
                <a:lnTo>
                  <a:pt x="6100759" y="6100760"/>
                </a:lnTo>
                <a:lnTo>
                  <a:pt x="0" y="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gradFill>
          <a:gsLst>
            <a:gs pos="0">
              <a:schemeClr val="accent2"/>
            </a:gs>
            <a:gs pos="73000">
              <a:schemeClr val="accent2">
                <a:lumMod val="75000"/>
              </a:schemeClr>
            </a:gs>
            <a:gs pos="100000">
              <a:schemeClr val="accent2">
                <a:lumMod val="5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idx="11" hasCustomPrompt="1"/>
          </p:nvPr>
        </p:nvSpPr>
        <p:spPr>
          <a:xfrm>
            <a:off x="9352547" y="4018545"/>
            <a:ext cx="2839453" cy="2839453"/>
          </a:xfrm>
          <a:custGeom>
            <a:avLst/>
            <a:gdLst>
              <a:gd name="connsiteX0" fmla="*/ 2839453 w 2839453"/>
              <a:gd name="connsiteY0" fmla="*/ 0 h 2839453"/>
              <a:gd name="connsiteX1" fmla="*/ 2839453 w 2839453"/>
              <a:gd name="connsiteY1" fmla="*/ 2839453 h 2839453"/>
              <a:gd name="connsiteX2" fmla="*/ 0 w 2839453"/>
              <a:gd name="connsiteY2" fmla="*/ 2839453 h 2839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39453" h="2839453">
                <a:moveTo>
                  <a:pt x="2839453" y="0"/>
                </a:moveTo>
                <a:lnTo>
                  <a:pt x="2839453" y="2839453"/>
                </a:lnTo>
                <a:lnTo>
                  <a:pt x="0" y="28394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idx="12" hasCustomPrompt="1"/>
          </p:nvPr>
        </p:nvSpPr>
        <p:spPr>
          <a:xfrm>
            <a:off x="3001441" y="3939910"/>
            <a:ext cx="5836182" cy="2918091"/>
          </a:xfrm>
          <a:custGeom>
            <a:avLst/>
            <a:gdLst>
              <a:gd name="connsiteX0" fmla="*/ 2918092 w 5836182"/>
              <a:gd name="connsiteY0" fmla="*/ 0 h 2918091"/>
              <a:gd name="connsiteX1" fmla="*/ 5836182 w 5836182"/>
              <a:gd name="connsiteY1" fmla="*/ 2918091 h 2918091"/>
              <a:gd name="connsiteX2" fmla="*/ 0 w 5836182"/>
              <a:gd name="connsiteY2" fmla="*/ 2918091 h 2918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36182" h="2918091">
                <a:moveTo>
                  <a:pt x="2918092" y="0"/>
                </a:moveTo>
                <a:lnTo>
                  <a:pt x="5836182" y="2918091"/>
                </a:lnTo>
                <a:lnTo>
                  <a:pt x="0" y="291809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idx="13" hasCustomPrompt="1"/>
          </p:nvPr>
        </p:nvSpPr>
        <p:spPr>
          <a:xfrm>
            <a:off x="9232735" y="2"/>
            <a:ext cx="2959264" cy="3575629"/>
          </a:xfrm>
          <a:custGeom>
            <a:avLst/>
            <a:gdLst>
              <a:gd name="connsiteX0" fmla="*/ 616365 w 2959264"/>
              <a:gd name="connsiteY0" fmla="*/ 0 h 3575629"/>
              <a:gd name="connsiteX1" fmla="*/ 2959264 w 2959264"/>
              <a:gd name="connsiteY1" fmla="*/ 0 h 3575629"/>
              <a:gd name="connsiteX2" fmla="*/ 2959264 w 2959264"/>
              <a:gd name="connsiteY2" fmla="*/ 3575629 h 3575629"/>
              <a:gd name="connsiteX3" fmla="*/ 0 w 2959264"/>
              <a:gd name="connsiteY3" fmla="*/ 616365 h 3575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9264" h="3575629">
                <a:moveTo>
                  <a:pt x="616365" y="0"/>
                </a:moveTo>
                <a:lnTo>
                  <a:pt x="2959264" y="0"/>
                </a:lnTo>
                <a:lnTo>
                  <a:pt x="2959264" y="3575629"/>
                </a:lnTo>
                <a:lnTo>
                  <a:pt x="0" y="61636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idx="10" hasCustomPrompt="1"/>
          </p:nvPr>
        </p:nvSpPr>
        <p:spPr>
          <a:xfrm>
            <a:off x="6096000" y="781053"/>
            <a:ext cx="5991222" cy="5991222"/>
          </a:xfrm>
          <a:custGeom>
            <a:avLst/>
            <a:gdLst>
              <a:gd name="connsiteX0" fmla="*/ 2995611 w 5991222"/>
              <a:gd name="connsiteY0" fmla="*/ 0 h 5991222"/>
              <a:gd name="connsiteX1" fmla="*/ 5991222 w 5991222"/>
              <a:gd name="connsiteY1" fmla="*/ 2995611 h 5991222"/>
              <a:gd name="connsiteX2" fmla="*/ 2995611 w 5991222"/>
              <a:gd name="connsiteY2" fmla="*/ 5991222 h 5991222"/>
              <a:gd name="connsiteX3" fmla="*/ 0 w 5991222"/>
              <a:gd name="connsiteY3" fmla="*/ 2995611 h 5991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91222" h="5991222">
                <a:moveTo>
                  <a:pt x="2995611" y="0"/>
                </a:moveTo>
                <a:lnTo>
                  <a:pt x="5991222" y="2995611"/>
                </a:lnTo>
                <a:lnTo>
                  <a:pt x="2995611" y="5991222"/>
                </a:lnTo>
                <a:lnTo>
                  <a:pt x="0" y="299561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/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/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/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/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t>PPT TEMPLATES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그림 개체 틀 11"/>
          <p:cNvSpPr>
            <a:spLocks noGrp="1"/>
          </p:cNvSpPr>
          <p:nvPr>
            <p:ph type="pic" sz="quarter" idx="10" hasCustomPrompt="1"/>
          </p:nvPr>
        </p:nvSpPr>
        <p:spPr>
          <a:xfrm>
            <a:off x="3" y="0"/>
            <a:ext cx="7896225" cy="6858000"/>
          </a:xfrm>
          <a:custGeom>
            <a:avLst/>
            <a:gdLst>
              <a:gd name="connsiteX0" fmla="*/ 6193612 w 7896225"/>
              <a:gd name="connsiteY0" fmla="*/ 0 h 6858000"/>
              <a:gd name="connsiteX1" fmla="*/ 7896225 w 7896225"/>
              <a:gd name="connsiteY1" fmla="*/ 0 h 6858000"/>
              <a:gd name="connsiteX2" fmla="*/ 4598214 w 7896225"/>
              <a:gd name="connsiteY2" fmla="*/ 6858000 h 6858000"/>
              <a:gd name="connsiteX3" fmla="*/ 2895600 w 7896225"/>
              <a:gd name="connsiteY3" fmla="*/ 6858000 h 6858000"/>
              <a:gd name="connsiteX4" fmla="*/ 4383861 w 7896225"/>
              <a:gd name="connsiteY4" fmla="*/ 0 h 6858000"/>
              <a:gd name="connsiteX5" fmla="*/ 6086474 w 7896225"/>
              <a:gd name="connsiteY5" fmla="*/ 0 h 6858000"/>
              <a:gd name="connsiteX6" fmla="*/ 2788462 w 7896225"/>
              <a:gd name="connsiteY6" fmla="*/ 6858000 h 6858000"/>
              <a:gd name="connsiteX7" fmla="*/ 1085849 w 7896225"/>
              <a:gd name="connsiteY7" fmla="*/ 6858000 h 6858000"/>
              <a:gd name="connsiteX8" fmla="*/ 2574110 w 7896225"/>
              <a:gd name="connsiteY8" fmla="*/ 0 h 6858000"/>
              <a:gd name="connsiteX9" fmla="*/ 4276723 w 7896225"/>
              <a:gd name="connsiteY9" fmla="*/ 0 h 6858000"/>
              <a:gd name="connsiteX10" fmla="*/ 978711 w 7896225"/>
              <a:gd name="connsiteY10" fmla="*/ 6858000 h 6858000"/>
              <a:gd name="connsiteX11" fmla="*/ 0 w 7896225"/>
              <a:gd name="connsiteY11" fmla="*/ 6858000 h 6858000"/>
              <a:gd name="connsiteX12" fmla="*/ 0 w 7896225"/>
              <a:gd name="connsiteY12" fmla="*/ 5352694 h 6858000"/>
              <a:gd name="connsiteX13" fmla="*/ 764359 w 7896225"/>
              <a:gd name="connsiteY13" fmla="*/ 0 h 6858000"/>
              <a:gd name="connsiteX14" fmla="*/ 2466972 w 7896225"/>
              <a:gd name="connsiteY14" fmla="*/ 0 h 6858000"/>
              <a:gd name="connsiteX15" fmla="*/ 0 w 7896225"/>
              <a:gd name="connsiteY15" fmla="*/ 5129907 h 6858000"/>
              <a:gd name="connsiteX16" fmla="*/ 0 w 7896225"/>
              <a:gd name="connsiteY16" fmla="*/ 158943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96225" h="6858000">
                <a:moveTo>
                  <a:pt x="6193612" y="0"/>
                </a:moveTo>
                <a:lnTo>
                  <a:pt x="7896225" y="0"/>
                </a:lnTo>
                <a:lnTo>
                  <a:pt x="4598214" y="6858000"/>
                </a:lnTo>
                <a:lnTo>
                  <a:pt x="2895600" y="6858000"/>
                </a:lnTo>
                <a:close/>
                <a:moveTo>
                  <a:pt x="4383861" y="0"/>
                </a:moveTo>
                <a:lnTo>
                  <a:pt x="6086474" y="0"/>
                </a:lnTo>
                <a:lnTo>
                  <a:pt x="2788462" y="6858000"/>
                </a:lnTo>
                <a:lnTo>
                  <a:pt x="1085849" y="6858000"/>
                </a:lnTo>
                <a:close/>
                <a:moveTo>
                  <a:pt x="2574110" y="0"/>
                </a:moveTo>
                <a:lnTo>
                  <a:pt x="4276723" y="0"/>
                </a:lnTo>
                <a:lnTo>
                  <a:pt x="978711" y="6858000"/>
                </a:lnTo>
                <a:lnTo>
                  <a:pt x="0" y="6858000"/>
                </a:lnTo>
                <a:lnTo>
                  <a:pt x="0" y="5352694"/>
                </a:lnTo>
                <a:close/>
                <a:moveTo>
                  <a:pt x="764359" y="0"/>
                </a:moveTo>
                <a:lnTo>
                  <a:pt x="2466972" y="0"/>
                </a:lnTo>
                <a:lnTo>
                  <a:pt x="0" y="5129907"/>
                </a:lnTo>
                <a:lnTo>
                  <a:pt x="0" y="158943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 sz="12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그림 개체 틀 3"/>
          <p:cNvSpPr>
            <a:spLocks noGrp="1"/>
          </p:cNvSpPr>
          <p:nvPr>
            <p:ph type="pic" sz="quarter" idx="10" hasCustomPrompt="1"/>
          </p:nvPr>
        </p:nvSpPr>
        <p:spPr>
          <a:xfrm>
            <a:off x="1517212" y="427698"/>
            <a:ext cx="3600000" cy="3600000"/>
          </a:xfrm>
          <a:prstGeom prst="diamond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그림 개체 틀 3"/>
          <p:cNvSpPr>
            <a:spLocks noGrp="1"/>
          </p:cNvSpPr>
          <p:nvPr>
            <p:ph type="pic" sz="quarter" idx="11" hasCustomPrompt="1"/>
          </p:nvPr>
        </p:nvSpPr>
        <p:spPr>
          <a:xfrm>
            <a:off x="1953610" y="2837035"/>
            <a:ext cx="3600000" cy="3600000"/>
          </a:xfrm>
          <a:prstGeom prst="diamond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 sz="12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11" name="그림 개체 틀 3"/>
          <p:cNvSpPr>
            <a:spLocks noGrp="1"/>
          </p:cNvSpPr>
          <p:nvPr>
            <p:ph type="pic" sz="quarter" idx="12" hasCustomPrompt="1"/>
          </p:nvPr>
        </p:nvSpPr>
        <p:spPr>
          <a:xfrm>
            <a:off x="4407524" y="2251417"/>
            <a:ext cx="1980000" cy="1980000"/>
          </a:xfrm>
          <a:prstGeom prst="diamond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그림 개체 틀 3"/>
          <p:cNvSpPr>
            <a:spLocks noGrp="1"/>
          </p:cNvSpPr>
          <p:nvPr>
            <p:ph type="pic" sz="quarter" idx="13" hasCustomPrompt="1"/>
          </p:nvPr>
        </p:nvSpPr>
        <p:spPr>
          <a:xfrm>
            <a:off x="636104" y="2676913"/>
            <a:ext cx="1980000" cy="1980000"/>
          </a:xfrm>
          <a:prstGeom prst="diamond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그림 개체 틀 9"/>
          <p:cNvSpPr>
            <a:spLocks noGrp="1"/>
          </p:cNvSpPr>
          <p:nvPr>
            <p:ph type="pic" sz="quarter" idx="10" hasCustomPrompt="1"/>
          </p:nvPr>
        </p:nvSpPr>
        <p:spPr>
          <a:xfrm>
            <a:off x="376964" y="420431"/>
            <a:ext cx="6699339" cy="5844144"/>
          </a:xfrm>
          <a:custGeom>
            <a:avLst/>
            <a:gdLst>
              <a:gd name="connsiteX0" fmla="*/ 6255989 w 6364927"/>
              <a:gd name="connsiteY0" fmla="*/ 5288703 h 5552421"/>
              <a:gd name="connsiteX1" fmla="*/ 6256633 w 6364927"/>
              <a:gd name="connsiteY1" fmla="*/ 5289197 h 5552421"/>
              <a:gd name="connsiteX2" fmla="*/ 6273669 w 6364927"/>
              <a:gd name="connsiteY2" fmla="*/ 5302275 h 5552421"/>
              <a:gd name="connsiteX3" fmla="*/ 6338341 w 6364927"/>
              <a:gd name="connsiteY3" fmla="*/ 5305638 h 5552421"/>
              <a:gd name="connsiteX4" fmla="*/ 6353495 w 6364927"/>
              <a:gd name="connsiteY4" fmla="*/ 5296297 h 5552421"/>
              <a:gd name="connsiteX5" fmla="*/ 6364927 w 6364927"/>
              <a:gd name="connsiteY5" fmla="*/ 5316029 h 5552421"/>
              <a:gd name="connsiteX6" fmla="*/ 6361174 w 6364927"/>
              <a:gd name="connsiteY6" fmla="*/ 5318389 h 5552421"/>
              <a:gd name="connsiteX7" fmla="*/ 6311999 w 6364927"/>
              <a:gd name="connsiteY7" fmla="*/ 5363376 h 5552421"/>
              <a:gd name="connsiteX8" fmla="*/ 6278329 w 6364927"/>
              <a:gd name="connsiteY8" fmla="*/ 5408157 h 5552421"/>
              <a:gd name="connsiteX9" fmla="*/ 6275149 w 6364927"/>
              <a:gd name="connsiteY9" fmla="*/ 5406491 h 5552421"/>
              <a:gd name="connsiteX10" fmla="*/ 6228626 w 6364927"/>
              <a:gd name="connsiteY10" fmla="*/ 5438500 h 5552421"/>
              <a:gd name="connsiteX11" fmla="*/ 6193338 w 6364927"/>
              <a:gd name="connsiteY11" fmla="*/ 5476400 h 5552421"/>
              <a:gd name="connsiteX12" fmla="*/ 6184516 w 6364927"/>
              <a:gd name="connsiteY12" fmla="*/ 5427640 h 5552421"/>
              <a:gd name="connsiteX13" fmla="*/ 6241860 w 6364927"/>
              <a:gd name="connsiteY13" fmla="*/ 5319261 h 5552421"/>
              <a:gd name="connsiteX14" fmla="*/ 6256196 w 6364927"/>
              <a:gd name="connsiteY14" fmla="*/ 5289451 h 5552421"/>
              <a:gd name="connsiteX15" fmla="*/ 2968165 w 6364927"/>
              <a:gd name="connsiteY15" fmla="*/ 245883 h 5552421"/>
              <a:gd name="connsiteX16" fmla="*/ 2986957 w 6364927"/>
              <a:gd name="connsiteY16" fmla="*/ 259205 h 5552421"/>
              <a:gd name="connsiteX17" fmla="*/ 3033442 w 6364927"/>
              <a:gd name="connsiteY17" fmla="*/ 283914 h 5552421"/>
              <a:gd name="connsiteX18" fmla="*/ 2956404 w 6364927"/>
              <a:gd name="connsiteY18" fmla="*/ 411016 h 5552421"/>
              <a:gd name="connsiteX19" fmla="*/ 3117671 w 6364927"/>
              <a:gd name="connsiteY19" fmla="*/ 343228 h 5552421"/>
              <a:gd name="connsiteX20" fmla="*/ 3210547 w 6364927"/>
              <a:gd name="connsiteY20" fmla="*/ 330280 h 5552421"/>
              <a:gd name="connsiteX21" fmla="*/ 3243292 w 6364927"/>
              <a:gd name="connsiteY21" fmla="*/ 397967 h 5552421"/>
              <a:gd name="connsiteX22" fmla="*/ 3193322 w 6364927"/>
              <a:gd name="connsiteY22" fmla="*/ 452344 h 5552421"/>
              <a:gd name="connsiteX23" fmla="*/ 3176728 w 6364927"/>
              <a:gd name="connsiteY23" fmla="*/ 467036 h 5552421"/>
              <a:gd name="connsiteX24" fmla="*/ 3081773 w 6364927"/>
              <a:gd name="connsiteY24" fmla="*/ 562716 h 5552421"/>
              <a:gd name="connsiteX25" fmla="*/ 3134961 w 6364927"/>
              <a:gd name="connsiteY25" fmla="*/ 644059 h 5552421"/>
              <a:gd name="connsiteX26" fmla="*/ 3233513 w 6364927"/>
              <a:gd name="connsiteY26" fmla="*/ 673688 h 5552421"/>
              <a:gd name="connsiteX27" fmla="*/ 3288282 w 6364927"/>
              <a:gd name="connsiteY27" fmla="*/ 724562 h 5552421"/>
              <a:gd name="connsiteX28" fmla="*/ 3337558 w 6364927"/>
              <a:gd name="connsiteY28" fmla="*/ 864218 h 5552421"/>
              <a:gd name="connsiteX29" fmla="*/ 3337370 w 6364927"/>
              <a:gd name="connsiteY29" fmla="*/ 874518 h 5552421"/>
              <a:gd name="connsiteX30" fmla="*/ 3344120 w 6364927"/>
              <a:gd name="connsiteY30" fmla="*/ 962335 h 5552421"/>
              <a:gd name="connsiteX31" fmla="*/ 3319577 w 6364927"/>
              <a:gd name="connsiteY31" fmla="*/ 1017294 h 5552421"/>
              <a:gd name="connsiteX32" fmla="*/ 3288347 w 6364927"/>
              <a:gd name="connsiteY32" fmla="*/ 1147458 h 5552421"/>
              <a:gd name="connsiteX33" fmla="*/ 3305699 w 6364927"/>
              <a:gd name="connsiteY33" fmla="*/ 1209780 h 5552421"/>
              <a:gd name="connsiteX34" fmla="*/ 3348793 w 6364927"/>
              <a:gd name="connsiteY34" fmla="*/ 1240909 h 5552421"/>
              <a:gd name="connsiteX35" fmla="*/ 3443497 w 6364927"/>
              <a:gd name="connsiteY35" fmla="*/ 1242190 h 5552421"/>
              <a:gd name="connsiteX36" fmla="*/ 3517378 w 6364927"/>
              <a:gd name="connsiteY36" fmla="*/ 1240227 h 5552421"/>
              <a:gd name="connsiteX37" fmla="*/ 3646343 w 6364927"/>
              <a:gd name="connsiteY37" fmla="*/ 1257363 h 5552421"/>
              <a:gd name="connsiteX38" fmla="*/ 3673411 w 6364927"/>
              <a:gd name="connsiteY38" fmla="*/ 1282474 h 5552421"/>
              <a:gd name="connsiteX39" fmla="*/ 3675051 w 6364927"/>
              <a:gd name="connsiteY39" fmla="*/ 1307003 h 5552421"/>
              <a:gd name="connsiteX40" fmla="*/ 3740667 w 6364927"/>
              <a:gd name="connsiteY40" fmla="*/ 1269055 h 5552421"/>
              <a:gd name="connsiteX41" fmla="*/ 3665336 w 6364927"/>
              <a:gd name="connsiteY41" fmla="*/ 1344214 h 5552421"/>
              <a:gd name="connsiteX42" fmla="*/ 3620350 w 6364927"/>
              <a:gd name="connsiteY42" fmla="*/ 1385517 h 5552421"/>
              <a:gd name="connsiteX43" fmla="*/ 3642434 w 6364927"/>
              <a:gd name="connsiteY43" fmla="*/ 1423702 h 5552421"/>
              <a:gd name="connsiteX44" fmla="*/ 3770892 w 6364927"/>
              <a:gd name="connsiteY44" fmla="*/ 1472724 h 5552421"/>
              <a:gd name="connsiteX45" fmla="*/ 3684074 w 6364927"/>
              <a:gd name="connsiteY45" fmla="*/ 1517837 h 5552421"/>
              <a:gd name="connsiteX46" fmla="*/ 3736569 w 6364927"/>
              <a:gd name="connsiteY46" fmla="*/ 1543530 h 5552421"/>
              <a:gd name="connsiteX47" fmla="*/ 3651203 w 6364927"/>
              <a:gd name="connsiteY47" fmla="*/ 1623473 h 5552421"/>
              <a:gd name="connsiteX48" fmla="*/ 3629816 w 6364927"/>
              <a:gd name="connsiteY48" fmla="*/ 1651128 h 5552421"/>
              <a:gd name="connsiteX49" fmla="*/ 3661868 w 6364927"/>
              <a:gd name="connsiteY49" fmla="*/ 1663165 h 5552421"/>
              <a:gd name="connsiteX50" fmla="*/ 3751776 w 6364927"/>
              <a:gd name="connsiteY50" fmla="*/ 1667219 h 5552421"/>
              <a:gd name="connsiteX51" fmla="*/ 3687612 w 6364927"/>
              <a:gd name="connsiteY51" fmla="*/ 1739996 h 5552421"/>
              <a:gd name="connsiteX52" fmla="*/ 3762629 w 6364927"/>
              <a:gd name="connsiteY52" fmla="*/ 1696612 h 5552421"/>
              <a:gd name="connsiteX53" fmla="*/ 3840927 w 6364927"/>
              <a:gd name="connsiteY53" fmla="*/ 1702285 h 5552421"/>
              <a:gd name="connsiteX54" fmla="*/ 3842380 w 6364927"/>
              <a:gd name="connsiteY54" fmla="*/ 1737114 h 5552421"/>
              <a:gd name="connsiteX55" fmla="*/ 3909639 w 6364927"/>
              <a:gd name="connsiteY55" fmla="*/ 1831721 h 5552421"/>
              <a:gd name="connsiteX56" fmla="*/ 3790897 w 6364927"/>
              <a:gd name="connsiteY56" fmla="*/ 1951348 h 5552421"/>
              <a:gd name="connsiteX57" fmla="*/ 3906107 w 6364927"/>
              <a:gd name="connsiteY57" fmla="*/ 1879624 h 5552421"/>
              <a:gd name="connsiteX58" fmla="*/ 4018349 w 6364927"/>
              <a:gd name="connsiteY58" fmla="*/ 1824902 h 5552421"/>
              <a:gd name="connsiteX59" fmla="*/ 4064218 w 6364927"/>
              <a:gd name="connsiteY59" fmla="*/ 1839139 h 5552421"/>
              <a:gd name="connsiteX60" fmla="*/ 4033239 w 6364927"/>
              <a:gd name="connsiteY60" fmla="*/ 1872342 h 5552421"/>
              <a:gd name="connsiteX61" fmla="*/ 3911028 w 6364927"/>
              <a:gd name="connsiteY61" fmla="*/ 1953211 h 5552421"/>
              <a:gd name="connsiteX62" fmla="*/ 4052546 w 6364927"/>
              <a:gd name="connsiteY62" fmla="*/ 1927419 h 5552421"/>
              <a:gd name="connsiteX63" fmla="*/ 4093811 w 6364927"/>
              <a:gd name="connsiteY63" fmla="*/ 1944319 h 5552421"/>
              <a:gd name="connsiteX64" fmla="*/ 4069456 w 6364927"/>
              <a:gd name="connsiteY64" fmla="*/ 1988976 h 5552421"/>
              <a:gd name="connsiteX65" fmla="*/ 4032420 w 6364927"/>
              <a:gd name="connsiteY65" fmla="*/ 1990014 h 5552421"/>
              <a:gd name="connsiteX66" fmla="*/ 4004597 w 6364927"/>
              <a:gd name="connsiteY66" fmla="*/ 1995914 h 5552421"/>
              <a:gd name="connsiteX67" fmla="*/ 3875381 w 6364927"/>
              <a:gd name="connsiteY67" fmla="*/ 2075738 h 5552421"/>
              <a:gd name="connsiteX68" fmla="*/ 3879798 w 6364927"/>
              <a:gd name="connsiteY68" fmla="*/ 2083375 h 5552421"/>
              <a:gd name="connsiteX69" fmla="*/ 3904845 w 6364927"/>
              <a:gd name="connsiteY69" fmla="*/ 2094368 h 5552421"/>
              <a:gd name="connsiteX70" fmla="*/ 4068638 w 6364927"/>
              <a:gd name="connsiteY70" fmla="*/ 2106649 h 5552421"/>
              <a:gd name="connsiteX71" fmla="*/ 4112675 w 6364927"/>
              <a:gd name="connsiteY71" fmla="*/ 2096467 h 5552421"/>
              <a:gd name="connsiteX72" fmla="*/ 4070278 w 6364927"/>
              <a:gd name="connsiteY72" fmla="*/ 2131178 h 5552421"/>
              <a:gd name="connsiteX73" fmla="*/ 4041887 w 6364927"/>
              <a:gd name="connsiteY73" fmla="*/ 2157789 h 5552421"/>
              <a:gd name="connsiteX74" fmla="*/ 4079365 w 6364927"/>
              <a:gd name="connsiteY74" fmla="*/ 2157515 h 5552421"/>
              <a:gd name="connsiteX75" fmla="*/ 4186622 w 6364927"/>
              <a:gd name="connsiteY75" fmla="*/ 2115868 h 5552421"/>
              <a:gd name="connsiteX76" fmla="*/ 4265300 w 6364927"/>
              <a:gd name="connsiteY76" fmla="*/ 2111130 h 5552421"/>
              <a:gd name="connsiteX77" fmla="*/ 4224164 w 6364927"/>
              <a:gd name="connsiteY77" fmla="*/ 2180781 h 5552421"/>
              <a:gd name="connsiteX78" fmla="*/ 4219367 w 6364927"/>
              <a:gd name="connsiteY78" fmla="*/ 2183555 h 5552421"/>
              <a:gd name="connsiteX79" fmla="*/ 4269654 w 6364927"/>
              <a:gd name="connsiteY79" fmla="*/ 2205428 h 5552421"/>
              <a:gd name="connsiteX80" fmla="*/ 4323981 w 6364927"/>
              <a:gd name="connsiteY80" fmla="*/ 2255539 h 5552421"/>
              <a:gd name="connsiteX81" fmla="*/ 4348837 w 6364927"/>
              <a:gd name="connsiteY81" fmla="*/ 2266642 h 5552421"/>
              <a:gd name="connsiteX82" fmla="*/ 4322466 w 6364927"/>
              <a:gd name="connsiteY82" fmla="*/ 2307371 h 5552421"/>
              <a:gd name="connsiteX83" fmla="*/ 4198046 w 6364927"/>
              <a:gd name="connsiteY83" fmla="*/ 2384422 h 5552421"/>
              <a:gd name="connsiteX84" fmla="*/ 4296787 w 6364927"/>
              <a:gd name="connsiteY84" fmla="*/ 2403751 h 5552421"/>
              <a:gd name="connsiteX85" fmla="*/ 4348397 w 6364927"/>
              <a:gd name="connsiteY85" fmla="*/ 2373903 h 5552421"/>
              <a:gd name="connsiteX86" fmla="*/ 4335276 w 6364927"/>
              <a:gd name="connsiteY86" fmla="*/ 2437543 h 5552421"/>
              <a:gd name="connsiteX87" fmla="*/ 4338365 w 6364927"/>
              <a:gd name="connsiteY87" fmla="*/ 2486712 h 5552421"/>
              <a:gd name="connsiteX88" fmla="*/ 4316285 w 6364927"/>
              <a:gd name="connsiteY88" fmla="*/ 2556552 h 5552421"/>
              <a:gd name="connsiteX89" fmla="*/ 4240888 w 6364927"/>
              <a:gd name="connsiteY89" fmla="*/ 2610348 h 5552421"/>
              <a:gd name="connsiteX90" fmla="*/ 4427203 w 6364927"/>
              <a:gd name="connsiteY90" fmla="*/ 2553552 h 5552421"/>
              <a:gd name="connsiteX91" fmla="*/ 4235652 w 6364927"/>
              <a:gd name="connsiteY91" fmla="*/ 2720383 h 5552421"/>
              <a:gd name="connsiteX92" fmla="*/ 4279690 w 6364927"/>
              <a:gd name="connsiteY92" fmla="*/ 2710202 h 5552421"/>
              <a:gd name="connsiteX93" fmla="*/ 4367076 w 6364927"/>
              <a:gd name="connsiteY93" fmla="*/ 2644377 h 5552421"/>
              <a:gd name="connsiteX94" fmla="*/ 4442978 w 6364927"/>
              <a:gd name="connsiteY94" fmla="*/ 2656531 h 5552421"/>
              <a:gd name="connsiteX95" fmla="*/ 4486072 w 6364927"/>
              <a:gd name="connsiteY95" fmla="*/ 2687661 h 5552421"/>
              <a:gd name="connsiteX96" fmla="*/ 4601407 w 6364927"/>
              <a:gd name="connsiteY96" fmla="*/ 2692297 h 5552421"/>
              <a:gd name="connsiteX97" fmla="*/ 4593078 w 6364927"/>
              <a:gd name="connsiteY97" fmla="*/ 2742974 h 5552421"/>
              <a:gd name="connsiteX98" fmla="*/ 4656110 w 6364927"/>
              <a:gd name="connsiteY98" fmla="*/ 2721807 h 5552421"/>
              <a:gd name="connsiteX99" fmla="*/ 4765007 w 6364927"/>
              <a:gd name="connsiteY99" fmla="*/ 2704689 h 5552421"/>
              <a:gd name="connsiteX100" fmla="*/ 4722358 w 6364927"/>
              <a:gd name="connsiteY100" fmla="*/ 2782348 h 5552421"/>
              <a:gd name="connsiteX101" fmla="*/ 4734472 w 6364927"/>
              <a:gd name="connsiteY101" fmla="*/ 2846680 h 5552421"/>
              <a:gd name="connsiteX102" fmla="*/ 4642861 w 6364927"/>
              <a:gd name="connsiteY102" fmla="*/ 2904758 h 5552421"/>
              <a:gd name="connsiteX103" fmla="*/ 4895489 w 6364927"/>
              <a:gd name="connsiteY103" fmla="*/ 2875854 h 5552421"/>
              <a:gd name="connsiteX104" fmla="*/ 4870946 w 6364927"/>
              <a:gd name="connsiteY104" fmla="*/ 2930812 h 5552421"/>
              <a:gd name="connsiteX105" fmla="*/ 4945776 w 6364927"/>
              <a:gd name="connsiteY105" fmla="*/ 2889685 h 5552421"/>
              <a:gd name="connsiteX106" fmla="*/ 4957035 w 6364927"/>
              <a:gd name="connsiteY106" fmla="*/ 2885934 h 5552421"/>
              <a:gd name="connsiteX107" fmla="*/ 4964182 w 6364927"/>
              <a:gd name="connsiteY107" fmla="*/ 2898270 h 5552421"/>
              <a:gd name="connsiteX108" fmla="*/ 4907974 w 6364927"/>
              <a:gd name="connsiteY108" fmla="*/ 2974446 h 5552421"/>
              <a:gd name="connsiteX109" fmla="*/ 4668984 w 6364927"/>
              <a:gd name="connsiteY109" fmla="*/ 3220863 h 5552421"/>
              <a:gd name="connsiteX110" fmla="*/ 4879147 w 6364927"/>
              <a:gd name="connsiteY110" fmla="*/ 3151294 h 5552421"/>
              <a:gd name="connsiteX111" fmla="*/ 4780915 w 6364927"/>
              <a:gd name="connsiteY111" fmla="*/ 3208104 h 5552421"/>
              <a:gd name="connsiteX112" fmla="*/ 4702550 w 6364927"/>
              <a:gd name="connsiteY112" fmla="*/ 3278903 h 5552421"/>
              <a:gd name="connsiteX113" fmla="*/ 4794858 w 6364927"/>
              <a:gd name="connsiteY113" fmla="*/ 3286666 h 5552421"/>
              <a:gd name="connsiteX114" fmla="*/ 4897827 w 6364927"/>
              <a:gd name="connsiteY114" fmla="*/ 3323931 h 5552421"/>
              <a:gd name="connsiteX115" fmla="*/ 4935244 w 6364927"/>
              <a:gd name="connsiteY115" fmla="*/ 3312484 h 5552421"/>
              <a:gd name="connsiteX116" fmla="*/ 5037705 w 6364927"/>
              <a:gd name="connsiteY116" fmla="*/ 3273610 h 5552421"/>
              <a:gd name="connsiteX117" fmla="*/ 4984959 w 6364927"/>
              <a:gd name="connsiteY117" fmla="*/ 3344879 h 5552421"/>
              <a:gd name="connsiteX118" fmla="*/ 5010891 w 6364927"/>
              <a:gd name="connsiteY118" fmla="*/ 3411411 h 5552421"/>
              <a:gd name="connsiteX119" fmla="*/ 5110896 w 6364927"/>
              <a:gd name="connsiteY119" fmla="*/ 3475869 h 5552421"/>
              <a:gd name="connsiteX120" fmla="*/ 5224781 w 6364927"/>
              <a:gd name="connsiteY120" fmla="*/ 3553701 h 5552421"/>
              <a:gd name="connsiteX121" fmla="*/ 5245412 w 6364927"/>
              <a:gd name="connsiteY121" fmla="*/ 3557057 h 5552421"/>
              <a:gd name="connsiteX122" fmla="*/ 5240051 w 6364927"/>
              <a:gd name="connsiteY122" fmla="*/ 3590730 h 5552421"/>
              <a:gd name="connsiteX123" fmla="*/ 5244468 w 6364927"/>
              <a:gd name="connsiteY123" fmla="*/ 3598367 h 5552421"/>
              <a:gd name="connsiteX124" fmla="*/ 5258285 w 6364927"/>
              <a:gd name="connsiteY124" fmla="*/ 3600567 h 5552421"/>
              <a:gd name="connsiteX125" fmla="*/ 5260494 w 6364927"/>
              <a:gd name="connsiteY125" fmla="*/ 3604385 h 5552421"/>
              <a:gd name="connsiteX126" fmla="*/ 5130898 w 6364927"/>
              <a:gd name="connsiteY126" fmla="*/ 3694621 h 5552421"/>
              <a:gd name="connsiteX127" fmla="*/ 5164591 w 6364927"/>
              <a:gd name="connsiteY127" fmla="*/ 3731187 h 5552421"/>
              <a:gd name="connsiteX128" fmla="*/ 5202892 w 6364927"/>
              <a:gd name="connsiteY128" fmla="*/ 3775279 h 5552421"/>
              <a:gd name="connsiteX129" fmla="*/ 5301253 w 6364927"/>
              <a:gd name="connsiteY129" fmla="*/ 3805019 h 5552421"/>
              <a:gd name="connsiteX130" fmla="*/ 5305670 w 6364927"/>
              <a:gd name="connsiteY130" fmla="*/ 3812656 h 5552421"/>
              <a:gd name="connsiteX131" fmla="*/ 5311159 w 6364927"/>
              <a:gd name="connsiteY131" fmla="*/ 3865533 h 5552421"/>
              <a:gd name="connsiteX132" fmla="*/ 5308444 w 6364927"/>
              <a:gd name="connsiteY132" fmla="*/ 3893599 h 5552421"/>
              <a:gd name="connsiteX133" fmla="*/ 5303589 w 6364927"/>
              <a:gd name="connsiteY133" fmla="*/ 3993223 h 5552421"/>
              <a:gd name="connsiteX134" fmla="*/ 5422835 w 6364927"/>
              <a:gd name="connsiteY134" fmla="*/ 3939547 h 5552421"/>
              <a:gd name="connsiteX135" fmla="*/ 5391605 w 6364927"/>
              <a:gd name="connsiteY135" fmla="*/ 4069711 h 5552421"/>
              <a:gd name="connsiteX136" fmla="*/ 5354509 w 6364927"/>
              <a:gd name="connsiteY136" fmla="*/ 4167598 h 5552421"/>
              <a:gd name="connsiteX137" fmla="*/ 5333118 w 6364927"/>
              <a:gd name="connsiteY137" fmla="*/ 4185064 h 5552421"/>
              <a:gd name="connsiteX138" fmla="*/ 5259930 w 6364927"/>
              <a:gd name="connsiteY138" fmla="*/ 4242678 h 5552421"/>
              <a:gd name="connsiteX139" fmla="*/ 5217533 w 6364927"/>
              <a:gd name="connsiteY139" fmla="*/ 4277389 h 5552421"/>
              <a:gd name="connsiteX140" fmla="*/ 5224850 w 6364927"/>
              <a:gd name="connsiteY140" fmla="*/ 4344495 h 5552421"/>
              <a:gd name="connsiteX141" fmla="*/ 5422967 w 6364927"/>
              <a:gd name="connsiteY141" fmla="*/ 4285970 h 5552421"/>
              <a:gd name="connsiteX142" fmla="*/ 5472621 w 6364927"/>
              <a:gd name="connsiteY142" fmla="*/ 4361203 h 5552421"/>
              <a:gd name="connsiteX143" fmla="*/ 5544486 w 6364927"/>
              <a:gd name="connsiteY143" fmla="*/ 4355310 h 5552421"/>
              <a:gd name="connsiteX144" fmla="*/ 5585939 w 6364927"/>
              <a:gd name="connsiteY144" fmla="*/ 4361910 h 5552421"/>
              <a:gd name="connsiteX145" fmla="*/ 5568778 w 6364927"/>
              <a:gd name="connsiteY145" fmla="*/ 4397313 h 5552421"/>
              <a:gd name="connsiteX146" fmla="*/ 5456849 w 6364927"/>
              <a:gd name="connsiteY146" fmla="*/ 4518096 h 5552421"/>
              <a:gd name="connsiteX147" fmla="*/ 5750484 w 6364927"/>
              <a:gd name="connsiteY147" fmla="*/ 4332992 h 5552421"/>
              <a:gd name="connsiteX148" fmla="*/ 5751181 w 6364927"/>
              <a:gd name="connsiteY148" fmla="*/ 4398831 h 5552421"/>
              <a:gd name="connsiteX149" fmla="*/ 5669284 w 6364927"/>
              <a:gd name="connsiteY149" fmla="*/ 4517533 h 5552421"/>
              <a:gd name="connsiteX150" fmla="*/ 5742221 w 6364927"/>
              <a:gd name="connsiteY150" fmla="*/ 4556880 h 5552421"/>
              <a:gd name="connsiteX151" fmla="*/ 5790744 w 6364927"/>
              <a:gd name="connsiteY151" fmla="*/ 4835572 h 5552421"/>
              <a:gd name="connsiteX152" fmla="*/ 5850432 w 6364927"/>
              <a:gd name="connsiteY152" fmla="*/ 4852009 h 5552421"/>
              <a:gd name="connsiteX153" fmla="*/ 5949235 w 6364927"/>
              <a:gd name="connsiteY153" fmla="*/ 4784676 h 5552421"/>
              <a:gd name="connsiteX154" fmla="*/ 5856113 w 6364927"/>
              <a:gd name="connsiteY154" fmla="*/ 4904775 h 5552421"/>
              <a:gd name="connsiteX155" fmla="*/ 5979396 w 6364927"/>
              <a:gd name="connsiteY155" fmla="*/ 4869145 h 5552421"/>
              <a:gd name="connsiteX156" fmla="*/ 5894030 w 6364927"/>
              <a:gd name="connsiteY156" fmla="*/ 4949088 h 5552421"/>
              <a:gd name="connsiteX157" fmla="*/ 5989176 w 6364927"/>
              <a:gd name="connsiteY157" fmla="*/ 4951133 h 5552421"/>
              <a:gd name="connsiteX158" fmla="*/ 5953404 w 6364927"/>
              <a:gd name="connsiteY158" fmla="*/ 4997299 h 5552421"/>
              <a:gd name="connsiteX159" fmla="*/ 5924949 w 6364927"/>
              <a:gd name="connsiteY159" fmla="*/ 5110571 h 5552421"/>
              <a:gd name="connsiteX160" fmla="*/ 6012332 w 6364927"/>
              <a:gd name="connsiteY160" fmla="*/ 5034558 h 5552421"/>
              <a:gd name="connsiteX161" fmla="*/ 6102619 w 6364927"/>
              <a:gd name="connsiteY161" fmla="*/ 5028202 h 5552421"/>
              <a:gd name="connsiteX162" fmla="*/ 6113661 w 6364927"/>
              <a:gd name="connsiteY162" fmla="*/ 5047294 h 5552421"/>
              <a:gd name="connsiteX163" fmla="*/ 6113030 w 6364927"/>
              <a:gd name="connsiteY163" fmla="*/ 5154666 h 5552421"/>
              <a:gd name="connsiteX164" fmla="*/ 6163821 w 6364927"/>
              <a:gd name="connsiteY164" fmla="*/ 5242490 h 5552421"/>
              <a:gd name="connsiteX165" fmla="*/ 6171695 w 6364927"/>
              <a:gd name="connsiteY165" fmla="*/ 5272825 h 5552421"/>
              <a:gd name="connsiteX166" fmla="*/ 6171960 w 6364927"/>
              <a:gd name="connsiteY166" fmla="*/ 5272847 h 5552421"/>
              <a:gd name="connsiteX167" fmla="*/ 6160393 w 6364927"/>
              <a:gd name="connsiteY167" fmla="*/ 5281399 h 5552421"/>
              <a:gd name="connsiteX168" fmla="*/ 6144817 w 6364927"/>
              <a:gd name="connsiteY168" fmla="*/ 5319261 h 5552421"/>
              <a:gd name="connsiteX169" fmla="*/ 6077770 w 6364927"/>
              <a:gd name="connsiteY169" fmla="*/ 5167441 h 5552421"/>
              <a:gd name="connsiteX170" fmla="*/ 6055714 w 6364927"/>
              <a:gd name="connsiteY170" fmla="*/ 5308401 h 5552421"/>
              <a:gd name="connsiteX171" fmla="*/ 6011604 w 6364927"/>
              <a:gd name="connsiteY171" fmla="*/ 5405920 h 5552421"/>
              <a:gd name="connsiteX172" fmla="*/ 6007193 w 6364927"/>
              <a:gd name="connsiteY172" fmla="*/ 5411239 h 5552421"/>
              <a:gd name="connsiteX173" fmla="*/ 6007193 w 6364927"/>
              <a:gd name="connsiteY173" fmla="*/ 5400601 h 5552421"/>
              <a:gd name="connsiteX174" fmla="*/ 5923384 w 6364927"/>
              <a:gd name="connsiteY174" fmla="*/ 5340981 h 5552421"/>
              <a:gd name="connsiteX175" fmla="*/ 5918972 w 6364927"/>
              <a:gd name="connsiteY175" fmla="*/ 5232602 h 5552421"/>
              <a:gd name="connsiteX176" fmla="*/ 5905740 w 6364927"/>
              <a:gd name="connsiteY176" fmla="*/ 5205341 h 5552421"/>
              <a:gd name="connsiteX177" fmla="*/ 5879273 w 6364927"/>
              <a:gd name="connsiteY177" fmla="*/ 5183842 h 5552421"/>
              <a:gd name="connsiteX178" fmla="*/ 5782230 w 6364927"/>
              <a:gd name="connsiteY178" fmla="*/ 5183842 h 5552421"/>
              <a:gd name="connsiteX179" fmla="*/ 5694010 w 6364927"/>
              <a:gd name="connsiteY179" fmla="*/ 5237921 h 5552421"/>
              <a:gd name="connsiteX180" fmla="*/ 5591674 w 6364927"/>
              <a:gd name="connsiteY180" fmla="*/ 5281361 h 5552421"/>
              <a:gd name="connsiteX181" fmla="*/ 5547564 w 6364927"/>
              <a:gd name="connsiteY181" fmla="*/ 5221742 h 5552421"/>
              <a:gd name="connsiteX182" fmla="*/ 5560797 w 6364927"/>
              <a:gd name="connsiteY182" fmla="*/ 5248781 h 5552421"/>
              <a:gd name="connsiteX183" fmla="*/ 5556386 w 6364927"/>
              <a:gd name="connsiteY183" fmla="*/ 5303082 h 5552421"/>
              <a:gd name="connsiteX184" fmla="*/ 5521098 w 6364927"/>
              <a:gd name="connsiteY184" fmla="*/ 5275821 h 5552421"/>
              <a:gd name="connsiteX185" fmla="*/ 5494632 w 6364927"/>
              <a:gd name="connsiteY185" fmla="*/ 5216422 h 5552421"/>
              <a:gd name="connsiteX186" fmla="*/ 5450521 w 6364927"/>
              <a:gd name="connsiteY186" fmla="*/ 5243240 h 5552421"/>
              <a:gd name="connsiteX187" fmla="*/ 5349068 w 6364927"/>
              <a:gd name="connsiteY187" fmla="*/ 5118682 h 5552421"/>
              <a:gd name="connsiteX188" fmla="*/ 5322601 w 6364927"/>
              <a:gd name="connsiteY188" fmla="*/ 5113141 h 5552421"/>
              <a:gd name="connsiteX189" fmla="*/ 5296135 w 6364927"/>
              <a:gd name="connsiteY189" fmla="*/ 5096961 h 5552421"/>
              <a:gd name="connsiteX190" fmla="*/ 5184977 w 6364927"/>
              <a:gd name="connsiteY190" fmla="*/ 5026482 h 5552421"/>
              <a:gd name="connsiteX191" fmla="*/ 5154100 w 6364927"/>
              <a:gd name="connsiteY191" fmla="*/ 5037342 h 5552421"/>
              <a:gd name="connsiteX192" fmla="*/ 5109990 w 6364927"/>
              <a:gd name="connsiteY192" fmla="*/ 5107822 h 5552421"/>
              <a:gd name="connsiteX193" fmla="*/ 5070290 w 6364927"/>
              <a:gd name="connsiteY193" fmla="*/ 5178301 h 5552421"/>
              <a:gd name="connsiteX194" fmla="*/ 5017358 w 6364927"/>
              <a:gd name="connsiteY194" fmla="*/ 5194481 h 5552421"/>
              <a:gd name="connsiteX195" fmla="*/ 4937960 w 6364927"/>
              <a:gd name="connsiteY195" fmla="*/ 5205341 h 5552421"/>
              <a:gd name="connsiteX196" fmla="*/ 4933548 w 6364927"/>
              <a:gd name="connsiteY196" fmla="*/ 5346522 h 5552421"/>
              <a:gd name="connsiteX197" fmla="*/ 4866501 w 6364927"/>
              <a:gd name="connsiteY197" fmla="*/ 5243240 h 5552421"/>
              <a:gd name="connsiteX198" fmla="*/ 4901789 w 6364927"/>
              <a:gd name="connsiteY198" fmla="*/ 5232602 h 5552421"/>
              <a:gd name="connsiteX199" fmla="*/ 4901789 w 6364927"/>
              <a:gd name="connsiteY199" fmla="*/ 5129542 h 5552421"/>
              <a:gd name="connsiteX200" fmla="*/ 4875323 w 6364927"/>
              <a:gd name="connsiteY200" fmla="*/ 5113141 h 5552421"/>
              <a:gd name="connsiteX201" fmla="*/ 4844446 w 6364927"/>
              <a:gd name="connsiteY201" fmla="*/ 5156581 h 5552421"/>
              <a:gd name="connsiteX202" fmla="*/ 4830330 w 6364927"/>
              <a:gd name="connsiteY202" fmla="*/ 5194481 h 5552421"/>
              <a:gd name="connsiteX203" fmla="*/ 4737698 w 6364927"/>
              <a:gd name="connsiteY203" fmla="*/ 5275821 h 5552421"/>
              <a:gd name="connsiteX204" fmla="*/ 4750932 w 6364927"/>
              <a:gd name="connsiteY204" fmla="*/ 5086101 h 5552421"/>
              <a:gd name="connsiteX205" fmla="*/ 4702410 w 6364927"/>
              <a:gd name="connsiteY205" fmla="*/ 5140402 h 5552421"/>
              <a:gd name="connsiteX206" fmla="*/ 4675944 w 6364927"/>
              <a:gd name="connsiteY206" fmla="*/ 5026482 h 5552421"/>
              <a:gd name="connsiteX207" fmla="*/ 4636245 w 6364927"/>
              <a:gd name="connsiteY207" fmla="*/ 5010302 h 5552421"/>
              <a:gd name="connsiteX208" fmla="*/ 4614190 w 6364927"/>
              <a:gd name="connsiteY208" fmla="*/ 5048202 h 5552421"/>
              <a:gd name="connsiteX209" fmla="*/ 4548024 w 6364927"/>
              <a:gd name="connsiteY209" fmla="*/ 5048202 h 5552421"/>
              <a:gd name="connsiteX210" fmla="*/ 4512736 w 6364927"/>
              <a:gd name="connsiteY210" fmla="*/ 5151262 h 5552421"/>
              <a:gd name="connsiteX211" fmla="*/ 4450982 w 6364927"/>
              <a:gd name="connsiteY211" fmla="*/ 5107822 h 5552421"/>
              <a:gd name="connsiteX212" fmla="*/ 4388345 w 6364927"/>
              <a:gd name="connsiteY212" fmla="*/ 5113141 h 5552421"/>
              <a:gd name="connsiteX213" fmla="*/ 4361879 w 6364927"/>
              <a:gd name="connsiteY213" fmla="*/ 5151262 h 5552421"/>
              <a:gd name="connsiteX214" fmla="*/ 4322180 w 6364927"/>
              <a:gd name="connsiteY214" fmla="*/ 4983041 h 5552421"/>
              <a:gd name="connsiteX215" fmla="*/ 4282480 w 6364927"/>
              <a:gd name="connsiteY215" fmla="*/ 5281361 h 5552421"/>
              <a:gd name="connsiteX216" fmla="*/ 4269248 w 6364927"/>
              <a:gd name="connsiteY216" fmla="*/ 5183842 h 5552421"/>
              <a:gd name="connsiteX217" fmla="*/ 4269248 w 6364927"/>
              <a:gd name="connsiteY217" fmla="*/ 5086101 h 5552421"/>
              <a:gd name="connsiteX218" fmla="*/ 4203082 w 6364927"/>
              <a:gd name="connsiteY218" fmla="*/ 5221742 h 5552421"/>
              <a:gd name="connsiteX219" fmla="*/ 4172204 w 6364927"/>
              <a:gd name="connsiteY219" fmla="*/ 5237921 h 5552421"/>
              <a:gd name="connsiteX220" fmla="*/ 4145738 w 6364927"/>
              <a:gd name="connsiteY220" fmla="*/ 5205341 h 5552421"/>
              <a:gd name="connsiteX221" fmla="*/ 4163382 w 6364927"/>
              <a:gd name="connsiteY221" fmla="*/ 5178301 h 5552421"/>
              <a:gd name="connsiteX222" fmla="*/ 4172204 w 6364927"/>
              <a:gd name="connsiteY222" fmla="*/ 5145721 h 5552421"/>
              <a:gd name="connsiteX223" fmla="*/ 4172204 w 6364927"/>
              <a:gd name="connsiteY223" fmla="*/ 4999221 h 5552421"/>
              <a:gd name="connsiteX224" fmla="*/ 4167794 w 6364927"/>
              <a:gd name="connsiteY224" fmla="*/ 4993901 h 5552421"/>
              <a:gd name="connsiteX225" fmla="*/ 4141328 w 6364927"/>
              <a:gd name="connsiteY225" fmla="*/ 5010302 h 5552421"/>
              <a:gd name="connsiteX226" fmla="*/ 4044285 w 6364927"/>
              <a:gd name="connsiteY226" fmla="*/ 5161900 h 5552421"/>
              <a:gd name="connsiteX227" fmla="*/ 4035463 w 6364927"/>
              <a:gd name="connsiteY227" fmla="*/ 5178301 h 5552421"/>
              <a:gd name="connsiteX228" fmla="*/ 4008997 w 6364927"/>
              <a:gd name="connsiteY228" fmla="*/ 5080560 h 5552421"/>
              <a:gd name="connsiteX229" fmla="*/ 3977237 w 6364927"/>
              <a:gd name="connsiteY229" fmla="*/ 5232602 h 5552421"/>
              <a:gd name="connsiteX230" fmla="*/ 3941949 w 6364927"/>
              <a:gd name="connsiteY230" fmla="*/ 5319261 h 5552421"/>
              <a:gd name="connsiteX231" fmla="*/ 3906661 w 6364927"/>
              <a:gd name="connsiteY231" fmla="*/ 5232602 h 5552421"/>
              <a:gd name="connsiteX232" fmla="*/ 3897839 w 6364927"/>
              <a:gd name="connsiteY232" fmla="*/ 5227061 h 5552421"/>
              <a:gd name="connsiteX233" fmla="*/ 3866962 w 6364927"/>
              <a:gd name="connsiteY233" fmla="*/ 5286681 h 5552421"/>
              <a:gd name="connsiteX234" fmla="*/ 3853729 w 6364927"/>
              <a:gd name="connsiteY234" fmla="*/ 5237921 h 5552421"/>
              <a:gd name="connsiteX235" fmla="*/ 3787563 w 6364927"/>
              <a:gd name="connsiteY235" fmla="*/ 5303082 h 5552421"/>
              <a:gd name="connsiteX236" fmla="*/ 3739042 w 6364927"/>
              <a:gd name="connsiteY236" fmla="*/ 5319261 h 5552421"/>
              <a:gd name="connsiteX237" fmla="*/ 3730220 w 6364927"/>
              <a:gd name="connsiteY237" fmla="*/ 5389741 h 5552421"/>
              <a:gd name="connsiteX238" fmla="*/ 3734631 w 6364927"/>
              <a:gd name="connsiteY238" fmla="*/ 5286681 h 5552421"/>
              <a:gd name="connsiteX239" fmla="*/ 3739042 w 6364927"/>
              <a:gd name="connsiteY239" fmla="*/ 5129542 h 5552421"/>
              <a:gd name="connsiteX240" fmla="*/ 3593478 w 6364927"/>
              <a:gd name="connsiteY240" fmla="*/ 5216422 h 5552421"/>
              <a:gd name="connsiteX241" fmla="*/ 3535252 w 6364927"/>
              <a:gd name="connsiteY241" fmla="*/ 5161900 h 5552421"/>
              <a:gd name="connsiteX242" fmla="*/ 3526430 w 6364927"/>
              <a:gd name="connsiteY242" fmla="*/ 5053743 h 5552421"/>
              <a:gd name="connsiteX243" fmla="*/ 3477909 w 6364927"/>
              <a:gd name="connsiteY243" fmla="*/ 5232602 h 5552421"/>
              <a:gd name="connsiteX244" fmla="*/ 3442621 w 6364927"/>
              <a:gd name="connsiteY244" fmla="*/ 5113141 h 5552421"/>
              <a:gd name="connsiteX245" fmla="*/ 3429388 w 6364927"/>
              <a:gd name="connsiteY245" fmla="*/ 4993901 h 5552421"/>
              <a:gd name="connsiteX246" fmla="*/ 3416155 w 6364927"/>
              <a:gd name="connsiteY246" fmla="*/ 5042661 h 5552421"/>
              <a:gd name="connsiteX247" fmla="*/ 3429388 w 6364927"/>
              <a:gd name="connsiteY247" fmla="*/ 5140402 h 5552421"/>
              <a:gd name="connsiteX248" fmla="*/ 3376455 w 6364927"/>
              <a:gd name="connsiteY248" fmla="*/ 5200022 h 5552421"/>
              <a:gd name="connsiteX249" fmla="*/ 3341167 w 6364927"/>
              <a:gd name="connsiteY249" fmla="*/ 5216422 h 5552421"/>
              <a:gd name="connsiteX250" fmla="*/ 3301468 w 6364927"/>
              <a:gd name="connsiteY250" fmla="*/ 5275821 h 5552421"/>
              <a:gd name="connsiteX251" fmla="*/ 3257357 w 6364927"/>
              <a:gd name="connsiteY251" fmla="*/ 5297762 h 5552421"/>
              <a:gd name="connsiteX252" fmla="*/ 3222069 w 6364927"/>
              <a:gd name="connsiteY252" fmla="*/ 5324580 h 5552421"/>
              <a:gd name="connsiteX253" fmla="*/ 3208836 w 6364927"/>
              <a:gd name="connsiteY253" fmla="*/ 5433181 h 5552421"/>
              <a:gd name="connsiteX254" fmla="*/ 3182370 w 6364927"/>
              <a:gd name="connsiteY254" fmla="*/ 5471081 h 5552421"/>
              <a:gd name="connsiteX255" fmla="*/ 3155904 w 6364927"/>
              <a:gd name="connsiteY255" fmla="*/ 5438500 h 5552421"/>
              <a:gd name="connsiteX256" fmla="*/ 3136495 w 6364927"/>
              <a:gd name="connsiteY256" fmla="*/ 5384421 h 5552421"/>
              <a:gd name="connsiteX257" fmla="*/ 3070330 w 6364927"/>
              <a:gd name="connsiteY257" fmla="*/ 5373340 h 5552421"/>
              <a:gd name="connsiteX258" fmla="*/ 3070330 w 6364927"/>
              <a:gd name="connsiteY258" fmla="*/ 5248781 h 5552421"/>
              <a:gd name="connsiteX259" fmla="*/ 2968876 w 6364927"/>
              <a:gd name="connsiteY259" fmla="*/ 5503439 h 5552421"/>
              <a:gd name="connsiteX260" fmla="*/ 2929177 w 6364927"/>
              <a:gd name="connsiteY260" fmla="*/ 5449360 h 5552421"/>
              <a:gd name="connsiteX261" fmla="*/ 2924766 w 6364927"/>
              <a:gd name="connsiteY261" fmla="*/ 5552421 h 5552421"/>
              <a:gd name="connsiteX262" fmla="*/ 2854189 w 6364927"/>
              <a:gd name="connsiteY262" fmla="*/ 5395060 h 5552421"/>
              <a:gd name="connsiteX263" fmla="*/ 2849778 w 6364927"/>
              <a:gd name="connsiteY263" fmla="*/ 5378659 h 5552421"/>
              <a:gd name="connsiteX264" fmla="*/ 2796846 w 6364927"/>
              <a:gd name="connsiteY264" fmla="*/ 5151262 h 5552421"/>
              <a:gd name="connsiteX265" fmla="*/ 2770380 w 6364927"/>
              <a:gd name="connsiteY265" fmla="*/ 5118682 h 5552421"/>
              <a:gd name="connsiteX266" fmla="*/ 2743913 w 6364927"/>
              <a:gd name="connsiteY266" fmla="*/ 5324580 h 5552421"/>
              <a:gd name="connsiteX267" fmla="*/ 2739502 w 6364927"/>
              <a:gd name="connsiteY267" fmla="*/ 5205341 h 5552421"/>
              <a:gd name="connsiteX268" fmla="*/ 2712154 w 6364927"/>
              <a:gd name="connsiteY268" fmla="*/ 5096961 h 5552421"/>
              <a:gd name="connsiteX269" fmla="*/ 2645989 w 6364927"/>
              <a:gd name="connsiteY269" fmla="*/ 5216422 h 5552421"/>
              <a:gd name="connsiteX270" fmla="*/ 2615111 w 6364927"/>
              <a:gd name="connsiteY270" fmla="*/ 5254100 h 5552421"/>
              <a:gd name="connsiteX271" fmla="*/ 2566590 w 6364927"/>
              <a:gd name="connsiteY271" fmla="*/ 5340981 h 5552421"/>
              <a:gd name="connsiteX272" fmla="*/ 2557768 w 6364927"/>
              <a:gd name="connsiteY272" fmla="*/ 5389741 h 5552421"/>
              <a:gd name="connsiteX273" fmla="*/ 2513658 w 6364927"/>
              <a:gd name="connsiteY273" fmla="*/ 5330121 h 5552421"/>
              <a:gd name="connsiteX274" fmla="*/ 2425437 w 6364927"/>
              <a:gd name="connsiteY274" fmla="*/ 5324580 h 5552421"/>
              <a:gd name="connsiteX275" fmla="*/ 2372505 w 6364927"/>
              <a:gd name="connsiteY275" fmla="*/ 5378659 h 5552421"/>
              <a:gd name="connsiteX276" fmla="*/ 2301046 w 6364927"/>
              <a:gd name="connsiteY276" fmla="*/ 5378659 h 5552421"/>
              <a:gd name="connsiteX277" fmla="*/ 2248114 w 6364927"/>
              <a:gd name="connsiteY277" fmla="*/ 5373340 h 5552421"/>
              <a:gd name="connsiteX278" fmla="*/ 2181948 w 6364927"/>
              <a:gd name="connsiteY278" fmla="*/ 5449360 h 5552421"/>
              <a:gd name="connsiteX279" fmla="*/ 2181948 w 6364927"/>
              <a:gd name="connsiteY279" fmla="*/ 5378659 h 5552421"/>
              <a:gd name="connsiteX280" fmla="*/ 2155482 w 6364927"/>
              <a:gd name="connsiteY280" fmla="*/ 5438500 h 5552421"/>
              <a:gd name="connsiteX281" fmla="*/ 2142249 w 6364927"/>
              <a:gd name="connsiteY281" fmla="*/ 5335440 h 5552421"/>
              <a:gd name="connsiteX282" fmla="*/ 2067262 w 6364927"/>
              <a:gd name="connsiteY282" fmla="*/ 5303082 h 5552421"/>
              <a:gd name="connsiteX283" fmla="*/ 1987863 w 6364927"/>
              <a:gd name="connsiteY283" fmla="*/ 5384421 h 5552421"/>
              <a:gd name="connsiteX284" fmla="*/ 1801718 w 6364927"/>
              <a:gd name="connsiteY284" fmla="*/ 5319261 h 5552421"/>
              <a:gd name="connsiteX285" fmla="*/ 1792896 w 6364927"/>
              <a:gd name="connsiteY285" fmla="*/ 5395060 h 5552421"/>
              <a:gd name="connsiteX286" fmla="*/ 1744374 w 6364927"/>
              <a:gd name="connsiteY286" fmla="*/ 5303082 h 5552421"/>
              <a:gd name="connsiteX287" fmla="*/ 1748785 w 6364927"/>
              <a:gd name="connsiteY287" fmla="*/ 5161900 h 5552421"/>
              <a:gd name="connsiteX288" fmla="*/ 1731141 w 6364927"/>
              <a:gd name="connsiteY288" fmla="*/ 5156581 h 5552421"/>
              <a:gd name="connsiteX289" fmla="*/ 1704675 w 6364927"/>
              <a:gd name="connsiteY289" fmla="*/ 5303082 h 5552421"/>
              <a:gd name="connsiteX290" fmla="*/ 1589988 w 6364927"/>
              <a:gd name="connsiteY290" fmla="*/ 5243240 h 5552421"/>
              <a:gd name="connsiteX291" fmla="*/ 1616454 w 6364927"/>
              <a:gd name="connsiteY291" fmla="*/ 5135083 h 5552421"/>
              <a:gd name="connsiteX292" fmla="*/ 1532645 w 6364927"/>
              <a:gd name="connsiteY292" fmla="*/ 5086101 h 5552421"/>
              <a:gd name="connsiteX293" fmla="*/ 1497357 w 6364927"/>
              <a:gd name="connsiteY293" fmla="*/ 5237921 h 5552421"/>
              <a:gd name="connsiteX294" fmla="*/ 1386199 w 6364927"/>
              <a:gd name="connsiteY294" fmla="*/ 5292000 h 5552421"/>
              <a:gd name="connsiteX295" fmla="*/ 1358850 w 6364927"/>
              <a:gd name="connsiteY295" fmla="*/ 5368021 h 5552421"/>
              <a:gd name="connsiteX296" fmla="*/ 1314740 w 6364927"/>
              <a:gd name="connsiteY296" fmla="*/ 5373340 h 5552421"/>
              <a:gd name="connsiteX297" fmla="*/ 1266219 w 6364927"/>
              <a:gd name="connsiteY297" fmla="*/ 5227061 h 5552421"/>
              <a:gd name="connsiteX298" fmla="*/ 1275041 w 6364927"/>
              <a:gd name="connsiteY298" fmla="*/ 5492579 h 5552421"/>
              <a:gd name="connsiteX299" fmla="*/ 1213286 w 6364927"/>
              <a:gd name="connsiteY299" fmla="*/ 5438500 h 5552421"/>
              <a:gd name="connsiteX300" fmla="*/ 1164765 w 6364927"/>
              <a:gd name="connsiteY300" fmla="*/ 5389741 h 5552421"/>
              <a:gd name="connsiteX301" fmla="*/ 1120655 w 6364927"/>
              <a:gd name="connsiteY301" fmla="*/ 5384421 h 5552421"/>
              <a:gd name="connsiteX302" fmla="*/ 841878 w 6364927"/>
              <a:gd name="connsiteY302" fmla="*/ 5292000 h 5552421"/>
              <a:gd name="connsiteX303" fmla="*/ 780123 w 6364927"/>
              <a:gd name="connsiteY303" fmla="*/ 5357160 h 5552421"/>
              <a:gd name="connsiteX304" fmla="*/ 784534 w 6364927"/>
              <a:gd name="connsiteY304" fmla="*/ 5416780 h 5552421"/>
              <a:gd name="connsiteX305" fmla="*/ 771301 w 6364927"/>
              <a:gd name="connsiteY305" fmla="*/ 5454680 h 5552421"/>
              <a:gd name="connsiteX306" fmla="*/ 736013 w 6364927"/>
              <a:gd name="connsiteY306" fmla="*/ 5422321 h 5552421"/>
              <a:gd name="connsiteX307" fmla="*/ 731602 w 6364927"/>
              <a:gd name="connsiteY307" fmla="*/ 5357160 h 5552421"/>
              <a:gd name="connsiteX308" fmla="*/ 713958 w 6364927"/>
              <a:gd name="connsiteY308" fmla="*/ 5357160 h 5552421"/>
              <a:gd name="connsiteX309" fmla="*/ 687492 w 6364927"/>
              <a:gd name="connsiteY309" fmla="*/ 5416780 h 5552421"/>
              <a:gd name="connsiteX310" fmla="*/ 674259 w 6364927"/>
              <a:gd name="connsiteY310" fmla="*/ 5330121 h 5552421"/>
              <a:gd name="connsiteX311" fmla="*/ 669847 w 6364927"/>
              <a:gd name="connsiteY311" fmla="*/ 5330121 h 5552421"/>
              <a:gd name="connsiteX312" fmla="*/ 665436 w 6364927"/>
              <a:gd name="connsiteY312" fmla="*/ 5330121 h 5552421"/>
              <a:gd name="connsiteX313" fmla="*/ 652203 w 6364927"/>
              <a:gd name="connsiteY313" fmla="*/ 5373340 h 5552421"/>
              <a:gd name="connsiteX314" fmla="*/ 624855 w 6364927"/>
              <a:gd name="connsiteY314" fmla="*/ 5395060 h 5552421"/>
              <a:gd name="connsiteX315" fmla="*/ 602800 w 6364927"/>
              <a:gd name="connsiteY315" fmla="*/ 5362480 h 5552421"/>
              <a:gd name="connsiteX316" fmla="*/ 514579 w 6364927"/>
              <a:gd name="connsiteY316" fmla="*/ 5259641 h 5552421"/>
              <a:gd name="connsiteX317" fmla="*/ 479291 w 6364927"/>
              <a:gd name="connsiteY317" fmla="*/ 5481941 h 5552421"/>
              <a:gd name="connsiteX318" fmla="*/ 267562 w 6364927"/>
              <a:gd name="connsiteY318" fmla="*/ 5411239 h 5552421"/>
              <a:gd name="connsiteX319" fmla="*/ 227862 w 6364927"/>
              <a:gd name="connsiteY319" fmla="*/ 5465761 h 5552421"/>
              <a:gd name="connsiteX320" fmla="*/ 187281 w 6364927"/>
              <a:gd name="connsiteY320" fmla="*/ 5492579 h 5552421"/>
              <a:gd name="connsiteX321" fmla="*/ 99060 w 6364927"/>
              <a:gd name="connsiteY321" fmla="*/ 5487260 h 5552421"/>
              <a:gd name="connsiteX322" fmla="*/ 15251 w 6364927"/>
              <a:gd name="connsiteY322" fmla="*/ 5340981 h 5552421"/>
              <a:gd name="connsiteX323" fmla="*/ 11278 w 6364927"/>
              <a:gd name="connsiteY323" fmla="*/ 5346268 h 5552421"/>
              <a:gd name="connsiteX324" fmla="*/ 524 w 6364927"/>
              <a:gd name="connsiteY324" fmla="*/ 5307700 h 5552421"/>
              <a:gd name="connsiteX325" fmla="*/ 15484 w 6364927"/>
              <a:gd name="connsiteY325" fmla="*/ 5255311 h 5552421"/>
              <a:gd name="connsiteX326" fmla="*/ 32691 w 6364927"/>
              <a:gd name="connsiteY326" fmla="*/ 5145477 h 5552421"/>
              <a:gd name="connsiteX327" fmla="*/ 106617 w 6364927"/>
              <a:gd name="connsiteY327" fmla="*/ 5139539 h 5552421"/>
              <a:gd name="connsiteX328" fmla="*/ 76668 w 6364927"/>
              <a:gd name="connsiteY328" fmla="*/ 5136483 h 5552421"/>
              <a:gd name="connsiteX329" fmla="*/ 32902 w 6364927"/>
              <a:gd name="connsiteY329" fmla="*/ 5104040 h 5552421"/>
              <a:gd name="connsiteX330" fmla="*/ 74695 w 6364927"/>
              <a:gd name="connsiteY330" fmla="*/ 5088490 h 5552421"/>
              <a:gd name="connsiteX331" fmla="*/ 139107 w 6364927"/>
              <a:gd name="connsiteY331" fmla="*/ 5097415 h 5552421"/>
              <a:gd name="connsiteX332" fmla="*/ 139654 w 6364927"/>
              <a:gd name="connsiteY332" fmla="*/ 5045795 h 5552421"/>
              <a:gd name="connsiteX333" fmla="*/ 299014 w 6364927"/>
              <a:gd name="connsiteY333" fmla="*/ 5025498 h 5552421"/>
              <a:gd name="connsiteX334" fmla="*/ 317705 w 6364927"/>
              <a:gd name="connsiteY334" fmla="*/ 5005958 h 5552421"/>
              <a:gd name="connsiteX335" fmla="*/ 345428 w 6364927"/>
              <a:gd name="connsiteY335" fmla="*/ 4992041 h 5552421"/>
              <a:gd name="connsiteX336" fmla="*/ 464008 w 6364927"/>
              <a:gd name="connsiteY336" fmla="*/ 4934925 h 5552421"/>
              <a:gd name="connsiteX337" fmla="*/ 471107 w 6364927"/>
              <a:gd name="connsiteY337" fmla="*/ 4902973 h 5552421"/>
              <a:gd name="connsiteX338" fmla="*/ 434587 w 6364927"/>
              <a:gd name="connsiteY338" fmla="*/ 4828277 h 5552421"/>
              <a:gd name="connsiteX339" fmla="*/ 395736 w 6364927"/>
              <a:gd name="connsiteY339" fmla="*/ 4757327 h 5552421"/>
              <a:gd name="connsiteX340" fmla="*/ 409976 w 6364927"/>
              <a:gd name="connsiteY340" fmla="*/ 4703840 h 5552421"/>
              <a:gd name="connsiteX341" fmla="*/ 442719 w 6364927"/>
              <a:gd name="connsiteY341" fmla="*/ 4630696 h 5552421"/>
              <a:gd name="connsiteX342" fmla="*/ 325198 w 6364927"/>
              <a:gd name="connsiteY342" fmla="*/ 4552337 h 5552421"/>
              <a:gd name="connsiteX343" fmla="*/ 448312 w 6364927"/>
              <a:gd name="connsiteY343" fmla="*/ 4550003 h 5552421"/>
              <a:gd name="connsiteX344" fmla="*/ 438693 w 6364927"/>
              <a:gd name="connsiteY344" fmla="*/ 4585583 h 5552421"/>
              <a:gd name="connsiteX345" fmla="*/ 526184 w 6364927"/>
              <a:gd name="connsiteY345" fmla="*/ 4640050 h 5552421"/>
              <a:gd name="connsiteX346" fmla="*/ 554094 w 6364927"/>
              <a:gd name="connsiteY346" fmla="*/ 4626251 h 5552421"/>
              <a:gd name="connsiteX347" fmla="*/ 533536 w 6364927"/>
              <a:gd name="connsiteY347" fmla="*/ 4577079 h 5552421"/>
              <a:gd name="connsiteX348" fmla="*/ 508821 w 6364927"/>
              <a:gd name="connsiteY348" fmla="*/ 4545067 h 5552421"/>
              <a:gd name="connsiteX349" fmla="*/ 488726 w 6364927"/>
              <a:gd name="connsiteY349" fmla="*/ 4423440 h 5552421"/>
              <a:gd name="connsiteX350" fmla="*/ 642790 w 6364927"/>
              <a:gd name="connsiteY350" fmla="*/ 4534942 h 5552421"/>
              <a:gd name="connsiteX351" fmla="*/ 622337 w 6364927"/>
              <a:gd name="connsiteY351" fmla="*/ 4465052 h 5552421"/>
              <a:gd name="connsiteX352" fmla="*/ 733035 w 6364927"/>
              <a:gd name="connsiteY352" fmla="*/ 4502792 h 5552421"/>
              <a:gd name="connsiteX353" fmla="*/ 767751 w 6364927"/>
              <a:gd name="connsiteY353" fmla="*/ 4477641 h 5552421"/>
              <a:gd name="connsiteX354" fmla="*/ 747233 w 6364927"/>
              <a:gd name="connsiteY354" fmla="*/ 4438888 h 5552421"/>
              <a:gd name="connsiteX355" fmla="*/ 782202 w 6364927"/>
              <a:gd name="connsiteY355" fmla="*/ 4382718 h 5552421"/>
              <a:gd name="connsiteX356" fmla="*/ 713362 w 6364927"/>
              <a:gd name="connsiteY356" fmla="*/ 4298293 h 5552421"/>
              <a:gd name="connsiteX357" fmla="*/ 782877 w 6364927"/>
              <a:gd name="connsiteY357" fmla="*/ 4268826 h 5552421"/>
              <a:gd name="connsiteX358" fmla="*/ 811465 w 6364927"/>
              <a:gd name="connsiteY358" fmla="*/ 4212841 h 5552421"/>
              <a:gd name="connsiteX359" fmla="*/ 793091 w 6364927"/>
              <a:gd name="connsiteY359" fmla="*/ 4170226 h 5552421"/>
              <a:gd name="connsiteX360" fmla="*/ 956879 w 6364927"/>
              <a:gd name="connsiteY360" fmla="*/ 4225429 h 5552421"/>
              <a:gd name="connsiteX361" fmla="*/ 724608 w 6364927"/>
              <a:gd name="connsiteY361" fmla="*/ 4034063 h 5552421"/>
              <a:gd name="connsiteX362" fmla="*/ 814388 w 6364927"/>
              <a:gd name="connsiteY362" fmla="*/ 4074369 h 5552421"/>
              <a:gd name="connsiteX363" fmla="*/ 897364 w 6364927"/>
              <a:gd name="connsiteY363" fmla="*/ 4126026 h 5552421"/>
              <a:gd name="connsiteX364" fmla="*/ 817183 w 6364927"/>
              <a:gd name="connsiteY364" fmla="*/ 3998169 h 5552421"/>
              <a:gd name="connsiteX365" fmla="*/ 819767 w 6364927"/>
              <a:gd name="connsiteY365" fmla="*/ 3963405 h 5552421"/>
              <a:gd name="connsiteX366" fmla="*/ 861413 w 6364927"/>
              <a:gd name="connsiteY366" fmla="*/ 3958157 h 5552421"/>
              <a:gd name="connsiteX367" fmla="*/ 875043 w 6364927"/>
              <a:gd name="connsiteY367" fmla="*/ 3987426 h 5552421"/>
              <a:gd name="connsiteX368" fmla="*/ 898038 w 6364927"/>
              <a:gd name="connsiteY368" fmla="*/ 4012134 h 5552421"/>
              <a:gd name="connsiteX369" fmla="*/ 1022407 w 6364927"/>
              <a:gd name="connsiteY369" fmla="*/ 4089560 h 5552421"/>
              <a:gd name="connsiteX370" fmla="*/ 1029254 w 6364927"/>
              <a:gd name="connsiteY370" fmla="*/ 4088627 h 5552421"/>
              <a:gd name="connsiteX371" fmla="*/ 1029318 w 6364927"/>
              <a:gd name="connsiteY371" fmla="*/ 4057491 h 5552421"/>
              <a:gd name="connsiteX372" fmla="*/ 951910 w 6364927"/>
              <a:gd name="connsiteY372" fmla="*/ 3894988 h 5552421"/>
              <a:gd name="connsiteX373" fmla="*/ 942649 w 6364927"/>
              <a:gd name="connsiteY373" fmla="*/ 3878831 h 5552421"/>
              <a:gd name="connsiteX374" fmla="*/ 1039612 w 6364927"/>
              <a:gd name="connsiteY374" fmla="*/ 3908019 h 5552421"/>
              <a:gd name="connsiteX375" fmla="*/ 927324 w 6364927"/>
              <a:gd name="connsiteY375" fmla="*/ 3800703 h 5552421"/>
              <a:gd name="connsiteX376" fmla="*/ 872407 w 6364927"/>
              <a:gd name="connsiteY376" fmla="*/ 3724946 h 5552421"/>
              <a:gd name="connsiteX377" fmla="*/ 964624 w 6364927"/>
              <a:gd name="connsiteY377" fmla="*/ 3740789 h 5552421"/>
              <a:gd name="connsiteX378" fmla="*/ 973991 w 6364927"/>
              <a:gd name="connsiteY378" fmla="*/ 3736228 h 5552421"/>
              <a:gd name="connsiteX379" fmla="*/ 939696 w 6364927"/>
              <a:gd name="connsiteY379" fmla="*/ 3678506 h 5552421"/>
              <a:gd name="connsiteX380" fmla="*/ 988084 w 6364927"/>
              <a:gd name="connsiteY380" fmla="*/ 3693042 h 5552421"/>
              <a:gd name="connsiteX381" fmla="*/ 967736 w 6364927"/>
              <a:gd name="connsiteY381" fmla="*/ 3602434 h 5552421"/>
              <a:gd name="connsiteX382" fmla="*/ 979645 w 6364927"/>
              <a:gd name="connsiteY382" fmla="*/ 3552692 h 5552421"/>
              <a:gd name="connsiteX383" fmla="*/ 924475 w 6364927"/>
              <a:gd name="connsiteY383" fmla="*/ 3507954 h 5552421"/>
              <a:gd name="connsiteX384" fmla="*/ 1009634 w 6364927"/>
              <a:gd name="connsiteY384" fmla="*/ 3566166 h 5552421"/>
              <a:gd name="connsiteX385" fmla="*/ 1140703 w 6364927"/>
              <a:gd name="connsiteY385" fmla="*/ 3652960 h 5552421"/>
              <a:gd name="connsiteX386" fmla="*/ 1143879 w 6364927"/>
              <a:gd name="connsiteY386" fmla="*/ 3483469 h 5552421"/>
              <a:gd name="connsiteX387" fmla="*/ 1220937 w 6364927"/>
              <a:gd name="connsiteY387" fmla="*/ 3462855 h 5552421"/>
              <a:gd name="connsiteX388" fmla="*/ 1317417 w 6364927"/>
              <a:gd name="connsiteY388" fmla="*/ 3512528 h 5552421"/>
              <a:gd name="connsiteX389" fmla="*/ 1191222 w 6364927"/>
              <a:gd name="connsiteY389" fmla="*/ 3376808 h 5552421"/>
              <a:gd name="connsiteX390" fmla="*/ 1311286 w 6364927"/>
              <a:gd name="connsiteY390" fmla="*/ 3409987 h 5552421"/>
              <a:gd name="connsiteX391" fmla="*/ 1419506 w 6364927"/>
              <a:gd name="connsiteY391" fmla="*/ 3461772 h 5552421"/>
              <a:gd name="connsiteX392" fmla="*/ 1385106 w 6364927"/>
              <a:gd name="connsiteY392" fmla="*/ 3424768 h 5552421"/>
              <a:gd name="connsiteX393" fmla="*/ 1295137 w 6364927"/>
              <a:gd name="connsiteY393" fmla="*/ 3384345 h 5552421"/>
              <a:gd name="connsiteX394" fmla="*/ 1272500 w 6364927"/>
              <a:gd name="connsiteY394" fmla="*/ 3307900 h 5552421"/>
              <a:gd name="connsiteX395" fmla="*/ 1277226 w 6364927"/>
              <a:gd name="connsiteY395" fmla="*/ 3269275 h 5552421"/>
              <a:gd name="connsiteX396" fmla="*/ 1247783 w 6364927"/>
              <a:gd name="connsiteY396" fmla="*/ 3204181 h 5552421"/>
              <a:gd name="connsiteX397" fmla="*/ 1252468 w 6364927"/>
              <a:gd name="connsiteY397" fmla="*/ 3155138 h 5552421"/>
              <a:gd name="connsiteX398" fmla="*/ 1248352 w 6364927"/>
              <a:gd name="connsiteY398" fmla="*/ 3111007 h 5552421"/>
              <a:gd name="connsiteX399" fmla="*/ 1163151 w 6364927"/>
              <a:gd name="connsiteY399" fmla="*/ 3042377 h 5552421"/>
              <a:gd name="connsiteX400" fmla="*/ 1144965 w 6364927"/>
              <a:gd name="connsiteY400" fmla="*/ 2999879 h 5552421"/>
              <a:gd name="connsiteX401" fmla="*/ 1186611 w 6364927"/>
              <a:gd name="connsiteY401" fmla="*/ 2994630 h 5552421"/>
              <a:gd name="connsiteX402" fmla="*/ 1242777 w 6364927"/>
              <a:gd name="connsiteY402" fmla="*/ 3006735 h 5552421"/>
              <a:gd name="connsiteX403" fmla="*/ 1287154 w 6364927"/>
              <a:gd name="connsiteY403" fmla="*/ 2956421 h 5552421"/>
              <a:gd name="connsiteX404" fmla="*/ 1392895 w 6364927"/>
              <a:gd name="connsiteY404" fmla="*/ 3022251 h 5552421"/>
              <a:gd name="connsiteX405" fmla="*/ 1230327 w 6364927"/>
              <a:gd name="connsiteY405" fmla="*/ 2801536 h 5552421"/>
              <a:gd name="connsiteX406" fmla="*/ 1297218 w 6364927"/>
              <a:gd name="connsiteY406" fmla="*/ 2796415 h 5552421"/>
              <a:gd name="connsiteX407" fmla="*/ 1212058 w 6364927"/>
              <a:gd name="connsiteY407" fmla="*/ 2738203 h 5552421"/>
              <a:gd name="connsiteX408" fmla="*/ 1382946 w 6364927"/>
              <a:gd name="connsiteY408" fmla="*/ 2761454 h 5552421"/>
              <a:gd name="connsiteX409" fmla="*/ 1399201 w 6364927"/>
              <a:gd name="connsiteY409" fmla="*/ 2766377 h 5552421"/>
              <a:gd name="connsiteX410" fmla="*/ 1620220 w 6364927"/>
              <a:gd name="connsiteY410" fmla="*/ 2841622 h 5552421"/>
              <a:gd name="connsiteX411" fmla="*/ 1661866 w 6364927"/>
              <a:gd name="connsiteY411" fmla="*/ 2836373 h 5552421"/>
              <a:gd name="connsiteX412" fmla="*/ 1501060 w 6364927"/>
              <a:gd name="connsiteY412" fmla="*/ 2705087 h 5552421"/>
              <a:gd name="connsiteX413" fmla="*/ 1604617 w 6364927"/>
              <a:gd name="connsiteY413" fmla="*/ 2764361 h 5552421"/>
              <a:gd name="connsiteX414" fmla="*/ 1711077 w 6364927"/>
              <a:gd name="connsiteY414" fmla="*/ 2798423 h 5552421"/>
              <a:gd name="connsiteX415" fmla="*/ 1644632 w 6364927"/>
              <a:gd name="connsiteY415" fmla="*/ 2679118 h 5552421"/>
              <a:gd name="connsiteX416" fmla="*/ 1628965 w 6364927"/>
              <a:gd name="connsiteY416" fmla="*/ 2632992 h 5552421"/>
              <a:gd name="connsiteX417" fmla="*/ 1580853 w 6364927"/>
              <a:gd name="connsiteY417" fmla="*/ 2545884 h 5552421"/>
              <a:gd name="connsiteX418" fmla="*/ 1544122 w 6364927"/>
              <a:gd name="connsiteY418" fmla="*/ 2512625 h 5552421"/>
              <a:gd name="connsiteX419" fmla="*/ 1618048 w 6364927"/>
              <a:gd name="connsiteY419" fmla="*/ 2506688 h 5552421"/>
              <a:gd name="connsiteX420" fmla="*/ 1669377 w 6364927"/>
              <a:gd name="connsiteY420" fmla="*/ 2434723 h 5552421"/>
              <a:gd name="connsiteX421" fmla="*/ 1651443 w 6364927"/>
              <a:gd name="connsiteY421" fmla="*/ 2361206 h 5552421"/>
              <a:gd name="connsiteX422" fmla="*/ 1689209 w 6364927"/>
              <a:gd name="connsiteY422" fmla="*/ 2300543 h 5552421"/>
              <a:gd name="connsiteX423" fmla="*/ 1721700 w 6364927"/>
              <a:gd name="connsiteY423" fmla="*/ 2258418 h 5552421"/>
              <a:gd name="connsiteX424" fmla="*/ 1692132 w 6364927"/>
              <a:gd name="connsiteY424" fmla="*/ 2162071 h 5552421"/>
              <a:gd name="connsiteX425" fmla="*/ 1752153 w 6364927"/>
              <a:gd name="connsiteY425" fmla="*/ 2199437 h 5552421"/>
              <a:gd name="connsiteX426" fmla="*/ 1715339 w 6364927"/>
              <a:gd name="connsiteY426" fmla="*/ 2145343 h 5552421"/>
              <a:gd name="connsiteX427" fmla="*/ 1809824 w 6364927"/>
              <a:gd name="connsiteY427" fmla="*/ 2188577 h 5552421"/>
              <a:gd name="connsiteX428" fmla="*/ 1876925 w 6364927"/>
              <a:gd name="connsiteY428" fmla="*/ 2142019 h 5552421"/>
              <a:gd name="connsiteX429" fmla="*/ 1849836 w 6364927"/>
              <a:gd name="connsiteY429" fmla="*/ 2031627 h 5552421"/>
              <a:gd name="connsiteX430" fmla="*/ 2003532 w 6364927"/>
              <a:gd name="connsiteY430" fmla="*/ 1908040 h 5552421"/>
              <a:gd name="connsiteX431" fmla="*/ 1943846 w 6364927"/>
              <a:gd name="connsiteY431" fmla="*/ 1860491 h 5552421"/>
              <a:gd name="connsiteX432" fmla="*/ 2047573 w 6364927"/>
              <a:gd name="connsiteY432" fmla="*/ 1867910 h 5552421"/>
              <a:gd name="connsiteX433" fmla="*/ 2165095 w 6364927"/>
              <a:gd name="connsiteY433" fmla="*/ 1946270 h 5552421"/>
              <a:gd name="connsiteX434" fmla="*/ 2178936 w 6364927"/>
              <a:gd name="connsiteY434" fmla="*/ 1934103 h 5552421"/>
              <a:gd name="connsiteX435" fmla="*/ 2068555 w 6364927"/>
              <a:gd name="connsiteY435" fmla="*/ 1834209 h 5552421"/>
              <a:gd name="connsiteX436" fmla="*/ 2179968 w 6364927"/>
              <a:gd name="connsiteY436" fmla="*/ 1768474 h 5552421"/>
              <a:gd name="connsiteX437" fmla="*/ 2257799 w 6364927"/>
              <a:gd name="connsiteY437" fmla="*/ 1848104 h 5552421"/>
              <a:gd name="connsiteX438" fmla="*/ 2343675 w 6364927"/>
              <a:gd name="connsiteY438" fmla="*/ 1802843 h 5552421"/>
              <a:gd name="connsiteX439" fmla="*/ 2233440 w 6364927"/>
              <a:gd name="connsiteY439" fmla="*/ 1692648 h 5552421"/>
              <a:gd name="connsiteX440" fmla="*/ 2246279 w 6364927"/>
              <a:gd name="connsiteY440" fmla="*/ 1569701 h 5552421"/>
              <a:gd name="connsiteX441" fmla="*/ 2196197 w 6364927"/>
              <a:gd name="connsiteY441" fmla="*/ 1506307 h 5552421"/>
              <a:gd name="connsiteX442" fmla="*/ 2214993 w 6364927"/>
              <a:gd name="connsiteY442" fmla="*/ 1466049 h 5552421"/>
              <a:gd name="connsiteX443" fmla="*/ 2364818 w 6364927"/>
              <a:gd name="connsiteY443" fmla="*/ 1502168 h 5552421"/>
              <a:gd name="connsiteX444" fmla="*/ 2134749 w 6364927"/>
              <a:gd name="connsiteY444" fmla="*/ 1369329 h 5552421"/>
              <a:gd name="connsiteX445" fmla="*/ 2213296 w 6364927"/>
              <a:gd name="connsiteY445" fmla="*/ 1345485 h 5552421"/>
              <a:gd name="connsiteX446" fmla="*/ 2280333 w 6364927"/>
              <a:gd name="connsiteY446" fmla="*/ 1330063 h 5552421"/>
              <a:gd name="connsiteX447" fmla="*/ 2308161 w 6364927"/>
              <a:gd name="connsiteY447" fmla="*/ 1295428 h 5552421"/>
              <a:gd name="connsiteX448" fmla="*/ 2533956 w 6364927"/>
              <a:gd name="connsiteY448" fmla="*/ 1107611 h 5552421"/>
              <a:gd name="connsiteX449" fmla="*/ 2511277 w 6364927"/>
              <a:gd name="connsiteY449" fmla="*/ 1020748 h 5552421"/>
              <a:gd name="connsiteX450" fmla="*/ 2458332 w 6364927"/>
              <a:gd name="connsiteY450" fmla="*/ 992984 h 5552421"/>
              <a:gd name="connsiteX451" fmla="*/ 2433152 w 6364927"/>
              <a:gd name="connsiteY451" fmla="*/ 961720 h 5552421"/>
              <a:gd name="connsiteX452" fmla="*/ 2479273 w 6364927"/>
              <a:gd name="connsiteY452" fmla="*/ 948864 h 5552421"/>
              <a:gd name="connsiteX453" fmla="*/ 2536920 w 6364927"/>
              <a:gd name="connsiteY453" fmla="*/ 979557 h 5552421"/>
              <a:gd name="connsiteX454" fmla="*/ 2546246 w 6364927"/>
              <a:gd name="connsiteY454" fmla="*/ 964579 h 5552421"/>
              <a:gd name="connsiteX455" fmla="*/ 2509620 w 6364927"/>
              <a:gd name="connsiteY455" fmla="*/ 910601 h 5552421"/>
              <a:gd name="connsiteX456" fmla="*/ 2590181 w 6364927"/>
              <a:gd name="connsiteY456" fmla="*/ 945167 h 5552421"/>
              <a:gd name="connsiteX457" fmla="*/ 2592513 w 6364927"/>
              <a:gd name="connsiteY457" fmla="*/ 941422 h 5552421"/>
              <a:gd name="connsiteX458" fmla="*/ 2594844 w 6364927"/>
              <a:gd name="connsiteY458" fmla="*/ 937678 h 5552421"/>
              <a:gd name="connsiteX459" fmla="*/ 2565148 w 6364927"/>
              <a:gd name="connsiteY459" fmla="*/ 903603 h 5552421"/>
              <a:gd name="connsiteX460" fmla="*/ 2561163 w 6364927"/>
              <a:gd name="connsiteY460" fmla="*/ 868906 h 5552421"/>
              <a:gd name="connsiteX461" fmla="*/ 2600478 w 6364927"/>
              <a:gd name="connsiteY461" fmla="*/ 867402 h 5552421"/>
              <a:gd name="connsiteX462" fmla="*/ 2734405 w 6364927"/>
              <a:gd name="connsiteY462" fmla="*/ 846860 h 5552421"/>
              <a:gd name="connsiteX463" fmla="*/ 2564339 w 6364927"/>
              <a:gd name="connsiteY463" fmla="*/ 699416 h 5552421"/>
              <a:gd name="connsiteX464" fmla="*/ 2736259 w 6364927"/>
              <a:gd name="connsiteY464" fmla="*/ 557039 h 5552421"/>
              <a:gd name="connsiteX465" fmla="*/ 2710955 w 6364927"/>
              <a:gd name="connsiteY465" fmla="*/ 494522 h 5552421"/>
              <a:gd name="connsiteX466" fmla="*/ 2709637 w 6364927"/>
              <a:gd name="connsiteY466" fmla="*/ 445897 h 5552421"/>
              <a:gd name="connsiteX467" fmla="*/ 2760777 w 6364927"/>
              <a:gd name="connsiteY467" fmla="*/ 373816 h 5552421"/>
              <a:gd name="connsiteX468" fmla="*/ 2929252 w 6364927"/>
              <a:gd name="connsiteY468" fmla="*/ 379976 h 5552421"/>
              <a:gd name="connsiteX469" fmla="*/ 2973798 w 6364927"/>
              <a:gd name="connsiteY469" fmla="*/ 277809 h 5552421"/>
              <a:gd name="connsiteX470" fmla="*/ 3140035 w 6364927"/>
              <a:gd name="connsiteY470" fmla="*/ 81724 h 5552421"/>
              <a:gd name="connsiteX471" fmla="*/ 3147401 w 6364927"/>
              <a:gd name="connsiteY471" fmla="*/ 106542 h 5552421"/>
              <a:gd name="connsiteX472" fmla="*/ 3234202 w 6364927"/>
              <a:gd name="connsiteY472" fmla="*/ 111757 h 5552421"/>
              <a:gd name="connsiteX473" fmla="*/ 3021704 w 6364927"/>
              <a:gd name="connsiteY473" fmla="*/ 198982 h 5552421"/>
              <a:gd name="connsiteX474" fmla="*/ 2990505 w 6364927"/>
              <a:gd name="connsiteY474" fmla="*/ 196234 h 5552421"/>
              <a:gd name="connsiteX475" fmla="*/ 3005107 w 6364927"/>
              <a:gd name="connsiteY475" fmla="*/ 182875 h 5552421"/>
              <a:gd name="connsiteX476" fmla="*/ 3039686 w 6364927"/>
              <a:gd name="connsiteY476" fmla="*/ 161909 h 5552421"/>
              <a:gd name="connsiteX477" fmla="*/ 3129995 w 6364927"/>
              <a:gd name="connsiteY477" fmla="*/ 98624 h 5552421"/>
              <a:gd name="connsiteX478" fmla="*/ 3139834 w 6364927"/>
              <a:gd name="connsiteY478" fmla="*/ 84371 h 5552421"/>
              <a:gd name="connsiteX479" fmla="*/ 3093889 w 6364927"/>
              <a:gd name="connsiteY479" fmla="*/ 0 h 5552421"/>
              <a:gd name="connsiteX480" fmla="*/ 3105597 w 6364927"/>
              <a:gd name="connsiteY480" fmla="*/ 4456 h 5552421"/>
              <a:gd name="connsiteX481" fmla="*/ 3152592 w 6364927"/>
              <a:gd name="connsiteY481" fmla="*/ 16960 h 5552421"/>
              <a:gd name="connsiteX482" fmla="*/ 3151171 w 6364927"/>
              <a:gd name="connsiteY482" fmla="*/ 22196 h 5552421"/>
              <a:gd name="connsiteX483" fmla="*/ 3139499 w 6364927"/>
              <a:gd name="connsiteY483" fmla="*/ 69021 h 5552421"/>
              <a:gd name="connsiteX484" fmla="*/ 3131932 w 6364927"/>
              <a:gd name="connsiteY484" fmla="*/ 58181 h 5552421"/>
              <a:gd name="connsiteX485" fmla="*/ 3111955 w 6364927"/>
              <a:gd name="connsiteY485" fmla="*/ 45825 h 5552421"/>
              <a:gd name="connsiteX486" fmla="*/ 3076016 w 6364927"/>
              <a:gd name="connsiteY486" fmla="*/ 24824 h 5552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</a:cxnLst>
            <a:rect l="l" t="t" r="r" b="b"/>
            <a:pathLst>
              <a:path w="6364927" h="5552421">
                <a:moveTo>
                  <a:pt x="6255989" y="5288703"/>
                </a:moveTo>
                <a:lnTo>
                  <a:pt x="6256633" y="5289197"/>
                </a:lnTo>
                <a:cubicBezTo>
                  <a:pt x="6263495" y="5292872"/>
                  <a:pt x="6270356" y="5296547"/>
                  <a:pt x="6273669" y="5302275"/>
                </a:cubicBezTo>
                <a:cubicBezTo>
                  <a:pt x="6284143" y="5342078"/>
                  <a:pt x="6307550" y="5328541"/>
                  <a:pt x="6338341" y="5305638"/>
                </a:cubicBezTo>
                <a:lnTo>
                  <a:pt x="6353495" y="5296297"/>
                </a:lnTo>
                <a:lnTo>
                  <a:pt x="6364927" y="5316029"/>
                </a:lnTo>
                <a:lnTo>
                  <a:pt x="6361174" y="5318389"/>
                </a:lnTo>
                <a:cubicBezTo>
                  <a:pt x="6342548" y="5332147"/>
                  <a:pt x="6326365" y="5347268"/>
                  <a:pt x="6311999" y="5363376"/>
                </a:cubicBezTo>
                <a:lnTo>
                  <a:pt x="6278329" y="5408157"/>
                </a:lnTo>
                <a:lnTo>
                  <a:pt x="6275149" y="5406491"/>
                </a:lnTo>
                <a:cubicBezTo>
                  <a:pt x="6255920" y="5398897"/>
                  <a:pt x="6238552" y="5401931"/>
                  <a:pt x="6228626" y="5438500"/>
                </a:cubicBezTo>
                <a:cubicBezTo>
                  <a:pt x="6224216" y="5459999"/>
                  <a:pt x="6210982" y="5481941"/>
                  <a:pt x="6193338" y="5476400"/>
                </a:cubicBezTo>
                <a:cubicBezTo>
                  <a:pt x="6171284" y="5471081"/>
                  <a:pt x="6184516" y="5443820"/>
                  <a:pt x="6184516" y="5427640"/>
                </a:cubicBezTo>
                <a:cubicBezTo>
                  <a:pt x="6184516" y="5378659"/>
                  <a:pt x="6206572" y="5335440"/>
                  <a:pt x="6241860" y="5319261"/>
                </a:cubicBezTo>
                <a:cubicBezTo>
                  <a:pt x="6257299" y="5311171"/>
                  <a:pt x="6258401" y="5300311"/>
                  <a:pt x="6256196" y="5289451"/>
                </a:cubicBezTo>
                <a:close/>
                <a:moveTo>
                  <a:pt x="2968165" y="245883"/>
                </a:moveTo>
                <a:lnTo>
                  <a:pt x="2986957" y="259205"/>
                </a:lnTo>
                <a:cubicBezTo>
                  <a:pt x="2998992" y="273264"/>
                  <a:pt x="3008929" y="290447"/>
                  <a:pt x="3033442" y="283914"/>
                </a:cubicBezTo>
                <a:cubicBezTo>
                  <a:pt x="3002083" y="327528"/>
                  <a:pt x="2994388" y="378857"/>
                  <a:pt x="2956404" y="411016"/>
                </a:cubicBezTo>
                <a:cubicBezTo>
                  <a:pt x="3027513" y="436134"/>
                  <a:pt x="3063853" y="369257"/>
                  <a:pt x="3117671" y="343228"/>
                </a:cubicBezTo>
                <a:cubicBezTo>
                  <a:pt x="3145683" y="327028"/>
                  <a:pt x="3178115" y="328654"/>
                  <a:pt x="3210547" y="330280"/>
                </a:cubicBezTo>
                <a:cubicBezTo>
                  <a:pt x="3265814" y="328890"/>
                  <a:pt x="3202218" y="380956"/>
                  <a:pt x="3243292" y="397967"/>
                </a:cubicBezTo>
                <a:cubicBezTo>
                  <a:pt x="3263923" y="401323"/>
                  <a:pt x="3212312" y="431170"/>
                  <a:pt x="3193322" y="452344"/>
                </a:cubicBezTo>
                <a:cubicBezTo>
                  <a:pt x="3190926" y="458825"/>
                  <a:pt x="3181333" y="464373"/>
                  <a:pt x="3176728" y="467036"/>
                </a:cubicBezTo>
                <a:cubicBezTo>
                  <a:pt x="3143540" y="496421"/>
                  <a:pt x="3097103" y="502895"/>
                  <a:pt x="3081773" y="562716"/>
                </a:cubicBezTo>
                <a:cubicBezTo>
                  <a:pt x="3068460" y="626467"/>
                  <a:pt x="3058871" y="642204"/>
                  <a:pt x="3134961" y="644059"/>
                </a:cubicBezTo>
                <a:cubicBezTo>
                  <a:pt x="3176602" y="640359"/>
                  <a:pt x="3231873" y="649159"/>
                  <a:pt x="3233513" y="673688"/>
                </a:cubicBezTo>
                <a:cubicBezTo>
                  <a:pt x="3235408" y="709281"/>
                  <a:pt x="3263043" y="713681"/>
                  <a:pt x="3288282" y="724562"/>
                </a:cubicBezTo>
                <a:cubicBezTo>
                  <a:pt x="3372638" y="762402"/>
                  <a:pt x="3379263" y="773857"/>
                  <a:pt x="3337558" y="864218"/>
                </a:cubicBezTo>
                <a:cubicBezTo>
                  <a:pt x="3332953" y="866881"/>
                  <a:pt x="3335162" y="870700"/>
                  <a:pt x="3337370" y="874518"/>
                </a:cubicBezTo>
                <a:cubicBezTo>
                  <a:pt x="3408287" y="899747"/>
                  <a:pt x="3410116" y="913976"/>
                  <a:pt x="3344120" y="962335"/>
                </a:cubicBezTo>
                <a:cubicBezTo>
                  <a:pt x="3318125" y="982464"/>
                  <a:pt x="3320145" y="996583"/>
                  <a:pt x="3319577" y="1017294"/>
                </a:cubicBezTo>
                <a:cubicBezTo>
                  <a:pt x="3327463" y="1063689"/>
                  <a:pt x="3333332" y="1106155"/>
                  <a:pt x="3288347" y="1147458"/>
                </a:cubicBezTo>
                <a:cubicBezTo>
                  <a:pt x="3269798" y="1169395"/>
                  <a:pt x="3289861" y="1193461"/>
                  <a:pt x="3305699" y="1209780"/>
                </a:cubicBezTo>
                <a:cubicBezTo>
                  <a:pt x="3319137" y="1222390"/>
                  <a:pt x="3339960" y="1225635"/>
                  <a:pt x="3348793" y="1240909"/>
                </a:cubicBezTo>
                <a:cubicBezTo>
                  <a:pt x="3375481" y="1276430"/>
                  <a:pt x="3405513" y="1274349"/>
                  <a:pt x="3443497" y="1242190"/>
                </a:cubicBezTo>
                <a:cubicBezTo>
                  <a:pt x="3471508" y="1225990"/>
                  <a:pt x="3487914" y="1221597"/>
                  <a:pt x="3517378" y="1240227"/>
                </a:cubicBezTo>
                <a:cubicBezTo>
                  <a:pt x="3549242" y="1262563"/>
                  <a:pt x="3589936" y="1289985"/>
                  <a:pt x="3646343" y="1257363"/>
                </a:cubicBezTo>
                <a:cubicBezTo>
                  <a:pt x="3679151" y="1238389"/>
                  <a:pt x="3683188" y="1256437"/>
                  <a:pt x="3673411" y="1282474"/>
                </a:cubicBezTo>
                <a:cubicBezTo>
                  <a:pt x="3671014" y="1288955"/>
                  <a:pt x="3663630" y="1298321"/>
                  <a:pt x="3675051" y="1307003"/>
                </a:cubicBezTo>
                <a:lnTo>
                  <a:pt x="3740667" y="1269055"/>
                </a:lnTo>
                <a:cubicBezTo>
                  <a:pt x="3741993" y="1325359"/>
                  <a:pt x="3695747" y="1331721"/>
                  <a:pt x="3665336" y="1344214"/>
                </a:cubicBezTo>
                <a:cubicBezTo>
                  <a:pt x="3639529" y="1354043"/>
                  <a:pt x="3625523" y="1362144"/>
                  <a:pt x="3620350" y="1385517"/>
                </a:cubicBezTo>
                <a:cubicBezTo>
                  <a:pt x="3612778" y="1405183"/>
                  <a:pt x="3631012" y="1415020"/>
                  <a:pt x="3642434" y="1423702"/>
                </a:cubicBezTo>
                <a:cubicBezTo>
                  <a:pt x="3674360" y="1457213"/>
                  <a:pt x="3718021" y="1467631"/>
                  <a:pt x="3770892" y="1472724"/>
                </a:cubicBezTo>
                <a:cubicBezTo>
                  <a:pt x="3740292" y="1495516"/>
                  <a:pt x="3709881" y="1508008"/>
                  <a:pt x="3684074" y="1517837"/>
                </a:cubicBezTo>
                <a:cubicBezTo>
                  <a:pt x="3688114" y="1546074"/>
                  <a:pt x="3720922" y="1527100"/>
                  <a:pt x="3736569" y="1543530"/>
                </a:cubicBezTo>
                <a:cubicBezTo>
                  <a:pt x="3708177" y="1570140"/>
                  <a:pt x="3679786" y="1596750"/>
                  <a:pt x="3651203" y="1623473"/>
                </a:cubicBezTo>
                <a:cubicBezTo>
                  <a:pt x="3644202" y="1632617"/>
                  <a:pt x="3620983" y="1635854"/>
                  <a:pt x="3629816" y="1651128"/>
                </a:cubicBezTo>
                <a:cubicBezTo>
                  <a:pt x="3631644" y="1665357"/>
                  <a:pt x="3648050" y="1660964"/>
                  <a:pt x="3661868" y="1663165"/>
                </a:cubicBezTo>
                <a:cubicBezTo>
                  <a:pt x="3686915" y="1674157"/>
                  <a:pt x="3724328" y="1652520"/>
                  <a:pt x="3751776" y="1667219"/>
                </a:cubicBezTo>
                <a:cubicBezTo>
                  <a:pt x="3737202" y="1696030"/>
                  <a:pt x="3695181" y="1710141"/>
                  <a:pt x="3687612" y="1739996"/>
                </a:cubicBezTo>
                <a:cubicBezTo>
                  <a:pt x="3715624" y="1723797"/>
                  <a:pt x="3741239" y="1714078"/>
                  <a:pt x="3762629" y="1696612"/>
                </a:cubicBezTo>
                <a:cubicBezTo>
                  <a:pt x="3795817" y="1667227"/>
                  <a:pt x="3813104" y="1708185"/>
                  <a:pt x="3840927" y="1702285"/>
                </a:cubicBezTo>
                <a:cubicBezTo>
                  <a:pt x="3857333" y="1697893"/>
                  <a:pt x="3847364" y="1724041"/>
                  <a:pt x="3842380" y="1737114"/>
                </a:cubicBezTo>
                <a:cubicBezTo>
                  <a:pt x="3824650" y="1793229"/>
                  <a:pt x="3826164" y="1839232"/>
                  <a:pt x="3909639" y="1831721"/>
                </a:cubicBezTo>
                <a:cubicBezTo>
                  <a:pt x="3873675" y="1877998"/>
                  <a:pt x="3817648" y="1900209"/>
                  <a:pt x="3790897" y="1951348"/>
                </a:cubicBezTo>
                <a:cubicBezTo>
                  <a:pt x="3835315" y="1930756"/>
                  <a:pt x="3870519" y="1905301"/>
                  <a:pt x="3906107" y="1879624"/>
                </a:cubicBezTo>
                <a:cubicBezTo>
                  <a:pt x="3939295" y="1850239"/>
                  <a:pt x="3976707" y="1828602"/>
                  <a:pt x="4018349" y="1824902"/>
                </a:cubicBezTo>
                <a:cubicBezTo>
                  <a:pt x="4034754" y="1820510"/>
                  <a:pt x="4059990" y="1821202"/>
                  <a:pt x="4064218" y="1839139"/>
                </a:cubicBezTo>
                <a:cubicBezTo>
                  <a:pt x="4066047" y="1853368"/>
                  <a:pt x="4045228" y="1860312"/>
                  <a:pt x="4033239" y="1872342"/>
                </a:cubicBezTo>
                <a:cubicBezTo>
                  <a:pt x="3993238" y="1900571"/>
                  <a:pt x="3949009" y="1910864"/>
                  <a:pt x="3911028" y="1953211"/>
                </a:cubicBezTo>
                <a:cubicBezTo>
                  <a:pt x="3962071" y="1944074"/>
                  <a:pt x="4008508" y="1937600"/>
                  <a:pt x="4052546" y="1927419"/>
                </a:cubicBezTo>
                <a:cubicBezTo>
                  <a:pt x="4070968" y="1926955"/>
                  <a:pt x="4089582" y="1926381"/>
                  <a:pt x="4093811" y="1944319"/>
                </a:cubicBezTo>
                <a:cubicBezTo>
                  <a:pt x="4097848" y="1962366"/>
                  <a:pt x="4086050" y="1974284"/>
                  <a:pt x="4069456" y="1988976"/>
                </a:cubicBezTo>
                <a:cubicBezTo>
                  <a:pt x="4052863" y="2003669"/>
                  <a:pt x="4041253" y="2005287"/>
                  <a:pt x="4032420" y="1990014"/>
                </a:cubicBezTo>
                <a:cubicBezTo>
                  <a:pt x="4023587" y="1974740"/>
                  <a:pt x="4011598" y="1986770"/>
                  <a:pt x="4004597" y="1995914"/>
                </a:cubicBezTo>
                <a:cubicBezTo>
                  <a:pt x="3980054" y="2050872"/>
                  <a:pt x="3931220" y="2063827"/>
                  <a:pt x="3875381" y="2075738"/>
                </a:cubicBezTo>
                <a:lnTo>
                  <a:pt x="3879798" y="2083375"/>
                </a:lnTo>
                <a:cubicBezTo>
                  <a:pt x="3889011" y="2088239"/>
                  <a:pt x="3900428" y="2086731"/>
                  <a:pt x="3904845" y="2094368"/>
                </a:cubicBezTo>
                <a:cubicBezTo>
                  <a:pt x="3944975" y="2152689"/>
                  <a:pt x="4005226" y="2138226"/>
                  <a:pt x="4068638" y="2106649"/>
                </a:cubicBezTo>
                <a:cubicBezTo>
                  <a:pt x="4080055" y="2105141"/>
                  <a:pt x="4089648" y="2099593"/>
                  <a:pt x="4112675" y="2096467"/>
                </a:cubicBezTo>
                <a:cubicBezTo>
                  <a:pt x="4091668" y="2113711"/>
                  <a:pt x="4088701" y="2130715"/>
                  <a:pt x="4070278" y="2131178"/>
                </a:cubicBezTo>
                <a:cubicBezTo>
                  <a:pt x="4054064" y="2135460"/>
                  <a:pt x="4035262" y="2146334"/>
                  <a:pt x="4041887" y="2157789"/>
                </a:cubicBezTo>
                <a:cubicBezTo>
                  <a:pt x="4046365" y="2176600"/>
                  <a:pt x="4065167" y="2165726"/>
                  <a:pt x="4079365" y="2157515"/>
                </a:cubicBezTo>
                <a:cubicBezTo>
                  <a:pt x="4116590" y="2146179"/>
                  <a:pt x="4151606" y="2131023"/>
                  <a:pt x="4186622" y="2115868"/>
                </a:cubicBezTo>
                <a:cubicBezTo>
                  <a:pt x="4212238" y="2106149"/>
                  <a:pt x="4249842" y="2084402"/>
                  <a:pt x="4265300" y="2111130"/>
                </a:cubicBezTo>
                <a:cubicBezTo>
                  <a:pt x="4285363" y="2135197"/>
                  <a:pt x="4243154" y="2159607"/>
                  <a:pt x="4224164" y="2180781"/>
                </a:cubicBezTo>
                <a:lnTo>
                  <a:pt x="4219367" y="2183555"/>
                </a:lnTo>
                <a:cubicBezTo>
                  <a:pt x="4235205" y="2199874"/>
                  <a:pt x="4275398" y="2171533"/>
                  <a:pt x="4269654" y="2205428"/>
                </a:cubicBezTo>
                <a:cubicBezTo>
                  <a:pt x="4263914" y="2249513"/>
                  <a:pt x="4272747" y="2264787"/>
                  <a:pt x="4323981" y="2255539"/>
                </a:cubicBezTo>
                <a:cubicBezTo>
                  <a:pt x="4335399" y="2254031"/>
                  <a:pt x="4354009" y="2243268"/>
                  <a:pt x="4348837" y="2266642"/>
                </a:cubicBezTo>
                <a:cubicBezTo>
                  <a:pt x="4350857" y="2280761"/>
                  <a:pt x="4352689" y="2305178"/>
                  <a:pt x="4322466" y="2307371"/>
                </a:cubicBezTo>
                <a:cubicBezTo>
                  <a:pt x="4267006" y="2308871"/>
                  <a:pt x="4240444" y="2349711"/>
                  <a:pt x="4198046" y="2384422"/>
                </a:cubicBezTo>
                <a:cubicBezTo>
                  <a:pt x="4243912" y="2388470"/>
                  <a:pt x="4283725" y="2370540"/>
                  <a:pt x="4296787" y="2403751"/>
                </a:cubicBezTo>
                <a:lnTo>
                  <a:pt x="4348397" y="2373903"/>
                </a:lnTo>
                <a:cubicBezTo>
                  <a:pt x="4322402" y="2394032"/>
                  <a:pt x="4368084" y="2418569"/>
                  <a:pt x="4335276" y="2437543"/>
                </a:cubicBezTo>
                <a:cubicBezTo>
                  <a:pt x="4332308" y="2454546"/>
                  <a:pt x="4341142" y="2469819"/>
                  <a:pt x="4338365" y="2486712"/>
                </a:cubicBezTo>
                <a:cubicBezTo>
                  <a:pt x="4343036" y="2505413"/>
                  <a:pt x="4358306" y="2542441"/>
                  <a:pt x="4316285" y="2556552"/>
                </a:cubicBezTo>
                <a:cubicBezTo>
                  <a:pt x="4285873" y="2569045"/>
                  <a:pt x="4262274" y="2582693"/>
                  <a:pt x="4240888" y="2610348"/>
                </a:cubicBezTo>
                <a:cubicBezTo>
                  <a:pt x="4303540" y="2599592"/>
                  <a:pt x="4364551" y="2564308"/>
                  <a:pt x="4427203" y="2553552"/>
                </a:cubicBezTo>
                <a:cubicBezTo>
                  <a:pt x="4383478" y="2629795"/>
                  <a:pt x="4297232" y="2664387"/>
                  <a:pt x="4235652" y="2720383"/>
                </a:cubicBezTo>
                <a:cubicBezTo>
                  <a:pt x="4258683" y="2727446"/>
                  <a:pt x="4267892" y="2722120"/>
                  <a:pt x="4279690" y="2710202"/>
                </a:cubicBezTo>
                <a:cubicBezTo>
                  <a:pt x="4310481" y="2687298"/>
                  <a:pt x="4334268" y="2663350"/>
                  <a:pt x="4367076" y="2644377"/>
                </a:cubicBezTo>
                <a:cubicBezTo>
                  <a:pt x="4395279" y="2628065"/>
                  <a:pt x="4437677" y="2593355"/>
                  <a:pt x="4442978" y="2656531"/>
                </a:cubicBezTo>
                <a:cubicBezTo>
                  <a:pt x="4442410" y="2677242"/>
                  <a:pt x="4460645" y="2687079"/>
                  <a:pt x="4486072" y="2687661"/>
                </a:cubicBezTo>
                <a:cubicBezTo>
                  <a:pt x="4523108" y="2686623"/>
                  <a:pt x="4557557" y="2692178"/>
                  <a:pt x="4601407" y="2692297"/>
                </a:cubicBezTo>
                <a:cubicBezTo>
                  <a:pt x="4582416" y="2713471"/>
                  <a:pt x="4556421" y="2733600"/>
                  <a:pt x="4593078" y="2742974"/>
                </a:cubicBezTo>
                <a:cubicBezTo>
                  <a:pt x="4620713" y="2747374"/>
                  <a:pt x="4634907" y="2728974"/>
                  <a:pt x="4656110" y="2721807"/>
                </a:cubicBezTo>
                <a:cubicBezTo>
                  <a:pt x="4695730" y="2703989"/>
                  <a:pt x="4740528" y="2672986"/>
                  <a:pt x="4765007" y="2704689"/>
                </a:cubicBezTo>
                <a:cubicBezTo>
                  <a:pt x="4783937" y="2726353"/>
                  <a:pt x="4739140" y="2757356"/>
                  <a:pt x="4722358" y="2782348"/>
                </a:cubicBezTo>
                <a:cubicBezTo>
                  <a:pt x="4696175" y="2812778"/>
                  <a:pt x="4676805" y="2844363"/>
                  <a:pt x="4734472" y="2846680"/>
                </a:cubicBezTo>
                <a:cubicBezTo>
                  <a:pt x="4706081" y="2873291"/>
                  <a:pt x="4669044" y="2874328"/>
                  <a:pt x="4642861" y="2904758"/>
                </a:cubicBezTo>
                <a:cubicBezTo>
                  <a:pt x="4730372" y="2915294"/>
                  <a:pt x="4814223" y="2887183"/>
                  <a:pt x="4895489" y="2875854"/>
                </a:cubicBezTo>
                <a:cubicBezTo>
                  <a:pt x="4894921" y="2896564"/>
                  <a:pt x="4871322" y="2910212"/>
                  <a:pt x="4870946" y="2930812"/>
                </a:cubicBezTo>
                <a:cubicBezTo>
                  <a:pt x="4895552" y="2916582"/>
                  <a:pt x="4916326" y="2901701"/>
                  <a:pt x="4945776" y="2889685"/>
                </a:cubicBezTo>
                <a:lnTo>
                  <a:pt x="4957035" y="2885934"/>
                </a:lnTo>
                <a:lnTo>
                  <a:pt x="4964182" y="2898270"/>
                </a:lnTo>
                <a:lnTo>
                  <a:pt x="4907974" y="2974446"/>
                </a:lnTo>
                <a:cubicBezTo>
                  <a:pt x="4841620" y="3070385"/>
                  <a:pt x="4781512" y="3163428"/>
                  <a:pt x="4668984" y="3220863"/>
                </a:cubicBezTo>
                <a:cubicBezTo>
                  <a:pt x="4743437" y="3208378"/>
                  <a:pt x="4795803" y="3147520"/>
                  <a:pt x="4879147" y="3151294"/>
                </a:cubicBezTo>
                <a:cubicBezTo>
                  <a:pt x="4841735" y="3172931"/>
                  <a:pt x="4811073" y="3184549"/>
                  <a:pt x="4780915" y="3208104"/>
                </a:cubicBezTo>
                <a:cubicBezTo>
                  <a:pt x="4747915" y="3227189"/>
                  <a:pt x="4694035" y="3242044"/>
                  <a:pt x="4702550" y="3278903"/>
                </a:cubicBezTo>
                <a:cubicBezTo>
                  <a:pt x="4708799" y="3310958"/>
                  <a:pt x="4762426" y="3285040"/>
                  <a:pt x="4794858" y="3286666"/>
                </a:cubicBezTo>
                <a:cubicBezTo>
                  <a:pt x="4834103" y="3289447"/>
                  <a:pt x="4892526" y="3260755"/>
                  <a:pt x="4897827" y="3323931"/>
                </a:cubicBezTo>
                <a:cubicBezTo>
                  <a:pt x="4899847" y="3338050"/>
                  <a:pt x="4921046" y="3320694"/>
                  <a:pt x="4935244" y="3312484"/>
                </a:cubicBezTo>
                <a:cubicBezTo>
                  <a:pt x="4963063" y="3296394"/>
                  <a:pt x="4996063" y="3277310"/>
                  <a:pt x="5037705" y="3273610"/>
                </a:cubicBezTo>
                <a:cubicBezTo>
                  <a:pt x="5016126" y="3301376"/>
                  <a:pt x="5004141" y="3323594"/>
                  <a:pt x="4984959" y="3344879"/>
                </a:cubicBezTo>
                <a:cubicBezTo>
                  <a:pt x="4960984" y="3379127"/>
                  <a:pt x="4976822" y="3395445"/>
                  <a:pt x="5010891" y="3411411"/>
                </a:cubicBezTo>
                <a:cubicBezTo>
                  <a:pt x="5045343" y="3427155"/>
                  <a:pt x="5105407" y="3422992"/>
                  <a:pt x="5110896" y="3475869"/>
                </a:cubicBezTo>
                <a:cubicBezTo>
                  <a:pt x="5123832" y="3530554"/>
                  <a:pt x="5155124" y="3563412"/>
                  <a:pt x="5224781" y="3553701"/>
                </a:cubicBezTo>
                <a:cubicBezTo>
                  <a:pt x="5231786" y="3554746"/>
                  <a:pt x="5238599" y="3555901"/>
                  <a:pt x="5245412" y="3557057"/>
                </a:cubicBezTo>
                <a:cubicBezTo>
                  <a:pt x="5291281" y="3571293"/>
                  <a:pt x="5245035" y="3577657"/>
                  <a:pt x="5240051" y="3590730"/>
                </a:cubicBezTo>
                <a:lnTo>
                  <a:pt x="5244468" y="3598367"/>
                </a:lnTo>
                <a:cubicBezTo>
                  <a:pt x="5251281" y="3599523"/>
                  <a:pt x="5251281" y="3599523"/>
                  <a:pt x="5258285" y="3600567"/>
                </a:cubicBezTo>
                <a:lnTo>
                  <a:pt x="5260494" y="3604385"/>
                </a:lnTo>
                <a:cubicBezTo>
                  <a:pt x="5215696" y="3635389"/>
                  <a:pt x="5170899" y="3666392"/>
                  <a:pt x="5130898" y="3694621"/>
                </a:cubicBezTo>
                <a:cubicBezTo>
                  <a:pt x="5176956" y="3698558"/>
                  <a:pt x="5176956" y="3698558"/>
                  <a:pt x="5164591" y="3731187"/>
                </a:cubicBezTo>
                <a:cubicBezTo>
                  <a:pt x="5142445" y="3779664"/>
                  <a:pt x="5153866" y="3788346"/>
                  <a:pt x="5202892" y="3775279"/>
                </a:cubicBezTo>
                <a:cubicBezTo>
                  <a:pt x="5251534" y="3762434"/>
                  <a:pt x="5271409" y="3796801"/>
                  <a:pt x="5301253" y="3805019"/>
                </a:cubicBezTo>
                <a:cubicBezTo>
                  <a:pt x="5308066" y="3806174"/>
                  <a:pt x="5305670" y="3812656"/>
                  <a:pt x="5305670" y="3812656"/>
                </a:cubicBezTo>
                <a:cubicBezTo>
                  <a:pt x="5282075" y="3836492"/>
                  <a:pt x="5302325" y="3850259"/>
                  <a:pt x="5311159" y="3865533"/>
                </a:cubicBezTo>
                <a:cubicBezTo>
                  <a:pt x="5318225" y="3877751"/>
                  <a:pt x="5322642" y="3885388"/>
                  <a:pt x="5308444" y="3893599"/>
                </a:cubicBezTo>
                <a:cubicBezTo>
                  <a:pt x="5247625" y="3928773"/>
                  <a:pt x="5281506" y="3955039"/>
                  <a:pt x="5303589" y="3993223"/>
                </a:cubicBezTo>
                <a:cubicBezTo>
                  <a:pt x="5331099" y="3921262"/>
                  <a:pt x="5378230" y="3970439"/>
                  <a:pt x="5422835" y="3939547"/>
                </a:cubicBezTo>
                <a:cubicBezTo>
                  <a:pt x="5396084" y="3990686"/>
                  <a:pt x="5371730" y="4035345"/>
                  <a:pt x="5391605" y="4069711"/>
                </a:cubicBezTo>
                <a:cubicBezTo>
                  <a:pt x="5411292" y="4114377"/>
                  <a:pt x="5387505" y="4138324"/>
                  <a:pt x="5354509" y="4167598"/>
                </a:cubicBezTo>
                <a:cubicBezTo>
                  <a:pt x="5345108" y="4173035"/>
                  <a:pt x="5330910" y="4181246"/>
                  <a:pt x="5333118" y="4185064"/>
                </a:cubicBezTo>
                <a:cubicBezTo>
                  <a:pt x="5331795" y="4236785"/>
                  <a:pt x="5285549" y="4243149"/>
                  <a:pt x="5259930" y="4242678"/>
                </a:cubicBezTo>
                <a:cubicBezTo>
                  <a:pt x="5220685" y="4239897"/>
                  <a:pt x="5215512" y="4263271"/>
                  <a:pt x="5217533" y="4277389"/>
                </a:cubicBezTo>
                <a:cubicBezTo>
                  <a:pt x="5212360" y="4300763"/>
                  <a:pt x="5211600" y="4321585"/>
                  <a:pt x="5224850" y="4344495"/>
                </a:cubicBezTo>
                <a:cubicBezTo>
                  <a:pt x="5286242" y="4298800"/>
                  <a:pt x="5353502" y="4295570"/>
                  <a:pt x="5422967" y="4285970"/>
                </a:cubicBezTo>
                <a:cubicBezTo>
                  <a:pt x="5401074" y="4345510"/>
                  <a:pt x="5412116" y="4364603"/>
                  <a:pt x="5472621" y="4361203"/>
                </a:cubicBezTo>
                <a:cubicBezTo>
                  <a:pt x="5498048" y="4361785"/>
                  <a:pt x="5521267" y="4358547"/>
                  <a:pt x="5544486" y="4355310"/>
                </a:cubicBezTo>
                <a:cubicBezTo>
                  <a:pt x="5555904" y="4353803"/>
                  <a:pt x="5577106" y="4346636"/>
                  <a:pt x="5585939" y="4361910"/>
                </a:cubicBezTo>
                <a:cubicBezTo>
                  <a:pt x="5587576" y="4376251"/>
                  <a:pt x="5573570" y="4384351"/>
                  <a:pt x="5568778" y="4397313"/>
                </a:cubicBezTo>
                <a:cubicBezTo>
                  <a:pt x="5542215" y="4438153"/>
                  <a:pt x="5493001" y="4461520"/>
                  <a:pt x="5456849" y="4518096"/>
                </a:cubicBezTo>
                <a:cubicBezTo>
                  <a:pt x="5560449" y="4447990"/>
                  <a:pt x="5654648" y="4383321"/>
                  <a:pt x="5750484" y="4332992"/>
                </a:cubicBezTo>
                <a:cubicBezTo>
                  <a:pt x="5756921" y="4354747"/>
                  <a:pt x="5769983" y="4387957"/>
                  <a:pt x="5751181" y="4398831"/>
                </a:cubicBezTo>
                <a:cubicBezTo>
                  <a:pt x="5701779" y="4432497"/>
                  <a:pt x="5723294" y="4491393"/>
                  <a:pt x="5669284" y="4517533"/>
                </a:cubicBezTo>
                <a:cubicBezTo>
                  <a:pt x="5732127" y="4506666"/>
                  <a:pt x="5732127" y="4506666"/>
                  <a:pt x="5742221" y="4556880"/>
                </a:cubicBezTo>
                <a:cubicBezTo>
                  <a:pt x="5758818" y="4650212"/>
                  <a:pt x="5770176" y="4745556"/>
                  <a:pt x="5790744" y="4835572"/>
                </a:cubicBezTo>
                <a:cubicBezTo>
                  <a:pt x="5794405" y="4874220"/>
                  <a:pt x="5808034" y="4886719"/>
                  <a:pt x="5850432" y="4852009"/>
                </a:cubicBezTo>
                <a:cubicBezTo>
                  <a:pt x="5878823" y="4825398"/>
                  <a:pt x="5916427" y="4803650"/>
                  <a:pt x="5949235" y="4784676"/>
                </a:cubicBezTo>
                <a:cubicBezTo>
                  <a:pt x="5984381" y="4856071"/>
                  <a:pt x="5900906" y="4863583"/>
                  <a:pt x="5856113" y="4904775"/>
                </a:cubicBezTo>
                <a:cubicBezTo>
                  <a:pt x="5904567" y="4902230"/>
                  <a:pt x="5937375" y="4883256"/>
                  <a:pt x="5979396" y="4869145"/>
                </a:cubicBezTo>
                <a:cubicBezTo>
                  <a:pt x="5964443" y="4908367"/>
                  <a:pt x="5924630" y="4926296"/>
                  <a:pt x="5894030" y="4949088"/>
                </a:cubicBezTo>
                <a:cubicBezTo>
                  <a:pt x="5924254" y="4946896"/>
                  <a:pt x="5956682" y="4938333"/>
                  <a:pt x="5989176" y="4951133"/>
                </a:cubicBezTo>
                <a:cubicBezTo>
                  <a:pt x="5979395" y="4966981"/>
                  <a:pt x="5972014" y="4986536"/>
                  <a:pt x="5953404" y="4997299"/>
                </a:cubicBezTo>
                <a:cubicBezTo>
                  <a:pt x="5878575" y="5030384"/>
                  <a:pt x="5898449" y="5064750"/>
                  <a:pt x="5924949" y="5110571"/>
                </a:cubicBezTo>
                <a:cubicBezTo>
                  <a:pt x="5953341" y="5083961"/>
                  <a:pt x="5983748" y="5061279"/>
                  <a:pt x="6012332" y="5034558"/>
                </a:cubicBezTo>
                <a:cubicBezTo>
                  <a:pt x="6045328" y="5005284"/>
                  <a:pt x="6072399" y="5040583"/>
                  <a:pt x="6102619" y="5028202"/>
                </a:cubicBezTo>
                <a:cubicBezTo>
                  <a:pt x="6119025" y="5023809"/>
                  <a:pt x="6113849" y="5036994"/>
                  <a:pt x="6113661" y="5047294"/>
                </a:cubicBezTo>
                <a:cubicBezTo>
                  <a:pt x="6091702" y="5085471"/>
                  <a:pt x="6093155" y="5120300"/>
                  <a:pt x="6113030" y="5154666"/>
                </a:cubicBezTo>
                <a:cubicBezTo>
                  <a:pt x="6130696" y="5185214"/>
                  <a:pt x="6164577" y="5211480"/>
                  <a:pt x="6163821" y="5242490"/>
                </a:cubicBezTo>
                <a:cubicBezTo>
                  <a:pt x="6162796" y="5259644"/>
                  <a:pt x="6166026" y="5268604"/>
                  <a:pt x="6171695" y="5272825"/>
                </a:cubicBezTo>
                <a:lnTo>
                  <a:pt x="6171960" y="5272847"/>
                </a:lnTo>
                <a:lnTo>
                  <a:pt x="6160393" y="5281399"/>
                </a:lnTo>
                <a:cubicBezTo>
                  <a:pt x="6153639" y="5289783"/>
                  <a:pt x="6148125" y="5301641"/>
                  <a:pt x="6144817" y="5319261"/>
                </a:cubicBezTo>
                <a:cubicBezTo>
                  <a:pt x="6135995" y="5243240"/>
                  <a:pt x="6091002" y="5210660"/>
                  <a:pt x="6077770" y="5167441"/>
                </a:cubicBezTo>
                <a:cubicBezTo>
                  <a:pt x="6016015" y="5200022"/>
                  <a:pt x="6051304" y="5259641"/>
                  <a:pt x="6055714" y="5308401"/>
                </a:cubicBezTo>
                <a:cubicBezTo>
                  <a:pt x="6055714" y="5351841"/>
                  <a:pt x="6042481" y="5384421"/>
                  <a:pt x="6011604" y="5405920"/>
                </a:cubicBezTo>
                <a:cubicBezTo>
                  <a:pt x="6011604" y="5411239"/>
                  <a:pt x="6011604" y="5416780"/>
                  <a:pt x="6007193" y="5411239"/>
                </a:cubicBezTo>
                <a:cubicBezTo>
                  <a:pt x="6002782" y="5411239"/>
                  <a:pt x="6007193" y="5405920"/>
                  <a:pt x="6007193" y="5400601"/>
                </a:cubicBezTo>
                <a:cubicBezTo>
                  <a:pt x="6002782" y="5330121"/>
                  <a:pt x="5980727" y="5313942"/>
                  <a:pt x="5923384" y="5340981"/>
                </a:cubicBezTo>
                <a:cubicBezTo>
                  <a:pt x="5910150" y="5286681"/>
                  <a:pt x="5905740" y="5281361"/>
                  <a:pt x="5918972" y="5232602"/>
                </a:cubicBezTo>
                <a:cubicBezTo>
                  <a:pt x="5923384" y="5210660"/>
                  <a:pt x="5918972" y="5205341"/>
                  <a:pt x="5905740" y="5205341"/>
                </a:cubicBezTo>
                <a:cubicBezTo>
                  <a:pt x="5892506" y="5205341"/>
                  <a:pt x="5888095" y="5194481"/>
                  <a:pt x="5879273" y="5183842"/>
                </a:cubicBezTo>
                <a:cubicBezTo>
                  <a:pt x="5835163" y="5129542"/>
                  <a:pt x="5826341" y="5129542"/>
                  <a:pt x="5782230" y="5183842"/>
                </a:cubicBezTo>
                <a:cubicBezTo>
                  <a:pt x="5760176" y="5210660"/>
                  <a:pt x="5738120" y="5243240"/>
                  <a:pt x="5694010" y="5237921"/>
                </a:cubicBezTo>
                <a:cubicBezTo>
                  <a:pt x="5666662" y="5232602"/>
                  <a:pt x="5613729" y="5221742"/>
                  <a:pt x="5591674" y="5281361"/>
                </a:cubicBezTo>
                <a:cubicBezTo>
                  <a:pt x="5582852" y="5254100"/>
                  <a:pt x="5587263" y="5216422"/>
                  <a:pt x="5547564" y="5221742"/>
                </a:cubicBezTo>
                <a:cubicBezTo>
                  <a:pt x="5551975" y="5232602"/>
                  <a:pt x="5556386" y="5237921"/>
                  <a:pt x="5560797" y="5248781"/>
                </a:cubicBezTo>
                <a:cubicBezTo>
                  <a:pt x="5565208" y="5265182"/>
                  <a:pt x="5574030" y="5292000"/>
                  <a:pt x="5556386" y="5303082"/>
                </a:cubicBezTo>
                <a:cubicBezTo>
                  <a:pt x="5538742" y="5308401"/>
                  <a:pt x="5529920" y="5292000"/>
                  <a:pt x="5521098" y="5275821"/>
                </a:cubicBezTo>
                <a:cubicBezTo>
                  <a:pt x="5507864" y="5259641"/>
                  <a:pt x="5503454" y="5237921"/>
                  <a:pt x="5494632" y="5216422"/>
                </a:cubicBezTo>
                <a:cubicBezTo>
                  <a:pt x="5476988" y="5221742"/>
                  <a:pt x="5468165" y="5248781"/>
                  <a:pt x="5450521" y="5243240"/>
                </a:cubicBezTo>
                <a:cubicBezTo>
                  <a:pt x="5446110" y="5205341"/>
                  <a:pt x="5384356" y="5129542"/>
                  <a:pt x="5349068" y="5118682"/>
                </a:cubicBezTo>
                <a:cubicBezTo>
                  <a:pt x="5340246" y="5118682"/>
                  <a:pt x="5327012" y="5113141"/>
                  <a:pt x="5322601" y="5113141"/>
                </a:cubicBezTo>
                <a:cubicBezTo>
                  <a:pt x="5300546" y="5135083"/>
                  <a:pt x="5300546" y="5124001"/>
                  <a:pt x="5296135" y="5096961"/>
                </a:cubicBezTo>
                <a:cubicBezTo>
                  <a:pt x="5278491" y="5015622"/>
                  <a:pt x="5251142" y="4999221"/>
                  <a:pt x="5184977" y="5026482"/>
                </a:cubicBezTo>
                <a:cubicBezTo>
                  <a:pt x="5176155" y="5031801"/>
                  <a:pt x="5162922" y="5037342"/>
                  <a:pt x="5154100" y="5037342"/>
                </a:cubicBezTo>
                <a:cubicBezTo>
                  <a:pt x="5114400" y="5037342"/>
                  <a:pt x="5105578" y="5069922"/>
                  <a:pt x="5109990" y="5107822"/>
                </a:cubicBezTo>
                <a:cubicBezTo>
                  <a:pt x="5114400" y="5145721"/>
                  <a:pt x="5105578" y="5167441"/>
                  <a:pt x="5070290" y="5178301"/>
                </a:cubicBezTo>
                <a:cubicBezTo>
                  <a:pt x="5052646" y="5178301"/>
                  <a:pt x="5017358" y="5194481"/>
                  <a:pt x="5017358" y="5194481"/>
                </a:cubicBezTo>
                <a:cubicBezTo>
                  <a:pt x="4995303" y="5243240"/>
                  <a:pt x="4964426" y="5221742"/>
                  <a:pt x="4937960" y="5205341"/>
                </a:cubicBezTo>
                <a:cubicBezTo>
                  <a:pt x="4933548" y="5254100"/>
                  <a:pt x="4933548" y="5292000"/>
                  <a:pt x="4933548" y="5346522"/>
                </a:cubicBezTo>
                <a:cubicBezTo>
                  <a:pt x="4901789" y="5308401"/>
                  <a:pt x="4853268" y="5308401"/>
                  <a:pt x="4866501" y="5243240"/>
                </a:cubicBezTo>
                <a:cubicBezTo>
                  <a:pt x="4875323" y="5205341"/>
                  <a:pt x="4888556" y="5221742"/>
                  <a:pt x="4901789" y="5232602"/>
                </a:cubicBezTo>
                <a:cubicBezTo>
                  <a:pt x="4906200" y="5200022"/>
                  <a:pt x="4929138" y="5161900"/>
                  <a:pt x="4901789" y="5129542"/>
                </a:cubicBezTo>
                <a:cubicBezTo>
                  <a:pt x="4897378" y="5118682"/>
                  <a:pt x="4884145" y="5096961"/>
                  <a:pt x="4875323" y="5113141"/>
                </a:cubicBezTo>
                <a:cubicBezTo>
                  <a:pt x="4862090" y="5124001"/>
                  <a:pt x="4830330" y="5113141"/>
                  <a:pt x="4844446" y="5156581"/>
                </a:cubicBezTo>
                <a:cubicBezTo>
                  <a:pt x="4853268" y="5172982"/>
                  <a:pt x="4840034" y="5189161"/>
                  <a:pt x="4830330" y="5194481"/>
                </a:cubicBezTo>
                <a:cubicBezTo>
                  <a:pt x="4786220" y="5205341"/>
                  <a:pt x="4759754" y="5237921"/>
                  <a:pt x="4737698" y="5275821"/>
                </a:cubicBezTo>
                <a:cubicBezTo>
                  <a:pt x="4742110" y="5216422"/>
                  <a:pt x="4746521" y="5151262"/>
                  <a:pt x="4750932" y="5086101"/>
                </a:cubicBezTo>
                <a:cubicBezTo>
                  <a:pt x="4724466" y="5096961"/>
                  <a:pt x="4728876" y="5135083"/>
                  <a:pt x="4702410" y="5140402"/>
                </a:cubicBezTo>
                <a:cubicBezTo>
                  <a:pt x="4693588" y="5102502"/>
                  <a:pt x="4680356" y="5064381"/>
                  <a:pt x="4675944" y="5026482"/>
                </a:cubicBezTo>
                <a:cubicBezTo>
                  <a:pt x="4671534" y="4977722"/>
                  <a:pt x="4653889" y="4988582"/>
                  <a:pt x="4636245" y="5010302"/>
                </a:cubicBezTo>
                <a:cubicBezTo>
                  <a:pt x="4627423" y="5021162"/>
                  <a:pt x="4618601" y="5037342"/>
                  <a:pt x="4614190" y="5048202"/>
                </a:cubicBezTo>
                <a:cubicBezTo>
                  <a:pt x="4596546" y="5086101"/>
                  <a:pt x="4578902" y="5102502"/>
                  <a:pt x="4548024" y="5048202"/>
                </a:cubicBezTo>
                <a:cubicBezTo>
                  <a:pt x="4578902" y="5113141"/>
                  <a:pt x="4534792" y="5135083"/>
                  <a:pt x="4512736" y="5151262"/>
                </a:cubicBezTo>
                <a:cubicBezTo>
                  <a:pt x="4490681" y="5167441"/>
                  <a:pt x="4468626" y="5129542"/>
                  <a:pt x="4450982" y="5107822"/>
                </a:cubicBezTo>
                <a:cubicBezTo>
                  <a:pt x="4428926" y="5080560"/>
                  <a:pt x="4405990" y="5075241"/>
                  <a:pt x="4388345" y="5113141"/>
                </a:cubicBezTo>
                <a:cubicBezTo>
                  <a:pt x="4379523" y="5124001"/>
                  <a:pt x="4370701" y="5135083"/>
                  <a:pt x="4361879" y="5151262"/>
                </a:cubicBezTo>
                <a:cubicBezTo>
                  <a:pt x="4348646" y="5096961"/>
                  <a:pt x="4348646" y="5042661"/>
                  <a:pt x="4322180" y="4983041"/>
                </a:cubicBezTo>
                <a:cubicBezTo>
                  <a:pt x="4300124" y="5086101"/>
                  <a:pt x="4370701" y="5200022"/>
                  <a:pt x="4282480" y="5281361"/>
                </a:cubicBezTo>
                <a:cubicBezTo>
                  <a:pt x="4264836" y="5248781"/>
                  <a:pt x="4269248" y="5216422"/>
                  <a:pt x="4269248" y="5183842"/>
                </a:cubicBezTo>
                <a:lnTo>
                  <a:pt x="4269248" y="5086101"/>
                </a:lnTo>
                <a:cubicBezTo>
                  <a:pt x="4242781" y="5129542"/>
                  <a:pt x="4229548" y="5183842"/>
                  <a:pt x="4203082" y="5221742"/>
                </a:cubicBezTo>
                <a:cubicBezTo>
                  <a:pt x="4194260" y="5232602"/>
                  <a:pt x="4185438" y="5243240"/>
                  <a:pt x="4172204" y="5237921"/>
                </a:cubicBezTo>
                <a:cubicBezTo>
                  <a:pt x="4158972" y="5232602"/>
                  <a:pt x="4150150" y="5221742"/>
                  <a:pt x="4145738" y="5205341"/>
                </a:cubicBezTo>
                <a:cubicBezTo>
                  <a:pt x="4141328" y="5183842"/>
                  <a:pt x="4150150" y="5178301"/>
                  <a:pt x="4163382" y="5178301"/>
                </a:cubicBezTo>
                <a:cubicBezTo>
                  <a:pt x="4185438" y="5178301"/>
                  <a:pt x="4181027" y="5161900"/>
                  <a:pt x="4172204" y="5145721"/>
                </a:cubicBezTo>
                <a:cubicBezTo>
                  <a:pt x="4150150" y="5096961"/>
                  <a:pt x="4145738" y="5048202"/>
                  <a:pt x="4172204" y="4999221"/>
                </a:cubicBezTo>
                <a:cubicBezTo>
                  <a:pt x="4167794" y="4999221"/>
                  <a:pt x="4167794" y="4999221"/>
                  <a:pt x="4167794" y="4993901"/>
                </a:cubicBezTo>
                <a:cubicBezTo>
                  <a:pt x="4158972" y="4999221"/>
                  <a:pt x="4150150" y="5010302"/>
                  <a:pt x="4141328" y="5010302"/>
                </a:cubicBezTo>
                <a:cubicBezTo>
                  <a:pt x="4066340" y="5021162"/>
                  <a:pt x="4044285" y="5080560"/>
                  <a:pt x="4044285" y="5161900"/>
                </a:cubicBezTo>
                <a:cubicBezTo>
                  <a:pt x="4044285" y="5167441"/>
                  <a:pt x="4044285" y="5178301"/>
                  <a:pt x="4035463" y="5178301"/>
                </a:cubicBezTo>
                <a:cubicBezTo>
                  <a:pt x="4000175" y="5156581"/>
                  <a:pt x="4048696" y="5102502"/>
                  <a:pt x="4008997" y="5080560"/>
                </a:cubicBezTo>
                <a:cubicBezTo>
                  <a:pt x="3990471" y="5129542"/>
                  <a:pt x="3990471" y="5183842"/>
                  <a:pt x="3977237" y="5232602"/>
                </a:cubicBezTo>
                <a:cubicBezTo>
                  <a:pt x="3972826" y="5265182"/>
                  <a:pt x="3981649" y="5319261"/>
                  <a:pt x="3941949" y="5319261"/>
                </a:cubicBezTo>
                <a:cubicBezTo>
                  <a:pt x="3911072" y="5319261"/>
                  <a:pt x="3915483" y="5265182"/>
                  <a:pt x="3906661" y="5232602"/>
                </a:cubicBezTo>
                <a:cubicBezTo>
                  <a:pt x="3906661" y="5232602"/>
                  <a:pt x="3902250" y="5232602"/>
                  <a:pt x="3897839" y="5227061"/>
                </a:cubicBezTo>
                <a:cubicBezTo>
                  <a:pt x="3889017" y="5248781"/>
                  <a:pt x="3875784" y="5265182"/>
                  <a:pt x="3866962" y="5286681"/>
                </a:cubicBezTo>
                <a:cubicBezTo>
                  <a:pt x="3849318" y="5270501"/>
                  <a:pt x="3866962" y="5248781"/>
                  <a:pt x="3853729" y="5237921"/>
                </a:cubicBezTo>
                <a:cubicBezTo>
                  <a:pt x="3814029" y="5237921"/>
                  <a:pt x="3787563" y="5254100"/>
                  <a:pt x="3787563" y="5303082"/>
                </a:cubicBezTo>
                <a:cubicBezTo>
                  <a:pt x="3783152" y="5357160"/>
                  <a:pt x="3756686" y="5330121"/>
                  <a:pt x="3739042" y="5319261"/>
                </a:cubicBezTo>
                <a:cubicBezTo>
                  <a:pt x="3739042" y="5346522"/>
                  <a:pt x="3747864" y="5368021"/>
                  <a:pt x="3730220" y="5389741"/>
                </a:cubicBezTo>
                <a:cubicBezTo>
                  <a:pt x="3703754" y="5351841"/>
                  <a:pt x="3716987" y="5313942"/>
                  <a:pt x="3734631" y="5286681"/>
                </a:cubicBezTo>
                <a:cubicBezTo>
                  <a:pt x="3769919" y="5232602"/>
                  <a:pt x="3756686" y="5189161"/>
                  <a:pt x="3739042" y="5129542"/>
                </a:cubicBezTo>
                <a:cubicBezTo>
                  <a:pt x="3677287" y="5243240"/>
                  <a:pt x="3668465" y="5248781"/>
                  <a:pt x="3593478" y="5216422"/>
                </a:cubicBezTo>
                <a:cubicBezTo>
                  <a:pt x="3575834" y="5205341"/>
                  <a:pt x="3526430" y="5205341"/>
                  <a:pt x="3535252" y="5161900"/>
                </a:cubicBezTo>
                <a:cubicBezTo>
                  <a:pt x="3544074" y="5124001"/>
                  <a:pt x="3535252" y="5091642"/>
                  <a:pt x="3526430" y="5053743"/>
                </a:cubicBezTo>
                <a:cubicBezTo>
                  <a:pt x="3491142" y="5107822"/>
                  <a:pt x="3508786" y="5178301"/>
                  <a:pt x="3477909" y="5232602"/>
                </a:cubicBezTo>
                <a:cubicBezTo>
                  <a:pt x="3451443" y="5200022"/>
                  <a:pt x="3447032" y="5156581"/>
                  <a:pt x="3442621" y="5113141"/>
                </a:cubicBezTo>
                <a:cubicBezTo>
                  <a:pt x="3438210" y="5075241"/>
                  <a:pt x="3433799" y="5037342"/>
                  <a:pt x="3429388" y="4993901"/>
                </a:cubicBezTo>
                <a:cubicBezTo>
                  <a:pt x="3407332" y="5010302"/>
                  <a:pt x="3416155" y="5026482"/>
                  <a:pt x="3416155" y="5042661"/>
                </a:cubicBezTo>
                <a:lnTo>
                  <a:pt x="3429388" y="5140402"/>
                </a:lnTo>
                <a:cubicBezTo>
                  <a:pt x="3433799" y="5200022"/>
                  <a:pt x="3424977" y="5210660"/>
                  <a:pt x="3376455" y="5200022"/>
                </a:cubicBezTo>
                <a:cubicBezTo>
                  <a:pt x="3363222" y="5200022"/>
                  <a:pt x="3349989" y="5205341"/>
                  <a:pt x="3341167" y="5216422"/>
                </a:cubicBezTo>
                <a:cubicBezTo>
                  <a:pt x="3323523" y="5232602"/>
                  <a:pt x="3310290" y="5254100"/>
                  <a:pt x="3301468" y="5275821"/>
                </a:cubicBezTo>
                <a:cubicBezTo>
                  <a:pt x="3297057" y="5292000"/>
                  <a:pt x="3288235" y="5346522"/>
                  <a:pt x="3257357" y="5297762"/>
                </a:cubicBezTo>
                <a:cubicBezTo>
                  <a:pt x="3248535" y="5286681"/>
                  <a:pt x="3222069" y="5292000"/>
                  <a:pt x="3222069" y="5324580"/>
                </a:cubicBezTo>
                <a:cubicBezTo>
                  <a:pt x="3226480" y="5362480"/>
                  <a:pt x="3217658" y="5400601"/>
                  <a:pt x="3208836" y="5433181"/>
                </a:cubicBezTo>
                <a:cubicBezTo>
                  <a:pt x="3204425" y="5449360"/>
                  <a:pt x="3195603" y="5465761"/>
                  <a:pt x="3182370" y="5471081"/>
                </a:cubicBezTo>
                <a:cubicBezTo>
                  <a:pt x="3164726" y="5471081"/>
                  <a:pt x="3160315" y="5449360"/>
                  <a:pt x="3155904" y="5438500"/>
                </a:cubicBezTo>
                <a:cubicBezTo>
                  <a:pt x="3145317" y="5422321"/>
                  <a:pt x="3145317" y="5400601"/>
                  <a:pt x="3136495" y="5384421"/>
                </a:cubicBezTo>
                <a:cubicBezTo>
                  <a:pt x="3118851" y="5351841"/>
                  <a:pt x="3105618" y="5313942"/>
                  <a:pt x="3070330" y="5373340"/>
                </a:cubicBezTo>
                <a:lnTo>
                  <a:pt x="3070330" y="5248781"/>
                </a:lnTo>
                <a:cubicBezTo>
                  <a:pt x="3021808" y="5330121"/>
                  <a:pt x="2990931" y="5411239"/>
                  <a:pt x="2968876" y="5503439"/>
                </a:cubicBezTo>
                <a:cubicBezTo>
                  <a:pt x="2951232" y="5487260"/>
                  <a:pt x="2951232" y="5459999"/>
                  <a:pt x="2929177" y="5449360"/>
                </a:cubicBezTo>
                <a:cubicBezTo>
                  <a:pt x="2929177" y="5481941"/>
                  <a:pt x="2933588" y="5514521"/>
                  <a:pt x="2924766" y="5552421"/>
                </a:cubicBezTo>
                <a:cubicBezTo>
                  <a:pt x="2893889" y="5498120"/>
                  <a:pt x="2854189" y="5459999"/>
                  <a:pt x="2854189" y="5395060"/>
                </a:cubicBezTo>
                <a:cubicBezTo>
                  <a:pt x="2854189" y="5389741"/>
                  <a:pt x="2854189" y="5384421"/>
                  <a:pt x="2849778" y="5378659"/>
                </a:cubicBezTo>
                <a:cubicBezTo>
                  <a:pt x="2801257" y="5313942"/>
                  <a:pt x="2788024" y="5237921"/>
                  <a:pt x="2796846" y="5151262"/>
                </a:cubicBezTo>
                <a:cubicBezTo>
                  <a:pt x="2801257" y="5135083"/>
                  <a:pt x="2788024" y="5118682"/>
                  <a:pt x="2770380" y="5118682"/>
                </a:cubicBezTo>
                <a:cubicBezTo>
                  <a:pt x="2757147" y="5183842"/>
                  <a:pt x="2779202" y="5259641"/>
                  <a:pt x="2743913" y="5324580"/>
                </a:cubicBezTo>
                <a:cubicBezTo>
                  <a:pt x="2739502" y="5286681"/>
                  <a:pt x="2739502" y="5248781"/>
                  <a:pt x="2739502" y="5205341"/>
                </a:cubicBezTo>
                <a:cubicBezTo>
                  <a:pt x="2739502" y="5167441"/>
                  <a:pt x="2739502" y="5129542"/>
                  <a:pt x="2712154" y="5096961"/>
                </a:cubicBezTo>
                <a:cubicBezTo>
                  <a:pt x="2690099" y="5140402"/>
                  <a:pt x="2668044" y="5178301"/>
                  <a:pt x="2645989" y="5216422"/>
                </a:cubicBezTo>
                <a:cubicBezTo>
                  <a:pt x="2637167" y="5232602"/>
                  <a:pt x="2623933" y="5254100"/>
                  <a:pt x="2615111" y="5254100"/>
                </a:cubicBezTo>
                <a:cubicBezTo>
                  <a:pt x="2557768" y="5248781"/>
                  <a:pt x="2571001" y="5303082"/>
                  <a:pt x="2566590" y="5340981"/>
                </a:cubicBezTo>
                <a:cubicBezTo>
                  <a:pt x="2562179" y="5357160"/>
                  <a:pt x="2571001" y="5378659"/>
                  <a:pt x="2557768" y="5389741"/>
                </a:cubicBezTo>
                <a:cubicBezTo>
                  <a:pt x="2535713" y="5378659"/>
                  <a:pt x="2526891" y="5351841"/>
                  <a:pt x="2513658" y="5330121"/>
                </a:cubicBezTo>
                <a:cubicBezTo>
                  <a:pt x="2473958" y="5275821"/>
                  <a:pt x="2473958" y="5275821"/>
                  <a:pt x="2425437" y="5324580"/>
                </a:cubicBezTo>
                <a:cubicBezTo>
                  <a:pt x="2407793" y="5346522"/>
                  <a:pt x="2390149" y="5362480"/>
                  <a:pt x="2372505" y="5378659"/>
                </a:cubicBezTo>
                <a:cubicBezTo>
                  <a:pt x="2350450" y="5400601"/>
                  <a:pt x="2323983" y="5411239"/>
                  <a:pt x="2301046" y="5378659"/>
                </a:cubicBezTo>
                <a:cubicBezTo>
                  <a:pt x="2283402" y="5346522"/>
                  <a:pt x="2265758" y="5357160"/>
                  <a:pt x="2248114" y="5373340"/>
                </a:cubicBezTo>
                <a:cubicBezTo>
                  <a:pt x="2226059" y="5395060"/>
                  <a:pt x="2204003" y="5422321"/>
                  <a:pt x="2181948" y="5449360"/>
                </a:cubicBezTo>
                <a:lnTo>
                  <a:pt x="2181948" y="5378659"/>
                </a:lnTo>
                <a:cubicBezTo>
                  <a:pt x="2168715" y="5400601"/>
                  <a:pt x="2177537" y="5427640"/>
                  <a:pt x="2155482" y="5438500"/>
                </a:cubicBezTo>
                <a:cubicBezTo>
                  <a:pt x="2151071" y="5400601"/>
                  <a:pt x="2146660" y="5368021"/>
                  <a:pt x="2142249" y="5335440"/>
                </a:cubicBezTo>
                <a:cubicBezTo>
                  <a:pt x="2111372" y="5346522"/>
                  <a:pt x="2089317" y="5303082"/>
                  <a:pt x="2067262" y="5303082"/>
                </a:cubicBezTo>
                <a:cubicBezTo>
                  <a:pt x="2023151" y="5297762"/>
                  <a:pt x="2001096" y="5340981"/>
                  <a:pt x="1987863" y="5384421"/>
                </a:cubicBezTo>
                <a:cubicBezTo>
                  <a:pt x="1930520" y="5351841"/>
                  <a:pt x="1867883" y="5319261"/>
                  <a:pt x="1801718" y="5319261"/>
                </a:cubicBezTo>
                <a:cubicBezTo>
                  <a:pt x="1801718" y="5351841"/>
                  <a:pt x="1841417" y="5384421"/>
                  <a:pt x="1792896" y="5395060"/>
                </a:cubicBezTo>
                <a:cubicBezTo>
                  <a:pt x="1762018" y="5395060"/>
                  <a:pt x="1735552" y="5335440"/>
                  <a:pt x="1744374" y="5303082"/>
                </a:cubicBezTo>
                <a:cubicBezTo>
                  <a:pt x="1762018" y="5254100"/>
                  <a:pt x="1753196" y="5210660"/>
                  <a:pt x="1748785" y="5161900"/>
                </a:cubicBezTo>
                <a:cubicBezTo>
                  <a:pt x="1748785" y="5145721"/>
                  <a:pt x="1731141" y="5140402"/>
                  <a:pt x="1731141" y="5156581"/>
                </a:cubicBezTo>
                <a:cubicBezTo>
                  <a:pt x="1731141" y="5205341"/>
                  <a:pt x="1687031" y="5248781"/>
                  <a:pt x="1704675" y="5303082"/>
                </a:cubicBezTo>
                <a:cubicBezTo>
                  <a:pt x="1656154" y="5319261"/>
                  <a:pt x="1616454" y="5292000"/>
                  <a:pt x="1589988" y="5243240"/>
                </a:cubicBezTo>
                <a:cubicBezTo>
                  <a:pt x="1576755" y="5205341"/>
                  <a:pt x="1594399" y="5167441"/>
                  <a:pt x="1616454" y="5135083"/>
                </a:cubicBezTo>
                <a:cubicBezTo>
                  <a:pt x="1585577" y="5129542"/>
                  <a:pt x="1567933" y="5086101"/>
                  <a:pt x="1532645" y="5086101"/>
                </a:cubicBezTo>
                <a:cubicBezTo>
                  <a:pt x="1528234" y="5183842"/>
                  <a:pt x="1523823" y="5189161"/>
                  <a:pt x="1497357" y="5237921"/>
                </a:cubicBezTo>
                <a:cubicBezTo>
                  <a:pt x="1417076" y="5172982"/>
                  <a:pt x="1408254" y="5178301"/>
                  <a:pt x="1386199" y="5292000"/>
                </a:cubicBezTo>
                <a:cubicBezTo>
                  <a:pt x="1381788" y="5319261"/>
                  <a:pt x="1367672" y="5346522"/>
                  <a:pt x="1358850" y="5368021"/>
                </a:cubicBezTo>
                <a:cubicBezTo>
                  <a:pt x="1345617" y="5405920"/>
                  <a:pt x="1332384" y="5411239"/>
                  <a:pt x="1314740" y="5373340"/>
                </a:cubicBezTo>
                <a:cubicBezTo>
                  <a:pt x="1292685" y="5324580"/>
                  <a:pt x="1288274" y="5275821"/>
                  <a:pt x="1266219" y="5227061"/>
                </a:cubicBezTo>
                <a:cubicBezTo>
                  <a:pt x="1261808" y="5319261"/>
                  <a:pt x="1279452" y="5405920"/>
                  <a:pt x="1275041" y="5492579"/>
                </a:cubicBezTo>
                <a:cubicBezTo>
                  <a:pt x="1244163" y="5492579"/>
                  <a:pt x="1213286" y="5481941"/>
                  <a:pt x="1213286" y="5438500"/>
                </a:cubicBezTo>
                <a:cubicBezTo>
                  <a:pt x="1208875" y="5395060"/>
                  <a:pt x="1195642" y="5389741"/>
                  <a:pt x="1164765" y="5389741"/>
                </a:cubicBezTo>
                <a:cubicBezTo>
                  <a:pt x="1151532" y="5395060"/>
                  <a:pt x="1133888" y="5389741"/>
                  <a:pt x="1120655" y="5384421"/>
                </a:cubicBezTo>
                <a:cubicBezTo>
                  <a:pt x="1022730" y="5368021"/>
                  <a:pt x="934509" y="5313942"/>
                  <a:pt x="841878" y="5292000"/>
                </a:cubicBezTo>
                <a:cubicBezTo>
                  <a:pt x="771301" y="5275821"/>
                  <a:pt x="771301" y="5275821"/>
                  <a:pt x="780123" y="5357160"/>
                </a:cubicBezTo>
                <a:cubicBezTo>
                  <a:pt x="784534" y="5378659"/>
                  <a:pt x="784534" y="5400601"/>
                  <a:pt x="784534" y="5416780"/>
                </a:cubicBezTo>
                <a:cubicBezTo>
                  <a:pt x="784534" y="5433181"/>
                  <a:pt x="793356" y="5454680"/>
                  <a:pt x="771301" y="5454680"/>
                </a:cubicBezTo>
                <a:cubicBezTo>
                  <a:pt x="753657" y="5454680"/>
                  <a:pt x="736013" y="5454680"/>
                  <a:pt x="736013" y="5422321"/>
                </a:cubicBezTo>
                <a:cubicBezTo>
                  <a:pt x="736013" y="5400601"/>
                  <a:pt x="731602" y="5378659"/>
                  <a:pt x="731602" y="5357160"/>
                </a:cubicBezTo>
                <a:lnTo>
                  <a:pt x="713958" y="5357160"/>
                </a:lnTo>
                <a:cubicBezTo>
                  <a:pt x="705136" y="5373340"/>
                  <a:pt x="709547" y="5405920"/>
                  <a:pt x="687492" y="5416780"/>
                </a:cubicBezTo>
                <a:cubicBezTo>
                  <a:pt x="669847" y="5389741"/>
                  <a:pt x="674259" y="5357160"/>
                  <a:pt x="674259" y="5330121"/>
                </a:cubicBezTo>
                <a:lnTo>
                  <a:pt x="669847" y="5330121"/>
                </a:lnTo>
                <a:lnTo>
                  <a:pt x="665436" y="5330121"/>
                </a:lnTo>
                <a:cubicBezTo>
                  <a:pt x="661025" y="5346522"/>
                  <a:pt x="656614" y="5357160"/>
                  <a:pt x="652203" y="5373340"/>
                </a:cubicBezTo>
                <a:cubicBezTo>
                  <a:pt x="647792" y="5384421"/>
                  <a:pt x="638970" y="5395060"/>
                  <a:pt x="624855" y="5395060"/>
                </a:cubicBezTo>
                <a:cubicBezTo>
                  <a:pt x="607211" y="5395060"/>
                  <a:pt x="598389" y="5373340"/>
                  <a:pt x="602800" y="5362480"/>
                </a:cubicBezTo>
                <a:cubicBezTo>
                  <a:pt x="611622" y="5281361"/>
                  <a:pt x="563101" y="5275821"/>
                  <a:pt x="514579" y="5259641"/>
                </a:cubicBezTo>
                <a:cubicBezTo>
                  <a:pt x="518990" y="5340981"/>
                  <a:pt x="571923" y="5427640"/>
                  <a:pt x="479291" y="5481941"/>
                </a:cubicBezTo>
                <a:cubicBezTo>
                  <a:pt x="435181" y="5362480"/>
                  <a:pt x="338138" y="5433181"/>
                  <a:pt x="267562" y="5411239"/>
                </a:cubicBezTo>
                <a:cubicBezTo>
                  <a:pt x="232273" y="5400601"/>
                  <a:pt x="245506" y="5454680"/>
                  <a:pt x="227862" y="5465761"/>
                </a:cubicBezTo>
                <a:cubicBezTo>
                  <a:pt x="214629" y="5476400"/>
                  <a:pt x="204925" y="5498120"/>
                  <a:pt x="187281" y="5492579"/>
                </a:cubicBezTo>
                <a:cubicBezTo>
                  <a:pt x="166108" y="5496125"/>
                  <a:pt x="127291" y="5512526"/>
                  <a:pt x="99060" y="5487260"/>
                </a:cubicBezTo>
                <a:cubicBezTo>
                  <a:pt x="70830" y="5461994"/>
                  <a:pt x="28484" y="5400601"/>
                  <a:pt x="15251" y="5340981"/>
                </a:cubicBezTo>
                <a:lnTo>
                  <a:pt x="11278" y="5346268"/>
                </a:lnTo>
                <a:lnTo>
                  <a:pt x="524" y="5307700"/>
                </a:lnTo>
                <a:cubicBezTo>
                  <a:pt x="-1387" y="5290273"/>
                  <a:pt x="1570" y="5272629"/>
                  <a:pt x="15484" y="5255311"/>
                </a:cubicBezTo>
                <a:cubicBezTo>
                  <a:pt x="34453" y="5234905"/>
                  <a:pt x="71648" y="5195709"/>
                  <a:pt x="32691" y="5145477"/>
                </a:cubicBezTo>
                <a:cubicBezTo>
                  <a:pt x="60496" y="5152395"/>
                  <a:pt x="90151" y="5176053"/>
                  <a:pt x="106617" y="5139539"/>
                </a:cubicBezTo>
                <a:cubicBezTo>
                  <a:pt x="95066" y="5137545"/>
                  <a:pt x="88219" y="5138478"/>
                  <a:pt x="76668" y="5136483"/>
                </a:cubicBezTo>
                <a:cubicBezTo>
                  <a:pt x="60414" y="5131560"/>
                  <a:pt x="32985" y="5124876"/>
                  <a:pt x="32902" y="5104040"/>
                </a:cubicBezTo>
                <a:cubicBezTo>
                  <a:pt x="37712" y="5086250"/>
                  <a:pt x="56298" y="5087429"/>
                  <a:pt x="74695" y="5088490"/>
                </a:cubicBezTo>
                <a:cubicBezTo>
                  <a:pt x="95424" y="5085807"/>
                  <a:pt x="116194" y="5093542"/>
                  <a:pt x="139107" y="5097415"/>
                </a:cubicBezTo>
                <a:cubicBezTo>
                  <a:pt x="143917" y="5079625"/>
                  <a:pt x="125625" y="5057845"/>
                  <a:pt x="139654" y="5045795"/>
                </a:cubicBezTo>
                <a:cubicBezTo>
                  <a:pt x="174159" y="5062080"/>
                  <a:pt x="271145" y="5049715"/>
                  <a:pt x="299014" y="5025498"/>
                </a:cubicBezTo>
                <a:cubicBezTo>
                  <a:pt x="303676" y="5018009"/>
                  <a:pt x="315374" y="5009703"/>
                  <a:pt x="317705" y="5005958"/>
                </a:cubicBezTo>
                <a:cubicBezTo>
                  <a:pt x="310735" y="4975639"/>
                  <a:pt x="320142" y="4981495"/>
                  <a:pt x="345428" y="4992041"/>
                </a:cubicBezTo>
                <a:cubicBezTo>
                  <a:pt x="423805" y="5020051"/>
                  <a:pt x="452182" y="5005502"/>
                  <a:pt x="464008" y="4934925"/>
                </a:cubicBezTo>
                <a:cubicBezTo>
                  <a:pt x="464155" y="4924624"/>
                  <a:pt x="466445" y="4910462"/>
                  <a:pt x="471107" y="4902973"/>
                </a:cubicBezTo>
                <a:cubicBezTo>
                  <a:pt x="492089" y="4869271"/>
                  <a:pt x="469093" y="4844563"/>
                  <a:pt x="434587" y="4828277"/>
                </a:cubicBezTo>
                <a:cubicBezTo>
                  <a:pt x="400082" y="4811992"/>
                  <a:pt x="386306" y="4793023"/>
                  <a:pt x="395736" y="4757327"/>
                </a:cubicBezTo>
                <a:cubicBezTo>
                  <a:pt x="405061" y="4742348"/>
                  <a:pt x="409976" y="4703840"/>
                  <a:pt x="409976" y="4703840"/>
                </a:cubicBezTo>
                <a:cubicBezTo>
                  <a:pt x="380239" y="4659347"/>
                  <a:pt x="414809" y="4644496"/>
                  <a:pt x="442719" y="4630696"/>
                </a:cubicBezTo>
                <a:cubicBezTo>
                  <a:pt x="403657" y="4601182"/>
                  <a:pt x="371483" y="4581152"/>
                  <a:pt x="325198" y="4552337"/>
                </a:cubicBezTo>
                <a:cubicBezTo>
                  <a:pt x="374345" y="4545522"/>
                  <a:pt x="399989" y="4504331"/>
                  <a:pt x="448312" y="4550003"/>
                </a:cubicBezTo>
                <a:cubicBezTo>
                  <a:pt x="475823" y="4577522"/>
                  <a:pt x="454906" y="4580088"/>
                  <a:pt x="438693" y="4585583"/>
                </a:cubicBezTo>
                <a:cubicBezTo>
                  <a:pt x="464020" y="4606546"/>
                  <a:pt x="484260" y="4646166"/>
                  <a:pt x="526184" y="4640050"/>
                </a:cubicBezTo>
                <a:cubicBezTo>
                  <a:pt x="537734" y="4642045"/>
                  <a:pt x="563167" y="4642291"/>
                  <a:pt x="554094" y="4626251"/>
                </a:cubicBezTo>
                <a:cubicBezTo>
                  <a:pt x="551869" y="4609277"/>
                  <a:pt x="577873" y="4588055"/>
                  <a:pt x="533536" y="4577079"/>
                </a:cubicBezTo>
                <a:cubicBezTo>
                  <a:pt x="514950" y="4575901"/>
                  <a:pt x="508208" y="4556116"/>
                  <a:pt x="508821" y="4545067"/>
                </a:cubicBezTo>
                <a:cubicBezTo>
                  <a:pt x="522915" y="4501880"/>
                  <a:pt x="509244" y="4462194"/>
                  <a:pt x="488726" y="4423440"/>
                </a:cubicBezTo>
                <a:cubicBezTo>
                  <a:pt x="536820" y="4458577"/>
                  <a:pt x="589805" y="4496760"/>
                  <a:pt x="642790" y="4534942"/>
                </a:cubicBezTo>
                <a:cubicBezTo>
                  <a:pt x="647559" y="4506734"/>
                  <a:pt x="612865" y="4490331"/>
                  <a:pt x="622337" y="4465052"/>
                </a:cubicBezTo>
                <a:cubicBezTo>
                  <a:pt x="659174" y="4477593"/>
                  <a:pt x="698529" y="4486507"/>
                  <a:pt x="733035" y="4502792"/>
                </a:cubicBezTo>
                <a:cubicBezTo>
                  <a:pt x="776759" y="4524817"/>
                  <a:pt x="776865" y="4504099"/>
                  <a:pt x="767751" y="4477641"/>
                </a:cubicBezTo>
                <a:cubicBezTo>
                  <a:pt x="763194" y="4464412"/>
                  <a:pt x="754122" y="4448372"/>
                  <a:pt x="747233" y="4438888"/>
                </a:cubicBezTo>
                <a:cubicBezTo>
                  <a:pt x="724384" y="4403879"/>
                  <a:pt x="719786" y="4380232"/>
                  <a:pt x="782202" y="4382718"/>
                </a:cubicBezTo>
                <a:cubicBezTo>
                  <a:pt x="710755" y="4374610"/>
                  <a:pt x="715440" y="4325567"/>
                  <a:pt x="713362" y="4298293"/>
                </a:cubicBezTo>
                <a:cubicBezTo>
                  <a:pt x="711283" y="4271019"/>
                  <a:pt x="755113" y="4272326"/>
                  <a:pt x="782877" y="4268826"/>
                </a:cubicBezTo>
                <a:cubicBezTo>
                  <a:pt x="817676" y="4264510"/>
                  <a:pt x="834314" y="4247850"/>
                  <a:pt x="811465" y="4212841"/>
                </a:cubicBezTo>
                <a:cubicBezTo>
                  <a:pt x="806908" y="4199612"/>
                  <a:pt x="802163" y="4186266"/>
                  <a:pt x="793091" y="4170226"/>
                </a:cubicBezTo>
                <a:cubicBezTo>
                  <a:pt x="846182" y="4187690"/>
                  <a:pt x="892279" y="4216388"/>
                  <a:pt x="956879" y="4225429"/>
                </a:cubicBezTo>
                <a:cubicBezTo>
                  <a:pt x="881045" y="4152238"/>
                  <a:pt x="747035" y="4151945"/>
                  <a:pt x="724608" y="4034063"/>
                </a:cubicBezTo>
                <a:cubicBezTo>
                  <a:pt x="761591" y="4036304"/>
                  <a:pt x="786730" y="4057150"/>
                  <a:pt x="814388" y="4074369"/>
                </a:cubicBezTo>
                <a:lnTo>
                  <a:pt x="897364" y="4126026"/>
                </a:lnTo>
                <a:cubicBezTo>
                  <a:pt x="874473" y="4080599"/>
                  <a:pt x="835370" y="4040667"/>
                  <a:pt x="817183" y="3998169"/>
                </a:cubicBezTo>
                <a:cubicBezTo>
                  <a:pt x="812626" y="3984940"/>
                  <a:pt x="808258" y="3971828"/>
                  <a:pt x="819767" y="3963405"/>
                </a:cubicBezTo>
                <a:cubicBezTo>
                  <a:pt x="831277" y="3954983"/>
                  <a:pt x="845158" y="3953233"/>
                  <a:pt x="861413" y="3958157"/>
                </a:cubicBezTo>
                <a:cubicBezTo>
                  <a:pt x="881995" y="3965774"/>
                  <a:pt x="882036" y="3976192"/>
                  <a:pt x="875043" y="3987426"/>
                </a:cubicBezTo>
                <a:cubicBezTo>
                  <a:pt x="863386" y="4006149"/>
                  <a:pt x="879641" y="4011072"/>
                  <a:pt x="898038" y="4012134"/>
                </a:cubicBezTo>
                <a:cubicBezTo>
                  <a:pt x="951088" y="4019180"/>
                  <a:pt x="994813" y="4041205"/>
                  <a:pt x="1022407" y="4089560"/>
                </a:cubicBezTo>
                <a:cubicBezTo>
                  <a:pt x="1024738" y="4085815"/>
                  <a:pt x="1024738" y="4085815"/>
                  <a:pt x="1029254" y="4088627"/>
                </a:cubicBezTo>
                <a:cubicBezTo>
                  <a:pt x="1029401" y="4078326"/>
                  <a:pt x="1024656" y="4064980"/>
                  <a:pt x="1029318" y="4057491"/>
                </a:cubicBezTo>
                <a:cubicBezTo>
                  <a:pt x="1059730" y="3988092"/>
                  <a:pt x="1020961" y="3937977"/>
                  <a:pt x="951910" y="3894988"/>
                </a:cubicBezTo>
                <a:cubicBezTo>
                  <a:pt x="947206" y="3892060"/>
                  <a:pt x="937986" y="3886320"/>
                  <a:pt x="942649" y="3878831"/>
                </a:cubicBezTo>
                <a:cubicBezTo>
                  <a:pt x="979738" y="3860353"/>
                  <a:pt x="1000003" y="3930125"/>
                  <a:pt x="1039612" y="3908019"/>
                </a:cubicBezTo>
                <a:cubicBezTo>
                  <a:pt x="1007821" y="3866405"/>
                  <a:pt x="961724" y="3837707"/>
                  <a:pt x="927324" y="3800703"/>
                </a:cubicBezTo>
                <a:cubicBezTo>
                  <a:pt x="901997" y="3779739"/>
                  <a:pt x="851425" y="3758648"/>
                  <a:pt x="872407" y="3724946"/>
                </a:cubicBezTo>
                <a:cubicBezTo>
                  <a:pt x="888725" y="3698734"/>
                  <a:pt x="932303" y="3731059"/>
                  <a:pt x="964624" y="3740789"/>
                </a:cubicBezTo>
                <a:cubicBezTo>
                  <a:pt x="964624" y="3740789"/>
                  <a:pt x="966956" y="3737044"/>
                  <a:pt x="973991" y="3736228"/>
                </a:cubicBezTo>
                <a:cubicBezTo>
                  <a:pt x="960214" y="3717259"/>
                  <a:pt x="953285" y="3697357"/>
                  <a:pt x="939696" y="3678506"/>
                </a:cubicBezTo>
                <a:cubicBezTo>
                  <a:pt x="962757" y="3672078"/>
                  <a:pt x="971870" y="3698536"/>
                  <a:pt x="988084" y="3693042"/>
                </a:cubicBezTo>
                <a:cubicBezTo>
                  <a:pt x="1009065" y="3659340"/>
                  <a:pt x="1009317" y="3628321"/>
                  <a:pt x="967736" y="3602434"/>
                </a:cubicBezTo>
                <a:cubicBezTo>
                  <a:pt x="924158" y="3570109"/>
                  <a:pt x="961100" y="3561931"/>
                  <a:pt x="979645" y="3552692"/>
                </a:cubicBezTo>
                <a:cubicBezTo>
                  <a:pt x="956502" y="3538284"/>
                  <a:pt x="933589" y="3534411"/>
                  <a:pt x="924475" y="3507954"/>
                </a:cubicBezTo>
                <a:cubicBezTo>
                  <a:pt x="970636" y="3505516"/>
                  <a:pt x="995816" y="3536780"/>
                  <a:pt x="1009634" y="3566166"/>
                </a:cubicBezTo>
                <a:cubicBezTo>
                  <a:pt x="1036893" y="3624705"/>
                  <a:pt x="1080765" y="3636429"/>
                  <a:pt x="1140703" y="3652960"/>
                </a:cubicBezTo>
                <a:cubicBezTo>
                  <a:pt x="1076818" y="3540444"/>
                  <a:pt x="1076777" y="3530026"/>
                  <a:pt x="1143879" y="3483469"/>
                </a:cubicBezTo>
                <a:cubicBezTo>
                  <a:pt x="1162611" y="3474347"/>
                  <a:pt x="1188721" y="3432407"/>
                  <a:pt x="1220937" y="3462855"/>
                </a:cubicBezTo>
                <a:cubicBezTo>
                  <a:pt x="1248448" y="3490374"/>
                  <a:pt x="1280581" y="3499987"/>
                  <a:pt x="1317417" y="3512528"/>
                </a:cubicBezTo>
                <a:cubicBezTo>
                  <a:pt x="1290158" y="3453990"/>
                  <a:pt x="1221001" y="3431719"/>
                  <a:pt x="1191222" y="3376808"/>
                </a:cubicBezTo>
                <a:cubicBezTo>
                  <a:pt x="1232868" y="3371559"/>
                  <a:pt x="1272077" y="3390773"/>
                  <a:pt x="1311286" y="3409987"/>
                </a:cubicBezTo>
                <a:cubicBezTo>
                  <a:pt x="1345792" y="3426273"/>
                  <a:pt x="1380297" y="3442558"/>
                  <a:pt x="1419506" y="3461772"/>
                </a:cubicBezTo>
                <a:cubicBezTo>
                  <a:pt x="1417239" y="3434380"/>
                  <a:pt x="1398841" y="3433319"/>
                  <a:pt x="1385106" y="3424768"/>
                </a:cubicBezTo>
                <a:lnTo>
                  <a:pt x="1295137" y="3384345"/>
                </a:lnTo>
                <a:cubicBezTo>
                  <a:pt x="1242193" y="3356581"/>
                  <a:pt x="1237824" y="3343469"/>
                  <a:pt x="1272500" y="3307900"/>
                </a:cubicBezTo>
                <a:cubicBezTo>
                  <a:pt x="1279493" y="3296666"/>
                  <a:pt x="1281971" y="3282621"/>
                  <a:pt x="1277226" y="3269275"/>
                </a:cubicBezTo>
                <a:cubicBezTo>
                  <a:pt x="1272816" y="3245745"/>
                  <a:pt x="1261559" y="3223149"/>
                  <a:pt x="1247783" y="3204181"/>
                </a:cubicBezTo>
                <a:cubicBezTo>
                  <a:pt x="1236379" y="3191885"/>
                  <a:pt x="1194756" y="3155581"/>
                  <a:pt x="1252468" y="3155138"/>
                </a:cubicBezTo>
                <a:cubicBezTo>
                  <a:pt x="1266539" y="3153505"/>
                  <a:pt x="1276010" y="3128226"/>
                  <a:pt x="1248352" y="3111007"/>
                </a:cubicBezTo>
                <a:cubicBezTo>
                  <a:pt x="1213847" y="3094722"/>
                  <a:pt x="1186147" y="3067085"/>
                  <a:pt x="1163151" y="3042377"/>
                </a:cubicBezTo>
                <a:cubicBezTo>
                  <a:pt x="1151747" y="3030082"/>
                  <a:pt x="1142486" y="3013924"/>
                  <a:pt x="1144965" y="2999879"/>
                </a:cubicBezTo>
                <a:cubicBezTo>
                  <a:pt x="1154290" y="2984900"/>
                  <a:pt x="1175060" y="2992635"/>
                  <a:pt x="1186611" y="2994630"/>
                </a:cubicBezTo>
                <a:cubicBezTo>
                  <a:pt x="1205941" y="2994194"/>
                  <a:pt x="1224380" y="3005673"/>
                  <a:pt x="1242777" y="3006735"/>
                </a:cubicBezTo>
                <a:cubicBezTo>
                  <a:pt x="1279761" y="3008975"/>
                  <a:pt x="1318928" y="3017771"/>
                  <a:pt x="1287154" y="2956421"/>
                </a:cubicBezTo>
                <a:lnTo>
                  <a:pt x="1392895" y="3022251"/>
                </a:lnTo>
                <a:cubicBezTo>
                  <a:pt x="1349487" y="2938071"/>
                  <a:pt x="1296942" y="2868988"/>
                  <a:pt x="1230327" y="2801536"/>
                </a:cubicBezTo>
                <a:cubicBezTo>
                  <a:pt x="1253387" y="2795109"/>
                  <a:pt x="1276530" y="2809516"/>
                  <a:pt x="1297218" y="2796415"/>
                </a:cubicBezTo>
                <a:cubicBezTo>
                  <a:pt x="1269559" y="2779196"/>
                  <a:pt x="1239570" y="2765722"/>
                  <a:pt x="1212058" y="2738203"/>
                </a:cubicBezTo>
                <a:cubicBezTo>
                  <a:pt x="1274474" y="2740688"/>
                  <a:pt x="1327818" y="2727133"/>
                  <a:pt x="1382946" y="2761454"/>
                </a:cubicBezTo>
                <a:cubicBezTo>
                  <a:pt x="1387462" y="2764265"/>
                  <a:pt x="1391978" y="2767077"/>
                  <a:pt x="1399201" y="2766377"/>
                </a:cubicBezTo>
                <a:cubicBezTo>
                  <a:pt x="1479785" y="2759390"/>
                  <a:pt x="1551315" y="2788333"/>
                  <a:pt x="1620220" y="2841622"/>
                </a:cubicBezTo>
                <a:cubicBezTo>
                  <a:pt x="1631624" y="2853918"/>
                  <a:pt x="1652541" y="2851352"/>
                  <a:pt x="1661866" y="2836373"/>
                </a:cubicBezTo>
                <a:cubicBezTo>
                  <a:pt x="1613543" y="2790702"/>
                  <a:pt x="1537539" y="2769365"/>
                  <a:pt x="1501060" y="2705087"/>
                </a:cubicBezTo>
                <a:cubicBezTo>
                  <a:pt x="1535565" y="2721372"/>
                  <a:pt x="1567739" y="2741402"/>
                  <a:pt x="1604617" y="2764361"/>
                </a:cubicBezTo>
                <a:cubicBezTo>
                  <a:pt x="1636791" y="2784391"/>
                  <a:pt x="1668965" y="2804421"/>
                  <a:pt x="1711077" y="2798423"/>
                </a:cubicBezTo>
                <a:cubicBezTo>
                  <a:pt x="1685856" y="2756741"/>
                  <a:pt x="1665338" y="2717988"/>
                  <a:pt x="1644632" y="2679118"/>
                </a:cubicBezTo>
                <a:cubicBezTo>
                  <a:pt x="1635560" y="2663077"/>
                  <a:pt x="1624303" y="2640481"/>
                  <a:pt x="1628965" y="2632992"/>
                </a:cubicBezTo>
                <a:cubicBezTo>
                  <a:pt x="1663787" y="2587123"/>
                  <a:pt x="1610696" y="2569659"/>
                  <a:pt x="1580853" y="2545884"/>
                </a:cubicBezTo>
                <a:cubicBezTo>
                  <a:pt x="1569449" y="2533589"/>
                  <a:pt x="1546536" y="2529715"/>
                  <a:pt x="1544122" y="2512625"/>
                </a:cubicBezTo>
                <a:cubicBezTo>
                  <a:pt x="1565186" y="2499758"/>
                  <a:pt x="1592615" y="2506443"/>
                  <a:pt x="1618048" y="2506688"/>
                </a:cubicBezTo>
                <a:cubicBezTo>
                  <a:pt x="1685126" y="2501684"/>
                  <a:pt x="1685126" y="2501684"/>
                  <a:pt x="1669377" y="2434723"/>
                </a:cubicBezTo>
                <a:cubicBezTo>
                  <a:pt x="1660075" y="2408148"/>
                  <a:pt x="1655853" y="2384736"/>
                  <a:pt x="1651443" y="2361206"/>
                </a:cubicBezTo>
                <a:cubicBezTo>
                  <a:pt x="1644472" y="2330886"/>
                  <a:pt x="1649428" y="2302796"/>
                  <a:pt x="1689209" y="2300543"/>
                </a:cubicBezTo>
                <a:cubicBezTo>
                  <a:pt x="1725816" y="2302549"/>
                  <a:pt x="1726110" y="2281948"/>
                  <a:pt x="1721700" y="2258418"/>
                </a:cubicBezTo>
                <a:cubicBezTo>
                  <a:pt x="1714917" y="2228216"/>
                  <a:pt x="1703431" y="2195085"/>
                  <a:pt x="1692132" y="2162071"/>
                </a:cubicBezTo>
                <a:lnTo>
                  <a:pt x="1752153" y="2199437"/>
                </a:lnTo>
                <a:cubicBezTo>
                  <a:pt x="1740520" y="2176607"/>
                  <a:pt x="1712903" y="2169806"/>
                  <a:pt x="1715339" y="2145343"/>
                </a:cubicBezTo>
                <a:cubicBezTo>
                  <a:pt x="1749845" y="2161628"/>
                  <a:pt x="1779834" y="2175103"/>
                  <a:pt x="1809824" y="2188577"/>
                </a:cubicBezTo>
                <a:cubicBezTo>
                  <a:pt x="1816735" y="2156507"/>
                  <a:pt x="1865269" y="2160742"/>
                  <a:pt x="1876925" y="2142019"/>
                </a:cubicBezTo>
                <a:cubicBezTo>
                  <a:pt x="1904754" y="2107384"/>
                  <a:pt x="1879720" y="2065819"/>
                  <a:pt x="1849836" y="2031627"/>
                </a:cubicBezTo>
                <a:cubicBezTo>
                  <a:pt x="1907801" y="2000165"/>
                  <a:pt x="1968563" y="1964210"/>
                  <a:pt x="2003532" y="1908040"/>
                </a:cubicBezTo>
                <a:cubicBezTo>
                  <a:pt x="1975874" y="1890822"/>
                  <a:pt x="1927234" y="1907305"/>
                  <a:pt x="1943846" y="1860491"/>
                </a:cubicBezTo>
                <a:cubicBezTo>
                  <a:pt x="1960165" y="1834278"/>
                  <a:pt x="2024766" y="1843320"/>
                  <a:pt x="2047573" y="1867910"/>
                </a:cubicBezTo>
                <a:cubicBezTo>
                  <a:pt x="2079830" y="1908776"/>
                  <a:pt x="2121370" y="1924246"/>
                  <a:pt x="2165095" y="1946270"/>
                </a:cubicBezTo>
                <a:cubicBezTo>
                  <a:pt x="2178830" y="1954821"/>
                  <a:pt x="2192671" y="1942654"/>
                  <a:pt x="2178936" y="1934103"/>
                </a:cubicBezTo>
                <a:cubicBezTo>
                  <a:pt x="2137542" y="1908333"/>
                  <a:pt x="2123977" y="1847928"/>
                  <a:pt x="2068555" y="1834209"/>
                </a:cubicBezTo>
                <a:cubicBezTo>
                  <a:pt x="2080463" y="1784467"/>
                  <a:pt x="2124587" y="1765173"/>
                  <a:pt x="2179968" y="1768474"/>
                </a:cubicBezTo>
                <a:cubicBezTo>
                  <a:pt x="2219136" y="1777270"/>
                  <a:pt x="2241985" y="1812279"/>
                  <a:pt x="2257799" y="1848104"/>
                </a:cubicBezTo>
                <a:cubicBezTo>
                  <a:pt x="2278822" y="1824820"/>
                  <a:pt x="2325025" y="1832800"/>
                  <a:pt x="2343675" y="1802843"/>
                </a:cubicBezTo>
                <a:cubicBezTo>
                  <a:pt x="2263031" y="1747441"/>
                  <a:pt x="2260846" y="1740885"/>
                  <a:pt x="2233440" y="1692648"/>
                </a:cubicBezTo>
                <a:cubicBezTo>
                  <a:pt x="2330998" y="1658816"/>
                  <a:pt x="2331145" y="1648515"/>
                  <a:pt x="2246279" y="1569701"/>
                </a:cubicBezTo>
                <a:cubicBezTo>
                  <a:pt x="2225467" y="1551549"/>
                  <a:pt x="2209785" y="1525159"/>
                  <a:pt x="2196197" y="1506307"/>
                </a:cubicBezTo>
                <a:cubicBezTo>
                  <a:pt x="2171016" y="1475043"/>
                  <a:pt x="2173494" y="1460998"/>
                  <a:pt x="2214993" y="1466049"/>
                </a:cubicBezTo>
                <a:cubicBezTo>
                  <a:pt x="2268043" y="1473096"/>
                  <a:pt x="2311768" y="1495121"/>
                  <a:pt x="2364818" y="1502168"/>
                </a:cubicBezTo>
                <a:cubicBezTo>
                  <a:pt x="2288878" y="1449695"/>
                  <a:pt x="2205985" y="1418874"/>
                  <a:pt x="2134749" y="1369329"/>
                </a:cubicBezTo>
                <a:cubicBezTo>
                  <a:pt x="2151068" y="1343116"/>
                  <a:pt x="2176418" y="1322526"/>
                  <a:pt x="2213296" y="1345485"/>
                </a:cubicBezTo>
                <a:cubicBezTo>
                  <a:pt x="2252505" y="1364699"/>
                  <a:pt x="2264014" y="1356276"/>
                  <a:pt x="2280333" y="1330063"/>
                </a:cubicBezTo>
                <a:cubicBezTo>
                  <a:pt x="2282811" y="1316018"/>
                  <a:pt x="2296652" y="1303851"/>
                  <a:pt x="2308161" y="1295428"/>
                </a:cubicBezTo>
                <a:cubicBezTo>
                  <a:pt x="2373838" y="1220965"/>
                  <a:pt x="2466372" y="1174653"/>
                  <a:pt x="2533956" y="1107611"/>
                </a:cubicBezTo>
                <a:cubicBezTo>
                  <a:pt x="2584991" y="1056248"/>
                  <a:pt x="2584991" y="1056248"/>
                  <a:pt x="2511277" y="1020748"/>
                </a:cubicBezTo>
                <a:cubicBezTo>
                  <a:pt x="2490695" y="1013131"/>
                  <a:pt x="2472068" y="1001535"/>
                  <a:pt x="2458332" y="992984"/>
                </a:cubicBezTo>
                <a:cubicBezTo>
                  <a:pt x="2444409" y="984316"/>
                  <a:pt x="2421496" y="980443"/>
                  <a:pt x="2433152" y="961720"/>
                </a:cubicBezTo>
                <a:cubicBezTo>
                  <a:pt x="2442477" y="946741"/>
                  <a:pt x="2451802" y="931762"/>
                  <a:pt x="2479273" y="948864"/>
                </a:cubicBezTo>
                <a:cubicBezTo>
                  <a:pt x="2497711" y="960343"/>
                  <a:pt x="2518670" y="968195"/>
                  <a:pt x="2536920" y="979557"/>
                </a:cubicBezTo>
                <a:lnTo>
                  <a:pt x="2546246" y="964579"/>
                </a:lnTo>
                <a:cubicBezTo>
                  <a:pt x="2537173" y="948538"/>
                  <a:pt x="2507183" y="935064"/>
                  <a:pt x="2509620" y="910601"/>
                </a:cubicBezTo>
                <a:cubicBezTo>
                  <a:pt x="2541900" y="909913"/>
                  <a:pt x="2567227" y="930877"/>
                  <a:pt x="2590181" y="945167"/>
                </a:cubicBezTo>
                <a:lnTo>
                  <a:pt x="2592513" y="941422"/>
                </a:lnTo>
                <a:lnTo>
                  <a:pt x="2594844" y="937678"/>
                </a:lnTo>
                <a:cubicBezTo>
                  <a:pt x="2583252" y="925265"/>
                  <a:pt x="2576552" y="915898"/>
                  <a:pt x="2565148" y="903603"/>
                </a:cubicBezTo>
                <a:cubicBezTo>
                  <a:pt x="2558072" y="894001"/>
                  <a:pt x="2553703" y="880889"/>
                  <a:pt x="2561163" y="868906"/>
                </a:cubicBezTo>
                <a:cubicBezTo>
                  <a:pt x="2570488" y="853928"/>
                  <a:pt x="2593589" y="857918"/>
                  <a:pt x="2600478" y="867402"/>
                </a:cubicBezTo>
                <a:cubicBezTo>
                  <a:pt x="2664679" y="917763"/>
                  <a:pt x="2695026" y="879500"/>
                  <a:pt x="2734405" y="846860"/>
                </a:cubicBezTo>
                <a:cubicBezTo>
                  <a:pt x="2663022" y="807616"/>
                  <a:pt x="2561480" y="806752"/>
                  <a:pt x="2564339" y="699416"/>
                </a:cubicBezTo>
                <a:cubicBezTo>
                  <a:pt x="2689065" y="725105"/>
                  <a:pt x="2680332" y="605357"/>
                  <a:pt x="2736259" y="557039"/>
                </a:cubicBezTo>
                <a:cubicBezTo>
                  <a:pt x="2763941" y="532704"/>
                  <a:pt x="2711038" y="515357"/>
                  <a:pt x="2710955" y="494522"/>
                </a:cubicBezTo>
                <a:cubicBezTo>
                  <a:pt x="2708918" y="477665"/>
                  <a:pt x="2695608" y="457948"/>
                  <a:pt x="2709637" y="445897"/>
                </a:cubicBezTo>
                <a:cubicBezTo>
                  <a:pt x="2717816" y="426049"/>
                  <a:pt x="2724408" y="384428"/>
                  <a:pt x="2760777" y="373816"/>
                </a:cubicBezTo>
                <a:cubicBezTo>
                  <a:pt x="2797147" y="363203"/>
                  <a:pt x="2871645" y="359701"/>
                  <a:pt x="2929252" y="379976"/>
                </a:cubicBezTo>
                <a:cubicBezTo>
                  <a:pt x="2888322" y="281751"/>
                  <a:pt x="2897605" y="256355"/>
                  <a:pt x="2973798" y="277809"/>
                </a:cubicBezTo>
                <a:close/>
                <a:moveTo>
                  <a:pt x="3140035" y="81724"/>
                </a:moveTo>
                <a:lnTo>
                  <a:pt x="3147401" y="106542"/>
                </a:lnTo>
                <a:cubicBezTo>
                  <a:pt x="3161187" y="120862"/>
                  <a:pt x="3190069" y="121994"/>
                  <a:pt x="3234202" y="111757"/>
                </a:cubicBezTo>
                <a:cubicBezTo>
                  <a:pt x="3181456" y="183026"/>
                  <a:pt x="3095210" y="217618"/>
                  <a:pt x="3021704" y="198982"/>
                </a:cubicBezTo>
                <a:lnTo>
                  <a:pt x="2990505" y="196234"/>
                </a:lnTo>
                <a:lnTo>
                  <a:pt x="3005107" y="182875"/>
                </a:lnTo>
                <a:cubicBezTo>
                  <a:pt x="3015540" y="175585"/>
                  <a:pt x="3027373" y="168792"/>
                  <a:pt x="3039686" y="161909"/>
                </a:cubicBezTo>
                <a:cubicBezTo>
                  <a:pt x="3069552" y="144130"/>
                  <a:pt x="3109013" y="132326"/>
                  <a:pt x="3129995" y="98624"/>
                </a:cubicBezTo>
                <a:cubicBezTo>
                  <a:pt x="3134620" y="93709"/>
                  <a:pt x="3137962" y="88970"/>
                  <a:pt x="3139834" y="84371"/>
                </a:cubicBezTo>
                <a:close/>
                <a:moveTo>
                  <a:pt x="3093889" y="0"/>
                </a:moveTo>
                <a:lnTo>
                  <a:pt x="3105597" y="4456"/>
                </a:lnTo>
                <a:lnTo>
                  <a:pt x="3152592" y="16960"/>
                </a:lnTo>
                <a:lnTo>
                  <a:pt x="3151171" y="22196"/>
                </a:lnTo>
                <a:lnTo>
                  <a:pt x="3139499" y="69021"/>
                </a:lnTo>
                <a:lnTo>
                  <a:pt x="3131932" y="58181"/>
                </a:lnTo>
                <a:cubicBezTo>
                  <a:pt x="3127178" y="54003"/>
                  <a:pt x="3120581" y="49896"/>
                  <a:pt x="3111955" y="45825"/>
                </a:cubicBezTo>
                <a:lnTo>
                  <a:pt x="3076016" y="248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 sz="12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7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472011" y="1508785"/>
            <a:ext cx="3799787" cy="4865561"/>
            <a:chOff x="354008" y="1131589"/>
            <a:chExt cx="2849840" cy="3649171"/>
          </a:xfrm>
        </p:grpSpPr>
        <p:sp>
          <p:nvSpPr>
            <p:cNvPr id="6" name="Rounded Rectangle 5"/>
            <p:cNvSpPr/>
            <p:nvPr/>
          </p:nvSpPr>
          <p:spPr>
            <a:xfrm>
              <a:off x="354008" y="1131589"/>
              <a:ext cx="2849840" cy="3649171"/>
            </a:xfrm>
            <a:prstGeom prst="roundRect">
              <a:avLst>
                <a:gd name="adj" fmla="val 3968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31932" y="1347500"/>
              <a:ext cx="108520" cy="324047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12" name="Half Frame 11"/>
            <p:cNvSpPr/>
            <p:nvPr/>
          </p:nvSpPr>
          <p:spPr>
            <a:xfrm rot="5400000">
              <a:off x="2592642" y="1238201"/>
              <a:ext cx="502331" cy="502331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6096000" y="1631752"/>
            <a:ext cx="2375115" cy="2555300"/>
          </a:xfrm>
          <a:custGeom>
            <a:avLst/>
            <a:gdLst>
              <a:gd name="connsiteX0" fmla="*/ 0 w 2375115"/>
              <a:gd name="connsiteY0" fmla="*/ 0 h 2555300"/>
              <a:gd name="connsiteX1" fmla="*/ 2375115 w 2375115"/>
              <a:gd name="connsiteY1" fmla="*/ 0 h 2555300"/>
              <a:gd name="connsiteX2" fmla="*/ 2375115 w 2375115"/>
              <a:gd name="connsiteY2" fmla="*/ 2555300 h 2555300"/>
              <a:gd name="connsiteX3" fmla="*/ 0 w 2375115"/>
              <a:gd name="connsiteY3" fmla="*/ 2555300 h 255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5115" h="2555300">
                <a:moveTo>
                  <a:pt x="0" y="0"/>
                </a:moveTo>
                <a:lnTo>
                  <a:pt x="2375115" y="0"/>
                </a:lnTo>
                <a:lnTo>
                  <a:pt x="2375115" y="2555300"/>
                </a:lnTo>
                <a:lnTo>
                  <a:pt x="0" y="2555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8543995" y="3196337"/>
            <a:ext cx="2339611" cy="2534737"/>
          </a:xfrm>
          <a:custGeom>
            <a:avLst/>
            <a:gdLst>
              <a:gd name="connsiteX0" fmla="*/ 0 w 2339611"/>
              <a:gd name="connsiteY0" fmla="*/ 0 h 2534737"/>
              <a:gd name="connsiteX1" fmla="*/ 2339611 w 2339611"/>
              <a:gd name="connsiteY1" fmla="*/ 0 h 2534737"/>
              <a:gd name="connsiteX2" fmla="*/ 2339611 w 2339611"/>
              <a:gd name="connsiteY2" fmla="*/ 2534737 h 2534737"/>
              <a:gd name="connsiteX3" fmla="*/ 0 w 2339611"/>
              <a:gd name="connsiteY3" fmla="*/ 2534737 h 2534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9611" h="2534737">
                <a:moveTo>
                  <a:pt x="0" y="0"/>
                </a:moveTo>
                <a:lnTo>
                  <a:pt x="2339611" y="0"/>
                </a:lnTo>
                <a:lnTo>
                  <a:pt x="2339611" y="2534737"/>
                </a:lnTo>
                <a:lnTo>
                  <a:pt x="0" y="25347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33524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62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65F373-A181-4198-842B-E5EEF0DF0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7D5996-AA77-4B81-A1D2-94E435153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B4CB9-0356-401F-B2D3-182D79CFA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D9860F-6113-4557-A0F6-5FF0A87D58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08782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gradFill>
          <a:gsLst>
            <a:gs pos="0">
              <a:schemeClr val="accent2"/>
            </a:gs>
            <a:gs pos="73000">
              <a:schemeClr val="accent2">
                <a:lumMod val="75000"/>
              </a:schemeClr>
            </a:gs>
            <a:gs pos="100000">
              <a:schemeClr val="accent2">
                <a:lumMod val="5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/>
          <p:cNvSpPr/>
          <p:nvPr userDrawn="1"/>
        </p:nvSpPr>
        <p:spPr>
          <a:xfrm>
            <a:off x="-22998" y="0"/>
            <a:ext cx="1859154" cy="1872908"/>
          </a:xfrm>
          <a:custGeom>
            <a:avLst/>
            <a:gdLst>
              <a:gd name="connsiteX0" fmla="*/ 891042 w 1859154"/>
              <a:gd name="connsiteY0" fmla="*/ 952782 h 1872908"/>
              <a:gd name="connsiteX1" fmla="*/ 844255 w 1859154"/>
              <a:gd name="connsiteY1" fmla="*/ 995969 h 1872908"/>
              <a:gd name="connsiteX2" fmla="*/ 822661 w 1859154"/>
              <a:gd name="connsiteY2" fmla="*/ 1004367 h 1872908"/>
              <a:gd name="connsiteX3" fmla="*/ 759081 w 1859154"/>
              <a:gd name="connsiteY3" fmla="*/ 1005566 h 1872908"/>
              <a:gd name="connsiteX4" fmla="*/ 760280 w 1859154"/>
              <a:gd name="connsiteY4" fmla="*/ 1192711 h 1872908"/>
              <a:gd name="connsiteX5" fmla="*/ 971417 w 1859154"/>
              <a:gd name="connsiteY5" fmla="*/ 1341466 h 1872908"/>
              <a:gd name="connsiteX6" fmla="*/ 1020603 w 1859154"/>
              <a:gd name="connsiteY6" fmla="*/ 1088342 h 1872908"/>
              <a:gd name="connsiteX7" fmla="*/ 562339 w 1859154"/>
              <a:gd name="connsiteY7" fmla="*/ 950382 h 1872908"/>
              <a:gd name="connsiteX8" fmla="*/ 415983 w 1859154"/>
              <a:gd name="connsiteY8" fmla="*/ 1090740 h 1872908"/>
              <a:gd name="connsiteX9" fmla="*/ 468767 w 1859154"/>
              <a:gd name="connsiteY9" fmla="*/ 1352264 h 1872908"/>
              <a:gd name="connsiteX10" fmla="*/ 693100 w 1859154"/>
              <a:gd name="connsiteY10" fmla="*/ 1210705 h 1872908"/>
              <a:gd name="connsiteX11" fmla="*/ 693100 w 1859154"/>
              <a:gd name="connsiteY11" fmla="*/ 1005566 h 1872908"/>
              <a:gd name="connsiteX12" fmla="*/ 629519 w 1859154"/>
              <a:gd name="connsiteY12" fmla="*/ 1006765 h 1872908"/>
              <a:gd name="connsiteX13" fmla="*/ 605526 w 1859154"/>
              <a:gd name="connsiteY13" fmla="*/ 997168 h 1872908"/>
              <a:gd name="connsiteX14" fmla="*/ 1195752 w 1859154"/>
              <a:gd name="connsiteY14" fmla="*/ 775234 h 1872908"/>
              <a:gd name="connsiteX15" fmla="*/ 993011 w 1859154"/>
              <a:gd name="connsiteY15" fmla="*/ 776433 h 1872908"/>
              <a:gd name="connsiteX16" fmla="*/ 994211 w 1859154"/>
              <a:gd name="connsiteY16" fmla="*/ 840015 h 1872908"/>
              <a:gd name="connsiteX17" fmla="*/ 983414 w 1859154"/>
              <a:gd name="connsiteY17" fmla="*/ 864008 h 1872908"/>
              <a:gd name="connsiteX18" fmla="*/ 936628 w 1859154"/>
              <a:gd name="connsiteY18" fmla="*/ 907195 h 1872908"/>
              <a:gd name="connsiteX19" fmla="*/ 1078186 w 1859154"/>
              <a:gd name="connsiteY19" fmla="*/ 1054751 h 1872908"/>
              <a:gd name="connsiteX20" fmla="*/ 1337310 w 1859154"/>
              <a:gd name="connsiteY20" fmla="*/ 1000767 h 1872908"/>
              <a:gd name="connsiteX21" fmla="*/ 467567 w 1859154"/>
              <a:gd name="connsiteY21" fmla="*/ 771635 h 1872908"/>
              <a:gd name="connsiteX22" fmla="*/ 280422 w 1859154"/>
              <a:gd name="connsiteY22" fmla="*/ 772835 h 1872908"/>
              <a:gd name="connsiteX23" fmla="*/ 130467 w 1859154"/>
              <a:gd name="connsiteY23" fmla="*/ 982772 h 1872908"/>
              <a:gd name="connsiteX24" fmla="*/ 383592 w 1859154"/>
              <a:gd name="connsiteY24" fmla="*/ 1030758 h 1872908"/>
              <a:gd name="connsiteX25" fmla="*/ 384792 w 1859154"/>
              <a:gd name="connsiteY25" fmla="*/ 1031958 h 1872908"/>
              <a:gd name="connsiteX26" fmla="*/ 520351 w 1859154"/>
              <a:gd name="connsiteY26" fmla="*/ 903596 h 1872908"/>
              <a:gd name="connsiteX27" fmla="*/ 477164 w 1859154"/>
              <a:gd name="connsiteY27" fmla="*/ 856810 h 1872908"/>
              <a:gd name="connsiteX28" fmla="*/ 468767 w 1859154"/>
              <a:gd name="connsiteY28" fmla="*/ 835217 h 1872908"/>
              <a:gd name="connsiteX29" fmla="*/ 814265 w 1859154"/>
              <a:gd name="connsiteY29" fmla="*/ 541303 h 1872908"/>
              <a:gd name="connsiteX30" fmla="*/ 763880 w 1859154"/>
              <a:gd name="connsiteY30" fmla="*/ 542503 h 1872908"/>
              <a:gd name="connsiteX31" fmla="*/ 700298 w 1859154"/>
              <a:gd name="connsiteY31" fmla="*/ 543702 h 1872908"/>
              <a:gd name="connsiteX32" fmla="*/ 649913 w 1859154"/>
              <a:gd name="connsiteY32" fmla="*/ 544903 h 1872908"/>
              <a:gd name="connsiteX33" fmla="*/ 612724 w 1859154"/>
              <a:gd name="connsiteY33" fmla="*/ 579692 h 1872908"/>
              <a:gd name="connsiteX34" fmla="*/ 565938 w 1859154"/>
              <a:gd name="connsiteY34" fmla="*/ 622879 h 1872908"/>
              <a:gd name="connsiteX35" fmla="*/ 528749 w 1859154"/>
              <a:gd name="connsiteY35" fmla="*/ 657669 h 1872908"/>
              <a:gd name="connsiteX36" fmla="*/ 529948 w 1859154"/>
              <a:gd name="connsiteY36" fmla="*/ 708054 h 1872908"/>
              <a:gd name="connsiteX37" fmla="*/ 531148 w 1859154"/>
              <a:gd name="connsiteY37" fmla="*/ 771635 h 1872908"/>
              <a:gd name="connsiteX38" fmla="*/ 532347 w 1859154"/>
              <a:gd name="connsiteY38" fmla="*/ 822020 h 1872908"/>
              <a:gd name="connsiteX39" fmla="*/ 567138 w 1859154"/>
              <a:gd name="connsiteY39" fmla="*/ 859209 h 1872908"/>
              <a:gd name="connsiteX40" fmla="*/ 610325 w 1859154"/>
              <a:gd name="connsiteY40" fmla="*/ 905995 h 1872908"/>
              <a:gd name="connsiteX41" fmla="*/ 645114 w 1859154"/>
              <a:gd name="connsiteY41" fmla="*/ 943185 h 1872908"/>
              <a:gd name="connsiteX42" fmla="*/ 695499 w 1859154"/>
              <a:gd name="connsiteY42" fmla="*/ 941984 h 1872908"/>
              <a:gd name="connsiteX43" fmla="*/ 759081 w 1859154"/>
              <a:gd name="connsiteY43" fmla="*/ 940785 h 1872908"/>
              <a:gd name="connsiteX44" fmla="*/ 809466 w 1859154"/>
              <a:gd name="connsiteY44" fmla="*/ 939585 h 1872908"/>
              <a:gd name="connsiteX45" fmla="*/ 846654 w 1859154"/>
              <a:gd name="connsiteY45" fmla="*/ 904796 h 1872908"/>
              <a:gd name="connsiteX46" fmla="*/ 893441 w 1859154"/>
              <a:gd name="connsiteY46" fmla="*/ 861609 h 1872908"/>
              <a:gd name="connsiteX47" fmla="*/ 930629 w 1859154"/>
              <a:gd name="connsiteY47" fmla="*/ 826818 h 1872908"/>
              <a:gd name="connsiteX48" fmla="*/ 929430 w 1859154"/>
              <a:gd name="connsiteY48" fmla="*/ 776433 h 1872908"/>
              <a:gd name="connsiteX49" fmla="*/ 928230 w 1859154"/>
              <a:gd name="connsiteY49" fmla="*/ 712853 h 1872908"/>
              <a:gd name="connsiteX50" fmla="*/ 925831 w 1859154"/>
              <a:gd name="connsiteY50" fmla="*/ 662468 h 1872908"/>
              <a:gd name="connsiteX51" fmla="*/ 892241 w 1859154"/>
              <a:gd name="connsiteY51" fmla="*/ 625278 h 1872908"/>
              <a:gd name="connsiteX52" fmla="*/ 849054 w 1859154"/>
              <a:gd name="connsiteY52" fmla="*/ 578493 h 1872908"/>
              <a:gd name="connsiteX53" fmla="*/ 1074587 w 1859154"/>
              <a:gd name="connsiteY53" fmla="*/ 451330 h 1872908"/>
              <a:gd name="connsiteX54" fmla="*/ 939028 w 1859154"/>
              <a:gd name="connsiteY54" fmla="*/ 580892 h 1872908"/>
              <a:gd name="connsiteX55" fmla="*/ 982215 w 1859154"/>
              <a:gd name="connsiteY55" fmla="*/ 627677 h 1872908"/>
              <a:gd name="connsiteX56" fmla="*/ 990612 w 1859154"/>
              <a:gd name="connsiteY56" fmla="*/ 649271 h 1872908"/>
              <a:gd name="connsiteX57" fmla="*/ 991812 w 1859154"/>
              <a:gd name="connsiteY57" fmla="*/ 714052 h 1872908"/>
              <a:gd name="connsiteX58" fmla="*/ 1177756 w 1859154"/>
              <a:gd name="connsiteY58" fmla="*/ 712853 h 1872908"/>
              <a:gd name="connsiteX59" fmla="*/ 1178957 w 1859154"/>
              <a:gd name="connsiteY59" fmla="*/ 710454 h 1872908"/>
              <a:gd name="connsiteX60" fmla="*/ 1327712 w 1859154"/>
              <a:gd name="connsiteY60" fmla="*/ 500515 h 1872908"/>
              <a:gd name="connsiteX61" fmla="*/ 382393 w 1859154"/>
              <a:gd name="connsiteY61" fmla="*/ 429737 h 1872908"/>
              <a:gd name="connsiteX62" fmla="*/ 120870 w 1859154"/>
              <a:gd name="connsiteY62" fmla="*/ 483720 h 1872908"/>
              <a:gd name="connsiteX63" fmla="*/ 263627 w 1859154"/>
              <a:gd name="connsiteY63" fmla="*/ 709253 h 1872908"/>
              <a:gd name="connsiteX64" fmla="*/ 466368 w 1859154"/>
              <a:gd name="connsiteY64" fmla="*/ 708054 h 1872908"/>
              <a:gd name="connsiteX65" fmla="*/ 465167 w 1859154"/>
              <a:gd name="connsiteY65" fmla="*/ 643273 h 1872908"/>
              <a:gd name="connsiteX66" fmla="*/ 475965 w 1859154"/>
              <a:gd name="connsiteY66" fmla="*/ 619280 h 1872908"/>
              <a:gd name="connsiteX67" fmla="*/ 522750 w 1859154"/>
              <a:gd name="connsiteY67" fmla="*/ 576093 h 1872908"/>
              <a:gd name="connsiteX68" fmla="*/ 489160 w 1859154"/>
              <a:gd name="connsiteY68" fmla="*/ 145420 h 1872908"/>
              <a:gd name="connsiteX69" fmla="*/ 439975 w 1859154"/>
              <a:gd name="connsiteY69" fmla="*/ 398546 h 1872908"/>
              <a:gd name="connsiteX70" fmla="*/ 568337 w 1859154"/>
              <a:gd name="connsiteY70" fmla="*/ 535305 h 1872908"/>
              <a:gd name="connsiteX71" fmla="*/ 613923 w 1859154"/>
              <a:gd name="connsiteY71" fmla="*/ 492118 h 1872908"/>
              <a:gd name="connsiteX72" fmla="*/ 623520 w 1859154"/>
              <a:gd name="connsiteY72" fmla="*/ 484920 h 1872908"/>
              <a:gd name="connsiteX73" fmla="*/ 635517 w 1859154"/>
              <a:gd name="connsiteY73" fmla="*/ 482521 h 1872908"/>
              <a:gd name="connsiteX74" fmla="*/ 699099 w 1859154"/>
              <a:gd name="connsiteY74" fmla="*/ 481321 h 1872908"/>
              <a:gd name="connsiteX75" fmla="*/ 699099 w 1859154"/>
              <a:gd name="connsiteY75" fmla="*/ 292977 h 1872908"/>
              <a:gd name="connsiteX76" fmla="*/ 988212 w 1859154"/>
              <a:gd name="connsiteY76" fmla="*/ 134624 h 1872908"/>
              <a:gd name="connsiteX77" fmla="*/ 762679 w 1859154"/>
              <a:gd name="connsiteY77" fmla="*/ 276182 h 1872908"/>
              <a:gd name="connsiteX78" fmla="*/ 763880 w 1859154"/>
              <a:gd name="connsiteY78" fmla="*/ 478921 h 1872908"/>
              <a:gd name="connsiteX79" fmla="*/ 828660 w 1859154"/>
              <a:gd name="connsiteY79" fmla="*/ 477722 h 1872908"/>
              <a:gd name="connsiteX80" fmla="*/ 852653 w 1859154"/>
              <a:gd name="connsiteY80" fmla="*/ 487320 h 1872908"/>
              <a:gd name="connsiteX81" fmla="*/ 897039 w 1859154"/>
              <a:gd name="connsiteY81" fmla="*/ 535305 h 1872908"/>
              <a:gd name="connsiteX82" fmla="*/ 1043396 w 1859154"/>
              <a:gd name="connsiteY82" fmla="*/ 394946 h 1872908"/>
              <a:gd name="connsiteX83" fmla="*/ 0 w 1859154"/>
              <a:gd name="connsiteY83" fmla="*/ 0 h 1872908"/>
              <a:gd name="connsiteX84" fmla="*/ 96606 w 1859154"/>
              <a:gd name="connsiteY84" fmla="*/ 0 h 1872908"/>
              <a:gd name="connsiteX85" fmla="*/ 89679 w 1859154"/>
              <a:gd name="connsiteY85" fmla="*/ 32654 h 1872908"/>
              <a:gd name="connsiteX86" fmla="*/ 144863 w 1859154"/>
              <a:gd name="connsiteY86" fmla="*/ 87837 h 1872908"/>
              <a:gd name="connsiteX87" fmla="*/ 163248 w 1859154"/>
              <a:gd name="connsiteY87" fmla="*/ 0 h 1872908"/>
              <a:gd name="connsiteX88" fmla="*/ 228631 w 1859154"/>
              <a:gd name="connsiteY88" fmla="*/ 0 h 1872908"/>
              <a:gd name="connsiteX89" fmla="*/ 196447 w 1859154"/>
              <a:gd name="connsiteY89" fmla="*/ 145420 h 1872908"/>
              <a:gd name="connsiteX90" fmla="*/ 262428 w 1859154"/>
              <a:gd name="connsiteY90" fmla="*/ 213801 h 1872908"/>
              <a:gd name="connsiteX91" fmla="*/ 302016 w 1859154"/>
              <a:gd name="connsiteY91" fmla="*/ 31455 h 1872908"/>
              <a:gd name="connsiteX92" fmla="*/ 321210 w 1859154"/>
              <a:gd name="connsiteY92" fmla="*/ 8661 h 1872908"/>
              <a:gd name="connsiteX93" fmla="*/ 340404 w 1859154"/>
              <a:gd name="connsiteY93" fmla="*/ 7462 h 1872908"/>
              <a:gd name="connsiteX94" fmla="*/ 364397 w 1859154"/>
              <a:gd name="connsiteY94" fmla="*/ 45850 h 1872908"/>
              <a:gd name="connsiteX95" fmla="*/ 316411 w 1859154"/>
              <a:gd name="connsiteY95" fmla="*/ 271384 h 1872908"/>
              <a:gd name="connsiteX96" fmla="*/ 384792 w 1859154"/>
              <a:gd name="connsiteY96" fmla="*/ 342162 h 1872908"/>
              <a:gd name="connsiteX97" fmla="*/ 435177 w 1859154"/>
              <a:gd name="connsiteY97" fmla="*/ 84239 h 1872908"/>
              <a:gd name="connsiteX98" fmla="*/ 454371 w 1859154"/>
              <a:gd name="connsiteY98" fmla="*/ 61445 h 1872908"/>
              <a:gd name="connsiteX99" fmla="*/ 484362 w 1859154"/>
              <a:gd name="connsiteY99" fmla="*/ 63844 h 1872908"/>
              <a:gd name="connsiteX100" fmla="*/ 700298 w 1859154"/>
              <a:gd name="connsiteY100" fmla="*/ 215000 h 1872908"/>
              <a:gd name="connsiteX101" fmla="*/ 700298 w 1859154"/>
              <a:gd name="connsiteY101" fmla="*/ 115430 h 1872908"/>
              <a:gd name="connsiteX102" fmla="*/ 527694 w 1859154"/>
              <a:gd name="connsiteY102" fmla="*/ 0 h 1872908"/>
              <a:gd name="connsiteX103" fmla="*/ 641786 w 1859154"/>
              <a:gd name="connsiteY103" fmla="*/ 0 h 1872908"/>
              <a:gd name="connsiteX104" fmla="*/ 699099 w 1859154"/>
              <a:gd name="connsiteY104" fmla="*/ 38653 h 1872908"/>
              <a:gd name="connsiteX105" fmla="*/ 699099 w 1859154"/>
              <a:gd name="connsiteY105" fmla="*/ 0 h 1872908"/>
              <a:gd name="connsiteX106" fmla="*/ 763880 w 1859154"/>
              <a:gd name="connsiteY106" fmla="*/ 0 h 1872908"/>
              <a:gd name="connsiteX107" fmla="*/ 763880 w 1859154"/>
              <a:gd name="connsiteY107" fmla="*/ 29055 h 1872908"/>
              <a:gd name="connsiteX108" fmla="*/ 810903 w 1859154"/>
              <a:gd name="connsiteY108" fmla="*/ 0 h 1872908"/>
              <a:gd name="connsiteX109" fmla="*/ 933692 w 1859154"/>
              <a:gd name="connsiteY109" fmla="*/ 0 h 1872908"/>
              <a:gd name="connsiteX110" fmla="*/ 762679 w 1859154"/>
              <a:gd name="connsiteY110" fmla="*/ 104632 h 1872908"/>
              <a:gd name="connsiteX111" fmla="*/ 763880 w 1859154"/>
              <a:gd name="connsiteY111" fmla="*/ 199405 h 1872908"/>
              <a:gd name="connsiteX112" fmla="*/ 993011 w 1859154"/>
              <a:gd name="connsiteY112" fmla="*/ 54247 h 1872908"/>
              <a:gd name="connsiteX113" fmla="*/ 1023003 w 1859154"/>
              <a:gd name="connsiteY113" fmla="*/ 51848 h 1872908"/>
              <a:gd name="connsiteX114" fmla="*/ 1042197 w 1859154"/>
              <a:gd name="connsiteY114" fmla="*/ 74642 h 1872908"/>
              <a:gd name="connsiteX115" fmla="*/ 1097381 w 1859154"/>
              <a:gd name="connsiteY115" fmla="*/ 338564 h 1872908"/>
              <a:gd name="connsiteX116" fmla="*/ 1165760 w 1859154"/>
              <a:gd name="connsiteY116" fmla="*/ 272583 h 1872908"/>
              <a:gd name="connsiteX117" fmla="*/ 1120173 w 1859154"/>
              <a:gd name="connsiteY117" fmla="*/ 63844 h 1872908"/>
              <a:gd name="connsiteX118" fmla="*/ 1139368 w 1859154"/>
              <a:gd name="connsiteY118" fmla="*/ 27855 h 1872908"/>
              <a:gd name="connsiteX119" fmla="*/ 1144166 w 1859154"/>
              <a:gd name="connsiteY119" fmla="*/ 26656 h 1872908"/>
              <a:gd name="connsiteX120" fmla="*/ 1182555 w 1859154"/>
              <a:gd name="connsiteY120" fmla="*/ 50649 h 1872908"/>
              <a:gd name="connsiteX121" fmla="*/ 1219744 w 1859154"/>
              <a:gd name="connsiteY121" fmla="*/ 220999 h 1872908"/>
              <a:gd name="connsiteX122" fmla="*/ 1276127 w 1859154"/>
              <a:gd name="connsiteY122" fmla="*/ 167014 h 1872908"/>
              <a:gd name="connsiteX123" fmla="*/ 1240138 w 1859154"/>
              <a:gd name="connsiteY123" fmla="*/ 5063 h 1872908"/>
              <a:gd name="connsiteX124" fmla="*/ 1240806 w 1859154"/>
              <a:gd name="connsiteY124" fmla="*/ 0 h 1872908"/>
              <a:gd name="connsiteX125" fmla="*/ 1304318 w 1859154"/>
              <a:gd name="connsiteY125" fmla="*/ 0 h 1872908"/>
              <a:gd name="connsiteX126" fmla="*/ 1330112 w 1859154"/>
              <a:gd name="connsiteY126" fmla="*/ 116629 h 1872908"/>
              <a:gd name="connsiteX127" fmla="*/ 1387695 w 1859154"/>
              <a:gd name="connsiteY127" fmla="*/ 61445 h 1872908"/>
              <a:gd name="connsiteX128" fmla="*/ 1374637 w 1859154"/>
              <a:gd name="connsiteY128" fmla="*/ 0 h 1872908"/>
              <a:gd name="connsiteX129" fmla="*/ 1439624 w 1859154"/>
              <a:gd name="connsiteY129" fmla="*/ 0 h 1872908"/>
              <a:gd name="connsiteX130" fmla="*/ 1441678 w 1859154"/>
              <a:gd name="connsiteY130" fmla="*/ 9861 h 1872908"/>
              <a:gd name="connsiteX131" fmla="*/ 1452227 w 1859154"/>
              <a:gd name="connsiteY131" fmla="*/ 0 h 1872908"/>
              <a:gd name="connsiteX132" fmla="*/ 1542847 w 1859154"/>
              <a:gd name="connsiteY132" fmla="*/ 0 h 1872908"/>
              <a:gd name="connsiteX133" fmla="*/ 1541249 w 1859154"/>
              <a:gd name="connsiteY133" fmla="*/ 3862 h 1872908"/>
              <a:gd name="connsiteX134" fmla="*/ 1495663 w 1859154"/>
              <a:gd name="connsiteY134" fmla="*/ 47049 h 1872908"/>
              <a:gd name="connsiteX135" fmla="*/ 1532851 w 1859154"/>
              <a:gd name="connsiteY135" fmla="*/ 55448 h 1872908"/>
              <a:gd name="connsiteX136" fmla="*/ 1556844 w 1859154"/>
              <a:gd name="connsiteY136" fmla="*/ 93836 h 1872908"/>
              <a:gd name="connsiteX137" fmla="*/ 1518455 w 1859154"/>
              <a:gd name="connsiteY137" fmla="*/ 117829 h 1872908"/>
              <a:gd name="connsiteX138" fmla="*/ 1440479 w 1859154"/>
              <a:gd name="connsiteY138" fmla="*/ 101034 h 1872908"/>
              <a:gd name="connsiteX139" fmla="*/ 1382896 w 1859154"/>
              <a:gd name="connsiteY139" fmla="*/ 156218 h 1872908"/>
              <a:gd name="connsiteX140" fmla="*/ 1487265 w 1859154"/>
              <a:gd name="connsiteY140" fmla="*/ 179010 h 1872908"/>
              <a:gd name="connsiteX141" fmla="*/ 1511257 w 1859154"/>
              <a:gd name="connsiteY141" fmla="*/ 217399 h 1872908"/>
              <a:gd name="connsiteX142" fmla="*/ 1472869 w 1859154"/>
              <a:gd name="connsiteY142" fmla="*/ 241392 h 1872908"/>
              <a:gd name="connsiteX143" fmla="*/ 1325313 w 1859154"/>
              <a:gd name="connsiteY143" fmla="*/ 210201 h 1872908"/>
              <a:gd name="connsiteX144" fmla="*/ 1258133 w 1859154"/>
              <a:gd name="connsiteY144" fmla="*/ 276182 h 1872908"/>
              <a:gd name="connsiteX145" fmla="*/ 1442878 w 1859154"/>
              <a:gd name="connsiteY145" fmla="*/ 313371 h 1872908"/>
              <a:gd name="connsiteX146" fmla="*/ 1466871 w 1859154"/>
              <a:gd name="connsiteY146" fmla="*/ 351759 h 1872908"/>
              <a:gd name="connsiteX147" fmla="*/ 1428483 w 1859154"/>
              <a:gd name="connsiteY147" fmla="*/ 375752 h 1872908"/>
              <a:gd name="connsiteX148" fmla="*/ 1204148 w 1859154"/>
              <a:gd name="connsiteY148" fmla="*/ 327766 h 1872908"/>
              <a:gd name="connsiteX149" fmla="*/ 1132170 w 1859154"/>
              <a:gd name="connsiteY149" fmla="*/ 397346 h 1872908"/>
              <a:gd name="connsiteX150" fmla="*/ 1391293 w 1859154"/>
              <a:gd name="connsiteY150" fmla="*/ 446532 h 1872908"/>
              <a:gd name="connsiteX151" fmla="*/ 1414087 w 1859154"/>
              <a:gd name="connsiteY151" fmla="*/ 465726 h 1872908"/>
              <a:gd name="connsiteX152" fmla="*/ 1411688 w 1859154"/>
              <a:gd name="connsiteY152" fmla="*/ 495716 h 1872908"/>
              <a:gd name="connsiteX153" fmla="*/ 1259332 w 1859154"/>
              <a:gd name="connsiteY153" fmla="*/ 710454 h 1872908"/>
              <a:gd name="connsiteX154" fmla="*/ 1358903 w 1859154"/>
              <a:gd name="connsiteY154" fmla="*/ 711653 h 1872908"/>
              <a:gd name="connsiteX155" fmla="*/ 1487265 w 1859154"/>
              <a:gd name="connsiteY155" fmla="*/ 519709 h 1872908"/>
              <a:gd name="connsiteX156" fmla="*/ 1501660 w 1859154"/>
              <a:gd name="connsiteY156" fmla="*/ 507713 h 1872908"/>
              <a:gd name="connsiteX157" fmla="*/ 1531652 w 1859154"/>
              <a:gd name="connsiteY157" fmla="*/ 511312 h 1872908"/>
              <a:gd name="connsiteX158" fmla="*/ 1540049 w 1859154"/>
              <a:gd name="connsiteY158" fmla="*/ 555699 h 1872908"/>
              <a:gd name="connsiteX159" fmla="*/ 1435680 w 1859154"/>
              <a:gd name="connsiteY159" fmla="*/ 710454 h 1872908"/>
              <a:gd name="connsiteX160" fmla="*/ 1530452 w 1859154"/>
              <a:gd name="connsiteY160" fmla="*/ 710454 h 1872908"/>
              <a:gd name="connsiteX161" fmla="*/ 1614427 w 1859154"/>
              <a:gd name="connsiteY161" fmla="*/ 585690 h 1872908"/>
              <a:gd name="connsiteX162" fmla="*/ 1628823 w 1859154"/>
              <a:gd name="connsiteY162" fmla="*/ 573694 h 1872908"/>
              <a:gd name="connsiteX163" fmla="*/ 1658814 w 1859154"/>
              <a:gd name="connsiteY163" fmla="*/ 577292 h 1872908"/>
              <a:gd name="connsiteX164" fmla="*/ 1667211 w 1859154"/>
              <a:gd name="connsiteY164" fmla="*/ 621680 h 1872908"/>
              <a:gd name="connsiteX165" fmla="*/ 1607229 w 1859154"/>
              <a:gd name="connsiteY165" fmla="*/ 710454 h 1872908"/>
              <a:gd name="connsiteX166" fmla="*/ 1686405 w 1859154"/>
              <a:gd name="connsiteY166" fmla="*/ 710454 h 1872908"/>
              <a:gd name="connsiteX167" fmla="*/ 1730793 w 1859154"/>
              <a:gd name="connsiteY167" fmla="*/ 644472 h 1872908"/>
              <a:gd name="connsiteX168" fmla="*/ 1745189 w 1859154"/>
              <a:gd name="connsiteY168" fmla="*/ 632476 h 1872908"/>
              <a:gd name="connsiteX169" fmla="*/ 1775179 w 1859154"/>
              <a:gd name="connsiteY169" fmla="*/ 636076 h 1872908"/>
              <a:gd name="connsiteX170" fmla="*/ 1783577 w 1859154"/>
              <a:gd name="connsiteY170" fmla="*/ 680462 h 1872908"/>
              <a:gd name="connsiteX171" fmla="*/ 1763183 w 1859154"/>
              <a:gd name="connsiteY171" fmla="*/ 711653 h 1872908"/>
              <a:gd name="connsiteX172" fmla="*/ 1826765 w 1859154"/>
              <a:gd name="connsiteY172" fmla="*/ 710454 h 1872908"/>
              <a:gd name="connsiteX173" fmla="*/ 1859154 w 1859154"/>
              <a:gd name="connsiteY173" fmla="*/ 742843 h 1872908"/>
              <a:gd name="connsiteX174" fmla="*/ 1827964 w 1859154"/>
              <a:gd name="connsiteY174" fmla="*/ 775234 h 1872908"/>
              <a:gd name="connsiteX175" fmla="*/ 1752387 w 1859154"/>
              <a:gd name="connsiteY175" fmla="*/ 775234 h 1872908"/>
              <a:gd name="connsiteX176" fmla="*/ 1782377 w 1859154"/>
              <a:gd name="connsiteY176" fmla="*/ 824419 h 1872908"/>
              <a:gd name="connsiteX177" fmla="*/ 1771581 w 1859154"/>
              <a:gd name="connsiteY177" fmla="*/ 868807 h 1872908"/>
              <a:gd name="connsiteX178" fmla="*/ 1727193 w 1859154"/>
              <a:gd name="connsiteY178" fmla="*/ 858009 h 1872908"/>
              <a:gd name="connsiteX179" fmla="*/ 1675609 w 1859154"/>
              <a:gd name="connsiteY179" fmla="*/ 775234 h 1872908"/>
              <a:gd name="connsiteX180" fmla="*/ 1596433 w 1859154"/>
              <a:gd name="connsiteY180" fmla="*/ 775234 h 1872908"/>
              <a:gd name="connsiteX181" fmla="*/ 1662413 w 1859154"/>
              <a:gd name="connsiteY181" fmla="*/ 883202 h 1872908"/>
              <a:gd name="connsiteX182" fmla="*/ 1651616 w 1859154"/>
              <a:gd name="connsiteY182" fmla="*/ 927589 h 1872908"/>
              <a:gd name="connsiteX183" fmla="*/ 1607229 w 1859154"/>
              <a:gd name="connsiteY183" fmla="*/ 916792 h 1872908"/>
              <a:gd name="connsiteX184" fmla="*/ 1520855 w 1859154"/>
              <a:gd name="connsiteY184" fmla="*/ 776433 h 1872908"/>
              <a:gd name="connsiteX185" fmla="*/ 1519656 w 1859154"/>
              <a:gd name="connsiteY185" fmla="*/ 776433 h 1872908"/>
              <a:gd name="connsiteX186" fmla="*/ 1441678 w 1859154"/>
              <a:gd name="connsiteY186" fmla="*/ 776433 h 1872908"/>
              <a:gd name="connsiteX187" fmla="*/ 1532851 w 1859154"/>
              <a:gd name="connsiteY187" fmla="*/ 923990 h 1872908"/>
              <a:gd name="connsiteX188" fmla="*/ 1522055 w 1859154"/>
              <a:gd name="connsiteY188" fmla="*/ 968378 h 1872908"/>
              <a:gd name="connsiteX189" fmla="*/ 1477667 w 1859154"/>
              <a:gd name="connsiteY189" fmla="*/ 957580 h 1872908"/>
              <a:gd name="connsiteX190" fmla="*/ 1366101 w 1859154"/>
              <a:gd name="connsiteY190" fmla="*/ 776433 h 1872908"/>
              <a:gd name="connsiteX191" fmla="*/ 1271329 w 1859154"/>
              <a:gd name="connsiteY191" fmla="*/ 776433 h 1872908"/>
              <a:gd name="connsiteX192" fmla="*/ 1416486 w 1859154"/>
              <a:gd name="connsiteY192" fmla="*/ 1006765 h 1872908"/>
              <a:gd name="connsiteX193" fmla="*/ 1418885 w 1859154"/>
              <a:gd name="connsiteY193" fmla="*/ 1035557 h 1872908"/>
              <a:gd name="connsiteX194" fmla="*/ 1396092 w 1859154"/>
              <a:gd name="connsiteY194" fmla="*/ 1054751 h 1872908"/>
              <a:gd name="connsiteX195" fmla="*/ 1128571 w 1859154"/>
              <a:gd name="connsiteY195" fmla="*/ 1109934 h 1872908"/>
              <a:gd name="connsiteX196" fmla="*/ 1194551 w 1859154"/>
              <a:gd name="connsiteY196" fmla="*/ 1178315 h 1872908"/>
              <a:gd name="connsiteX197" fmla="*/ 1403289 w 1859154"/>
              <a:gd name="connsiteY197" fmla="*/ 1132728 h 1872908"/>
              <a:gd name="connsiteX198" fmla="*/ 1441678 w 1859154"/>
              <a:gd name="connsiteY198" fmla="*/ 1156721 h 1872908"/>
              <a:gd name="connsiteX199" fmla="*/ 1417685 w 1859154"/>
              <a:gd name="connsiteY199" fmla="*/ 1195110 h 1872908"/>
              <a:gd name="connsiteX200" fmla="*/ 1247336 w 1859154"/>
              <a:gd name="connsiteY200" fmla="*/ 1232299 h 1872908"/>
              <a:gd name="connsiteX201" fmla="*/ 1301320 w 1859154"/>
              <a:gd name="connsiteY201" fmla="*/ 1288682 h 1872908"/>
              <a:gd name="connsiteX202" fmla="*/ 1463272 w 1859154"/>
              <a:gd name="connsiteY202" fmla="*/ 1253893 h 1872908"/>
              <a:gd name="connsiteX203" fmla="*/ 1501660 w 1859154"/>
              <a:gd name="connsiteY203" fmla="*/ 1277886 h 1872908"/>
              <a:gd name="connsiteX204" fmla="*/ 1477667 w 1859154"/>
              <a:gd name="connsiteY204" fmla="*/ 1316275 h 1872908"/>
              <a:gd name="connsiteX205" fmla="*/ 1354105 w 1859154"/>
              <a:gd name="connsiteY205" fmla="*/ 1342665 h 1872908"/>
              <a:gd name="connsiteX206" fmla="*/ 1408088 w 1859154"/>
              <a:gd name="connsiteY206" fmla="*/ 1405047 h 1872908"/>
              <a:gd name="connsiteX207" fmla="*/ 1504060 w 1859154"/>
              <a:gd name="connsiteY207" fmla="*/ 1384654 h 1872908"/>
              <a:gd name="connsiteX208" fmla="*/ 1542448 w 1859154"/>
              <a:gd name="connsiteY208" fmla="*/ 1408647 h 1872908"/>
              <a:gd name="connsiteX209" fmla="*/ 1518455 w 1859154"/>
              <a:gd name="connsiteY209" fmla="*/ 1447035 h 1872908"/>
              <a:gd name="connsiteX210" fmla="*/ 1460872 w 1859154"/>
              <a:gd name="connsiteY210" fmla="*/ 1459032 h 1872908"/>
              <a:gd name="connsiteX211" fmla="*/ 1462073 w 1859154"/>
              <a:gd name="connsiteY211" fmla="*/ 1460232 h 1872908"/>
              <a:gd name="connsiteX212" fmla="*/ 1513657 w 1859154"/>
              <a:gd name="connsiteY212" fmla="*/ 1513015 h 1872908"/>
              <a:gd name="connsiteX213" fmla="*/ 1512458 w 1859154"/>
              <a:gd name="connsiteY213" fmla="*/ 1558601 h 1872908"/>
              <a:gd name="connsiteX214" fmla="*/ 1468070 w 1859154"/>
              <a:gd name="connsiteY214" fmla="*/ 1557402 h 1872908"/>
              <a:gd name="connsiteX215" fmla="*/ 1423684 w 1859154"/>
              <a:gd name="connsiteY215" fmla="*/ 1511816 h 1872908"/>
              <a:gd name="connsiteX216" fmla="*/ 1416486 w 1859154"/>
              <a:gd name="connsiteY216" fmla="*/ 1547805 h 1872908"/>
              <a:gd name="connsiteX217" fmla="*/ 1378097 w 1859154"/>
              <a:gd name="connsiteY217" fmla="*/ 1571798 h 1872908"/>
              <a:gd name="connsiteX218" fmla="*/ 1354105 w 1859154"/>
              <a:gd name="connsiteY218" fmla="*/ 1533410 h 1872908"/>
              <a:gd name="connsiteX219" fmla="*/ 1370900 w 1859154"/>
              <a:gd name="connsiteY219" fmla="*/ 1454233 h 1872908"/>
              <a:gd name="connsiteX220" fmla="*/ 1316915 w 1859154"/>
              <a:gd name="connsiteY220" fmla="*/ 1397850 h 1872908"/>
              <a:gd name="connsiteX221" fmla="*/ 1316915 w 1859154"/>
              <a:gd name="connsiteY221" fmla="*/ 1396650 h 1872908"/>
              <a:gd name="connsiteX222" fmla="*/ 1294122 w 1859154"/>
              <a:gd name="connsiteY222" fmla="*/ 1502219 h 1872908"/>
              <a:gd name="connsiteX223" fmla="*/ 1255734 w 1859154"/>
              <a:gd name="connsiteY223" fmla="*/ 1526212 h 1872908"/>
              <a:gd name="connsiteX224" fmla="*/ 1231741 w 1859154"/>
              <a:gd name="connsiteY224" fmla="*/ 1487823 h 1872908"/>
              <a:gd name="connsiteX225" fmla="*/ 1262932 w 1859154"/>
              <a:gd name="connsiteY225" fmla="*/ 1340267 h 1872908"/>
              <a:gd name="connsiteX226" fmla="*/ 1196951 w 1859154"/>
              <a:gd name="connsiteY226" fmla="*/ 1273086 h 1872908"/>
              <a:gd name="connsiteX227" fmla="*/ 1157363 w 1859154"/>
              <a:gd name="connsiteY227" fmla="*/ 1455432 h 1872908"/>
              <a:gd name="connsiteX228" fmla="*/ 1118974 w 1859154"/>
              <a:gd name="connsiteY228" fmla="*/ 1479425 h 1872908"/>
              <a:gd name="connsiteX229" fmla="*/ 1094981 w 1859154"/>
              <a:gd name="connsiteY229" fmla="*/ 1442237 h 1872908"/>
              <a:gd name="connsiteX230" fmla="*/ 1144166 w 1859154"/>
              <a:gd name="connsiteY230" fmla="*/ 1216703 h 1872908"/>
              <a:gd name="connsiteX231" fmla="*/ 1075787 w 1859154"/>
              <a:gd name="connsiteY231" fmla="*/ 1145924 h 1872908"/>
              <a:gd name="connsiteX232" fmla="*/ 1025402 w 1859154"/>
              <a:gd name="connsiteY232" fmla="*/ 1403848 h 1872908"/>
              <a:gd name="connsiteX233" fmla="*/ 976216 w 1859154"/>
              <a:gd name="connsiteY233" fmla="*/ 1424243 h 1872908"/>
              <a:gd name="connsiteX234" fmla="*/ 761480 w 1859154"/>
              <a:gd name="connsiteY234" fmla="*/ 1273086 h 1872908"/>
              <a:gd name="connsiteX235" fmla="*/ 761480 w 1859154"/>
              <a:gd name="connsiteY235" fmla="*/ 1372657 h 1872908"/>
              <a:gd name="connsiteX236" fmla="*/ 953423 w 1859154"/>
              <a:gd name="connsiteY236" fmla="*/ 1501019 h 1872908"/>
              <a:gd name="connsiteX237" fmla="*/ 961820 w 1859154"/>
              <a:gd name="connsiteY237" fmla="*/ 1545406 h 1872908"/>
              <a:gd name="connsiteX238" fmla="*/ 917434 w 1859154"/>
              <a:gd name="connsiteY238" fmla="*/ 1553804 h 1872908"/>
              <a:gd name="connsiteX239" fmla="*/ 762679 w 1859154"/>
              <a:gd name="connsiteY239" fmla="*/ 1449434 h 1872908"/>
              <a:gd name="connsiteX240" fmla="*/ 761480 w 1859154"/>
              <a:gd name="connsiteY240" fmla="*/ 1543007 h 1872908"/>
              <a:gd name="connsiteX241" fmla="*/ 886243 w 1859154"/>
              <a:gd name="connsiteY241" fmla="*/ 1626982 h 1872908"/>
              <a:gd name="connsiteX242" fmla="*/ 894640 w 1859154"/>
              <a:gd name="connsiteY242" fmla="*/ 1671368 h 1872908"/>
              <a:gd name="connsiteX243" fmla="*/ 850254 w 1859154"/>
              <a:gd name="connsiteY243" fmla="*/ 1679766 h 1872908"/>
              <a:gd name="connsiteX244" fmla="*/ 760280 w 1859154"/>
              <a:gd name="connsiteY244" fmla="*/ 1619784 h 1872908"/>
              <a:gd name="connsiteX245" fmla="*/ 760280 w 1859154"/>
              <a:gd name="connsiteY245" fmla="*/ 1620983 h 1872908"/>
              <a:gd name="connsiteX246" fmla="*/ 760280 w 1859154"/>
              <a:gd name="connsiteY246" fmla="*/ 1698961 h 1872908"/>
              <a:gd name="connsiteX247" fmla="*/ 827460 w 1859154"/>
              <a:gd name="connsiteY247" fmla="*/ 1744547 h 1872908"/>
              <a:gd name="connsiteX248" fmla="*/ 835858 w 1859154"/>
              <a:gd name="connsiteY248" fmla="*/ 1788933 h 1872908"/>
              <a:gd name="connsiteX249" fmla="*/ 791471 w 1859154"/>
              <a:gd name="connsiteY249" fmla="*/ 1797331 h 1872908"/>
              <a:gd name="connsiteX250" fmla="*/ 761480 w 1859154"/>
              <a:gd name="connsiteY250" fmla="*/ 1776937 h 1872908"/>
              <a:gd name="connsiteX251" fmla="*/ 760280 w 1859154"/>
              <a:gd name="connsiteY251" fmla="*/ 1840519 h 1872908"/>
              <a:gd name="connsiteX252" fmla="*/ 729089 w 1859154"/>
              <a:gd name="connsiteY252" fmla="*/ 1872908 h 1872908"/>
              <a:gd name="connsiteX253" fmla="*/ 696699 w 1859154"/>
              <a:gd name="connsiteY253" fmla="*/ 1840519 h 1872908"/>
              <a:gd name="connsiteX254" fmla="*/ 696699 w 1859154"/>
              <a:gd name="connsiteY254" fmla="*/ 1766141 h 1872908"/>
              <a:gd name="connsiteX255" fmla="*/ 696699 w 1859154"/>
              <a:gd name="connsiteY255" fmla="*/ 1764940 h 1872908"/>
              <a:gd name="connsiteX256" fmla="*/ 646314 w 1859154"/>
              <a:gd name="connsiteY256" fmla="*/ 1796132 h 1872908"/>
              <a:gd name="connsiteX257" fmla="*/ 601927 w 1859154"/>
              <a:gd name="connsiteY257" fmla="*/ 1785335 h 1872908"/>
              <a:gd name="connsiteX258" fmla="*/ 612724 w 1859154"/>
              <a:gd name="connsiteY258" fmla="*/ 1740948 h 1872908"/>
              <a:gd name="connsiteX259" fmla="*/ 696699 w 1859154"/>
              <a:gd name="connsiteY259" fmla="*/ 1689363 h 1872908"/>
              <a:gd name="connsiteX260" fmla="*/ 696699 w 1859154"/>
              <a:gd name="connsiteY260" fmla="*/ 1610187 h 1872908"/>
              <a:gd name="connsiteX261" fmla="*/ 696699 w 1859154"/>
              <a:gd name="connsiteY261" fmla="*/ 1608987 h 1872908"/>
              <a:gd name="connsiteX262" fmla="*/ 588731 w 1859154"/>
              <a:gd name="connsiteY262" fmla="*/ 1676168 h 1872908"/>
              <a:gd name="connsiteX263" fmla="*/ 544344 w 1859154"/>
              <a:gd name="connsiteY263" fmla="*/ 1665370 h 1872908"/>
              <a:gd name="connsiteX264" fmla="*/ 555141 w 1859154"/>
              <a:gd name="connsiteY264" fmla="*/ 1620983 h 1872908"/>
              <a:gd name="connsiteX265" fmla="*/ 696699 w 1859154"/>
              <a:gd name="connsiteY265" fmla="*/ 1533410 h 1872908"/>
              <a:gd name="connsiteX266" fmla="*/ 696699 w 1859154"/>
              <a:gd name="connsiteY266" fmla="*/ 1455432 h 1872908"/>
              <a:gd name="connsiteX267" fmla="*/ 547944 w 1859154"/>
              <a:gd name="connsiteY267" fmla="*/ 1546605 h 1872908"/>
              <a:gd name="connsiteX268" fmla="*/ 503556 w 1859154"/>
              <a:gd name="connsiteY268" fmla="*/ 1535809 h 1872908"/>
              <a:gd name="connsiteX269" fmla="*/ 514353 w 1859154"/>
              <a:gd name="connsiteY269" fmla="*/ 1491421 h 1872908"/>
              <a:gd name="connsiteX270" fmla="*/ 695499 w 1859154"/>
              <a:gd name="connsiteY270" fmla="*/ 1376257 h 1872908"/>
              <a:gd name="connsiteX271" fmla="*/ 695499 w 1859154"/>
              <a:gd name="connsiteY271" fmla="*/ 1281484 h 1872908"/>
              <a:gd name="connsiteX272" fmla="*/ 463968 w 1859154"/>
              <a:gd name="connsiteY272" fmla="*/ 1426641 h 1872908"/>
              <a:gd name="connsiteX273" fmla="*/ 433977 w 1859154"/>
              <a:gd name="connsiteY273" fmla="*/ 1429040 h 1872908"/>
              <a:gd name="connsiteX274" fmla="*/ 414782 w 1859154"/>
              <a:gd name="connsiteY274" fmla="*/ 1406247 h 1872908"/>
              <a:gd name="connsiteX275" fmla="*/ 359599 w 1859154"/>
              <a:gd name="connsiteY275" fmla="*/ 1139926 h 1872908"/>
              <a:gd name="connsiteX276" fmla="*/ 292419 w 1859154"/>
              <a:gd name="connsiteY276" fmla="*/ 1205907 h 1872908"/>
              <a:gd name="connsiteX277" fmla="*/ 338005 w 1859154"/>
              <a:gd name="connsiteY277" fmla="*/ 1414644 h 1872908"/>
              <a:gd name="connsiteX278" fmla="*/ 314012 w 1859154"/>
              <a:gd name="connsiteY278" fmla="*/ 1453033 h 1872908"/>
              <a:gd name="connsiteX279" fmla="*/ 275624 w 1859154"/>
              <a:gd name="connsiteY279" fmla="*/ 1429040 h 1872908"/>
              <a:gd name="connsiteX280" fmla="*/ 238435 w 1859154"/>
              <a:gd name="connsiteY280" fmla="*/ 1259891 h 1872908"/>
              <a:gd name="connsiteX281" fmla="*/ 182051 w 1859154"/>
              <a:gd name="connsiteY281" fmla="*/ 1313875 h 1872908"/>
              <a:gd name="connsiteX282" fmla="*/ 180852 w 1859154"/>
              <a:gd name="connsiteY282" fmla="*/ 1313875 h 1872908"/>
              <a:gd name="connsiteX283" fmla="*/ 215641 w 1859154"/>
              <a:gd name="connsiteY283" fmla="*/ 1475827 h 1872908"/>
              <a:gd name="connsiteX284" fmla="*/ 191649 w 1859154"/>
              <a:gd name="connsiteY284" fmla="*/ 1514215 h 1872908"/>
              <a:gd name="connsiteX285" fmla="*/ 153260 w 1859154"/>
              <a:gd name="connsiteY285" fmla="*/ 1490222 h 1872908"/>
              <a:gd name="connsiteX286" fmla="*/ 126868 w 1859154"/>
              <a:gd name="connsiteY286" fmla="*/ 1366658 h 1872908"/>
              <a:gd name="connsiteX287" fmla="*/ 69285 w 1859154"/>
              <a:gd name="connsiteY287" fmla="*/ 1421843 h 1872908"/>
              <a:gd name="connsiteX288" fmla="*/ 89679 w 1859154"/>
              <a:gd name="connsiteY288" fmla="*/ 1516615 h 1872908"/>
              <a:gd name="connsiteX289" fmla="*/ 65686 w 1859154"/>
              <a:gd name="connsiteY289" fmla="*/ 1555003 h 1872908"/>
              <a:gd name="connsiteX290" fmla="*/ 27298 w 1859154"/>
              <a:gd name="connsiteY290" fmla="*/ 1531010 h 1872908"/>
              <a:gd name="connsiteX291" fmla="*/ 15301 w 1859154"/>
              <a:gd name="connsiteY291" fmla="*/ 1474626 h 1872908"/>
              <a:gd name="connsiteX292" fmla="*/ 0 w 1859154"/>
              <a:gd name="connsiteY292" fmla="*/ 1489588 h 1872908"/>
              <a:gd name="connsiteX293" fmla="*/ 0 w 1859154"/>
              <a:gd name="connsiteY293" fmla="*/ 1379383 h 1872908"/>
              <a:gd name="connsiteX294" fmla="*/ 18900 w 1859154"/>
              <a:gd name="connsiteY294" fmla="*/ 1383453 h 1872908"/>
              <a:gd name="connsiteX295" fmla="*/ 76483 w 1859154"/>
              <a:gd name="connsiteY295" fmla="*/ 1328271 h 1872908"/>
              <a:gd name="connsiteX296" fmla="*/ 0 w 1859154"/>
              <a:gd name="connsiteY296" fmla="*/ 1311567 h 1872908"/>
              <a:gd name="connsiteX297" fmla="*/ 0 w 1859154"/>
              <a:gd name="connsiteY297" fmla="*/ 1246167 h 1872908"/>
              <a:gd name="connsiteX298" fmla="*/ 134066 w 1859154"/>
              <a:gd name="connsiteY298" fmla="*/ 1276686 h 1872908"/>
              <a:gd name="connsiteX299" fmla="*/ 202446 w 1859154"/>
              <a:gd name="connsiteY299" fmla="*/ 1210705 h 1872908"/>
              <a:gd name="connsiteX300" fmla="*/ 20100 w 1859154"/>
              <a:gd name="connsiteY300" fmla="*/ 1171117 h 1872908"/>
              <a:gd name="connsiteX301" fmla="*/ 456 w 1859154"/>
              <a:gd name="connsiteY301" fmla="*/ 1156871 h 1872908"/>
              <a:gd name="connsiteX302" fmla="*/ 0 w 1859154"/>
              <a:gd name="connsiteY302" fmla="*/ 1154342 h 1872908"/>
              <a:gd name="connsiteX303" fmla="*/ 0 w 1859154"/>
              <a:gd name="connsiteY303" fmla="*/ 1128105 h 1872908"/>
              <a:gd name="connsiteX304" fmla="*/ 15301 w 1859154"/>
              <a:gd name="connsiteY304" fmla="*/ 1109934 h 1872908"/>
              <a:gd name="connsiteX305" fmla="*/ 33295 w 1859154"/>
              <a:gd name="connsiteY305" fmla="*/ 1108735 h 1872908"/>
              <a:gd name="connsiteX306" fmla="*/ 258828 w 1859154"/>
              <a:gd name="connsiteY306" fmla="*/ 1157922 h 1872908"/>
              <a:gd name="connsiteX307" fmla="*/ 329608 w 1859154"/>
              <a:gd name="connsiteY307" fmla="*/ 1088342 h 1872908"/>
              <a:gd name="connsiteX308" fmla="*/ 70485 w 1859154"/>
              <a:gd name="connsiteY308" fmla="*/ 1040356 h 1872908"/>
              <a:gd name="connsiteX309" fmla="*/ 47691 w 1859154"/>
              <a:gd name="connsiteY309" fmla="*/ 1021161 h 1872908"/>
              <a:gd name="connsiteX310" fmla="*/ 50090 w 1859154"/>
              <a:gd name="connsiteY310" fmla="*/ 991170 h 1872908"/>
              <a:gd name="connsiteX311" fmla="*/ 202446 w 1859154"/>
              <a:gd name="connsiteY311" fmla="*/ 775234 h 1872908"/>
              <a:gd name="connsiteX312" fmla="*/ 102875 w 1859154"/>
              <a:gd name="connsiteY312" fmla="*/ 775234 h 1872908"/>
              <a:gd name="connsiteX313" fmla="*/ 0 w 1859154"/>
              <a:gd name="connsiteY313" fmla="*/ 928105 h 1872908"/>
              <a:gd name="connsiteX314" fmla="*/ 0 w 1859154"/>
              <a:gd name="connsiteY314" fmla="*/ 812582 h 1872908"/>
              <a:gd name="connsiteX315" fmla="*/ 24899 w 1859154"/>
              <a:gd name="connsiteY315" fmla="*/ 775234 h 1872908"/>
              <a:gd name="connsiteX316" fmla="*/ 0 w 1859154"/>
              <a:gd name="connsiteY316" fmla="*/ 774915 h 1872908"/>
              <a:gd name="connsiteX317" fmla="*/ 0 w 1859154"/>
              <a:gd name="connsiteY317" fmla="*/ 709253 h 1872908"/>
              <a:gd name="connsiteX318" fmla="*/ 16500 w 1859154"/>
              <a:gd name="connsiteY318" fmla="*/ 709253 h 1872908"/>
              <a:gd name="connsiteX319" fmla="*/ 0 w 1859154"/>
              <a:gd name="connsiteY319" fmla="*/ 682332 h 1872908"/>
              <a:gd name="connsiteX320" fmla="*/ 0 w 1859154"/>
              <a:gd name="connsiteY320" fmla="*/ 558760 h 1872908"/>
              <a:gd name="connsiteX321" fmla="*/ 92079 w 1859154"/>
              <a:gd name="connsiteY321" fmla="*/ 709253 h 1872908"/>
              <a:gd name="connsiteX322" fmla="*/ 188050 w 1859154"/>
              <a:gd name="connsiteY322" fmla="*/ 709253 h 1872908"/>
              <a:gd name="connsiteX323" fmla="*/ 41694 w 1859154"/>
              <a:gd name="connsiteY323" fmla="*/ 478921 h 1872908"/>
              <a:gd name="connsiteX324" fmla="*/ 39294 w 1859154"/>
              <a:gd name="connsiteY324" fmla="*/ 450130 h 1872908"/>
              <a:gd name="connsiteX325" fmla="*/ 62087 w 1859154"/>
              <a:gd name="connsiteY325" fmla="*/ 430936 h 1872908"/>
              <a:gd name="connsiteX326" fmla="*/ 330807 w 1859154"/>
              <a:gd name="connsiteY326" fmla="*/ 372154 h 1872908"/>
              <a:gd name="connsiteX327" fmla="*/ 266026 w 1859154"/>
              <a:gd name="connsiteY327" fmla="*/ 303773 h 1872908"/>
              <a:gd name="connsiteX328" fmla="*/ 57288 w 1859154"/>
              <a:gd name="connsiteY328" fmla="*/ 349360 h 1872908"/>
              <a:gd name="connsiteX329" fmla="*/ 18900 w 1859154"/>
              <a:gd name="connsiteY329" fmla="*/ 325367 h 1872908"/>
              <a:gd name="connsiteX330" fmla="*/ 42893 w 1859154"/>
              <a:gd name="connsiteY330" fmla="*/ 286978 h 1872908"/>
              <a:gd name="connsiteX331" fmla="*/ 213242 w 1859154"/>
              <a:gd name="connsiteY331" fmla="*/ 249790 h 1872908"/>
              <a:gd name="connsiteX332" fmla="*/ 159259 w 1859154"/>
              <a:gd name="connsiteY332" fmla="*/ 192207 h 1872908"/>
              <a:gd name="connsiteX333" fmla="*/ 0 w 1859154"/>
              <a:gd name="connsiteY333" fmla="*/ 227598 h 1872908"/>
              <a:gd name="connsiteX334" fmla="*/ 0 w 1859154"/>
              <a:gd name="connsiteY334" fmla="*/ 162165 h 1872908"/>
              <a:gd name="connsiteX335" fmla="*/ 106474 w 1859154"/>
              <a:gd name="connsiteY335" fmla="*/ 139423 h 1872908"/>
              <a:gd name="connsiteX336" fmla="*/ 52490 w 1859154"/>
              <a:gd name="connsiteY336" fmla="*/ 81840 h 1872908"/>
              <a:gd name="connsiteX337" fmla="*/ 0 w 1859154"/>
              <a:gd name="connsiteY337" fmla="*/ 93135 h 1872908"/>
              <a:gd name="connsiteX338" fmla="*/ 0 w 1859154"/>
              <a:gd name="connsiteY338" fmla="*/ 28044 h 1872908"/>
              <a:gd name="connsiteX339" fmla="*/ 906 w 1859154"/>
              <a:gd name="connsiteY339" fmla="*/ 27855 h 1872908"/>
              <a:gd name="connsiteX340" fmla="*/ 0 w 1859154"/>
              <a:gd name="connsiteY340" fmla="*/ 26929 h 1872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</a:cxnLst>
            <a:rect l="l" t="t" r="r" b="b"/>
            <a:pathLst>
              <a:path w="1859154" h="1872908">
                <a:moveTo>
                  <a:pt x="891042" y="952782"/>
                </a:moveTo>
                <a:lnTo>
                  <a:pt x="844255" y="995969"/>
                </a:lnTo>
                <a:cubicBezTo>
                  <a:pt x="838257" y="1000767"/>
                  <a:pt x="831060" y="1004367"/>
                  <a:pt x="822661" y="1004367"/>
                </a:cubicBezTo>
                <a:lnTo>
                  <a:pt x="759081" y="1005566"/>
                </a:lnTo>
                <a:lnTo>
                  <a:pt x="760280" y="1192711"/>
                </a:lnTo>
                <a:lnTo>
                  <a:pt x="971417" y="1341466"/>
                </a:lnTo>
                <a:lnTo>
                  <a:pt x="1020603" y="1088342"/>
                </a:lnTo>
                <a:close/>
                <a:moveTo>
                  <a:pt x="562339" y="950382"/>
                </a:moveTo>
                <a:lnTo>
                  <a:pt x="415983" y="1090740"/>
                </a:lnTo>
                <a:lnTo>
                  <a:pt x="468767" y="1352264"/>
                </a:lnTo>
                <a:lnTo>
                  <a:pt x="693100" y="1210705"/>
                </a:lnTo>
                <a:lnTo>
                  <a:pt x="693100" y="1005566"/>
                </a:lnTo>
                <a:lnTo>
                  <a:pt x="629519" y="1006765"/>
                </a:lnTo>
                <a:cubicBezTo>
                  <a:pt x="621121" y="1007965"/>
                  <a:pt x="612724" y="1004367"/>
                  <a:pt x="605526" y="997168"/>
                </a:cubicBezTo>
                <a:close/>
                <a:moveTo>
                  <a:pt x="1195752" y="775234"/>
                </a:moveTo>
                <a:lnTo>
                  <a:pt x="993011" y="776433"/>
                </a:lnTo>
                <a:lnTo>
                  <a:pt x="994211" y="840015"/>
                </a:lnTo>
                <a:cubicBezTo>
                  <a:pt x="994211" y="849612"/>
                  <a:pt x="990612" y="858009"/>
                  <a:pt x="983414" y="864008"/>
                </a:cubicBezTo>
                <a:lnTo>
                  <a:pt x="936628" y="907195"/>
                </a:lnTo>
                <a:lnTo>
                  <a:pt x="1078186" y="1054751"/>
                </a:lnTo>
                <a:lnTo>
                  <a:pt x="1337310" y="1000767"/>
                </a:lnTo>
                <a:close/>
                <a:moveTo>
                  <a:pt x="467567" y="771635"/>
                </a:moveTo>
                <a:lnTo>
                  <a:pt x="280422" y="772835"/>
                </a:lnTo>
                <a:lnTo>
                  <a:pt x="130467" y="982772"/>
                </a:lnTo>
                <a:lnTo>
                  <a:pt x="383592" y="1030758"/>
                </a:lnTo>
                <a:lnTo>
                  <a:pt x="384792" y="1031958"/>
                </a:lnTo>
                <a:lnTo>
                  <a:pt x="520351" y="903596"/>
                </a:lnTo>
                <a:lnTo>
                  <a:pt x="477164" y="856810"/>
                </a:lnTo>
                <a:cubicBezTo>
                  <a:pt x="472365" y="850811"/>
                  <a:pt x="468767" y="842414"/>
                  <a:pt x="468767" y="835217"/>
                </a:cubicBezTo>
                <a:close/>
                <a:moveTo>
                  <a:pt x="814265" y="541303"/>
                </a:moveTo>
                <a:lnTo>
                  <a:pt x="763880" y="542503"/>
                </a:lnTo>
                <a:lnTo>
                  <a:pt x="700298" y="543702"/>
                </a:lnTo>
                <a:lnTo>
                  <a:pt x="649913" y="544903"/>
                </a:lnTo>
                <a:lnTo>
                  <a:pt x="612724" y="579692"/>
                </a:lnTo>
                <a:lnTo>
                  <a:pt x="565938" y="622879"/>
                </a:lnTo>
                <a:lnTo>
                  <a:pt x="528749" y="657669"/>
                </a:lnTo>
                <a:lnTo>
                  <a:pt x="529948" y="708054"/>
                </a:lnTo>
                <a:lnTo>
                  <a:pt x="531148" y="771635"/>
                </a:lnTo>
                <a:lnTo>
                  <a:pt x="532347" y="822020"/>
                </a:lnTo>
                <a:lnTo>
                  <a:pt x="567138" y="859209"/>
                </a:lnTo>
                <a:lnTo>
                  <a:pt x="610325" y="905995"/>
                </a:lnTo>
                <a:lnTo>
                  <a:pt x="645114" y="943185"/>
                </a:lnTo>
                <a:lnTo>
                  <a:pt x="695499" y="941984"/>
                </a:lnTo>
                <a:lnTo>
                  <a:pt x="759081" y="940785"/>
                </a:lnTo>
                <a:lnTo>
                  <a:pt x="809466" y="939585"/>
                </a:lnTo>
                <a:lnTo>
                  <a:pt x="846654" y="904796"/>
                </a:lnTo>
                <a:lnTo>
                  <a:pt x="893441" y="861609"/>
                </a:lnTo>
                <a:lnTo>
                  <a:pt x="930629" y="826818"/>
                </a:lnTo>
                <a:lnTo>
                  <a:pt x="929430" y="776433"/>
                </a:lnTo>
                <a:lnTo>
                  <a:pt x="928230" y="712853"/>
                </a:lnTo>
                <a:lnTo>
                  <a:pt x="925831" y="662468"/>
                </a:lnTo>
                <a:lnTo>
                  <a:pt x="892241" y="625278"/>
                </a:lnTo>
                <a:lnTo>
                  <a:pt x="849054" y="578493"/>
                </a:lnTo>
                <a:close/>
                <a:moveTo>
                  <a:pt x="1074587" y="451330"/>
                </a:moveTo>
                <a:lnTo>
                  <a:pt x="939028" y="580892"/>
                </a:lnTo>
                <a:lnTo>
                  <a:pt x="982215" y="627677"/>
                </a:lnTo>
                <a:cubicBezTo>
                  <a:pt x="987013" y="632476"/>
                  <a:pt x="990612" y="640874"/>
                  <a:pt x="990612" y="649271"/>
                </a:cubicBezTo>
                <a:lnTo>
                  <a:pt x="991812" y="714052"/>
                </a:lnTo>
                <a:lnTo>
                  <a:pt x="1177756" y="712853"/>
                </a:lnTo>
                <a:lnTo>
                  <a:pt x="1178957" y="710454"/>
                </a:lnTo>
                <a:lnTo>
                  <a:pt x="1327712" y="500515"/>
                </a:lnTo>
                <a:close/>
                <a:moveTo>
                  <a:pt x="382393" y="429737"/>
                </a:moveTo>
                <a:lnTo>
                  <a:pt x="120870" y="483720"/>
                </a:lnTo>
                <a:lnTo>
                  <a:pt x="263627" y="709253"/>
                </a:lnTo>
                <a:lnTo>
                  <a:pt x="466368" y="708054"/>
                </a:lnTo>
                <a:lnTo>
                  <a:pt x="465167" y="643273"/>
                </a:lnTo>
                <a:cubicBezTo>
                  <a:pt x="465167" y="634875"/>
                  <a:pt x="468767" y="625278"/>
                  <a:pt x="475965" y="619280"/>
                </a:cubicBezTo>
                <a:lnTo>
                  <a:pt x="522750" y="576093"/>
                </a:lnTo>
                <a:close/>
                <a:moveTo>
                  <a:pt x="489160" y="145420"/>
                </a:moveTo>
                <a:lnTo>
                  <a:pt x="439975" y="398546"/>
                </a:lnTo>
                <a:lnTo>
                  <a:pt x="568337" y="535305"/>
                </a:lnTo>
                <a:lnTo>
                  <a:pt x="613923" y="492118"/>
                </a:lnTo>
                <a:cubicBezTo>
                  <a:pt x="617523" y="488519"/>
                  <a:pt x="619922" y="486119"/>
                  <a:pt x="623520" y="484920"/>
                </a:cubicBezTo>
                <a:cubicBezTo>
                  <a:pt x="627120" y="482521"/>
                  <a:pt x="631919" y="482521"/>
                  <a:pt x="635517" y="482521"/>
                </a:cubicBezTo>
                <a:lnTo>
                  <a:pt x="699099" y="481321"/>
                </a:lnTo>
                <a:lnTo>
                  <a:pt x="699099" y="292977"/>
                </a:lnTo>
                <a:close/>
                <a:moveTo>
                  <a:pt x="988212" y="134624"/>
                </a:moveTo>
                <a:lnTo>
                  <a:pt x="762679" y="276182"/>
                </a:lnTo>
                <a:lnTo>
                  <a:pt x="763880" y="478921"/>
                </a:lnTo>
                <a:lnTo>
                  <a:pt x="828660" y="477722"/>
                </a:lnTo>
                <a:cubicBezTo>
                  <a:pt x="837057" y="476522"/>
                  <a:pt x="846654" y="481321"/>
                  <a:pt x="852653" y="487320"/>
                </a:cubicBezTo>
                <a:lnTo>
                  <a:pt x="897039" y="535305"/>
                </a:lnTo>
                <a:lnTo>
                  <a:pt x="1043396" y="394946"/>
                </a:lnTo>
                <a:close/>
                <a:moveTo>
                  <a:pt x="0" y="0"/>
                </a:moveTo>
                <a:lnTo>
                  <a:pt x="96606" y="0"/>
                </a:lnTo>
                <a:lnTo>
                  <a:pt x="89679" y="32654"/>
                </a:lnTo>
                <a:lnTo>
                  <a:pt x="144863" y="87837"/>
                </a:lnTo>
                <a:lnTo>
                  <a:pt x="163248" y="0"/>
                </a:lnTo>
                <a:lnTo>
                  <a:pt x="228631" y="0"/>
                </a:lnTo>
                <a:lnTo>
                  <a:pt x="196447" y="145420"/>
                </a:lnTo>
                <a:lnTo>
                  <a:pt x="262428" y="213801"/>
                </a:lnTo>
                <a:lnTo>
                  <a:pt x="302016" y="31455"/>
                </a:lnTo>
                <a:cubicBezTo>
                  <a:pt x="304415" y="20657"/>
                  <a:pt x="311613" y="12260"/>
                  <a:pt x="321210" y="8661"/>
                </a:cubicBezTo>
                <a:cubicBezTo>
                  <a:pt x="327209" y="6262"/>
                  <a:pt x="334407" y="6262"/>
                  <a:pt x="340404" y="7462"/>
                </a:cubicBezTo>
                <a:cubicBezTo>
                  <a:pt x="357199" y="12260"/>
                  <a:pt x="367997" y="29055"/>
                  <a:pt x="364397" y="45850"/>
                </a:cubicBezTo>
                <a:lnTo>
                  <a:pt x="316411" y="271384"/>
                </a:lnTo>
                <a:lnTo>
                  <a:pt x="384792" y="342162"/>
                </a:lnTo>
                <a:lnTo>
                  <a:pt x="435177" y="84239"/>
                </a:lnTo>
                <a:cubicBezTo>
                  <a:pt x="437576" y="73442"/>
                  <a:pt x="444774" y="65045"/>
                  <a:pt x="454371" y="61445"/>
                </a:cubicBezTo>
                <a:cubicBezTo>
                  <a:pt x="463968" y="56647"/>
                  <a:pt x="474765" y="57847"/>
                  <a:pt x="484362" y="63844"/>
                </a:cubicBezTo>
                <a:lnTo>
                  <a:pt x="700298" y="215000"/>
                </a:lnTo>
                <a:lnTo>
                  <a:pt x="700298" y="115430"/>
                </a:lnTo>
                <a:lnTo>
                  <a:pt x="527694" y="0"/>
                </a:lnTo>
                <a:lnTo>
                  <a:pt x="641786" y="0"/>
                </a:lnTo>
                <a:lnTo>
                  <a:pt x="699099" y="38653"/>
                </a:lnTo>
                <a:lnTo>
                  <a:pt x="699099" y="0"/>
                </a:lnTo>
                <a:lnTo>
                  <a:pt x="763880" y="0"/>
                </a:lnTo>
                <a:lnTo>
                  <a:pt x="763880" y="29055"/>
                </a:lnTo>
                <a:lnTo>
                  <a:pt x="810903" y="0"/>
                </a:lnTo>
                <a:lnTo>
                  <a:pt x="933692" y="0"/>
                </a:lnTo>
                <a:lnTo>
                  <a:pt x="762679" y="104632"/>
                </a:lnTo>
                <a:lnTo>
                  <a:pt x="763880" y="199405"/>
                </a:lnTo>
                <a:lnTo>
                  <a:pt x="993011" y="54247"/>
                </a:lnTo>
                <a:cubicBezTo>
                  <a:pt x="1002608" y="49449"/>
                  <a:pt x="1013406" y="48250"/>
                  <a:pt x="1023003" y="51848"/>
                </a:cubicBezTo>
                <a:cubicBezTo>
                  <a:pt x="1032600" y="56647"/>
                  <a:pt x="1039798" y="65045"/>
                  <a:pt x="1042197" y="74642"/>
                </a:cubicBezTo>
                <a:lnTo>
                  <a:pt x="1097381" y="338564"/>
                </a:lnTo>
                <a:lnTo>
                  <a:pt x="1165760" y="272583"/>
                </a:lnTo>
                <a:lnTo>
                  <a:pt x="1120173" y="63844"/>
                </a:lnTo>
                <a:cubicBezTo>
                  <a:pt x="1116575" y="49449"/>
                  <a:pt x="1124972" y="33854"/>
                  <a:pt x="1139368" y="27855"/>
                </a:cubicBezTo>
                <a:cubicBezTo>
                  <a:pt x="1140568" y="27855"/>
                  <a:pt x="1142967" y="26656"/>
                  <a:pt x="1144166" y="26656"/>
                </a:cubicBezTo>
                <a:cubicBezTo>
                  <a:pt x="1162161" y="23057"/>
                  <a:pt x="1178957" y="33854"/>
                  <a:pt x="1182555" y="50649"/>
                </a:cubicBezTo>
                <a:lnTo>
                  <a:pt x="1219744" y="220999"/>
                </a:lnTo>
                <a:lnTo>
                  <a:pt x="1276127" y="167014"/>
                </a:lnTo>
                <a:lnTo>
                  <a:pt x="1240138" y="5063"/>
                </a:lnTo>
                <a:lnTo>
                  <a:pt x="1240806" y="0"/>
                </a:lnTo>
                <a:lnTo>
                  <a:pt x="1304318" y="0"/>
                </a:lnTo>
                <a:lnTo>
                  <a:pt x="1330112" y="116629"/>
                </a:lnTo>
                <a:lnTo>
                  <a:pt x="1387695" y="61445"/>
                </a:lnTo>
                <a:lnTo>
                  <a:pt x="1374637" y="0"/>
                </a:lnTo>
                <a:lnTo>
                  <a:pt x="1439624" y="0"/>
                </a:lnTo>
                <a:lnTo>
                  <a:pt x="1441678" y="9861"/>
                </a:lnTo>
                <a:lnTo>
                  <a:pt x="1452227" y="0"/>
                </a:lnTo>
                <a:lnTo>
                  <a:pt x="1542847" y="0"/>
                </a:lnTo>
                <a:lnTo>
                  <a:pt x="1541249" y="3862"/>
                </a:lnTo>
                <a:lnTo>
                  <a:pt x="1495663" y="47049"/>
                </a:lnTo>
                <a:lnTo>
                  <a:pt x="1532851" y="55448"/>
                </a:lnTo>
                <a:cubicBezTo>
                  <a:pt x="1549646" y="60246"/>
                  <a:pt x="1560443" y="77041"/>
                  <a:pt x="1556844" y="93836"/>
                </a:cubicBezTo>
                <a:cubicBezTo>
                  <a:pt x="1552045" y="110631"/>
                  <a:pt x="1535250" y="121427"/>
                  <a:pt x="1518455" y="117829"/>
                </a:cubicBezTo>
                <a:lnTo>
                  <a:pt x="1440479" y="101034"/>
                </a:lnTo>
                <a:lnTo>
                  <a:pt x="1382896" y="156218"/>
                </a:lnTo>
                <a:lnTo>
                  <a:pt x="1487265" y="179010"/>
                </a:lnTo>
                <a:cubicBezTo>
                  <a:pt x="1504060" y="183809"/>
                  <a:pt x="1514857" y="200604"/>
                  <a:pt x="1511257" y="217399"/>
                </a:cubicBezTo>
                <a:cubicBezTo>
                  <a:pt x="1506459" y="234194"/>
                  <a:pt x="1489664" y="244991"/>
                  <a:pt x="1472869" y="241392"/>
                </a:cubicBezTo>
                <a:lnTo>
                  <a:pt x="1325313" y="210201"/>
                </a:lnTo>
                <a:lnTo>
                  <a:pt x="1258133" y="276182"/>
                </a:lnTo>
                <a:lnTo>
                  <a:pt x="1442878" y="313371"/>
                </a:lnTo>
                <a:cubicBezTo>
                  <a:pt x="1459673" y="318169"/>
                  <a:pt x="1470469" y="334964"/>
                  <a:pt x="1466871" y="351759"/>
                </a:cubicBezTo>
                <a:cubicBezTo>
                  <a:pt x="1462073" y="368554"/>
                  <a:pt x="1445278" y="379352"/>
                  <a:pt x="1428483" y="375752"/>
                </a:cubicBezTo>
                <a:lnTo>
                  <a:pt x="1204148" y="327766"/>
                </a:lnTo>
                <a:lnTo>
                  <a:pt x="1132170" y="397346"/>
                </a:lnTo>
                <a:lnTo>
                  <a:pt x="1391293" y="446532"/>
                </a:lnTo>
                <a:cubicBezTo>
                  <a:pt x="1400890" y="447731"/>
                  <a:pt x="1409288" y="454929"/>
                  <a:pt x="1414087" y="465726"/>
                </a:cubicBezTo>
                <a:cubicBezTo>
                  <a:pt x="1418885" y="475323"/>
                  <a:pt x="1417685" y="486119"/>
                  <a:pt x="1411688" y="495716"/>
                </a:cubicBezTo>
                <a:lnTo>
                  <a:pt x="1259332" y="710454"/>
                </a:lnTo>
                <a:lnTo>
                  <a:pt x="1358903" y="711653"/>
                </a:lnTo>
                <a:lnTo>
                  <a:pt x="1487265" y="519709"/>
                </a:lnTo>
                <a:cubicBezTo>
                  <a:pt x="1490864" y="513712"/>
                  <a:pt x="1495663" y="510112"/>
                  <a:pt x="1501660" y="507713"/>
                </a:cubicBezTo>
                <a:cubicBezTo>
                  <a:pt x="1511257" y="504115"/>
                  <a:pt x="1522055" y="505314"/>
                  <a:pt x="1531652" y="511312"/>
                </a:cubicBezTo>
                <a:cubicBezTo>
                  <a:pt x="1546048" y="520910"/>
                  <a:pt x="1549646" y="541303"/>
                  <a:pt x="1540049" y="555699"/>
                </a:cubicBezTo>
                <a:lnTo>
                  <a:pt x="1435680" y="710454"/>
                </a:lnTo>
                <a:lnTo>
                  <a:pt x="1530452" y="710454"/>
                </a:lnTo>
                <a:lnTo>
                  <a:pt x="1614427" y="585690"/>
                </a:lnTo>
                <a:cubicBezTo>
                  <a:pt x="1618026" y="579692"/>
                  <a:pt x="1622825" y="576093"/>
                  <a:pt x="1628823" y="573694"/>
                </a:cubicBezTo>
                <a:cubicBezTo>
                  <a:pt x="1638420" y="570095"/>
                  <a:pt x="1649217" y="571295"/>
                  <a:pt x="1658814" y="577292"/>
                </a:cubicBezTo>
                <a:cubicBezTo>
                  <a:pt x="1673210" y="586889"/>
                  <a:pt x="1676808" y="607284"/>
                  <a:pt x="1667211" y="621680"/>
                </a:cubicBezTo>
                <a:lnTo>
                  <a:pt x="1607229" y="710454"/>
                </a:lnTo>
                <a:lnTo>
                  <a:pt x="1686405" y="710454"/>
                </a:lnTo>
                <a:lnTo>
                  <a:pt x="1730793" y="644472"/>
                </a:lnTo>
                <a:cubicBezTo>
                  <a:pt x="1734391" y="638475"/>
                  <a:pt x="1739190" y="634875"/>
                  <a:pt x="1745189" y="632476"/>
                </a:cubicBezTo>
                <a:cubicBezTo>
                  <a:pt x="1754786" y="628878"/>
                  <a:pt x="1765582" y="630077"/>
                  <a:pt x="1775179" y="636076"/>
                </a:cubicBezTo>
                <a:cubicBezTo>
                  <a:pt x="1789575" y="645673"/>
                  <a:pt x="1793175" y="666066"/>
                  <a:pt x="1783577" y="680462"/>
                </a:cubicBezTo>
                <a:lnTo>
                  <a:pt x="1763183" y="711653"/>
                </a:lnTo>
                <a:lnTo>
                  <a:pt x="1826765" y="710454"/>
                </a:lnTo>
                <a:cubicBezTo>
                  <a:pt x="1844759" y="710454"/>
                  <a:pt x="1859154" y="724849"/>
                  <a:pt x="1859154" y="742843"/>
                </a:cubicBezTo>
                <a:cubicBezTo>
                  <a:pt x="1859154" y="760839"/>
                  <a:pt x="1844759" y="775234"/>
                  <a:pt x="1827964" y="775234"/>
                </a:cubicBezTo>
                <a:lnTo>
                  <a:pt x="1752387" y="775234"/>
                </a:lnTo>
                <a:lnTo>
                  <a:pt x="1782377" y="824419"/>
                </a:lnTo>
                <a:cubicBezTo>
                  <a:pt x="1790775" y="840015"/>
                  <a:pt x="1785977" y="859209"/>
                  <a:pt x="1771581" y="868807"/>
                </a:cubicBezTo>
                <a:cubicBezTo>
                  <a:pt x="1757185" y="877203"/>
                  <a:pt x="1736791" y="872405"/>
                  <a:pt x="1727193" y="858009"/>
                </a:cubicBezTo>
                <a:lnTo>
                  <a:pt x="1675609" y="775234"/>
                </a:lnTo>
                <a:lnTo>
                  <a:pt x="1596433" y="775234"/>
                </a:lnTo>
                <a:lnTo>
                  <a:pt x="1662413" y="883202"/>
                </a:lnTo>
                <a:cubicBezTo>
                  <a:pt x="1670811" y="898797"/>
                  <a:pt x="1666012" y="917991"/>
                  <a:pt x="1651616" y="927589"/>
                </a:cubicBezTo>
                <a:cubicBezTo>
                  <a:pt x="1637221" y="935987"/>
                  <a:pt x="1616826" y="931188"/>
                  <a:pt x="1607229" y="916792"/>
                </a:cubicBezTo>
                <a:lnTo>
                  <a:pt x="1520855" y="776433"/>
                </a:lnTo>
                <a:lnTo>
                  <a:pt x="1519656" y="776433"/>
                </a:lnTo>
                <a:lnTo>
                  <a:pt x="1441678" y="776433"/>
                </a:lnTo>
                <a:lnTo>
                  <a:pt x="1532851" y="923990"/>
                </a:lnTo>
                <a:cubicBezTo>
                  <a:pt x="1541249" y="939585"/>
                  <a:pt x="1536451" y="958779"/>
                  <a:pt x="1522055" y="968378"/>
                </a:cubicBezTo>
                <a:cubicBezTo>
                  <a:pt x="1507659" y="976775"/>
                  <a:pt x="1487265" y="971976"/>
                  <a:pt x="1477667" y="957580"/>
                </a:cubicBezTo>
                <a:lnTo>
                  <a:pt x="1366101" y="776433"/>
                </a:lnTo>
                <a:lnTo>
                  <a:pt x="1271329" y="776433"/>
                </a:lnTo>
                <a:lnTo>
                  <a:pt x="1416486" y="1006765"/>
                </a:lnTo>
                <a:cubicBezTo>
                  <a:pt x="1421285" y="1015163"/>
                  <a:pt x="1421285" y="1025959"/>
                  <a:pt x="1418885" y="1035557"/>
                </a:cubicBezTo>
                <a:cubicBezTo>
                  <a:pt x="1414087" y="1046354"/>
                  <a:pt x="1406889" y="1053552"/>
                  <a:pt x="1396092" y="1054751"/>
                </a:cubicBezTo>
                <a:lnTo>
                  <a:pt x="1128571" y="1109934"/>
                </a:lnTo>
                <a:lnTo>
                  <a:pt x="1194551" y="1178315"/>
                </a:lnTo>
                <a:lnTo>
                  <a:pt x="1403289" y="1132728"/>
                </a:lnTo>
                <a:cubicBezTo>
                  <a:pt x="1421285" y="1129129"/>
                  <a:pt x="1438080" y="1139926"/>
                  <a:pt x="1441678" y="1156721"/>
                </a:cubicBezTo>
                <a:cubicBezTo>
                  <a:pt x="1445278" y="1174715"/>
                  <a:pt x="1434480" y="1191510"/>
                  <a:pt x="1417685" y="1195110"/>
                </a:cubicBezTo>
                <a:lnTo>
                  <a:pt x="1247336" y="1232299"/>
                </a:lnTo>
                <a:lnTo>
                  <a:pt x="1301320" y="1288682"/>
                </a:lnTo>
                <a:lnTo>
                  <a:pt x="1463272" y="1253893"/>
                </a:lnTo>
                <a:cubicBezTo>
                  <a:pt x="1481267" y="1250294"/>
                  <a:pt x="1498062" y="1261090"/>
                  <a:pt x="1501660" y="1277886"/>
                </a:cubicBezTo>
                <a:cubicBezTo>
                  <a:pt x="1505260" y="1295880"/>
                  <a:pt x="1494462" y="1312675"/>
                  <a:pt x="1477667" y="1316275"/>
                </a:cubicBezTo>
                <a:lnTo>
                  <a:pt x="1354105" y="1342665"/>
                </a:lnTo>
                <a:lnTo>
                  <a:pt x="1408088" y="1405047"/>
                </a:lnTo>
                <a:lnTo>
                  <a:pt x="1504060" y="1384654"/>
                </a:lnTo>
                <a:cubicBezTo>
                  <a:pt x="1522055" y="1381054"/>
                  <a:pt x="1538850" y="1391852"/>
                  <a:pt x="1542448" y="1408647"/>
                </a:cubicBezTo>
                <a:cubicBezTo>
                  <a:pt x="1546048" y="1426641"/>
                  <a:pt x="1535250" y="1443436"/>
                  <a:pt x="1518455" y="1447035"/>
                </a:cubicBezTo>
                <a:lnTo>
                  <a:pt x="1460872" y="1459032"/>
                </a:lnTo>
                <a:lnTo>
                  <a:pt x="1462073" y="1460232"/>
                </a:lnTo>
                <a:lnTo>
                  <a:pt x="1513657" y="1513015"/>
                </a:lnTo>
                <a:cubicBezTo>
                  <a:pt x="1525653" y="1526212"/>
                  <a:pt x="1525653" y="1546605"/>
                  <a:pt x="1512458" y="1558601"/>
                </a:cubicBezTo>
                <a:cubicBezTo>
                  <a:pt x="1500461" y="1570598"/>
                  <a:pt x="1480067" y="1570598"/>
                  <a:pt x="1468070" y="1557402"/>
                </a:cubicBezTo>
                <a:lnTo>
                  <a:pt x="1423684" y="1511816"/>
                </a:lnTo>
                <a:lnTo>
                  <a:pt x="1416486" y="1547805"/>
                </a:lnTo>
                <a:cubicBezTo>
                  <a:pt x="1411688" y="1564600"/>
                  <a:pt x="1394893" y="1575397"/>
                  <a:pt x="1378097" y="1571798"/>
                </a:cubicBezTo>
                <a:cubicBezTo>
                  <a:pt x="1361302" y="1568200"/>
                  <a:pt x="1350505" y="1550205"/>
                  <a:pt x="1354105" y="1533410"/>
                </a:cubicBezTo>
                <a:lnTo>
                  <a:pt x="1370900" y="1454233"/>
                </a:lnTo>
                <a:lnTo>
                  <a:pt x="1316915" y="1397850"/>
                </a:lnTo>
                <a:lnTo>
                  <a:pt x="1316915" y="1396650"/>
                </a:lnTo>
                <a:lnTo>
                  <a:pt x="1294122" y="1502219"/>
                </a:lnTo>
                <a:cubicBezTo>
                  <a:pt x="1289324" y="1519014"/>
                  <a:pt x="1272529" y="1529811"/>
                  <a:pt x="1255734" y="1526212"/>
                </a:cubicBezTo>
                <a:cubicBezTo>
                  <a:pt x="1238939" y="1521413"/>
                  <a:pt x="1228141" y="1504618"/>
                  <a:pt x="1231741" y="1487823"/>
                </a:cubicBezTo>
                <a:lnTo>
                  <a:pt x="1262932" y="1340267"/>
                </a:lnTo>
                <a:lnTo>
                  <a:pt x="1196951" y="1273086"/>
                </a:lnTo>
                <a:lnTo>
                  <a:pt x="1157363" y="1455432"/>
                </a:lnTo>
                <a:cubicBezTo>
                  <a:pt x="1152564" y="1472228"/>
                  <a:pt x="1135769" y="1483025"/>
                  <a:pt x="1118974" y="1479425"/>
                </a:cubicBezTo>
                <a:cubicBezTo>
                  <a:pt x="1102179" y="1475827"/>
                  <a:pt x="1091382" y="1459032"/>
                  <a:pt x="1094981" y="1442237"/>
                </a:cubicBezTo>
                <a:lnTo>
                  <a:pt x="1144166" y="1216703"/>
                </a:lnTo>
                <a:lnTo>
                  <a:pt x="1075787" y="1145924"/>
                </a:lnTo>
                <a:lnTo>
                  <a:pt x="1025402" y="1403848"/>
                </a:lnTo>
                <a:cubicBezTo>
                  <a:pt x="1021802" y="1425442"/>
                  <a:pt x="993011" y="1436239"/>
                  <a:pt x="976216" y="1424243"/>
                </a:cubicBezTo>
                <a:lnTo>
                  <a:pt x="761480" y="1273086"/>
                </a:lnTo>
                <a:lnTo>
                  <a:pt x="761480" y="1372657"/>
                </a:lnTo>
                <a:lnTo>
                  <a:pt x="953423" y="1501019"/>
                </a:lnTo>
                <a:cubicBezTo>
                  <a:pt x="967819" y="1510616"/>
                  <a:pt x="971417" y="1531010"/>
                  <a:pt x="961820" y="1545406"/>
                </a:cubicBezTo>
                <a:cubicBezTo>
                  <a:pt x="952223" y="1559802"/>
                  <a:pt x="931830" y="1563400"/>
                  <a:pt x="917434" y="1553804"/>
                </a:cubicBezTo>
                <a:lnTo>
                  <a:pt x="762679" y="1449434"/>
                </a:lnTo>
                <a:lnTo>
                  <a:pt x="761480" y="1543007"/>
                </a:lnTo>
                <a:lnTo>
                  <a:pt x="886243" y="1626982"/>
                </a:lnTo>
                <a:cubicBezTo>
                  <a:pt x="900639" y="1636579"/>
                  <a:pt x="904237" y="1656972"/>
                  <a:pt x="894640" y="1671368"/>
                </a:cubicBezTo>
                <a:cubicBezTo>
                  <a:pt x="885043" y="1685765"/>
                  <a:pt x="864650" y="1689363"/>
                  <a:pt x="850254" y="1679766"/>
                </a:cubicBezTo>
                <a:lnTo>
                  <a:pt x="760280" y="1619784"/>
                </a:lnTo>
                <a:lnTo>
                  <a:pt x="760280" y="1620983"/>
                </a:lnTo>
                <a:lnTo>
                  <a:pt x="760280" y="1698961"/>
                </a:lnTo>
                <a:lnTo>
                  <a:pt x="827460" y="1744547"/>
                </a:lnTo>
                <a:cubicBezTo>
                  <a:pt x="841856" y="1754144"/>
                  <a:pt x="845455" y="1774538"/>
                  <a:pt x="835858" y="1788933"/>
                </a:cubicBezTo>
                <a:cubicBezTo>
                  <a:pt x="826261" y="1803329"/>
                  <a:pt x="805866" y="1806929"/>
                  <a:pt x="791471" y="1797331"/>
                </a:cubicBezTo>
                <a:lnTo>
                  <a:pt x="761480" y="1776937"/>
                </a:lnTo>
                <a:lnTo>
                  <a:pt x="760280" y="1840519"/>
                </a:lnTo>
                <a:cubicBezTo>
                  <a:pt x="760280" y="1858513"/>
                  <a:pt x="745884" y="1872908"/>
                  <a:pt x="729089" y="1872908"/>
                </a:cubicBezTo>
                <a:cubicBezTo>
                  <a:pt x="711095" y="1872908"/>
                  <a:pt x="696699" y="1858513"/>
                  <a:pt x="696699" y="1840519"/>
                </a:cubicBezTo>
                <a:lnTo>
                  <a:pt x="696699" y="1766141"/>
                </a:lnTo>
                <a:lnTo>
                  <a:pt x="696699" y="1764940"/>
                </a:lnTo>
                <a:lnTo>
                  <a:pt x="646314" y="1796132"/>
                </a:lnTo>
                <a:cubicBezTo>
                  <a:pt x="630718" y="1804529"/>
                  <a:pt x="611524" y="1799731"/>
                  <a:pt x="601927" y="1785335"/>
                </a:cubicBezTo>
                <a:cubicBezTo>
                  <a:pt x="593530" y="1769740"/>
                  <a:pt x="597128" y="1750545"/>
                  <a:pt x="612724" y="1740948"/>
                </a:cubicBezTo>
                <a:lnTo>
                  <a:pt x="696699" y="1689363"/>
                </a:lnTo>
                <a:lnTo>
                  <a:pt x="696699" y="1610187"/>
                </a:lnTo>
                <a:lnTo>
                  <a:pt x="696699" y="1608987"/>
                </a:lnTo>
                <a:lnTo>
                  <a:pt x="588731" y="1676168"/>
                </a:lnTo>
                <a:cubicBezTo>
                  <a:pt x="573135" y="1684565"/>
                  <a:pt x="553941" y="1680965"/>
                  <a:pt x="544344" y="1665370"/>
                </a:cubicBezTo>
                <a:cubicBezTo>
                  <a:pt x="535947" y="1649776"/>
                  <a:pt x="540746" y="1630580"/>
                  <a:pt x="555141" y="1620983"/>
                </a:cubicBezTo>
                <a:lnTo>
                  <a:pt x="696699" y="1533410"/>
                </a:lnTo>
                <a:lnTo>
                  <a:pt x="696699" y="1455432"/>
                </a:lnTo>
                <a:lnTo>
                  <a:pt x="547944" y="1546605"/>
                </a:lnTo>
                <a:cubicBezTo>
                  <a:pt x="532347" y="1555003"/>
                  <a:pt x="513153" y="1550205"/>
                  <a:pt x="503556" y="1535809"/>
                </a:cubicBezTo>
                <a:cubicBezTo>
                  <a:pt x="495159" y="1520214"/>
                  <a:pt x="499958" y="1501019"/>
                  <a:pt x="514353" y="1491421"/>
                </a:cubicBezTo>
                <a:lnTo>
                  <a:pt x="695499" y="1376257"/>
                </a:lnTo>
                <a:lnTo>
                  <a:pt x="695499" y="1281484"/>
                </a:lnTo>
                <a:lnTo>
                  <a:pt x="463968" y="1426641"/>
                </a:lnTo>
                <a:cubicBezTo>
                  <a:pt x="454371" y="1432639"/>
                  <a:pt x="443574" y="1432639"/>
                  <a:pt x="433977" y="1429040"/>
                </a:cubicBezTo>
                <a:cubicBezTo>
                  <a:pt x="424379" y="1424243"/>
                  <a:pt x="417182" y="1415844"/>
                  <a:pt x="414782" y="1406247"/>
                </a:cubicBezTo>
                <a:lnTo>
                  <a:pt x="359599" y="1139926"/>
                </a:lnTo>
                <a:lnTo>
                  <a:pt x="292419" y="1205907"/>
                </a:lnTo>
                <a:lnTo>
                  <a:pt x="338005" y="1414644"/>
                </a:lnTo>
                <a:cubicBezTo>
                  <a:pt x="341605" y="1432639"/>
                  <a:pt x="330807" y="1449434"/>
                  <a:pt x="314012" y="1453033"/>
                </a:cubicBezTo>
                <a:cubicBezTo>
                  <a:pt x="296018" y="1456632"/>
                  <a:pt x="279223" y="1445836"/>
                  <a:pt x="275624" y="1429040"/>
                </a:cubicBezTo>
                <a:lnTo>
                  <a:pt x="238435" y="1259891"/>
                </a:lnTo>
                <a:lnTo>
                  <a:pt x="182051" y="1313875"/>
                </a:lnTo>
                <a:lnTo>
                  <a:pt x="180852" y="1313875"/>
                </a:lnTo>
                <a:lnTo>
                  <a:pt x="215641" y="1475827"/>
                </a:lnTo>
                <a:cubicBezTo>
                  <a:pt x="219241" y="1493822"/>
                  <a:pt x="208444" y="1510616"/>
                  <a:pt x="191649" y="1514215"/>
                </a:cubicBezTo>
                <a:cubicBezTo>
                  <a:pt x="173654" y="1517815"/>
                  <a:pt x="156859" y="1507017"/>
                  <a:pt x="153260" y="1490222"/>
                </a:cubicBezTo>
                <a:lnTo>
                  <a:pt x="126868" y="1366658"/>
                </a:lnTo>
                <a:lnTo>
                  <a:pt x="69285" y="1421843"/>
                </a:lnTo>
                <a:lnTo>
                  <a:pt x="89679" y="1516615"/>
                </a:lnTo>
                <a:cubicBezTo>
                  <a:pt x="93278" y="1534609"/>
                  <a:pt x="82481" y="1551404"/>
                  <a:pt x="65686" y="1555003"/>
                </a:cubicBezTo>
                <a:cubicBezTo>
                  <a:pt x="47691" y="1558601"/>
                  <a:pt x="30896" y="1547805"/>
                  <a:pt x="27298" y="1531010"/>
                </a:cubicBezTo>
                <a:lnTo>
                  <a:pt x="15301" y="1474626"/>
                </a:lnTo>
                <a:lnTo>
                  <a:pt x="0" y="1489588"/>
                </a:lnTo>
                <a:lnTo>
                  <a:pt x="0" y="1379383"/>
                </a:lnTo>
                <a:lnTo>
                  <a:pt x="18900" y="1383453"/>
                </a:lnTo>
                <a:lnTo>
                  <a:pt x="76483" y="1328271"/>
                </a:lnTo>
                <a:lnTo>
                  <a:pt x="0" y="1311567"/>
                </a:lnTo>
                <a:lnTo>
                  <a:pt x="0" y="1246167"/>
                </a:lnTo>
                <a:lnTo>
                  <a:pt x="134066" y="1276686"/>
                </a:lnTo>
                <a:lnTo>
                  <a:pt x="202446" y="1210705"/>
                </a:lnTo>
                <a:lnTo>
                  <a:pt x="20100" y="1171117"/>
                </a:lnTo>
                <a:cubicBezTo>
                  <a:pt x="11702" y="1169317"/>
                  <a:pt x="4804" y="1163919"/>
                  <a:pt x="456" y="1156871"/>
                </a:cubicBezTo>
                <a:lnTo>
                  <a:pt x="0" y="1154342"/>
                </a:lnTo>
                <a:lnTo>
                  <a:pt x="0" y="1128105"/>
                </a:lnTo>
                <a:lnTo>
                  <a:pt x="15301" y="1109934"/>
                </a:lnTo>
                <a:cubicBezTo>
                  <a:pt x="20100" y="1107535"/>
                  <a:pt x="27298" y="1107535"/>
                  <a:pt x="33295" y="1108735"/>
                </a:cubicBezTo>
                <a:lnTo>
                  <a:pt x="258828" y="1157922"/>
                </a:lnTo>
                <a:lnTo>
                  <a:pt x="329608" y="1088342"/>
                </a:lnTo>
                <a:lnTo>
                  <a:pt x="70485" y="1040356"/>
                </a:lnTo>
                <a:cubicBezTo>
                  <a:pt x="59688" y="1037956"/>
                  <a:pt x="51291" y="1030758"/>
                  <a:pt x="47691" y="1021161"/>
                </a:cubicBezTo>
                <a:cubicBezTo>
                  <a:pt x="42893" y="1010365"/>
                  <a:pt x="44093" y="999567"/>
                  <a:pt x="50090" y="991170"/>
                </a:cubicBezTo>
                <a:lnTo>
                  <a:pt x="202446" y="775234"/>
                </a:lnTo>
                <a:lnTo>
                  <a:pt x="102875" y="775234"/>
                </a:lnTo>
                <a:lnTo>
                  <a:pt x="0" y="928105"/>
                </a:lnTo>
                <a:lnTo>
                  <a:pt x="0" y="812582"/>
                </a:lnTo>
                <a:lnTo>
                  <a:pt x="24899" y="775234"/>
                </a:lnTo>
                <a:lnTo>
                  <a:pt x="0" y="774915"/>
                </a:lnTo>
                <a:lnTo>
                  <a:pt x="0" y="709253"/>
                </a:lnTo>
                <a:lnTo>
                  <a:pt x="16500" y="709253"/>
                </a:lnTo>
                <a:lnTo>
                  <a:pt x="0" y="682332"/>
                </a:lnTo>
                <a:lnTo>
                  <a:pt x="0" y="558760"/>
                </a:lnTo>
                <a:lnTo>
                  <a:pt x="92079" y="709253"/>
                </a:lnTo>
                <a:lnTo>
                  <a:pt x="188050" y="709253"/>
                </a:lnTo>
                <a:lnTo>
                  <a:pt x="41694" y="478921"/>
                </a:lnTo>
                <a:cubicBezTo>
                  <a:pt x="36895" y="470525"/>
                  <a:pt x="36895" y="459727"/>
                  <a:pt x="39294" y="450130"/>
                </a:cubicBezTo>
                <a:cubicBezTo>
                  <a:pt x="44093" y="439334"/>
                  <a:pt x="52490" y="433335"/>
                  <a:pt x="62087" y="430936"/>
                </a:cubicBezTo>
                <a:lnTo>
                  <a:pt x="330807" y="372154"/>
                </a:lnTo>
                <a:lnTo>
                  <a:pt x="266026" y="303773"/>
                </a:lnTo>
                <a:lnTo>
                  <a:pt x="57288" y="349360"/>
                </a:lnTo>
                <a:cubicBezTo>
                  <a:pt x="39294" y="352959"/>
                  <a:pt x="22499" y="342162"/>
                  <a:pt x="18900" y="325367"/>
                </a:cubicBezTo>
                <a:cubicBezTo>
                  <a:pt x="15301" y="307373"/>
                  <a:pt x="26098" y="290578"/>
                  <a:pt x="42893" y="286978"/>
                </a:cubicBezTo>
                <a:lnTo>
                  <a:pt x="213242" y="249790"/>
                </a:lnTo>
                <a:lnTo>
                  <a:pt x="159259" y="192207"/>
                </a:lnTo>
                <a:lnTo>
                  <a:pt x="0" y="227598"/>
                </a:lnTo>
                <a:lnTo>
                  <a:pt x="0" y="162165"/>
                </a:lnTo>
                <a:lnTo>
                  <a:pt x="106474" y="139423"/>
                </a:lnTo>
                <a:lnTo>
                  <a:pt x="52490" y="81840"/>
                </a:lnTo>
                <a:lnTo>
                  <a:pt x="0" y="93135"/>
                </a:lnTo>
                <a:lnTo>
                  <a:pt x="0" y="28044"/>
                </a:lnTo>
                <a:lnTo>
                  <a:pt x="906" y="27855"/>
                </a:lnTo>
                <a:lnTo>
                  <a:pt x="0" y="26929"/>
                </a:lnTo>
                <a:close/>
              </a:path>
            </a:pathLst>
          </a:custGeom>
          <a:solidFill>
            <a:schemeClr val="bg1">
              <a:alpha val="28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Freeform: Shape 2"/>
          <p:cNvSpPr/>
          <p:nvPr userDrawn="1"/>
        </p:nvSpPr>
        <p:spPr>
          <a:xfrm>
            <a:off x="-22998" y="3262528"/>
            <a:ext cx="714013" cy="1378658"/>
          </a:xfrm>
          <a:custGeom>
            <a:avLst/>
            <a:gdLst>
              <a:gd name="connsiteX0" fmla="*/ 122970 w 714013"/>
              <a:gd name="connsiteY0" fmla="*/ 816910 h 1378658"/>
              <a:gd name="connsiteX1" fmla="*/ 94406 w 714013"/>
              <a:gd name="connsiteY1" fmla="*/ 843277 h 1378658"/>
              <a:gd name="connsiteX2" fmla="*/ 81223 w 714013"/>
              <a:gd name="connsiteY2" fmla="*/ 848404 h 1378658"/>
              <a:gd name="connsiteX3" fmla="*/ 42406 w 714013"/>
              <a:gd name="connsiteY3" fmla="*/ 849136 h 1378658"/>
              <a:gd name="connsiteX4" fmla="*/ 43138 w 714013"/>
              <a:gd name="connsiteY4" fmla="*/ 963390 h 1378658"/>
              <a:gd name="connsiteX5" fmla="*/ 172040 w 714013"/>
              <a:gd name="connsiteY5" fmla="*/ 1054207 h 1378658"/>
              <a:gd name="connsiteX6" fmla="*/ 202069 w 714013"/>
              <a:gd name="connsiteY6" fmla="*/ 899672 h 1378658"/>
              <a:gd name="connsiteX7" fmla="*/ 308998 w 714013"/>
              <a:gd name="connsiteY7" fmla="*/ 708516 h 1378658"/>
              <a:gd name="connsiteX8" fmla="*/ 185223 w 714013"/>
              <a:gd name="connsiteY8" fmla="*/ 709248 h 1378658"/>
              <a:gd name="connsiteX9" fmla="*/ 185956 w 714013"/>
              <a:gd name="connsiteY9" fmla="*/ 748065 h 1378658"/>
              <a:gd name="connsiteX10" fmla="*/ 179364 w 714013"/>
              <a:gd name="connsiteY10" fmla="*/ 762713 h 1378658"/>
              <a:gd name="connsiteX11" fmla="*/ 150801 w 714013"/>
              <a:gd name="connsiteY11" fmla="*/ 789079 h 1378658"/>
              <a:gd name="connsiteX12" fmla="*/ 237224 w 714013"/>
              <a:gd name="connsiteY12" fmla="*/ 879164 h 1378658"/>
              <a:gd name="connsiteX13" fmla="*/ 395421 w 714013"/>
              <a:gd name="connsiteY13" fmla="*/ 846206 h 1378658"/>
              <a:gd name="connsiteX14" fmla="*/ 235026 w 714013"/>
              <a:gd name="connsiteY14" fmla="*/ 510769 h 1378658"/>
              <a:gd name="connsiteX15" fmla="*/ 152266 w 714013"/>
              <a:gd name="connsiteY15" fmla="*/ 589868 h 1378658"/>
              <a:gd name="connsiteX16" fmla="*/ 178632 w 714013"/>
              <a:gd name="connsiteY16" fmla="*/ 618431 h 1378658"/>
              <a:gd name="connsiteX17" fmla="*/ 183758 w 714013"/>
              <a:gd name="connsiteY17" fmla="*/ 631614 h 1378658"/>
              <a:gd name="connsiteX18" fmla="*/ 184491 w 714013"/>
              <a:gd name="connsiteY18" fmla="*/ 671163 h 1378658"/>
              <a:gd name="connsiteX19" fmla="*/ 298012 w 714013"/>
              <a:gd name="connsiteY19" fmla="*/ 670431 h 1378658"/>
              <a:gd name="connsiteX20" fmla="*/ 298745 w 714013"/>
              <a:gd name="connsiteY20" fmla="*/ 668966 h 1378658"/>
              <a:gd name="connsiteX21" fmla="*/ 389562 w 714013"/>
              <a:gd name="connsiteY21" fmla="*/ 540797 h 1378658"/>
              <a:gd name="connsiteX22" fmla="*/ 182294 w 714013"/>
              <a:gd name="connsiteY22" fmla="*/ 317416 h 1378658"/>
              <a:gd name="connsiteX23" fmla="*/ 44603 w 714013"/>
              <a:gd name="connsiteY23" fmla="*/ 403839 h 1378658"/>
              <a:gd name="connsiteX24" fmla="*/ 45336 w 714013"/>
              <a:gd name="connsiteY24" fmla="*/ 527613 h 1378658"/>
              <a:gd name="connsiteX25" fmla="*/ 84885 w 714013"/>
              <a:gd name="connsiteY25" fmla="*/ 526881 h 1378658"/>
              <a:gd name="connsiteX26" fmla="*/ 99533 w 714013"/>
              <a:gd name="connsiteY26" fmla="*/ 532741 h 1378658"/>
              <a:gd name="connsiteX27" fmla="*/ 126631 w 714013"/>
              <a:gd name="connsiteY27" fmla="*/ 562036 h 1378658"/>
              <a:gd name="connsiteX28" fmla="*/ 215984 w 714013"/>
              <a:gd name="connsiteY28" fmla="*/ 476346 h 1378658"/>
              <a:gd name="connsiteX29" fmla="*/ 24829 w 714013"/>
              <a:gd name="connsiteY29" fmla="*/ 288 h 1378658"/>
              <a:gd name="connsiteX30" fmla="*/ 45336 w 714013"/>
              <a:gd name="connsiteY30" fmla="*/ 16401 h 1378658"/>
              <a:gd name="connsiteX31" fmla="*/ 45336 w 714013"/>
              <a:gd name="connsiteY31" fmla="*/ 62542 h 1378658"/>
              <a:gd name="connsiteX32" fmla="*/ 75364 w 714013"/>
              <a:gd name="connsiteY32" fmla="*/ 43500 h 1378658"/>
              <a:gd name="connsiteX33" fmla="*/ 102463 w 714013"/>
              <a:gd name="connsiteY33" fmla="*/ 50091 h 1378658"/>
              <a:gd name="connsiteX34" fmla="*/ 95871 w 714013"/>
              <a:gd name="connsiteY34" fmla="*/ 77190 h 1378658"/>
              <a:gd name="connsiteX35" fmla="*/ 45336 w 714013"/>
              <a:gd name="connsiteY35" fmla="*/ 108683 h 1378658"/>
              <a:gd name="connsiteX36" fmla="*/ 45336 w 714013"/>
              <a:gd name="connsiteY36" fmla="*/ 109416 h 1378658"/>
              <a:gd name="connsiteX37" fmla="*/ 45336 w 714013"/>
              <a:gd name="connsiteY37" fmla="*/ 157754 h 1378658"/>
              <a:gd name="connsiteX38" fmla="*/ 111251 w 714013"/>
              <a:gd name="connsiteY38" fmla="*/ 117472 h 1378658"/>
              <a:gd name="connsiteX39" fmla="*/ 138350 w 714013"/>
              <a:gd name="connsiteY39" fmla="*/ 124063 h 1378658"/>
              <a:gd name="connsiteX40" fmla="*/ 131759 w 714013"/>
              <a:gd name="connsiteY40" fmla="*/ 151162 h 1378658"/>
              <a:gd name="connsiteX41" fmla="*/ 45336 w 714013"/>
              <a:gd name="connsiteY41" fmla="*/ 204627 h 1378658"/>
              <a:gd name="connsiteX42" fmla="*/ 45336 w 714013"/>
              <a:gd name="connsiteY42" fmla="*/ 252965 h 1378658"/>
              <a:gd name="connsiteX43" fmla="*/ 135420 w 714013"/>
              <a:gd name="connsiteY43" fmla="*/ 197303 h 1378658"/>
              <a:gd name="connsiteX44" fmla="*/ 162519 w 714013"/>
              <a:gd name="connsiteY44" fmla="*/ 203894 h 1378658"/>
              <a:gd name="connsiteX45" fmla="*/ 155927 w 714013"/>
              <a:gd name="connsiteY45" fmla="*/ 230993 h 1378658"/>
              <a:gd name="connsiteX46" fmla="*/ 44603 w 714013"/>
              <a:gd name="connsiteY46" fmla="*/ 299106 h 1378658"/>
              <a:gd name="connsiteX47" fmla="*/ 45336 w 714013"/>
              <a:gd name="connsiteY47" fmla="*/ 356965 h 1378658"/>
              <a:gd name="connsiteX48" fmla="*/ 185223 w 714013"/>
              <a:gd name="connsiteY48" fmla="*/ 268345 h 1378658"/>
              <a:gd name="connsiteX49" fmla="*/ 203533 w 714013"/>
              <a:gd name="connsiteY49" fmla="*/ 266880 h 1378658"/>
              <a:gd name="connsiteX50" fmla="*/ 215252 w 714013"/>
              <a:gd name="connsiteY50" fmla="*/ 280796 h 1378658"/>
              <a:gd name="connsiteX51" fmla="*/ 248942 w 714013"/>
              <a:gd name="connsiteY51" fmla="*/ 441923 h 1378658"/>
              <a:gd name="connsiteX52" fmla="*/ 290688 w 714013"/>
              <a:gd name="connsiteY52" fmla="*/ 401641 h 1378658"/>
              <a:gd name="connsiteX53" fmla="*/ 262857 w 714013"/>
              <a:gd name="connsiteY53" fmla="*/ 274204 h 1378658"/>
              <a:gd name="connsiteX54" fmla="*/ 274575 w 714013"/>
              <a:gd name="connsiteY54" fmla="*/ 252232 h 1378658"/>
              <a:gd name="connsiteX55" fmla="*/ 277505 w 714013"/>
              <a:gd name="connsiteY55" fmla="*/ 251500 h 1378658"/>
              <a:gd name="connsiteX56" fmla="*/ 300942 w 714013"/>
              <a:gd name="connsiteY56" fmla="*/ 266148 h 1378658"/>
              <a:gd name="connsiteX57" fmla="*/ 323646 w 714013"/>
              <a:gd name="connsiteY57" fmla="*/ 370149 h 1378658"/>
              <a:gd name="connsiteX58" fmla="*/ 358069 w 714013"/>
              <a:gd name="connsiteY58" fmla="*/ 337190 h 1378658"/>
              <a:gd name="connsiteX59" fmla="*/ 336097 w 714013"/>
              <a:gd name="connsiteY59" fmla="*/ 238317 h 1378658"/>
              <a:gd name="connsiteX60" fmla="*/ 347815 w 714013"/>
              <a:gd name="connsiteY60" fmla="*/ 216345 h 1378658"/>
              <a:gd name="connsiteX61" fmla="*/ 350745 w 714013"/>
              <a:gd name="connsiteY61" fmla="*/ 215613 h 1378658"/>
              <a:gd name="connsiteX62" fmla="*/ 374181 w 714013"/>
              <a:gd name="connsiteY62" fmla="*/ 230261 h 1378658"/>
              <a:gd name="connsiteX63" fmla="*/ 391027 w 714013"/>
              <a:gd name="connsiteY63" fmla="*/ 306430 h 1378658"/>
              <a:gd name="connsiteX64" fmla="*/ 426182 w 714013"/>
              <a:gd name="connsiteY64" fmla="*/ 272740 h 1378658"/>
              <a:gd name="connsiteX65" fmla="*/ 413731 w 714013"/>
              <a:gd name="connsiteY65" fmla="*/ 214148 h 1378658"/>
              <a:gd name="connsiteX66" fmla="*/ 425449 w 714013"/>
              <a:gd name="connsiteY66" fmla="*/ 192176 h 1378658"/>
              <a:gd name="connsiteX67" fmla="*/ 428379 w 714013"/>
              <a:gd name="connsiteY67" fmla="*/ 191444 h 1378658"/>
              <a:gd name="connsiteX68" fmla="*/ 451815 w 714013"/>
              <a:gd name="connsiteY68" fmla="*/ 206092 h 1378658"/>
              <a:gd name="connsiteX69" fmla="*/ 459139 w 714013"/>
              <a:gd name="connsiteY69" fmla="*/ 241247 h 1378658"/>
              <a:gd name="connsiteX70" fmla="*/ 492830 w 714013"/>
              <a:gd name="connsiteY70" fmla="*/ 209753 h 1378658"/>
              <a:gd name="connsiteX71" fmla="*/ 519929 w 714013"/>
              <a:gd name="connsiteY71" fmla="*/ 210486 h 1378658"/>
              <a:gd name="connsiteX72" fmla="*/ 519929 w 714013"/>
              <a:gd name="connsiteY72" fmla="*/ 237585 h 1378658"/>
              <a:gd name="connsiteX73" fmla="*/ 492098 w 714013"/>
              <a:gd name="connsiteY73" fmla="*/ 263951 h 1378658"/>
              <a:gd name="connsiteX74" fmla="*/ 514801 w 714013"/>
              <a:gd name="connsiteY74" fmla="*/ 269078 h 1378658"/>
              <a:gd name="connsiteX75" fmla="*/ 529449 w 714013"/>
              <a:gd name="connsiteY75" fmla="*/ 292515 h 1378658"/>
              <a:gd name="connsiteX76" fmla="*/ 506013 w 714013"/>
              <a:gd name="connsiteY76" fmla="*/ 307163 h 1378658"/>
              <a:gd name="connsiteX77" fmla="*/ 458407 w 714013"/>
              <a:gd name="connsiteY77" fmla="*/ 296909 h 1378658"/>
              <a:gd name="connsiteX78" fmla="*/ 423252 w 714013"/>
              <a:gd name="connsiteY78" fmla="*/ 330599 h 1378658"/>
              <a:gd name="connsiteX79" fmla="*/ 486970 w 714013"/>
              <a:gd name="connsiteY79" fmla="*/ 344514 h 1378658"/>
              <a:gd name="connsiteX80" fmla="*/ 501618 w 714013"/>
              <a:gd name="connsiteY80" fmla="*/ 367951 h 1378658"/>
              <a:gd name="connsiteX81" fmla="*/ 478182 w 714013"/>
              <a:gd name="connsiteY81" fmla="*/ 382599 h 1378658"/>
              <a:gd name="connsiteX82" fmla="*/ 388097 w 714013"/>
              <a:gd name="connsiteY82" fmla="*/ 363557 h 1378658"/>
              <a:gd name="connsiteX83" fmla="*/ 347083 w 714013"/>
              <a:gd name="connsiteY83" fmla="*/ 403839 h 1378658"/>
              <a:gd name="connsiteX84" fmla="*/ 459872 w 714013"/>
              <a:gd name="connsiteY84" fmla="*/ 426543 h 1378658"/>
              <a:gd name="connsiteX85" fmla="*/ 474520 w 714013"/>
              <a:gd name="connsiteY85" fmla="*/ 449979 h 1378658"/>
              <a:gd name="connsiteX86" fmla="*/ 451083 w 714013"/>
              <a:gd name="connsiteY86" fmla="*/ 464627 h 1378658"/>
              <a:gd name="connsiteX87" fmla="*/ 314125 w 714013"/>
              <a:gd name="connsiteY87" fmla="*/ 435332 h 1378658"/>
              <a:gd name="connsiteX88" fmla="*/ 270181 w 714013"/>
              <a:gd name="connsiteY88" fmla="*/ 477810 h 1378658"/>
              <a:gd name="connsiteX89" fmla="*/ 428379 w 714013"/>
              <a:gd name="connsiteY89" fmla="*/ 507839 h 1378658"/>
              <a:gd name="connsiteX90" fmla="*/ 442295 w 714013"/>
              <a:gd name="connsiteY90" fmla="*/ 519557 h 1378658"/>
              <a:gd name="connsiteX91" fmla="*/ 440830 w 714013"/>
              <a:gd name="connsiteY91" fmla="*/ 537867 h 1378658"/>
              <a:gd name="connsiteX92" fmla="*/ 347815 w 714013"/>
              <a:gd name="connsiteY92" fmla="*/ 668966 h 1378658"/>
              <a:gd name="connsiteX93" fmla="*/ 408604 w 714013"/>
              <a:gd name="connsiteY93" fmla="*/ 669698 h 1378658"/>
              <a:gd name="connsiteX94" fmla="*/ 486970 w 714013"/>
              <a:gd name="connsiteY94" fmla="*/ 552515 h 1378658"/>
              <a:gd name="connsiteX95" fmla="*/ 495759 w 714013"/>
              <a:gd name="connsiteY95" fmla="*/ 545191 h 1378658"/>
              <a:gd name="connsiteX96" fmla="*/ 514069 w 714013"/>
              <a:gd name="connsiteY96" fmla="*/ 547389 h 1378658"/>
              <a:gd name="connsiteX97" fmla="*/ 519196 w 714013"/>
              <a:gd name="connsiteY97" fmla="*/ 574487 h 1378658"/>
              <a:gd name="connsiteX98" fmla="*/ 455478 w 714013"/>
              <a:gd name="connsiteY98" fmla="*/ 668966 h 1378658"/>
              <a:gd name="connsiteX99" fmla="*/ 513337 w 714013"/>
              <a:gd name="connsiteY99" fmla="*/ 668966 h 1378658"/>
              <a:gd name="connsiteX100" fmla="*/ 564604 w 714013"/>
              <a:gd name="connsiteY100" fmla="*/ 592797 h 1378658"/>
              <a:gd name="connsiteX101" fmla="*/ 573393 w 714013"/>
              <a:gd name="connsiteY101" fmla="*/ 585473 h 1378658"/>
              <a:gd name="connsiteX102" fmla="*/ 591703 w 714013"/>
              <a:gd name="connsiteY102" fmla="*/ 587670 h 1378658"/>
              <a:gd name="connsiteX103" fmla="*/ 596830 w 714013"/>
              <a:gd name="connsiteY103" fmla="*/ 614769 h 1378658"/>
              <a:gd name="connsiteX104" fmla="*/ 560210 w 714013"/>
              <a:gd name="connsiteY104" fmla="*/ 668966 h 1378658"/>
              <a:gd name="connsiteX105" fmla="*/ 608548 w 714013"/>
              <a:gd name="connsiteY105" fmla="*/ 668966 h 1378658"/>
              <a:gd name="connsiteX106" fmla="*/ 635647 w 714013"/>
              <a:gd name="connsiteY106" fmla="*/ 628684 h 1378658"/>
              <a:gd name="connsiteX107" fmla="*/ 644436 w 714013"/>
              <a:gd name="connsiteY107" fmla="*/ 621360 h 1378658"/>
              <a:gd name="connsiteX108" fmla="*/ 662746 w 714013"/>
              <a:gd name="connsiteY108" fmla="*/ 623558 h 1378658"/>
              <a:gd name="connsiteX109" fmla="*/ 667873 w 714013"/>
              <a:gd name="connsiteY109" fmla="*/ 650656 h 1378658"/>
              <a:gd name="connsiteX110" fmla="*/ 655422 w 714013"/>
              <a:gd name="connsiteY110" fmla="*/ 669698 h 1378658"/>
              <a:gd name="connsiteX111" fmla="*/ 694239 w 714013"/>
              <a:gd name="connsiteY111" fmla="*/ 668966 h 1378658"/>
              <a:gd name="connsiteX112" fmla="*/ 714013 w 714013"/>
              <a:gd name="connsiteY112" fmla="*/ 688741 h 1378658"/>
              <a:gd name="connsiteX113" fmla="*/ 694971 w 714013"/>
              <a:gd name="connsiteY113" fmla="*/ 708516 h 1378658"/>
              <a:gd name="connsiteX114" fmla="*/ 648830 w 714013"/>
              <a:gd name="connsiteY114" fmla="*/ 708516 h 1378658"/>
              <a:gd name="connsiteX115" fmla="*/ 667140 w 714013"/>
              <a:gd name="connsiteY115" fmla="*/ 738544 h 1378658"/>
              <a:gd name="connsiteX116" fmla="*/ 660549 w 714013"/>
              <a:gd name="connsiteY116" fmla="*/ 765643 h 1378658"/>
              <a:gd name="connsiteX117" fmla="*/ 633450 w 714013"/>
              <a:gd name="connsiteY117" fmla="*/ 759051 h 1378658"/>
              <a:gd name="connsiteX118" fmla="*/ 601957 w 714013"/>
              <a:gd name="connsiteY118" fmla="*/ 708516 h 1378658"/>
              <a:gd name="connsiteX119" fmla="*/ 553619 w 714013"/>
              <a:gd name="connsiteY119" fmla="*/ 708516 h 1378658"/>
              <a:gd name="connsiteX120" fmla="*/ 593900 w 714013"/>
              <a:gd name="connsiteY120" fmla="*/ 774431 h 1378658"/>
              <a:gd name="connsiteX121" fmla="*/ 587309 w 714013"/>
              <a:gd name="connsiteY121" fmla="*/ 801530 h 1378658"/>
              <a:gd name="connsiteX122" fmla="*/ 560210 w 714013"/>
              <a:gd name="connsiteY122" fmla="*/ 794938 h 1378658"/>
              <a:gd name="connsiteX123" fmla="*/ 507478 w 714013"/>
              <a:gd name="connsiteY123" fmla="*/ 709248 h 1378658"/>
              <a:gd name="connsiteX124" fmla="*/ 506746 w 714013"/>
              <a:gd name="connsiteY124" fmla="*/ 709248 h 1378658"/>
              <a:gd name="connsiteX125" fmla="*/ 459139 w 714013"/>
              <a:gd name="connsiteY125" fmla="*/ 709248 h 1378658"/>
              <a:gd name="connsiteX126" fmla="*/ 514801 w 714013"/>
              <a:gd name="connsiteY126" fmla="*/ 799333 h 1378658"/>
              <a:gd name="connsiteX127" fmla="*/ 508210 w 714013"/>
              <a:gd name="connsiteY127" fmla="*/ 826432 h 1378658"/>
              <a:gd name="connsiteX128" fmla="*/ 481111 w 714013"/>
              <a:gd name="connsiteY128" fmla="*/ 819840 h 1378658"/>
              <a:gd name="connsiteX129" fmla="*/ 412999 w 714013"/>
              <a:gd name="connsiteY129" fmla="*/ 709248 h 1378658"/>
              <a:gd name="connsiteX130" fmla="*/ 355139 w 714013"/>
              <a:gd name="connsiteY130" fmla="*/ 709248 h 1378658"/>
              <a:gd name="connsiteX131" fmla="*/ 443759 w 714013"/>
              <a:gd name="connsiteY131" fmla="*/ 849868 h 1378658"/>
              <a:gd name="connsiteX132" fmla="*/ 445224 w 714013"/>
              <a:gd name="connsiteY132" fmla="*/ 867445 h 1378658"/>
              <a:gd name="connsiteX133" fmla="*/ 431308 w 714013"/>
              <a:gd name="connsiteY133" fmla="*/ 879164 h 1378658"/>
              <a:gd name="connsiteX134" fmla="*/ 267984 w 714013"/>
              <a:gd name="connsiteY134" fmla="*/ 912854 h 1378658"/>
              <a:gd name="connsiteX135" fmla="*/ 308266 w 714013"/>
              <a:gd name="connsiteY135" fmla="*/ 954601 h 1378658"/>
              <a:gd name="connsiteX136" fmla="*/ 435703 w 714013"/>
              <a:gd name="connsiteY136" fmla="*/ 926770 h 1378658"/>
              <a:gd name="connsiteX137" fmla="*/ 459139 w 714013"/>
              <a:gd name="connsiteY137" fmla="*/ 941418 h 1378658"/>
              <a:gd name="connsiteX138" fmla="*/ 444491 w 714013"/>
              <a:gd name="connsiteY138" fmla="*/ 964854 h 1378658"/>
              <a:gd name="connsiteX139" fmla="*/ 340491 w 714013"/>
              <a:gd name="connsiteY139" fmla="*/ 987559 h 1378658"/>
              <a:gd name="connsiteX140" fmla="*/ 373449 w 714013"/>
              <a:gd name="connsiteY140" fmla="*/ 1021981 h 1378658"/>
              <a:gd name="connsiteX141" fmla="*/ 472322 w 714013"/>
              <a:gd name="connsiteY141" fmla="*/ 1000742 h 1378658"/>
              <a:gd name="connsiteX142" fmla="*/ 495759 w 714013"/>
              <a:gd name="connsiteY142" fmla="*/ 1015390 h 1378658"/>
              <a:gd name="connsiteX143" fmla="*/ 481111 w 714013"/>
              <a:gd name="connsiteY143" fmla="*/ 1038827 h 1378658"/>
              <a:gd name="connsiteX144" fmla="*/ 405675 w 714013"/>
              <a:gd name="connsiteY144" fmla="*/ 1054939 h 1378658"/>
              <a:gd name="connsiteX145" fmla="*/ 438632 w 714013"/>
              <a:gd name="connsiteY145" fmla="*/ 1093023 h 1378658"/>
              <a:gd name="connsiteX146" fmla="*/ 497224 w 714013"/>
              <a:gd name="connsiteY146" fmla="*/ 1080573 h 1378658"/>
              <a:gd name="connsiteX147" fmla="*/ 520661 w 714013"/>
              <a:gd name="connsiteY147" fmla="*/ 1095221 h 1378658"/>
              <a:gd name="connsiteX148" fmla="*/ 506013 w 714013"/>
              <a:gd name="connsiteY148" fmla="*/ 1118658 h 1378658"/>
              <a:gd name="connsiteX149" fmla="*/ 470858 w 714013"/>
              <a:gd name="connsiteY149" fmla="*/ 1125982 h 1378658"/>
              <a:gd name="connsiteX150" fmla="*/ 471590 w 714013"/>
              <a:gd name="connsiteY150" fmla="*/ 1126714 h 1378658"/>
              <a:gd name="connsiteX151" fmla="*/ 503083 w 714013"/>
              <a:gd name="connsiteY151" fmla="*/ 1158939 h 1378658"/>
              <a:gd name="connsiteX152" fmla="*/ 502351 w 714013"/>
              <a:gd name="connsiteY152" fmla="*/ 1186770 h 1378658"/>
              <a:gd name="connsiteX153" fmla="*/ 475252 w 714013"/>
              <a:gd name="connsiteY153" fmla="*/ 1186038 h 1378658"/>
              <a:gd name="connsiteX154" fmla="*/ 448154 w 714013"/>
              <a:gd name="connsiteY154" fmla="*/ 1158207 h 1378658"/>
              <a:gd name="connsiteX155" fmla="*/ 443759 w 714013"/>
              <a:gd name="connsiteY155" fmla="*/ 1180179 h 1378658"/>
              <a:gd name="connsiteX156" fmla="*/ 420323 w 714013"/>
              <a:gd name="connsiteY156" fmla="*/ 1194827 h 1378658"/>
              <a:gd name="connsiteX157" fmla="*/ 405675 w 714013"/>
              <a:gd name="connsiteY157" fmla="*/ 1171390 h 1378658"/>
              <a:gd name="connsiteX158" fmla="*/ 415928 w 714013"/>
              <a:gd name="connsiteY158" fmla="*/ 1123052 h 1378658"/>
              <a:gd name="connsiteX159" fmla="*/ 382970 w 714013"/>
              <a:gd name="connsiteY159" fmla="*/ 1088630 h 1378658"/>
              <a:gd name="connsiteX160" fmla="*/ 382970 w 714013"/>
              <a:gd name="connsiteY160" fmla="*/ 1087897 h 1378658"/>
              <a:gd name="connsiteX161" fmla="*/ 369055 w 714013"/>
              <a:gd name="connsiteY161" fmla="*/ 1152348 h 1378658"/>
              <a:gd name="connsiteX162" fmla="*/ 345618 w 714013"/>
              <a:gd name="connsiteY162" fmla="*/ 1166996 h 1378658"/>
              <a:gd name="connsiteX163" fmla="*/ 330970 w 714013"/>
              <a:gd name="connsiteY163" fmla="*/ 1143559 h 1378658"/>
              <a:gd name="connsiteX164" fmla="*/ 350013 w 714013"/>
              <a:gd name="connsiteY164" fmla="*/ 1053475 h 1378658"/>
              <a:gd name="connsiteX165" fmla="*/ 309730 w 714013"/>
              <a:gd name="connsiteY165" fmla="*/ 1012460 h 1378658"/>
              <a:gd name="connsiteX166" fmla="*/ 285562 w 714013"/>
              <a:gd name="connsiteY166" fmla="*/ 1123784 h 1378658"/>
              <a:gd name="connsiteX167" fmla="*/ 262125 w 714013"/>
              <a:gd name="connsiteY167" fmla="*/ 1138432 h 1378658"/>
              <a:gd name="connsiteX168" fmla="*/ 247477 w 714013"/>
              <a:gd name="connsiteY168" fmla="*/ 1115728 h 1378658"/>
              <a:gd name="connsiteX169" fmla="*/ 277505 w 714013"/>
              <a:gd name="connsiteY169" fmla="*/ 978038 h 1378658"/>
              <a:gd name="connsiteX170" fmla="*/ 235759 w 714013"/>
              <a:gd name="connsiteY170" fmla="*/ 934826 h 1378658"/>
              <a:gd name="connsiteX171" fmla="*/ 204998 w 714013"/>
              <a:gd name="connsiteY171" fmla="*/ 1092291 h 1378658"/>
              <a:gd name="connsiteX172" fmla="*/ 174970 w 714013"/>
              <a:gd name="connsiteY172" fmla="*/ 1104743 h 1378658"/>
              <a:gd name="connsiteX173" fmla="*/ 43871 w 714013"/>
              <a:gd name="connsiteY173" fmla="*/ 1012460 h 1378658"/>
              <a:gd name="connsiteX174" fmla="*/ 43871 w 714013"/>
              <a:gd name="connsiteY174" fmla="*/ 1073249 h 1378658"/>
              <a:gd name="connsiteX175" fmla="*/ 161054 w 714013"/>
              <a:gd name="connsiteY175" fmla="*/ 1151615 h 1378658"/>
              <a:gd name="connsiteX176" fmla="*/ 166181 w 714013"/>
              <a:gd name="connsiteY176" fmla="*/ 1178714 h 1378658"/>
              <a:gd name="connsiteX177" fmla="*/ 139082 w 714013"/>
              <a:gd name="connsiteY177" fmla="*/ 1183841 h 1378658"/>
              <a:gd name="connsiteX178" fmla="*/ 44603 w 714013"/>
              <a:gd name="connsiteY178" fmla="*/ 1120122 h 1378658"/>
              <a:gd name="connsiteX179" fmla="*/ 43871 w 714013"/>
              <a:gd name="connsiteY179" fmla="*/ 1177249 h 1378658"/>
              <a:gd name="connsiteX180" fmla="*/ 120040 w 714013"/>
              <a:gd name="connsiteY180" fmla="*/ 1228517 h 1378658"/>
              <a:gd name="connsiteX181" fmla="*/ 125167 w 714013"/>
              <a:gd name="connsiteY181" fmla="*/ 1255615 h 1378658"/>
              <a:gd name="connsiteX182" fmla="*/ 98068 w 714013"/>
              <a:gd name="connsiteY182" fmla="*/ 1260743 h 1378658"/>
              <a:gd name="connsiteX183" fmla="*/ 43138 w 714013"/>
              <a:gd name="connsiteY183" fmla="*/ 1224123 h 1378658"/>
              <a:gd name="connsiteX184" fmla="*/ 43138 w 714013"/>
              <a:gd name="connsiteY184" fmla="*/ 1224855 h 1378658"/>
              <a:gd name="connsiteX185" fmla="*/ 43138 w 714013"/>
              <a:gd name="connsiteY185" fmla="*/ 1272461 h 1378658"/>
              <a:gd name="connsiteX186" fmla="*/ 84152 w 714013"/>
              <a:gd name="connsiteY186" fmla="*/ 1300292 h 1378658"/>
              <a:gd name="connsiteX187" fmla="*/ 89280 w 714013"/>
              <a:gd name="connsiteY187" fmla="*/ 1327390 h 1378658"/>
              <a:gd name="connsiteX188" fmla="*/ 62180 w 714013"/>
              <a:gd name="connsiteY188" fmla="*/ 1332517 h 1378658"/>
              <a:gd name="connsiteX189" fmla="*/ 43871 w 714013"/>
              <a:gd name="connsiteY189" fmla="*/ 1320066 h 1378658"/>
              <a:gd name="connsiteX190" fmla="*/ 43138 w 714013"/>
              <a:gd name="connsiteY190" fmla="*/ 1358884 h 1378658"/>
              <a:gd name="connsiteX191" fmla="*/ 24096 w 714013"/>
              <a:gd name="connsiteY191" fmla="*/ 1378658 h 1378658"/>
              <a:gd name="connsiteX192" fmla="*/ 4322 w 714013"/>
              <a:gd name="connsiteY192" fmla="*/ 1358884 h 1378658"/>
              <a:gd name="connsiteX193" fmla="*/ 4322 w 714013"/>
              <a:gd name="connsiteY193" fmla="*/ 1313475 h 1378658"/>
              <a:gd name="connsiteX194" fmla="*/ 4322 w 714013"/>
              <a:gd name="connsiteY194" fmla="*/ 1312742 h 1378658"/>
              <a:gd name="connsiteX195" fmla="*/ 0 w 714013"/>
              <a:gd name="connsiteY195" fmla="*/ 1315418 h 1378658"/>
              <a:gd name="connsiteX196" fmla="*/ 0 w 714013"/>
              <a:gd name="connsiteY196" fmla="*/ 1269256 h 1378658"/>
              <a:gd name="connsiteX197" fmla="*/ 4322 w 714013"/>
              <a:gd name="connsiteY197" fmla="*/ 1266602 h 1378658"/>
              <a:gd name="connsiteX198" fmla="*/ 4322 w 714013"/>
              <a:gd name="connsiteY198" fmla="*/ 1218264 h 1378658"/>
              <a:gd name="connsiteX199" fmla="*/ 4322 w 714013"/>
              <a:gd name="connsiteY199" fmla="*/ 1217531 h 1378658"/>
              <a:gd name="connsiteX200" fmla="*/ 0 w 714013"/>
              <a:gd name="connsiteY200" fmla="*/ 1220220 h 1378658"/>
              <a:gd name="connsiteX201" fmla="*/ 0 w 714013"/>
              <a:gd name="connsiteY201" fmla="*/ 1174064 h 1378658"/>
              <a:gd name="connsiteX202" fmla="*/ 4322 w 714013"/>
              <a:gd name="connsiteY202" fmla="*/ 1171390 h 1378658"/>
              <a:gd name="connsiteX203" fmla="*/ 4322 w 714013"/>
              <a:gd name="connsiteY203" fmla="*/ 1123784 h 1378658"/>
              <a:gd name="connsiteX204" fmla="*/ 0 w 714013"/>
              <a:gd name="connsiteY204" fmla="*/ 1126433 h 1378658"/>
              <a:gd name="connsiteX205" fmla="*/ 0 w 714013"/>
              <a:gd name="connsiteY205" fmla="*/ 1077728 h 1378658"/>
              <a:gd name="connsiteX206" fmla="*/ 3589 w 714013"/>
              <a:gd name="connsiteY206" fmla="*/ 1075447 h 1378658"/>
              <a:gd name="connsiteX207" fmla="*/ 3589 w 714013"/>
              <a:gd name="connsiteY207" fmla="*/ 1017587 h 1378658"/>
              <a:gd name="connsiteX208" fmla="*/ 0 w 714013"/>
              <a:gd name="connsiteY208" fmla="*/ 1019837 h 1378658"/>
              <a:gd name="connsiteX209" fmla="*/ 0 w 714013"/>
              <a:gd name="connsiteY209" fmla="*/ 975716 h 1378658"/>
              <a:gd name="connsiteX210" fmla="*/ 2124 w 714013"/>
              <a:gd name="connsiteY210" fmla="*/ 974375 h 1378658"/>
              <a:gd name="connsiteX211" fmla="*/ 2124 w 714013"/>
              <a:gd name="connsiteY211" fmla="*/ 849136 h 1378658"/>
              <a:gd name="connsiteX212" fmla="*/ 0 w 714013"/>
              <a:gd name="connsiteY212" fmla="*/ 849176 h 1378658"/>
              <a:gd name="connsiteX213" fmla="*/ 0 w 714013"/>
              <a:gd name="connsiteY213" fmla="*/ 810404 h 1378658"/>
              <a:gd name="connsiteX214" fmla="*/ 3589 w 714013"/>
              <a:gd name="connsiteY214" fmla="*/ 810318 h 1378658"/>
              <a:gd name="connsiteX215" fmla="*/ 42406 w 714013"/>
              <a:gd name="connsiteY215" fmla="*/ 809586 h 1378658"/>
              <a:gd name="connsiteX216" fmla="*/ 73167 w 714013"/>
              <a:gd name="connsiteY216" fmla="*/ 808854 h 1378658"/>
              <a:gd name="connsiteX217" fmla="*/ 95871 w 714013"/>
              <a:gd name="connsiteY217" fmla="*/ 787615 h 1378658"/>
              <a:gd name="connsiteX218" fmla="*/ 124435 w 714013"/>
              <a:gd name="connsiteY218" fmla="*/ 761248 h 1378658"/>
              <a:gd name="connsiteX219" fmla="*/ 147138 w 714013"/>
              <a:gd name="connsiteY219" fmla="*/ 740008 h 1378658"/>
              <a:gd name="connsiteX220" fmla="*/ 146406 w 714013"/>
              <a:gd name="connsiteY220" fmla="*/ 709248 h 1378658"/>
              <a:gd name="connsiteX221" fmla="*/ 145674 w 714013"/>
              <a:gd name="connsiteY221" fmla="*/ 670431 h 1378658"/>
              <a:gd name="connsiteX222" fmla="*/ 144209 w 714013"/>
              <a:gd name="connsiteY222" fmla="*/ 639670 h 1378658"/>
              <a:gd name="connsiteX223" fmla="*/ 123702 w 714013"/>
              <a:gd name="connsiteY223" fmla="*/ 616966 h 1378658"/>
              <a:gd name="connsiteX224" fmla="*/ 97336 w 714013"/>
              <a:gd name="connsiteY224" fmla="*/ 588403 h 1378658"/>
              <a:gd name="connsiteX225" fmla="*/ 76096 w 714013"/>
              <a:gd name="connsiteY225" fmla="*/ 565698 h 1378658"/>
              <a:gd name="connsiteX226" fmla="*/ 45336 w 714013"/>
              <a:gd name="connsiteY226" fmla="*/ 566431 h 1378658"/>
              <a:gd name="connsiteX227" fmla="*/ 6518 w 714013"/>
              <a:gd name="connsiteY227" fmla="*/ 567163 h 1378658"/>
              <a:gd name="connsiteX228" fmla="*/ 0 w 714013"/>
              <a:gd name="connsiteY228" fmla="*/ 567318 h 1378658"/>
              <a:gd name="connsiteX229" fmla="*/ 0 w 714013"/>
              <a:gd name="connsiteY229" fmla="*/ 529187 h 1378658"/>
              <a:gd name="connsiteX230" fmla="*/ 5786 w 714013"/>
              <a:gd name="connsiteY230" fmla="*/ 529078 h 1378658"/>
              <a:gd name="connsiteX231" fmla="*/ 5786 w 714013"/>
              <a:gd name="connsiteY231" fmla="*/ 414092 h 1378658"/>
              <a:gd name="connsiteX232" fmla="*/ 0 w 714013"/>
              <a:gd name="connsiteY232" fmla="*/ 410025 h 1378658"/>
              <a:gd name="connsiteX233" fmla="*/ 0 w 714013"/>
              <a:gd name="connsiteY233" fmla="*/ 361923 h 1378658"/>
              <a:gd name="connsiteX234" fmla="*/ 6518 w 714013"/>
              <a:gd name="connsiteY234" fmla="*/ 366486 h 1378658"/>
              <a:gd name="connsiteX235" fmla="*/ 6518 w 714013"/>
              <a:gd name="connsiteY235" fmla="*/ 305698 h 1378658"/>
              <a:gd name="connsiteX236" fmla="*/ 0 w 714013"/>
              <a:gd name="connsiteY236" fmla="*/ 301338 h 1378658"/>
              <a:gd name="connsiteX237" fmla="*/ 0 w 714013"/>
              <a:gd name="connsiteY237" fmla="*/ 254922 h 1378658"/>
              <a:gd name="connsiteX238" fmla="*/ 5786 w 714013"/>
              <a:gd name="connsiteY238" fmla="*/ 258824 h 1378658"/>
              <a:gd name="connsiteX239" fmla="*/ 5786 w 714013"/>
              <a:gd name="connsiteY239" fmla="*/ 200965 h 1378658"/>
              <a:gd name="connsiteX240" fmla="*/ 0 w 714013"/>
              <a:gd name="connsiteY240" fmla="*/ 197070 h 1378658"/>
              <a:gd name="connsiteX241" fmla="*/ 0 w 714013"/>
              <a:gd name="connsiteY241" fmla="*/ 149967 h 1378658"/>
              <a:gd name="connsiteX242" fmla="*/ 5054 w 714013"/>
              <a:gd name="connsiteY242" fmla="*/ 153359 h 1378658"/>
              <a:gd name="connsiteX243" fmla="*/ 5786 w 714013"/>
              <a:gd name="connsiteY243" fmla="*/ 105753 h 1378658"/>
              <a:gd name="connsiteX244" fmla="*/ 0 w 714013"/>
              <a:gd name="connsiteY244" fmla="*/ 101930 h 1378658"/>
              <a:gd name="connsiteX245" fmla="*/ 0 w 714013"/>
              <a:gd name="connsiteY245" fmla="*/ 54843 h 1378658"/>
              <a:gd name="connsiteX246" fmla="*/ 5054 w 714013"/>
              <a:gd name="connsiteY246" fmla="*/ 58148 h 1378658"/>
              <a:gd name="connsiteX247" fmla="*/ 5054 w 714013"/>
              <a:gd name="connsiteY247" fmla="*/ 19330 h 1378658"/>
              <a:gd name="connsiteX248" fmla="*/ 17505 w 714013"/>
              <a:gd name="connsiteY248" fmla="*/ 1753 h 1378658"/>
              <a:gd name="connsiteX249" fmla="*/ 24829 w 714013"/>
              <a:gd name="connsiteY249" fmla="*/ 288 h 1378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</a:cxnLst>
            <a:rect l="l" t="t" r="r" b="b"/>
            <a:pathLst>
              <a:path w="714013" h="1378658">
                <a:moveTo>
                  <a:pt x="122970" y="816910"/>
                </a:moveTo>
                <a:lnTo>
                  <a:pt x="94406" y="843277"/>
                </a:lnTo>
                <a:cubicBezTo>
                  <a:pt x="90744" y="846206"/>
                  <a:pt x="86350" y="848404"/>
                  <a:pt x="81223" y="848404"/>
                </a:cubicBezTo>
                <a:lnTo>
                  <a:pt x="42406" y="849136"/>
                </a:lnTo>
                <a:lnTo>
                  <a:pt x="43138" y="963390"/>
                </a:lnTo>
                <a:lnTo>
                  <a:pt x="172040" y="1054207"/>
                </a:lnTo>
                <a:lnTo>
                  <a:pt x="202069" y="899672"/>
                </a:lnTo>
                <a:close/>
                <a:moveTo>
                  <a:pt x="308998" y="708516"/>
                </a:moveTo>
                <a:lnTo>
                  <a:pt x="185223" y="709248"/>
                </a:lnTo>
                <a:lnTo>
                  <a:pt x="185956" y="748065"/>
                </a:lnTo>
                <a:cubicBezTo>
                  <a:pt x="185956" y="753924"/>
                  <a:pt x="183758" y="759051"/>
                  <a:pt x="179364" y="762713"/>
                </a:cubicBezTo>
                <a:lnTo>
                  <a:pt x="150801" y="789079"/>
                </a:lnTo>
                <a:lnTo>
                  <a:pt x="237224" y="879164"/>
                </a:lnTo>
                <a:lnTo>
                  <a:pt x="395421" y="846206"/>
                </a:lnTo>
                <a:close/>
                <a:moveTo>
                  <a:pt x="235026" y="510769"/>
                </a:moveTo>
                <a:lnTo>
                  <a:pt x="152266" y="589868"/>
                </a:lnTo>
                <a:lnTo>
                  <a:pt x="178632" y="618431"/>
                </a:lnTo>
                <a:cubicBezTo>
                  <a:pt x="181562" y="621360"/>
                  <a:pt x="183758" y="626487"/>
                  <a:pt x="183758" y="631614"/>
                </a:cubicBezTo>
                <a:lnTo>
                  <a:pt x="184491" y="671163"/>
                </a:lnTo>
                <a:lnTo>
                  <a:pt x="298012" y="670431"/>
                </a:lnTo>
                <a:lnTo>
                  <a:pt x="298745" y="668966"/>
                </a:lnTo>
                <a:lnTo>
                  <a:pt x="389562" y="540797"/>
                </a:lnTo>
                <a:close/>
                <a:moveTo>
                  <a:pt x="182294" y="317416"/>
                </a:moveTo>
                <a:lnTo>
                  <a:pt x="44603" y="403839"/>
                </a:lnTo>
                <a:lnTo>
                  <a:pt x="45336" y="527613"/>
                </a:lnTo>
                <a:lnTo>
                  <a:pt x="84885" y="526881"/>
                </a:lnTo>
                <a:cubicBezTo>
                  <a:pt x="90012" y="526149"/>
                  <a:pt x="95871" y="529078"/>
                  <a:pt x="99533" y="532741"/>
                </a:cubicBezTo>
                <a:lnTo>
                  <a:pt x="126631" y="562036"/>
                </a:lnTo>
                <a:lnTo>
                  <a:pt x="215984" y="476346"/>
                </a:lnTo>
                <a:close/>
                <a:moveTo>
                  <a:pt x="24829" y="288"/>
                </a:moveTo>
                <a:cubicBezTo>
                  <a:pt x="35082" y="288"/>
                  <a:pt x="43871" y="8345"/>
                  <a:pt x="45336" y="16401"/>
                </a:cubicBezTo>
                <a:lnTo>
                  <a:pt x="45336" y="62542"/>
                </a:lnTo>
                <a:lnTo>
                  <a:pt x="75364" y="43500"/>
                </a:lnTo>
                <a:cubicBezTo>
                  <a:pt x="84885" y="37641"/>
                  <a:pt x="96604" y="40570"/>
                  <a:pt x="102463" y="50091"/>
                </a:cubicBezTo>
                <a:cubicBezTo>
                  <a:pt x="107589" y="59613"/>
                  <a:pt x="104660" y="71331"/>
                  <a:pt x="95871" y="77190"/>
                </a:cubicBezTo>
                <a:lnTo>
                  <a:pt x="45336" y="108683"/>
                </a:lnTo>
                <a:lnTo>
                  <a:pt x="45336" y="109416"/>
                </a:lnTo>
                <a:lnTo>
                  <a:pt x="45336" y="157754"/>
                </a:lnTo>
                <a:lnTo>
                  <a:pt x="111251" y="117472"/>
                </a:lnTo>
                <a:cubicBezTo>
                  <a:pt x="120772" y="111612"/>
                  <a:pt x="132491" y="114542"/>
                  <a:pt x="138350" y="124063"/>
                </a:cubicBezTo>
                <a:cubicBezTo>
                  <a:pt x="143477" y="133584"/>
                  <a:pt x="141279" y="145303"/>
                  <a:pt x="131759" y="151162"/>
                </a:cubicBezTo>
                <a:lnTo>
                  <a:pt x="45336" y="204627"/>
                </a:lnTo>
                <a:lnTo>
                  <a:pt x="45336" y="252965"/>
                </a:lnTo>
                <a:lnTo>
                  <a:pt x="135420" y="197303"/>
                </a:lnTo>
                <a:cubicBezTo>
                  <a:pt x="144942" y="191444"/>
                  <a:pt x="156660" y="194374"/>
                  <a:pt x="162519" y="203894"/>
                </a:cubicBezTo>
                <a:cubicBezTo>
                  <a:pt x="167646" y="213416"/>
                  <a:pt x="164716" y="225134"/>
                  <a:pt x="155927" y="230993"/>
                </a:cubicBezTo>
                <a:lnTo>
                  <a:pt x="44603" y="299106"/>
                </a:lnTo>
                <a:lnTo>
                  <a:pt x="45336" y="356965"/>
                </a:lnTo>
                <a:lnTo>
                  <a:pt x="185223" y="268345"/>
                </a:lnTo>
                <a:cubicBezTo>
                  <a:pt x="191082" y="265416"/>
                  <a:pt x="197674" y="264684"/>
                  <a:pt x="203533" y="266880"/>
                </a:cubicBezTo>
                <a:cubicBezTo>
                  <a:pt x="209393" y="269810"/>
                  <a:pt x="213787" y="274937"/>
                  <a:pt x="215252" y="280796"/>
                </a:cubicBezTo>
                <a:lnTo>
                  <a:pt x="248942" y="441923"/>
                </a:lnTo>
                <a:lnTo>
                  <a:pt x="290688" y="401641"/>
                </a:lnTo>
                <a:lnTo>
                  <a:pt x="262857" y="274204"/>
                </a:lnTo>
                <a:cubicBezTo>
                  <a:pt x="260660" y="265416"/>
                  <a:pt x="265787" y="255895"/>
                  <a:pt x="274575" y="252232"/>
                </a:cubicBezTo>
                <a:cubicBezTo>
                  <a:pt x="275308" y="252232"/>
                  <a:pt x="276773" y="251500"/>
                  <a:pt x="277505" y="251500"/>
                </a:cubicBezTo>
                <a:cubicBezTo>
                  <a:pt x="288491" y="249303"/>
                  <a:pt x="298745" y="255895"/>
                  <a:pt x="300942" y="266148"/>
                </a:cubicBezTo>
                <a:lnTo>
                  <a:pt x="323646" y="370149"/>
                </a:lnTo>
                <a:lnTo>
                  <a:pt x="358069" y="337190"/>
                </a:lnTo>
                <a:lnTo>
                  <a:pt x="336097" y="238317"/>
                </a:lnTo>
                <a:cubicBezTo>
                  <a:pt x="333900" y="228796"/>
                  <a:pt x="339026" y="220007"/>
                  <a:pt x="347815" y="216345"/>
                </a:cubicBezTo>
                <a:cubicBezTo>
                  <a:pt x="348548" y="216345"/>
                  <a:pt x="349280" y="215613"/>
                  <a:pt x="350745" y="215613"/>
                </a:cubicBezTo>
                <a:cubicBezTo>
                  <a:pt x="361731" y="213416"/>
                  <a:pt x="371985" y="220007"/>
                  <a:pt x="374181" y="230261"/>
                </a:cubicBezTo>
                <a:lnTo>
                  <a:pt x="391027" y="306430"/>
                </a:lnTo>
                <a:lnTo>
                  <a:pt x="426182" y="272740"/>
                </a:lnTo>
                <a:lnTo>
                  <a:pt x="413731" y="214148"/>
                </a:lnTo>
                <a:cubicBezTo>
                  <a:pt x="411534" y="204627"/>
                  <a:pt x="416660" y="195838"/>
                  <a:pt x="425449" y="192176"/>
                </a:cubicBezTo>
                <a:cubicBezTo>
                  <a:pt x="426182" y="192176"/>
                  <a:pt x="427647" y="191444"/>
                  <a:pt x="428379" y="191444"/>
                </a:cubicBezTo>
                <a:cubicBezTo>
                  <a:pt x="439365" y="189246"/>
                  <a:pt x="449619" y="195838"/>
                  <a:pt x="451815" y="206092"/>
                </a:cubicBezTo>
                <a:lnTo>
                  <a:pt x="459139" y="241247"/>
                </a:lnTo>
                <a:lnTo>
                  <a:pt x="492830" y="209753"/>
                </a:lnTo>
                <a:cubicBezTo>
                  <a:pt x="500154" y="202429"/>
                  <a:pt x="512605" y="202429"/>
                  <a:pt x="519929" y="210486"/>
                </a:cubicBezTo>
                <a:cubicBezTo>
                  <a:pt x="527253" y="217810"/>
                  <a:pt x="527253" y="230993"/>
                  <a:pt x="519929" y="237585"/>
                </a:cubicBezTo>
                <a:lnTo>
                  <a:pt x="492098" y="263951"/>
                </a:lnTo>
                <a:lnTo>
                  <a:pt x="514801" y="269078"/>
                </a:lnTo>
                <a:cubicBezTo>
                  <a:pt x="525055" y="272008"/>
                  <a:pt x="531647" y="282261"/>
                  <a:pt x="529449" y="292515"/>
                </a:cubicBezTo>
                <a:cubicBezTo>
                  <a:pt x="526520" y="302768"/>
                  <a:pt x="516266" y="309359"/>
                  <a:pt x="506013" y="307163"/>
                </a:cubicBezTo>
                <a:lnTo>
                  <a:pt x="458407" y="296909"/>
                </a:lnTo>
                <a:lnTo>
                  <a:pt x="423252" y="330599"/>
                </a:lnTo>
                <a:lnTo>
                  <a:pt x="486970" y="344514"/>
                </a:lnTo>
                <a:cubicBezTo>
                  <a:pt x="497224" y="347444"/>
                  <a:pt x="503816" y="357698"/>
                  <a:pt x="501618" y="367951"/>
                </a:cubicBezTo>
                <a:cubicBezTo>
                  <a:pt x="498689" y="378205"/>
                  <a:pt x="488435" y="384797"/>
                  <a:pt x="478182" y="382599"/>
                </a:cubicBezTo>
                <a:lnTo>
                  <a:pt x="388097" y="363557"/>
                </a:lnTo>
                <a:lnTo>
                  <a:pt x="347083" y="403839"/>
                </a:lnTo>
                <a:lnTo>
                  <a:pt x="459872" y="426543"/>
                </a:lnTo>
                <a:cubicBezTo>
                  <a:pt x="470126" y="429472"/>
                  <a:pt x="476717" y="439726"/>
                  <a:pt x="474520" y="449979"/>
                </a:cubicBezTo>
                <a:cubicBezTo>
                  <a:pt x="471590" y="460233"/>
                  <a:pt x="461337" y="466825"/>
                  <a:pt x="451083" y="464627"/>
                </a:cubicBezTo>
                <a:lnTo>
                  <a:pt x="314125" y="435332"/>
                </a:lnTo>
                <a:lnTo>
                  <a:pt x="270181" y="477810"/>
                </a:lnTo>
                <a:lnTo>
                  <a:pt x="428379" y="507839"/>
                </a:lnTo>
                <a:cubicBezTo>
                  <a:pt x="434238" y="508571"/>
                  <a:pt x="439365" y="512966"/>
                  <a:pt x="442295" y="519557"/>
                </a:cubicBezTo>
                <a:cubicBezTo>
                  <a:pt x="445224" y="525417"/>
                  <a:pt x="444491" y="532008"/>
                  <a:pt x="440830" y="537867"/>
                </a:cubicBezTo>
                <a:lnTo>
                  <a:pt x="347815" y="668966"/>
                </a:lnTo>
                <a:lnTo>
                  <a:pt x="408604" y="669698"/>
                </a:lnTo>
                <a:lnTo>
                  <a:pt x="486970" y="552515"/>
                </a:lnTo>
                <a:cubicBezTo>
                  <a:pt x="489168" y="548853"/>
                  <a:pt x="492098" y="546656"/>
                  <a:pt x="495759" y="545191"/>
                </a:cubicBezTo>
                <a:cubicBezTo>
                  <a:pt x="501618" y="542994"/>
                  <a:pt x="508210" y="543726"/>
                  <a:pt x="514069" y="547389"/>
                </a:cubicBezTo>
                <a:cubicBezTo>
                  <a:pt x="522858" y="553248"/>
                  <a:pt x="525055" y="565698"/>
                  <a:pt x="519196" y="574487"/>
                </a:cubicBezTo>
                <a:lnTo>
                  <a:pt x="455478" y="668966"/>
                </a:lnTo>
                <a:lnTo>
                  <a:pt x="513337" y="668966"/>
                </a:lnTo>
                <a:lnTo>
                  <a:pt x="564604" y="592797"/>
                </a:lnTo>
                <a:cubicBezTo>
                  <a:pt x="566802" y="589135"/>
                  <a:pt x="569732" y="586938"/>
                  <a:pt x="573393" y="585473"/>
                </a:cubicBezTo>
                <a:cubicBezTo>
                  <a:pt x="579252" y="583276"/>
                  <a:pt x="585844" y="584008"/>
                  <a:pt x="591703" y="587670"/>
                </a:cubicBezTo>
                <a:cubicBezTo>
                  <a:pt x="600492" y="593529"/>
                  <a:pt x="602689" y="605980"/>
                  <a:pt x="596830" y="614769"/>
                </a:cubicBezTo>
                <a:lnTo>
                  <a:pt x="560210" y="668966"/>
                </a:lnTo>
                <a:lnTo>
                  <a:pt x="608548" y="668966"/>
                </a:lnTo>
                <a:lnTo>
                  <a:pt x="635647" y="628684"/>
                </a:lnTo>
                <a:cubicBezTo>
                  <a:pt x="637844" y="625023"/>
                  <a:pt x="640774" y="622825"/>
                  <a:pt x="644436" y="621360"/>
                </a:cubicBezTo>
                <a:cubicBezTo>
                  <a:pt x="650295" y="619163"/>
                  <a:pt x="656886" y="619895"/>
                  <a:pt x="662746" y="623558"/>
                </a:cubicBezTo>
                <a:cubicBezTo>
                  <a:pt x="671534" y="629417"/>
                  <a:pt x="673732" y="641867"/>
                  <a:pt x="667873" y="650656"/>
                </a:cubicBezTo>
                <a:lnTo>
                  <a:pt x="655422" y="669698"/>
                </a:lnTo>
                <a:lnTo>
                  <a:pt x="694239" y="668966"/>
                </a:lnTo>
                <a:cubicBezTo>
                  <a:pt x="705225" y="668966"/>
                  <a:pt x="714013" y="677755"/>
                  <a:pt x="714013" y="688741"/>
                </a:cubicBezTo>
                <a:cubicBezTo>
                  <a:pt x="714013" y="699727"/>
                  <a:pt x="705225" y="708516"/>
                  <a:pt x="694971" y="708516"/>
                </a:cubicBezTo>
                <a:lnTo>
                  <a:pt x="648830" y="708516"/>
                </a:lnTo>
                <a:lnTo>
                  <a:pt x="667140" y="738544"/>
                </a:lnTo>
                <a:cubicBezTo>
                  <a:pt x="672267" y="748065"/>
                  <a:pt x="669337" y="759783"/>
                  <a:pt x="660549" y="765643"/>
                </a:cubicBezTo>
                <a:cubicBezTo>
                  <a:pt x="651760" y="770769"/>
                  <a:pt x="639309" y="767839"/>
                  <a:pt x="633450" y="759051"/>
                </a:cubicBezTo>
                <a:lnTo>
                  <a:pt x="601957" y="708516"/>
                </a:lnTo>
                <a:lnTo>
                  <a:pt x="553619" y="708516"/>
                </a:lnTo>
                <a:lnTo>
                  <a:pt x="593900" y="774431"/>
                </a:lnTo>
                <a:cubicBezTo>
                  <a:pt x="599027" y="783952"/>
                  <a:pt x="596098" y="795671"/>
                  <a:pt x="587309" y="801530"/>
                </a:cubicBezTo>
                <a:cubicBezTo>
                  <a:pt x="578520" y="806657"/>
                  <a:pt x="566069" y="803727"/>
                  <a:pt x="560210" y="794938"/>
                </a:cubicBezTo>
                <a:lnTo>
                  <a:pt x="507478" y="709248"/>
                </a:lnTo>
                <a:lnTo>
                  <a:pt x="506746" y="709248"/>
                </a:lnTo>
                <a:lnTo>
                  <a:pt x="459139" y="709248"/>
                </a:lnTo>
                <a:lnTo>
                  <a:pt x="514801" y="799333"/>
                </a:lnTo>
                <a:cubicBezTo>
                  <a:pt x="519929" y="808854"/>
                  <a:pt x="516999" y="820572"/>
                  <a:pt x="508210" y="826432"/>
                </a:cubicBezTo>
                <a:cubicBezTo>
                  <a:pt x="499422" y="831558"/>
                  <a:pt x="486970" y="828629"/>
                  <a:pt x="481111" y="819840"/>
                </a:cubicBezTo>
                <a:lnTo>
                  <a:pt x="412999" y="709248"/>
                </a:lnTo>
                <a:lnTo>
                  <a:pt x="355139" y="709248"/>
                </a:lnTo>
                <a:lnTo>
                  <a:pt x="443759" y="849868"/>
                </a:lnTo>
                <a:cubicBezTo>
                  <a:pt x="446689" y="854995"/>
                  <a:pt x="446689" y="861586"/>
                  <a:pt x="445224" y="867445"/>
                </a:cubicBezTo>
                <a:cubicBezTo>
                  <a:pt x="442295" y="874037"/>
                  <a:pt x="437900" y="878432"/>
                  <a:pt x="431308" y="879164"/>
                </a:cubicBezTo>
                <a:lnTo>
                  <a:pt x="267984" y="912854"/>
                </a:lnTo>
                <a:lnTo>
                  <a:pt x="308266" y="954601"/>
                </a:lnTo>
                <a:lnTo>
                  <a:pt x="435703" y="926770"/>
                </a:lnTo>
                <a:cubicBezTo>
                  <a:pt x="446689" y="924572"/>
                  <a:pt x="456943" y="931164"/>
                  <a:pt x="459139" y="941418"/>
                </a:cubicBezTo>
                <a:cubicBezTo>
                  <a:pt x="461337" y="952403"/>
                  <a:pt x="454745" y="962657"/>
                  <a:pt x="444491" y="964854"/>
                </a:cubicBezTo>
                <a:lnTo>
                  <a:pt x="340491" y="987559"/>
                </a:lnTo>
                <a:lnTo>
                  <a:pt x="373449" y="1021981"/>
                </a:lnTo>
                <a:lnTo>
                  <a:pt x="472322" y="1000742"/>
                </a:lnTo>
                <a:cubicBezTo>
                  <a:pt x="483309" y="998545"/>
                  <a:pt x="493562" y="1005136"/>
                  <a:pt x="495759" y="1015390"/>
                </a:cubicBezTo>
                <a:cubicBezTo>
                  <a:pt x="497957" y="1026376"/>
                  <a:pt x="491365" y="1036629"/>
                  <a:pt x="481111" y="1038827"/>
                </a:cubicBezTo>
                <a:lnTo>
                  <a:pt x="405675" y="1054939"/>
                </a:lnTo>
                <a:lnTo>
                  <a:pt x="438632" y="1093023"/>
                </a:lnTo>
                <a:lnTo>
                  <a:pt x="497224" y="1080573"/>
                </a:lnTo>
                <a:cubicBezTo>
                  <a:pt x="508210" y="1078376"/>
                  <a:pt x="518464" y="1084967"/>
                  <a:pt x="520661" y="1095221"/>
                </a:cubicBezTo>
                <a:cubicBezTo>
                  <a:pt x="522858" y="1106207"/>
                  <a:pt x="516266" y="1116460"/>
                  <a:pt x="506013" y="1118658"/>
                </a:cubicBezTo>
                <a:lnTo>
                  <a:pt x="470858" y="1125982"/>
                </a:lnTo>
                <a:lnTo>
                  <a:pt x="471590" y="1126714"/>
                </a:lnTo>
                <a:lnTo>
                  <a:pt x="503083" y="1158939"/>
                </a:lnTo>
                <a:cubicBezTo>
                  <a:pt x="510407" y="1166996"/>
                  <a:pt x="510407" y="1179446"/>
                  <a:pt x="502351" y="1186770"/>
                </a:cubicBezTo>
                <a:cubicBezTo>
                  <a:pt x="495027" y="1194094"/>
                  <a:pt x="482576" y="1194094"/>
                  <a:pt x="475252" y="1186038"/>
                </a:cubicBezTo>
                <a:lnTo>
                  <a:pt x="448154" y="1158207"/>
                </a:lnTo>
                <a:lnTo>
                  <a:pt x="443759" y="1180179"/>
                </a:lnTo>
                <a:cubicBezTo>
                  <a:pt x="440830" y="1190433"/>
                  <a:pt x="430576" y="1197024"/>
                  <a:pt x="420323" y="1194827"/>
                </a:cubicBezTo>
                <a:cubicBezTo>
                  <a:pt x="410069" y="1192630"/>
                  <a:pt x="403477" y="1181644"/>
                  <a:pt x="405675" y="1171390"/>
                </a:cubicBezTo>
                <a:lnTo>
                  <a:pt x="415928" y="1123052"/>
                </a:lnTo>
                <a:lnTo>
                  <a:pt x="382970" y="1088630"/>
                </a:lnTo>
                <a:lnTo>
                  <a:pt x="382970" y="1087897"/>
                </a:lnTo>
                <a:lnTo>
                  <a:pt x="369055" y="1152348"/>
                </a:lnTo>
                <a:cubicBezTo>
                  <a:pt x="366125" y="1162601"/>
                  <a:pt x="355872" y="1169193"/>
                  <a:pt x="345618" y="1166996"/>
                </a:cubicBezTo>
                <a:cubicBezTo>
                  <a:pt x="335365" y="1164066"/>
                  <a:pt x="328773" y="1153813"/>
                  <a:pt x="330970" y="1143559"/>
                </a:cubicBezTo>
                <a:lnTo>
                  <a:pt x="350013" y="1053475"/>
                </a:lnTo>
                <a:lnTo>
                  <a:pt x="309730" y="1012460"/>
                </a:lnTo>
                <a:lnTo>
                  <a:pt x="285562" y="1123784"/>
                </a:lnTo>
                <a:cubicBezTo>
                  <a:pt x="282632" y="1134038"/>
                  <a:pt x="272379" y="1140630"/>
                  <a:pt x="262125" y="1138432"/>
                </a:cubicBezTo>
                <a:cubicBezTo>
                  <a:pt x="251872" y="1136235"/>
                  <a:pt x="245280" y="1125982"/>
                  <a:pt x="247477" y="1115728"/>
                </a:cubicBezTo>
                <a:lnTo>
                  <a:pt x="277505" y="978038"/>
                </a:lnTo>
                <a:lnTo>
                  <a:pt x="235759" y="934826"/>
                </a:lnTo>
                <a:lnTo>
                  <a:pt x="204998" y="1092291"/>
                </a:lnTo>
                <a:cubicBezTo>
                  <a:pt x="202801" y="1105475"/>
                  <a:pt x="185223" y="1112067"/>
                  <a:pt x="174970" y="1104743"/>
                </a:cubicBezTo>
                <a:lnTo>
                  <a:pt x="43871" y="1012460"/>
                </a:lnTo>
                <a:lnTo>
                  <a:pt x="43871" y="1073249"/>
                </a:lnTo>
                <a:lnTo>
                  <a:pt x="161054" y="1151615"/>
                </a:lnTo>
                <a:cubicBezTo>
                  <a:pt x="169843" y="1157474"/>
                  <a:pt x="172040" y="1169925"/>
                  <a:pt x="166181" y="1178714"/>
                </a:cubicBezTo>
                <a:cubicBezTo>
                  <a:pt x="160322" y="1187503"/>
                  <a:pt x="147871" y="1189700"/>
                  <a:pt x="139082" y="1183841"/>
                </a:cubicBezTo>
                <a:lnTo>
                  <a:pt x="44603" y="1120122"/>
                </a:lnTo>
                <a:lnTo>
                  <a:pt x="43871" y="1177249"/>
                </a:lnTo>
                <a:lnTo>
                  <a:pt x="120040" y="1228517"/>
                </a:lnTo>
                <a:cubicBezTo>
                  <a:pt x="128829" y="1234376"/>
                  <a:pt x="131026" y="1246827"/>
                  <a:pt x="125167" y="1255615"/>
                </a:cubicBezTo>
                <a:cubicBezTo>
                  <a:pt x="119307" y="1264405"/>
                  <a:pt x="106857" y="1266602"/>
                  <a:pt x="98068" y="1260743"/>
                </a:cubicBezTo>
                <a:lnTo>
                  <a:pt x="43138" y="1224123"/>
                </a:lnTo>
                <a:lnTo>
                  <a:pt x="43138" y="1224855"/>
                </a:lnTo>
                <a:lnTo>
                  <a:pt x="43138" y="1272461"/>
                </a:lnTo>
                <a:lnTo>
                  <a:pt x="84152" y="1300292"/>
                </a:lnTo>
                <a:cubicBezTo>
                  <a:pt x="92941" y="1306151"/>
                  <a:pt x="95139" y="1318601"/>
                  <a:pt x="89280" y="1327390"/>
                </a:cubicBezTo>
                <a:cubicBezTo>
                  <a:pt x="83420" y="1336179"/>
                  <a:pt x="70969" y="1338377"/>
                  <a:pt x="62180" y="1332517"/>
                </a:cubicBezTo>
                <a:lnTo>
                  <a:pt x="43871" y="1320066"/>
                </a:lnTo>
                <a:lnTo>
                  <a:pt x="43138" y="1358884"/>
                </a:lnTo>
                <a:cubicBezTo>
                  <a:pt x="43138" y="1369869"/>
                  <a:pt x="34349" y="1378658"/>
                  <a:pt x="24096" y="1378658"/>
                </a:cubicBezTo>
                <a:cubicBezTo>
                  <a:pt x="13110" y="1378658"/>
                  <a:pt x="4322" y="1369869"/>
                  <a:pt x="4322" y="1358884"/>
                </a:cubicBezTo>
                <a:lnTo>
                  <a:pt x="4322" y="1313475"/>
                </a:lnTo>
                <a:lnTo>
                  <a:pt x="4322" y="1312742"/>
                </a:lnTo>
                <a:lnTo>
                  <a:pt x="0" y="1315418"/>
                </a:lnTo>
                <a:lnTo>
                  <a:pt x="0" y="1269256"/>
                </a:lnTo>
                <a:lnTo>
                  <a:pt x="4322" y="1266602"/>
                </a:lnTo>
                <a:lnTo>
                  <a:pt x="4322" y="1218264"/>
                </a:lnTo>
                <a:lnTo>
                  <a:pt x="4322" y="1217531"/>
                </a:lnTo>
                <a:lnTo>
                  <a:pt x="0" y="1220220"/>
                </a:lnTo>
                <a:lnTo>
                  <a:pt x="0" y="1174064"/>
                </a:lnTo>
                <a:lnTo>
                  <a:pt x="4322" y="1171390"/>
                </a:lnTo>
                <a:lnTo>
                  <a:pt x="4322" y="1123784"/>
                </a:lnTo>
                <a:lnTo>
                  <a:pt x="0" y="1126433"/>
                </a:lnTo>
                <a:lnTo>
                  <a:pt x="0" y="1077728"/>
                </a:lnTo>
                <a:lnTo>
                  <a:pt x="3589" y="1075447"/>
                </a:lnTo>
                <a:lnTo>
                  <a:pt x="3589" y="1017587"/>
                </a:lnTo>
                <a:lnTo>
                  <a:pt x="0" y="1019837"/>
                </a:lnTo>
                <a:lnTo>
                  <a:pt x="0" y="975716"/>
                </a:lnTo>
                <a:lnTo>
                  <a:pt x="2124" y="974375"/>
                </a:lnTo>
                <a:lnTo>
                  <a:pt x="2124" y="849136"/>
                </a:lnTo>
                <a:lnTo>
                  <a:pt x="0" y="849176"/>
                </a:lnTo>
                <a:lnTo>
                  <a:pt x="0" y="810404"/>
                </a:lnTo>
                <a:lnTo>
                  <a:pt x="3589" y="810318"/>
                </a:lnTo>
                <a:lnTo>
                  <a:pt x="42406" y="809586"/>
                </a:lnTo>
                <a:lnTo>
                  <a:pt x="73167" y="808854"/>
                </a:lnTo>
                <a:lnTo>
                  <a:pt x="95871" y="787615"/>
                </a:lnTo>
                <a:lnTo>
                  <a:pt x="124435" y="761248"/>
                </a:lnTo>
                <a:lnTo>
                  <a:pt x="147138" y="740008"/>
                </a:lnTo>
                <a:lnTo>
                  <a:pt x="146406" y="709248"/>
                </a:lnTo>
                <a:lnTo>
                  <a:pt x="145674" y="670431"/>
                </a:lnTo>
                <a:lnTo>
                  <a:pt x="144209" y="639670"/>
                </a:lnTo>
                <a:lnTo>
                  <a:pt x="123702" y="616966"/>
                </a:lnTo>
                <a:lnTo>
                  <a:pt x="97336" y="588403"/>
                </a:lnTo>
                <a:lnTo>
                  <a:pt x="76096" y="565698"/>
                </a:lnTo>
                <a:lnTo>
                  <a:pt x="45336" y="566431"/>
                </a:lnTo>
                <a:lnTo>
                  <a:pt x="6518" y="567163"/>
                </a:lnTo>
                <a:lnTo>
                  <a:pt x="0" y="567318"/>
                </a:lnTo>
                <a:lnTo>
                  <a:pt x="0" y="529187"/>
                </a:lnTo>
                <a:lnTo>
                  <a:pt x="5786" y="529078"/>
                </a:lnTo>
                <a:lnTo>
                  <a:pt x="5786" y="414092"/>
                </a:lnTo>
                <a:lnTo>
                  <a:pt x="0" y="410025"/>
                </a:lnTo>
                <a:lnTo>
                  <a:pt x="0" y="361923"/>
                </a:lnTo>
                <a:lnTo>
                  <a:pt x="6518" y="366486"/>
                </a:lnTo>
                <a:lnTo>
                  <a:pt x="6518" y="305698"/>
                </a:lnTo>
                <a:lnTo>
                  <a:pt x="0" y="301338"/>
                </a:lnTo>
                <a:lnTo>
                  <a:pt x="0" y="254922"/>
                </a:lnTo>
                <a:lnTo>
                  <a:pt x="5786" y="258824"/>
                </a:lnTo>
                <a:lnTo>
                  <a:pt x="5786" y="200965"/>
                </a:lnTo>
                <a:lnTo>
                  <a:pt x="0" y="197070"/>
                </a:lnTo>
                <a:lnTo>
                  <a:pt x="0" y="149967"/>
                </a:lnTo>
                <a:lnTo>
                  <a:pt x="5054" y="153359"/>
                </a:lnTo>
                <a:lnTo>
                  <a:pt x="5786" y="105753"/>
                </a:lnTo>
                <a:lnTo>
                  <a:pt x="0" y="101930"/>
                </a:lnTo>
                <a:lnTo>
                  <a:pt x="0" y="54843"/>
                </a:lnTo>
                <a:lnTo>
                  <a:pt x="5054" y="58148"/>
                </a:lnTo>
                <a:lnTo>
                  <a:pt x="5054" y="19330"/>
                </a:lnTo>
                <a:cubicBezTo>
                  <a:pt x="5786" y="11274"/>
                  <a:pt x="10181" y="4682"/>
                  <a:pt x="17505" y="1753"/>
                </a:cubicBezTo>
                <a:cubicBezTo>
                  <a:pt x="19702" y="288"/>
                  <a:pt x="21899" y="-444"/>
                  <a:pt x="24829" y="288"/>
                </a:cubicBezTo>
                <a:close/>
              </a:path>
            </a:pathLst>
          </a:custGeom>
          <a:solidFill>
            <a:schemeClr val="bg1">
              <a:alpha val="28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Graphic 12"/>
          <p:cNvSpPr/>
          <p:nvPr userDrawn="1"/>
        </p:nvSpPr>
        <p:spPr>
          <a:xfrm rot="1218983">
            <a:off x="1131061" y="4783811"/>
            <a:ext cx="954859" cy="954859"/>
          </a:xfrm>
          <a:custGeom>
            <a:avLst/>
            <a:gdLst>
              <a:gd name="connsiteX0" fmla="*/ 1546384 w 1800225"/>
              <a:gd name="connsiteY0" fmla="*/ 280885 h 1800225"/>
              <a:gd name="connsiteX1" fmla="*/ 1511141 w 1800225"/>
              <a:gd name="connsiteY1" fmla="*/ 279932 h 1800225"/>
              <a:gd name="connsiteX2" fmla="*/ 1467326 w 1800225"/>
              <a:gd name="connsiteY2" fmla="*/ 320890 h 1800225"/>
              <a:gd name="connsiteX3" fmla="*/ 1457801 w 1800225"/>
              <a:gd name="connsiteY3" fmla="*/ 275170 h 1800225"/>
              <a:gd name="connsiteX4" fmla="*/ 1427321 w 1800225"/>
              <a:gd name="connsiteY4" fmla="*/ 256120 h 1800225"/>
              <a:gd name="connsiteX5" fmla="*/ 1423511 w 1800225"/>
              <a:gd name="connsiteY5" fmla="*/ 257072 h 1800225"/>
              <a:gd name="connsiteX6" fmla="*/ 1408271 w 1800225"/>
              <a:gd name="connsiteY6" fmla="*/ 285647 h 1800225"/>
              <a:gd name="connsiteX7" fmla="*/ 1424464 w 1800225"/>
              <a:gd name="connsiteY7" fmla="*/ 361847 h 1800225"/>
              <a:gd name="connsiteX8" fmla="*/ 1424464 w 1800225"/>
              <a:gd name="connsiteY8" fmla="*/ 361847 h 1800225"/>
              <a:gd name="connsiteX9" fmla="*/ 1378744 w 1800225"/>
              <a:gd name="connsiteY9" fmla="*/ 405662 h 1800225"/>
              <a:gd name="connsiteX10" fmla="*/ 1378744 w 1800225"/>
              <a:gd name="connsiteY10" fmla="*/ 405662 h 1800225"/>
              <a:gd name="connsiteX11" fmla="*/ 1356836 w 1800225"/>
              <a:gd name="connsiteY11" fmla="*/ 306602 h 1800225"/>
              <a:gd name="connsiteX12" fmla="*/ 1326356 w 1800225"/>
              <a:gd name="connsiteY12" fmla="*/ 287552 h 1800225"/>
              <a:gd name="connsiteX13" fmla="*/ 1322546 w 1800225"/>
              <a:gd name="connsiteY13" fmla="*/ 288505 h 1800225"/>
              <a:gd name="connsiteX14" fmla="*/ 1307306 w 1800225"/>
              <a:gd name="connsiteY14" fmla="*/ 317080 h 1800225"/>
              <a:gd name="connsiteX15" fmla="*/ 1335881 w 1800225"/>
              <a:gd name="connsiteY15" fmla="*/ 445667 h 1800225"/>
              <a:gd name="connsiteX16" fmla="*/ 1335881 w 1800225"/>
              <a:gd name="connsiteY16" fmla="*/ 445667 h 1800225"/>
              <a:gd name="connsiteX17" fmla="*/ 1291114 w 1800225"/>
              <a:gd name="connsiteY17" fmla="*/ 488530 h 1800225"/>
              <a:gd name="connsiteX18" fmla="*/ 1291114 w 1800225"/>
              <a:gd name="connsiteY18" fmla="*/ 488530 h 1800225"/>
              <a:gd name="connsiteX19" fmla="*/ 1261586 w 1800225"/>
              <a:gd name="connsiteY19" fmla="*/ 353275 h 1800225"/>
              <a:gd name="connsiteX20" fmla="*/ 1231106 w 1800225"/>
              <a:gd name="connsiteY20" fmla="*/ 334225 h 1800225"/>
              <a:gd name="connsiteX21" fmla="*/ 1227296 w 1800225"/>
              <a:gd name="connsiteY21" fmla="*/ 335177 h 1800225"/>
              <a:gd name="connsiteX22" fmla="*/ 1212056 w 1800225"/>
              <a:gd name="connsiteY22" fmla="*/ 363752 h 1800225"/>
              <a:gd name="connsiteX23" fmla="*/ 1248251 w 1800225"/>
              <a:gd name="connsiteY23" fmla="*/ 529487 h 1800225"/>
              <a:gd name="connsiteX24" fmla="*/ 1193959 w 1800225"/>
              <a:gd name="connsiteY24" fmla="*/ 581875 h 1800225"/>
              <a:gd name="connsiteX25" fmla="*/ 1150144 w 1800225"/>
              <a:gd name="connsiteY25" fmla="*/ 372325 h 1800225"/>
              <a:gd name="connsiteX26" fmla="*/ 1134904 w 1800225"/>
              <a:gd name="connsiteY26" fmla="*/ 354227 h 1800225"/>
              <a:gd name="connsiteX27" fmla="*/ 1111091 w 1800225"/>
              <a:gd name="connsiteY27" fmla="*/ 356132 h 1800225"/>
              <a:gd name="connsiteX28" fmla="*/ 929164 w 1800225"/>
              <a:gd name="connsiteY28" fmla="*/ 471385 h 1800225"/>
              <a:gd name="connsiteX29" fmla="*/ 928211 w 1800225"/>
              <a:gd name="connsiteY29" fmla="*/ 396137 h 1800225"/>
              <a:gd name="connsiteX30" fmla="*/ 1072991 w 1800225"/>
              <a:gd name="connsiteY30" fmla="*/ 307555 h 1800225"/>
              <a:gd name="connsiteX31" fmla="*/ 1081564 w 1800225"/>
              <a:gd name="connsiteY31" fmla="*/ 272312 h 1800225"/>
              <a:gd name="connsiteX32" fmla="*/ 1046321 w 1800225"/>
              <a:gd name="connsiteY32" fmla="*/ 263740 h 1800225"/>
              <a:gd name="connsiteX33" fmla="*/ 929164 w 1800225"/>
              <a:gd name="connsiteY33" fmla="*/ 336130 h 1800225"/>
              <a:gd name="connsiteX34" fmla="*/ 929164 w 1800225"/>
              <a:gd name="connsiteY34" fmla="*/ 273265 h 1800225"/>
              <a:gd name="connsiteX35" fmla="*/ 1041559 w 1800225"/>
              <a:gd name="connsiteY35" fmla="*/ 203732 h 1800225"/>
              <a:gd name="connsiteX36" fmla="*/ 1050131 w 1800225"/>
              <a:gd name="connsiteY36" fmla="*/ 168490 h 1800225"/>
              <a:gd name="connsiteX37" fmla="*/ 1014889 w 1800225"/>
              <a:gd name="connsiteY37" fmla="*/ 159917 h 1800225"/>
              <a:gd name="connsiteX38" fmla="*/ 929164 w 1800225"/>
              <a:gd name="connsiteY38" fmla="*/ 212305 h 1800225"/>
              <a:gd name="connsiteX39" fmla="*/ 929164 w 1800225"/>
              <a:gd name="connsiteY39" fmla="*/ 149440 h 1800225"/>
              <a:gd name="connsiteX40" fmla="*/ 929164 w 1800225"/>
              <a:gd name="connsiteY40" fmla="*/ 148487 h 1800225"/>
              <a:gd name="connsiteX41" fmla="*/ 994886 w 1800225"/>
              <a:gd name="connsiteY41" fmla="*/ 107530 h 1800225"/>
              <a:gd name="connsiteX42" fmla="*/ 1003459 w 1800225"/>
              <a:gd name="connsiteY42" fmla="*/ 72287 h 1800225"/>
              <a:gd name="connsiteX43" fmla="*/ 968216 w 1800225"/>
              <a:gd name="connsiteY43" fmla="*/ 63715 h 1800225"/>
              <a:gd name="connsiteX44" fmla="*/ 929164 w 1800225"/>
              <a:gd name="connsiteY44" fmla="*/ 88480 h 1800225"/>
              <a:gd name="connsiteX45" fmla="*/ 929164 w 1800225"/>
              <a:gd name="connsiteY45" fmla="*/ 88480 h 1800225"/>
              <a:gd name="connsiteX46" fmla="*/ 929164 w 1800225"/>
              <a:gd name="connsiteY46" fmla="*/ 28472 h 1800225"/>
              <a:gd name="connsiteX47" fmla="*/ 902494 w 1800225"/>
              <a:gd name="connsiteY47" fmla="*/ 7517 h 1800225"/>
              <a:gd name="connsiteX48" fmla="*/ 892969 w 1800225"/>
              <a:gd name="connsiteY48" fmla="*/ 9422 h 1800225"/>
              <a:gd name="connsiteX49" fmla="*/ 876776 w 1800225"/>
              <a:gd name="connsiteY49" fmla="*/ 32282 h 1800225"/>
              <a:gd name="connsiteX50" fmla="*/ 876776 w 1800225"/>
              <a:gd name="connsiteY50" fmla="*/ 82765 h 1800225"/>
              <a:gd name="connsiteX51" fmla="*/ 852011 w 1800225"/>
              <a:gd name="connsiteY51" fmla="*/ 66572 h 1800225"/>
              <a:gd name="connsiteX52" fmla="*/ 829151 w 1800225"/>
              <a:gd name="connsiteY52" fmla="*/ 64667 h 1800225"/>
              <a:gd name="connsiteX53" fmla="*/ 817721 w 1800225"/>
              <a:gd name="connsiteY53" fmla="*/ 74192 h 1800225"/>
              <a:gd name="connsiteX54" fmla="*/ 824389 w 1800225"/>
              <a:gd name="connsiteY54" fmla="*/ 109435 h 1800225"/>
              <a:gd name="connsiteX55" fmla="*/ 877729 w 1800225"/>
              <a:gd name="connsiteY55" fmla="*/ 144677 h 1800225"/>
              <a:gd name="connsiteX56" fmla="*/ 876776 w 1800225"/>
              <a:gd name="connsiteY56" fmla="*/ 206590 h 1800225"/>
              <a:gd name="connsiteX57" fmla="*/ 807244 w 1800225"/>
              <a:gd name="connsiteY57" fmla="*/ 159917 h 1800225"/>
              <a:gd name="connsiteX58" fmla="*/ 783431 w 1800225"/>
              <a:gd name="connsiteY58" fmla="*/ 157060 h 1800225"/>
              <a:gd name="connsiteX59" fmla="*/ 772001 w 1800225"/>
              <a:gd name="connsiteY59" fmla="*/ 166585 h 1800225"/>
              <a:gd name="connsiteX60" fmla="*/ 778669 w 1800225"/>
              <a:gd name="connsiteY60" fmla="*/ 201827 h 1800225"/>
              <a:gd name="connsiteX61" fmla="*/ 877729 w 1800225"/>
              <a:gd name="connsiteY61" fmla="*/ 268502 h 1800225"/>
              <a:gd name="connsiteX62" fmla="*/ 877729 w 1800225"/>
              <a:gd name="connsiteY62" fmla="*/ 268502 h 1800225"/>
              <a:gd name="connsiteX63" fmla="*/ 877729 w 1800225"/>
              <a:gd name="connsiteY63" fmla="*/ 343750 h 1800225"/>
              <a:gd name="connsiteX64" fmla="*/ 754856 w 1800225"/>
              <a:gd name="connsiteY64" fmla="*/ 260882 h 1800225"/>
              <a:gd name="connsiteX65" fmla="*/ 731044 w 1800225"/>
              <a:gd name="connsiteY65" fmla="*/ 258025 h 1800225"/>
              <a:gd name="connsiteX66" fmla="*/ 719614 w 1800225"/>
              <a:gd name="connsiteY66" fmla="*/ 267550 h 1800225"/>
              <a:gd name="connsiteX67" fmla="*/ 726281 w 1800225"/>
              <a:gd name="connsiteY67" fmla="*/ 302792 h 1800225"/>
              <a:gd name="connsiteX68" fmla="*/ 878681 w 1800225"/>
              <a:gd name="connsiteY68" fmla="*/ 404710 h 1800225"/>
              <a:gd name="connsiteX69" fmla="*/ 878681 w 1800225"/>
              <a:gd name="connsiteY69" fmla="*/ 483767 h 1800225"/>
              <a:gd name="connsiteX70" fmla="*/ 707231 w 1800225"/>
              <a:gd name="connsiteY70" fmla="*/ 363752 h 1800225"/>
              <a:gd name="connsiteX71" fmla="*/ 683419 w 1800225"/>
              <a:gd name="connsiteY71" fmla="*/ 361847 h 1800225"/>
              <a:gd name="connsiteX72" fmla="*/ 668179 w 1800225"/>
              <a:gd name="connsiteY72" fmla="*/ 379945 h 1800225"/>
              <a:gd name="connsiteX73" fmla="*/ 628174 w 1800225"/>
              <a:gd name="connsiteY73" fmla="*/ 584732 h 1800225"/>
              <a:gd name="connsiteX74" fmla="*/ 573881 w 1800225"/>
              <a:gd name="connsiteY74" fmla="*/ 528535 h 1800225"/>
              <a:gd name="connsiteX75" fmla="*/ 611981 w 1800225"/>
              <a:gd name="connsiteY75" fmla="*/ 349465 h 1800225"/>
              <a:gd name="connsiteX76" fmla="*/ 592931 w 1800225"/>
              <a:gd name="connsiteY76" fmla="*/ 318985 h 1800225"/>
              <a:gd name="connsiteX77" fmla="*/ 577691 w 1800225"/>
              <a:gd name="connsiteY77" fmla="*/ 319937 h 1800225"/>
              <a:gd name="connsiteX78" fmla="*/ 562451 w 1800225"/>
              <a:gd name="connsiteY78" fmla="*/ 338035 h 1800225"/>
              <a:gd name="connsiteX79" fmla="*/ 531019 w 1800225"/>
              <a:gd name="connsiteY79" fmla="*/ 482815 h 1800225"/>
              <a:gd name="connsiteX80" fmla="*/ 478631 w 1800225"/>
              <a:gd name="connsiteY80" fmla="*/ 428522 h 1800225"/>
              <a:gd name="connsiteX81" fmla="*/ 478631 w 1800225"/>
              <a:gd name="connsiteY81" fmla="*/ 428522 h 1800225"/>
              <a:gd name="connsiteX82" fmla="*/ 504349 w 1800225"/>
              <a:gd name="connsiteY82" fmla="*/ 312317 h 1800225"/>
              <a:gd name="connsiteX83" fmla="*/ 485299 w 1800225"/>
              <a:gd name="connsiteY83" fmla="*/ 281837 h 1800225"/>
              <a:gd name="connsiteX84" fmla="*/ 470059 w 1800225"/>
              <a:gd name="connsiteY84" fmla="*/ 282790 h 1800225"/>
              <a:gd name="connsiteX85" fmla="*/ 454819 w 1800225"/>
              <a:gd name="connsiteY85" fmla="*/ 300887 h 1800225"/>
              <a:gd name="connsiteX86" fmla="*/ 437674 w 1800225"/>
              <a:gd name="connsiteY86" fmla="*/ 382802 h 1800225"/>
              <a:gd name="connsiteX87" fmla="*/ 393859 w 1800225"/>
              <a:gd name="connsiteY87" fmla="*/ 338987 h 1800225"/>
              <a:gd name="connsiteX88" fmla="*/ 407194 w 1800225"/>
              <a:gd name="connsiteY88" fmla="*/ 276122 h 1800225"/>
              <a:gd name="connsiteX89" fmla="*/ 388144 w 1800225"/>
              <a:gd name="connsiteY89" fmla="*/ 245642 h 1800225"/>
              <a:gd name="connsiteX90" fmla="*/ 373856 w 1800225"/>
              <a:gd name="connsiteY90" fmla="*/ 246595 h 1800225"/>
              <a:gd name="connsiteX91" fmla="*/ 358616 w 1800225"/>
              <a:gd name="connsiteY91" fmla="*/ 264692 h 1800225"/>
              <a:gd name="connsiteX92" fmla="*/ 352901 w 1800225"/>
              <a:gd name="connsiteY92" fmla="*/ 293267 h 1800225"/>
              <a:gd name="connsiteX93" fmla="*/ 317659 w 1800225"/>
              <a:gd name="connsiteY93" fmla="*/ 257072 h 1800225"/>
              <a:gd name="connsiteX94" fmla="*/ 290036 w 1800225"/>
              <a:gd name="connsiteY94" fmla="*/ 251357 h 1800225"/>
              <a:gd name="connsiteX95" fmla="*/ 282416 w 1800225"/>
              <a:gd name="connsiteY95" fmla="*/ 257072 h 1800225"/>
              <a:gd name="connsiteX96" fmla="*/ 281464 w 1800225"/>
              <a:gd name="connsiteY96" fmla="*/ 292315 h 1800225"/>
              <a:gd name="connsiteX97" fmla="*/ 323374 w 1800225"/>
              <a:gd name="connsiteY97" fmla="*/ 335177 h 1800225"/>
              <a:gd name="connsiteX98" fmla="*/ 323374 w 1800225"/>
              <a:gd name="connsiteY98" fmla="*/ 335177 h 1800225"/>
              <a:gd name="connsiteX99" fmla="*/ 277654 w 1800225"/>
              <a:gd name="connsiteY99" fmla="*/ 344702 h 1800225"/>
              <a:gd name="connsiteX100" fmla="*/ 258604 w 1800225"/>
              <a:gd name="connsiteY100" fmla="*/ 375182 h 1800225"/>
              <a:gd name="connsiteX101" fmla="*/ 289084 w 1800225"/>
              <a:gd name="connsiteY101" fmla="*/ 394232 h 1800225"/>
              <a:gd name="connsiteX102" fmla="*/ 364331 w 1800225"/>
              <a:gd name="connsiteY102" fmla="*/ 378040 h 1800225"/>
              <a:gd name="connsiteX103" fmla="*/ 364331 w 1800225"/>
              <a:gd name="connsiteY103" fmla="*/ 378040 h 1800225"/>
              <a:gd name="connsiteX104" fmla="*/ 407194 w 1800225"/>
              <a:gd name="connsiteY104" fmla="*/ 423760 h 1800225"/>
              <a:gd name="connsiteX105" fmla="*/ 309086 w 1800225"/>
              <a:gd name="connsiteY105" fmla="*/ 444715 h 1800225"/>
              <a:gd name="connsiteX106" fmla="*/ 290036 w 1800225"/>
              <a:gd name="connsiteY106" fmla="*/ 475195 h 1800225"/>
              <a:gd name="connsiteX107" fmla="*/ 320516 w 1800225"/>
              <a:gd name="connsiteY107" fmla="*/ 494245 h 1800225"/>
              <a:gd name="connsiteX108" fmla="*/ 449104 w 1800225"/>
              <a:gd name="connsiteY108" fmla="*/ 465670 h 1800225"/>
              <a:gd name="connsiteX109" fmla="*/ 491966 w 1800225"/>
              <a:gd name="connsiteY109" fmla="*/ 511390 h 1800225"/>
              <a:gd name="connsiteX110" fmla="*/ 356711 w 1800225"/>
              <a:gd name="connsiteY110" fmla="*/ 540917 h 1800225"/>
              <a:gd name="connsiteX111" fmla="*/ 337661 w 1800225"/>
              <a:gd name="connsiteY111" fmla="*/ 571397 h 1800225"/>
              <a:gd name="connsiteX112" fmla="*/ 368141 w 1800225"/>
              <a:gd name="connsiteY112" fmla="*/ 590447 h 1800225"/>
              <a:gd name="connsiteX113" fmla="*/ 533876 w 1800225"/>
              <a:gd name="connsiteY113" fmla="*/ 554252 h 1800225"/>
              <a:gd name="connsiteX114" fmla="*/ 585311 w 1800225"/>
              <a:gd name="connsiteY114" fmla="*/ 608545 h 1800225"/>
              <a:gd name="connsiteX115" fmla="*/ 371951 w 1800225"/>
              <a:gd name="connsiteY115" fmla="*/ 655217 h 1800225"/>
              <a:gd name="connsiteX116" fmla="*/ 353854 w 1800225"/>
              <a:gd name="connsiteY116" fmla="*/ 670457 h 1800225"/>
              <a:gd name="connsiteX117" fmla="*/ 355759 w 1800225"/>
              <a:gd name="connsiteY117" fmla="*/ 693317 h 1800225"/>
              <a:gd name="connsiteX118" fmla="*/ 471964 w 1800225"/>
              <a:gd name="connsiteY118" fmla="*/ 876197 h 1800225"/>
              <a:gd name="connsiteX119" fmla="*/ 395764 w 1800225"/>
              <a:gd name="connsiteY119" fmla="*/ 876197 h 1800225"/>
              <a:gd name="connsiteX120" fmla="*/ 307181 w 1800225"/>
              <a:gd name="connsiteY120" fmla="*/ 731417 h 1800225"/>
              <a:gd name="connsiteX121" fmla="*/ 275749 w 1800225"/>
              <a:gd name="connsiteY121" fmla="*/ 720940 h 1800225"/>
              <a:gd name="connsiteX122" fmla="*/ 271939 w 1800225"/>
              <a:gd name="connsiteY122" fmla="*/ 722845 h 1800225"/>
              <a:gd name="connsiteX123" fmla="*/ 263366 w 1800225"/>
              <a:gd name="connsiteY123" fmla="*/ 758087 h 1800225"/>
              <a:gd name="connsiteX124" fmla="*/ 335756 w 1800225"/>
              <a:gd name="connsiteY124" fmla="*/ 876197 h 1800225"/>
              <a:gd name="connsiteX125" fmla="*/ 335756 w 1800225"/>
              <a:gd name="connsiteY125" fmla="*/ 876197 h 1800225"/>
              <a:gd name="connsiteX126" fmla="*/ 273844 w 1800225"/>
              <a:gd name="connsiteY126" fmla="*/ 876197 h 1800225"/>
              <a:gd name="connsiteX127" fmla="*/ 272891 w 1800225"/>
              <a:gd name="connsiteY127" fmla="*/ 876197 h 1800225"/>
              <a:gd name="connsiteX128" fmla="*/ 203359 w 1800225"/>
              <a:gd name="connsiteY128" fmla="*/ 763802 h 1800225"/>
              <a:gd name="connsiteX129" fmla="*/ 171926 w 1800225"/>
              <a:gd name="connsiteY129" fmla="*/ 753325 h 1800225"/>
              <a:gd name="connsiteX130" fmla="*/ 168116 w 1800225"/>
              <a:gd name="connsiteY130" fmla="*/ 755230 h 1800225"/>
              <a:gd name="connsiteX131" fmla="*/ 159544 w 1800225"/>
              <a:gd name="connsiteY131" fmla="*/ 790472 h 1800225"/>
              <a:gd name="connsiteX132" fmla="*/ 212884 w 1800225"/>
              <a:gd name="connsiteY132" fmla="*/ 876197 h 1800225"/>
              <a:gd name="connsiteX133" fmla="*/ 212884 w 1800225"/>
              <a:gd name="connsiteY133" fmla="*/ 876197 h 1800225"/>
              <a:gd name="connsiteX134" fmla="*/ 150019 w 1800225"/>
              <a:gd name="connsiteY134" fmla="*/ 876197 h 1800225"/>
              <a:gd name="connsiteX135" fmla="*/ 150019 w 1800225"/>
              <a:gd name="connsiteY135" fmla="*/ 876197 h 1800225"/>
              <a:gd name="connsiteX136" fmla="*/ 109061 w 1800225"/>
              <a:gd name="connsiteY136" fmla="*/ 809522 h 1800225"/>
              <a:gd name="connsiteX137" fmla="*/ 77629 w 1800225"/>
              <a:gd name="connsiteY137" fmla="*/ 799045 h 1800225"/>
              <a:gd name="connsiteX138" fmla="*/ 73819 w 1800225"/>
              <a:gd name="connsiteY138" fmla="*/ 800950 h 1800225"/>
              <a:gd name="connsiteX139" fmla="*/ 65246 w 1800225"/>
              <a:gd name="connsiteY139" fmla="*/ 836192 h 1800225"/>
              <a:gd name="connsiteX140" fmla="*/ 90011 w 1800225"/>
              <a:gd name="connsiteY140" fmla="*/ 876197 h 1800225"/>
              <a:gd name="connsiteX141" fmla="*/ 30004 w 1800225"/>
              <a:gd name="connsiteY141" fmla="*/ 877150 h 1800225"/>
              <a:gd name="connsiteX142" fmla="*/ 7144 w 1800225"/>
              <a:gd name="connsiteY142" fmla="*/ 902867 h 1800225"/>
              <a:gd name="connsiteX143" fmla="*/ 32861 w 1800225"/>
              <a:gd name="connsiteY143" fmla="*/ 927632 h 1800225"/>
              <a:gd name="connsiteX144" fmla="*/ 82391 w 1800225"/>
              <a:gd name="connsiteY144" fmla="*/ 926680 h 1800225"/>
              <a:gd name="connsiteX145" fmla="*/ 83344 w 1800225"/>
              <a:gd name="connsiteY145" fmla="*/ 926680 h 1800225"/>
              <a:gd name="connsiteX146" fmla="*/ 67151 w 1800225"/>
              <a:gd name="connsiteY146" fmla="*/ 951445 h 1800225"/>
              <a:gd name="connsiteX147" fmla="*/ 73819 w 1800225"/>
              <a:gd name="connsiteY147" fmla="*/ 986687 h 1800225"/>
              <a:gd name="connsiteX148" fmla="*/ 109061 w 1800225"/>
              <a:gd name="connsiteY148" fmla="*/ 980020 h 1800225"/>
              <a:gd name="connsiteX149" fmla="*/ 144304 w 1800225"/>
              <a:gd name="connsiteY149" fmla="*/ 927632 h 1800225"/>
              <a:gd name="connsiteX150" fmla="*/ 207169 w 1800225"/>
              <a:gd name="connsiteY150" fmla="*/ 927632 h 1800225"/>
              <a:gd name="connsiteX151" fmla="*/ 207169 w 1800225"/>
              <a:gd name="connsiteY151" fmla="*/ 927632 h 1800225"/>
              <a:gd name="connsiteX152" fmla="*/ 159544 w 1800225"/>
              <a:gd name="connsiteY152" fmla="*/ 998117 h 1800225"/>
              <a:gd name="connsiteX153" fmla="*/ 166211 w 1800225"/>
              <a:gd name="connsiteY153" fmla="*/ 1033360 h 1800225"/>
              <a:gd name="connsiteX154" fmla="*/ 201454 w 1800225"/>
              <a:gd name="connsiteY154" fmla="*/ 1026692 h 1800225"/>
              <a:gd name="connsiteX155" fmla="*/ 268129 w 1800225"/>
              <a:gd name="connsiteY155" fmla="*/ 927632 h 1800225"/>
              <a:gd name="connsiteX156" fmla="*/ 342424 w 1800225"/>
              <a:gd name="connsiteY156" fmla="*/ 928585 h 1800225"/>
              <a:gd name="connsiteX157" fmla="*/ 260509 w 1800225"/>
              <a:gd name="connsiteY157" fmla="*/ 1051457 h 1800225"/>
              <a:gd name="connsiteX158" fmla="*/ 267176 w 1800225"/>
              <a:gd name="connsiteY158" fmla="*/ 1086700 h 1800225"/>
              <a:gd name="connsiteX159" fmla="*/ 302419 w 1800225"/>
              <a:gd name="connsiteY159" fmla="*/ 1080032 h 1800225"/>
              <a:gd name="connsiteX160" fmla="*/ 404336 w 1800225"/>
              <a:gd name="connsiteY160" fmla="*/ 928585 h 1800225"/>
              <a:gd name="connsiteX161" fmla="*/ 483394 w 1800225"/>
              <a:gd name="connsiteY161" fmla="*/ 928585 h 1800225"/>
              <a:gd name="connsiteX162" fmla="*/ 362426 w 1800225"/>
              <a:gd name="connsiteY162" fmla="*/ 1100035 h 1800225"/>
              <a:gd name="connsiteX163" fmla="*/ 360521 w 1800225"/>
              <a:gd name="connsiteY163" fmla="*/ 1123847 h 1800225"/>
              <a:gd name="connsiteX164" fmla="*/ 378619 w 1800225"/>
              <a:gd name="connsiteY164" fmla="*/ 1139088 h 1800225"/>
              <a:gd name="connsiteX165" fmla="*/ 584359 w 1800225"/>
              <a:gd name="connsiteY165" fmla="*/ 1177188 h 1800225"/>
              <a:gd name="connsiteX166" fmla="*/ 528161 w 1800225"/>
              <a:gd name="connsiteY166" fmla="*/ 1232433 h 1800225"/>
              <a:gd name="connsiteX167" fmla="*/ 349091 w 1800225"/>
              <a:gd name="connsiteY167" fmla="*/ 1193380 h 1800225"/>
              <a:gd name="connsiteX168" fmla="*/ 334804 w 1800225"/>
              <a:gd name="connsiteY168" fmla="*/ 1194332 h 1800225"/>
              <a:gd name="connsiteX169" fmla="*/ 319564 w 1800225"/>
              <a:gd name="connsiteY169" fmla="*/ 1212430 h 1800225"/>
              <a:gd name="connsiteX170" fmla="*/ 338614 w 1800225"/>
              <a:gd name="connsiteY170" fmla="*/ 1242910 h 1800225"/>
              <a:gd name="connsiteX171" fmla="*/ 483394 w 1800225"/>
              <a:gd name="connsiteY171" fmla="*/ 1274342 h 1800225"/>
              <a:gd name="connsiteX172" fmla="*/ 483394 w 1800225"/>
              <a:gd name="connsiteY172" fmla="*/ 1274342 h 1800225"/>
              <a:gd name="connsiteX173" fmla="*/ 429101 w 1800225"/>
              <a:gd name="connsiteY173" fmla="*/ 1326730 h 1800225"/>
              <a:gd name="connsiteX174" fmla="*/ 311944 w 1800225"/>
              <a:gd name="connsiteY174" fmla="*/ 1300060 h 1800225"/>
              <a:gd name="connsiteX175" fmla="*/ 296704 w 1800225"/>
              <a:gd name="connsiteY175" fmla="*/ 1301013 h 1800225"/>
              <a:gd name="connsiteX176" fmla="*/ 281464 w 1800225"/>
              <a:gd name="connsiteY176" fmla="*/ 1319110 h 1800225"/>
              <a:gd name="connsiteX177" fmla="*/ 300514 w 1800225"/>
              <a:gd name="connsiteY177" fmla="*/ 1349590 h 1800225"/>
              <a:gd name="connsiteX178" fmla="*/ 383381 w 1800225"/>
              <a:gd name="connsiteY178" fmla="*/ 1367688 h 1800225"/>
              <a:gd name="connsiteX179" fmla="*/ 337661 w 1800225"/>
              <a:gd name="connsiteY179" fmla="*/ 1411502 h 1800225"/>
              <a:gd name="connsiteX180" fmla="*/ 337661 w 1800225"/>
              <a:gd name="connsiteY180" fmla="*/ 1411502 h 1800225"/>
              <a:gd name="connsiteX181" fmla="*/ 275749 w 1800225"/>
              <a:gd name="connsiteY181" fmla="*/ 1398167 h 1800225"/>
              <a:gd name="connsiteX182" fmla="*/ 261461 w 1800225"/>
              <a:gd name="connsiteY182" fmla="*/ 1399120 h 1800225"/>
              <a:gd name="connsiteX183" fmla="*/ 246221 w 1800225"/>
              <a:gd name="connsiteY183" fmla="*/ 1417217 h 1800225"/>
              <a:gd name="connsiteX184" fmla="*/ 265271 w 1800225"/>
              <a:gd name="connsiteY184" fmla="*/ 1447697 h 1800225"/>
              <a:gd name="connsiteX185" fmla="*/ 293846 w 1800225"/>
              <a:gd name="connsiteY185" fmla="*/ 1454365 h 1800225"/>
              <a:gd name="connsiteX186" fmla="*/ 293846 w 1800225"/>
              <a:gd name="connsiteY186" fmla="*/ 1454365 h 1800225"/>
              <a:gd name="connsiteX187" fmla="*/ 257651 w 1800225"/>
              <a:gd name="connsiteY187" fmla="*/ 1488655 h 1800225"/>
              <a:gd name="connsiteX188" fmla="*/ 256699 w 1800225"/>
              <a:gd name="connsiteY188" fmla="*/ 1524850 h 1800225"/>
              <a:gd name="connsiteX189" fmla="*/ 291941 w 1800225"/>
              <a:gd name="connsiteY189" fmla="*/ 1525802 h 1800225"/>
              <a:gd name="connsiteX190" fmla="*/ 334804 w 1800225"/>
              <a:gd name="connsiteY190" fmla="*/ 1483892 h 1800225"/>
              <a:gd name="connsiteX191" fmla="*/ 334804 w 1800225"/>
              <a:gd name="connsiteY191" fmla="*/ 1483892 h 1800225"/>
              <a:gd name="connsiteX192" fmla="*/ 344329 w 1800225"/>
              <a:gd name="connsiteY192" fmla="*/ 1528660 h 1800225"/>
              <a:gd name="connsiteX193" fmla="*/ 374809 w 1800225"/>
              <a:gd name="connsiteY193" fmla="*/ 1547710 h 1800225"/>
              <a:gd name="connsiteX194" fmla="*/ 393859 w 1800225"/>
              <a:gd name="connsiteY194" fmla="*/ 1517230 h 1800225"/>
              <a:gd name="connsiteX195" fmla="*/ 377666 w 1800225"/>
              <a:gd name="connsiteY195" fmla="*/ 1441983 h 1800225"/>
              <a:gd name="connsiteX196" fmla="*/ 377666 w 1800225"/>
              <a:gd name="connsiteY196" fmla="*/ 1441983 h 1800225"/>
              <a:gd name="connsiteX197" fmla="*/ 423386 w 1800225"/>
              <a:gd name="connsiteY197" fmla="*/ 1398167 h 1800225"/>
              <a:gd name="connsiteX198" fmla="*/ 444341 w 1800225"/>
              <a:gd name="connsiteY198" fmla="*/ 1496275 h 1800225"/>
              <a:gd name="connsiteX199" fmla="*/ 474821 w 1800225"/>
              <a:gd name="connsiteY199" fmla="*/ 1515325 h 1800225"/>
              <a:gd name="connsiteX200" fmla="*/ 493871 w 1800225"/>
              <a:gd name="connsiteY200" fmla="*/ 1484845 h 1800225"/>
              <a:gd name="connsiteX201" fmla="*/ 466249 w 1800225"/>
              <a:gd name="connsiteY201" fmla="*/ 1356258 h 1800225"/>
              <a:gd name="connsiteX202" fmla="*/ 467201 w 1800225"/>
              <a:gd name="connsiteY202" fmla="*/ 1356258 h 1800225"/>
              <a:gd name="connsiteX203" fmla="*/ 511969 w 1800225"/>
              <a:gd name="connsiteY203" fmla="*/ 1313395 h 1800225"/>
              <a:gd name="connsiteX204" fmla="*/ 541496 w 1800225"/>
              <a:gd name="connsiteY204" fmla="*/ 1447697 h 1800225"/>
              <a:gd name="connsiteX205" fmla="*/ 571976 w 1800225"/>
              <a:gd name="connsiteY205" fmla="*/ 1466747 h 1800225"/>
              <a:gd name="connsiteX206" fmla="*/ 591026 w 1800225"/>
              <a:gd name="connsiteY206" fmla="*/ 1436267 h 1800225"/>
              <a:gd name="connsiteX207" fmla="*/ 554831 w 1800225"/>
              <a:gd name="connsiteY207" fmla="*/ 1270533 h 1800225"/>
              <a:gd name="connsiteX208" fmla="*/ 608171 w 1800225"/>
              <a:gd name="connsiteY208" fmla="*/ 1218145 h 1800225"/>
              <a:gd name="connsiteX209" fmla="*/ 651986 w 1800225"/>
              <a:gd name="connsiteY209" fmla="*/ 1429600 h 1800225"/>
              <a:gd name="connsiteX210" fmla="*/ 667226 w 1800225"/>
              <a:gd name="connsiteY210" fmla="*/ 1447697 h 1800225"/>
              <a:gd name="connsiteX211" fmla="*/ 691039 w 1800225"/>
              <a:gd name="connsiteY211" fmla="*/ 1445792 h 1800225"/>
              <a:gd name="connsiteX212" fmla="*/ 874871 w 1800225"/>
              <a:gd name="connsiteY212" fmla="*/ 1330540 h 1800225"/>
              <a:gd name="connsiteX213" fmla="*/ 874871 w 1800225"/>
              <a:gd name="connsiteY213" fmla="*/ 1405788 h 1800225"/>
              <a:gd name="connsiteX214" fmla="*/ 874871 w 1800225"/>
              <a:gd name="connsiteY214" fmla="*/ 1405788 h 1800225"/>
              <a:gd name="connsiteX215" fmla="*/ 731044 w 1800225"/>
              <a:gd name="connsiteY215" fmla="*/ 1497227 h 1800225"/>
              <a:gd name="connsiteX216" fmla="*/ 722471 w 1800225"/>
              <a:gd name="connsiteY216" fmla="*/ 1532470 h 1800225"/>
              <a:gd name="connsiteX217" fmla="*/ 757714 w 1800225"/>
              <a:gd name="connsiteY217" fmla="*/ 1541042 h 1800225"/>
              <a:gd name="connsiteX218" fmla="*/ 875824 w 1800225"/>
              <a:gd name="connsiteY218" fmla="*/ 1468652 h 1800225"/>
              <a:gd name="connsiteX219" fmla="*/ 875824 w 1800225"/>
              <a:gd name="connsiteY219" fmla="*/ 1468652 h 1800225"/>
              <a:gd name="connsiteX220" fmla="*/ 875824 w 1800225"/>
              <a:gd name="connsiteY220" fmla="*/ 1530565 h 1800225"/>
              <a:gd name="connsiteX221" fmla="*/ 875824 w 1800225"/>
              <a:gd name="connsiteY221" fmla="*/ 1530565 h 1800225"/>
              <a:gd name="connsiteX222" fmla="*/ 763429 w 1800225"/>
              <a:gd name="connsiteY222" fmla="*/ 1600097 h 1800225"/>
              <a:gd name="connsiteX223" fmla="*/ 754856 w 1800225"/>
              <a:gd name="connsiteY223" fmla="*/ 1635340 h 1800225"/>
              <a:gd name="connsiteX224" fmla="*/ 790099 w 1800225"/>
              <a:gd name="connsiteY224" fmla="*/ 1643913 h 1800225"/>
              <a:gd name="connsiteX225" fmla="*/ 875824 w 1800225"/>
              <a:gd name="connsiteY225" fmla="*/ 1590572 h 1800225"/>
              <a:gd name="connsiteX226" fmla="*/ 875824 w 1800225"/>
              <a:gd name="connsiteY226" fmla="*/ 1591525 h 1800225"/>
              <a:gd name="connsiteX227" fmla="*/ 875824 w 1800225"/>
              <a:gd name="connsiteY227" fmla="*/ 1654390 h 1800225"/>
              <a:gd name="connsiteX228" fmla="*/ 809149 w 1800225"/>
              <a:gd name="connsiteY228" fmla="*/ 1695347 h 1800225"/>
              <a:gd name="connsiteX229" fmla="*/ 800576 w 1800225"/>
              <a:gd name="connsiteY229" fmla="*/ 1730590 h 1800225"/>
              <a:gd name="connsiteX230" fmla="*/ 835819 w 1800225"/>
              <a:gd name="connsiteY230" fmla="*/ 1739163 h 1800225"/>
              <a:gd name="connsiteX231" fmla="*/ 875824 w 1800225"/>
              <a:gd name="connsiteY231" fmla="*/ 1714397 h 1800225"/>
              <a:gd name="connsiteX232" fmla="*/ 875824 w 1800225"/>
              <a:gd name="connsiteY232" fmla="*/ 1715350 h 1800225"/>
              <a:gd name="connsiteX233" fmla="*/ 875824 w 1800225"/>
              <a:gd name="connsiteY233" fmla="*/ 1774405 h 1800225"/>
              <a:gd name="connsiteX234" fmla="*/ 901541 w 1800225"/>
              <a:gd name="connsiteY234" fmla="*/ 1800122 h 1800225"/>
              <a:gd name="connsiteX235" fmla="*/ 926306 w 1800225"/>
              <a:gd name="connsiteY235" fmla="*/ 1774405 h 1800225"/>
              <a:gd name="connsiteX236" fmla="*/ 927259 w 1800225"/>
              <a:gd name="connsiteY236" fmla="*/ 1723922 h 1800225"/>
              <a:gd name="connsiteX237" fmla="*/ 927259 w 1800225"/>
              <a:gd name="connsiteY237" fmla="*/ 1723922 h 1800225"/>
              <a:gd name="connsiteX238" fmla="*/ 951071 w 1800225"/>
              <a:gd name="connsiteY238" fmla="*/ 1740115 h 1800225"/>
              <a:gd name="connsiteX239" fmla="*/ 986314 w 1800225"/>
              <a:gd name="connsiteY239" fmla="*/ 1733447 h 1800225"/>
              <a:gd name="connsiteX240" fmla="*/ 979646 w 1800225"/>
              <a:gd name="connsiteY240" fmla="*/ 1698205 h 1800225"/>
              <a:gd name="connsiteX241" fmla="*/ 926306 w 1800225"/>
              <a:gd name="connsiteY241" fmla="*/ 1662010 h 1800225"/>
              <a:gd name="connsiteX242" fmla="*/ 926306 w 1800225"/>
              <a:gd name="connsiteY242" fmla="*/ 1662010 h 1800225"/>
              <a:gd name="connsiteX243" fmla="*/ 926306 w 1800225"/>
              <a:gd name="connsiteY243" fmla="*/ 1600097 h 1800225"/>
              <a:gd name="connsiteX244" fmla="*/ 926306 w 1800225"/>
              <a:gd name="connsiteY244" fmla="*/ 1599145 h 1800225"/>
              <a:gd name="connsiteX245" fmla="*/ 926306 w 1800225"/>
              <a:gd name="connsiteY245" fmla="*/ 1599145 h 1800225"/>
              <a:gd name="connsiteX246" fmla="*/ 997744 w 1800225"/>
              <a:gd name="connsiteY246" fmla="*/ 1646770 h 1800225"/>
              <a:gd name="connsiteX247" fmla="*/ 1032986 w 1800225"/>
              <a:gd name="connsiteY247" fmla="*/ 1640102 h 1800225"/>
              <a:gd name="connsiteX248" fmla="*/ 1026319 w 1800225"/>
              <a:gd name="connsiteY248" fmla="*/ 1604860 h 1800225"/>
              <a:gd name="connsiteX249" fmla="*/ 927259 w 1800225"/>
              <a:gd name="connsiteY249" fmla="*/ 1538185 h 1800225"/>
              <a:gd name="connsiteX250" fmla="*/ 927259 w 1800225"/>
              <a:gd name="connsiteY250" fmla="*/ 1538185 h 1800225"/>
              <a:gd name="connsiteX251" fmla="*/ 928211 w 1800225"/>
              <a:gd name="connsiteY251" fmla="*/ 1463890 h 1800225"/>
              <a:gd name="connsiteX252" fmla="*/ 928211 w 1800225"/>
              <a:gd name="connsiteY252" fmla="*/ 1463890 h 1800225"/>
              <a:gd name="connsiteX253" fmla="*/ 1051084 w 1800225"/>
              <a:gd name="connsiteY253" fmla="*/ 1546758 h 1800225"/>
              <a:gd name="connsiteX254" fmla="*/ 1086326 w 1800225"/>
              <a:gd name="connsiteY254" fmla="*/ 1540090 h 1800225"/>
              <a:gd name="connsiteX255" fmla="*/ 1079659 w 1800225"/>
              <a:gd name="connsiteY255" fmla="*/ 1504847 h 1800225"/>
              <a:gd name="connsiteX256" fmla="*/ 927259 w 1800225"/>
              <a:gd name="connsiteY256" fmla="*/ 1402930 h 1800225"/>
              <a:gd name="connsiteX257" fmla="*/ 927259 w 1800225"/>
              <a:gd name="connsiteY257" fmla="*/ 1402930 h 1800225"/>
              <a:gd name="connsiteX258" fmla="*/ 927259 w 1800225"/>
              <a:gd name="connsiteY258" fmla="*/ 1323872 h 1800225"/>
              <a:gd name="connsiteX259" fmla="*/ 1097756 w 1800225"/>
              <a:gd name="connsiteY259" fmla="*/ 1443888 h 1800225"/>
              <a:gd name="connsiteX260" fmla="*/ 1136809 w 1800225"/>
              <a:gd name="connsiteY260" fmla="*/ 1427695 h 1800225"/>
              <a:gd name="connsiteX261" fmla="*/ 1176814 w 1800225"/>
              <a:gd name="connsiteY261" fmla="*/ 1222907 h 1800225"/>
              <a:gd name="connsiteX262" fmla="*/ 1231106 w 1800225"/>
              <a:gd name="connsiteY262" fmla="*/ 1279105 h 1800225"/>
              <a:gd name="connsiteX263" fmla="*/ 1231106 w 1800225"/>
              <a:gd name="connsiteY263" fmla="*/ 1279105 h 1800225"/>
              <a:gd name="connsiteX264" fmla="*/ 1192054 w 1800225"/>
              <a:gd name="connsiteY264" fmla="*/ 1458175 h 1800225"/>
              <a:gd name="connsiteX265" fmla="*/ 1211104 w 1800225"/>
              <a:gd name="connsiteY265" fmla="*/ 1487702 h 1800225"/>
              <a:gd name="connsiteX266" fmla="*/ 1241584 w 1800225"/>
              <a:gd name="connsiteY266" fmla="*/ 1468652 h 1800225"/>
              <a:gd name="connsiteX267" fmla="*/ 1273016 w 1800225"/>
              <a:gd name="connsiteY267" fmla="*/ 1323872 h 1800225"/>
              <a:gd name="connsiteX268" fmla="*/ 1273016 w 1800225"/>
              <a:gd name="connsiteY268" fmla="*/ 1323872 h 1800225"/>
              <a:gd name="connsiteX269" fmla="*/ 1325404 w 1800225"/>
              <a:gd name="connsiteY269" fmla="*/ 1377213 h 1800225"/>
              <a:gd name="connsiteX270" fmla="*/ 1325404 w 1800225"/>
              <a:gd name="connsiteY270" fmla="*/ 1377213 h 1800225"/>
              <a:gd name="connsiteX271" fmla="*/ 1300639 w 1800225"/>
              <a:gd name="connsiteY271" fmla="*/ 1494370 h 1800225"/>
              <a:gd name="connsiteX272" fmla="*/ 1319689 w 1800225"/>
              <a:gd name="connsiteY272" fmla="*/ 1524850 h 1800225"/>
              <a:gd name="connsiteX273" fmla="*/ 1350169 w 1800225"/>
              <a:gd name="connsiteY273" fmla="*/ 1505800 h 1800225"/>
              <a:gd name="connsiteX274" fmla="*/ 1368266 w 1800225"/>
              <a:gd name="connsiteY274" fmla="*/ 1421980 h 1800225"/>
              <a:gd name="connsiteX275" fmla="*/ 1368266 w 1800225"/>
              <a:gd name="connsiteY275" fmla="*/ 1421980 h 1800225"/>
              <a:gd name="connsiteX276" fmla="*/ 1368266 w 1800225"/>
              <a:gd name="connsiteY276" fmla="*/ 1422933 h 1800225"/>
              <a:gd name="connsiteX277" fmla="*/ 1411129 w 1800225"/>
              <a:gd name="connsiteY277" fmla="*/ 1467700 h 1800225"/>
              <a:gd name="connsiteX278" fmla="*/ 1411129 w 1800225"/>
              <a:gd name="connsiteY278" fmla="*/ 1467700 h 1800225"/>
              <a:gd name="connsiteX279" fmla="*/ 1397794 w 1800225"/>
              <a:gd name="connsiteY279" fmla="*/ 1530565 h 1800225"/>
              <a:gd name="connsiteX280" fmla="*/ 1416844 w 1800225"/>
              <a:gd name="connsiteY280" fmla="*/ 1561045 h 1800225"/>
              <a:gd name="connsiteX281" fmla="*/ 1447324 w 1800225"/>
              <a:gd name="connsiteY281" fmla="*/ 1541995 h 1800225"/>
              <a:gd name="connsiteX282" fmla="*/ 1453039 w 1800225"/>
              <a:gd name="connsiteY282" fmla="*/ 1513420 h 1800225"/>
              <a:gd name="connsiteX283" fmla="*/ 1453039 w 1800225"/>
              <a:gd name="connsiteY283" fmla="*/ 1513420 h 1800225"/>
              <a:gd name="connsiteX284" fmla="*/ 1488281 w 1800225"/>
              <a:gd name="connsiteY284" fmla="*/ 1549615 h 1800225"/>
              <a:gd name="connsiteX285" fmla="*/ 1523524 w 1800225"/>
              <a:gd name="connsiteY285" fmla="*/ 1550567 h 1800225"/>
              <a:gd name="connsiteX286" fmla="*/ 1524476 w 1800225"/>
              <a:gd name="connsiteY286" fmla="*/ 1514372 h 1800225"/>
              <a:gd name="connsiteX287" fmla="*/ 1483519 w 1800225"/>
              <a:gd name="connsiteY287" fmla="*/ 1472463 h 1800225"/>
              <a:gd name="connsiteX288" fmla="*/ 1482566 w 1800225"/>
              <a:gd name="connsiteY288" fmla="*/ 1471510 h 1800225"/>
              <a:gd name="connsiteX289" fmla="*/ 1528286 w 1800225"/>
              <a:gd name="connsiteY289" fmla="*/ 1461985 h 1800225"/>
              <a:gd name="connsiteX290" fmla="*/ 1547336 w 1800225"/>
              <a:gd name="connsiteY290" fmla="*/ 1431505 h 1800225"/>
              <a:gd name="connsiteX291" fmla="*/ 1516856 w 1800225"/>
              <a:gd name="connsiteY291" fmla="*/ 1412455 h 1800225"/>
              <a:gd name="connsiteX292" fmla="*/ 1440656 w 1800225"/>
              <a:gd name="connsiteY292" fmla="*/ 1428647 h 1800225"/>
              <a:gd name="connsiteX293" fmla="*/ 1397794 w 1800225"/>
              <a:gd name="connsiteY293" fmla="*/ 1379117 h 1800225"/>
              <a:gd name="connsiteX294" fmla="*/ 1397794 w 1800225"/>
              <a:gd name="connsiteY294" fmla="*/ 1379117 h 1800225"/>
              <a:gd name="connsiteX295" fmla="*/ 1495901 w 1800225"/>
              <a:gd name="connsiteY295" fmla="*/ 1358163 h 1800225"/>
              <a:gd name="connsiteX296" fmla="*/ 1514951 w 1800225"/>
              <a:gd name="connsiteY296" fmla="*/ 1327683 h 1800225"/>
              <a:gd name="connsiteX297" fmla="*/ 1484471 w 1800225"/>
              <a:gd name="connsiteY297" fmla="*/ 1308633 h 1800225"/>
              <a:gd name="connsiteX298" fmla="*/ 1355884 w 1800225"/>
              <a:gd name="connsiteY298" fmla="*/ 1336255 h 1800225"/>
              <a:gd name="connsiteX299" fmla="*/ 1355884 w 1800225"/>
              <a:gd name="connsiteY299" fmla="*/ 1336255 h 1800225"/>
              <a:gd name="connsiteX300" fmla="*/ 1313021 w 1800225"/>
              <a:gd name="connsiteY300" fmla="*/ 1291488 h 1800225"/>
              <a:gd name="connsiteX301" fmla="*/ 1313021 w 1800225"/>
              <a:gd name="connsiteY301" fmla="*/ 1291488 h 1800225"/>
              <a:gd name="connsiteX302" fmla="*/ 1448276 w 1800225"/>
              <a:gd name="connsiteY302" fmla="*/ 1261960 h 1800225"/>
              <a:gd name="connsiteX303" fmla="*/ 1467326 w 1800225"/>
              <a:gd name="connsiteY303" fmla="*/ 1231480 h 1800225"/>
              <a:gd name="connsiteX304" fmla="*/ 1436846 w 1800225"/>
              <a:gd name="connsiteY304" fmla="*/ 1212430 h 1800225"/>
              <a:gd name="connsiteX305" fmla="*/ 1271111 w 1800225"/>
              <a:gd name="connsiteY305" fmla="*/ 1248625 h 1800225"/>
              <a:gd name="connsiteX306" fmla="*/ 1271111 w 1800225"/>
              <a:gd name="connsiteY306" fmla="*/ 1248625 h 1800225"/>
              <a:gd name="connsiteX307" fmla="*/ 1218724 w 1800225"/>
              <a:gd name="connsiteY307" fmla="*/ 1194332 h 1800225"/>
              <a:gd name="connsiteX308" fmla="*/ 1431131 w 1800225"/>
              <a:gd name="connsiteY308" fmla="*/ 1150517 h 1800225"/>
              <a:gd name="connsiteX309" fmla="*/ 1449229 w 1800225"/>
              <a:gd name="connsiteY309" fmla="*/ 1135277 h 1800225"/>
              <a:gd name="connsiteX310" fmla="*/ 1447324 w 1800225"/>
              <a:gd name="connsiteY310" fmla="*/ 1112417 h 1800225"/>
              <a:gd name="connsiteX311" fmla="*/ 1332071 w 1800225"/>
              <a:gd name="connsiteY311" fmla="*/ 929537 h 1800225"/>
              <a:gd name="connsiteX312" fmla="*/ 1407319 w 1800225"/>
              <a:gd name="connsiteY312" fmla="*/ 929537 h 1800225"/>
              <a:gd name="connsiteX313" fmla="*/ 1495901 w 1800225"/>
              <a:gd name="connsiteY313" fmla="*/ 1073365 h 1800225"/>
              <a:gd name="connsiteX314" fmla="*/ 1531144 w 1800225"/>
              <a:gd name="connsiteY314" fmla="*/ 1081938 h 1800225"/>
              <a:gd name="connsiteX315" fmla="*/ 1539716 w 1800225"/>
              <a:gd name="connsiteY315" fmla="*/ 1046695 h 1800225"/>
              <a:gd name="connsiteX316" fmla="*/ 1467326 w 1800225"/>
              <a:gd name="connsiteY316" fmla="*/ 929537 h 1800225"/>
              <a:gd name="connsiteX317" fmla="*/ 1529239 w 1800225"/>
              <a:gd name="connsiteY317" fmla="*/ 929537 h 1800225"/>
              <a:gd name="connsiteX318" fmla="*/ 1530191 w 1800225"/>
              <a:gd name="connsiteY318" fmla="*/ 929537 h 1800225"/>
              <a:gd name="connsiteX319" fmla="*/ 1598771 w 1800225"/>
              <a:gd name="connsiteY319" fmla="*/ 1040980 h 1800225"/>
              <a:gd name="connsiteX320" fmla="*/ 1634014 w 1800225"/>
              <a:gd name="connsiteY320" fmla="*/ 1049552 h 1800225"/>
              <a:gd name="connsiteX321" fmla="*/ 1642586 w 1800225"/>
              <a:gd name="connsiteY321" fmla="*/ 1014310 h 1800225"/>
              <a:gd name="connsiteX322" fmla="*/ 1590199 w 1800225"/>
              <a:gd name="connsiteY322" fmla="*/ 928585 h 1800225"/>
              <a:gd name="connsiteX323" fmla="*/ 1653064 w 1800225"/>
              <a:gd name="connsiteY323" fmla="*/ 928585 h 1800225"/>
              <a:gd name="connsiteX324" fmla="*/ 1653064 w 1800225"/>
              <a:gd name="connsiteY324" fmla="*/ 928585 h 1800225"/>
              <a:gd name="connsiteX325" fmla="*/ 1694021 w 1800225"/>
              <a:gd name="connsiteY325" fmla="*/ 994307 h 1800225"/>
              <a:gd name="connsiteX326" fmla="*/ 1729264 w 1800225"/>
              <a:gd name="connsiteY326" fmla="*/ 1002880 h 1800225"/>
              <a:gd name="connsiteX327" fmla="*/ 1737836 w 1800225"/>
              <a:gd name="connsiteY327" fmla="*/ 967637 h 1800225"/>
              <a:gd name="connsiteX328" fmla="*/ 1714024 w 1800225"/>
              <a:gd name="connsiteY328" fmla="*/ 928585 h 1800225"/>
              <a:gd name="connsiteX329" fmla="*/ 1714024 w 1800225"/>
              <a:gd name="connsiteY329" fmla="*/ 928585 h 1800225"/>
              <a:gd name="connsiteX330" fmla="*/ 1774031 w 1800225"/>
              <a:gd name="connsiteY330" fmla="*/ 928585 h 1800225"/>
              <a:gd name="connsiteX331" fmla="*/ 1798796 w 1800225"/>
              <a:gd name="connsiteY331" fmla="*/ 902867 h 1800225"/>
              <a:gd name="connsiteX332" fmla="*/ 1773079 w 1800225"/>
              <a:gd name="connsiteY332" fmla="*/ 877150 h 1800225"/>
              <a:gd name="connsiteX333" fmla="*/ 1722596 w 1800225"/>
              <a:gd name="connsiteY333" fmla="*/ 878102 h 1800225"/>
              <a:gd name="connsiteX334" fmla="*/ 1722596 w 1800225"/>
              <a:gd name="connsiteY334" fmla="*/ 878102 h 1800225"/>
              <a:gd name="connsiteX335" fmla="*/ 1738789 w 1800225"/>
              <a:gd name="connsiteY335" fmla="*/ 853337 h 1800225"/>
              <a:gd name="connsiteX336" fmla="*/ 1732121 w 1800225"/>
              <a:gd name="connsiteY336" fmla="*/ 818095 h 1800225"/>
              <a:gd name="connsiteX337" fmla="*/ 1708309 w 1800225"/>
              <a:gd name="connsiteY337" fmla="*/ 815237 h 1800225"/>
              <a:gd name="connsiteX338" fmla="*/ 1696879 w 1800225"/>
              <a:gd name="connsiteY338" fmla="*/ 824762 h 1800225"/>
              <a:gd name="connsiteX339" fmla="*/ 1661636 w 1800225"/>
              <a:gd name="connsiteY339" fmla="*/ 877150 h 1800225"/>
              <a:gd name="connsiteX340" fmla="*/ 1661636 w 1800225"/>
              <a:gd name="connsiteY340" fmla="*/ 877150 h 1800225"/>
              <a:gd name="connsiteX341" fmla="*/ 1598771 w 1800225"/>
              <a:gd name="connsiteY341" fmla="*/ 877150 h 1800225"/>
              <a:gd name="connsiteX342" fmla="*/ 1646396 w 1800225"/>
              <a:gd name="connsiteY342" fmla="*/ 806665 h 1800225"/>
              <a:gd name="connsiteX343" fmla="*/ 1639729 w 1800225"/>
              <a:gd name="connsiteY343" fmla="*/ 771422 h 1800225"/>
              <a:gd name="connsiteX344" fmla="*/ 1615916 w 1800225"/>
              <a:gd name="connsiteY344" fmla="*/ 768565 h 1800225"/>
              <a:gd name="connsiteX345" fmla="*/ 1604486 w 1800225"/>
              <a:gd name="connsiteY345" fmla="*/ 778090 h 1800225"/>
              <a:gd name="connsiteX346" fmla="*/ 1537811 w 1800225"/>
              <a:gd name="connsiteY346" fmla="*/ 877150 h 1800225"/>
              <a:gd name="connsiteX347" fmla="*/ 1462564 w 1800225"/>
              <a:gd name="connsiteY347" fmla="*/ 877150 h 1800225"/>
              <a:gd name="connsiteX348" fmla="*/ 1462564 w 1800225"/>
              <a:gd name="connsiteY348" fmla="*/ 877150 h 1800225"/>
              <a:gd name="connsiteX349" fmla="*/ 1545431 w 1800225"/>
              <a:gd name="connsiteY349" fmla="*/ 754277 h 1800225"/>
              <a:gd name="connsiteX350" fmla="*/ 1538764 w 1800225"/>
              <a:gd name="connsiteY350" fmla="*/ 719035 h 1800225"/>
              <a:gd name="connsiteX351" fmla="*/ 1514951 w 1800225"/>
              <a:gd name="connsiteY351" fmla="*/ 716177 h 1800225"/>
              <a:gd name="connsiteX352" fmla="*/ 1503521 w 1800225"/>
              <a:gd name="connsiteY352" fmla="*/ 725702 h 1800225"/>
              <a:gd name="connsiteX353" fmla="*/ 1401604 w 1800225"/>
              <a:gd name="connsiteY353" fmla="*/ 878102 h 1800225"/>
              <a:gd name="connsiteX354" fmla="*/ 1322546 w 1800225"/>
              <a:gd name="connsiteY354" fmla="*/ 877150 h 1800225"/>
              <a:gd name="connsiteX355" fmla="*/ 1443514 w 1800225"/>
              <a:gd name="connsiteY355" fmla="*/ 706652 h 1800225"/>
              <a:gd name="connsiteX356" fmla="*/ 1445419 w 1800225"/>
              <a:gd name="connsiteY356" fmla="*/ 682840 h 1800225"/>
              <a:gd name="connsiteX357" fmla="*/ 1427321 w 1800225"/>
              <a:gd name="connsiteY357" fmla="*/ 667600 h 1800225"/>
              <a:gd name="connsiteX358" fmla="*/ 1221581 w 1800225"/>
              <a:gd name="connsiteY358" fmla="*/ 628547 h 1800225"/>
              <a:gd name="connsiteX359" fmla="*/ 1278731 w 1800225"/>
              <a:gd name="connsiteY359" fmla="*/ 573302 h 1800225"/>
              <a:gd name="connsiteX360" fmla="*/ 1456849 w 1800225"/>
              <a:gd name="connsiteY360" fmla="*/ 611402 h 1800225"/>
              <a:gd name="connsiteX361" fmla="*/ 1487329 w 1800225"/>
              <a:gd name="connsiteY361" fmla="*/ 592352 h 1800225"/>
              <a:gd name="connsiteX362" fmla="*/ 1468279 w 1800225"/>
              <a:gd name="connsiteY362" fmla="*/ 561872 h 1800225"/>
              <a:gd name="connsiteX363" fmla="*/ 1321594 w 1800225"/>
              <a:gd name="connsiteY363" fmla="*/ 532345 h 1800225"/>
              <a:gd name="connsiteX364" fmla="*/ 1374934 w 1800225"/>
              <a:gd name="connsiteY364" fmla="*/ 479957 h 1800225"/>
              <a:gd name="connsiteX365" fmla="*/ 1492091 w 1800225"/>
              <a:gd name="connsiteY365" fmla="*/ 504722 h 1800225"/>
              <a:gd name="connsiteX366" fmla="*/ 1522571 w 1800225"/>
              <a:gd name="connsiteY366" fmla="*/ 485672 h 1800225"/>
              <a:gd name="connsiteX367" fmla="*/ 1503521 w 1800225"/>
              <a:gd name="connsiteY367" fmla="*/ 455192 h 1800225"/>
              <a:gd name="connsiteX368" fmla="*/ 1420654 w 1800225"/>
              <a:gd name="connsiteY368" fmla="*/ 437095 h 1800225"/>
              <a:gd name="connsiteX369" fmla="*/ 1420654 w 1800225"/>
              <a:gd name="connsiteY369" fmla="*/ 437095 h 1800225"/>
              <a:gd name="connsiteX370" fmla="*/ 1466374 w 1800225"/>
              <a:gd name="connsiteY370" fmla="*/ 393280 h 1800225"/>
              <a:gd name="connsiteX371" fmla="*/ 1528286 w 1800225"/>
              <a:gd name="connsiteY371" fmla="*/ 406615 h 1800225"/>
              <a:gd name="connsiteX372" fmla="*/ 1558766 w 1800225"/>
              <a:gd name="connsiteY372" fmla="*/ 387565 h 1800225"/>
              <a:gd name="connsiteX373" fmla="*/ 1539716 w 1800225"/>
              <a:gd name="connsiteY373" fmla="*/ 357085 h 1800225"/>
              <a:gd name="connsiteX374" fmla="*/ 1510189 w 1800225"/>
              <a:gd name="connsiteY374" fmla="*/ 350417 h 1800225"/>
              <a:gd name="connsiteX375" fmla="*/ 1510189 w 1800225"/>
              <a:gd name="connsiteY375" fmla="*/ 350417 h 1800225"/>
              <a:gd name="connsiteX376" fmla="*/ 1546384 w 1800225"/>
              <a:gd name="connsiteY376" fmla="*/ 316127 h 1800225"/>
              <a:gd name="connsiteX377" fmla="*/ 1546384 w 1800225"/>
              <a:gd name="connsiteY377" fmla="*/ 280885 h 1800225"/>
              <a:gd name="connsiteX378" fmla="*/ 1257776 w 1800225"/>
              <a:gd name="connsiteY378" fmla="*/ 879055 h 1800225"/>
              <a:gd name="connsiteX379" fmla="*/ 1110139 w 1800225"/>
              <a:gd name="connsiteY379" fmla="*/ 880007 h 1800225"/>
              <a:gd name="connsiteX380" fmla="*/ 1109186 w 1800225"/>
              <a:gd name="connsiteY380" fmla="*/ 828572 h 1800225"/>
              <a:gd name="connsiteX381" fmla="*/ 1102519 w 1800225"/>
              <a:gd name="connsiteY381" fmla="*/ 811427 h 1800225"/>
              <a:gd name="connsiteX382" fmla="*/ 1068229 w 1800225"/>
              <a:gd name="connsiteY382" fmla="*/ 774280 h 1800225"/>
              <a:gd name="connsiteX383" fmla="*/ 1175861 w 1800225"/>
              <a:gd name="connsiteY383" fmla="*/ 671410 h 1800225"/>
              <a:gd name="connsiteX384" fmla="*/ 1376839 w 1800225"/>
              <a:gd name="connsiteY384" fmla="*/ 710462 h 1800225"/>
              <a:gd name="connsiteX385" fmla="*/ 1258729 w 1800225"/>
              <a:gd name="connsiteY385" fmla="*/ 877150 h 1800225"/>
              <a:gd name="connsiteX386" fmla="*/ 1257776 w 1800225"/>
              <a:gd name="connsiteY386" fmla="*/ 879055 h 1800225"/>
              <a:gd name="connsiteX387" fmla="*/ 1059656 w 1800225"/>
              <a:gd name="connsiteY387" fmla="*/ 879055 h 1800225"/>
              <a:gd name="connsiteX388" fmla="*/ 1060609 w 1800225"/>
              <a:gd name="connsiteY388" fmla="*/ 929537 h 1800225"/>
              <a:gd name="connsiteX389" fmla="*/ 1061561 w 1800225"/>
              <a:gd name="connsiteY389" fmla="*/ 969542 h 1800225"/>
              <a:gd name="connsiteX390" fmla="*/ 1032034 w 1800225"/>
              <a:gd name="connsiteY390" fmla="*/ 997165 h 1800225"/>
              <a:gd name="connsiteX391" fmla="*/ 994886 w 1800225"/>
              <a:gd name="connsiteY391" fmla="*/ 1031455 h 1800225"/>
              <a:gd name="connsiteX392" fmla="*/ 965359 w 1800225"/>
              <a:gd name="connsiteY392" fmla="*/ 1059077 h 1800225"/>
              <a:gd name="connsiteX393" fmla="*/ 925354 w 1800225"/>
              <a:gd name="connsiteY393" fmla="*/ 1060030 h 1800225"/>
              <a:gd name="connsiteX394" fmla="*/ 874871 w 1800225"/>
              <a:gd name="connsiteY394" fmla="*/ 1060982 h 1800225"/>
              <a:gd name="connsiteX395" fmla="*/ 834866 w 1800225"/>
              <a:gd name="connsiteY395" fmla="*/ 1061935 h 1800225"/>
              <a:gd name="connsiteX396" fmla="*/ 807244 w 1800225"/>
              <a:gd name="connsiteY396" fmla="*/ 1032407 h 1800225"/>
              <a:gd name="connsiteX397" fmla="*/ 772954 w 1800225"/>
              <a:gd name="connsiteY397" fmla="*/ 995260 h 1800225"/>
              <a:gd name="connsiteX398" fmla="*/ 745331 w 1800225"/>
              <a:gd name="connsiteY398" fmla="*/ 965732 h 1800225"/>
              <a:gd name="connsiteX399" fmla="*/ 744379 w 1800225"/>
              <a:gd name="connsiteY399" fmla="*/ 925727 h 1800225"/>
              <a:gd name="connsiteX400" fmla="*/ 743426 w 1800225"/>
              <a:gd name="connsiteY400" fmla="*/ 875245 h 1800225"/>
              <a:gd name="connsiteX401" fmla="*/ 742474 w 1800225"/>
              <a:gd name="connsiteY401" fmla="*/ 835240 h 1800225"/>
              <a:gd name="connsiteX402" fmla="*/ 772001 w 1800225"/>
              <a:gd name="connsiteY402" fmla="*/ 807617 h 1800225"/>
              <a:gd name="connsiteX403" fmla="*/ 809149 w 1800225"/>
              <a:gd name="connsiteY403" fmla="*/ 773327 h 1800225"/>
              <a:gd name="connsiteX404" fmla="*/ 838676 w 1800225"/>
              <a:gd name="connsiteY404" fmla="*/ 745705 h 1800225"/>
              <a:gd name="connsiteX405" fmla="*/ 878681 w 1800225"/>
              <a:gd name="connsiteY405" fmla="*/ 744752 h 1800225"/>
              <a:gd name="connsiteX406" fmla="*/ 929164 w 1800225"/>
              <a:gd name="connsiteY406" fmla="*/ 743800 h 1800225"/>
              <a:gd name="connsiteX407" fmla="*/ 969169 w 1800225"/>
              <a:gd name="connsiteY407" fmla="*/ 742847 h 1800225"/>
              <a:gd name="connsiteX408" fmla="*/ 996791 w 1800225"/>
              <a:gd name="connsiteY408" fmla="*/ 772375 h 1800225"/>
              <a:gd name="connsiteX409" fmla="*/ 1031081 w 1800225"/>
              <a:gd name="connsiteY409" fmla="*/ 809522 h 1800225"/>
              <a:gd name="connsiteX410" fmla="*/ 1057751 w 1800225"/>
              <a:gd name="connsiteY410" fmla="*/ 839050 h 1800225"/>
              <a:gd name="connsiteX411" fmla="*/ 1059656 w 1800225"/>
              <a:gd name="connsiteY411" fmla="*/ 879055 h 1800225"/>
              <a:gd name="connsiteX412" fmla="*/ 1178719 w 1800225"/>
              <a:gd name="connsiteY412" fmla="*/ 1150517 h 1800225"/>
              <a:gd name="connsiteX413" fmla="*/ 1066324 w 1800225"/>
              <a:gd name="connsiteY413" fmla="*/ 1033360 h 1800225"/>
              <a:gd name="connsiteX414" fmla="*/ 1103471 w 1800225"/>
              <a:gd name="connsiteY414" fmla="*/ 999070 h 1800225"/>
              <a:gd name="connsiteX415" fmla="*/ 1112044 w 1800225"/>
              <a:gd name="connsiteY415" fmla="*/ 980020 h 1800225"/>
              <a:gd name="connsiteX416" fmla="*/ 1111091 w 1800225"/>
              <a:gd name="connsiteY416" fmla="*/ 929537 h 1800225"/>
              <a:gd name="connsiteX417" fmla="*/ 1272064 w 1800225"/>
              <a:gd name="connsiteY417" fmla="*/ 928585 h 1800225"/>
              <a:gd name="connsiteX418" fmla="*/ 1384459 w 1800225"/>
              <a:gd name="connsiteY418" fmla="*/ 1107655 h 1800225"/>
              <a:gd name="connsiteX419" fmla="*/ 1178719 w 1800225"/>
              <a:gd name="connsiteY419" fmla="*/ 1150517 h 1800225"/>
              <a:gd name="connsiteX420" fmla="*/ 926306 w 1800225"/>
              <a:gd name="connsiteY420" fmla="*/ 1260055 h 1800225"/>
              <a:gd name="connsiteX421" fmla="*/ 925354 w 1800225"/>
              <a:gd name="connsiteY421" fmla="*/ 1111465 h 1800225"/>
              <a:gd name="connsiteX422" fmla="*/ 975836 w 1800225"/>
              <a:gd name="connsiteY422" fmla="*/ 1110513 h 1800225"/>
              <a:gd name="connsiteX423" fmla="*/ 992981 w 1800225"/>
              <a:gd name="connsiteY423" fmla="*/ 1103845 h 1800225"/>
              <a:gd name="connsiteX424" fmla="*/ 1030129 w 1800225"/>
              <a:gd name="connsiteY424" fmla="*/ 1069555 h 1800225"/>
              <a:gd name="connsiteX425" fmla="*/ 1132999 w 1800225"/>
              <a:gd name="connsiteY425" fmla="*/ 1177188 h 1800225"/>
              <a:gd name="connsiteX426" fmla="*/ 1093946 w 1800225"/>
              <a:gd name="connsiteY426" fmla="*/ 1378165 h 1800225"/>
              <a:gd name="connsiteX427" fmla="*/ 926306 w 1800225"/>
              <a:gd name="connsiteY427" fmla="*/ 1260055 h 1800225"/>
              <a:gd name="connsiteX428" fmla="*/ 652939 w 1800225"/>
              <a:gd name="connsiteY428" fmla="*/ 1179092 h 1800225"/>
              <a:gd name="connsiteX429" fmla="*/ 769144 w 1800225"/>
              <a:gd name="connsiteY429" fmla="*/ 1067650 h 1800225"/>
              <a:gd name="connsiteX430" fmla="*/ 803434 w 1800225"/>
              <a:gd name="connsiteY430" fmla="*/ 1104797 h 1800225"/>
              <a:gd name="connsiteX431" fmla="*/ 822484 w 1800225"/>
              <a:gd name="connsiteY431" fmla="*/ 1112417 h 1800225"/>
              <a:gd name="connsiteX432" fmla="*/ 872966 w 1800225"/>
              <a:gd name="connsiteY432" fmla="*/ 1111465 h 1800225"/>
              <a:gd name="connsiteX433" fmla="*/ 872966 w 1800225"/>
              <a:gd name="connsiteY433" fmla="*/ 1274342 h 1800225"/>
              <a:gd name="connsiteX434" fmla="*/ 694849 w 1800225"/>
              <a:gd name="connsiteY434" fmla="*/ 1386738 h 1800225"/>
              <a:gd name="connsiteX435" fmla="*/ 652939 w 1800225"/>
              <a:gd name="connsiteY435" fmla="*/ 1179092 h 1800225"/>
              <a:gd name="connsiteX436" fmla="*/ 545306 w 1800225"/>
              <a:gd name="connsiteY436" fmla="*/ 926680 h 1800225"/>
              <a:gd name="connsiteX437" fmla="*/ 693896 w 1800225"/>
              <a:gd name="connsiteY437" fmla="*/ 925727 h 1800225"/>
              <a:gd name="connsiteX438" fmla="*/ 694849 w 1800225"/>
              <a:gd name="connsiteY438" fmla="*/ 976210 h 1800225"/>
              <a:gd name="connsiteX439" fmla="*/ 701516 w 1800225"/>
              <a:gd name="connsiteY439" fmla="*/ 993355 h 1800225"/>
              <a:gd name="connsiteX440" fmla="*/ 735806 w 1800225"/>
              <a:gd name="connsiteY440" fmla="*/ 1030502 h 1800225"/>
              <a:gd name="connsiteX441" fmla="*/ 628174 w 1800225"/>
              <a:gd name="connsiteY441" fmla="*/ 1132420 h 1800225"/>
              <a:gd name="connsiteX442" fmla="*/ 627221 w 1800225"/>
              <a:gd name="connsiteY442" fmla="*/ 1131467 h 1800225"/>
              <a:gd name="connsiteX443" fmla="*/ 426244 w 1800225"/>
              <a:gd name="connsiteY443" fmla="*/ 1093367 h 1800225"/>
              <a:gd name="connsiteX444" fmla="*/ 545306 w 1800225"/>
              <a:gd name="connsiteY444" fmla="*/ 926680 h 1800225"/>
              <a:gd name="connsiteX445" fmla="*/ 626269 w 1800225"/>
              <a:gd name="connsiteY445" fmla="*/ 654265 h 1800225"/>
              <a:gd name="connsiteX446" fmla="*/ 737711 w 1800225"/>
              <a:gd name="connsiteY446" fmla="*/ 770470 h 1800225"/>
              <a:gd name="connsiteX447" fmla="*/ 700564 w 1800225"/>
              <a:gd name="connsiteY447" fmla="*/ 804760 h 1800225"/>
              <a:gd name="connsiteX448" fmla="*/ 691991 w 1800225"/>
              <a:gd name="connsiteY448" fmla="*/ 823810 h 1800225"/>
              <a:gd name="connsiteX449" fmla="*/ 692944 w 1800225"/>
              <a:gd name="connsiteY449" fmla="*/ 875245 h 1800225"/>
              <a:gd name="connsiteX450" fmla="*/ 531971 w 1800225"/>
              <a:gd name="connsiteY450" fmla="*/ 876197 h 1800225"/>
              <a:gd name="connsiteX451" fmla="*/ 418624 w 1800225"/>
              <a:gd name="connsiteY451" fmla="*/ 697127 h 1800225"/>
              <a:gd name="connsiteX452" fmla="*/ 626269 w 1800225"/>
              <a:gd name="connsiteY452" fmla="*/ 654265 h 1800225"/>
              <a:gd name="connsiteX453" fmla="*/ 877729 w 1800225"/>
              <a:gd name="connsiteY453" fmla="*/ 545680 h 1800225"/>
              <a:gd name="connsiteX454" fmla="*/ 877729 w 1800225"/>
              <a:gd name="connsiteY454" fmla="*/ 695222 h 1800225"/>
              <a:gd name="connsiteX455" fmla="*/ 827246 w 1800225"/>
              <a:gd name="connsiteY455" fmla="*/ 696175 h 1800225"/>
              <a:gd name="connsiteX456" fmla="*/ 817721 w 1800225"/>
              <a:gd name="connsiteY456" fmla="*/ 698080 h 1800225"/>
              <a:gd name="connsiteX457" fmla="*/ 810101 w 1800225"/>
              <a:gd name="connsiteY457" fmla="*/ 703795 h 1800225"/>
              <a:gd name="connsiteX458" fmla="*/ 773906 w 1800225"/>
              <a:gd name="connsiteY458" fmla="*/ 738085 h 1800225"/>
              <a:gd name="connsiteX459" fmla="*/ 671989 w 1800225"/>
              <a:gd name="connsiteY459" fmla="*/ 629500 h 1800225"/>
              <a:gd name="connsiteX460" fmla="*/ 711041 w 1800225"/>
              <a:gd name="connsiteY460" fmla="*/ 428522 h 1800225"/>
              <a:gd name="connsiteX461" fmla="*/ 877729 w 1800225"/>
              <a:gd name="connsiteY461" fmla="*/ 545680 h 1800225"/>
              <a:gd name="connsiteX462" fmla="*/ 1151096 w 1800225"/>
              <a:gd name="connsiteY462" fmla="*/ 626642 h 1800225"/>
              <a:gd name="connsiteX463" fmla="*/ 1034891 w 1800225"/>
              <a:gd name="connsiteY463" fmla="*/ 738085 h 1800225"/>
              <a:gd name="connsiteX464" fmla="*/ 999649 w 1800225"/>
              <a:gd name="connsiteY464" fmla="*/ 699985 h 1800225"/>
              <a:gd name="connsiteX465" fmla="*/ 980599 w 1800225"/>
              <a:gd name="connsiteY465" fmla="*/ 692365 h 1800225"/>
              <a:gd name="connsiteX466" fmla="*/ 929164 w 1800225"/>
              <a:gd name="connsiteY466" fmla="*/ 693317 h 1800225"/>
              <a:gd name="connsiteX467" fmla="*/ 928211 w 1800225"/>
              <a:gd name="connsiteY467" fmla="*/ 532345 h 1800225"/>
              <a:gd name="connsiteX468" fmla="*/ 1107281 w 1800225"/>
              <a:gd name="connsiteY468" fmla="*/ 419950 h 1800225"/>
              <a:gd name="connsiteX469" fmla="*/ 1151096 w 1800225"/>
              <a:gd name="connsiteY469" fmla="*/ 626642 h 1800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</a:cxnLst>
            <a:rect l="l" t="t" r="r" b="b"/>
            <a:pathLst>
              <a:path w="1800225" h="1800225">
                <a:moveTo>
                  <a:pt x="1546384" y="280885"/>
                </a:moveTo>
                <a:cubicBezTo>
                  <a:pt x="1536859" y="270407"/>
                  <a:pt x="1520666" y="270407"/>
                  <a:pt x="1511141" y="279932"/>
                </a:cubicBezTo>
                <a:lnTo>
                  <a:pt x="1467326" y="320890"/>
                </a:lnTo>
                <a:lnTo>
                  <a:pt x="1457801" y="275170"/>
                </a:lnTo>
                <a:cubicBezTo>
                  <a:pt x="1454944" y="261835"/>
                  <a:pt x="1441609" y="253262"/>
                  <a:pt x="1427321" y="256120"/>
                </a:cubicBezTo>
                <a:cubicBezTo>
                  <a:pt x="1426369" y="256120"/>
                  <a:pt x="1424464" y="257072"/>
                  <a:pt x="1423511" y="257072"/>
                </a:cubicBezTo>
                <a:cubicBezTo>
                  <a:pt x="1412081" y="261835"/>
                  <a:pt x="1405414" y="273265"/>
                  <a:pt x="1408271" y="285647"/>
                </a:cubicBezTo>
                <a:lnTo>
                  <a:pt x="1424464" y="361847"/>
                </a:lnTo>
                <a:lnTo>
                  <a:pt x="1424464" y="361847"/>
                </a:lnTo>
                <a:lnTo>
                  <a:pt x="1378744" y="405662"/>
                </a:lnTo>
                <a:lnTo>
                  <a:pt x="1378744" y="405662"/>
                </a:lnTo>
                <a:lnTo>
                  <a:pt x="1356836" y="306602"/>
                </a:lnTo>
                <a:cubicBezTo>
                  <a:pt x="1353979" y="293267"/>
                  <a:pt x="1340644" y="284695"/>
                  <a:pt x="1326356" y="287552"/>
                </a:cubicBezTo>
                <a:cubicBezTo>
                  <a:pt x="1324451" y="287552"/>
                  <a:pt x="1323499" y="288505"/>
                  <a:pt x="1322546" y="288505"/>
                </a:cubicBezTo>
                <a:cubicBezTo>
                  <a:pt x="1311116" y="293267"/>
                  <a:pt x="1304449" y="304697"/>
                  <a:pt x="1307306" y="317080"/>
                </a:cubicBezTo>
                <a:lnTo>
                  <a:pt x="1335881" y="445667"/>
                </a:lnTo>
                <a:lnTo>
                  <a:pt x="1335881" y="445667"/>
                </a:lnTo>
                <a:lnTo>
                  <a:pt x="1291114" y="488530"/>
                </a:lnTo>
                <a:lnTo>
                  <a:pt x="1291114" y="488530"/>
                </a:lnTo>
                <a:lnTo>
                  <a:pt x="1261586" y="353275"/>
                </a:lnTo>
                <a:cubicBezTo>
                  <a:pt x="1258729" y="339940"/>
                  <a:pt x="1245394" y="331367"/>
                  <a:pt x="1231106" y="334225"/>
                </a:cubicBezTo>
                <a:cubicBezTo>
                  <a:pt x="1230154" y="334225"/>
                  <a:pt x="1228249" y="335177"/>
                  <a:pt x="1227296" y="335177"/>
                </a:cubicBezTo>
                <a:cubicBezTo>
                  <a:pt x="1215866" y="339940"/>
                  <a:pt x="1209199" y="352322"/>
                  <a:pt x="1212056" y="363752"/>
                </a:cubicBezTo>
                <a:lnTo>
                  <a:pt x="1248251" y="529487"/>
                </a:lnTo>
                <a:lnTo>
                  <a:pt x="1193959" y="581875"/>
                </a:lnTo>
                <a:lnTo>
                  <a:pt x="1150144" y="372325"/>
                </a:lnTo>
                <a:cubicBezTo>
                  <a:pt x="1148239" y="364705"/>
                  <a:pt x="1142524" y="358037"/>
                  <a:pt x="1134904" y="354227"/>
                </a:cubicBezTo>
                <a:cubicBezTo>
                  <a:pt x="1127284" y="351370"/>
                  <a:pt x="1118711" y="352322"/>
                  <a:pt x="1111091" y="356132"/>
                </a:cubicBezTo>
                <a:lnTo>
                  <a:pt x="929164" y="471385"/>
                </a:lnTo>
                <a:lnTo>
                  <a:pt x="928211" y="396137"/>
                </a:lnTo>
                <a:lnTo>
                  <a:pt x="1072991" y="307555"/>
                </a:lnTo>
                <a:cubicBezTo>
                  <a:pt x="1084421" y="299935"/>
                  <a:pt x="1088231" y="284695"/>
                  <a:pt x="1081564" y="272312"/>
                </a:cubicBezTo>
                <a:cubicBezTo>
                  <a:pt x="1073944" y="259930"/>
                  <a:pt x="1058704" y="256120"/>
                  <a:pt x="1046321" y="263740"/>
                </a:cubicBezTo>
                <a:lnTo>
                  <a:pt x="929164" y="336130"/>
                </a:lnTo>
                <a:lnTo>
                  <a:pt x="929164" y="273265"/>
                </a:lnTo>
                <a:lnTo>
                  <a:pt x="1041559" y="203732"/>
                </a:lnTo>
                <a:cubicBezTo>
                  <a:pt x="1053941" y="196112"/>
                  <a:pt x="1056799" y="180872"/>
                  <a:pt x="1050131" y="168490"/>
                </a:cubicBezTo>
                <a:cubicBezTo>
                  <a:pt x="1042511" y="156107"/>
                  <a:pt x="1027271" y="152297"/>
                  <a:pt x="1014889" y="159917"/>
                </a:cubicBezTo>
                <a:lnTo>
                  <a:pt x="929164" y="212305"/>
                </a:lnTo>
                <a:lnTo>
                  <a:pt x="929164" y="149440"/>
                </a:lnTo>
                <a:lnTo>
                  <a:pt x="929164" y="148487"/>
                </a:lnTo>
                <a:lnTo>
                  <a:pt x="994886" y="107530"/>
                </a:lnTo>
                <a:cubicBezTo>
                  <a:pt x="1006316" y="99910"/>
                  <a:pt x="1010126" y="84670"/>
                  <a:pt x="1003459" y="72287"/>
                </a:cubicBezTo>
                <a:cubicBezTo>
                  <a:pt x="995839" y="59905"/>
                  <a:pt x="980599" y="56095"/>
                  <a:pt x="968216" y="63715"/>
                </a:cubicBezTo>
                <a:lnTo>
                  <a:pt x="929164" y="88480"/>
                </a:lnTo>
                <a:lnTo>
                  <a:pt x="929164" y="88480"/>
                </a:lnTo>
                <a:lnTo>
                  <a:pt x="929164" y="28472"/>
                </a:lnTo>
                <a:cubicBezTo>
                  <a:pt x="927259" y="17995"/>
                  <a:pt x="915829" y="7517"/>
                  <a:pt x="902494" y="7517"/>
                </a:cubicBezTo>
                <a:cubicBezTo>
                  <a:pt x="898684" y="6565"/>
                  <a:pt x="895826" y="7517"/>
                  <a:pt x="892969" y="9422"/>
                </a:cubicBezTo>
                <a:cubicBezTo>
                  <a:pt x="883444" y="13232"/>
                  <a:pt x="877729" y="21805"/>
                  <a:pt x="876776" y="32282"/>
                </a:cubicBezTo>
                <a:lnTo>
                  <a:pt x="876776" y="82765"/>
                </a:lnTo>
                <a:lnTo>
                  <a:pt x="852011" y="66572"/>
                </a:lnTo>
                <a:cubicBezTo>
                  <a:pt x="845344" y="61810"/>
                  <a:pt x="836771" y="60857"/>
                  <a:pt x="829151" y="64667"/>
                </a:cubicBezTo>
                <a:cubicBezTo>
                  <a:pt x="824389" y="66572"/>
                  <a:pt x="820579" y="69430"/>
                  <a:pt x="817721" y="74192"/>
                </a:cubicBezTo>
                <a:cubicBezTo>
                  <a:pt x="810101" y="85622"/>
                  <a:pt x="812959" y="101815"/>
                  <a:pt x="824389" y="109435"/>
                </a:cubicBezTo>
                <a:lnTo>
                  <a:pt x="877729" y="144677"/>
                </a:lnTo>
                <a:lnTo>
                  <a:pt x="876776" y="206590"/>
                </a:lnTo>
                <a:lnTo>
                  <a:pt x="807244" y="159917"/>
                </a:lnTo>
                <a:cubicBezTo>
                  <a:pt x="799624" y="155155"/>
                  <a:pt x="791051" y="154202"/>
                  <a:pt x="783431" y="157060"/>
                </a:cubicBezTo>
                <a:cubicBezTo>
                  <a:pt x="778669" y="158965"/>
                  <a:pt x="774859" y="161822"/>
                  <a:pt x="772001" y="166585"/>
                </a:cubicBezTo>
                <a:cubicBezTo>
                  <a:pt x="764381" y="178015"/>
                  <a:pt x="767239" y="194207"/>
                  <a:pt x="778669" y="201827"/>
                </a:cubicBezTo>
                <a:lnTo>
                  <a:pt x="877729" y="268502"/>
                </a:lnTo>
                <a:lnTo>
                  <a:pt x="877729" y="268502"/>
                </a:lnTo>
                <a:lnTo>
                  <a:pt x="877729" y="343750"/>
                </a:lnTo>
                <a:lnTo>
                  <a:pt x="754856" y="260882"/>
                </a:lnTo>
                <a:cubicBezTo>
                  <a:pt x="747236" y="256120"/>
                  <a:pt x="738664" y="255167"/>
                  <a:pt x="731044" y="258025"/>
                </a:cubicBezTo>
                <a:cubicBezTo>
                  <a:pt x="726281" y="259930"/>
                  <a:pt x="722471" y="262787"/>
                  <a:pt x="719614" y="267550"/>
                </a:cubicBezTo>
                <a:cubicBezTo>
                  <a:pt x="711994" y="278980"/>
                  <a:pt x="714851" y="295172"/>
                  <a:pt x="726281" y="302792"/>
                </a:cubicBezTo>
                <a:lnTo>
                  <a:pt x="878681" y="404710"/>
                </a:lnTo>
                <a:lnTo>
                  <a:pt x="878681" y="483767"/>
                </a:lnTo>
                <a:lnTo>
                  <a:pt x="707231" y="363752"/>
                </a:lnTo>
                <a:cubicBezTo>
                  <a:pt x="699611" y="358990"/>
                  <a:pt x="691039" y="358037"/>
                  <a:pt x="683419" y="361847"/>
                </a:cubicBezTo>
                <a:cubicBezTo>
                  <a:pt x="675799" y="364705"/>
                  <a:pt x="670084" y="371372"/>
                  <a:pt x="668179" y="379945"/>
                </a:cubicBezTo>
                <a:lnTo>
                  <a:pt x="628174" y="584732"/>
                </a:lnTo>
                <a:lnTo>
                  <a:pt x="573881" y="528535"/>
                </a:lnTo>
                <a:lnTo>
                  <a:pt x="611981" y="349465"/>
                </a:lnTo>
                <a:cubicBezTo>
                  <a:pt x="614839" y="336130"/>
                  <a:pt x="606266" y="322795"/>
                  <a:pt x="592931" y="318985"/>
                </a:cubicBezTo>
                <a:cubicBezTo>
                  <a:pt x="588169" y="318032"/>
                  <a:pt x="582454" y="318032"/>
                  <a:pt x="577691" y="319937"/>
                </a:cubicBezTo>
                <a:cubicBezTo>
                  <a:pt x="570071" y="322795"/>
                  <a:pt x="564356" y="329462"/>
                  <a:pt x="562451" y="338035"/>
                </a:cubicBezTo>
                <a:lnTo>
                  <a:pt x="531019" y="482815"/>
                </a:lnTo>
                <a:lnTo>
                  <a:pt x="478631" y="428522"/>
                </a:lnTo>
                <a:lnTo>
                  <a:pt x="478631" y="428522"/>
                </a:lnTo>
                <a:lnTo>
                  <a:pt x="504349" y="312317"/>
                </a:lnTo>
                <a:cubicBezTo>
                  <a:pt x="507206" y="298982"/>
                  <a:pt x="498634" y="285647"/>
                  <a:pt x="485299" y="281837"/>
                </a:cubicBezTo>
                <a:cubicBezTo>
                  <a:pt x="480536" y="280885"/>
                  <a:pt x="474821" y="280885"/>
                  <a:pt x="470059" y="282790"/>
                </a:cubicBezTo>
                <a:cubicBezTo>
                  <a:pt x="462439" y="285647"/>
                  <a:pt x="456724" y="292315"/>
                  <a:pt x="454819" y="300887"/>
                </a:cubicBezTo>
                <a:lnTo>
                  <a:pt x="437674" y="382802"/>
                </a:lnTo>
                <a:lnTo>
                  <a:pt x="393859" y="338987"/>
                </a:lnTo>
                <a:lnTo>
                  <a:pt x="407194" y="276122"/>
                </a:lnTo>
                <a:cubicBezTo>
                  <a:pt x="410051" y="262787"/>
                  <a:pt x="401479" y="249452"/>
                  <a:pt x="388144" y="245642"/>
                </a:cubicBezTo>
                <a:cubicBezTo>
                  <a:pt x="383381" y="244690"/>
                  <a:pt x="377666" y="244690"/>
                  <a:pt x="373856" y="246595"/>
                </a:cubicBezTo>
                <a:cubicBezTo>
                  <a:pt x="366236" y="249452"/>
                  <a:pt x="360521" y="256120"/>
                  <a:pt x="358616" y="264692"/>
                </a:cubicBezTo>
                <a:lnTo>
                  <a:pt x="352901" y="293267"/>
                </a:lnTo>
                <a:lnTo>
                  <a:pt x="317659" y="257072"/>
                </a:lnTo>
                <a:cubicBezTo>
                  <a:pt x="310039" y="250405"/>
                  <a:pt x="299561" y="247547"/>
                  <a:pt x="290036" y="251357"/>
                </a:cubicBezTo>
                <a:cubicBezTo>
                  <a:pt x="287179" y="252310"/>
                  <a:pt x="284321" y="253262"/>
                  <a:pt x="282416" y="257072"/>
                </a:cubicBezTo>
                <a:cubicBezTo>
                  <a:pt x="271939" y="266597"/>
                  <a:pt x="271939" y="281837"/>
                  <a:pt x="281464" y="292315"/>
                </a:cubicBezTo>
                <a:lnTo>
                  <a:pt x="323374" y="335177"/>
                </a:lnTo>
                <a:lnTo>
                  <a:pt x="323374" y="335177"/>
                </a:lnTo>
                <a:lnTo>
                  <a:pt x="277654" y="344702"/>
                </a:lnTo>
                <a:cubicBezTo>
                  <a:pt x="264319" y="347560"/>
                  <a:pt x="255746" y="360895"/>
                  <a:pt x="258604" y="375182"/>
                </a:cubicBezTo>
                <a:cubicBezTo>
                  <a:pt x="261461" y="388517"/>
                  <a:pt x="274796" y="397090"/>
                  <a:pt x="289084" y="394232"/>
                </a:cubicBezTo>
                <a:lnTo>
                  <a:pt x="364331" y="378040"/>
                </a:lnTo>
                <a:lnTo>
                  <a:pt x="364331" y="378040"/>
                </a:lnTo>
                <a:lnTo>
                  <a:pt x="407194" y="423760"/>
                </a:lnTo>
                <a:lnTo>
                  <a:pt x="309086" y="444715"/>
                </a:lnTo>
                <a:cubicBezTo>
                  <a:pt x="295751" y="447572"/>
                  <a:pt x="287179" y="460907"/>
                  <a:pt x="290036" y="475195"/>
                </a:cubicBezTo>
                <a:cubicBezTo>
                  <a:pt x="292894" y="488530"/>
                  <a:pt x="306229" y="497102"/>
                  <a:pt x="320516" y="494245"/>
                </a:cubicBezTo>
                <a:lnTo>
                  <a:pt x="449104" y="465670"/>
                </a:lnTo>
                <a:lnTo>
                  <a:pt x="491966" y="511390"/>
                </a:lnTo>
                <a:lnTo>
                  <a:pt x="356711" y="540917"/>
                </a:lnTo>
                <a:cubicBezTo>
                  <a:pt x="343376" y="543775"/>
                  <a:pt x="334804" y="557110"/>
                  <a:pt x="337661" y="571397"/>
                </a:cubicBezTo>
                <a:cubicBezTo>
                  <a:pt x="340519" y="584732"/>
                  <a:pt x="353854" y="593305"/>
                  <a:pt x="368141" y="590447"/>
                </a:cubicBezTo>
                <a:lnTo>
                  <a:pt x="533876" y="554252"/>
                </a:lnTo>
                <a:lnTo>
                  <a:pt x="585311" y="608545"/>
                </a:lnTo>
                <a:lnTo>
                  <a:pt x="371951" y="655217"/>
                </a:lnTo>
                <a:cubicBezTo>
                  <a:pt x="364331" y="657122"/>
                  <a:pt x="357664" y="661885"/>
                  <a:pt x="353854" y="670457"/>
                </a:cubicBezTo>
                <a:cubicBezTo>
                  <a:pt x="351949" y="678077"/>
                  <a:pt x="351949" y="686650"/>
                  <a:pt x="355759" y="693317"/>
                </a:cubicBezTo>
                <a:lnTo>
                  <a:pt x="471964" y="876197"/>
                </a:lnTo>
                <a:lnTo>
                  <a:pt x="395764" y="876197"/>
                </a:lnTo>
                <a:lnTo>
                  <a:pt x="307181" y="731417"/>
                </a:lnTo>
                <a:cubicBezTo>
                  <a:pt x="300514" y="720940"/>
                  <a:pt x="287179" y="717130"/>
                  <a:pt x="275749" y="720940"/>
                </a:cubicBezTo>
                <a:cubicBezTo>
                  <a:pt x="274796" y="721892"/>
                  <a:pt x="272891" y="721892"/>
                  <a:pt x="271939" y="722845"/>
                </a:cubicBezTo>
                <a:cubicBezTo>
                  <a:pt x="260509" y="730465"/>
                  <a:pt x="256699" y="745705"/>
                  <a:pt x="263366" y="758087"/>
                </a:cubicBezTo>
                <a:lnTo>
                  <a:pt x="335756" y="876197"/>
                </a:lnTo>
                <a:lnTo>
                  <a:pt x="335756" y="876197"/>
                </a:lnTo>
                <a:lnTo>
                  <a:pt x="273844" y="876197"/>
                </a:lnTo>
                <a:lnTo>
                  <a:pt x="272891" y="876197"/>
                </a:lnTo>
                <a:lnTo>
                  <a:pt x="203359" y="763802"/>
                </a:lnTo>
                <a:cubicBezTo>
                  <a:pt x="196691" y="753325"/>
                  <a:pt x="183356" y="749515"/>
                  <a:pt x="171926" y="753325"/>
                </a:cubicBezTo>
                <a:cubicBezTo>
                  <a:pt x="170974" y="754277"/>
                  <a:pt x="169069" y="754277"/>
                  <a:pt x="168116" y="755230"/>
                </a:cubicBezTo>
                <a:cubicBezTo>
                  <a:pt x="155734" y="762850"/>
                  <a:pt x="152876" y="778090"/>
                  <a:pt x="159544" y="790472"/>
                </a:cubicBezTo>
                <a:lnTo>
                  <a:pt x="212884" y="876197"/>
                </a:lnTo>
                <a:lnTo>
                  <a:pt x="212884" y="876197"/>
                </a:lnTo>
                <a:lnTo>
                  <a:pt x="150019" y="876197"/>
                </a:lnTo>
                <a:lnTo>
                  <a:pt x="150019" y="876197"/>
                </a:lnTo>
                <a:lnTo>
                  <a:pt x="109061" y="809522"/>
                </a:lnTo>
                <a:cubicBezTo>
                  <a:pt x="102394" y="799045"/>
                  <a:pt x="89059" y="794282"/>
                  <a:pt x="77629" y="799045"/>
                </a:cubicBezTo>
                <a:cubicBezTo>
                  <a:pt x="76676" y="799997"/>
                  <a:pt x="74771" y="799997"/>
                  <a:pt x="73819" y="800950"/>
                </a:cubicBezTo>
                <a:cubicBezTo>
                  <a:pt x="62389" y="808570"/>
                  <a:pt x="58579" y="823810"/>
                  <a:pt x="65246" y="836192"/>
                </a:cubicBezTo>
                <a:lnTo>
                  <a:pt x="90011" y="876197"/>
                </a:lnTo>
                <a:lnTo>
                  <a:pt x="30004" y="877150"/>
                </a:lnTo>
                <a:cubicBezTo>
                  <a:pt x="18574" y="876197"/>
                  <a:pt x="7144" y="888580"/>
                  <a:pt x="7144" y="902867"/>
                </a:cubicBezTo>
                <a:cubicBezTo>
                  <a:pt x="7144" y="916202"/>
                  <a:pt x="18574" y="927632"/>
                  <a:pt x="32861" y="927632"/>
                </a:cubicBezTo>
                <a:lnTo>
                  <a:pt x="82391" y="926680"/>
                </a:lnTo>
                <a:lnTo>
                  <a:pt x="83344" y="926680"/>
                </a:lnTo>
                <a:lnTo>
                  <a:pt x="67151" y="951445"/>
                </a:lnTo>
                <a:cubicBezTo>
                  <a:pt x="59531" y="962875"/>
                  <a:pt x="62389" y="979067"/>
                  <a:pt x="73819" y="986687"/>
                </a:cubicBezTo>
                <a:cubicBezTo>
                  <a:pt x="85249" y="994307"/>
                  <a:pt x="101441" y="991450"/>
                  <a:pt x="109061" y="980020"/>
                </a:cubicBezTo>
                <a:lnTo>
                  <a:pt x="144304" y="927632"/>
                </a:lnTo>
                <a:lnTo>
                  <a:pt x="207169" y="927632"/>
                </a:lnTo>
                <a:lnTo>
                  <a:pt x="207169" y="927632"/>
                </a:lnTo>
                <a:lnTo>
                  <a:pt x="159544" y="998117"/>
                </a:lnTo>
                <a:cubicBezTo>
                  <a:pt x="151924" y="1009547"/>
                  <a:pt x="154781" y="1025740"/>
                  <a:pt x="166211" y="1033360"/>
                </a:cubicBezTo>
                <a:cubicBezTo>
                  <a:pt x="177641" y="1040980"/>
                  <a:pt x="193834" y="1038122"/>
                  <a:pt x="201454" y="1026692"/>
                </a:cubicBezTo>
                <a:lnTo>
                  <a:pt x="268129" y="927632"/>
                </a:lnTo>
                <a:lnTo>
                  <a:pt x="342424" y="928585"/>
                </a:lnTo>
                <a:lnTo>
                  <a:pt x="260509" y="1051457"/>
                </a:lnTo>
                <a:cubicBezTo>
                  <a:pt x="252889" y="1062888"/>
                  <a:pt x="255746" y="1079080"/>
                  <a:pt x="267176" y="1086700"/>
                </a:cubicBezTo>
                <a:cubicBezTo>
                  <a:pt x="278606" y="1094320"/>
                  <a:pt x="294799" y="1091463"/>
                  <a:pt x="302419" y="1080032"/>
                </a:cubicBezTo>
                <a:lnTo>
                  <a:pt x="404336" y="928585"/>
                </a:lnTo>
                <a:lnTo>
                  <a:pt x="483394" y="928585"/>
                </a:lnTo>
                <a:lnTo>
                  <a:pt x="362426" y="1100035"/>
                </a:lnTo>
                <a:cubicBezTo>
                  <a:pt x="357664" y="1106702"/>
                  <a:pt x="356711" y="1115275"/>
                  <a:pt x="360521" y="1123847"/>
                </a:cubicBezTo>
                <a:cubicBezTo>
                  <a:pt x="363379" y="1131467"/>
                  <a:pt x="370046" y="1137182"/>
                  <a:pt x="378619" y="1139088"/>
                </a:cubicBezTo>
                <a:lnTo>
                  <a:pt x="584359" y="1177188"/>
                </a:lnTo>
                <a:lnTo>
                  <a:pt x="528161" y="1232433"/>
                </a:lnTo>
                <a:lnTo>
                  <a:pt x="349091" y="1193380"/>
                </a:lnTo>
                <a:cubicBezTo>
                  <a:pt x="344329" y="1192427"/>
                  <a:pt x="338614" y="1192427"/>
                  <a:pt x="334804" y="1194332"/>
                </a:cubicBezTo>
                <a:cubicBezTo>
                  <a:pt x="327184" y="1197190"/>
                  <a:pt x="321469" y="1203857"/>
                  <a:pt x="319564" y="1212430"/>
                </a:cubicBezTo>
                <a:cubicBezTo>
                  <a:pt x="316706" y="1225765"/>
                  <a:pt x="325279" y="1240052"/>
                  <a:pt x="338614" y="1242910"/>
                </a:cubicBezTo>
                <a:lnTo>
                  <a:pt x="483394" y="1274342"/>
                </a:lnTo>
                <a:lnTo>
                  <a:pt x="483394" y="1274342"/>
                </a:lnTo>
                <a:lnTo>
                  <a:pt x="429101" y="1326730"/>
                </a:lnTo>
                <a:lnTo>
                  <a:pt x="311944" y="1300060"/>
                </a:lnTo>
                <a:cubicBezTo>
                  <a:pt x="307181" y="1299108"/>
                  <a:pt x="301466" y="1299108"/>
                  <a:pt x="296704" y="1301013"/>
                </a:cubicBezTo>
                <a:cubicBezTo>
                  <a:pt x="289084" y="1303870"/>
                  <a:pt x="283369" y="1310538"/>
                  <a:pt x="281464" y="1319110"/>
                </a:cubicBezTo>
                <a:cubicBezTo>
                  <a:pt x="278606" y="1332445"/>
                  <a:pt x="287179" y="1345780"/>
                  <a:pt x="300514" y="1349590"/>
                </a:cubicBezTo>
                <a:lnTo>
                  <a:pt x="383381" y="1367688"/>
                </a:lnTo>
                <a:lnTo>
                  <a:pt x="337661" y="1411502"/>
                </a:lnTo>
                <a:lnTo>
                  <a:pt x="337661" y="1411502"/>
                </a:lnTo>
                <a:lnTo>
                  <a:pt x="275749" y="1398167"/>
                </a:lnTo>
                <a:cubicBezTo>
                  <a:pt x="270986" y="1397215"/>
                  <a:pt x="265271" y="1397215"/>
                  <a:pt x="261461" y="1399120"/>
                </a:cubicBezTo>
                <a:cubicBezTo>
                  <a:pt x="253841" y="1401977"/>
                  <a:pt x="248126" y="1408645"/>
                  <a:pt x="246221" y="1417217"/>
                </a:cubicBezTo>
                <a:cubicBezTo>
                  <a:pt x="243364" y="1430552"/>
                  <a:pt x="251936" y="1443888"/>
                  <a:pt x="265271" y="1447697"/>
                </a:cubicBezTo>
                <a:lnTo>
                  <a:pt x="293846" y="1454365"/>
                </a:lnTo>
                <a:lnTo>
                  <a:pt x="293846" y="1454365"/>
                </a:lnTo>
                <a:lnTo>
                  <a:pt x="257651" y="1488655"/>
                </a:lnTo>
                <a:cubicBezTo>
                  <a:pt x="247174" y="1498180"/>
                  <a:pt x="247174" y="1514372"/>
                  <a:pt x="256699" y="1524850"/>
                </a:cubicBezTo>
                <a:cubicBezTo>
                  <a:pt x="266224" y="1535327"/>
                  <a:pt x="282416" y="1535327"/>
                  <a:pt x="291941" y="1525802"/>
                </a:cubicBezTo>
                <a:lnTo>
                  <a:pt x="334804" y="1483892"/>
                </a:lnTo>
                <a:lnTo>
                  <a:pt x="334804" y="1483892"/>
                </a:lnTo>
                <a:lnTo>
                  <a:pt x="344329" y="1528660"/>
                </a:lnTo>
                <a:cubicBezTo>
                  <a:pt x="347186" y="1541995"/>
                  <a:pt x="360521" y="1550567"/>
                  <a:pt x="374809" y="1547710"/>
                </a:cubicBezTo>
                <a:cubicBezTo>
                  <a:pt x="388144" y="1544852"/>
                  <a:pt x="396716" y="1531517"/>
                  <a:pt x="393859" y="1517230"/>
                </a:cubicBezTo>
                <a:lnTo>
                  <a:pt x="377666" y="1441983"/>
                </a:lnTo>
                <a:lnTo>
                  <a:pt x="377666" y="1441983"/>
                </a:lnTo>
                <a:lnTo>
                  <a:pt x="423386" y="1398167"/>
                </a:lnTo>
                <a:lnTo>
                  <a:pt x="444341" y="1496275"/>
                </a:lnTo>
                <a:cubicBezTo>
                  <a:pt x="447199" y="1509610"/>
                  <a:pt x="460534" y="1518183"/>
                  <a:pt x="474821" y="1515325"/>
                </a:cubicBezTo>
                <a:cubicBezTo>
                  <a:pt x="488156" y="1512467"/>
                  <a:pt x="496729" y="1499133"/>
                  <a:pt x="493871" y="1484845"/>
                </a:cubicBezTo>
                <a:lnTo>
                  <a:pt x="466249" y="1356258"/>
                </a:lnTo>
                <a:lnTo>
                  <a:pt x="467201" y="1356258"/>
                </a:lnTo>
                <a:lnTo>
                  <a:pt x="511969" y="1313395"/>
                </a:lnTo>
                <a:lnTo>
                  <a:pt x="541496" y="1447697"/>
                </a:lnTo>
                <a:cubicBezTo>
                  <a:pt x="544354" y="1461033"/>
                  <a:pt x="557689" y="1469605"/>
                  <a:pt x="571976" y="1466747"/>
                </a:cubicBezTo>
                <a:cubicBezTo>
                  <a:pt x="585311" y="1463890"/>
                  <a:pt x="593884" y="1450555"/>
                  <a:pt x="591026" y="1436267"/>
                </a:cubicBezTo>
                <a:lnTo>
                  <a:pt x="554831" y="1270533"/>
                </a:lnTo>
                <a:lnTo>
                  <a:pt x="608171" y="1218145"/>
                </a:lnTo>
                <a:lnTo>
                  <a:pt x="651986" y="1429600"/>
                </a:lnTo>
                <a:cubicBezTo>
                  <a:pt x="653891" y="1437220"/>
                  <a:pt x="659606" y="1443888"/>
                  <a:pt x="667226" y="1447697"/>
                </a:cubicBezTo>
                <a:cubicBezTo>
                  <a:pt x="674846" y="1450555"/>
                  <a:pt x="683419" y="1450555"/>
                  <a:pt x="691039" y="1445792"/>
                </a:cubicBezTo>
                <a:lnTo>
                  <a:pt x="874871" y="1330540"/>
                </a:lnTo>
                <a:lnTo>
                  <a:pt x="874871" y="1405788"/>
                </a:lnTo>
                <a:lnTo>
                  <a:pt x="874871" y="1405788"/>
                </a:lnTo>
                <a:lnTo>
                  <a:pt x="731044" y="1497227"/>
                </a:lnTo>
                <a:cubicBezTo>
                  <a:pt x="719614" y="1504847"/>
                  <a:pt x="715804" y="1520088"/>
                  <a:pt x="722471" y="1532470"/>
                </a:cubicBezTo>
                <a:cubicBezTo>
                  <a:pt x="730091" y="1543900"/>
                  <a:pt x="745331" y="1547710"/>
                  <a:pt x="757714" y="1541042"/>
                </a:cubicBezTo>
                <a:lnTo>
                  <a:pt x="875824" y="1468652"/>
                </a:lnTo>
                <a:lnTo>
                  <a:pt x="875824" y="1468652"/>
                </a:lnTo>
                <a:lnTo>
                  <a:pt x="875824" y="1530565"/>
                </a:lnTo>
                <a:lnTo>
                  <a:pt x="875824" y="1530565"/>
                </a:lnTo>
                <a:lnTo>
                  <a:pt x="763429" y="1600097"/>
                </a:lnTo>
                <a:cubicBezTo>
                  <a:pt x="751999" y="1607717"/>
                  <a:pt x="748189" y="1622958"/>
                  <a:pt x="754856" y="1635340"/>
                </a:cubicBezTo>
                <a:cubicBezTo>
                  <a:pt x="762476" y="1647722"/>
                  <a:pt x="777716" y="1650580"/>
                  <a:pt x="790099" y="1643913"/>
                </a:cubicBezTo>
                <a:lnTo>
                  <a:pt x="875824" y="1590572"/>
                </a:lnTo>
                <a:lnTo>
                  <a:pt x="875824" y="1591525"/>
                </a:lnTo>
                <a:lnTo>
                  <a:pt x="875824" y="1654390"/>
                </a:lnTo>
                <a:lnTo>
                  <a:pt x="809149" y="1695347"/>
                </a:lnTo>
                <a:cubicBezTo>
                  <a:pt x="796766" y="1702967"/>
                  <a:pt x="793909" y="1718208"/>
                  <a:pt x="800576" y="1730590"/>
                </a:cubicBezTo>
                <a:cubicBezTo>
                  <a:pt x="808196" y="1742020"/>
                  <a:pt x="823436" y="1745830"/>
                  <a:pt x="835819" y="1739163"/>
                </a:cubicBezTo>
                <a:lnTo>
                  <a:pt x="875824" y="1714397"/>
                </a:lnTo>
                <a:lnTo>
                  <a:pt x="875824" y="1715350"/>
                </a:lnTo>
                <a:lnTo>
                  <a:pt x="875824" y="1774405"/>
                </a:lnTo>
                <a:cubicBezTo>
                  <a:pt x="875824" y="1788692"/>
                  <a:pt x="887254" y="1800122"/>
                  <a:pt x="901541" y="1800122"/>
                </a:cubicBezTo>
                <a:cubicBezTo>
                  <a:pt x="914876" y="1800122"/>
                  <a:pt x="926306" y="1788692"/>
                  <a:pt x="926306" y="1774405"/>
                </a:cubicBezTo>
                <a:lnTo>
                  <a:pt x="927259" y="1723922"/>
                </a:lnTo>
                <a:lnTo>
                  <a:pt x="927259" y="1723922"/>
                </a:lnTo>
                <a:lnTo>
                  <a:pt x="951071" y="1740115"/>
                </a:lnTo>
                <a:cubicBezTo>
                  <a:pt x="962501" y="1747735"/>
                  <a:pt x="978694" y="1744877"/>
                  <a:pt x="986314" y="1733447"/>
                </a:cubicBezTo>
                <a:cubicBezTo>
                  <a:pt x="993934" y="1722017"/>
                  <a:pt x="991076" y="1705825"/>
                  <a:pt x="979646" y="1698205"/>
                </a:cubicBezTo>
                <a:lnTo>
                  <a:pt x="926306" y="1662010"/>
                </a:lnTo>
                <a:lnTo>
                  <a:pt x="926306" y="1662010"/>
                </a:lnTo>
                <a:lnTo>
                  <a:pt x="926306" y="1600097"/>
                </a:lnTo>
                <a:lnTo>
                  <a:pt x="926306" y="1599145"/>
                </a:lnTo>
                <a:lnTo>
                  <a:pt x="926306" y="1599145"/>
                </a:lnTo>
                <a:lnTo>
                  <a:pt x="997744" y="1646770"/>
                </a:lnTo>
                <a:cubicBezTo>
                  <a:pt x="1009174" y="1654390"/>
                  <a:pt x="1025366" y="1651533"/>
                  <a:pt x="1032986" y="1640102"/>
                </a:cubicBezTo>
                <a:cubicBezTo>
                  <a:pt x="1040606" y="1628672"/>
                  <a:pt x="1037749" y="1612480"/>
                  <a:pt x="1026319" y="1604860"/>
                </a:cubicBezTo>
                <a:lnTo>
                  <a:pt x="927259" y="1538185"/>
                </a:lnTo>
                <a:lnTo>
                  <a:pt x="927259" y="1538185"/>
                </a:lnTo>
                <a:lnTo>
                  <a:pt x="928211" y="1463890"/>
                </a:lnTo>
                <a:lnTo>
                  <a:pt x="928211" y="1463890"/>
                </a:lnTo>
                <a:lnTo>
                  <a:pt x="1051084" y="1546758"/>
                </a:lnTo>
                <a:cubicBezTo>
                  <a:pt x="1062514" y="1554377"/>
                  <a:pt x="1078706" y="1551520"/>
                  <a:pt x="1086326" y="1540090"/>
                </a:cubicBezTo>
                <a:cubicBezTo>
                  <a:pt x="1093946" y="1528660"/>
                  <a:pt x="1091089" y="1512467"/>
                  <a:pt x="1079659" y="1504847"/>
                </a:cubicBezTo>
                <a:lnTo>
                  <a:pt x="927259" y="1402930"/>
                </a:lnTo>
                <a:lnTo>
                  <a:pt x="927259" y="1402930"/>
                </a:lnTo>
                <a:lnTo>
                  <a:pt x="927259" y="1323872"/>
                </a:lnTo>
                <a:lnTo>
                  <a:pt x="1097756" y="1443888"/>
                </a:lnTo>
                <a:cubicBezTo>
                  <a:pt x="1111091" y="1453413"/>
                  <a:pt x="1133951" y="1444840"/>
                  <a:pt x="1136809" y="1427695"/>
                </a:cubicBezTo>
                <a:lnTo>
                  <a:pt x="1176814" y="1222907"/>
                </a:lnTo>
                <a:lnTo>
                  <a:pt x="1231106" y="1279105"/>
                </a:lnTo>
                <a:lnTo>
                  <a:pt x="1231106" y="1279105"/>
                </a:lnTo>
                <a:lnTo>
                  <a:pt x="1192054" y="1458175"/>
                </a:lnTo>
                <a:cubicBezTo>
                  <a:pt x="1189196" y="1471510"/>
                  <a:pt x="1197769" y="1484845"/>
                  <a:pt x="1211104" y="1487702"/>
                </a:cubicBezTo>
                <a:cubicBezTo>
                  <a:pt x="1224439" y="1490560"/>
                  <a:pt x="1237774" y="1481988"/>
                  <a:pt x="1241584" y="1468652"/>
                </a:cubicBezTo>
                <a:lnTo>
                  <a:pt x="1273016" y="1323872"/>
                </a:lnTo>
                <a:lnTo>
                  <a:pt x="1273016" y="1323872"/>
                </a:lnTo>
                <a:lnTo>
                  <a:pt x="1325404" y="1377213"/>
                </a:lnTo>
                <a:lnTo>
                  <a:pt x="1325404" y="1377213"/>
                </a:lnTo>
                <a:lnTo>
                  <a:pt x="1300639" y="1494370"/>
                </a:lnTo>
                <a:cubicBezTo>
                  <a:pt x="1297781" y="1507705"/>
                  <a:pt x="1306354" y="1521040"/>
                  <a:pt x="1319689" y="1524850"/>
                </a:cubicBezTo>
                <a:cubicBezTo>
                  <a:pt x="1333024" y="1527708"/>
                  <a:pt x="1346359" y="1519135"/>
                  <a:pt x="1350169" y="1505800"/>
                </a:cubicBezTo>
                <a:lnTo>
                  <a:pt x="1368266" y="1421980"/>
                </a:lnTo>
                <a:lnTo>
                  <a:pt x="1368266" y="1421980"/>
                </a:lnTo>
                <a:lnTo>
                  <a:pt x="1368266" y="1422933"/>
                </a:lnTo>
                <a:lnTo>
                  <a:pt x="1411129" y="1467700"/>
                </a:lnTo>
                <a:lnTo>
                  <a:pt x="1411129" y="1467700"/>
                </a:lnTo>
                <a:lnTo>
                  <a:pt x="1397794" y="1530565"/>
                </a:lnTo>
                <a:cubicBezTo>
                  <a:pt x="1394936" y="1543900"/>
                  <a:pt x="1403509" y="1558188"/>
                  <a:pt x="1416844" y="1561045"/>
                </a:cubicBezTo>
                <a:cubicBezTo>
                  <a:pt x="1430179" y="1563902"/>
                  <a:pt x="1443514" y="1555330"/>
                  <a:pt x="1447324" y="1541995"/>
                </a:cubicBezTo>
                <a:lnTo>
                  <a:pt x="1453039" y="1513420"/>
                </a:lnTo>
                <a:lnTo>
                  <a:pt x="1453039" y="1513420"/>
                </a:lnTo>
                <a:lnTo>
                  <a:pt x="1488281" y="1549615"/>
                </a:lnTo>
                <a:cubicBezTo>
                  <a:pt x="1497806" y="1560092"/>
                  <a:pt x="1513999" y="1560092"/>
                  <a:pt x="1523524" y="1550567"/>
                </a:cubicBezTo>
                <a:cubicBezTo>
                  <a:pt x="1534001" y="1541042"/>
                  <a:pt x="1534001" y="1524850"/>
                  <a:pt x="1524476" y="1514372"/>
                </a:cubicBezTo>
                <a:lnTo>
                  <a:pt x="1483519" y="1472463"/>
                </a:lnTo>
                <a:lnTo>
                  <a:pt x="1482566" y="1471510"/>
                </a:lnTo>
                <a:lnTo>
                  <a:pt x="1528286" y="1461985"/>
                </a:lnTo>
                <a:cubicBezTo>
                  <a:pt x="1541621" y="1459127"/>
                  <a:pt x="1550194" y="1445792"/>
                  <a:pt x="1547336" y="1431505"/>
                </a:cubicBezTo>
                <a:cubicBezTo>
                  <a:pt x="1544479" y="1418170"/>
                  <a:pt x="1531144" y="1409597"/>
                  <a:pt x="1516856" y="1412455"/>
                </a:cubicBezTo>
                <a:lnTo>
                  <a:pt x="1440656" y="1428647"/>
                </a:lnTo>
                <a:lnTo>
                  <a:pt x="1397794" y="1379117"/>
                </a:lnTo>
                <a:lnTo>
                  <a:pt x="1397794" y="1379117"/>
                </a:lnTo>
                <a:lnTo>
                  <a:pt x="1495901" y="1358163"/>
                </a:lnTo>
                <a:cubicBezTo>
                  <a:pt x="1509236" y="1355305"/>
                  <a:pt x="1517809" y="1341970"/>
                  <a:pt x="1514951" y="1327683"/>
                </a:cubicBezTo>
                <a:cubicBezTo>
                  <a:pt x="1512094" y="1314347"/>
                  <a:pt x="1498759" y="1305775"/>
                  <a:pt x="1484471" y="1308633"/>
                </a:cubicBezTo>
                <a:lnTo>
                  <a:pt x="1355884" y="1336255"/>
                </a:lnTo>
                <a:lnTo>
                  <a:pt x="1355884" y="1336255"/>
                </a:lnTo>
                <a:lnTo>
                  <a:pt x="1313021" y="1291488"/>
                </a:lnTo>
                <a:lnTo>
                  <a:pt x="1313021" y="1291488"/>
                </a:lnTo>
                <a:lnTo>
                  <a:pt x="1448276" y="1261960"/>
                </a:lnTo>
                <a:cubicBezTo>
                  <a:pt x="1461611" y="1259102"/>
                  <a:pt x="1470184" y="1245767"/>
                  <a:pt x="1467326" y="1231480"/>
                </a:cubicBezTo>
                <a:cubicBezTo>
                  <a:pt x="1464469" y="1218145"/>
                  <a:pt x="1451134" y="1209572"/>
                  <a:pt x="1436846" y="1212430"/>
                </a:cubicBezTo>
                <a:lnTo>
                  <a:pt x="1271111" y="1248625"/>
                </a:lnTo>
                <a:lnTo>
                  <a:pt x="1271111" y="1248625"/>
                </a:lnTo>
                <a:lnTo>
                  <a:pt x="1218724" y="1194332"/>
                </a:lnTo>
                <a:lnTo>
                  <a:pt x="1431131" y="1150517"/>
                </a:lnTo>
                <a:cubicBezTo>
                  <a:pt x="1439704" y="1149565"/>
                  <a:pt x="1445419" y="1143850"/>
                  <a:pt x="1449229" y="1135277"/>
                </a:cubicBezTo>
                <a:cubicBezTo>
                  <a:pt x="1451134" y="1127657"/>
                  <a:pt x="1451134" y="1119085"/>
                  <a:pt x="1447324" y="1112417"/>
                </a:cubicBezTo>
                <a:lnTo>
                  <a:pt x="1332071" y="929537"/>
                </a:lnTo>
                <a:lnTo>
                  <a:pt x="1407319" y="929537"/>
                </a:lnTo>
                <a:lnTo>
                  <a:pt x="1495901" y="1073365"/>
                </a:lnTo>
                <a:cubicBezTo>
                  <a:pt x="1503521" y="1084795"/>
                  <a:pt x="1519714" y="1088605"/>
                  <a:pt x="1531144" y="1081938"/>
                </a:cubicBezTo>
                <a:cubicBezTo>
                  <a:pt x="1542574" y="1074317"/>
                  <a:pt x="1546384" y="1059077"/>
                  <a:pt x="1539716" y="1046695"/>
                </a:cubicBezTo>
                <a:lnTo>
                  <a:pt x="1467326" y="929537"/>
                </a:lnTo>
                <a:lnTo>
                  <a:pt x="1529239" y="929537"/>
                </a:lnTo>
                <a:lnTo>
                  <a:pt x="1530191" y="929537"/>
                </a:lnTo>
                <a:lnTo>
                  <a:pt x="1598771" y="1040980"/>
                </a:lnTo>
                <a:cubicBezTo>
                  <a:pt x="1606391" y="1052410"/>
                  <a:pt x="1622584" y="1056220"/>
                  <a:pt x="1634014" y="1049552"/>
                </a:cubicBezTo>
                <a:cubicBezTo>
                  <a:pt x="1645444" y="1041932"/>
                  <a:pt x="1649254" y="1026692"/>
                  <a:pt x="1642586" y="1014310"/>
                </a:cubicBezTo>
                <a:lnTo>
                  <a:pt x="1590199" y="928585"/>
                </a:lnTo>
                <a:lnTo>
                  <a:pt x="1653064" y="928585"/>
                </a:lnTo>
                <a:lnTo>
                  <a:pt x="1653064" y="928585"/>
                </a:lnTo>
                <a:lnTo>
                  <a:pt x="1694021" y="994307"/>
                </a:lnTo>
                <a:cubicBezTo>
                  <a:pt x="1701641" y="1005737"/>
                  <a:pt x="1717834" y="1009547"/>
                  <a:pt x="1729264" y="1002880"/>
                </a:cubicBezTo>
                <a:cubicBezTo>
                  <a:pt x="1740694" y="995260"/>
                  <a:pt x="1744504" y="980020"/>
                  <a:pt x="1737836" y="967637"/>
                </a:cubicBezTo>
                <a:lnTo>
                  <a:pt x="1714024" y="928585"/>
                </a:lnTo>
                <a:lnTo>
                  <a:pt x="1714024" y="928585"/>
                </a:lnTo>
                <a:lnTo>
                  <a:pt x="1774031" y="928585"/>
                </a:lnTo>
                <a:cubicBezTo>
                  <a:pt x="1787366" y="928585"/>
                  <a:pt x="1798796" y="917155"/>
                  <a:pt x="1798796" y="902867"/>
                </a:cubicBezTo>
                <a:cubicBezTo>
                  <a:pt x="1798796" y="888580"/>
                  <a:pt x="1787366" y="877150"/>
                  <a:pt x="1773079" y="877150"/>
                </a:cubicBezTo>
                <a:lnTo>
                  <a:pt x="1722596" y="878102"/>
                </a:lnTo>
                <a:lnTo>
                  <a:pt x="1722596" y="878102"/>
                </a:lnTo>
                <a:lnTo>
                  <a:pt x="1738789" y="853337"/>
                </a:lnTo>
                <a:cubicBezTo>
                  <a:pt x="1746409" y="841907"/>
                  <a:pt x="1743551" y="825715"/>
                  <a:pt x="1732121" y="818095"/>
                </a:cubicBezTo>
                <a:cubicBezTo>
                  <a:pt x="1724501" y="813332"/>
                  <a:pt x="1715929" y="812380"/>
                  <a:pt x="1708309" y="815237"/>
                </a:cubicBezTo>
                <a:cubicBezTo>
                  <a:pt x="1703546" y="817142"/>
                  <a:pt x="1699736" y="820000"/>
                  <a:pt x="1696879" y="824762"/>
                </a:cubicBezTo>
                <a:lnTo>
                  <a:pt x="1661636" y="877150"/>
                </a:lnTo>
                <a:lnTo>
                  <a:pt x="1661636" y="877150"/>
                </a:lnTo>
                <a:lnTo>
                  <a:pt x="1598771" y="877150"/>
                </a:lnTo>
                <a:lnTo>
                  <a:pt x="1646396" y="806665"/>
                </a:lnTo>
                <a:cubicBezTo>
                  <a:pt x="1654016" y="795235"/>
                  <a:pt x="1651159" y="779042"/>
                  <a:pt x="1639729" y="771422"/>
                </a:cubicBezTo>
                <a:cubicBezTo>
                  <a:pt x="1632109" y="766660"/>
                  <a:pt x="1623536" y="765707"/>
                  <a:pt x="1615916" y="768565"/>
                </a:cubicBezTo>
                <a:cubicBezTo>
                  <a:pt x="1611154" y="770470"/>
                  <a:pt x="1607344" y="773327"/>
                  <a:pt x="1604486" y="778090"/>
                </a:cubicBezTo>
                <a:lnTo>
                  <a:pt x="1537811" y="877150"/>
                </a:lnTo>
                <a:lnTo>
                  <a:pt x="1462564" y="877150"/>
                </a:lnTo>
                <a:lnTo>
                  <a:pt x="1462564" y="877150"/>
                </a:lnTo>
                <a:lnTo>
                  <a:pt x="1545431" y="754277"/>
                </a:lnTo>
                <a:cubicBezTo>
                  <a:pt x="1553051" y="742847"/>
                  <a:pt x="1550194" y="726655"/>
                  <a:pt x="1538764" y="719035"/>
                </a:cubicBezTo>
                <a:cubicBezTo>
                  <a:pt x="1531144" y="714272"/>
                  <a:pt x="1522571" y="713320"/>
                  <a:pt x="1514951" y="716177"/>
                </a:cubicBezTo>
                <a:cubicBezTo>
                  <a:pt x="1510189" y="718082"/>
                  <a:pt x="1506379" y="720940"/>
                  <a:pt x="1503521" y="725702"/>
                </a:cubicBezTo>
                <a:lnTo>
                  <a:pt x="1401604" y="878102"/>
                </a:lnTo>
                <a:lnTo>
                  <a:pt x="1322546" y="877150"/>
                </a:lnTo>
                <a:lnTo>
                  <a:pt x="1443514" y="706652"/>
                </a:lnTo>
                <a:cubicBezTo>
                  <a:pt x="1448276" y="699032"/>
                  <a:pt x="1449229" y="690460"/>
                  <a:pt x="1445419" y="682840"/>
                </a:cubicBezTo>
                <a:cubicBezTo>
                  <a:pt x="1441609" y="674267"/>
                  <a:pt x="1434941" y="668552"/>
                  <a:pt x="1427321" y="667600"/>
                </a:cubicBezTo>
                <a:lnTo>
                  <a:pt x="1221581" y="628547"/>
                </a:lnTo>
                <a:lnTo>
                  <a:pt x="1278731" y="573302"/>
                </a:lnTo>
                <a:lnTo>
                  <a:pt x="1456849" y="611402"/>
                </a:lnTo>
                <a:cubicBezTo>
                  <a:pt x="1470184" y="614260"/>
                  <a:pt x="1483519" y="605687"/>
                  <a:pt x="1487329" y="592352"/>
                </a:cubicBezTo>
                <a:cubicBezTo>
                  <a:pt x="1490186" y="579017"/>
                  <a:pt x="1481614" y="565682"/>
                  <a:pt x="1468279" y="561872"/>
                </a:cubicBezTo>
                <a:lnTo>
                  <a:pt x="1321594" y="532345"/>
                </a:lnTo>
                <a:lnTo>
                  <a:pt x="1374934" y="479957"/>
                </a:lnTo>
                <a:lnTo>
                  <a:pt x="1492091" y="504722"/>
                </a:lnTo>
                <a:cubicBezTo>
                  <a:pt x="1505426" y="507580"/>
                  <a:pt x="1518761" y="499007"/>
                  <a:pt x="1522571" y="485672"/>
                </a:cubicBezTo>
                <a:cubicBezTo>
                  <a:pt x="1525429" y="472337"/>
                  <a:pt x="1516856" y="459002"/>
                  <a:pt x="1503521" y="455192"/>
                </a:cubicBezTo>
                <a:lnTo>
                  <a:pt x="1420654" y="437095"/>
                </a:lnTo>
                <a:lnTo>
                  <a:pt x="1420654" y="437095"/>
                </a:lnTo>
                <a:lnTo>
                  <a:pt x="1466374" y="393280"/>
                </a:lnTo>
                <a:lnTo>
                  <a:pt x="1528286" y="406615"/>
                </a:lnTo>
                <a:cubicBezTo>
                  <a:pt x="1541621" y="409472"/>
                  <a:pt x="1554956" y="400900"/>
                  <a:pt x="1558766" y="387565"/>
                </a:cubicBezTo>
                <a:cubicBezTo>
                  <a:pt x="1561624" y="374230"/>
                  <a:pt x="1553051" y="360895"/>
                  <a:pt x="1539716" y="357085"/>
                </a:cubicBezTo>
                <a:lnTo>
                  <a:pt x="1510189" y="350417"/>
                </a:lnTo>
                <a:lnTo>
                  <a:pt x="1510189" y="350417"/>
                </a:lnTo>
                <a:lnTo>
                  <a:pt x="1546384" y="316127"/>
                </a:lnTo>
                <a:cubicBezTo>
                  <a:pt x="1555909" y="307555"/>
                  <a:pt x="1555909" y="290410"/>
                  <a:pt x="1546384" y="280885"/>
                </a:cubicBezTo>
                <a:close/>
                <a:moveTo>
                  <a:pt x="1257776" y="879055"/>
                </a:moveTo>
                <a:lnTo>
                  <a:pt x="1110139" y="880007"/>
                </a:lnTo>
                <a:lnTo>
                  <a:pt x="1109186" y="828572"/>
                </a:lnTo>
                <a:cubicBezTo>
                  <a:pt x="1109186" y="821905"/>
                  <a:pt x="1106329" y="815237"/>
                  <a:pt x="1102519" y="811427"/>
                </a:cubicBezTo>
                <a:lnTo>
                  <a:pt x="1068229" y="774280"/>
                </a:lnTo>
                <a:lnTo>
                  <a:pt x="1175861" y="671410"/>
                </a:lnTo>
                <a:lnTo>
                  <a:pt x="1376839" y="710462"/>
                </a:lnTo>
                <a:lnTo>
                  <a:pt x="1258729" y="877150"/>
                </a:lnTo>
                <a:lnTo>
                  <a:pt x="1257776" y="879055"/>
                </a:lnTo>
                <a:close/>
                <a:moveTo>
                  <a:pt x="1059656" y="879055"/>
                </a:moveTo>
                <a:lnTo>
                  <a:pt x="1060609" y="929537"/>
                </a:lnTo>
                <a:lnTo>
                  <a:pt x="1061561" y="969542"/>
                </a:lnTo>
                <a:lnTo>
                  <a:pt x="1032034" y="997165"/>
                </a:lnTo>
                <a:lnTo>
                  <a:pt x="994886" y="1031455"/>
                </a:lnTo>
                <a:lnTo>
                  <a:pt x="965359" y="1059077"/>
                </a:lnTo>
                <a:lnTo>
                  <a:pt x="925354" y="1060030"/>
                </a:lnTo>
                <a:lnTo>
                  <a:pt x="874871" y="1060982"/>
                </a:lnTo>
                <a:lnTo>
                  <a:pt x="834866" y="1061935"/>
                </a:lnTo>
                <a:lnTo>
                  <a:pt x="807244" y="1032407"/>
                </a:lnTo>
                <a:lnTo>
                  <a:pt x="772954" y="995260"/>
                </a:lnTo>
                <a:lnTo>
                  <a:pt x="745331" y="965732"/>
                </a:lnTo>
                <a:lnTo>
                  <a:pt x="744379" y="925727"/>
                </a:lnTo>
                <a:lnTo>
                  <a:pt x="743426" y="875245"/>
                </a:lnTo>
                <a:lnTo>
                  <a:pt x="742474" y="835240"/>
                </a:lnTo>
                <a:lnTo>
                  <a:pt x="772001" y="807617"/>
                </a:lnTo>
                <a:lnTo>
                  <a:pt x="809149" y="773327"/>
                </a:lnTo>
                <a:lnTo>
                  <a:pt x="838676" y="745705"/>
                </a:lnTo>
                <a:lnTo>
                  <a:pt x="878681" y="744752"/>
                </a:lnTo>
                <a:lnTo>
                  <a:pt x="929164" y="743800"/>
                </a:lnTo>
                <a:lnTo>
                  <a:pt x="969169" y="742847"/>
                </a:lnTo>
                <a:lnTo>
                  <a:pt x="996791" y="772375"/>
                </a:lnTo>
                <a:lnTo>
                  <a:pt x="1031081" y="809522"/>
                </a:lnTo>
                <a:lnTo>
                  <a:pt x="1057751" y="839050"/>
                </a:lnTo>
                <a:lnTo>
                  <a:pt x="1059656" y="879055"/>
                </a:lnTo>
                <a:close/>
                <a:moveTo>
                  <a:pt x="1178719" y="1150517"/>
                </a:moveTo>
                <a:lnTo>
                  <a:pt x="1066324" y="1033360"/>
                </a:lnTo>
                <a:lnTo>
                  <a:pt x="1103471" y="999070"/>
                </a:lnTo>
                <a:cubicBezTo>
                  <a:pt x="1109186" y="994307"/>
                  <a:pt x="1112044" y="987640"/>
                  <a:pt x="1112044" y="980020"/>
                </a:cubicBezTo>
                <a:lnTo>
                  <a:pt x="1111091" y="929537"/>
                </a:lnTo>
                <a:lnTo>
                  <a:pt x="1272064" y="928585"/>
                </a:lnTo>
                <a:lnTo>
                  <a:pt x="1384459" y="1107655"/>
                </a:lnTo>
                <a:lnTo>
                  <a:pt x="1178719" y="1150517"/>
                </a:lnTo>
                <a:close/>
                <a:moveTo>
                  <a:pt x="926306" y="1260055"/>
                </a:moveTo>
                <a:lnTo>
                  <a:pt x="925354" y="1111465"/>
                </a:lnTo>
                <a:lnTo>
                  <a:pt x="975836" y="1110513"/>
                </a:lnTo>
                <a:cubicBezTo>
                  <a:pt x="982504" y="1110513"/>
                  <a:pt x="988219" y="1107655"/>
                  <a:pt x="992981" y="1103845"/>
                </a:cubicBezTo>
                <a:lnTo>
                  <a:pt x="1030129" y="1069555"/>
                </a:lnTo>
                <a:lnTo>
                  <a:pt x="1132999" y="1177188"/>
                </a:lnTo>
                <a:lnTo>
                  <a:pt x="1093946" y="1378165"/>
                </a:lnTo>
                <a:lnTo>
                  <a:pt x="926306" y="1260055"/>
                </a:lnTo>
                <a:close/>
                <a:moveTo>
                  <a:pt x="652939" y="1179092"/>
                </a:moveTo>
                <a:lnTo>
                  <a:pt x="769144" y="1067650"/>
                </a:lnTo>
                <a:lnTo>
                  <a:pt x="803434" y="1104797"/>
                </a:lnTo>
                <a:cubicBezTo>
                  <a:pt x="809149" y="1110513"/>
                  <a:pt x="815816" y="1113370"/>
                  <a:pt x="822484" y="1112417"/>
                </a:cubicBezTo>
                <a:lnTo>
                  <a:pt x="872966" y="1111465"/>
                </a:lnTo>
                <a:lnTo>
                  <a:pt x="872966" y="1274342"/>
                </a:lnTo>
                <a:lnTo>
                  <a:pt x="694849" y="1386738"/>
                </a:lnTo>
                <a:lnTo>
                  <a:pt x="652939" y="1179092"/>
                </a:lnTo>
                <a:close/>
                <a:moveTo>
                  <a:pt x="545306" y="926680"/>
                </a:moveTo>
                <a:lnTo>
                  <a:pt x="693896" y="925727"/>
                </a:lnTo>
                <a:lnTo>
                  <a:pt x="694849" y="976210"/>
                </a:lnTo>
                <a:cubicBezTo>
                  <a:pt x="694849" y="981925"/>
                  <a:pt x="697706" y="988592"/>
                  <a:pt x="701516" y="993355"/>
                </a:cubicBezTo>
                <a:lnTo>
                  <a:pt x="735806" y="1030502"/>
                </a:lnTo>
                <a:lnTo>
                  <a:pt x="628174" y="1132420"/>
                </a:lnTo>
                <a:lnTo>
                  <a:pt x="627221" y="1131467"/>
                </a:lnTo>
                <a:lnTo>
                  <a:pt x="426244" y="1093367"/>
                </a:lnTo>
                <a:lnTo>
                  <a:pt x="545306" y="926680"/>
                </a:lnTo>
                <a:close/>
                <a:moveTo>
                  <a:pt x="626269" y="654265"/>
                </a:moveTo>
                <a:lnTo>
                  <a:pt x="737711" y="770470"/>
                </a:lnTo>
                <a:lnTo>
                  <a:pt x="700564" y="804760"/>
                </a:lnTo>
                <a:cubicBezTo>
                  <a:pt x="694849" y="809522"/>
                  <a:pt x="691991" y="817142"/>
                  <a:pt x="691991" y="823810"/>
                </a:cubicBezTo>
                <a:lnTo>
                  <a:pt x="692944" y="875245"/>
                </a:lnTo>
                <a:lnTo>
                  <a:pt x="531971" y="876197"/>
                </a:lnTo>
                <a:lnTo>
                  <a:pt x="418624" y="697127"/>
                </a:lnTo>
                <a:lnTo>
                  <a:pt x="626269" y="654265"/>
                </a:lnTo>
                <a:close/>
                <a:moveTo>
                  <a:pt x="877729" y="545680"/>
                </a:moveTo>
                <a:lnTo>
                  <a:pt x="877729" y="695222"/>
                </a:lnTo>
                <a:lnTo>
                  <a:pt x="827246" y="696175"/>
                </a:lnTo>
                <a:cubicBezTo>
                  <a:pt x="824389" y="696175"/>
                  <a:pt x="820579" y="696175"/>
                  <a:pt x="817721" y="698080"/>
                </a:cubicBezTo>
                <a:cubicBezTo>
                  <a:pt x="814864" y="699032"/>
                  <a:pt x="812959" y="700937"/>
                  <a:pt x="810101" y="703795"/>
                </a:cubicBezTo>
                <a:lnTo>
                  <a:pt x="773906" y="738085"/>
                </a:lnTo>
                <a:lnTo>
                  <a:pt x="671989" y="629500"/>
                </a:lnTo>
                <a:lnTo>
                  <a:pt x="711041" y="428522"/>
                </a:lnTo>
                <a:lnTo>
                  <a:pt x="877729" y="545680"/>
                </a:lnTo>
                <a:close/>
                <a:moveTo>
                  <a:pt x="1151096" y="626642"/>
                </a:moveTo>
                <a:lnTo>
                  <a:pt x="1034891" y="738085"/>
                </a:lnTo>
                <a:lnTo>
                  <a:pt x="999649" y="699985"/>
                </a:lnTo>
                <a:cubicBezTo>
                  <a:pt x="994886" y="695222"/>
                  <a:pt x="987266" y="691412"/>
                  <a:pt x="980599" y="692365"/>
                </a:cubicBezTo>
                <a:lnTo>
                  <a:pt x="929164" y="693317"/>
                </a:lnTo>
                <a:lnTo>
                  <a:pt x="928211" y="532345"/>
                </a:lnTo>
                <a:lnTo>
                  <a:pt x="1107281" y="419950"/>
                </a:lnTo>
                <a:lnTo>
                  <a:pt x="1151096" y="626642"/>
                </a:lnTo>
                <a:close/>
              </a:path>
            </a:pathLst>
          </a:custGeom>
          <a:solidFill>
            <a:schemeClr val="bg1">
              <a:alpha val="28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Graphic 12"/>
          <p:cNvSpPr/>
          <p:nvPr userDrawn="1"/>
        </p:nvSpPr>
        <p:spPr>
          <a:xfrm rot="1218983">
            <a:off x="10964740" y="3205291"/>
            <a:ext cx="954859" cy="954859"/>
          </a:xfrm>
          <a:custGeom>
            <a:avLst/>
            <a:gdLst>
              <a:gd name="connsiteX0" fmla="*/ 1546384 w 1800225"/>
              <a:gd name="connsiteY0" fmla="*/ 280885 h 1800225"/>
              <a:gd name="connsiteX1" fmla="*/ 1511141 w 1800225"/>
              <a:gd name="connsiteY1" fmla="*/ 279932 h 1800225"/>
              <a:gd name="connsiteX2" fmla="*/ 1467326 w 1800225"/>
              <a:gd name="connsiteY2" fmla="*/ 320890 h 1800225"/>
              <a:gd name="connsiteX3" fmla="*/ 1457801 w 1800225"/>
              <a:gd name="connsiteY3" fmla="*/ 275170 h 1800225"/>
              <a:gd name="connsiteX4" fmla="*/ 1427321 w 1800225"/>
              <a:gd name="connsiteY4" fmla="*/ 256120 h 1800225"/>
              <a:gd name="connsiteX5" fmla="*/ 1423511 w 1800225"/>
              <a:gd name="connsiteY5" fmla="*/ 257072 h 1800225"/>
              <a:gd name="connsiteX6" fmla="*/ 1408271 w 1800225"/>
              <a:gd name="connsiteY6" fmla="*/ 285647 h 1800225"/>
              <a:gd name="connsiteX7" fmla="*/ 1424464 w 1800225"/>
              <a:gd name="connsiteY7" fmla="*/ 361847 h 1800225"/>
              <a:gd name="connsiteX8" fmla="*/ 1424464 w 1800225"/>
              <a:gd name="connsiteY8" fmla="*/ 361847 h 1800225"/>
              <a:gd name="connsiteX9" fmla="*/ 1378744 w 1800225"/>
              <a:gd name="connsiteY9" fmla="*/ 405662 h 1800225"/>
              <a:gd name="connsiteX10" fmla="*/ 1378744 w 1800225"/>
              <a:gd name="connsiteY10" fmla="*/ 405662 h 1800225"/>
              <a:gd name="connsiteX11" fmla="*/ 1356836 w 1800225"/>
              <a:gd name="connsiteY11" fmla="*/ 306602 h 1800225"/>
              <a:gd name="connsiteX12" fmla="*/ 1326356 w 1800225"/>
              <a:gd name="connsiteY12" fmla="*/ 287552 h 1800225"/>
              <a:gd name="connsiteX13" fmla="*/ 1322546 w 1800225"/>
              <a:gd name="connsiteY13" fmla="*/ 288505 h 1800225"/>
              <a:gd name="connsiteX14" fmla="*/ 1307306 w 1800225"/>
              <a:gd name="connsiteY14" fmla="*/ 317080 h 1800225"/>
              <a:gd name="connsiteX15" fmla="*/ 1335881 w 1800225"/>
              <a:gd name="connsiteY15" fmla="*/ 445667 h 1800225"/>
              <a:gd name="connsiteX16" fmla="*/ 1335881 w 1800225"/>
              <a:gd name="connsiteY16" fmla="*/ 445667 h 1800225"/>
              <a:gd name="connsiteX17" fmla="*/ 1291114 w 1800225"/>
              <a:gd name="connsiteY17" fmla="*/ 488530 h 1800225"/>
              <a:gd name="connsiteX18" fmla="*/ 1291114 w 1800225"/>
              <a:gd name="connsiteY18" fmla="*/ 488530 h 1800225"/>
              <a:gd name="connsiteX19" fmla="*/ 1261586 w 1800225"/>
              <a:gd name="connsiteY19" fmla="*/ 353275 h 1800225"/>
              <a:gd name="connsiteX20" fmla="*/ 1231106 w 1800225"/>
              <a:gd name="connsiteY20" fmla="*/ 334225 h 1800225"/>
              <a:gd name="connsiteX21" fmla="*/ 1227296 w 1800225"/>
              <a:gd name="connsiteY21" fmla="*/ 335177 h 1800225"/>
              <a:gd name="connsiteX22" fmla="*/ 1212056 w 1800225"/>
              <a:gd name="connsiteY22" fmla="*/ 363752 h 1800225"/>
              <a:gd name="connsiteX23" fmla="*/ 1248251 w 1800225"/>
              <a:gd name="connsiteY23" fmla="*/ 529487 h 1800225"/>
              <a:gd name="connsiteX24" fmla="*/ 1193959 w 1800225"/>
              <a:gd name="connsiteY24" fmla="*/ 581875 h 1800225"/>
              <a:gd name="connsiteX25" fmla="*/ 1150144 w 1800225"/>
              <a:gd name="connsiteY25" fmla="*/ 372325 h 1800225"/>
              <a:gd name="connsiteX26" fmla="*/ 1134904 w 1800225"/>
              <a:gd name="connsiteY26" fmla="*/ 354227 h 1800225"/>
              <a:gd name="connsiteX27" fmla="*/ 1111091 w 1800225"/>
              <a:gd name="connsiteY27" fmla="*/ 356132 h 1800225"/>
              <a:gd name="connsiteX28" fmla="*/ 929164 w 1800225"/>
              <a:gd name="connsiteY28" fmla="*/ 471385 h 1800225"/>
              <a:gd name="connsiteX29" fmla="*/ 928211 w 1800225"/>
              <a:gd name="connsiteY29" fmla="*/ 396137 h 1800225"/>
              <a:gd name="connsiteX30" fmla="*/ 1072991 w 1800225"/>
              <a:gd name="connsiteY30" fmla="*/ 307555 h 1800225"/>
              <a:gd name="connsiteX31" fmla="*/ 1081564 w 1800225"/>
              <a:gd name="connsiteY31" fmla="*/ 272312 h 1800225"/>
              <a:gd name="connsiteX32" fmla="*/ 1046321 w 1800225"/>
              <a:gd name="connsiteY32" fmla="*/ 263740 h 1800225"/>
              <a:gd name="connsiteX33" fmla="*/ 929164 w 1800225"/>
              <a:gd name="connsiteY33" fmla="*/ 336130 h 1800225"/>
              <a:gd name="connsiteX34" fmla="*/ 929164 w 1800225"/>
              <a:gd name="connsiteY34" fmla="*/ 273265 h 1800225"/>
              <a:gd name="connsiteX35" fmla="*/ 1041559 w 1800225"/>
              <a:gd name="connsiteY35" fmla="*/ 203732 h 1800225"/>
              <a:gd name="connsiteX36" fmla="*/ 1050131 w 1800225"/>
              <a:gd name="connsiteY36" fmla="*/ 168490 h 1800225"/>
              <a:gd name="connsiteX37" fmla="*/ 1014889 w 1800225"/>
              <a:gd name="connsiteY37" fmla="*/ 159917 h 1800225"/>
              <a:gd name="connsiteX38" fmla="*/ 929164 w 1800225"/>
              <a:gd name="connsiteY38" fmla="*/ 212305 h 1800225"/>
              <a:gd name="connsiteX39" fmla="*/ 929164 w 1800225"/>
              <a:gd name="connsiteY39" fmla="*/ 149440 h 1800225"/>
              <a:gd name="connsiteX40" fmla="*/ 929164 w 1800225"/>
              <a:gd name="connsiteY40" fmla="*/ 148487 h 1800225"/>
              <a:gd name="connsiteX41" fmla="*/ 994886 w 1800225"/>
              <a:gd name="connsiteY41" fmla="*/ 107530 h 1800225"/>
              <a:gd name="connsiteX42" fmla="*/ 1003459 w 1800225"/>
              <a:gd name="connsiteY42" fmla="*/ 72287 h 1800225"/>
              <a:gd name="connsiteX43" fmla="*/ 968216 w 1800225"/>
              <a:gd name="connsiteY43" fmla="*/ 63715 h 1800225"/>
              <a:gd name="connsiteX44" fmla="*/ 929164 w 1800225"/>
              <a:gd name="connsiteY44" fmla="*/ 88480 h 1800225"/>
              <a:gd name="connsiteX45" fmla="*/ 929164 w 1800225"/>
              <a:gd name="connsiteY45" fmla="*/ 88480 h 1800225"/>
              <a:gd name="connsiteX46" fmla="*/ 929164 w 1800225"/>
              <a:gd name="connsiteY46" fmla="*/ 28472 h 1800225"/>
              <a:gd name="connsiteX47" fmla="*/ 902494 w 1800225"/>
              <a:gd name="connsiteY47" fmla="*/ 7517 h 1800225"/>
              <a:gd name="connsiteX48" fmla="*/ 892969 w 1800225"/>
              <a:gd name="connsiteY48" fmla="*/ 9422 h 1800225"/>
              <a:gd name="connsiteX49" fmla="*/ 876776 w 1800225"/>
              <a:gd name="connsiteY49" fmla="*/ 32282 h 1800225"/>
              <a:gd name="connsiteX50" fmla="*/ 876776 w 1800225"/>
              <a:gd name="connsiteY50" fmla="*/ 82765 h 1800225"/>
              <a:gd name="connsiteX51" fmla="*/ 852011 w 1800225"/>
              <a:gd name="connsiteY51" fmla="*/ 66572 h 1800225"/>
              <a:gd name="connsiteX52" fmla="*/ 829151 w 1800225"/>
              <a:gd name="connsiteY52" fmla="*/ 64667 h 1800225"/>
              <a:gd name="connsiteX53" fmla="*/ 817721 w 1800225"/>
              <a:gd name="connsiteY53" fmla="*/ 74192 h 1800225"/>
              <a:gd name="connsiteX54" fmla="*/ 824389 w 1800225"/>
              <a:gd name="connsiteY54" fmla="*/ 109435 h 1800225"/>
              <a:gd name="connsiteX55" fmla="*/ 877729 w 1800225"/>
              <a:gd name="connsiteY55" fmla="*/ 144677 h 1800225"/>
              <a:gd name="connsiteX56" fmla="*/ 876776 w 1800225"/>
              <a:gd name="connsiteY56" fmla="*/ 206590 h 1800225"/>
              <a:gd name="connsiteX57" fmla="*/ 807244 w 1800225"/>
              <a:gd name="connsiteY57" fmla="*/ 159917 h 1800225"/>
              <a:gd name="connsiteX58" fmla="*/ 783431 w 1800225"/>
              <a:gd name="connsiteY58" fmla="*/ 157060 h 1800225"/>
              <a:gd name="connsiteX59" fmla="*/ 772001 w 1800225"/>
              <a:gd name="connsiteY59" fmla="*/ 166585 h 1800225"/>
              <a:gd name="connsiteX60" fmla="*/ 778669 w 1800225"/>
              <a:gd name="connsiteY60" fmla="*/ 201827 h 1800225"/>
              <a:gd name="connsiteX61" fmla="*/ 877729 w 1800225"/>
              <a:gd name="connsiteY61" fmla="*/ 268502 h 1800225"/>
              <a:gd name="connsiteX62" fmla="*/ 877729 w 1800225"/>
              <a:gd name="connsiteY62" fmla="*/ 268502 h 1800225"/>
              <a:gd name="connsiteX63" fmla="*/ 877729 w 1800225"/>
              <a:gd name="connsiteY63" fmla="*/ 343750 h 1800225"/>
              <a:gd name="connsiteX64" fmla="*/ 754856 w 1800225"/>
              <a:gd name="connsiteY64" fmla="*/ 260882 h 1800225"/>
              <a:gd name="connsiteX65" fmla="*/ 731044 w 1800225"/>
              <a:gd name="connsiteY65" fmla="*/ 258025 h 1800225"/>
              <a:gd name="connsiteX66" fmla="*/ 719614 w 1800225"/>
              <a:gd name="connsiteY66" fmla="*/ 267550 h 1800225"/>
              <a:gd name="connsiteX67" fmla="*/ 726281 w 1800225"/>
              <a:gd name="connsiteY67" fmla="*/ 302792 h 1800225"/>
              <a:gd name="connsiteX68" fmla="*/ 878681 w 1800225"/>
              <a:gd name="connsiteY68" fmla="*/ 404710 h 1800225"/>
              <a:gd name="connsiteX69" fmla="*/ 878681 w 1800225"/>
              <a:gd name="connsiteY69" fmla="*/ 483767 h 1800225"/>
              <a:gd name="connsiteX70" fmla="*/ 707231 w 1800225"/>
              <a:gd name="connsiteY70" fmla="*/ 363752 h 1800225"/>
              <a:gd name="connsiteX71" fmla="*/ 683419 w 1800225"/>
              <a:gd name="connsiteY71" fmla="*/ 361847 h 1800225"/>
              <a:gd name="connsiteX72" fmla="*/ 668179 w 1800225"/>
              <a:gd name="connsiteY72" fmla="*/ 379945 h 1800225"/>
              <a:gd name="connsiteX73" fmla="*/ 628174 w 1800225"/>
              <a:gd name="connsiteY73" fmla="*/ 584732 h 1800225"/>
              <a:gd name="connsiteX74" fmla="*/ 573881 w 1800225"/>
              <a:gd name="connsiteY74" fmla="*/ 528535 h 1800225"/>
              <a:gd name="connsiteX75" fmla="*/ 611981 w 1800225"/>
              <a:gd name="connsiteY75" fmla="*/ 349465 h 1800225"/>
              <a:gd name="connsiteX76" fmla="*/ 592931 w 1800225"/>
              <a:gd name="connsiteY76" fmla="*/ 318985 h 1800225"/>
              <a:gd name="connsiteX77" fmla="*/ 577691 w 1800225"/>
              <a:gd name="connsiteY77" fmla="*/ 319937 h 1800225"/>
              <a:gd name="connsiteX78" fmla="*/ 562451 w 1800225"/>
              <a:gd name="connsiteY78" fmla="*/ 338035 h 1800225"/>
              <a:gd name="connsiteX79" fmla="*/ 531019 w 1800225"/>
              <a:gd name="connsiteY79" fmla="*/ 482815 h 1800225"/>
              <a:gd name="connsiteX80" fmla="*/ 478631 w 1800225"/>
              <a:gd name="connsiteY80" fmla="*/ 428522 h 1800225"/>
              <a:gd name="connsiteX81" fmla="*/ 478631 w 1800225"/>
              <a:gd name="connsiteY81" fmla="*/ 428522 h 1800225"/>
              <a:gd name="connsiteX82" fmla="*/ 504349 w 1800225"/>
              <a:gd name="connsiteY82" fmla="*/ 312317 h 1800225"/>
              <a:gd name="connsiteX83" fmla="*/ 485299 w 1800225"/>
              <a:gd name="connsiteY83" fmla="*/ 281837 h 1800225"/>
              <a:gd name="connsiteX84" fmla="*/ 470059 w 1800225"/>
              <a:gd name="connsiteY84" fmla="*/ 282790 h 1800225"/>
              <a:gd name="connsiteX85" fmla="*/ 454819 w 1800225"/>
              <a:gd name="connsiteY85" fmla="*/ 300887 h 1800225"/>
              <a:gd name="connsiteX86" fmla="*/ 437674 w 1800225"/>
              <a:gd name="connsiteY86" fmla="*/ 382802 h 1800225"/>
              <a:gd name="connsiteX87" fmla="*/ 393859 w 1800225"/>
              <a:gd name="connsiteY87" fmla="*/ 338987 h 1800225"/>
              <a:gd name="connsiteX88" fmla="*/ 407194 w 1800225"/>
              <a:gd name="connsiteY88" fmla="*/ 276122 h 1800225"/>
              <a:gd name="connsiteX89" fmla="*/ 388144 w 1800225"/>
              <a:gd name="connsiteY89" fmla="*/ 245642 h 1800225"/>
              <a:gd name="connsiteX90" fmla="*/ 373856 w 1800225"/>
              <a:gd name="connsiteY90" fmla="*/ 246595 h 1800225"/>
              <a:gd name="connsiteX91" fmla="*/ 358616 w 1800225"/>
              <a:gd name="connsiteY91" fmla="*/ 264692 h 1800225"/>
              <a:gd name="connsiteX92" fmla="*/ 352901 w 1800225"/>
              <a:gd name="connsiteY92" fmla="*/ 293267 h 1800225"/>
              <a:gd name="connsiteX93" fmla="*/ 317659 w 1800225"/>
              <a:gd name="connsiteY93" fmla="*/ 257072 h 1800225"/>
              <a:gd name="connsiteX94" fmla="*/ 290036 w 1800225"/>
              <a:gd name="connsiteY94" fmla="*/ 251357 h 1800225"/>
              <a:gd name="connsiteX95" fmla="*/ 282416 w 1800225"/>
              <a:gd name="connsiteY95" fmla="*/ 257072 h 1800225"/>
              <a:gd name="connsiteX96" fmla="*/ 281464 w 1800225"/>
              <a:gd name="connsiteY96" fmla="*/ 292315 h 1800225"/>
              <a:gd name="connsiteX97" fmla="*/ 323374 w 1800225"/>
              <a:gd name="connsiteY97" fmla="*/ 335177 h 1800225"/>
              <a:gd name="connsiteX98" fmla="*/ 323374 w 1800225"/>
              <a:gd name="connsiteY98" fmla="*/ 335177 h 1800225"/>
              <a:gd name="connsiteX99" fmla="*/ 277654 w 1800225"/>
              <a:gd name="connsiteY99" fmla="*/ 344702 h 1800225"/>
              <a:gd name="connsiteX100" fmla="*/ 258604 w 1800225"/>
              <a:gd name="connsiteY100" fmla="*/ 375182 h 1800225"/>
              <a:gd name="connsiteX101" fmla="*/ 289084 w 1800225"/>
              <a:gd name="connsiteY101" fmla="*/ 394232 h 1800225"/>
              <a:gd name="connsiteX102" fmla="*/ 364331 w 1800225"/>
              <a:gd name="connsiteY102" fmla="*/ 378040 h 1800225"/>
              <a:gd name="connsiteX103" fmla="*/ 364331 w 1800225"/>
              <a:gd name="connsiteY103" fmla="*/ 378040 h 1800225"/>
              <a:gd name="connsiteX104" fmla="*/ 407194 w 1800225"/>
              <a:gd name="connsiteY104" fmla="*/ 423760 h 1800225"/>
              <a:gd name="connsiteX105" fmla="*/ 309086 w 1800225"/>
              <a:gd name="connsiteY105" fmla="*/ 444715 h 1800225"/>
              <a:gd name="connsiteX106" fmla="*/ 290036 w 1800225"/>
              <a:gd name="connsiteY106" fmla="*/ 475195 h 1800225"/>
              <a:gd name="connsiteX107" fmla="*/ 320516 w 1800225"/>
              <a:gd name="connsiteY107" fmla="*/ 494245 h 1800225"/>
              <a:gd name="connsiteX108" fmla="*/ 449104 w 1800225"/>
              <a:gd name="connsiteY108" fmla="*/ 465670 h 1800225"/>
              <a:gd name="connsiteX109" fmla="*/ 491966 w 1800225"/>
              <a:gd name="connsiteY109" fmla="*/ 511390 h 1800225"/>
              <a:gd name="connsiteX110" fmla="*/ 356711 w 1800225"/>
              <a:gd name="connsiteY110" fmla="*/ 540917 h 1800225"/>
              <a:gd name="connsiteX111" fmla="*/ 337661 w 1800225"/>
              <a:gd name="connsiteY111" fmla="*/ 571397 h 1800225"/>
              <a:gd name="connsiteX112" fmla="*/ 368141 w 1800225"/>
              <a:gd name="connsiteY112" fmla="*/ 590447 h 1800225"/>
              <a:gd name="connsiteX113" fmla="*/ 533876 w 1800225"/>
              <a:gd name="connsiteY113" fmla="*/ 554252 h 1800225"/>
              <a:gd name="connsiteX114" fmla="*/ 585311 w 1800225"/>
              <a:gd name="connsiteY114" fmla="*/ 608545 h 1800225"/>
              <a:gd name="connsiteX115" fmla="*/ 371951 w 1800225"/>
              <a:gd name="connsiteY115" fmla="*/ 655217 h 1800225"/>
              <a:gd name="connsiteX116" fmla="*/ 353854 w 1800225"/>
              <a:gd name="connsiteY116" fmla="*/ 670457 h 1800225"/>
              <a:gd name="connsiteX117" fmla="*/ 355759 w 1800225"/>
              <a:gd name="connsiteY117" fmla="*/ 693317 h 1800225"/>
              <a:gd name="connsiteX118" fmla="*/ 471964 w 1800225"/>
              <a:gd name="connsiteY118" fmla="*/ 876197 h 1800225"/>
              <a:gd name="connsiteX119" fmla="*/ 395764 w 1800225"/>
              <a:gd name="connsiteY119" fmla="*/ 876197 h 1800225"/>
              <a:gd name="connsiteX120" fmla="*/ 307181 w 1800225"/>
              <a:gd name="connsiteY120" fmla="*/ 731417 h 1800225"/>
              <a:gd name="connsiteX121" fmla="*/ 275749 w 1800225"/>
              <a:gd name="connsiteY121" fmla="*/ 720940 h 1800225"/>
              <a:gd name="connsiteX122" fmla="*/ 271939 w 1800225"/>
              <a:gd name="connsiteY122" fmla="*/ 722845 h 1800225"/>
              <a:gd name="connsiteX123" fmla="*/ 263366 w 1800225"/>
              <a:gd name="connsiteY123" fmla="*/ 758087 h 1800225"/>
              <a:gd name="connsiteX124" fmla="*/ 335756 w 1800225"/>
              <a:gd name="connsiteY124" fmla="*/ 876197 h 1800225"/>
              <a:gd name="connsiteX125" fmla="*/ 335756 w 1800225"/>
              <a:gd name="connsiteY125" fmla="*/ 876197 h 1800225"/>
              <a:gd name="connsiteX126" fmla="*/ 273844 w 1800225"/>
              <a:gd name="connsiteY126" fmla="*/ 876197 h 1800225"/>
              <a:gd name="connsiteX127" fmla="*/ 272891 w 1800225"/>
              <a:gd name="connsiteY127" fmla="*/ 876197 h 1800225"/>
              <a:gd name="connsiteX128" fmla="*/ 203359 w 1800225"/>
              <a:gd name="connsiteY128" fmla="*/ 763802 h 1800225"/>
              <a:gd name="connsiteX129" fmla="*/ 171926 w 1800225"/>
              <a:gd name="connsiteY129" fmla="*/ 753325 h 1800225"/>
              <a:gd name="connsiteX130" fmla="*/ 168116 w 1800225"/>
              <a:gd name="connsiteY130" fmla="*/ 755230 h 1800225"/>
              <a:gd name="connsiteX131" fmla="*/ 159544 w 1800225"/>
              <a:gd name="connsiteY131" fmla="*/ 790472 h 1800225"/>
              <a:gd name="connsiteX132" fmla="*/ 212884 w 1800225"/>
              <a:gd name="connsiteY132" fmla="*/ 876197 h 1800225"/>
              <a:gd name="connsiteX133" fmla="*/ 212884 w 1800225"/>
              <a:gd name="connsiteY133" fmla="*/ 876197 h 1800225"/>
              <a:gd name="connsiteX134" fmla="*/ 150019 w 1800225"/>
              <a:gd name="connsiteY134" fmla="*/ 876197 h 1800225"/>
              <a:gd name="connsiteX135" fmla="*/ 150019 w 1800225"/>
              <a:gd name="connsiteY135" fmla="*/ 876197 h 1800225"/>
              <a:gd name="connsiteX136" fmla="*/ 109061 w 1800225"/>
              <a:gd name="connsiteY136" fmla="*/ 809522 h 1800225"/>
              <a:gd name="connsiteX137" fmla="*/ 77629 w 1800225"/>
              <a:gd name="connsiteY137" fmla="*/ 799045 h 1800225"/>
              <a:gd name="connsiteX138" fmla="*/ 73819 w 1800225"/>
              <a:gd name="connsiteY138" fmla="*/ 800950 h 1800225"/>
              <a:gd name="connsiteX139" fmla="*/ 65246 w 1800225"/>
              <a:gd name="connsiteY139" fmla="*/ 836192 h 1800225"/>
              <a:gd name="connsiteX140" fmla="*/ 90011 w 1800225"/>
              <a:gd name="connsiteY140" fmla="*/ 876197 h 1800225"/>
              <a:gd name="connsiteX141" fmla="*/ 30004 w 1800225"/>
              <a:gd name="connsiteY141" fmla="*/ 877150 h 1800225"/>
              <a:gd name="connsiteX142" fmla="*/ 7144 w 1800225"/>
              <a:gd name="connsiteY142" fmla="*/ 902867 h 1800225"/>
              <a:gd name="connsiteX143" fmla="*/ 32861 w 1800225"/>
              <a:gd name="connsiteY143" fmla="*/ 927632 h 1800225"/>
              <a:gd name="connsiteX144" fmla="*/ 82391 w 1800225"/>
              <a:gd name="connsiteY144" fmla="*/ 926680 h 1800225"/>
              <a:gd name="connsiteX145" fmla="*/ 83344 w 1800225"/>
              <a:gd name="connsiteY145" fmla="*/ 926680 h 1800225"/>
              <a:gd name="connsiteX146" fmla="*/ 67151 w 1800225"/>
              <a:gd name="connsiteY146" fmla="*/ 951445 h 1800225"/>
              <a:gd name="connsiteX147" fmla="*/ 73819 w 1800225"/>
              <a:gd name="connsiteY147" fmla="*/ 986687 h 1800225"/>
              <a:gd name="connsiteX148" fmla="*/ 109061 w 1800225"/>
              <a:gd name="connsiteY148" fmla="*/ 980020 h 1800225"/>
              <a:gd name="connsiteX149" fmla="*/ 144304 w 1800225"/>
              <a:gd name="connsiteY149" fmla="*/ 927632 h 1800225"/>
              <a:gd name="connsiteX150" fmla="*/ 207169 w 1800225"/>
              <a:gd name="connsiteY150" fmla="*/ 927632 h 1800225"/>
              <a:gd name="connsiteX151" fmla="*/ 207169 w 1800225"/>
              <a:gd name="connsiteY151" fmla="*/ 927632 h 1800225"/>
              <a:gd name="connsiteX152" fmla="*/ 159544 w 1800225"/>
              <a:gd name="connsiteY152" fmla="*/ 998117 h 1800225"/>
              <a:gd name="connsiteX153" fmla="*/ 166211 w 1800225"/>
              <a:gd name="connsiteY153" fmla="*/ 1033360 h 1800225"/>
              <a:gd name="connsiteX154" fmla="*/ 201454 w 1800225"/>
              <a:gd name="connsiteY154" fmla="*/ 1026692 h 1800225"/>
              <a:gd name="connsiteX155" fmla="*/ 268129 w 1800225"/>
              <a:gd name="connsiteY155" fmla="*/ 927632 h 1800225"/>
              <a:gd name="connsiteX156" fmla="*/ 342424 w 1800225"/>
              <a:gd name="connsiteY156" fmla="*/ 928585 h 1800225"/>
              <a:gd name="connsiteX157" fmla="*/ 260509 w 1800225"/>
              <a:gd name="connsiteY157" fmla="*/ 1051457 h 1800225"/>
              <a:gd name="connsiteX158" fmla="*/ 267176 w 1800225"/>
              <a:gd name="connsiteY158" fmla="*/ 1086700 h 1800225"/>
              <a:gd name="connsiteX159" fmla="*/ 302419 w 1800225"/>
              <a:gd name="connsiteY159" fmla="*/ 1080032 h 1800225"/>
              <a:gd name="connsiteX160" fmla="*/ 404336 w 1800225"/>
              <a:gd name="connsiteY160" fmla="*/ 928585 h 1800225"/>
              <a:gd name="connsiteX161" fmla="*/ 483394 w 1800225"/>
              <a:gd name="connsiteY161" fmla="*/ 928585 h 1800225"/>
              <a:gd name="connsiteX162" fmla="*/ 362426 w 1800225"/>
              <a:gd name="connsiteY162" fmla="*/ 1100035 h 1800225"/>
              <a:gd name="connsiteX163" fmla="*/ 360521 w 1800225"/>
              <a:gd name="connsiteY163" fmla="*/ 1123847 h 1800225"/>
              <a:gd name="connsiteX164" fmla="*/ 378619 w 1800225"/>
              <a:gd name="connsiteY164" fmla="*/ 1139088 h 1800225"/>
              <a:gd name="connsiteX165" fmla="*/ 584359 w 1800225"/>
              <a:gd name="connsiteY165" fmla="*/ 1177188 h 1800225"/>
              <a:gd name="connsiteX166" fmla="*/ 528161 w 1800225"/>
              <a:gd name="connsiteY166" fmla="*/ 1232433 h 1800225"/>
              <a:gd name="connsiteX167" fmla="*/ 349091 w 1800225"/>
              <a:gd name="connsiteY167" fmla="*/ 1193380 h 1800225"/>
              <a:gd name="connsiteX168" fmla="*/ 334804 w 1800225"/>
              <a:gd name="connsiteY168" fmla="*/ 1194332 h 1800225"/>
              <a:gd name="connsiteX169" fmla="*/ 319564 w 1800225"/>
              <a:gd name="connsiteY169" fmla="*/ 1212430 h 1800225"/>
              <a:gd name="connsiteX170" fmla="*/ 338614 w 1800225"/>
              <a:gd name="connsiteY170" fmla="*/ 1242910 h 1800225"/>
              <a:gd name="connsiteX171" fmla="*/ 483394 w 1800225"/>
              <a:gd name="connsiteY171" fmla="*/ 1274342 h 1800225"/>
              <a:gd name="connsiteX172" fmla="*/ 483394 w 1800225"/>
              <a:gd name="connsiteY172" fmla="*/ 1274342 h 1800225"/>
              <a:gd name="connsiteX173" fmla="*/ 429101 w 1800225"/>
              <a:gd name="connsiteY173" fmla="*/ 1326730 h 1800225"/>
              <a:gd name="connsiteX174" fmla="*/ 311944 w 1800225"/>
              <a:gd name="connsiteY174" fmla="*/ 1300060 h 1800225"/>
              <a:gd name="connsiteX175" fmla="*/ 296704 w 1800225"/>
              <a:gd name="connsiteY175" fmla="*/ 1301013 h 1800225"/>
              <a:gd name="connsiteX176" fmla="*/ 281464 w 1800225"/>
              <a:gd name="connsiteY176" fmla="*/ 1319110 h 1800225"/>
              <a:gd name="connsiteX177" fmla="*/ 300514 w 1800225"/>
              <a:gd name="connsiteY177" fmla="*/ 1349590 h 1800225"/>
              <a:gd name="connsiteX178" fmla="*/ 383381 w 1800225"/>
              <a:gd name="connsiteY178" fmla="*/ 1367688 h 1800225"/>
              <a:gd name="connsiteX179" fmla="*/ 337661 w 1800225"/>
              <a:gd name="connsiteY179" fmla="*/ 1411502 h 1800225"/>
              <a:gd name="connsiteX180" fmla="*/ 337661 w 1800225"/>
              <a:gd name="connsiteY180" fmla="*/ 1411502 h 1800225"/>
              <a:gd name="connsiteX181" fmla="*/ 275749 w 1800225"/>
              <a:gd name="connsiteY181" fmla="*/ 1398167 h 1800225"/>
              <a:gd name="connsiteX182" fmla="*/ 261461 w 1800225"/>
              <a:gd name="connsiteY182" fmla="*/ 1399120 h 1800225"/>
              <a:gd name="connsiteX183" fmla="*/ 246221 w 1800225"/>
              <a:gd name="connsiteY183" fmla="*/ 1417217 h 1800225"/>
              <a:gd name="connsiteX184" fmla="*/ 265271 w 1800225"/>
              <a:gd name="connsiteY184" fmla="*/ 1447697 h 1800225"/>
              <a:gd name="connsiteX185" fmla="*/ 293846 w 1800225"/>
              <a:gd name="connsiteY185" fmla="*/ 1454365 h 1800225"/>
              <a:gd name="connsiteX186" fmla="*/ 293846 w 1800225"/>
              <a:gd name="connsiteY186" fmla="*/ 1454365 h 1800225"/>
              <a:gd name="connsiteX187" fmla="*/ 257651 w 1800225"/>
              <a:gd name="connsiteY187" fmla="*/ 1488655 h 1800225"/>
              <a:gd name="connsiteX188" fmla="*/ 256699 w 1800225"/>
              <a:gd name="connsiteY188" fmla="*/ 1524850 h 1800225"/>
              <a:gd name="connsiteX189" fmla="*/ 291941 w 1800225"/>
              <a:gd name="connsiteY189" fmla="*/ 1525802 h 1800225"/>
              <a:gd name="connsiteX190" fmla="*/ 334804 w 1800225"/>
              <a:gd name="connsiteY190" fmla="*/ 1483892 h 1800225"/>
              <a:gd name="connsiteX191" fmla="*/ 334804 w 1800225"/>
              <a:gd name="connsiteY191" fmla="*/ 1483892 h 1800225"/>
              <a:gd name="connsiteX192" fmla="*/ 344329 w 1800225"/>
              <a:gd name="connsiteY192" fmla="*/ 1528660 h 1800225"/>
              <a:gd name="connsiteX193" fmla="*/ 374809 w 1800225"/>
              <a:gd name="connsiteY193" fmla="*/ 1547710 h 1800225"/>
              <a:gd name="connsiteX194" fmla="*/ 393859 w 1800225"/>
              <a:gd name="connsiteY194" fmla="*/ 1517230 h 1800225"/>
              <a:gd name="connsiteX195" fmla="*/ 377666 w 1800225"/>
              <a:gd name="connsiteY195" fmla="*/ 1441983 h 1800225"/>
              <a:gd name="connsiteX196" fmla="*/ 377666 w 1800225"/>
              <a:gd name="connsiteY196" fmla="*/ 1441983 h 1800225"/>
              <a:gd name="connsiteX197" fmla="*/ 423386 w 1800225"/>
              <a:gd name="connsiteY197" fmla="*/ 1398167 h 1800225"/>
              <a:gd name="connsiteX198" fmla="*/ 444341 w 1800225"/>
              <a:gd name="connsiteY198" fmla="*/ 1496275 h 1800225"/>
              <a:gd name="connsiteX199" fmla="*/ 474821 w 1800225"/>
              <a:gd name="connsiteY199" fmla="*/ 1515325 h 1800225"/>
              <a:gd name="connsiteX200" fmla="*/ 493871 w 1800225"/>
              <a:gd name="connsiteY200" fmla="*/ 1484845 h 1800225"/>
              <a:gd name="connsiteX201" fmla="*/ 466249 w 1800225"/>
              <a:gd name="connsiteY201" fmla="*/ 1356258 h 1800225"/>
              <a:gd name="connsiteX202" fmla="*/ 467201 w 1800225"/>
              <a:gd name="connsiteY202" fmla="*/ 1356258 h 1800225"/>
              <a:gd name="connsiteX203" fmla="*/ 511969 w 1800225"/>
              <a:gd name="connsiteY203" fmla="*/ 1313395 h 1800225"/>
              <a:gd name="connsiteX204" fmla="*/ 541496 w 1800225"/>
              <a:gd name="connsiteY204" fmla="*/ 1447697 h 1800225"/>
              <a:gd name="connsiteX205" fmla="*/ 571976 w 1800225"/>
              <a:gd name="connsiteY205" fmla="*/ 1466747 h 1800225"/>
              <a:gd name="connsiteX206" fmla="*/ 591026 w 1800225"/>
              <a:gd name="connsiteY206" fmla="*/ 1436267 h 1800225"/>
              <a:gd name="connsiteX207" fmla="*/ 554831 w 1800225"/>
              <a:gd name="connsiteY207" fmla="*/ 1270533 h 1800225"/>
              <a:gd name="connsiteX208" fmla="*/ 608171 w 1800225"/>
              <a:gd name="connsiteY208" fmla="*/ 1218145 h 1800225"/>
              <a:gd name="connsiteX209" fmla="*/ 651986 w 1800225"/>
              <a:gd name="connsiteY209" fmla="*/ 1429600 h 1800225"/>
              <a:gd name="connsiteX210" fmla="*/ 667226 w 1800225"/>
              <a:gd name="connsiteY210" fmla="*/ 1447697 h 1800225"/>
              <a:gd name="connsiteX211" fmla="*/ 691039 w 1800225"/>
              <a:gd name="connsiteY211" fmla="*/ 1445792 h 1800225"/>
              <a:gd name="connsiteX212" fmla="*/ 874871 w 1800225"/>
              <a:gd name="connsiteY212" fmla="*/ 1330540 h 1800225"/>
              <a:gd name="connsiteX213" fmla="*/ 874871 w 1800225"/>
              <a:gd name="connsiteY213" fmla="*/ 1405788 h 1800225"/>
              <a:gd name="connsiteX214" fmla="*/ 874871 w 1800225"/>
              <a:gd name="connsiteY214" fmla="*/ 1405788 h 1800225"/>
              <a:gd name="connsiteX215" fmla="*/ 731044 w 1800225"/>
              <a:gd name="connsiteY215" fmla="*/ 1497227 h 1800225"/>
              <a:gd name="connsiteX216" fmla="*/ 722471 w 1800225"/>
              <a:gd name="connsiteY216" fmla="*/ 1532470 h 1800225"/>
              <a:gd name="connsiteX217" fmla="*/ 757714 w 1800225"/>
              <a:gd name="connsiteY217" fmla="*/ 1541042 h 1800225"/>
              <a:gd name="connsiteX218" fmla="*/ 875824 w 1800225"/>
              <a:gd name="connsiteY218" fmla="*/ 1468652 h 1800225"/>
              <a:gd name="connsiteX219" fmla="*/ 875824 w 1800225"/>
              <a:gd name="connsiteY219" fmla="*/ 1468652 h 1800225"/>
              <a:gd name="connsiteX220" fmla="*/ 875824 w 1800225"/>
              <a:gd name="connsiteY220" fmla="*/ 1530565 h 1800225"/>
              <a:gd name="connsiteX221" fmla="*/ 875824 w 1800225"/>
              <a:gd name="connsiteY221" fmla="*/ 1530565 h 1800225"/>
              <a:gd name="connsiteX222" fmla="*/ 763429 w 1800225"/>
              <a:gd name="connsiteY222" fmla="*/ 1600097 h 1800225"/>
              <a:gd name="connsiteX223" fmla="*/ 754856 w 1800225"/>
              <a:gd name="connsiteY223" fmla="*/ 1635340 h 1800225"/>
              <a:gd name="connsiteX224" fmla="*/ 790099 w 1800225"/>
              <a:gd name="connsiteY224" fmla="*/ 1643913 h 1800225"/>
              <a:gd name="connsiteX225" fmla="*/ 875824 w 1800225"/>
              <a:gd name="connsiteY225" fmla="*/ 1590572 h 1800225"/>
              <a:gd name="connsiteX226" fmla="*/ 875824 w 1800225"/>
              <a:gd name="connsiteY226" fmla="*/ 1591525 h 1800225"/>
              <a:gd name="connsiteX227" fmla="*/ 875824 w 1800225"/>
              <a:gd name="connsiteY227" fmla="*/ 1654390 h 1800225"/>
              <a:gd name="connsiteX228" fmla="*/ 809149 w 1800225"/>
              <a:gd name="connsiteY228" fmla="*/ 1695347 h 1800225"/>
              <a:gd name="connsiteX229" fmla="*/ 800576 w 1800225"/>
              <a:gd name="connsiteY229" fmla="*/ 1730590 h 1800225"/>
              <a:gd name="connsiteX230" fmla="*/ 835819 w 1800225"/>
              <a:gd name="connsiteY230" fmla="*/ 1739163 h 1800225"/>
              <a:gd name="connsiteX231" fmla="*/ 875824 w 1800225"/>
              <a:gd name="connsiteY231" fmla="*/ 1714397 h 1800225"/>
              <a:gd name="connsiteX232" fmla="*/ 875824 w 1800225"/>
              <a:gd name="connsiteY232" fmla="*/ 1715350 h 1800225"/>
              <a:gd name="connsiteX233" fmla="*/ 875824 w 1800225"/>
              <a:gd name="connsiteY233" fmla="*/ 1774405 h 1800225"/>
              <a:gd name="connsiteX234" fmla="*/ 901541 w 1800225"/>
              <a:gd name="connsiteY234" fmla="*/ 1800122 h 1800225"/>
              <a:gd name="connsiteX235" fmla="*/ 926306 w 1800225"/>
              <a:gd name="connsiteY235" fmla="*/ 1774405 h 1800225"/>
              <a:gd name="connsiteX236" fmla="*/ 927259 w 1800225"/>
              <a:gd name="connsiteY236" fmla="*/ 1723922 h 1800225"/>
              <a:gd name="connsiteX237" fmla="*/ 927259 w 1800225"/>
              <a:gd name="connsiteY237" fmla="*/ 1723922 h 1800225"/>
              <a:gd name="connsiteX238" fmla="*/ 951071 w 1800225"/>
              <a:gd name="connsiteY238" fmla="*/ 1740115 h 1800225"/>
              <a:gd name="connsiteX239" fmla="*/ 986314 w 1800225"/>
              <a:gd name="connsiteY239" fmla="*/ 1733447 h 1800225"/>
              <a:gd name="connsiteX240" fmla="*/ 979646 w 1800225"/>
              <a:gd name="connsiteY240" fmla="*/ 1698205 h 1800225"/>
              <a:gd name="connsiteX241" fmla="*/ 926306 w 1800225"/>
              <a:gd name="connsiteY241" fmla="*/ 1662010 h 1800225"/>
              <a:gd name="connsiteX242" fmla="*/ 926306 w 1800225"/>
              <a:gd name="connsiteY242" fmla="*/ 1662010 h 1800225"/>
              <a:gd name="connsiteX243" fmla="*/ 926306 w 1800225"/>
              <a:gd name="connsiteY243" fmla="*/ 1600097 h 1800225"/>
              <a:gd name="connsiteX244" fmla="*/ 926306 w 1800225"/>
              <a:gd name="connsiteY244" fmla="*/ 1599145 h 1800225"/>
              <a:gd name="connsiteX245" fmla="*/ 926306 w 1800225"/>
              <a:gd name="connsiteY245" fmla="*/ 1599145 h 1800225"/>
              <a:gd name="connsiteX246" fmla="*/ 997744 w 1800225"/>
              <a:gd name="connsiteY246" fmla="*/ 1646770 h 1800225"/>
              <a:gd name="connsiteX247" fmla="*/ 1032986 w 1800225"/>
              <a:gd name="connsiteY247" fmla="*/ 1640102 h 1800225"/>
              <a:gd name="connsiteX248" fmla="*/ 1026319 w 1800225"/>
              <a:gd name="connsiteY248" fmla="*/ 1604860 h 1800225"/>
              <a:gd name="connsiteX249" fmla="*/ 927259 w 1800225"/>
              <a:gd name="connsiteY249" fmla="*/ 1538185 h 1800225"/>
              <a:gd name="connsiteX250" fmla="*/ 927259 w 1800225"/>
              <a:gd name="connsiteY250" fmla="*/ 1538185 h 1800225"/>
              <a:gd name="connsiteX251" fmla="*/ 928211 w 1800225"/>
              <a:gd name="connsiteY251" fmla="*/ 1463890 h 1800225"/>
              <a:gd name="connsiteX252" fmla="*/ 928211 w 1800225"/>
              <a:gd name="connsiteY252" fmla="*/ 1463890 h 1800225"/>
              <a:gd name="connsiteX253" fmla="*/ 1051084 w 1800225"/>
              <a:gd name="connsiteY253" fmla="*/ 1546758 h 1800225"/>
              <a:gd name="connsiteX254" fmla="*/ 1086326 w 1800225"/>
              <a:gd name="connsiteY254" fmla="*/ 1540090 h 1800225"/>
              <a:gd name="connsiteX255" fmla="*/ 1079659 w 1800225"/>
              <a:gd name="connsiteY255" fmla="*/ 1504847 h 1800225"/>
              <a:gd name="connsiteX256" fmla="*/ 927259 w 1800225"/>
              <a:gd name="connsiteY256" fmla="*/ 1402930 h 1800225"/>
              <a:gd name="connsiteX257" fmla="*/ 927259 w 1800225"/>
              <a:gd name="connsiteY257" fmla="*/ 1402930 h 1800225"/>
              <a:gd name="connsiteX258" fmla="*/ 927259 w 1800225"/>
              <a:gd name="connsiteY258" fmla="*/ 1323872 h 1800225"/>
              <a:gd name="connsiteX259" fmla="*/ 1097756 w 1800225"/>
              <a:gd name="connsiteY259" fmla="*/ 1443888 h 1800225"/>
              <a:gd name="connsiteX260" fmla="*/ 1136809 w 1800225"/>
              <a:gd name="connsiteY260" fmla="*/ 1427695 h 1800225"/>
              <a:gd name="connsiteX261" fmla="*/ 1176814 w 1800225"/>
              <a:gd name="connsiteY261" fmla="*/ 1222907 h 1800225"/>
              <a:gd name="connsiteX262" fmla="*/ 1231106 w 1800225"/>
              <a:gd name="connsiteY262" fmla="*/ 1279105 h 1800225"/>
              <a:gd name="connsiteX263" fmla="*/ 1231106 w 1800225"/>
              <a:gd name="connsiteY263" fmla="*/ 1279105 h 1800225"/>
              <a:gd name="connsiteX264" fmla="*/ 1192054 w 1800225"/>
              <a:gd name="connsiteY264" fmla="*/ 1458175 h 1800225"/>
              <a:gd name="connsiteX265" fmla="*/ 1211104 w 1800225"/>
              <a:gd name="connsiteY265" fmla="*/ 1487702 h 1800225"/>
              <a:gd name="connsiteX266" fmla="*/ 1241584 w 1800225"/>
              <a:gd name="connsiteY266" fmla="*/ 1468652 h 1800225"/>
              <a:gd name="connsiteX267" fmla="*/ 1273016 w 1800225"/>
              <a:gd name="connsiteY267" fmla="*/ 1323872 h 1800225"/>
              <a:gd name="connsiteX268" fmla="*/ 1273016 w 1800225"/>
              <a:gd name="connsiteY268" fmla="*/ 1323872 h 1800225"/>
              <a:gd name="connsiteX269" fmla="*/ 1325404 w 1800225"/>
              <a:gd name="connsiteY269" fmla="*/ 1377213 h 1800225"/>
              <a:gd name="connsiteX270" fmla="*/ 1325404 w 1800225"/>
              <a:gd name="connsiteY270" fmla="*/ 1377213 h 1800225"/>
              <a:gd name="connsiteX271" fmla="*/ 1300639 w 1800225"/>
              <a:gd name="connsiteY271" fmla="*/ 1494370 h 1800225"/>
              <a:gd name="connsiteX272" fmla="*/ 1319689 w 1800225"/>
              <a:gd name="connsiteY272" fmla="*/ 1524850 h 1800225"/>
              <a:gd name="connsiteX273" fmla="*/ 1350169 w 1800225"/>
              <a:gd name="connsiteY273" fmla="*/ 1505800 h 1800225"/>
              <a:gd name="connsiteX274" fmla="*/ 1368266 w 1800225"/>
              <a:gd name="connsiteY274" fmla="*/ 1421980 h 1800225"/>
              <a:gd name="connsiteX275" fmla="*/ 1368266 w 1800225"/>
              <a:gd name="connsiteY275" fmla="*/ 1421980 h 1800225"/>
              <a:gd name="connsiteX276" fmla="*/ 1368266 w 1800225"/>
              <a:gd name="connsiteY276" fmla="*/ 1422933 h 1800225"/>
              <a:gd name="connsiteX277" fmla="*/ 1411129 w 1800225"/>
              <a:gd name="connsiteY277" fmla="*/ 1467700 h 1800225"/>
              <a:gd name="connsiteX278" fmla="*/ 1411129 w 1800225"/>
              <a:gd name="connsiteY278" fmla="*/ 1467700 h 1800225"/>
              <a:gd name="connsiteX279" fmla="*/ 1397794 w 1800225"/>
              <a:gd name="connsiteY279" fmla="*/ 1530565 h 1800225"/>
              <a:gd name="connsiteX280" fmla="*/ 1416844 w 1800225"/>
              <a:gd name="connsiteY280" fmla="*/ 1561045 h 1800225"/>
              <a:gd name="connsiteX281" fmla="*/ 1447324 w 1800225"/>
              <a:gd name="connsiteY281" fmla="*/ 1541995 h 1800225"/>
              <a:gd name="connsiteX282" fmla="*/ 1453039 w 1800225"/>
              <a:gd name="connsiteY282" fmla="*/ 1513420 h 1800225"/>
              <a:gd name="connsiteX283" fmla="*/ 1453039 w 1800225"/>
              <a:gd name="connsiteY283" fmla="*/ 1513420 h 1800225"/>
              <a:gd name="connsiteX284" fmla="*/ 1488281 w 1800225"/>
              <a:gd name="connsiteY284" fmla="*/ 1549615 h 1800225"/>
              <a:gd name="connsiteX285" fmla="*/ 1523524 w 1800225"/>
              <a:gd name="connsiteY285" fmla="*/ 1550567 h 1800225"/>
              <a:gd name="connsiteX286" fmla="*/ 1524476 w 1800225"/>
              <a:gd name="connsiteY286" fmla="*/ 1514372 h 1800225"/>
              <a:gd name="connsiteX287" fmla="*/ 1483519 w 1800225"/>
              <a:gd name="connsiteY287" fmla="*/ 1472463 h 1800225"/>
              <a:gd name="connsiteX288" fmla="*/ 1482566 w 1800225"/>
              <a:gd name="connsiteY288" fmla="*/ 1471510 h 1800225"/>
              <a:gd name="connsiteX289" fmla="*/ 1528286 w 1800225"/>
              <a:gd name="connsiteY289" fmla="*/ 1461985 h 1800225"/>
              <a:gd name="connsiteX290" fmla="*/ 1547336 w 1800225"/>
              <a:gd name="connsiteY290" fmla="*/ 1431505 h 1800225"/>
              <a:gd name="connsiteX291" fmla="*/ 1516856 w 1800225"/>
              <a:gd name="connsiteY291" fmla="*/ 1412455 h 1800225"/>
              <a:gd name="connsiteX292" fmla="*/ 1440656 w 1800225"/>
              <a:gd name="connsiteY292" fmla="*/ 1428647 h 1800225"/>
              <a:gd name="connsiteX293" fmla="*/ 1397794 w 1800225"/>
              <a:gd name="connsiteY293" fmla="*/ 1379117 h 1800225"/>
              <a:gd name="connsiteX294" fmla="*/ 1397794 w 1800225"/>
              <a:gd name="connsiteY294" fmla="*/ 1379117 h 1800225"/>
              <a:gd name="connsiteX295" fmla="*/ 1495901 w 1800225"/>
              <a:gd name="connsiteY295" fmla="*/ 1358163 h 1800225"/>
              <a:gd name="connsiteX296" fmla="*/ 1514951 w 1800225"/>
              <a:gd name="connsiteY296" fmla="*/ 1327683 h 1800225"/>
              <a:gd name="connsiteX297" fmla="*/ 1484471 w 1800225"/>
              <a:gd name="connsiteY297" fmla="*/ 1308633 h 1800225"/>
              <a:gd name="connsiteX298" fmla="*/ 1355884 w 1800225"/>
              <a:gd name="connsiteY298" fmla="*/ 1336255 h 1800225"/>
              <a:gd name="connsiteX299" fmla="*/ 1355884 w 1800225"/>
              <a:gd name="connsiteY299" fmla="*/ 1336255 h 1800225"/>
              <a:gd name="connsiteX300" fmla="*/ 1313021 w 1800225"/>
              <a:gd name="connsiteY300" fmla="*/ 1291488 h 1800225"/>
              <a:gd name="connsiteX301" fmla="*/ 1313021 w 1800225"/>
              <a:gd name="connsiteY301" fmla="*/ 1291488 h 1800225"/>
              <a:gd name="connsiteX302" fmla="*/ 1448276 w 1800225"/>
              <a:gd name="connsiteY302" fmla="*/ 1261960 h 1800225"/>
              <a:gd name="connsiteX303" fmla="*/ 1467326 w 1800225"/>
              <a:gd name="connsiteY303" fmla="*/ 1231480 h 1800225"/>
              <a:gd name="connsiteX304" fmla="*/ 1436846 w 1800225"/>
              <a:gd name="connsiteY304" fmla="*/ 1212430 h 1800225"/>
              <a:gd name="connsiteX305" fmla="*/ 1271111 w 1800225"/>
              <a:gd name="connsiteY305" fmla="*/ 1248625 h 1800225"/>
              <a:gd name="connsiteX306" fmla="*/ 1271111 w 1800225"/>
              <a:gd name="connsiteY306" fmla="*/ 1248625 h 1800225"/>
              <a:gd name="connsiteX307" fmla="*/ 1218724 w 1800225"/>
              <a:gd name="connsiteY307" fmla="*/ 1194332 h 1800225"/>
              <a:gd name="connsiteX308" fmla="*/ 1431131 w 1800225"/>
              <a:gd name="connsiteY308" fmla="*/ 1150517 h 1800225"/>
              <a:gd name="connsiteX309" fmla="*/ 1449229 w 1800225"/>
              <a:gd name="connsiteY309" fmla="*/ 1135277 h 1800225"/>
              <a:gd name="connsiteX310" fmla="*/ 1447324 w 1800225"/>
              <a:gd name="connsiteY310" fmla="*/ 1112417 h 1800225"/>
              <a:gd name="connsiteX311" fmla="*/ 1332071 w 1800225"/>
              <a:gd name="connsiteY311" fmla="*/ 929537 h 1800225"/>
              <a:gd name="connsiteX312" fmla="*/ 1407319 w 1800225"/>
              <a:gd name="connsiteY312" fmla="*/ 929537 h 1800225"/>
              <a:gd name="connsiteX313" fmla="*/ 1495901 w 1800225"/>
              <a:gd name="connsiteY313" fmla="*/ 1073365 h 1800225"/>
              <a:gd name="connsiteX314" fmla="*/ 1531144 w 1800225"/>
              <a:gd name="connsiteY314" fmla="*/ 1081938 h 1800225"/>
              <a:gd name="connsiteX315" fmla="*/ 1539716 w 1800225"/>
              <a:gd name="connsiteY315" fmla="*/ 1046695 h 1800225"/>
              <a:gd name="connsiteX316" fmla="*/ 1467326 w 1800225"/>
              <a:gd name="connsiteY316" fmla="*/ 929537 h 1800225"/>
              <a:gd name="connsiteX317" fmla="*/ 1529239 w 1800225"/>
              <a:gd name="connsiteY317" fmla="*/ 929537 h 1800225"/>
              <a:gd name="connsiteX318" fmla="*/ 1530191 w 1800225"/>
              <a:gd name="connsiteY318" fmla="*/ 929537 h 1800225"/>
              <a:gd name="connsiteX319" fmla="*/ 1598771 w 1800225"/>
              <a:gd name="connsiteY319" fmla="*/ 1040980 h 1800225"/>
              <a:gd name="connsiteX320" fmla="*/ 1634014 w 1800225"/>
              <a:gd name="connsiteY320" fmla="*/ 1049552 h 1800225"/>
              <a:gd name="connsiteX321" fmla="*/ 1642586 w 1800225"/>
              <a:gd name="connsiteY321" fmla="*/ 1014310 h 1800225"/>
              <a:gd name="connsiteX322" fmla="*/ 1590199 w 1800225"/>
              <a:gd name="connsiteY322" fmla="*/ 928585 h 1800225"/>
              <a:gd name="connsiteX323" fmla="*/ 1653064 w 1800225"/>
              <a:gd name="connsiteY323" fmla="*/ 928585 h 1800225"/>
              <a:gd name="connsiteX324" fmla="*/ 1653064 w 1800225"/>
              <a:gd name="connsiteY324" fmla="*/ 928585 h 1800225"/>
              <a:gd name="connsiteX325" fmla="*/ 1694021 w 1800225"/>
              <a:gd name="connsiteY325" fmla="*/ 994307 h 1800225"/>
              <a:gd name="connsiteX326" fmla="*/ 1729264 w 1800225"/>
              <a:gd name="connsiteY326" fmla="*/ 1002880 h 1800225"/>
              <a:gd name="connsiteX327" fmla="*/ 1737836 w 1800225"/>
              <a:gd name="connsiteY327" fmla="*/ 967637 h 1800225"/>
              <a:gd name="connsiteX328" fmla="*/ 1714024 w 1800225"/>
              <a:gd name="connsiteY328" fmla="*/ 928585 h 1800225"/>
              <a:gd name="connsiteX329" fmla="*/ 1714024 w 1800225"/>
              <a:gd name="connsiteY329" fmla="*/ 928585 h 1800225"/>
              <a:gd name="connsiteX330" fmla="*/ 1774031 w 1800225"/>
              <a:gd name="connsiteY330" fmla="*/ 928585 h 1800225"/>
              <a:gd name="connsiteX331" fmla="*/ 1798796 w 1800225"/>
              <a:gd name="connsiteY331" fmla="*/ 902867 h 1800225"/>
              <a:gd name="connsiteX332" fmla="*/ 1773079 w 1800225"/>
              <a:gd name="connsiteY332" fmla="*/ 877150 h 1800225"/>
              <a:gd name="connsiteX333" fmla="*/ 1722596 w 1800225"/>
              <a:gd name="connsiteY333" fmla="*/ 878102 h 1800225"/>
              <a:gd name="connsiteX334" fmla="*/ 1722596 w 1800225"/>
              <a:gd name="connsiteY334" fmla="*/ 878102 h 1800225"/>
              <a:gd name="connsiteX335" fmla="*/ 1738789 w 1800225"/>
              <a:gd name="connsiteY335" fmla="*/ 853337 h 1800225"/>
              <a:gd name="connsiteX336" fmla="*/ 1732121 w 1800225"/>
              <a:gd name="connsiteY336" fmla="*/ 818095 h 1800225"/>
              <a:gd name="connsiteX337" fmla="*/ 1708309 w 1800225"/>
              <a:gd name="connsiteY337" fmla="*/ 815237 h 1800225"/>
              <a:gd name="connsiteX338" fmla="*/ 1696879 w 1800225"/>
              <a:gd name="connsiteY338" fmla="*/ 824762 h 1800225"/>
              <a:gd name="connsiteX339" fmla="*/ 1661636 w 1800225"/>
              <a:gd name="connsiteY339" fmla="*/ 877150 h 1800225"/>
              <a:gd name="connsiteX340" fmla="*/ 1661636 w 1800225"/>
              <a:gd name="connsiteY340" fmla="*/ 877150 h 1800225"/>
              <a:gd name="connsiteX341" fmla="*/ 1598771 w 1800225"/>
              <a:gd name="connsiteY341" fmla="*/ 877150 h 1800225"/>
              <a:gd name="connsiteX342" fmla="*/ 1646396 w 1800225"/>
              <a:gd name="connsiteY342" fmla="*/ 806665 h 1800225"/>
              <a:gd name="connsiteX343" fmla="*/ 1639729 w 1800225"/>
              <a:gd name="connsiteY343" fmla="*/ 771422 h 1800225"/>
              <a:gd name="connsiteX344" fmla="*/ 1615916 w 1800225"/>
              <a:gd name="connsiteY344" fmla="*/ 768565 h 1800225"/>
              <a:gd name="connsiteX345" fmla="*/ 1604486 w 1800225"/>
              <a:gd name="connsiteY345" fmla="*/ 778090 h 1800225"/>
              <a:gd name="connsiteX346" fmla="*/ 1537811 w 1800225"/>
              <a:gd name="connsiteY346" fmla="*/ 877150 h 1800225"/>
              <a:gd name="connsiteX347" fmla="*/ 1462564 w 1800225"/>
              <a:gd name="connsiteY347" fmla="*/ 877150 h 1800225"/>
              <a:gd name="connsiteX348" fmla="*/ 1462564 w 1800225"/>
              <a:gd name="connsiteY348" fmla="*/ 877150 h 1800225"/>
              <a:gd name="connsiteX349" fmla="*/ 1545431 w 1800225"/>
              <a:gd name="connsiteY349" fmla="*/ 754277 h 1800225"/>
              <a:gd name="connsiteX350" fmla="*/ 1538764 w 1800225"/>
              <a:gd name="connsiteY350" fmla="*/ 719035 h 1800225"/>
              <a:gd name="connsiteX351" fmla="*/ 1514951 w 1800225"/>
              <a:gd name="connsiteY351" fmla="*/ 716177 h 1800225"/>
              <a:gd name="connsiteX352" fmla="*/ 1503521 w 1800225"/>
              <a:gd name="connsiteY352" fmla="*/ 725702 h 1800225"/>
              <a:gd name="connsiteX353" fmla="*/ 1401604 w 1800225"/>
              <a:gd name="connsiteY353" fmla="*/ 878102 h 1800225"/>
              <a:gd name="connsiteX354" fmla="*/ 1322546 w 1800225"/>
              <a:gd name="connsiteY354" fmla="*/ 877150 h 1800225"/>
              <a:gd name="connsiteX355" fmla="*/ 1443514 w 1800225"/>
              <a:gd name="connsiteY355" fmla="*/ 706652 h 1800225"/>
              <a:gd name="connsiteX356" fmla="*/ 1445419 w 1800225"/>
              <a:gd name="connsiteY356" fmla="*/ 682840 h 1800225"/>
              <a:gd name="connsiteX357" fmla="*/ 1427321 w 1800225"/>
              <a:gd name="connsiteY357" fmla="*/ 667600 h 1800225"/>
              <a:gd name="connsiteX358" fmla="*/ 1221581 w 1800225"/>
              <a:gd name="connsiteY358" fmla="*/ 628547 h 1800225"/>
              <a:gd name="connsiteX359" fmla="*/ 1278731 w 1800225"/>
              <a:gd name="connsiteY359" fmla="*/ 573302 h 1800225"/>
              <a:gd name="connsiteX360" fmla="*/ 1456849 w 1800225"/>
              <a:gd name="connsiteY360" fmla="*/ 611402 h 1800225"/>
              <a:gd name="connsiteX361" fmla="*/ 1487329 w 1800225"/>
              <a:gd name="connsiteY361" fmla="*/ 592352 h 1800225"/>
              <a:gd name="connsiteX362" fmla="*/ 1468279 w 1800225"/>
              <a:gd name="connsiteY362" fmla="*/ 561872 h 1800225"/>
              <a:gd name="connsiteX363" fmla="*/ 1321594 w 1800225"/>
              <a:gd name="connsiteY363" fmla="*/ 532345 h 1800225"/>
              <a:gd name="connsiteX364" fmla="*/ 1374934 w 1800225"/>
              <a:gd name="connsiteY364" fmla="*/ 479957 h 1800225"/>
              <a:gd name="connsiteX365" fmla="*/ 1492091 w 1800225"/>
              <a:gd name="connsiteY365" fmla="*/ 504722 h 1800225"/>
              <a:gd name="connsiteX366" fmla="*/ 1522571 w 1800225"/>
              <a:gd name="connsiteY366" fmla="*/ 485672 h 1800225"/>
              <a:gd name="connsiteX367" fmla="*/ 1503521 w 1800225"/>
              <a:gd name="connsiteY367" fmla="*/ 455192 h 1800225"/>
              <a:gd name="connsiteX368" fmla="*/ 1420654 w 1800225"/>
              <a:gd name="connsiteY368" fmla="*/ 437095 h 1800225"/>
              <a:gd name="connsiteX369" fmla="*/ 1420654 w 1800225"/>
              <a:gd name="connsiteY369" fmla="*/ 437095 h 1800225"/>
              <a:gd name="connsiteX370" fmla="*/ 1466374 w 1800225"/>
              <a:gd name="connsiteY370" fmla="*/ 393280 h 1800225"/>
              <a:gd name="connsiteX371" fmla="*/ 1528286 w 1800225"/>
              <a:gd name="connsiteY371" fmla="*/ 406615 h 1800225"/>
              <a:gd name="connsiteX372" fmla="*/ 1558766 w 1800225"/>
              <a:gd name="connsiteY372" fmla="*/ 387565 h 1800225"/>
              <a:gd name="connsiteX373" fmla="*/ 1539716 w 1800225"/>
              <a:gd name="connsiteY373" fmla="*/ 357085 h 1800225"/>
              <a:gd name="connsiteX374" fmla="*/ 1510189 w 1800225"/>
              <a:gd name="connsiteY374" fmla="*/ 350417 h 1800225"/>
              <a:gd name="connsiteX375" fmla="*/ 1510189 w 1800225"/>
              <a:gd name="connsiteY375" fmla="*/ 350417 h 1800225"/>
              <a:gd name="connsiteX376" fmla="*/ 1546384 w 1800225"/>
              <a:gd name="connsiteY376" fmla="*/ 316127 h 1800225"/>
              <a:gd name="connsiteX377" fmla="*/ 1546384 w 1800225"/>
              <a:gd name="connsiteY377" fmla="*/ 280885 h 1800225"/>
              <a:gd name="connsiteX378" fmla="*/ 1257776 w 1800225"/>
              <a:gd name="connsiteY378" fmla="*/ 879055 h 1800225"/>
              <a:gd name="connsiteX379" fmla="*/ 1110139 w 1800225"/>
              <a:gd name="connsiteY379" fmla="*/ 880007 h 1800225"/>
              <a:gd name="connsiteX380" fmla="*/ 1109186 w 1800225"/>
              <a:gd name="connsiteY380" fmla="*/ 828572 h 1800225"/>
              <a:gd name="connsiteX381" fmla="*/ 1102519 w 1800225"/>
              <a:gd name="connsiteY381" fmla="*/ 811427 h 1800225"/>
              <a:gd name="connsiteX382" fmla="*/ 1068229 w 1800225"/>
              <a:gd name="connsiteY382" fmla="*/ 774280 h 1800225"/>
              <a:gd name="connsiteX383" fmla="*/ 1175861 w 1800225"/>
              <a:gd name="connsiteY383" fmla="*/ 671410 h 1800225"/>
              <a:gd name="connsiteX384" fmla="*/ 1376839 w 1800225"/>
              <a:gd name="connsiteY384" fmla="*/ 710462 h 1800225"/>
              <a:gd name="connsiteX385" fmla="*/ 1258729 w 1800225"/>
              <a:gd name="connsiteY385" fmla="*/ 877150 h 1800225"/>
              <a:gd name="connsiteX386" fmla="*/ 1257776 w 1800225"/>
              <a:gd name="connsiteY386" fmla="*/ 879055 h 1800225"/>
              <a:gd name="connsiteX387" fmla="*/ 1059656 w 1800225"/>
              <a:gd name="connsiteY387" fmla="*/ 879055 h 1800225"/>
              <a:gd name="connsiteX388" fmla="*/ 1060609 w 1800225"/>
              <a:gd name="connsiteY388" fmla="*/ 929537 h 1800225"/>
              <a:gd name="connsiteX389" fmla="*/ 1061561 w 1800225"/>
              <a:gd name="connsiteY389" fmla="*/ 969542 h 1800225"/>
              <a:gd name="connsiteX390" fmla="*/ 1032034 w 1800225"/>
              <a:gd name="connsiteY390" fmla="*/ 997165 h 1800225"/>
              <a:gd name="connsiteX391" fmla="*/ 994886 w 1800225"/>
              <a:gd name="connsiteY391" fmla="*/ 1031455 h 1800225"/>
              <a:gd name="connsiteX392" fmla="*/ 965359 w 1800225"/>
              <a:gd name="connsiteY392" fmla="*/ 1059077 h 1800225"/>
              <a:gd name="connsiteX393" fmla="*/ 925354 w 1800225"/>
              <a:gd name="connsiteY393" fmla="*/ 1060030 h 1800225"/>
              <a:gd name="connsiteX394" fmla="*/ 874871 w 1800225"/>
              <a:gd name="connsiteY394" fmla="*/ 1060982 h 1800225"/>
              <a:gd name="connsiteX395" fmla="*/ 834866 w 1800225"/>
              <a:gd name="connsiteY395" fmla="*/ 1061935 h 1800225"/>
              <a:gd name="connsiteX396" fmla="*/ 807244 w 1800225"/>
              <a:gd name="connsiteY396" fmla="*/ 1032407 h 1800225"/>
              <a:gd name="connsiteX397" fmla="*/ 772954 w 1800225"/>
              <a:gd name="connsiteY397" fmla="*/ 995260 h 1800225"/>
              <a:gd name="connsiteX398" fmla="*/ 745331 w 1800225"/>
              <a:gd name="connsiteY398" fmla="*/ 965732 h 1800225"/>
              <a:gd name="connsiteX399" fmla="*/ 744379 w 1800225"/>
              <a:gd name="connsiteY399" fmla="*/ 925727 h 1800225"/>
              <a:gd name="connsiteX400" fmla="*/ 743426 w 1800225"/>
              <a:gd name="connsiteY400" fmla="*/ 875245 h 1800225"/>
              <a:gd name="connsiteX401" fmla="*/ 742474 w 1800225"/>
              <a:gd name="connsiteY401" fmla="*/ 835240 h 1800225"/>
              <a:gd name="connsiteX402" fmla="*/ 772001 w 1800225"/>
              <a:gd name="connsiteY402" fmla="*/ 807617 h 1800225"/>
              <a:gd name="connsiteX403" fmla="*/ 809149 w 1800225"/>
              <a:gd name="connsiteY403" fmla="*/ 773327 h 1800225"/>
              <a:gd name="connsiteX404" fmla="*/ 838676 w 1800225"/>
              <a:gd name="connsiteY404" fmla="*/ 745705 h 1800225"/>
              <a:gd name="connsiteX405" fmla="*/ 878681 w 1800225"/>
              <a:gd name="connsiteY405" fmla="*/ 744752 h 1800225"/>
              <a:gd name="connsiteX406" fmla="*/ 929164 w 1800225"/>
              <a:gd name="connsiteY406" fmla="*/ 743800 h 1800225"/>
              <a:gd name="connsiteX407" fmla="*/ 969169 w 1800225"/>
              <a:gd name="connsiteY407" fmla="*/ 742847 h 1800225"/>
              <a:gd name="connsiteX408" fmla="*/ 996791 w 1800225"/>
              <a:gd name="connsiteY408" fmla="*/ 772375 h 1800225"/>
              <a:gd name="connsiteX409" fmla="*/ 1031081 w 1800225"/>
              <a:gd name="connsiteY409" fmla="*/ 809522 h 1800225"/>
              <a:gd name="connsiteX410" fmla="*/ 1057751 w 1800225"/>
              <a:gd name="connsiteY410" fmla="*/ 839050 h 1800225"/>
              <a:gd name="connsiteX411" fmla="*/ 1059656 w 1800225"/>
              <a:gd name="connsiteY411" fmla="*/ 879055 h 1800225"/>
              <a:gd name="connsiteX412" fmla="*/ 1178719 w 1800225"/>
              <a:gd name="connsiteY412" fmla="*/ 1150517 h 1800225"/>
              <a:gd name="connsiteX413" fmla="*/ 1066324 w 1800225"/>
              <a:gd name="connsiteY413" fmla="*/ 1033360 h 1800225"/>
              <a:gd name="connsiteX414" fmla="*/ 1103471 w 1800225"/>
              <a:gd name="connsiteY414" fmla="*/ 999070 h 1800225"/>
              <a:gd name="connsiteX415" fmla="*/ 1112044 w 1800225"/>
              <a:gd name="connsiteY415" fmla="*/ 980020 h 1800225"/>
              <a:gd name="connsiteX416" fmla="*/ 1111091 w 1800225"/>
              <a:gd name="connsiteY416" fmla="*/ 929537 h 1800225"/>
              <a:gd name="connsiteX417" fmla="*/ 1272064 w 1800225"/>
              <a:gd name="connsiteY417" fmla="*/ 928585 h 1800225"/>
              <a:gd name="connsiteX418" fmla="*/ 1384459 w 1800225"/>
              <a:gd name="connsiteY418" fmla="*/ 1107655 h 1800225"/>
              <a:gd name="connsiteX419" fmla="*/ 1178719 w 1800225"/>
              <a:gd name="connsiteY419" fmla="*/ 1150517 h 1800225"/>
              <a:gd name="connsiteX420" fmla="*/ 926306 w 1800225"/>
              <a:gd name="connsiteY420" fmla="*/ 1260055 h 1800225"/>
              <a:gd name="connsiteX421" fmla="*/ 925354 w 1800225"/>
              <a:gd name="connsiteY421" fmla="*/ 1111465 h 1800225"/>
              <a:gd name="connsiteX422" fmla="*/ 975836 w 1800225"/>
              <a:gd name="connsiteY422" fmla="*/ 1110513 h 1800225"/>
              <a:gd name="connsiteX423" fmla="*/ 992981 w 1800225"/>
              <a:gd name="connsiteY423" fmla="*/ 1103845 h 1800225"/>
              <a:gd name="connsiteX424" fmla="*/ 1030129 w 1800225"/>
              <a:gd name="connsiteY424" fmla="*/ 1069555 h 1800225"/>
              <a:gd name="connsiteX425" fmla="*/ 1132999 w 1800225"/>
              <a:gd name="connsiteY425" fmla="*/ 1177188 h 1800225"/>
              <a:gd name="connsiteX426" fmla="*/ 1093946 w 1800225"/>
              <a:gd name="connsiteY426" fmla="*/ 1378165 h 1800225"/>
              <a:gd name="connsiteX427" fmla="*/ 926306 w 1800225"/>
              <a:gd name="connsiteY427" fmla="*/ 1260055 h 1800225"/>
              <a:gd name="connsiteX428" fmla="*/ 652939 w 1800225"/>
              <a:gd name="connsiteY428" fmla="*/ 1179092 h 1800225"/>
              <a:gd name="connsiteX429" fmla="*/ 769144 w 1800225"/>
              <a:gd name="connsiteY429" fmla="*/ 1067650 h 1800225"/>
              <a:gd name="connsiteX430" fmla="*/ 803434 w 1800225"/>
              <a:gd name="connsiteY430" fmla="*/ 1104797 h 1800225"/>
              <a:gd name="connsiteX431" fmla="*/ 822484 w 1800225"/>
              <a:gd name="connsiteY431" fmla="*/ 1112417 h 1800225"/>
              <a:gd name="connsiteX432" fmla="*/ 872966 w 1800225"/>
              <a:gd name="connsiteY432" fmla="*/ 1111465 h 1800225"/>
              <a:gd name="connsiteX433" fmla="*/ 872966 w 1800225"/>
              <a:gd name="connsiteY433" fmla="*/ 1274342 h 1800225"/>
              <a:gd name="connsiteX434" fmla="*/ 694849 w 1800225"/>
              <a:gd name="connsiteY434" fmla="*/ 1386738 h 1800225"/>
              <a:gd name="connsiteX435" fmla="*/ 652939 w 1800225"/>
              <a:gd name="connsiteY435" fmla="*/ 1179092 h 1800225"/>
              <a:gd name="connsiteX436" fmla="*/ 545306 w 1800225"/>
              <a:gd name="connsiteY436" fmla="*/ 926680 h 1800225"/>
              <a:gd name="connsiteX437" fmla="*/ 693896 w 1800225"/>
              <a:gd name="connsiteY437" fmla="*/ 925727 h 1800225"/>
              <a:gd name="connsiteX438" fmla="*/ 694849 w 1800225"/>
              <a:gd name="connsiteY438" fmla="*/ 976210 h 1800225"/>
              <a:gd name="connsiteX439" fmla="*/ 701516 w 1800225"/>
              <a:gd name="connsiteY439" fmla="*/ 993355 h 1800225"/>
              <a:gd name="connsiteX440" fmla="*/ 735806 w 1800225"/>
              <a:gd name="connsiteY440" fmla="*/ 1030502 h 1800225"/>
              <a:gd name="connsiteX441" fmla="*/ 628174 w 1800225"/>
              <a:gd name="connsiteY441" fmla="*/ 1132420 h 1800225"/>
              <a:gd name="connsiteX442" fmla="*/ 627221 w 1800225"/>
              <a:gd name="connsiteY442" fmla="*/ 1131467 h 1800225"/>
              <a:gd name="connsiteX443" fmla="*/ 426244 w 1800225"/>
              <a:gd name="connsiteY443" fmla="*/ 1093367 h 1800225"/>
              <a:gd name="connsiteX444" fmla="*/ 545306 w 1800225"/>
              <a:gd name="connsiteY444" fmla="*/ 926680 h 1800225"/>
              <a:gd name="connsiteX445" fmla="*/ 626269 w 1800225"/>
              <a:gd name="connsiteY445" fmla="*/ 654265 h 1800225"/>
              <a:gd name="connsiteX446" fmla="*/ 737711 w 1800225"/>
              <a:gd name="connsiteY446" fmla="*/ 770470 h 1800225"/>
              <a:gd name="connsiteX447" fmla="*/ 700564 w 1800225"/>
              <a:gd name="connsiteY447" fmla="*/ 804760 h 1800225"/>
              <a:gd name="connsiteX448" fmla="*/ 691991 w 1800225"/>
              <a:gd name="connsiteY448" fmla="*/ 823810 h 1800225"/>
              <a:gd name="connsiteX449" fmla="*/ 692944 w 1800225"/>
              <a:gd name="connsiteY449" fmla="*/ 875245 h 1800225"/>
              <a:gd name="connsiteX450" fmla="*/ 531971 w 1800225"/>
              <a:gd name="connsiteY450" fmla="*/ 876197 h 1800225"/>
              <a:gd name="connsiteX451" fmla="*/ 418624 w 1800225"/>
              <a:gd name="connsiteY451" fmla="*/ 697127 h 1800225"/>
              <a:gd name="connsiteX452" fmla="*/ 626269 w 1800225"/>
              <a:gd name="connsiteY452" fmla="*/ 654265 h 1800225"/>
              <a:gd name="connsiteX453" fmla="*/ 877729 w 1800225"/>
              <a:gd name="connsiteY453" fmla="*/ 545680 h 1800225"/>
              <a:gd name="connsiteX454" fmla="*/ 877729 w 1800225"/>
              <a:gd name="connsiteY454" fmla="*/ 695222 h 1800225"/>
              <a:gd name="connsiteX455" fmla="*/ 827246 w 1800225"/>
              <a:gd name="connsiteY455" fmla="*/ 696175 h 1800225"/>
              <a:gd name="connsiteX456" fmla="*/ 817721 w 1800225"/>
              <a:gd name="connsiteY456" fmla="*/ 698080 h 1800225"/>
              <a:gd name="connsiteX457" fmla="*/ 810101 w 1800225"/>
              <a:gd name="connsiteY457" fmla="*/ 703795 h 1800225"/>
              <a:gd name="connsiteX458" fmla="*/ 773906 w 1800225"/>
              <a:gd name="connsiteY458" fmla="*/ 738085 h 1800225"/>
              <a:gd name="connsiteX459" fmla="*/ 671989 w 1800225"/>
              <a:gd name="connsiteY459" fmla="*/ 629500 h 1800225"/>
              <a:gd name="connsiteX460" fmla="*/ 711041 w 1800225"/>
              <a:gd name="connsiteY460" fmla="*/ 428522 h 1800225"/>
              <a:gd name="connsiteX461" fmla="*/ 877729 w 1800225"/>
              <a:gd name="connsiteY461" fmla="*/ 545680 h 1800225"/>
              <a:gd name="connsiteX462" fmla="*/ 1151096 w 1800225"/>
              <a:gd name="connsiteY462" fmla="*/ 626642 h 1800225"/>
              <a:gd name="connsiteX463" fmla="*/ 1034891 w 1800225"/>
              <a:gd name="connsiteY463" fmla="*/ 738085 h 1800225"/>
              <a:gd name="connsiteX464" fmla="*/ 999649 w 1800225"/>
              <a:gd name="connsiteY464" fmla="*/ 699985 h 1800225"/>
              <a:gd name="connsiteX465" fmla="*/ 980599 w 1800225"/>
              <a:gd name="connsiteY465" fmla="*/ 692365 h 1800225"/>
              <a:gd name="connsiteX466" fmla="*/ 929164 w 1800225"/>
              <a:gd name="connsiteY466" fmla="*/ 693317 h 1800225"/>
              <a:gd name="connsiteX467" fmla="*/ 928211 w 1800225"/>
              <a:gd name="connsiteY467" fmla="*/ 532345 h 1800225"/>
              <a:gd name="connsiteX468" fmla="*/ 1107281 w 1800225"/>
              <a:gd name="connsiteY468" fmla="*/ 419950 h 1800225"/>
              <a:gd name="connsiteX469" fmla="*/ 1151096 w 1800225"/>
              <a:gd name="connsiteY469" fmla="*/ 626642 h 1800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</a:cxnLst>
            <a:rect l="l" t="t" r="r" b="b"/>
            <a:pathLst>
              <a:path w="1800225" h="1800225">
                <a:moveTo>
                  <a:pt x="1546384" y="280885"/>
                </a:moveTo>
                <a:cubicBezTo>
                  <a:pt x="1536859" y="270407"/>
                  <a:pt x="1520666" y="270407"/>
                  <a:pt x="1511141" y="279932"/>
                </a:cubicBezTo>
                <a:lnTo>
                  <a:pt x="1467326" y="320890"/>
                </a:lnTo>
                <a:lnTo>
                  <a:pt x="1457801" y="275170"/>
                </a:lnTo>
                <a:cubicBezTo>
                  <a:pt x="1454944" y="261835"/>
                  <a:pt x="1441609" y="253262"/>
                  <a:pt x="1427321" y="256120"/>
                </a:cubicBezTo>
                <a:cubicBezTo>
                  <a:pt x="1426369" y="256120"/>
                  <a:pt x="1424464" y="257072"/>
                  <a:pt x="1423511" y="257072"/>
                </a:cubicBezTo>
                <a:cubicBezTo>
                  <a:pt x="1412081" y="261835"/>
                  <a:pt x="1405414" y="273265"/>
                  <a:pt x="1408271" y="285647"/>
                </a:cubicBezTo>
                <a:lnTo>
                  <a:pt x="1424464" y="361847"/>
                </a:lnTo>
                <a:lnTo>
                  <a:pt x="1424464" y="361847"/>
                </a:lnTo>
                <a:lnTo>
                  <a:pt x="1378744" y="405662"/>
                </a:lnTo>
                <a:lnTo>
                  <a:pt x="1378744" y="405662"/>
                </a:lnTo>
                <a:lnTo>
                  <a:pt x="1356836" y="306602"/>
                </a:lnTo>
                <a:cubicBezTo>
                  <a:pt x="1353979" y="293267"/>
                  <a:pt x="1340644" y="284695"/>
                  <a:pt x="1326356" y="287552"/>
                </a:cubicBezTo>
                <a:cubicBezTo>
                  <a:pt x="1324451" y="287552"/>
                  <a:pt x="1323499" y="288505"/>
                  <a:pt x="1322546" y="288505"/>
                </a:cubicBezTo>
                <a:cubicBezTo>
                  <a:pt x="1311116" y="293267"/>
                  <a:pt x="1304449" y="304697"/>
                  <a:pt x="1307306" y="317080"/>
                </a:cubicBezTo>
                <a:lnTo>
                  <a:pt x="1335881" y="445667"/>
                </a:lnTo>
                <a:lnTo>
                  <a:pt x="1335881" y="445667"/>
                </a:lnTo>
                <a:lnTo>
                  <a:pt x="1291114" y="488530"/>
                </a:lnTo>
                <a:lnTo>
                  <a:pt x="1291114" y="488530"/>
                </a:lnTo>
                <a:lnTo>
                  <a:pt x="1261586" y="353275"/>
                </a:lnTo>
                <a:cubicBezTo>
                  <a:pt x="1258729" y="339940"/>
                  <a:pt x="1245394" y="331367"/>
                  <a:pt x="1231106" y="334225"/>
                </a:cubicBezTo>
                <a:cubicBezTo>
                  <a:pt x="1230154" y="334225"/>
                  <a:pt x="1228249" y="335177"/>
                  <a:pt x="1227296" y="335177"/>
                </a:cubicBezTo>
                <a:cubicBezTo>
                  <a:pt x="1215866" y="339940"/>
                  <a:pt x="1209199" y="352322"/>
                  <a:pt x="1212056" y="363752"/>
                </a:cubicBezTo>
                <a:lnTo>
                  <a:pt x="1248251" y="529487"/>
                </a:lnTo>
                <a:lnTo>
                  <a:pt x="1193959" y="581875"/>
                </a:lnTo>
                <a:lnTo>
                  <a:pt x="1150144" y="372325"/>
                </a:lnTo>
                <a:cubicBezTo>
                  <a:pt x="1148239" y="364705"/>
                  <a:pt x="1142524" y="358037"/>
                  <a:pt x="1134904" y="354227"/>
                </a:cubicBezTo>
                <a:cubicBezTo>
                  <a:pt x="1127284" y="351370"/>
                  <a:pt x="1118711" y="352322"/>
                  <a:pt x="1111091" y="356132"/>
                </a:cubicBezTo>
                <a:lnTo>
                  <a:pt x="929164" y="471385"/>
                </a:lnTo>
                <a:lnTo>
                  <a:pt x="928211" y="396137"/>
                </a:lnTo>
                <a:lnTo>
                  <a:pt x="1072991" y="307555"/>
                </a:lnTo>
                <a:cubicBezTo>
                  <a:pt x="1084421" y="299935"/>
                  <a:pt x="1088231" y="284695"/>
                  <a:pt x="1081564" y="272312"/>
                </a:cubicBezTo>
                <a:cubicBezTo>
                  <a:pt x="1073944" y="259930"/>
                  <a:pt x="1058704" y="256120"/>
                  <a:pt x="1046321" y="263740"/>
                </a:cubicBezTo>
                <a:lnTo>
                  <a:pt x="929164" y="336130"/>
                </a:lnTo>
                <a:lnTo>
                  <a:pt x="929164" y="273265"/>
                </a:lnTo>
                <a:lnTo>
                  <a:pt x="1041559" y="203732"/>
                </a:lnTo>
                <a:cubicBezTo>
                  <a:pt x="1053941" y="196112"/>
                  <a:pt x="1056799" y="180872"/>
                  <a:pt x="1050131" y="168490"/>
                </a:cubicBezTo>
                <a:cubicBezTo>
                  <a:pt x="1042511" y="156107"/>
                  <a:pt x="1027271" y="152297"/>
                  <a:pt x="1014889" y="159917"/>
                </a:cubicBezTo>
                <a:lnTo>
                  <a:pt x="929164" y="212305"/>
                </a:lnTo>
                <a:lnTo>
                  <a:pt x="929164" y="149440"/>
                </a:lnTo>
                <a:lnTo>
                  <a:pt x="929164" y="148487"/>
                </a:lnTo>
                <a:lnTo>
                  <a:pt x="994886" y="107530"/>
                </a:lnTo>
                <a:cubicBezTo>
                  <a:pt x="1006316" y="99910"/>
                  <a:pt x="1010126" y="84670"/>
                  <a:pt x="1003459" y="72287"/>
                </a:cubicBezTo>
                <a:cubicBezTo>
                  <a:pt x="995839" y="59905"/>
                  <a:pt x="980599" y="56095"/>
                  <a:pt x="968216" y="63715"/>
                </a:cubicBezTo>
                <a:lnTo>
                  <a:pt x="929164" y="88480"/>
                </a:lnTo>
                <a:lnTo>
                  <a:pt x="929164" y="88480"/>
                </a:lnTo>
                <a:lnTo>
                  <a:pt x="929164" y="28472"/>
                </a:lnTo>
                <a:cubicBezTo>
                  <a:pt x="927259" y="17995"/>
                  <a:pt x="915829" y="7517"/>
                  <a:pt x="902494" y="7517"/>
                </a:cubicBezTo>
                <a:cubicBezTo>
                  <a:pt x="898684" y="6565"/>
                  <a:pt x="895826" y="7517"/>
                  <a:pt x="892969" y="9422"/>
                </a:cubicBezTo>
                <a:cubicBezTo>
                  <a:pt x="883444" y="13232"/>
                  <a:pt x="877729" y="21805"/>
                  <a:pt x="876776" y="32282"/>
                </a:cubicBezTo>
                <a:lnTo>
                  <a:pt x="876776" y="82765"/>
                </a:lnTo>
                <a:lnTo>
                  <a:pt x="852011" y="66572"/>
                </a:lnTo>
                <a:cubicBezTo>
                  <a:pt x="845344" y="61810"/>
                  <a:pt x="836771" y="60857"/>
                  <a:pt x="829151" y="64667"/>
                </a:cubicBezTo>
                <a:cubicBezTo>
                  <a:pt x="824389" y="66572"/>
                  <a:pt x="820579" y="69430"/>
                  <a:pt x="817721" y="74192"/>
                </a:cubicBezTo>
                <a:cubicBezTo>
                  <a:pt x="810101" y="85622"/>
                  <a:pt x="812959" y="101815"/>
                  <a:pt x="824389" y="109435"/>
                </a:cubicBezTo>
                <a:lnTo>
                  <a:pt x="877729" y="144677"/>
                </a:lnTo>
                <a:lnTo>
                  <a:pt x="876776" y="206590"/>
                </a:lnTo>
                <a:lnTo>
                  <a:pt x="807244" y="159917"/>
                </a:lnTo>
                <a:cubicBezTo>
                  <a:pt x="799624" y="155155"/>
                  <a:pt x="791051" y="154202"/>
                  <a:pt x="783431" y="157060"/>
                </a:cubicBezTo>
                <a:cubicBezTo>
                  <a:pt x="778669" y="158965"/>
                  <a:pt x="774859" y="161822"/>
                  <a:pt x="772001" y="166585"/>
                </a:cubicBezTo>
                <a:cubicBezTo>
                  <a:pt x="764381" y="178015"/>
                  <a:pt x="767239" y="194207"/>
                  <a:pt x="778669" y="201827"/>
                </a:cubicBezTo>
                <a:lnTo>
                  <a:pt x="877729" y="268502"/>
                </a:lnTo>
                <a:lnTo>
                  <a:pt x="877729" y="268502"/>
                </a:lnTo>
                <a:lnTo>
                  <a:pt x="877729" y="343750"/>
                </a:lnTo>
                <a:lnTo>
                  <a:pt x="754856" y="260882"/>
                </a:lnTo>
                <a:cubicBezTo>
                  <a:pt x="747236" y="256120"/>
                  <a:pt x="738664" y="255167"/>
                  <a:pt x="731044" y="258025"/>
                </a:cubicBezTo>
                <a:cubicBezTo>
                  <a:pt x="726281" y="259930"/>
                  <a:pt x="722471" y="262787"/>
                  <a:pt x="719614" y="267550"/>
                </a:cubicBezTo>
                <a:cubicBezTo>
                  <a:pt x="711994" y="278980"/>
                  <a:pt x="714851" y="295172"/>
                  <a:pt x="726281" y="302792"/>
                </a:cubicBezTo>
                <a:lnTo>
                  <a:pt x="878681" y="404710"/>
                </a:lnTo>
                <a:lnTo>
                  <a:pt x="878681" y="483767"/>
                </a:lnTo>
                <a:lnTo>
                  <a:pt x="707231" y="363752"/>
                </a:lnTo>
                <a:cubicBezTo>
                  <a:pt x="699611" y="358990"/>
                  <a:pt x="691039" y="358037"/>
                  <a:pt x="683419" y="361847"/>
                </a:cubicBezTo>
                <a:cubicBezTo>
                  <a:pt x="675799" y="364705"/>
                  <a:pt x="670084" y="371372"/>
                  <a:pt x="668179" y="379945"/>
                </a:cubicBezTo>
                <a:lnTo>
                  <a:pt x="628174" y="584732"/>
                </a:lnTo>
                <a:lnTo>
                  <a:pt x="573881" y="528535"/>
                </a:lnTo>
                <a:lnTo>
                  <a:pt x="611981" y="349465"/>
                </a:lnTo>
                <a:cubicBezTo>
                  <a:pt x="614839" y="336130"/>
                  <a:pt x="606266" y="322795"/>
                  <a:pt x="592931" y="318985"/>
                </a:cubicBezTo>
                <a:cubicBezTo>
                  <a:pt x="588169" y="318032"/>
                  <a:pt x="582454" y="318032"/>
                  <a:pt x="577691" y="319937"/>
                </a:cubicBezTo>
                <a:cubicBezTo>
                  <a:pt x="570071" y="322795"/>
                  <a:pt x="564356" y="329462"/>
                  <a:pt x="562451" y="338035"/>
                </a:cubicBezTo>
                <a:lnTo>
                  <a:pt x="531019" y="482815"/>
                </a:lnTo>
                <a:lnTo>
                  <a:pt x="478631" y="428522"/>
                </a:lnTo>
                <a:lnTo>
                  <a:pt x="478631" y="428522"/>
                </a:lnTo>
                <a:lnTo>
                  <a:pt x="504349" y="312317"/>
                </a:lnTo>
                <a:cubicBezTo>
                  <a:pt x="507206" y="298982"/>
                  <a:pt x="498634" y="285647"/>
                  <a:pt x="485299" y="281837"/>
                </a:cubicBezTo>
                <a:cubicBezTo>
                  <a:pt x="480536" y="280885"/>
                  <a:pt x="474821" y="280885"/>
                  <a:pt x="470059" y="282790"/>
                </a:cubicBezTo>
                <a:cubicBezTo>
                  <a:pt x="462439" y="285647"/>
                  <a:pt x="456724" y="292315"/>
                  <a:pt x="454819" y="300887"/>
                </a:cubicBezTo>
                <a:lnTo>
                  <a:pt x="437674" y="382802"/>
                </a:lnTo>
                <a:lnTo>
                  <a:pt x="393859" y="338987"/>
                </a:lnTo>
                <a:lnTo>
                  <a:pt x="407194" y="276122"/>
                </a:lnTo>
                <a:cubicBezTo>
                  <a:pt x="410051" y="262787"/>
                  <a:pt x="401479" y="249452"/>
                  <a:pt x="388144" y="245642"/>
                </a:cubicBezTo>
                <a:cubicBezTo>
                  <a:pt x="383381" y="244690"/>
                  <a:pt x="377666" y="244690"/>
                  <a:pt x="373856" y="246595"/>
                </a:cubicBezTo>
                <a:cubicBezTo>
                  <a:pt x="366236" y="249452"/>
                  <a:pt x="360521" y="256120"/>
                  <a:pt x="358616" y="264692"/>
                </a:cubicBezTo>
                <a:lnTo>
                  <a:pt x="352901" y="293267"/>
                </a:lnTo>
                <a:lnTo>
                  <a:pt x="317659" y="257072"/>
                </a:lnTo>
                <a:cubicBezTo>
                  <a:pt x="310039" y="250405"/>
                  <a:pt x="299561" y="247547"/>
                  <a:pt x="290036" y="251357"/>
                </a:cubicBezTo>
                <a:cubicBezTo>
                  <a:pt x="287179" y="252310"/>
                  <a:pt x="284321" y="253262"/>
                  <a:pt x="282416" y="257072"/>
                </a:cubicBezTo>
                <a:cubicBezTo>
                  <a:pt x="271939" y="266597"/>
                  <a:pt x="271939" y="281837"/>
                  <a:pt x="281464" y="292315"/>
                </a:cubicBezTo>
                <a:lnTo>
                  <a:pt x="323374" y="335177"/>
                </a:lnTo>
                <a:lnTo>
                  <a:pt x="323374" y="335177"/>
                </a:lnTo>
                <a:lnTo>
                  <a:pt x="277654" y="344702"/>
                </a:lnTo>
                <a:cubicBezTo>
                  <a:pt x="264319" y="347560"/>
                  <a:pt x="255746" y="360895"/>
                  <a:pt x="258604" y="375182"/>
                </a:cubicBezTo>
                <a:cubicBezTo>
                  <a:pt x="261461" y="388517"/>
                  <a:pt x="274796" y="397090"/>
                  <a:pt x="289084" y="394232"/>
                </a:cubicBezTo>
                <a:lnTo>
                  <a:pt x="364331" y="378040"/>
                </a:lnTo>
                <a:lnTo>
                  <a:pt x="364331" y="378040"/>
                </a:lnTo>
                <a:lnTo>
                  <a:pt x="407194" y="423760"/>
                </a:lnTo>
                <a:lnTo>
                  <a:pt x="309086" y="444715"/>
                </a:lnTo>
                <a:cubicBezTo>
                  <a:pt x="295751" y="447572"/>
                  <a:pt x="287179" y="460907"/>
                  <a:pt x="290036" y="475195"/>
                </a:cubicBezTo>
                <a:cubicBezTo>
                  <a:pt x="292894" y="488530"/>
                  <a:pt x="306229" y="497102"/>
                  <a:pt x="320516" y="494245"/>
                </a:cubicBezTo>
                <a:lnTo>
                  <a:pt x="449104" y="465670"/>
                </a:lnTo>
                <a:lnTo>
                  <a:pt x="491966" y="511390"/>
                </a:lnTo>
                <a:lnTo>
                  <a:pt x="356711" y="540917"/>
                </a:lnTo>
                <a:cubicBezTo>
                  <a:pt x="343376" y="543775"/>
                  <a:pt x="334804" y="557110"/>
                  <a:pt x="337661" y="571397"/>
                </a:cubicBezTo>
                <a:cubicBezTo>
                  <a:pt x="340519" y="584732"/>
                  <a:pt x="353854" y="593305"/>
                  <a:pt x="368141" y="590447"/>
                </a:cubicBezTo>
                <a:lnTo>
                  <a:pt x="533876" y="554252"/>
                </a:lnTo>
                <a:lnTo>
                  <a:pt x="585311" y="608545"/>
                </a:lnTo>
                <a:lnTo>
                  <a:pt x="371951" y="655217"/>
                </a:lnTo>
                <a:cubicBezTo>
                  <a:pt x="364331" y="657122"/>
                  <a:pt x="357664" y="661885"/>
                  <a:pt x="353854" y="670457"/>
                </a:cubicBezTo>
                <a:cubicBezTo>
                  <a:pt x="351949" y="678077"/>
                  <a:pt x="351949" y="686650"/>
                  <a:pt x="355759" y="693317"/>
                </a:cubicBezTo>
                <a:lnTo>
                  <a:pt x="471964" y="876197"/>
                </a:lnTo>
                <a:lnTo>
                  <a:pt x="395764" y="876197"/>
                </a:lnTo>
                <a:lnTo>
                  <a:pt x="307181" y="731417"/>
                </a:lnTo>
                <a:cubicBezTo>
                  <a:pt x="300514" y="720940"/>
                  <a:pt x="287179" y="717130"/>
                  <a:pt x="275749" y="720940"/>
                </a:cubicBezTo>
                <a:cubicBezTo>
                  <a:pt x="274796" y="721892"/>
                  <a:pt x="272891" y="721892"/>
                  <a:pt x="271939" y="722845"/>
                </a:cubicBezTo>
                <a:cubicBezTo>
                  <a:pt x="260509" y="730465"/>
                  <a:pt x="256699" y="745705"/>
                  <a:pt x="263366" y="758087"/>
                </a:cubicBezTo>
                <a:lnTo>
                  <a:pt x="335756" y="876197"/>
                </a:lnTo>
                <a:lnTo>
                  <a:pt x="335756" y="876197"/>
                </a:lnTo>
                <a:lnTo>
                  <a:pt x="273844" y="876197"/>
                </a:lnTo>
                <a:lnTo>
                  <a:pt x="272891" y="876197"/>
                </a:lnTo>
                <a:lnTo>
                  <a:pt x="203359" y="763802"/>
                </a:lnTo>
                <a:cubicBezTo>
                  <a:pt x="196691" y="753325"/>
                  <a:pt x="183356" y="749515"/>
                  <a:pt x="171926" y="753325"/>
                </a:cubicBezTo>
                <a:cubicBezTo>
                  <a:pt x="170974" y="754277"/>
                  <a:pt x="169069" y="754277"/>
                  <a:pt x="168116" y="755230"/>
                </a:cubicBezTo>
                <a:cubicBezTo>
                  <a:pt x="155734" y="762850"/>
                  <a:pt x="152876" y="778090"/>
                  <a:pt x="159544" y="790472"/>
                </a:cubicBezTo>
                <a:lnTo>
                  <a:pt x="212884" y="876197"/>
                </a:lnTo>
                <a:lnTo>
                  <a:pt x="212884" y="876197"/>
                </a:lnTo>
                <a:lnTo>
                  <a:pt x="150019" y="876197"/>
                </a:lnTo>
                <a:lnTo>
                  <a:pt x="150019" y="876197"/>
                </a:lnTo>
                <a:lnTo>
                  <a:pt x="109061" y="809522"/>
                </a:lnTo>
                <a:cubicBezTo>
                  <a:pt x="102394" y="799045"/>
                  <a:pt x="89059" y="794282"/>
                  <a:pt x="77629" y="799045"/>
                </a:cubicBezTo>
                <a:cubicBezTo>
                  <a:pt x="76676" y="799997"/>
                  <a:pt x="74771" y="799997"/>
                  <a:pt x="73819" y="800950"/>
                </a:cubicBezTo>
                <a:cubicBezTo>
                  <a:pt x="62389" y="808570"/>
                  <a:pt x="58579" y="823810"/>
                  <a:pt x="65246" y="836192"/>
                </a:cubicBezTo>
                <a:lnTo>
                  <a:pt x="90011" y="876197"/>
                </a:lnTo>
                <a:lnTo>
                  <a:pt x="30004" y="877150"/>
                </a:lnTo>
                <a:cubicBezTo>
                  <a:pt x="18574" y="876197"/>
                  <a:pt x="7144" y="888580"/>
                  <a:pt x="7144" y="902867"/>
                </a:cubicBezTo>
                <a:cubicBezTo>
                  <a:pt x="7144" y="916202"/>
                  <a:pt x="18574" y="927632"/>
                  <a:pt x="32861" y="927632"/>
                </a:cubicBezTo>
                <a:lnTo>
                  <a:pt x="82391" y="926680"/>
                </a:lnTo>
                <a:lnTo>
                  <a:pt x="83344" y="926680"/>
                </a:lnTo>
                <a:lnTo>
                  <a:pt x="67151" y="951445"/>
                </a:lnTo>
                <a:cubicBezTo>
                  <a:pt x="59531" y="962875"/>
                  <a:pt x="62389" y="979067"/>
                  <a:pt x="73819" y="986687"/>
                </a:cubicBezTo>
                <a:cubicBezTo>
                  <a:pt x="85249" y="994307"/>
                  <a:pt x="101441" y="991450"/>
                  <a:pt x="109061" y="980020"/>
                </a:cubicBezTo>
                <a:lnTo>
                  <a:pt x="144304" y="927632"/>
                </a:lnTo>
                <a:lnTo>
                  <a:pt x="207169" y="927632"/>
                </a:lnTo>
                <a:lnTo>
                  <a:pt x="207169" y="927632"/>
                </a:lnTo>
                <a:lnTo>
                  <a:pt x="159544" y="998117"/>
                </a:lnTo>
                <a:cubicBezTo>
                  <a:pt x="151924" y="1009547"/>
                  <a:pt x="154781" y="1025740"/>
                  <a:pt x="166211" y="1033360"/>
                </a:cubicBezTo>
                <a:cubicBezTo>
                  <a:pt x="177641" y="1040980"/>
                  <a:pt x="193834" y="1038122"/>
                  <a:pt x="201454" y="1026692"/>
                </a:cubicBezTo>
                <a:lnTo>
                  <a:pt x="268129" y="927632"/>
                </a:lnTo>
                <a:lnTo>
                  <a:pt x="342424" y="928585"/>
                </a:lnTo>
                <a:lnTo>
                  <a:pt x="260509" y="1051457"/>
                </a:lnTo>
                <a:cubicBezTo>
                  <a:pt x="252889" y="1062888"/>
                  <a:pt x="255746" y="1079080"/>
                  <a:pt x="267176" y="1086700"/>
                </a:cubicBezTo>
                <a:cubicBezTo>
                  <a:pt x="278606" y="1094320"/>
                  <a:pt x="294799" y="1091463"/>
                  <a:pt x="302419" y="1080032"/>
                </a:cubicBezTo>
                <a:lnTo>
                  <a:pt x="404336" y="928585"/>
                </a:lnTo>
                <a:lnTo>
                  <a:pt x="483394" y="928585"/>
                </a:lnTo>
                <a:lnTo>
                  <a:pt x="362426" y="1100035"/>
                </a:lnTo>
                <a:cubicBezTo>
                  <a:pt x="357664" y="1106702"/>
                  <a:pt x="356711" y="1115275"/>
                  <a:pt x="360521" y="1123847"/>
                </a:cubicBezTo>
                <a:cubicBezTo>
                  <a:pt x="363379" y="1131467"/>
                  <a:pt x="370046" y="1137182"/>
                  <a:pt x="378619" y="1139088"/>
                </a:cubicBezTo>
                <a:lnTo>
                  <a:pt x="584359" y="1177188"/>
                </a:lnTo>
                <a:lnTo>
                  <a:pt x="528161" y="1232433"/>
                </a:lnTo>
                <a:lnTo>
                  <a:pt x="349091" y="1193380"/>
                </a:lnTo>
                <a:cubicBezTo>
                  <a:pt x="344329" y="1192427"/>
                  <a:pt x="338614" y="1192427"/>
                  <a:pt x="334804" y="1194332"/>
                </a:cubicBezTo>
                <a:cubicBezTo>
                  <a:pt x="327184" y="1197190"/>
                  <a:pt x="321469" y="1203857"/>
                  <a:pt x="319564" y="1212430"/>
                </a:cubicBezTo>
                <a:cubicBezTo>
                  <a:pt x="316706" y="1225765"/>
                  <a:pt x="325279" y="1240052"/>
                  <a:pt x="338614" y="1242910"/>
                </a:cubicBezTo>
                <a:lnTo>
                  <a:pt x="483394" y="1274342"/>
                </a:lnTo>
                <a:lnTo>
                  <a:pt x="483394" y="1274342"/>
                </a:lnTo>
                <a:lnTo>
                  <a:pt x="429101" y="1326730"/>
                </a:lnTo>
                <a:lnTo>
                  <a:pt x="311944" y="1300060"/>
                </a:lnTo>
                <a:cubicBezTo>
                  <a:pt x="307181" y="1299108"/>
                  <a:pt x="301466" y="1299108"/>
                  <a:pt x="296704" y="1301013"/>
                </a:cubicBezTo>
                <a:cubicBezTo>
                  <a:pt x="289084" y="1303870"/>
                  <a:pt x="283369" y="1310538"/>
                  <a:pt x="281464" y="1319110"/>
                </a:cubicBezTo>
                <a:cubicBezTo>
                  <a:pt x="278606" y="1332445"/>
                  <a:pt x="287179" y="1345780"/>
                  <a:pt x="300514" y="1349590"/>
                </a:cubicBezTo>
                <a:lnTo>
                  <a:pt x="383381" y="1367688"/>
                </a:lnTo>
                <a:lnTo>
                  <a:pt x="337661" y="1411502"/>
                </a:lnTo>
                <a:lnTo>
                  <a:pt x="337661" y="1411502"/>
                </a:lnTo>
                <a:lnTo>
                  <a:pt x="275749" y="1398167"/>
                </a:lnTo>
                <a:cubicBezTo>
                  <a:pt x="270986" y="1397215"/>
                  <a:pt x="265271" y="1397215"/>
                  <a:pt x="261461" y="1399120"/>
                </a:cubicBezTo>
                <a:cubicBezTo>
                  <a:pt x="253841" y="1401977"/>
                  <a:pt x="248126" y="1408645"/>
                  <a:pt x="246221" y="1417217"/>
                </a:cubicBezTo>
                <a:cubicBezTo>
                  <a:pt x="243364" y="1430552"/>
                  <a:pt x="251936" y="1443888"/>
                  <a:pt x="265271" y="1447697"/>
                </a:cubicBezTo>
                <a:lnTo>
                  <a:pt x="293846" y="1454365"/>
                </a:lnTo>
                <a:lnTo>
                  <a:pt x="293846" y="1454365"/>
                </a:lnTo>
                <a:lnTo>
                  <a:pt x="257651" y="1488655"/>
                </a:lnTo>
                <a:cubicBezTo>
                  <a:pt x="247174" y="1498180"/>
                  <a:pt x="247174" y="1514372"/>
                  <a:pt x="256699" y="1524850"/>
                </a:cubicBezTo>
                <a:cubicBezTo>
                  <a:pt x="266224" y="1535327"/>
                  <a:pt x="282416" y="1535327"/>
                  <a:pt x="291941" y="1525802"/>
                </a:cubicBezTo>
                <a:lnTo>
                  <a:pt x="334804" y="1483892"/>
                </a:lnTo>
                <a:lnTo>
                  <a:pt x="334804" y="1483892"/>
                </a:lnTo>
                <a:lnTo>
                  <a:pt x="344329" y="1528660"/>
                </a:lnTo>
                <a:cubicBezTo>
                  <a:pt x="347186" y="1541995"/>
                  <a:pt x="360521" y="1550567"/>
                  <a:pt x="374809" y="1547710"/>
                </a:cubicBezTo>
                <a:cubicBezTo>
                  <a:pt x="388144" y="1544852"/>
                  <a:pt x="396716" y="1531517"/>
                  <a:pt x="393859" y="1517230"/>
                </a:cubicBezTo>
                <a:lnTo>
                  <a:pt x="377666" y="1441983"/>
                </a:lnTo>
                <a:lnTo>
                  <a:pt x="377666" y="1441983"/>
                </a:lnTo>
                <a:lnTo>
                  <a:pt x="423386" y="1398167"/>
                </a:lnTo>
                <a:lnTo>
                  <a:pt x="444341" y="1496275"/>
                </a:lnTo>
                <a:cubicBezTo>
                  <a:pt x="447199" y="1509610"/>
                  <a:pt x="460534" y="1518183"/>
                  <a:pt x="474821" y="1515325"/>
                </a:cubicBezTo>
                <a:cubicBezTo>
                  <a:pt x="488156" y="1512467"/>
                  <a:pt x="496729" y="1499133"/>
                  <a:pt x="493871" y="1484845"/>
                </a:cubicBezTo>
                <a:lnTo>
                  <a:pt x="466249" y="1356258"/>
                </a:lnTo>
                <a:lnTo>
                  <a:pt x="467201" y="1356258"/>
                </a:lnTo>
                <a:lnTo>
                  <a:pt x="511969" y="1313395"/>
                </a:lnTo>
                <a:lnTo>
                  <a:pt x="541496" y="1447697"/>
                </a:lnTo>
                <a:cubicBezTo>
                  <a:pt x="544354" y="1461033"/>
                  <a:pt x="557689" y="1469605"/>
                  <a:pt x="571976" y="1466747"/>
                </a:cubicBezTo>
                <a:cubicBezTo>
                  <a:pt x="585311" y="1463890"/>
                  <a:pt x="593884" y="1450555"/>
                  <a:pt x="591026" y="1436267"/>
                </a:cubicBezTo>
                <a:lnTo>
                  <a:pt x="554831" y="1270533"/>
                </a:lnTo>
                <a:lnTo>
                  <a:pt x="608171" y="1218145"/>
                </a:lnTo>
                <a:lnTo>
                  <a:pt x="651986" y="1429600"/>
                </a:lnTo>
                <a:cubicBezTo>
                  <a:pt x="653891" y="1437220"/>
                  <a:pt x="659606" y="1443888"/>
                  <a:pt x="667226" y="1447697"/>
                </a:cubicBezTo>
                <a:cubicBezTo>
                  <a:pt x="674846" y="1450555"/>
                  <a:pt x="683419" y="1450555"/>
                  <a:pt x="691039" y="1445792"/>
                </a:cubicBezTo>
                <a:lnTo>
                  <a:pt x="874871" y="1330540"/>
                </a:lnTo>
                <a:lnTo>
                  <a:pt x="874871" y="1405788"/>
                </a:lnTo>
                <a:lnTo>
                  <a:pt x="874871" y="1405788"/>
                </a:lnTo>
                <a:lnTo>
                  <a:pt x="731044" y="1497227"/>
                </a:lnTo>
                <a:cubicBezTo>
                  <a:pt x="719614" y="1504847"/>
                  <a:pt x="715804" y="1520088"/>
                  <a:pt x="722471" y="1532470"/>
                </a:cubicBezTo>
                <a:cubicBezTo>
                  <a:pt x="730091" y="1543900"/>
                  <a:pt x="745331" y="1547710"/>
                  <a:pt x="757714" y="1541042"/>
                </a:cubicBezTo>
                <a:lnTo>
                  <a:pt x="875824" y="1468652"/>
                </a:lnTo>
                <a:lnTo>
                  <a:pt x="875824" y="1468652"/>
                </a:lnTo>
                <a:lnTo>
                  <a:pt x="875824" y="1530565"/>
                </a:lnTo>
                <a:lnTo>
                  <a:pt x="875824" y="1530565"/>
                </a:lnTo>
                <a:lnTo>
                  <a:pt x="763429" y="1600097"/>
                </a:lnTo>
                <a:cubicBezTo>
                  <a:pt x="751999" y="1607717"/>
                  <a:pt x="748189" y="1622958"/>
                  <a:pt x="754856" y="1635340"/>
                </a:cubicBezTo>
                <a:cubicBezTo>
                  <a:pt x="762476" y="1647722"/>
                  <a:pt x="777716" y="1650580"/>
                  <a:pt x="790099" y="1643913"/>
                </a:cubicBezTo>
                <a:lnTo>
                  <a:pt x="875824" y="1590572"/>
                </a:lnTo>
                <a:lnTo>
                  <a:pt x="875824" y="1591525"/>
                </a:lnTo>
                <a:lnTo>
                  <a:pt x="875824" y="1654390"/>
                </a:lnTo>
                <a:lnTo>
                  <a:pt x="809149" y="1695347"/>
                </a:lnTo>
                <a:cubicBezTo>
                  <a:pt x="796766" y="1702967"/>
                  <a:pt x="793909" y="1718208"/>
                  <a:pt x="800576" y="1730590"/>
                </a:cubicBezTo>
                <a:cubicBezTo>
                  <a:pt x="808196" y="1742020"/>
                  <a:pt x="823436" y="1745830"/>
                  <a:pt x="835819" y="1739163"/>
                </a:cubicBezTo>
                <a:lnTo>
                  <a:pt x="875824" y="1714397"/>
                </a:lnTo>
                <a:lnTo>
                  <a:pt x="875824" y="1715350"/>
                </a:lnTo>
                <a:lnTo>
                  <a:pt x="875824" y="1774405"/>
                </a:lnTo>
                <a:cubicBezTo>
                  <a:pt x="875824" y="1788692"/>
                  <a:pt x="887254" y="1800122"/>
                  <a:pt x="901541" y="1800122"/>
                </a:cubicBezTo>
                <a:cubicBezTo>
                  <a:pt x="914876" y="1800122"/>
                  <a:pt x="926306" y="1788692"/>
                  <a:pt x="926306" y="1774405"/>
                </a:cubicBezTo>
                <a:lnTo>
                  <a:pt x="927259" y="1723922"/>
                </a:lnTo>
                <a:lnTo>
                  <a:pt x="927259" y="1723922"/>
                </a:lnTo>
                <a:lnTo>
                  <a:pt x="951071" y="1740115"/>
                </a:lnTo>
                <a:cubicBezTo>
                  <a:pt x="962501" y="1747735"/>
                  <a:pt x="978694" y="1744877"/>
                  <a:pt x="986314" y="1733447"/>
                </a:cubicBezTo>
                <a:cubicBezTo>
                  <a:pt x="993934" y="1722017"/>
                  <a:pt x="991076" y="1705825"/>
                  <a:pt x="979646" y="1698205"/>
                </a:cubicBezTo>
                <a:lnTo>
                  <a:pt x="926306" y="1662010"/>
                </a:lnTo>
                <a:lnTo>
                  <a:pt x="926306" y="1662010"/>
                </a:lnTo>
                <a:lnTo>
                  <a:pt x="926306" y="1600097"/>
                </a:lnTo>
                <a:lnTo>
                  <a:pt x="926306" y="1599145"/>
                </a:lnTo>
                <a:lnTo>
                  <a:pt x="926306" y="1599145"/>
                </a:lnTo>
                <a:lnTo>
                  <a:pt x="997744" y="1646770"/>
                </a:lnTo>
                <a:cubicBezTo>
                  <a:pt x="1009174" y="1654390"/>
                  <a:pt x="1025366" y="1651533"/>
                  <a:pt x="1032986" y="1640102"/>
                </a:cubicBezTo>
                <a:cubicBezTo>
                  <a:pt x="1040606" y="1628672"/>
                  <a:pt x="1037749" y="1612480"/>
                  <a:pt x="1026319" y="1604860"/>
                </a:cubicBezTo>
                <a:lnTo>
                  <a:pt x="927259" y="1538185"/>
                </a:lnTo>
                <a:lnTo>
                  <a:pt x="927259" y="1538185"/>
                </a:lnTo>
                <a:lnTo>
                  <a:pt x="928211" y="1463890"/>
                </a:lnTo>
                <a:lnTo>
                  <a:pt x="928211" y="1463890"/>
                </a:lnTo>
                <a:lnTo>
                  <a:pt x="1051084" y="1546758"/>
                </a:lnTo>
                <a:cubicBezTo>
                  <a:pt x="1062514" y="1554377"/>
                  <a:pt x="1078706" y="1551520"/>
                  <a:pt x="1086326" y="1540090"/>
                </a:cubicBezTo>
                <a:cubicBezTo>
                  <a:pt x="1093946" y="1528660"/>
                  <a:pt x="1091089" y="1512467"/>
                  <a:pt x="1079659" y="1504847"/>
                </a:cubicBezTo>
                <a:lnTo>
                  <a:pt x="927259" y="1402930"/>
                </a:lnTo>
                <a:lnTo>
                  <a:pt x="927259" y="1402930"/>
                </a:lnTo>
                <a:lnTo>
                  <a:pt x="927259" y="1323872"/>
                </a:lnTo>
                <a:lnTo>
                  <a:pt x="1097756" y="1443888"/>
                </a:lnTo>
                <a:cubicBezTo>
                  <a:pt x="1111091" y="1453413"/>
                  <a:pt x="1133951" y="1444840"/>
                  <a:pt x="1136809" y="1427695"/>
                </a:cubicBezTo>
                <a:lnTo>
                  <a:pt x="1176814" y="1222907"/>
                </a:lnTo>
                <a:lnTo>
                  <a:pt x="1231106" y="1279105"/>
                </a:lnTo>
                <a:lnTo>
                  <a:pt x="1231106" y="1279105"/>
                </a:lnTo>
                <a:lnTo>
                  <a:pt x="1192054" y="1458175"/>
                </a:lnTo>
                <a:cubicBezTo>
                  <a:pt x="1189196" y="1471510"/>
                  <a:pt x="1197769" y="1484845"/>
                  <a:pt x="1211104" y="1487702"/>
                </a:cubicBezTo>
                <a:cubicBezTo>
                  <a:pt x="1224439" y="1490560"/>
                  <a:pt x="1237774" y="1481988"/>
                  <a:pt x="1241584" y="1468652"/>
                </a:cubicBezTo>
                <a:lnTo>
                  <a:pt x="1273016" y="1323872"/>
                </a:lnTo>
                <a:lnTo>
                  <a:pt x="1273016" y="1323872"/>
                </a:lnTo>
                <a:lnTo>
                  <a:pt x="1325404" y="1377213"/>
                </a:lnTo>
                <a:lnTo>
                  <a:pt x="1325404" y="1377213"/>
                </a:lnTo>
                <a:lnTo>
                  <a:pt x="1300639" y="1494370"/>
                </a:lnTo>
                <a:cubicBezTo>
                  <a:pt x="1297781" y="1507705"/>
                  <a:pt x="1306354" y="1521040"/>
                  <a:pt x="1319689" y="1524850"/>
                </a:cubicBezTo>
                <a:cubicBezTo>
                  <a:pt x="1333024" y="1527708"/>
                  <a:pt x="1346359" y="1519135"/>
                  <a:pt x="1350169" y="1505800"/>
                </a:cubicBezTo>
                <a:lnTo>
                  <a:pt x="1368266" y="1421980"/>
                </a:lnTo>
                <a:lnTo>
                  <a:pt x="1368266" y="1421980"/>
                </a:lnTo>
                <a:lnTo>
                  <a:pt x="1368266" y="1422933"/>
                </a:lnTo>
                <a:lnTo>
                  <a:pt x="1411129" y="1467700"/>
                </a:lnTo>
                <a:lnTo>
                  <a:pt x="1411129" y="1467700"/>
                </a:lnTo>
                <a:lnTo>
                  <a:pt x="1397794" y="1530565"/>
                </a:lnTo>
                <a:cubicBezTo>
                  <a:pt x="1394936" y="1543900"/>
                  <a:pt x="1403509" y="1558188"/>
                  <a:pt x="1416844" y="1561045"/>
                </a:cubicBezTo>
                <a:cubicBezTo>
                  <a:pt x="1430179" y="1563902"/>
                  <a:pt x="1443514" y="1555330"/>
                  <a:pt x="1447324" y="1541995"/>
                </a:cubicBezTo>
                <a:lnTo>
                  <a:pt x="1453039" y="1513420"/>
                </a:lnTo>
                <a:lnTo>
                  <a:pt x="1453039" y="1513420"/>
                </a:lnTo>
                <a:lnTo>
                  <a:pt x="1488281" y="1549615"/>
                </a:lnTo>
                <a:cubicBezTo>
                  <a:pt x="1497806" y="1560092"/>
                  <a:pt x="1513999" y="1560092"/>
                  <a:pt x="1523524" y="1550567"/>
                </a:cubicBezTo>
                <a:cubicBezTo>
                  <a:pt x="1534001" y="1541042"/>
                  <a:pt x="1534001" y="1524850"/>
                  <a:pt x="1524476" y="1514372"/>
                </a:cubicBezTo>
                <a:lnTo>
                  <a:pt x="1483519" y="1472463"/>
                </a:lnTo>
                <a:lnTo>
                  <a:pt x="1482566" y="1471510"/>
                </a:lnTo>
                <a:lnTo>
                  <a:pt x="1528286" y="1461985"/>
                </a:lnTo>
                <a:cubicBezTo>
                  <a:pt x="1541621" y="1459127"/>
                  <a:pt x="1550194" y="1445792"/>
                  <a:pt x="1547336" y="1431505"/>
                </a:cubicBezTo>
                <a:cubicBezTo>
                  <a:pt x="1544479" y="1418170"/>
                  <a:pt x="1531144" y="1409597"/>
                  <a:pt x="1516856" y="1412455"/>
                </a:cubicBezTo>
                <a:lnTo>
                  <a:pt x="1440656" y="1428647"/>
                </a:lnTo>
                <a:lnTo>
                  <a:pt x="1397794" y="1379117"/>
                </a:lnTo>
                <a:lnTo>
                  <a:pt x="1397794" y="1379117"/>
                </a:lnTo>
                <a:lnTo>
                  <a:pt x="1495901" y="1358163"/>
                </a:lnTo>
                <a:cubicBezTo>
                  <a:pt x="1509236" y="1355305"/>
                  <a:pt x="1517809" y="1341970"/>
                  <a:pt x="1514951" y="1327683"/>
                </a:cubicBezTo>
                <a:cubicBezTo>
                  <a:pt x="1512094" y="1314347"/>
                  <a:pt x="1498759" y="1305775"/>
                  <a:pt x="1484471" y="1308633"/>
                </a:cubicBezTo>
                <a:lnTo>
                  <a:pt x="1355884" y="1336255"/>
                </a:lnTo>
                <a:lnTo>
                  <a:pt x="1355884" y="1336255"/>
                </a:lnTo>
                <a:lnTo>
                  <a:pt x="1313021" y="1291488"/>
                </a:lnTo>
                <a:lnTo>
                  <a:pt x="1313021" y="1291488"/>
                </a:lnTo>
                <a:lnTo>
                  <a:pt x="1448276" y="1261960"/>
                </a:lnTo>
                <a:cubicBezTo>
                  <a:pt x="1461611" y="1259102"/>
                  <a:pt x="1470184" y="1245767"/>
                  <a:pt x="1467326" y="1231480"/>
                </a:cubicBezTo>
                <a:cubicBezTo>
                  <a:pt x="1464469" y="1218145"/>
                  <a:pt x="1451134" y="1209572"/>
                  <a:pt x="1436846" y="1212430"/>
                </a:cubicBezTo>
                <a:lnTo>
                  <a:pt x="1271111" y="1248625"/>
                </a:lnTo>
                <a:lnTo>
                  <a:pt x="1271111" y="1248625"/>
                </a:lnTo>
                <a:lnTo>
                  <a:pt x="1218724" y="1194332"/>
                </a:lnTo>
                <a:lnTo>
                  <a:pt x="1431131" y="1150517"/>
                </a:lnTo>
                <a:cubicBezTo>
                  <a:pt x="1439704" y="1149565"/>
                  <a:pt x="1445419" y="1143850"/>
                  <a:pt x="1449229" y="1135277"/>
                </a:cubicBezTo>
                <a:cubicBezTo>
                  <a:pt x="1451134" y="1127657"/>
                  <a:pt x="1451134" y="1119085"/>
                  <a:pt x="1447324" y="1112417"/>
                </a:cubicBezTo>
                <a:lnTo>
                  <a:pt x="1332071" y="929537"/>
                </a:lnTo>
                <a:lnTo>
                  <a:pt x="1407319" y="929537"/>
                </a:lnTo>
                <a:lnTo>
                  <a:pt x="1495901" y="1073365"/>
                </a:lnTo>
                <a:cubicBezTo>
                  <a:pt x="1503521" y="1084795"/>
                  <a:pt x="1519714" y="1088605"/>
                  <a:pt x="1531144" y="1081938"/>
                </a:cubicBezTo>
                <a:cubicBezTo>
                  <a:pt x="1542574" y="1074317"/>
                  <a:pt x="1546384" y="1059077"/>
                  <a:pt x="1539716" y="1046695"/>
                </a:cubicBezTo>
                <a:lnTo>
                  <a:pt x="1467326" y="929537"/>
                </a:lnTo>
                <a:lnTo>
                  <a:pt x="1529239" y="929537"/>
                </a:lnTo>
                <a:lnTo>
                  <a:pt x="1530191" y="929537"/>
                </a:lnTo>
                <a:lnTo>
                  <a:pt x="1598771" y="1040980"/>
                </a:lnTo>
                <a:cubicBezTo>
                  <a:pt x="1606391" y="1052410"/>
                  <a:pt x="1622584" y="1056220"/>
                  <a:pt x="1634014" y="1049552"/>
                </a:cubicBezTo>
                <a:cubicBezTo>
                  <a:pt x="1645444" y="1041932"/>
                  <a:pt x="1649254" y="1026692"/>
                  <a:pt x="1642586" y="1014310"/>
                </a:cubicBezTo>
                <a:lnTo>
                  <a:pt x="1590199" y="928585"/>
                </a:lnTo>
                <a:lnTo>
                  <a:pt x="1653064" y="928585"/>
                </a:lnTo>
                <a:lnTo>
                  <a:pt x="1653064" y="928585"/>
                </a:lnTo>
                <a:lnTo>
                  <a:pt x="1694021" y="994307"/>
                </a:lnTo>
                <a:cubicBezTo>
                  <a:pt x="1701641" y="1005737"/>
                  <a:pt x="1717834" y="1009547"/>
                  <a:pt x="1729264" y="1002880"/>
                </a:cubicBezTo>
                <a:cubicBezTo>
                  <a:pt x="1740694" y="995260"/>
                  <a:pt x="1744504" y="980020"/>
                  <a:pt x="1737836" y="967637"/>
                </a:cubicBezTo>
                <a:lnTo>
                  <a:pt x="1714024" y="928585"/>
                </a:lnTo>
                <a:lnTo>
                  <a:pt x="1714024" y="928585"/>
                </a:lnTo>
                <a:lnTo>
                  <a:pt x="1774031" y="928585"/>
                </a:lnTo>
                <a:cubicBezTo>
                  <a:pt x="1787366" y="928585"/>
                  <a:pt x="1798796" y="917155"/>
                  <a:pt x="1798796" y="902867"/>
                </a:cubicBezTo>
                <a:cubicBezTo>
                  <a:pt x="1798796" y="888580"/>
                  <a:pt x="1787366" y="877150"/>
                  <a:pt x="1773079" y="877150"/>
                </a:cubicBezTo>
                <a:lnTo>
                  <a:pt x="1722596" y="878102"/>
                </a:lnTo>
                <a:lnTo>
                  <a:pt x="1722596" y="878102"/>
                </a:lnTo>
                <a:lnTo>
                  <a:pt x="1738789" y="853337"/>
                </a:lnTo>
                <a:cubicBezTo>
                  <a:pt x="1746409" y="841907"/>
                  <a:pt x="1743551" y="825715"/>
                  <a:pt x="1732121" y="818095"/>
                </a:cubicBezTo>
                <a:cubicBezTo>
                  <a:pt x="1724501" y="813332"/>
                  <a:pt x="1715929" y="812380"/>
                  <a:pt x="1708309" y="815237"/>
                </a:cubicBezTo>
                <a:cubicBezTo>
                  <a:pt x="1703546" y="817142"/>
                  <a:pt x="1699736" y="820000"/>
                  <a:pt x="1696879" y="824762"/>
                </a:cubicBezTo>
                <a:lnTo>
                  <a:pt x="1661636" y="877150"/>
                </a:lnTo>
                <a:lnTo>
                  <a:pt x="1661636" y="877150"/>
                </a:lnTo>
                <a:lnTo>
                  <a:pt x="1598771" y="877150"/>
                </a:lnTo>
                <a:lnTo>
                  <a:pt x="1646396" y="806665"/>
                </a:lnTo>
                <a:cubicBezTo>
                  <a:pt x="1654016" y="795235"/>
                  <a:pt x="1651159" y="779042"/>
                  <a:pt x="1639729" y="771422"/>
                </a:cubicBezTo>
                <a:cubicBezTo>
                  <a:pt x="1632109" y="766660"/>
                  <a:pt x="1623536" y="765707"/>
                  <a:pt x="1615916" y="768565"/>
                </a:cubicBezTo>
                <a:cubicBezTo>
                  <a:pt x="1611154" y="770470"/>
                  <a:pt x="1607344" y="773327"/>
                  <a:pt x="1604486" y="778090"/>
                </a:cubicBezTo>
                <a:lnTo>
                  <a:pt x="1537811" y="877150"/>
                </a:lnTo>
                <a:lnTo>
                  <a:pt x="1462564" y="877150"/>
                </a:lnTo>
                <a:lnTo>
                  <a:pt x="1462564" y="877150"/>
                </a:lnTo>
                <a:lnTo>
                  <a:pt x="1545431" y="754277"/>
                </a:lnTo>
                <a:cubicBezTo>
                  <a:pt x="1553051" y="742847"/>
                  <a:pt x="1550194" y="726655"/>
                  <a:pt x="1538764" y="719035"/>
                </a:cubicBezTo>
                <a:cubicBezTo>
                  <a:pt x="1531144" y="714272"/>
                  <a:pt x="1522571" y="713320"/>
                  <a:pt x="1514951" y="716177"/>
                </a:cubicBezTo>
                <a:cubicBezTo>
                  <a:pt x="1510189" y="718082"/>
                  <a:pt x="1506379" y="720940"/>
                  <a:pt x="1503521" y="725702"/>
                </a:cubicBezTo>
                <a:lnTo>
                  <a:pt x="1401604" y="878102"/>
                </a:lnTo>
                <a:lnTo>
                  <a:pt x="1322546" y="877150"/>
                </a:lnTo>
                <a:lnTo>
                  <a:pt x="1443514" y="706652"/>
                </a:lnTo>
                <a:cubicBezTo>
                  <a:pt x="1448276" y="699032"/>
                  <a:pt x="1449229" y="690460"/>
                  <a:pt x="1445419" y="682840"/>
                </a:cubicBezTo>
                <a:cubicBezTo>
                  <a:pt x="1441609" y="674267"/>
                  <a:pt x="1434941" y="668552"/>
                  <a:pt x="1427321" y="667600"/>
                </a:cubicBezTo>
                <a:lnTo>
                  <a:pt x="1221581" y="628547"/>
                </a:lnTo>
                <a:lnTo>
                  <a:pt x="1278731" y="573302"/>
                </a:lnTo>
                <a:lnTo>
                  <a:pt x="1456849" y="611402"/>
                </a:lnTo>
                <a:cubicBezTo>
                  <a:pt x="1470184" y="614260"/>
                  <a:pt x="1483519" y="605687"/>
                  <a:pt x="1487329" y="592352"/>
                </a:cubicBezTo>
                <a:cubicBezTo>
                  <a:pt x="1490186" y="579017"/>
                  <a:pt x="1481614" y="565682"/>
                  <a:pt x="1468279" y="561872"/>
                </a:cubicBezTo>
                <a:lnTo>
                  <a:pt x="1321594" y="532345"/>
                </a:lnTo>
                <a:lnTo>
                  <a:pt x="1374934" y="479957"/>
                </a:lnTo>
                <a:lnTo>
                  <a:pt x="1492091" y="504722"/>
                </a:lnTo>
                <a:cubicBezTo>
                  <a:pt x="1505426" y="507580"/>
                  <a:pt x="1518761" y="499007"/>
                  <a:pt x="1522571" y="485672"/>
                </a:cubicBezTo>
                <a:cubicBezTo>
                  <a:pt x="1525429" y="472337"/>
                  <a:pt x="1516856" y="459002"/>
                  <a:pt x="1503521" y="455192"/>
                </a:cubicBezTo>
                <a:lnTo>
                  <a:pt x="1420654" y="437095"/>
                </a:lnTo>
                <a:lnTo>
                  <a:pt x="1420654" y="437095"/>
                </a:lnTo>
                <a:lnTo>
                  <a:pt x="1466374" y="393280"/>
                </a:lnTo>
                <a:lnTo>
                  <a:pt x="1528286" y="406615"/>
                </a:lnTo>
                <a:cubicBezTo>
                  <a:pt x="1541621" y="409472"/>
                  <a:pt x="1554956" y="400900"/>
                  <a:pt x="1558766" y="387565"/>
                </a:cubicBezTo>
                <a:cubicBezTo>
                  <a:pt x="1561624" y="374230"/>
                  <a:pt x="1553051" y="360895"/>
                  <a:pt x="1539716" y="357085"/>
                </a:cubicBezTo>
                <a:lnTo>
                  <a:pt x="1510189" y="350417"/>
                </a:lnTo>
                <a:lnTo>
                  <a:pt x="1510189" y="350417"/>
                </a:lnTo>
                <a:lnTo>
                  <a:pt x="1546384" y="316127"/>
                </a:lnTo>
                <a:cubicBezTo>
                  <a:pt x="1555909" y="307555"/>
                  <a:pt x="1555909" y="290410"/>
                  <a:pt x="1546384" y="280885"/>
                </a:cubicBezTo>
                <a:close/>
                <a:moveTo>
                  <a:pt x="1257776" y="879055"/>
                </a:moveTo>
                <a:lnTo>
                  <a:pt x="1110139" y="880007"/>
                </a:lnTo>
                <a:lnTo>
                  <a:pt x="1109186" y="828572"/>
                </a:lnTo>
                <a:cubicBezTo>
                  <a:pt x="1109186" y="821905"/>
                  <a:pt x="1106329" y="815237"/>
                  <a:pt x="1102519" y="811427"/>
                </a:cubicBezTo>
                <a:lnTo>
                  <a:pt x="1068229" y="774280"/>
                </a:lnTo>
                <a:lnTo>
                  <a:pt x="1175861" y="671410"/>
                </a:lnTo>
                <a:lnTo>
                  <a:pt x="1376839" y="710462"/>
                </a:lnTo>
                <a:lnTo>
                  <a:pt x="1258729" y="877150"/>
                </a:lnTo>
                <a:lnTo>
                  <a:pt x="1257776" y="879055"/>
                </a:lnTo>
                <a:close/>
                <a:moveTo>
                  <a:pt x="1059656" y="879055"/>
                </a:moveTo>
                <a:lnTo>
                  <a:pt x="1060609" y="929537"/>
                </a:lnTo>
                <a:lnTo>
                  <a:pt x="1061561" y="969542"/>
                </a:lnTo>
                <a:lnTo>
                  <a:pt x="1032034" y="997165"/>
                </a:lnTo>
                <a:lnTo>
                  <a:pt x="994886" y="1031455"/>
                </a:lnTo>
                <a:lnTo>
                  <a:pt x="965359" y="1059077"/>
                </a:lnTo>
                <a:lnTo>
                  <a:pt x="925354" y="1060030"/>
                </a:lnTo>
                <a:lnTo>
                  <a:pt x="874871" y="1060982"/>
                </a:lnTo>
                <a:lnTo>
                  <a:pt x="834866" y="1061935"/>
                </a:lnTo>
                <a:lnTo>
                  <a:pt x="807244" y="1032407"/>
                </a:lnTo>
                <a:lnTo>
                  <a:pt x="772954" y="995260"/>
                </a:lnTo>
                <a:lnTo>
                  <a:pt x="745331" y="965732"/>
                </a:lnTo>
                <a:lnTo>
                  <a:pt x="744379" y="925727"/>
                </a:lnTo>
                <a:lnTo>
                  <a:pt x="743426" y="875245"/>
                </a:lnTo>
                <a:lnTo>
                  <a:pt x="742474" y="835240"/>
                </a:lnTo>
                <a:lnTo>
                  <a:pt x="772001" y="807617"/>
                </a:lnTo>
                <a:lnTo>
                  <a:pt x="809149" y="773327"/>
                </a:lnTo>
                <a:lnTo>
                  <a:pt x="838676" y="745705"/>
                </a:lnTo>
                <a:lnTo>
                  <a:pt x="878681" y="744752"/>
                </a:lnTo>
                <a:lnTo>
                  <a:pt x="929164" y="743800"/>
                </a:lnTo>
                <a:lnTo>
                  <a:pt x="969169" y="742847"/>
                </a:lnTo>
                <a:lnTo>
                  <a:pt x="996791" y="772375"/>
                </a:lnTo>
                <a:lnTo>
                  <a:pt x="1031081" y="809522"/>
                </a:lnTo>
                <a:lnTo>
                  <a:pt x="1057751" y="839050"/>
                </a:lnTo>
                <a:lnTo>
                  <a:pt x="1059656" y="879055"/>
                </a:lnTo>
                <a:close/>
                <a:moveTo>
                  <a:pt x="1178719" y="1150517"/>
                </a:moveTo>
                <a:lnTo>
                  <a:pt x="1066324" y="1033360"/>
                </a:lnTo>
                <a:lnTo>
                  <a:pt x="1103471" y="999070"/>
                </a:lnTo>
                <a:cubicBezTo>
                  <a:pt x="1109186" y="994307"/>
                  <a:pt x="1112044" y="987640"/>
                  <a:pt x="1112044" y="980020"/>
                </a:cubicBezTo>
                <a:lnTo>
                  <a:pt x="1111091" y="929537"/>
                </a:lnTo>
                <a:lnTo>
                  <a:pt x="1272064" y="928585"/>
                </a:lnTo>
                <a:lnTo>
                  <a:pt x="1384459" y="1107655"/>
                </a:lnTo>
                <a:lnTo>
                  <a:pt x="1178719" y="1150517"/>
                </a:lnTo>
                <a:close/>
                <a:moveTo>
                  <a:pt x="926306" y="1260055"/>
                </a:moveTo>
                <a:lnTo>
                  <a:pt x="925354" y="1111465"/>
                </a:lnTo>
                <a:lnTo>
                  <a:pt x="975836" y="1110513"/>
                </a:lnTo>
                <a:cubicBezTo>
                  <a:pt x="982504" y="1110513"/>
                  <a:pt x="988219" y="1107655"/>
                  <a:pt x="992981" y="1103845"/>
                </a:cubicBezTo>
                <a:lnTo>
                  <a:pt x="1030129" y="1069555"/>
                </a:lnTo>
                <a:lnTo>
                  <a:pt x="1132999" y="1177188"/>
                </a:lnTo>
                <a:lnTo>
                  <a:pt x="1093946" y="1378165"/>
                </a:lnTo>
                <a:lnTo>
                  <a:pt x="926306" y="1260055"/>
                </a:lnTo>
                <a:close/>
                <a:moveTo>
                  <a:pt x="652939" y="1179092"/>
                </a:moveTo>
                <a:lnTo>
                  <a:pt x="769144" y="1067650"/>
                </a:lnTo>
                <a:lnTo>
                  <a:pt x="803434" y="1104797"/>
                </a:lnTo>
                <a:cubicBezTo>
                  <a:pt x="809149" y="1110513"/>
                  <a:pt x="815816" y="1113370"/>
                  <a:pt x="822484" y="1112417"/>
                </a:cubicBezTo>
                <a:lnTo>
                  <a:pt x="872966" y="1111465"/>
                </a:lnTo>
                <a:lnTo>
                  <a:pt x="872966" y="1274342"/>
                </a:lnTo>
                <a:lnTo>
                  <a:pt x="694849" y="1386738"/>
                </a:lnTo>
                <a:lnTo>
                  <a:pt x="652939" y="1179092"/>
                </a:lnTo>
                <a:close/>
                <a:moveTo>
                  <a:pt x="545306" y="926680"/>
                </a:moveTo>
                <a:lnTo>
                  <a:pt x="693896" y="925727"/>
                </a:lnTo>
                <a:lnTo>
                  <a:pt x="694849" y="976210"/>
                </a:lnTo>
                <a:cubicBezTo>
                  <a:pt x="694849" y="981925"/>
                  <a:pt x="697706" y="988592"/>
                  <a:pt x="701516" y="993355"/>
                </a:cubicBezTo>
                <a:lnTo>
                  <a:pt x="735806" y="1030502"/>
                </a:lnTo>
                <a:lnTo>
                  <a:pt x="628174" y="1132420"/>
                </a:lnTo>
                <a:lnTo>
                  <a:pt x="627221" y="1131467"/>
                </a:lnTo>
                <a:lnTo>
                  <a:pt x="426244" y="1093367"/>
                </a:lnTo>
                <a:lnTo>
                  <a:pt x="545306" y="926680"/>
                </a:lnTo>
                <a:close/>
                <a:moveTo>
                  <a:pt x="626269" y="654265"/>
                </a:moveTo>
                <a:lnTo>
                  <a:pt x="737711" y="770470"/>
                </a:lnTo>
                <a:lnTo>
                  <a:pt x="700564" y="804760"/>
                </a:lnTo>
                <a:cubicBezTo>
                  <a:pt x="694849" y="809522"/>
                  <a:pt x="691991" y="817142"/>
                  <a:pt x="691991" y="823810"/>
                </a:cubicBezTo>
                <a:lnTo>
                  <a:pt x="692944" y="875245"/>
                </a:lnTo>
                <a:lnTo>
                  <a:pt x="531971" y="876197"/>
                </a:lnTo>
                <a:lnTo>
                  <a:pt x="418624" y="697127"/>
                </a:lnTo>
                <a:lnTo>
                  <a:pt x="626269" y="654265"/>
                </a:lnTo>
                <a:close/>
                <a:moveTo>
                  <a:pt x="877729" y="545680"/>
                </a:moveTo>
                <a:lnTo>
                  <a:pt x="877729" y="695222"/>
                </a:lnTo>
                <a:lnTo>
                  <a:pt x="827246" y="696175"/>
                </a:lnTo>
                <a:cubicBezTo>
                  <a:pt x="824389" y="696175"/>
                  <a:pt x="820579" y="696175"/>
                  <a:pt x="817721" y="698080"/>
                </a:cubicBezTo>
                <a:cubicBezTo>
                  <a:pt x="814864" y="699032"/>
                  <a:pt x="812959" y="700937"/>
                  <a:pt x="810101" y="703795"/>
                </a:cubicBezTo>
                <a:lnTo>
                  <a:pt x="773906" y="738085"/>
                </a:lnTo>
                <a:lnTo>
                  <a:pt x="671989" y="629500"/>
                </a:lnTo>
                <a:lnTo>
                  <a:pt x="711041" y="428522"/>
                </a:lnTo>
                <a:lnTo>
                  <a:pt x="877729" y="545680"/>
                </a:lnTo>
                <a:close/>
                <a:moveTo>
                  <a:pt x="1151096" y="626642"/>
                </a:moveTo>
                <a:lnTo>
                  <a:pt x="1034891" y="738085"/>
                </a:lnTo>
                <a:lnTo>
                  <a:pt x="999649" y="699985"/>
                </a:lnTo>
                <a:cubicBezTo>
                  <a:pt x="994886" y="695222"/>
                  <a:pt x="987266" y="691412"/>
                  <a:pt x="980599" y="692365"/>
                </a:cubicBezTo>
                <a:lnTo>
                  <a:pt x="929164" y="693317"/>
                </a:lnTo>
                <a:lnTo>
                  <a:pt x="928211" y="532345"/>
                </a:lnTo>
                <a:lnTo>
                  <a:pt x="1107281" y="419950"/>
                </a:lnTo>
                <a:lnTo>
                  <a:pt x="1151096" y="626642"/>
                </a:lnTo>
                <a:close/>
              </a:path>
            </a:pathLst>
          </a:custGeom>
          <a:solidFill>
            <a:schemeClr val="bg1">
              <a:alpha val="28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Graphic 12"/>
          <p:cNvSpPr/>
          <p:nvPr userDrawn="1"/>
        </p:nvSpPr>
        <p:spPr>
          <a:xfrm rot="1218983">
            <a:off x="10429270" y="1335483"/>
            <a:ext cx="986671" cy="986671"/>
          </a:xfrm>
          <a:custGeom>
            <a:avLst/>
            <a:gdLst>
              <a:gd name="connsiteX0" fmla="*/ 1546384 w 1800225"/>
              <a:gd name="connsiteY0" fmla="*/ 280885 h 1800225"/>
              <a:gd name="connsiteX1" fmla="*/ 1511141 w 1800225"/>
              <a:gd name="connsiteY1" fmla="*/ 279932 h 1800225"/>
              <a:gd name="connsiteX2" fmla="*/ 1467326 w 1800225"/>
              <a:gd name="connsiteY2" fmla="*/ 320890 h 1800225"/>
              <a:gd name="connsiteX3" fmla="*/ 1457801 w 1800225"/>
              <a:gd name="connsiteY3" fmla="*/ 275170 h 1800225"/>
              <a:gd name="connsiteX4" fmla="*/ 1427321 w 1800225"/>
              <a:gd name="connsiteY4" fmla="*/ 256120 h 1800225"/>
              <a:gd name="connsiteX5" fmla="*/ 1423511 w 1800225"/>
              <a:gd name="connsiteY5" fmla="*/ 257072 h 1800225"/>
              <a:gd name="connsiteX6" fmla="*/ 1408271 w 1800225"/>
              <a:gd name="connsiteY6" fmla="*/ 285647 h 1800225"/>
              <a:gd name="connsiteX7" fmla="*/ 1424464 w 1800225"/>
              <a:gd name="connsiteY7" fmla="*/ 361847 h 1800225"/>
              <a:gd name="connsiteX8" fmla="*/ 1424464 w 1800225"/>
              <a:gd name="connsiteY8" fmla="*/ 361847 h 1800225"/>
              <a:gd name="connsiteX9" fmla="*/ 1378744 w 1800225"/>
              <a:gd name="connsiteY9" fmla="*/ 405662 h 1800225"/>
              <a:gd name="connsiteX10" fmla="*/ 1378744 w 1800225"/>
              <a:gd name="connsiteY10" fmla="*/ 405662 h 1800225"/>
              <a:gd name="connsiteX11" fmla="*/ 1356836 w 1800225"/>
              <a:gd name="connsiteY11" fmla="*/ 306602 h 1800225"/>
              <a:gd name="connsiteX12" fmla="*/ 1326356 w 1800225"/>
              <a:gd name="connsiteY12" fmla="*/ 287552 h 1800225"/>
              <a:gd name="connsiteX13" fmla="*/ 1322546 w 1800225"/>
              <a:gd name="connsiteY13" fmla="*/ 288505 h 1800225"/>
              <a:gd name="connsiteX14" fmla="*/ 1307306 w 1800225"/>
              <a:gd name="connsiteY14" fmla="*/ 317080 h 1800225"/>
              <a:gd name="connsiteX15" fmla="*/ 1335881 w 1800225"/>
              <a:gd name="connsiteY15" fmla="*/ 445667 h 1800225"/>
              <a:gd name="connsiteX16" fmla="*/ 1335881 w 1800225"/>
              <a:gd name="connsiteY16" fmla="*/ 445667 h 1800225"/>
              <a:gd name="connsiteX17" fmla="*/ 1291114 w 1800225"/>
              <a:gd name="connsiteY17" fmla="*/ 488530 h 1800225"/>
              <a:gd name="connsiteX18" fmla="*/ 1291114 w 1800225"/>
              <a:gd name="connsiteY18" fmla="*/ 488530 h 1800225"/>
              <a:gd name="connsiteX19" fmla="*/ 1261586 w 1800225"/>
              <a:gd name="connsiteY19" fmla="*/ 353275 h 1800225"/>
              <a:gd name="connsiteX20" fmla="*/ 1231106 w 1800225"/>
              <a:gd name="connsiteY20" fmla="*/ 334225 h 1800225"/>
              <a:gd name="connsiteX21" fmla="*/ 1227296 w 1800225"/>
              <a:gd name="connsiteY21" fmla="*/ 335177 h 1800225"/>
              <a:gd name="connsiteX22" fmla="*/ 1212056 w 1800225"/>
              <a:gd name="connsiteY22" fmla="*/ 363752 h 1800225"/>
              <a:gd name="connsiteX23" fmla="*/ 1248251 w 1800225"/>
              <a:gd name="connsiteY23" fmla="*/ 529487 h 1800225"/>
              <a:gd name="connsiteX24" fmla="*/ 1193959 w 1800225"/>
              <a:gd name="connsiteY24" fmla="*/ 581875 h 1800225"/>
              <a:gd name="connsiteX25" fmla="*/ 1150144 w 1800225"/>
              <a:gd name="connsiteY25" fmla="*/ 372325 h 1800225"/>
              <a:gd name="connsiteX26" fmla="*/ 1134904 w 1800225"/>
              <a:gd name="connsiteY26" fmla="*/ 354227 h 1800225"/>
              <a:gd name="connsiteX27" fmla="*/ 1111091 w 1800225"/>
              <a:gd name="connsiteY27" fmla="*/ 356132 h 1800225"/>
              <a:gd name="connsiteX28" fmla="*/ 929164 w 1800225"/>
              <a:gd name="connsiteY28" fmla="*/ 471385 h 1800225"/>
              <a:gd name="connsiteX29" fmla="*/ 928211 w 1800225"/>
              <a:gd name="connsiteY29" fmla="*/ 396137 h 1800225"/>
              <a:gd name="connsiteX30" fmla="*/ 1072991 w 1800225"/>
              <a:gd name="connsiteY30" fmla="*/ 307555 h 1800225"/>
              <a:gd name="connsiteX31" fmla="*/ 1081564 w 1800225"/>
              <a:gd name="connsiteY31" fmla="*/ 272312 h 1800225"/>
              <a:gd name="connsiteX32" fmla="*/ 1046321 w 1800225"/>
              <a:gd name="connsiteY32" fmla="*/ 263740 h 1800225"/>
              <a:gd name="connsiteX33" fmla="*/ 929164 w 1800225"/>
              <a:gd name="connsiteY33" fmla="*/ 336130 h 1800225"/>
              <a:gd name="connsiteX34" fmla="*/ 929164 w 1800225"/>
              <a:gd name="connsiteY34" fmla="*/ 273265 h 1800225"/>
              <a:gd name="connsiteX35" fmla="*/ 1041559 w 1800225"/>
              <a:gd name="connsiteY35" fmla="*/ 203732 h 1800225"/>
              <a:gd name="connsiteX36" fmla="*/ 1050131 w 1800225"/>
              <a:gd name="connsiteY36" fmla="*/ 168490 h 1800225"/>
              <a:gd name="connsiteX37" fmla="*/ 1014889 w 1800225"/>
              <a:gd name="connsiteY37" fmla="*/ 159917 h 1800225"/>
              <a:gd name="connsiteX38" fmla="*/ 929164 w 1800225"/>
              <a:gd name="connsiteY38" fmla="*/ 212305 h 1800225"/>
              <a:gd name="connsiteX39" fmla="*/ 929164 w 1800225"/>
              <a:gd name="connsiteY39" fmla="*/ 149440 h 1800225"/>
              <a:gd name="connsiteX40" fmla="*/ 929164 w 1800225"/>
              <a:gd name="connsiteY40" fmla="*/ 148487 h 1800225"/>
              <a:gd name="connsiteX41" fmla="*/ 994886 w 1800225"/>
              <a:gd name="connsiteY41" fmla="*/ 107530 h 1800225"/>
              <a:gd name="connsiteX42" fmla="*/ 1003459 w 1800225"/>
              <a:gd name="connsiteY42" fmla="*/ 72287 h 1800225"/>
              <a:gd name="connsiteX43" fmla="*/ 968216 w 1800225"/>
              <a:gd name="connsiteY43" fmla="*/ 63715 h 1800225"/>
              <a:gd name="connsiteX44" fmla="*/ 929164 w 1800225"/>
              <a:gd name="connsiteY44" fmla="*/ 88480 h 1800225"/>
              <a:gd name="connsiteX45" fmla="*/ 929164 w 1800225"/>
              <a:gd name="connsiteY45" fmla="*/ 88480 h 1800225"/>
              <a:gd name="connsiteX46" fmla="*/ 929164 w 1800225"/>
              <a:gd name="connsiteY46" fmla="*/ 28472 h 1800225"/>
              <a:gd name="connsiteX47" fmla="*/ 902494 w 1800225"/>
              <a:gd name="connsiteY47" fmla="*/ 7517 h 1800225"/>
              <a:gd name="connsiteX48" fmla="*/ 892969 w 1800225"/>
              <a:gd name="connsiteY48" fmla="*/ 9422 h 1800225"/>
              <a:gd name="connsiteX49" fmla="*/ 876776 w 1800225"/>
              <a:gd name="connsiteY49" fmla="*/ 32282 h 1800225"/>
              <a:gd name="connsiteX50" fmla="*/ 876776 w 1800225"/>
              <a:gd name="connsiteY50" fmla="*/ 82765 h 1800225"/>
              <a:gd name="connsiteX51" fmla="*/ 852011 w 1800225"/>
              <a:gd name="connsiteY51" fmla="*/ 66572 h 1800225"/>
              <a:gd name="connsiteX52" fmla="*/ 829151 w 1800225"/>
              <a:gd name="connsiteY52" fmla="*/ 64667 h 1800225"/>
              <a:gd name="connsiteX53" fmla="*/ 817721 w 1800225"/>
              <a:gd name="connsiteY53" fmla="*/ 74192 h 1800225"/>
              <a:gd name="connsiteX54" fmla="*/ 824389 w 1800225"/>
              <a:gd name="connsiteY54" fmla="*/ 109435 h 1800225"/>
              <a:gd name="connsiteX55" fmla="*/ 877729 w 1800225"/>
              <a:gd name="connsiteY55" fmla="*/ 144677 h 1800225"/>
              <a:gd name="connsiteX56" fmla="*/ 876776 w 1800225"/>
              <a:gd name="connsiteY56" fmla="*/ 206590 h 1800225"/>
              <a:gd name="connsiteX57" fmla="*/ 807244 w 1800225"/>
              <a:gd name="connsiteY57" fmla="*/ 159917 h 1800225"/>
              <a:gd name="connsiteX58" fmla="*/ 783431 w 1800225"/>
              <a:gd name="connsiteY58" fmla="*/ 157060 h 1800225"/>
              <a:gd name="connsiteX59" fmla="*/ 772001 w 1800225"/>
              <a:gd name="connsiteY59" fmla="*/ 166585 h 1800225"/>
              <a:gd name="connsiteX60" fmla="*/ 778669 w 1800225"/>
              <a:gd name="connsiteY60" fmla="*/ 201827 h 1800225"/>
              <a:gd name="connsiteX61" fmla="*/ 877729 w 1800225"/>
              <a:gd name="connsiteY61" fmla="*/ 268502 h 1800225"/>
              <a:gd name="connsiteX62" fmla="*/ 877729 w 1800225"/>
              <a:gd name="connsiteY62" fmla="*/ 268502 h 1800225"/>
              <a:gd name="connsiteX63" fmla="*/ 877729 w 1800225"/>
              <a:gd name="connsiteY63" fmla="*/ 343750 h 1800225"/>
              <a:gd name="connsiteX64" fmla="*/ 754856 w 1800225"/>
              <a:gd name="connsiteY64" fmla="*/ 260882 h 1800225"/>
              <a:gd name="connsiteX65" fmla="*/ 731044 w 1800225"/>
              <a:gd name="connsiteY65" fmla="*/ 258025 h 1800225"/>
              <a:gd name="connsiteX66" fmla="*/ 719614 w 1800225"/>
              <a:gd name="connsiteY66" fmla="*/ 267550 h 1800225"/>
              <a:gd name="connsiteX67" fmla="*/ 726281 w 1800225"/>
              <a:gd name="connsiteY67" fmla="*/ 302792 h 1800225"/>
              <a:gd name="connsiteX68" fmla="*/ 878681 w 1800225"/>
              <a:gd name="connsiteY68" fmla="*/ 404710 h 1800225"/>
              <a:gd name="connsiteX69" fmla="*/ 878681 w 1800225"/>
              <a:gd name="connsiteY69" fmla="*/ 483767 h 1800225"/>
              <a:gd name="connsiteX70" fmla="*/ 707231 w 1800225"/>
              <a:gd name="connsiteY70" fmla="*/ 363752 h 1800225"/>
              <a:gd name="connsiteX71" fmla="*/ 683419 w 1800225"/>
              <a:gd name="connsiteY71" fmla="*/ 361847 h 1800225"/>
              <a:gd name="connsiteX72" fmla="*/ 668179 w 1800225"/>
              <a:gd name="connsiteY72" fmla="*/ 379945 h 1800225"/>
              <a:gd name="connsiteX73" fmla="*/ 628174 w 1800225"/>
              <a:gd name="connsiteY73" fmla="*/ 584732 h 1800225"/>
              <a:gd name="connsiteX74" fmla="*/ 573881 w 1800225"/>
              <a:gd name="connsiteY74" fmla="*/ 528535 h 1800225"/>
              <a:gd name="connsiteX75" fmla="*/ 611981 w 1800225"/>
              <a:gd name="connsiteY75" fmla="*/ 349465 h 1800225"/>
              <a:gd name="connsiteX76" fmla="*/ 592931 w 1800225"/>
              <a:gd name="connsiteY76" fmla="*/ 318985 h 1800225"/>
              <a:gd name="connsiteX77" fmla="*/ 577691 w 1800225"/>
              <a:gd name="connsiteY77" fmla="*/ 319937 h 1800225"/>
              <a:gd name="connsiteX78" fmla="*/ 562451 w 1800225"/>
              <a:gd name="connsiteY78" fmla="*/ 338035 h 1800225"/>
              <a:gd name="connsiteX79" fmla="*/ 531019 w 1800225"/>
              <a:gd name="connsiteY79" fmla="*/ 482815 h 1800225"/>
              <a:gd name="connsiteX80" fmla="*/ 478631 w 1800225"/>
              <a:gd name="connsiteY80" fmla="*/ 428522 h 1800225"/>
              <a:gd name="connsiteX81" fmla="*/ 478631 w 1800225"/>
              <a:gd name="connsiteY81" fmla="*/ 428522 h 1800225"/>
              <a:gd name="connsiteX82" fmla="*/ 504349 w 1800225"/>
              <a:gd name="connsiteY82" fmla="*/ 312317 h 1800225"/>
              <a:gd name="connsiteX83" fmla="*/ 485299 w 1800225"/>
              <a:gd name="connsiteY83" fmla="*/ 281837 h 1800225"/>
              <a:gd name="connsiteX84" fmla="*/ 470059 w 1800225"/>
              <a:gd name="connsiteY84" fmla="*/ 282790 h 1800225"/>
              <a:gd name="connsiteX85" fmla="*/ 454819 w 1800225"/>
              <a:gd name="connsiteY85" fmla="*/ 300887 h 1800225"/>
              <a:gd name="connsiteX86" fmla="*/ 437674 w 1800225"/>
              <a:gd name="connsiteY86" fmla="*/ 382802 h 1800225"/>
              <a:gd name="connsiteX87" fmla="*/ 393859 w 1800225"/>
              <a:gd name="connsiteY87" fmla="*/ 338987 h 1800225"/>
              <a:gd name="connsiteX88" fmla="*/ 407194 w 1800225"/>
              <a:gd name="connsiteY88" fmla="*/ 276122 h 1800225"/>
              <a:gd name="connsiteX89" fmla="*/ 388144 w 1800225"/>
              <a:gd name="connsiteY89" fmla="*/ 245642 h 1800225"/>
              <a:gd name="connsiteX90" fmla="*/ 373856 w 1800225"/>
              <a:gd name="connsiteY90" fmla="*/ 246595 h 1800225"/>
              <a:gd name="connsiteX91" fmla="*/ 358616 w 1800225"/>
              <a:gd name="connsiteY91" fmla="*/ 264692 h 1800225"/>
              <a:gd name="connsiteX92" fmla="*/ 352901 w 1800225"/>
              <a:gd name="connsiteY92" fmla="*/ 293267 h 1800225"/>
              <a:gd name="connsiteX93" fmla="*/ 317659 w 1800225"/>
              <a:gd name="connsiteY93" fmla="*/ 257072 h 1800225"/>
              <a:gd name="connsiteX94" fmla="*/ 290036 w 1800225"/>
              <a:gd name="connsiteY94" fmla="*/ 251357 h 1800225"/>
              <a:gd name="connsiteX95" fmla="*/ 282416 w 1800225"/>
              <a:gd name="connsiteY95" fmla="*/ 257072 h 1800225"/>
              <a:gd name="connsiteX96" fmla="*/ 281464 w 1800225"/>
              <a:gd name="connsiteY96" fmla="*/ 292315 h 1800225"/>
              <a:gd name="connsiteX97" fmla="*/ 323374 w 1800225"/>
              <a:gd name="connsiteY97" fmla="*/ 335177 h 1800225"/>
              <a:gd name="connsiteX98" fmla="*/ 323374 w 1800225"/>
              <a:gd name="connsiteY98" fmla="*/ 335177 h 1800225"/>
              <a:gd name="connsiteX99" fmla="*/ 277654 w 1800225"/>
              <a:gd name="connsiteY99" fmla="*/ 344702 h 1800225"/>
              <a:gd name="connsiteX100" fmla="*/ 258604 w 1800225"/>
              <a:gd name="connsiteY100" fmla="*/ 375182 h 1800225"/>
              <a:gd name="connsiteX101" fmla="*/ 289084 w 1800225"/>
              <a:gd name="connsiteY101" fmla="*/ 394232 h 1800225"/>
              <a:gd name="connsiteX102" fmla="*/ 364331 w 1800225"/>
              <a:gd name="connsiteY102" fmla="*/ 378040 h 1800225"/>
              <a:gd name="connsiteX103" fmla="*/ 364331 w 1800225"/>
              <a:gd name="connsiteY103" fmla="*/ 378040 h 1800225"/>
              <a:gd name="connsiteX104" fmla="*/ 407194 w 1800225"/>
              <a:gd name="connsiteY104" fmla="*/ 423760 h 1800225"/>
              <a:gd name="connsiteX105" fmla="*/ 309086 w 1800225"/>
              <a:gd name="connsiteY105" fmla="*/ 444715 h 1800225"/>
              <a:gd name="connsiteX106" fmla="*/ 290036 w 1800225"/>
              <a:gd name="connsiteY106" fmla="*/ 475195 h 1800225"/>
              <a:gd name="connsiteX107" fmla="*/ 320516 w 1800225"/>
              <a:gd name="connsiteY107" fmla="*/ 494245 h 1800225"/>
              <a:gd name="connsiteX108" fmla="*/ 449104 w 1800225"/>
              <a:gd name="connsiteY108" fmla="*/ 465670 h 1800225"/>
              <a:gd name="connsiteX109" fmla="*/ 491966 w 1800225"/>
              <a:gd name="connsiteY109" fmla="*/ 511390 h 1800225"/>
              <a:gd name="connsiteX110" fmla="*/ 356711 w 1800225"/>
              <a:gd name="connsiteY110" fmla="*/ 540917 h 1800225"/>
              <a:gd name="connsiteX111" fmla="*/ 337661 w 1800225"/>
              <a:gd name="connsiteY111" fmla="*/ 571397 h 1800225"/>
              <a:gd name="connsiteX112" fmla="*/ 368141 w 1800225"/>
              <a:gd name="connsiteY112" fmla="*/ 590447 h 1800225"/>
              <a:gd name="connsiteX113" fmla="*/ 533876 w 1800225"/>
              <a:gd name="connsiteY113" fmla="*/ 554252 h 1800225"/>
              <a:gd name="connsiteX114" fmla="*/ 585311 w 1800225"/>
              <a:gd name="connsiteY114" fmla="*/ 608545 h 1800225"/>
              <a:gd name="connsiteX115" fmla="*/ 371951 w 1800225"/>
              <a:gd name="connsiteY115" fmla="*/ 655217 h 1800225"/>
              <a:gd name="connsiteX116" fmla="*/ 353854 w 1800225"/>
              <a:gd name="connsiteY116" fmla="*/ 670457 h 1800225"/>
              <a:gd name="connsiteX117" fmla="*/ 355759 w 1800225"/>
              <a:gd name="connsiteY117" fmla="*/ 693317 h 1800225"/>
              <a:gd name="connsiteX118" fmla="*/ 471964 w 1800225"/>
              <a:gd name="connsiteY118" fmla="*/ 876197 h 1800225"/>
              <a:gd name="connsiteX119" fmla="*/ 395764 w 1800225"/>
              <a:gd name="connsiteY119" fmla="*/ 876197 h 1800225"/>
              <a:gd name="connsiteX120" fmla="*/ 307181 w 1800225"/>
              <a:gd name="connsiteY120" fmla="*/ 731417 h 1800225"/>
              <a:gd name="connsiteX121" fmla="*/ 275749 w 1800225"/>
              <a:gd name="connsiteY121" fmla="*/ 720940 h 1800225"/>
              <a:gd name="connsiteX122" fmla="*/ 271939 w 1800225"/>
              <a:gd name="connsiteY122" fmla="*/ 722845 h 1800225"/>
              <a:gd name="connsiteX123" fmla="*/ 263366 w 1800225"/>
              <a:gd name="connsiteY123" fmla="*/ 758087 h 1800225"/>
              <a:gd name="connsiteX124" fmla="*/ 335756 w 1800225"/>
              <a:gd name="connsiteY124" fmla="*/ 876197 h 1800225"/>
              <a:gd name="connsiteX125" fmla="*/ 335756 w 1800225"/>
              <a:gd name="connsiteY125" fmla="*/ 876197 h 1800225"/>
              <a:gd name="connsiteX126" fmla="*/ 273844 w 1800225"/>
              <a:gd name="connsiteY126" fmla="*/ 876197 h 1800225"/>
              <a:gd name="connsiteX127" fmla="*/ 272891 w 1800225"/>
              <a:gd name="connsiteY127" fmla="*/ 876197 h 1800225"/>
              <a:gd name="connsiteX128" fmla="*/ 203359 w 1800225"/>
              <a:gd name="connsiteY128" fmla="*/ 763802 h 1800225"/>
              <a:gd name="connsiteX129" fmla="*/ 171926 w 1800225"/>
              <a:gd name="connsiteY129" fmla="*/ 753325 h 1800225"/>
              <a:gd name="connsiteX130" fmla="*/ 168116 w 1800225"/>
              <a:gd name="connsiteY130" fmla="*/ 755230 h 1800225"/>
              <a:gd name="connsiteX131" fmla="*/ 159544 w 1800225"/>
              <a:gd name="connsiteY131" fmla="*/ 790472 h 1800225"/>
              <a:gd name="connsiteX132" fmla="*/ 212884 w 1800225"/>
              <a:gd name="connsiteY132" fmla="*/ 876197 h 1800225"/>
              <a:gd name="connsiteX133" fmla="*/ 212884 w 1800225"/>
              <a:gd name="connsiteY133" fmla="*/ 876197 h 1800225"/>
              <a:gd name="connsiteX134" fmla="*/ 150019 w 1800225"/>
              <a:gd name="connsiteY134" fmla="*/ 876197 h 1800225"/>
              <a:gd name="connsiteX135" fmla="*/ 150019 w 1800225"/>
              <a:gd name="connsiteY135" fmla="*/ 876197 h 1800225"/>
              <a:gd name="connsiteX136" fmla="*/ 109061 w 1800225"/>
              <a:gd name="connsiteY136" fmla="*/ 809522 h 1800225"/>
              <a:gd name="connsiteX137" fmla="*/ 77629 w 1800225"/>
              <a:gd name="connsiteY137" fmla="*/ 799045 h 1800225"/>
              <a:gd name="connsiteX138" fmla="*/ 73819 w 1800225"/>
              <a:gd name="connsiteY138" fmla="*/ 800950 h 1800225"/>
              <a:gd name="connsiteX139" fmla="*/ 65246 w 1800225"/>
              <a:gd name="connsiteY139" fmla="*/ 836192 h 1800225"/>
              <a:gd name="connsiteX140" fmla="*/ 90011 w 1800225"/>
              <a:gd name="connsiteY140" fmla="*/ 876197 h 1800225"/>
              <a:gd name="connsiteX141" fmla="*/ 30004 w 1800225"/>
              <a:gd name="connsiteY141" fmla="*/ 877150 h 1800225"/>
              <a:gd name="connsiteX142" fmla="*/ 7144 w 1800225"/>
              <a:gd name="connsiteY142" fmla="*/ 902867 h 1800225"/>
              <a:gd name="connsiteX143" fmla="*/ 32861 w 1800225"/>
              <a:gd name="connsiteY143" fmla="*/ 927632 h 1800225"/>
              <a:gd name="connsiteX144" fmla="*/ 82391 w 1800225"/>
              <a:gd name="connsiteY144" fmla="*/ 926680 h 1800225"/>
              <a:gd name="connsiteX145" fmla="*/ 83344 w 1800225"/>
              <a:gd name="connsiteY145" fmla="*/ 926680 h 1800225"/>
              <a:gd name="connsiteX146" fmla="*/ 67151 w 1800225"/>
              <a:gd name="connsiteY146" fmla="*/ 951445 h 1800225"/>
              <a:gd name="connsiteX147" fmla="*/ 73819 w 1800225"/>
              <a:gd name="connsiteY147" fmla="*/ 986687 h 1800225"/>
              <a:gd name="connsiteX148" fmla="*/ 109061 w 1800225"/>
              <a:gd name="connsiteY148" fmla="*/ 980020 h 1800225"/>
              <a:gd name="connsiteX149" fmla="*/ 144304 w 1800225"/>
              <a:gd name="connsiteY149" fmla="*/ 927632 h 1800225"/>
              <a:gd name="connsiteX150" fmla="*/ 207169 w 1800225"/>
              <a:gd name="connsiteY150" fmla="*/ 927632 h 1800225"/>
              <a:gd name="connsiteX151" fmla="*/ 207169 w 1800225"/>
              <a:gd name="connsiteY151" fmla="*/ 927632 h 1800225"/>
              <a:gd name="connsiteX152" fmla="*/ 159544 w 1800225"/>
              <a:gd name="connsiteY152" fmla="*/ 998117 h 1800225"/>
              <a:gd name="connsiteX153" fmla="*/ 166211 w 1800225"/>
              <a:gd name="connsiteY153" fmla="*/ 1033360 h 1800225"/>
              <a:gd name="connsiteX154" fmla="*/ 201454 w 1800225"/>
              <a:gd name="connsiteY154" fmla="*/ 1026692 h 1800225"/>
              <a:gd name="connsiteX155" fmla="*/ 268129 w 1800225"/>
              <a:gd name="connsiteY155" fmla="*/ 927632 h 1800225"/>
              <a:gd name="connsiteX156" fmla="*/ 342424 w 1800225"/>
              <a:gd name="connsiteY156" fmla="*/ 928585 h 1800225"/>
              <a:gd name="connsiteX157" fmla="*/ 260509 w 1800225"/>
              <a:gd name="connsiteY157" fmla="*/ 1051457 h 1800225"/>
              <a:gd name="connsiteX158" fmla="*/ 267176 w 1800225"/>
              <a:gd name="connsiteY158" fmla="*/ 1086700 h 1800225"/>
              <a:gd name="connsiteX159" fmla="*/ 302419 w 1800225"/>
              <a:gd name="connsiteY159" fmla="*/ 1080032 h 1800225"/>
              <a:gd name="connsiteX160" fmla="*/ 404336 w 1800225"/>
              <a:gd name="connsiteY160" fmla="*/ 928585 h 1800225"/>
              <a:gd name="connsiteX161" fmla="*/ 483394 w 1800225"/>
              <a:gd name="connsiteY161" fmla="*/ 928585 h 1800225"/>
              <a:gd name="connsiteX162" fmla="*/ 362426 w 1800225"/>
              <a:gd name="connsiteY162" fmla="*/ 1100035 h 1800225"/>
              <a:gd name="connsiteX163" fmla="*/ 360521 w 1800225"/>
              <a:gd name="connsiteY163" fmla="*/ 1123847 h 1800225"/>
              <a:gd name="connsiteX164" fmla="*/ 378619 w 1800225"/>
              <a:gd name="connsiteY164" fmla="*/ 1139088 h 1800225"/>
              <a:gd name="connsiteX165" fmla="*/ 584359 w 1800225"/>
              <a:gd name="connsiteY165" fmla="*/ 1177188 h 1800225"/>
              <a:gd name="connsiteX166" fmla="*/ 528161 w 1800225"/>
              <a:gd name="connsiteY166" fmla="*/ 1232433 h 1800225"/>
              <a:gd name="connsiteX167" fmla="*/ 349091 w 1800225"/>
              <a:gd name="connsiteY167" fmla="*/ 1193380 h 1800225"/>
              <a:gd name="connsiteX168" fmla="*/ 334804 w 1800225"/>
              <a:gd name="connsiteY168" fmla="*/ 1194332 h 1800225"/>
              <a:gd name="connsiteX169" fmla="*/ 319564 w 1800225"/>
              <a:gd name="connsiteY169" fmla="*/ 1212430 h 1800225"/>
              <a:gd name="connsiteX170" fmla="*/ 338614 w 1800225"/>
              <a:gd name="connsiteY170" fmla="*/ 1242910 h 1800225"/>
              <a:gd name="connsiteX171" fmla="*/ 483394 w 1800225"/>
              <a:gd name="connsiteY171" fmla="*/ 1274342 h 1800225"/>
              <a:gd name="connsiteX172" fmla="*/ 483394 w 1800225"/>
              <a:gd name="connsiteY172" fmla="*/ 1274342 h 1800225"/>
              <a:gd name="connsiteX173" fmla="*/ 429101 w 1800225"/>
              <a:gd name="connsiteY173" fmla="*/ 1326730 h 1800225"/>
              <a:gd name="connsiteX174" fmla="*/ 311944 w 1800225"/>
              <a:gd name="connsiteY174" fmla="*/ 1300060 h 1800225"/>
              <a:gd name="connsiteX175" fmla="*/ 296704 w 1800225"/>
              <a:gd name="connsiteY175" fmla="*/ 1301013 h 1800225"/>
              <a:gd name="connsiteX176" fmla="*/ 281464 w 1800225"/>
              <a:gd name="connsiteY176" fmla="*/ 1319110 h 1800225"/>
              <a:gd name="connsiteX177" fmla="*/ 300514 w 1800225"/>
              <a:gd name="connsiteY177" fmla="*/ 1349590 h 1800225"/>
              <a:gd name="connsiteX178" fmla="*/ 383381 w 1800225"/>
              <a:gd name="connsiteY178" fmla="*/ 1367688 h 1800225"/>
              <a:gd name="connsiteX179" fmla="*/ 337661 w 1800225"/>
              <a:gd name="connsiteY179" fmla="*/ 1411502 h 1800225"/>
              <a:gd name="connsiteX180" fmla="*/ 337661 w 1800225"/>
              <a:gd name="connsiteY180" fmla="*/ 1411502 h 1800225"/>
              <a:gd name="connsiteX181" fmla="*/ 275749 w 1800225"/>
              <a:gd name="connsiteY181" fmla="*/ 1398167 h 1800225"/>
              <a:gd name="connsiteX182" fmla="*/ 261461 w 1800225"/>
              <a:gd name="connsiteY182" fmla="*/ 1399120 h 1800225"/>
              <a:gd name="connsiteX183" fmla="*/ 246221 w 1800225"/>
              <a:gd name="connsiteY183" fmla="*/ 1417217 h 1800225"/>
              <a:gd name="connsiteX184" fmla="*/ 265271 w 1800225"/>
              <a:gd name="connsiteY184" fmla="*/ 1447697 h 1800225"/>
              <a:gd name="connsiteX185" fmla="*/ 293846 w 1800225"/>
              <a:gd name="connsiteY185" fmla="*/ 1454365 h 1800225"/>
              <a:gd name="connsiteX186" fmla="*/ 293846 w 1800225"/>
              <a:gd name="connsiteY186" fmla="*/ 1454365 h 1800225"/>
              <a:gd name="connsiteX187" fmla="*/ 257651 w 1800225"/>
              <a:gd name="connsiteY187" fmla="*/ 1488655 h 1800225"/>
              <a:gd name="connsiteX188" fmla="*/ 256699 w 1800225"/>
              <a:gd name="connsiteY188" fmla="*/ 1524850 h 1800225"/>
              <a:gd name="connsiteX189" fmla="*/ 291941 w 1800225"/>
              <a:gd name="connsiteY189" fmla="*/ 1525802 h 1800225"/>
              <a:gd name="connsiteX190" fmla="*/ 334804 w 1800225"/>
              <a:gd name="connsiteY190" fmla="*/ 1483892 h 1800225"/>
              <a:gd name="connsiteX191" fmla="*/ 334804 w 1800225"/>
              <a:gd name="connsiteY191" fmla="*/ 1483892 h 1800225"/>
              <a:gd name="connsiteX192" fmla="*/ 344329 w 1800225"/>
              <a:gd name="connsiteY192" fmla="*/ 1528660 h 1800225"/>
              <a:gd name="connsiteX193" fmla="*/ 374809 w 1800225"/>
              <a:gd name="connsiteY193" fmla="*/ 1547710 h 1800225"/>
              <a:gd name="connsiteX194" fmla="*/ 393859 w 1800225"/>
              <a:gd name="connsiteY194" fmla="*/ 1517230 h 1800225"/>
              <a:gd name="connsiteX195" fmla="*/ 377666 w 1800225"/>
              <a:gd name="connsiteY195" fmla="*/ 1441983 h 1800225"/>
              <a:gd name="connsiteX196" fmla="*/ 377666 w 1800225"/>
              <a:gd name="connsiteY196" fmla="*/ 1441983 h 1800225"/>
              <a:gd name="connsiteX197" fmla="*/ 423386 w 1800225"/>
              <a:gd name="connsiteY197" fmla="*/ 1398167 h 1800225"/>
              <a:gd name="connsiteX198" fmla="*/ 444341 w 1800225"/>
              <a:gd name="connsiteY198" fmla="*/ 1496275 h 1800225"/>
              <a:gd name="connsiteX199" fmla="*/ 474821 w 1800225"/>
              <a:gd name="connsiteY199" fmla="*/ 1515325 h 1800225"/>
              <a:gd name="connsiteX200" fmla="*/ 493871 w 1800225"/>
              <a:gd name="connsiteY200" fmla="*/ 1484845 h 1800225"/>
              <a:gd name="connsiteX201" fmla="*/ 466249 w 1800225"/>
              <a:gd name="connsiteY201" fmla="*/ 1356258 h 1800225"/>
              <a:gd name="connsiteX202" fmla="*/ 467201 w 1800225"/>
              <a:gd name="connsiteY202" fmla="*/ 1356258 h 1800225"/>
              <a:gd name="connsiteX203" fmla="*/ 511969 w 1800225"/>
              <a:gd name="connsiteY203" fmla="*/ 1313395 h 1800225"/>
              <a:gd name="connsiteX204" fmla="*/ 541496 w 1800225"/>
              <a:gd name="connsiteY204" fmla="*/ 1447697 h 1800225"/>
              <a:gd name="connsiteX205" fmla="*/ 571976 w 1800225"/>
              <a:gd name="connsiteY205" fmla="*/ 1466747 h 1800225"/>
              <a:gd name="connsiteX206" fmla="*/ 591026 w 1800225"/>
              <a:gd name="connsiteY206" fmla="*/ 1436267 h 1800225"/>
              <a:gd name="connsiteX207" fmla="*/ 554831 w 1800225"/>
              <a:gd name="connsiteY207" fmla="*/ 1270533 h 1800225"/>
              <a:gd name="connsiteX208" fmla="*/ 608171 w 1800225"/>
              <a:gd name="connsiteY208" fmla="*/ 1218145 h 1800225"/>
              <a:gd name="connsiteX209" fmla="*/ 651986 w 1800225"/>
              <a:gd name="connsiteY209" fmla="*/ 1429600 h 1800225"/>
              <a:gd name="connsiteX210" fmla="*/ 667226 w 1800225"/>
              <a:gd name="connsiteY210" fmla="*/ 1447697 h 1800225"/>
              <a:gd name="connsiteX211" fmla="*/ 691039 w 1800225"/>
              <a:gd name="connsiteY211" fmla="*/ 1445792 h 1800225"/>
              <a:gd name="connsiteX212" fmla="*/ 874871 w 1800225"/>
              <a:gd name="connsiteY212" fmla="*/ 1330540 h 1800225"/>
              <a:gd name="connsiteX213" fmla="*/ 874871 w 1800225"/>
              <a:gd name="connsiteY213" fmla="*/ 1405788 h 1800225"/>
              <a:gd name="connsiteX214" fmla="*/ 874871 w 1800225"/>
              <a:gd name="connsiteY214" fmla="*/ 1405788 h 1800225"/>
              <a:gd name="connsiteX215" fmla="*/ 731044 w 1800225"/>
              <a:gd name="connsiteY215" fmla="*/ 1497227 h 1800225"/>
              <a:gd name="connsiteX216" fmla="*/ 722471 w 1800225"/>
              <a:gd name="connsiteY216" fmla="*/ 1532470 h 1800225"/>
              <a:gd name="connsiteX217" fmla="*/ 757714 w 1800225"/>
              <a:gd name="connsiteY217" fmla="*/ 1541042 h 1800225"/>
              <a:gd name="connsiteX218" fmla="*/ 875824 w 1800225"/>
              <a:gd name="connsiteY218" fmla="*/ 1468652 h 1800225"/>
              <a:gd name="connsiteX219" fmla="*/ 875824 w 1800225"/>
              <a:gd name="connsiteY219" fmla="*/ 1468652 h 1800225"/>
              <a:gd name="connsiteX220" fmla="*/ 875824 w 1800225"/>
              <a:gd name="connsiteY220" fmla="*/ 1530565 h 1800225"/>
              <a:gd name="connsiteX221" fmla="*/ 875824 w 1800225"/>
              <a:gd name="connsiteY221" fmla="*/ 1530565 h 1800225"/>
              <a:gd name="connsiteX222" fmla="*/ 763429 w 1800225"/>
              <a:gd name="connsiteY222" fmla="*/ 1600097 h 1800225"/>
              <a:gd name="connsiteX223" fmla="*/ 754856 w 1800225"/>
              <a:gd name="connsiteY223" fmla="*/ 1635340 h 1800225"/>
              <a:gd name="connsiteX224" fmla="*/ 790099 w 1800225"/>
              <a:gd name="connsiteY224" fmla="*/ 1643913 h 1800225"/>
              <a:gd name="connsiteX225" fmla="*/ 875824 w 1800225"/>
              <a:gd name="connsiteY225" fmla="*/ 1590572 h 1800225"/>
              <a:gd name="connsiteX226" fmla="*/ 875824 w 1800225"/>
              <a:gd name="connsiteY226" fmla="*/ 1591525 h 1800225"/>
              <a:gd name="connsiteX227" fmla="*/ 875824 w 1800225"/>
              <a:gd name="connsiteY227" fmla="*/ 1654390 h 1800225"/>
              <a:gd name="connsiteX228" fmla="*/ 809149 w 1800225"/>
              <a:gd name="connsiteY228" fmla="*/ 1695347 h 1800225"/>
              <a:gd name="connsiteX229" fmla="*/ 800576 w 1800225"/>
              <a:gd name="connsiteY229" fmla="*/ 1730590 h 1800225"/>
              <a:gd name="connsiteX230" fmla="*/ 835819 w 1800225"/>
              <a:gd name="connsiteY230" fmla="*/ 1739163 h 1800225"/>
              <a:gd name="connsiteX231" fmla="*/ 875824 w 1800225"/>
              <a:gd name="connsiteY231" fmla="*/ 1714397 h 1800225"/>
              <a:gd name="connsiteX232" fmla="*/ 875824 w 1800225"/>
              <a:gd name="connsiteY232" fmla="*/ 1715350 h 1800225"/>
              <a:gd name="connsiteX233" fmla="*/ 875824 w 1800225"/>
              <a:gd name="connsiteY233" fmla="*/ 1774405 h 1800225"/>
              <a:gd name="connsiteX234" fmla="*/ 901541 w 1800225"/>
              <a:gd name="connsiteY234" fmla="*/ 1800122 h 1800225"/>
              <a:gd name="connsiteX235" fmla="*/ 926306 w 1800225"/>
              <a:gd name="connsiteY235" fmla="*/ 1774405 h 1800225"/>
              <a:gd name="connsiteX236" fmla="*/ 927259 w 1800225"/>
              <a:gd name="connsiteY236" fmla="*/ 1723922 h 1800225"/>
              <a:gd name="connsiteX237" fmla="*/ 927259 w 1800225"/>
              <a:gd name="connsiteY237" fmla="*/ 1723922 h 1800225"/>
              <a:gd name="connsiteX238" fmla="*/ 951071 w 1800225"/>
              <a:gd name="connsiteY238" fmla="*/ 1740115 h 1800225"/>
              <a:gd name="connsiteX239" fmla="*/ 986314 w 1800225"/>
              <a:gd name="connsiteY239" fmla="*/ 1733447 h 1800225"/>
              <a:gd name="connsiteX240" fmla="*/ 979646 w 1800225"/>
              <a:gd name="connsiteY240" fmla="*/ 1698205 h 1800225"/>
              <a:gd name="connsiteX241" fmla="*/ 926306 w 1800225"/>
              <a:gd name="connsiteY241" fmla="*/ 1662010 h 1800225"/>
              <a:gd name="connsiteX242" fmla="*/ 926306 w 1800225"/>
              <a:gd name="connsiteY242" fmla="*/ 1662010 h 1800225"/>
              <a:gd name="connsiteX243" fmla="*/ 926306 w 1800225"/>
              <a:gd name="connsiteY243" fmla="*/ 1600097 h 1800225"/>
              <a:gd name="connsiteX244" fmla="*/ 926306 w 1800225"/>
              <a:gd name="connsiteY244" fmla="*/ 1599145 h 1800225"/>
              <a:gd name="connsiteX245" fmla="*/ 926306 w 1800225"/>
              <a:gd name="connsiteY245" fmla="*/ 1599145 h 1800225"/>
              <a:gd name="connsiteX246" fmla="*/ 997744 w 1800225"/>
              <a:gd name="connsiteY246" fmla="*/ 1646770 h 1800225"/>
              <a:gd name="connsiteX247" fmla="*/ 1032986 w 1800225"/>
              <a:gd name="connsiteY247" fmla="*/ 1640102 h 1800225"/>
              <a:gd name="connsiteX248" fmla="*/ 1026319 w 1800225"/>
              <a:gd name="connsiteY248" fmla="*/ 1604860 h 1800225"/>
              <a:gd name="connsiteX249" fmla="*/ 927259 w 1800225"/>
              <a:gd name="connsiteY249" fmla="*/ 1538185 h 1800225"/>
              <a:gd name="connsiteX250" fmla="*/ 927259 w 1800225"/>
              <a:gd name="connsiteY250" fmla="*/ 1538185 h 1800225"/>
              <a:gd name="connsiteX251" fmla="*/ 928211 w 1800225"/>
              <a:gd name="connsiteY251" fmla="*/ 1463890 h 1800225"/>
              <a:gd name="connsiteX252" fmla="*/ 928211 w 1800225"/>
              <a:gd name="connsiteY252" fmla="*/ 1463890 h 1800225"/>
              <a:gd name="connsiteX253" fmla="*/ 1051084 w 1800225"/>
              <a:gd name="connsiteY253" fmla="*/ 1546758 h 1800225"/>
              <a:gd name="connsiteX254" fmla="*/ 1086326 w 1800225"/>
              <a:gd name="connsiteY254" fmla="*/ 1540090 h 1800225"/>
              <a:gd name="connsiteX255" fmla="*/ 1079659 w 1800225"/>
              <a:gd name="connsiteY255" fmla="*/ 1504847 h 1800225"/>
              <a:gd name="connsiteX256" fmla="*/ 927259 w 1800225"/>
              <a:gd name="connsiteY256" fmla="*/ 1402930 h 1800225"/>
              <a:gd name="connsiteX257" fmla="*/ 927259 w 1800225"/>
              <a:gd name="connsiteY257" fmla="*/ 1402930 h 1800225"/>
              <a:gd name="connsiteX258" fmla="*/ 927259 w 1800225"/>
              <a:gd name="connsiteY258" fmla="*/ 1323872 h 1800225"/>
              <a:gd name="connsiteX259" fmla="*/ 1097756 w 1800225"/>
              <a:gd name="connsiteY259" fmla="*/ 1443888 h 1800225"/>
              <a:gd name="connsiteX260" fmla="*/ 1136809 w 1800225"/>
              <a:gd name="connsiteY260" fmla="*/ 1427695 h 1800225"/>
              <a:gd name="connsiteX261" fmla="*/ 1176814 w 1800225"/>
              <a:gd name="connsiteY261" fmla="*/ 1222907 h 1800225"/>
              <a:gd name="connsiteX262" fmla="*/ 1231106 w 1800225"/>
              <a:gd name="connsiteY262" fmla="*/ 1279105 h 1800225"/>
              <a:gd name="connsiteX263" fmla="*/ 1231106 w 1800225"/>
              <a:gd name="connsiteY263" fmla="*/ 1279105 h 1800225"/>
              <a:gd name="connsiteX264" fmla="*/ 1192054 w 1800225"/>
              <a:gd name="connsiteY264" fmla="*/ 1458175 h 1800225"/>
              <a:gd name="connsiteX265" fmla="*/ 1211104 w 1800225"/>
              <a:gd name="connsiteY265" fmla="*/ 1487702 h 1800225"/>
              <a:gd name="connsiteX266" fmla="*/ 1241584 w 1800225"/>
              <a:gd name="connsiteY266" fmla="*/ 1468652 h 1800225"/>
              <a:gd name="connsiteX267" fmla="*/ 1273016 w 1800225"/>
              <a:gd name="connsiteY267" fmla="*/ 1323872 h 1800225"/>
              <a:gd name="connsiteX268" fmla="*/ 1273016 w 1800225"/>
              <a:gd name="connsiteY268" fmla="*/ 1323872 h 1800225"/>
              <a:gd name="connsiteX269" fmla="*/ 1325404 w 1800225"/>
              <a:gd name="connsiteY269" fmla="*/ 1377213 h 1800225"/>
              <a:gd name="connsiteX270" fmla="*/ 1325404 w 1800225"/>
              <a:gd name="connsiteY270" fmla="*/ 1377213 h 1800225"/>
              <a:gd name="connsiteX271" fmla="*/ 1300639 w 1800225"/>
              <a:gd name="connsiteY271" fmla="*/ 1494370 h 1800225"/>
              <a:gd name="connsiteX272" fmla="*/ 1319689 w 1800225"/>
              <a:gd name="connsiteY272" fmla="*/ 1524850 h 1800225"/>
              <a:gd name="connsiteX273" fmla="*/ 1350169 w 1800225"/>
              <a:gd name="connsiteY273" fmla="*/ 1505800 h 1800225"/>
              <a:gd name="connsiteX274" fmla="*/ 1368266 w 1800225"/>
              <a:gd name="connsiteY274" fmla="*/ 1421980 h 1800225"/>
              <a:gd name="connsiteX275" fmla="*/ 1368266 w 1800225"/>
              <a:gd name="connsiteY275" fmla="*/ 1421980 h 1800225"/>
              <a:gd name="connsiteX276" fmla="*/ 1368266 w 1800225"/>
              <a:gd name="connsiteY276" fmla="*/ 1422933 h 1800225"/>
              <a:gd name="connsiteX277" fmla="*/ 1411129 w 1800225"/>
              <a:gd name="connsiteY277" fmla="*/ 1467700 h 1800225"/>
              <a:gd name="connsiteX278" fmla="*/ 1411129 w 1800225"/>
              <a:gd name="connsiteY278" fmla="*/ 1467700 h 1800225"/>
              <a:gd name="connsiteX279" fmla="*/ 1397794 w 1800225"/>
              <a:gd name="connsiteY279" fmla="*/ 1530565 h 1800225"/>
              <a:gd name="connsiteX280" fmla="*/ 1416844 w 1800225"/>
              <a:gd name="connsiteY280" fmla="*/ 1561045 h 1800225"/>
              <a:gd name="connsiteX281" fmla="*/ 1447324 w 1800225"/>
              <a:gd name="connsiteY281" fmla="*/ 1541995 h 1800225"/>
              <a:gd name="connsiteX282" fmla="*/ 1453039 w 1800225"/>
              <a:gd name="connsiteY282" fmla="*/ 1513420 h 1800225"/>
              <a:gd name="connsiteX283" fmla="*/ 1453039 w 1800225"/>
              <a:gd name="connsiteY283" fmla="*/ 1513420 h 1800225"/>
              <a:gd name="connsiteX284" fmla="*/ 1488281 w 1800225"/>
              <a:gd name="connsiteY284" fmla="*/ 1549615 h 1800225"/>
              <a:gd name="connsiteX285" fmla="*/ 1523524 w 1800225"/>
              <a:gd name="connsiteY285" fmla="*/ 1550567 h 1800225"/>
              <a:gd name="connsiteX286" fmla="*/ 1524476 w 1800225"/>
              <a:gd name="connsiteY286" fmla="*/ 1514372 h 1800225"/>
              <a:gd name="connsiteX287" fmla="*/ 1483519 w 1800225"/>
              <a:gd name="connsiteY287" fmla="*/ 1472463 h 1800225"/>
              <a:gd name="connsiteX288" fmla="*/ 1482566 w 1800225"/>
              <a:gd name="connsiteY288" fmla="*/ 1471510 h 1800225"/>
              <a:gd name="connsiteX289" fmla="*/ 1528286 w 1800225"/>
              <a:gd name="connsiteY289" fmla="*/ 1461985 h 1800225"/>
              <a:gd name="connsiteX290" fmla="*/ 1547336 w 1800225"/>
              <a:gd name="connsiteY290" fmla="*/ 1431505 h 1800225"/>
              <a:gd name="connsiteX291" fmla="*/ 1516856 w 1800225"/>
              <a:gd name="connsiteY291" fmla="*/ 1412455 h 1800225"/>
              <a:gd name="connsiteX292" fmla="*/ 1440656 w 1800225"/>
              <a:gd name="connsiteY292" fmla="*/ 1428647 h 1800225"/>
              <a:gd name="connsiteX293" fmla="*/ 1397794 w 1800225"/>
              <a:gd name="connsiteY293" fmla="*/ 1379117 h 1800225"/>
              <a:gd name="connsiteX294" fmla="*/ 1397794 w 1800225"/>
              <a:gd name="connsiteY294" fmla="*/ 1379117 h 1800225"/>
              <a:gd name="connsiteX295" fmla="*/ 1495901 w 1800225"/>
              <a:gd name="connsiteY295" fmla="*/ 1358163 h 1800225"/>
              <a:gd name="connsiteX296" fmla="*/ 1514951 w 1800225"/>
              <a:gd name="connsiteY296" fmla="*/ 1327683 h 1800225"/>
              <a:gd name="connsiteX297" fmla="*/ 1484471 w 1800225"/>
              <a:gd name="connsiteY297" fmla="*/ 1308633 h 1800225"/>
              <a:gd name="connsiteX298" fmla="*/ 1355884 w 1800225"/>
              <a:gd name="connsiteY298" fmla="*/ 1336255 h 1800225"/>
              <a:gd name="connsiteX299" fmla="*/ 1355884 w 1800225"/>
              <a:gd name="connsiteY299" fmla="*/ 1336255 h 1800225"/>
              <a:gd name="connsiteX300" fmla="*/ 1313021 w 1800225"/>
              <a:gd name="connsiteY300" fmla="*/ 1291488 h 1800225"/>
              <a:gd name="connsiteX301" fmla="*/ 1313021 w 1800225"/>
              <a:gd name="connsiteY301" fmla="*/ 1291488 h 1800225"/>
              <a:gd name="connsiteX302" fmla="*/ 1448276 w 1800225"/>
              <a:gd name="connsiteY302" fmla="*/ 1261960 h 1800225"/>
              <a:gd name="connsiteX303" fmla="*/ 1467326 w 1800225"/>
              <a:gd name="connsiteY303" fmla="*/ 1231480 h 1800225"/>
              <a:gd name="connsiteX304" fmla="*/ 1436846 w 1800225"/>
              <a:gd name="connsiteY304" fmla="*/ 1212430 h 1800225"/>
              <a:gd name="connsiteX305" fmla="*/ 1271111 w 1800225"/>
              <a:gd name="connsiteY305" fmla="*/ 1248625 h 1800225"/>
              <a:gd name="connsiteX306" fmla="*/ 1271111 w 1800225"/>
              <a:gd name="connsiteY306" fmla="*/ 1248625 h 1800225"/>
              <a:gd name="connsiteX307" fmla="*/ 1218724 w 1800225"/>
              <a:gd name="connsiteY307" fmla="*/ 1194332 h 1800225"/>
              <a:gd name="connsiteX308" fmla="*/ 1431131 w 1800225"/>
              <a:gd name="connsiteY308" fmla="*/ 1150517 h 1800225"/>
              <a:gd name="connsiteX309" fmla="*/ 1449229 w 1800225"/>
              <a:gd name="connsiteY309" fmla="*/ 1135277 h 1800225"/>
              <a:gd name="connsiteX310" fmla="*/ 1447324 w 1800225"/>
              <a:gd name="connsiteY310" fmla="*/ 1112417 h 1800225"/>
              <a:gd name="connsiteX311" fmla="*/ 1332071 w 1800225"/>
              <a:gd name="connsiteY311" fmla="*/ 929537 h 1800225"/>
              <a:gd name="connsiteX312" fmla="*/ 1407319 w 1800225"/>
              <a:gd name="connsiteY312" fmla="*/ 929537 h 1800225"/>
              <a:gd name="connsiteX313" fmla="*/ 1495901 w 1800225"/>
              <a:gd name="connsiteY313" fmla="*/ 1073365 h 1800225"/>
              <a:gd name="connsiteX314" fmla="*/ 1531144 w 1800225"/>
              <a:gd name="connsiteY314" fmla="*/ 1081938 h 1800225"/>
              <a:gd name="connsiteX315" fmla="*/ 1539716 w 1800225"/>
              <a:gd name="connsiteY315" fmla="*/ 1046695 h 1800225"/>
              <a:gd name="connsiteX316" fmla="*/ 1467326 w 1800225"/>
              <a:gd name="connsiteY316" fmla="*/ 929537 h 1800225"/>
              <a:gd name="connsiteX317" fmla="*/ 1529239 w 1800225"/>
              <a:gd name="connsiteY317" fmla="*/ 929537 h 1800225"/>
              <a:gd name="connsiteX318" fmla="*/ 1530191 w 1800225"/>
              <a:gd name="connsiteY318" fmla="*/ 929537 h 1800225"/>
              <a:gd name="connsiteX319" fmla="*/ 1598771 w 1800225"/>
              <a:gd name="connsiteY319" fmla="*/ 1040980 h 1800225"/>
              <a:gd name="connsiteX320" fmla="*/ 1634014 w 1800225"/>
              <a:gd name="connsiteY320" fmla="*/ 1049552 h 1800225"/>
              <a:gd name="connsiteX321" fmla="*/ 1642586 w 1800225"/>
              <a:gd name="connsiteY321" fmla="*/ 1014310 h 1800225"/>
              <a:gd name="connsiteX322" fmla="*/ 1590199 w 1800225"/>
              <a:gd name="connsiteY322" fmla="*/ 928585 h 1800225"/>
              <a:gd name="connsiteX323" fmla="*/ 1653064 w 1800225"/>
              <a:gd name="connsiteY323" fmla="*/ 928585 h 1800225"/>
              <a:gd name="connsiteX324" fmla="*/ 1653064 w 1800225"/>
              <a:gd name="connsiteY324" fmla="*/ 928585 h 1800225"/>
              <a:gd name="connsiteX325" fmla="*/ 1694021 w 1800225"/>
              <a:gd name="connsiteY325" fmla="*/ 994307 h 1800225"/>
              <a:gd name="connsiteX326" fmla="*/ 1729264 w 1800225"/>
              <a:gd name="connsiteY326" fmla="*/ 1002880 h 1800225"/>
              <a:gd name="connsiteX327" fmla="*/ 1737836 w 1800225"/>
              <a:gd name="connsiteY327" fmla="*/ 967637 h 1800225"/>
              <a:gd name="connsiteX328" fmla="*/ 1714024 w 1800225"/>
              <a:gd name="connsiteY328" fmla="*/ 928585 h 1800225"/>
              <a:gd name="connsiteX329" fmla="*/ 1714024 w 1800225"/>
              <a:gd name="connsiteY329" fmla="*/ 928585 h 1800225"/>
              <a:gd name="connsiteX330" fmla="*/ 1774031 w 1800225"/>
              <a:gd name="connsiteY330" fmla="*/ 928585 h 1800225"/>
              <a:gd name="connsiteX331" fmla="*/ 1798796 w 1800225"/>
              <a:gd name="connsiteY331" fmla="*/ 902867 h 1800225"/>
              <a:gd name="connsiteX332" fmla="*/ 1773079 w 1800225"/>
              <a:gd name="connsiteY332" fmla="*/ 877150 h 1800225"/>
              <a:gd name="connsiteX333" fmla="*/ 1722596 w 1800225"/>
              <a:gd name="connsiteY333" fmla="*/ 878102 h 1800225"/>
              <a:gd name="connsiteX334" fmla="*/ 1722596 w 1800225"/>
              <a:gd name="connsiteY334" fmla="*/ 878102 h 1800225"/>
              <a:gd name="connsiteX335" fmla="*/ 1738789 w 1800225"/>
              <a:gd name="connsiteY335" fmla="*/ 853337 h 1800225"/>
              <a:gd name="connsiteX336" fmla="*/ 1732121 w 1800225"/>
              <a:gd name="connsiteY336" fmla="*/ 818095 h 1800225"/>
              <a:gd name="connsiteX337" fmla="*/ 1708309 w 1800225"/>
              <a:gd name="connsiteY337" fmla="*/ 815237 h 1800225"/>
              <a:gd name="connsiteX338" fmla="*/ 1696879 w 1800225"/>
              <a:gd name="connsiteY338" fmla="*/ 824762 h 1800225"/>
              <a:gd name="connsiteX339" fmla="*/ 1661636 w 1800225"/>
              <a:gd name="connsiteY339" fmla="*/ 877150 h 1800225"/>
              <a:gd name="connsiteX340" fmla="*/ 1661636 w 1800225"/>
              <a:gd name="connsiteY340" fmla="*/ 877150 h 1800225"/>
              <a:gd name="connsiteX341" fmla="*/ 1598771 w 1800225"/>
              <a:gd name="connsiteY341" fmla="*/ 877150 h 1800225"/>
              <a:gd name="connsiteX342" fmla="*/ 1646396 w 1800225"/>
              <a:gd name="connsiteY342" fmla="*/ 806665 h 1800225"/>
              <a:gd name="connsiteX343" fmla="*/ 1639729 w 1800225"/>
              <a:gd name="connsiteY343" fmla="*/ 771422 h 1800225"/>
              <a:gd name="connsiteX344" fmla="*/ 1615916 w 1800225"/>
              <a:gd name="connsiteY344" fmla="*/ 768565 h 1800225"/>
              <a:gd name="connsiteX345" fmla="*/ 1604486 w 1800225"/>
              <a:gd name="connsiteY345" fmla="*/ 778090 h 1800225"/>
              <a:gd name="connsiteX346" fmla="*/ 1537811 w 1800225"/>
              <a:gd name="connsiteY346" fmla="*/ 877150 h 1800225"/>
              <a:gd name="connsiteX347" fmla="*/ 1462564 w 1800225"/>
              <a:gd name="connsiteY347" fmla="*/ 877150 h 1800225"/>
              <a:gd name="connsiteX348" fmla="*/ 1462564 w 1800225"/>
              <a:gd name="connsiteY348" fmla="*/ 877150 h 1800225"/>
              <a:gd name="connsiteX349" fmla="*/ 1545431 w 1800225"/>
              <a:gd name="connsiteY349" fmla="*/ 754277 h 1800225"/>
              <a:gd name="connsiteX350" fmla="*/ 1538764 w 1800225"/>
              <a:gd name="connsiteY350" fmla="*/ 719035 h 1800225"/>
              <a:gd name="connsiteX351" fmla="*/ 1514951 w 1800225"/>
              <a:gd name="connsiteY351" fmla="*/ 716177 h 1800225"/>
              <a:gd name="connsiteX352" fmla="*/ 1503521 w 1800225"/>
              <a:gd name="connsiteY352" fmla="*/ 725702 h 1800225"/>
              <a:gd name="connsiteX353" fmla="*/ 1401604 w 1800225"/>
              <a:gd name="connsiteY353" fmla="*/ 878102 h 1800225"/>
              <a:gd name="connsiteX354" fmla="*/ 1322546 w 1800225"/>
              <a:gd name="connsiteY354" fmla="*/ 877150 h 1800225"/>
              <a:gd name="connsiteX355" fmla="*/ 1443514 w 1800225"/>
              <a:gd name="connsiteY355" fmla="*/ 706652 h 1800225"/>
              <a:gd name="connsiteX356" fmla="*/ 1445419 w 1800225"/>
              <a:gd name="connsiteY356" fmla="*/ 682840 h 1800225"/>
              <a:gd name="connsiteX357" fmla="*/ 1427321 w 1800225"/>
              <a:gd name="connsiteY357" fmla="*/ 667600 h 1800225"/>
              <a:gd name="connsiteX358" fmla="*/ 1221581 w 1800225"/>
              <a:gd name="connsiteY358" fmla="*/ 628547 h 1800225"/>
              <a:gd name="connsiteX359" fmla="*/ 1278731 w 1800225"/>
              <a:gd name="connsiteY359" fmla="*/ 573302 h 1800225"/>
              <a:gd name="connsiteX360" fmla="*/ 1456849 w 1800225"/>
              <a:gd name="connsiteY360" fmla="*/ 611402 h 1800225"/>
              <a:gd name="connsiteX361" fmla="*/ 1487329 w 1800225"/>
              <a:gd name="connsiteY361" fmla="*/ 592352 h 1800225"/>
              <a:gd name="connsiteX362" fmla="*/ 1468279 w 1800225"/>
              <a:gd name="connsiteY362" fmla="*/ 561872 h 1800225"/>
              <a:gd name="connsiteX363" fmla="*/ 1321594 w 1800225"/>
              <a:gd name="connsiteY363" fmla="*/ 532345 h 1800225"/>
              <a:gd name="connsiteX364" fmla="*/ 1374934 w 1800225"/>
              <a:gd name="connsiteY364" fmla="*/ 479957 h 1800225"/>
              <a:gd name="connsiteX365" fmla="*/ 1492091 w 1800225"/>
              <a:gd name="connsiteY365" fmla="*/ 504722 h 1800225"/>
              <a:gd name="connsiteX366" fmla="*/ 1522571 w 1800225"/>
              <a:gd name="connsiteY366" fmla="*/ 485672 h 1800225"/>
              <a:gd name="connsiteX367" fmla="*/ 1503521 w 1800225"/>
              <a:gd name="connsiteY367" fmla="*/ 455192 h 1800225"/>
              <a:gd name="connsiteX368" fmla="*/ 1420654 w 1800225"/>
              <a:gd name="connsiteY368" fmla="*/ 437095 h 1800225"/>
              <a:gd name="connsiteX369" fmla="*/ 1420654 w 1800225"/>
              <a:gd name="connsiteY369" fmla="*/ 437095 h 1800225"/>
              <a:gd name="connsiteX370" fmla="*/ 1466374 w 1800225"/>
              <a:gd name="connsiteY370" fmla="*/ 393280 h 1800225"/>
              <a:gd name="connsiteX371" fmla="*/ 1528286 w 1800225"/>
              <a:gd name="connsiteY371" fmla="*/ 406615 h 1800225"/>
              <a:gd name="connsiteX372" fmla="*/ 1558766 w 1800225"/>
              <a:gd name="connsiteY372" fmla="*/ 387565 h 1800225"/>
              <a:gd name="connsiteX373" fmla="*/ 1539716 w 1800225"/>
              <a:gd name="connsiteY373" fmla="*/ 357085 h 1800225"/>
              <a:gd name="connsiteX374" fmla="*/ 1510189 w 1800225"/>
              <a:gd name="connsiteY374" fmla="*/ 350417 h 1800225"/>
              <a:gd name="connsiteX375" fmla="*/ 1510189 w 1800225"/>
              <a:gd name="connsiteY375" fmla="*/ 350417 h 1800225"/>
              <a:gd name="connsiteX376" fmla="*/ 1546384 w 1800225"/>
              <a:gd name="connsiteY376" fmla="*/ 316127 h 1800225"/>
              <a:gd name="connsiteX377" fmla="*/ 1546384 w 1800225"/>
              <a:gd name="connsiteY377" fmla="*/ 280885 h 1800225"/>
              <a:gd name="connsiteX378" fmla="*/ 1257776 w 1800225"/>
              <a:gd name="connsiteY378" fmla="*/ 879055 h 1800225"/>
              <a:gd name="connsiteX379" fmla="*/ 1110139 w 1800225"/>
              <a:gd name="connsiteY379" fmla="*/ 880007 h 1800225"/>
              <a:gd name="connsiteX380" fmla="*/ 1109186 w 1800225"/>
              <a:gd name="connsiteY380" fmla="*/ 828572 h 1800225"/>
              <a:gd name="connsiteX381" fmla="*/ 1102519 w 1800225"/>
              <a:gd name="connsiteY381" fmla="*/ 811427 h 1800225"/>
              <a:gd name="connsiteX382" fmla="*/ 1068229 w 1800225"/>
              <a:gd name="connsiteY382" fmla="*/ 774280 h 1800225"/>
              <a:gd name="connsiteX383" fmla="*/ 1175861 w 1800225"/>
              <a:gd name="connsiteY383" fmla="*/ 671410 h 1800225"/>
              <a:gd name="connsiteX384" fmla="*/ 1376839 w 1800225"/>
              <a:gd name="connsiteY384" fmla="*/ 710462 h 1800225"/>
              <a:gd name="connsiteX385" fmla="*/ 1258729 w 1800225"/>
              <a:gd name="connsiteY385" fmla="*/ 877150 h 1800225"/>
              <a:gd name="connsiteX386" fmla="*/ 1257776 w 1800225"/>
              <a:gd name="connsiteY386" fmla="*/ 879055 h 1800225"/>
              <a:gd name="connsiteX387" fmla="*/ 1059656 w 1800225"/>
              <a:gd name="connsiteY387" fmla="*/ 879055 h 1800225"/>
              <a:gd name="connsiteX388" fmla="*/ 1060609 w 1800225"/>
              <a:gd name="connsiteY388" fmla="*/ 929537 h 1800225"/>
              <a:gd name="connsiteX389" fmla="*/ 1061561 w 1800225"/>
              <a:gd name="connsiteY389" fmla="*/ 969542 h 1800225"/>
              <a:gd name="connsiteX390" fmla="*/ 1032034 w 1800225"/>
              <a:gd name="connsiteY390" fmla="*/ 997165 h 1800225"/>
              <a:gd name="connsiteX391" fmla="*/ 994886 w 1800225"/>
              <a:gd name="connsiteY391" fmla="*/ 1031455 h 1800225"/>
              <a:gd name="connsiteX392" fmla="*/ 965359 w 1800225"/>
              <a:gd name="connsiteY392" fmla="*/ 1059077 h 1800225"/>
              <a:gd name="connsiteX393" fmla="*/ 925354 w 1800225"/>
              <a:gd name="connsiteY393" fmla="*/ 1060030 h 1800225"/>
              <a:gd name="connsiteX394" fmla="*/ 874871 w 1800225"/>
              <a:gd name="connsiteY394" fmla="*/ 1060982 h 1800225"/>
              <a:gd name="connsiteX395" fmla="*/ 834866 w 1800225"/>
              <a:gd name="connsiteY395" fmla="*/ 1061935 h 1800225"/>
              <a:gd name="connsiteX396" fmla="*/ 807244 w 1800225"/>
              <a:gd name="connsiteY396" fmla="*/ 1032407 h 1800225"/>
              <a:gd name="connsiteX397" fmla="*/ 772954 w 1800225"/>
              <a:gd name="connsiteY397" fmla="*/ 995260 h 1800225"/>
              <a:gd name="connsiteX398" fmla="*/ 745331 w 1800225"/>
              <a:gd name="connsiteY398" fmla="*/ 965732 h 1800225"/>
              <a:gd name="connsiteX399" fmla="*/ 744379 w 1800225"/>
              <a:gd name="connsiteY399" fmla="*/ 925727 h 1800225"/>
              <a:gd name="connsiteX400" fmla="*/ 743426 w 1800225"/>
              <a:gd name="connsiteY400" fmla="*/ 875245 h 1800225"/>
              <a:gd name="connsiteX401" fmla="*/ 742474 w 1800225"/>
              <a:gd name="connsiteY401" fmla="*/ 835240 h 1800225"/>
              <a:gd name="connsiteX402" fmla="*/ 772001 w 1800225"/>
              <a:gd name="connsiteY402" fmla="*/ 807617 h 1800225"/>
              <a:gd name="connsiteX403" fmla="*/ 809149 w 1800225"/>
              <a:gd name="connsiteY403" fmla="*/ 773327 h 1800225"/>
              <a:gd name="connsiteX404" fmla="*/ 838676 w 1800225"/>
              <a:gd name="connsiteY404" fmla="*/ 745705 h 1800225"/>
              <a:gd name="connsiteX405" fmla="*/ 878681 w 1800225"/>
              <a:gd name="connsiteY405" fmla="*/ 744752 h 1800225"/>
              <a:gd name="connsiteX406" fmla="*/ 929164 w 1800225"/>
              <a:gd name="connsiteY406" fmla="*/ 743800 h 1800225"/>
              <a:gd name="connsiteX407" fmla="*/ 969169 w 1800225"/>
              <a:gd name="connsiteY407" fmla="*/ 742847 h 1800225"/>
              <a:gd name="connsiteX408" fmla="*/ 996791 w 1800225"/>
              <a:gd name="connsiteY408" fmla="*/ 772375 h 1800225"/>
              <a:gd name="connsiteX409" fmla="*/ 1031081 w 1800225"/>
              <a:gd name="connsiteY409" fmla="*/ 809522 h 1800225"/>
              <a:gd name="connsiteX410" fmla="*/ 1057751 w 1800225"/>
              <a:gd name="connsiteY410" fmla="*/ 839050 h 1800225"/>
              <a:gd name="connsiteX411" fmla="*/ 1059656 w 1800225"/>
              <a:gd name="connsiteY411" fmla="*/ 879055 h 1800225"/>
              <a:gd name="connsiteX412" fmla="*/ 1178719 w 1800225"/>
              <a:gd name="connsiteY412" fmla="*/ 1150517 h 1800225"/>
              <a:gd name="connsiteX413" fmla="*/ 1066324 w 1800225"/>
              <a:gd name="connsiteY413" fmla="*/ 1033360 h 1800225"/>
              <a:gd name="connsiteX414" fmla="*/ 1103471 w 1800225"/>
              <a:gd name="connsiteY414" fmla="*/ 999070 h 1800225"/>
              <a:gd name="connsiteX415" fmla="*/ 1112044 w 1800225"/>
              <a:gd name="connsiteY415" fmla="*/ 980020 h 1800225"/>
              <a:gd name="connsiteX416" fmla="*/ 1111091 w 1800225"/>
              <a:gd name="connsiteY416" fmla="*/ 929537 h 1800225"/>
              <a:gd name="connsiteX417" fmla="*/ 1272064 w 1800225"/>
              <a:gd name="connsiteY417" fmla="*/ 928585 h 1800225"/>
              <a:gd name="connsiteX418" fmla="*/ 1384459 w 1800225"/>
              <a:gd name="connsiteY418" fmla="*/ 1107655 h 1800225"/>
              <a:gd name="connsiteX419" fmla="*/ 1178719 w 1800225"/>
              <a:gd name="connsiteY419" fmla="*/ 1150517 h 1800225"/>
              <a:gd name="connsiteX420" fmla="*/ 926306 w 1800225"/>
              <a:gd name="connsiteY420" fmla="*/ 1260055 h 1800225"/>
              <a:gd name="connsiteX421" fmla="*/ 925354 w 1800225"/>
              <a:gd name="connsiteY421" fmla="*/ 1111465 h 1800225"/>
              <a:gd name="connsiteX422" fmla="*/ 975836 w 1800225"/>
              <a:gd name="connsiteY422" fmla="*/ 1110513 h 1800225"/>
              <a:gd name="connsiteX423" fmla="*/ 992981 w 1800225"/>
              <a:gd name="connsiteY423" fmla="*/ 1103845 h 1800225"/>
              <a:gd name="connsiteX424" fmla="*/ 1030129 w 1800225"/>
              <a:gd name="connsiteY424" fmla="*/ 1069555 h 1800225"/>
              <a:gd name="connsiteX425" fmla="*/ 1132999 w 1800225"/>
              <a:gd name="connsiteY425" fmla="*/ 1177188 h 1800225"/>
              <a:gd name="connsiteX426" fmla="*/ 1093946 w 1800225"/>
              <a:gd name="connsiteY426" fmla="*/ 1378165 h 1800225"/>
              <a:gd name="connsiteX427" fmla="*/ 926306 w 1800225"/>
              <a:gd name="connsiteY427" fmla="*/ 1260055 h 1800225"/>
              <a:gd name="connsiteX428" fmla="*/ 652939 w 1800225"/>
              <a:gd name="connsiteY428" fmla="*/ 1179092 h 1800225"/>
              <a:gd name="connsiteX429" fmla="*/ 769144 w 1800225"/>
              <a:gd name="connsiteY429" fmla="*/ 1067650 h 1800225"/>
              <a:gd name="connsiteX430" fmla="*/ 803434 w 1800225"/>
              <a:gd name="connsiteY430" fmla="*/ 1104797 h 1800225"/>
              <a:gd name="connsiteX431" fmla="*/ 822484 w 1800225"/>
              <a:gd name="connsiteY431" fmla="*/ 1112417 h 1800225"/>
              <a:gd name="connsiteX432" fmla="*/ 872966 w 1800225"/>
              <a:gd name="connsiteY432" fmla="*/ 1111465 h 1800225"/>
              <a:gd name="connsiteX433" fmla="*/ 872966 w 1800225"/>
              <a:gd name="connsiteY433" fmla="*/ 1274342 h 1800225"/>
              <a:gd name="connsiteX434" fmla="*/ 694849 w 1800225"/>
              <a:gd name="connsiteY434" fmla="*/ 1386738 h 1800225"/>
              <a:gd name="connsiteX435" fmla="*/ 652939 w 1800225"/>
              <a:gd name="connsiteY435" fmla="*/ 1179092 h 1800225"/>
              <a:gd name="connsiteX436" fmla="*/ 545306 w 1800225"/>
              <a:gd name="connsiteY436" fmla="*/ 926680 h 1800225"/>
              <a:gd name="connsiteX437" fmla="*/ 693896 w 1800225"/>
              <a:gd name="connsiteY437" fmla="*/ 925727 h 1800225"/>
              <a:gd name="connsiteX438" fmla="*/ 694849 w 1800225"/>
              <a:gd name="connsiteY438" fmla="*/ 976210 h 1800225"/>
              <a:gd name="connsiteX439" fmla="*/ 701516 w 1800225"/>
              <a:gd name="connsiteY439" fmla="*/ 993355 h 1800225"/>
              <a:gd name="connsiteX440" fmla="*/ 735806 w 1800225"/>
              <a:gd name="connsiteY440" fmla="*/ 1030502 h 1800225"/>
              <a:gd name="connsiteX441" fmla="*/ 628174 w 1800225"/>
              <a:gd name="connsiteY441" fmla="*/ 1132420 h 1800225"/>
              <a:gd name="connsiteX442" fmla="*/ 627221 w 1800225"/>
              <a:gd name="connsiteY442" fmla="*/ 1131467 h 1800225"/>
              <a:gd name="connsiteX443" fmla="*/ 426244 w 1800225"/>
              <a:gd name="connsiteY443" fmla="*/ 1093367 h 1800225"/>
              <a:gd name="connsiteX444" fmla="*/ 545306 w 1800225"/>
              <a:gd name="connsiteY444" fmla="*/ 926680 h 1800225"/>
              <a:gd name="connsiteX445" fmla="*/ 626269 w 1800225"/>
              <a:gd name="connsiteY445" fmla="*/ 654265 h 1800225"/>
              <a:gd name="connsiteX446" fmla="*/ 737711 w 1800225"/>
              <a:gd name="connsiteY446" fmla="*/ 770470 h 1800225"/>
              <a:gd name="connsiteX447" fmla="*/ 700564 w 1800225"/>
              <a:gd name="connsiteY447" fmla="*/ 804760 h 1800225"/>
              <a:gd name="connsiteX448" fmla="*/ 691991 w 1800225"/>
              <a:gd name="connsiteY448" fmla="*/ 823810 h 1800225"/>
              <a:gd name="connsiteX449" fmla="*/ 692944 w 1800225"/>
              <a:gd name="connsiteY449" fmla="*/ 875245 h 1800225"/>
              <a:gd name="connsiteX450" fmla="*/ 531971 w 1800225"/>
              <a:gd name="connsiteY450" fmla="*/ 876197 h 1800225"/>
              <a:gd name="connsiteX451" fmla="*/ 418624 w 1800225"/>
              <a:gd name="connsiteY451" fmla="*/ 697127 h 1800225"/>
              <a:gd name="connsiteX452" fmla="*/ 626269 w 1800225"/>
              <a:gd name="connsiteY452" fmla="*/ 654265 h 1800225"/>
              <a:gd name="connsiteX453" fmla="*/ 877729 w 1800225"/>
              <a:gd name="connsiteY453" fmla="*/ 545680 h 1800225"/>
              <a:gd name="connsiteX454" fmla="*/ 877729 w 1800225"/>
              <a:gd name="connsiteY454" fmla="*/ 695222 h 1800225"/>
              <a:gd name="connsiteX455" fmla="*/ 827246 w 1800225"/>
              <a:gd name="connsiteY455" fmla="*/ 696175 h 1800225"/>
              <a:gd name="connsiteX456" fmla="*/ 817721 w 1800225"/>
              <a:gd name="connsiteY456" fmla="*/ 698080 h 1800225"/>
              <a:gd name="connsiteX457" fmla="*/ 810101 w 1800225"/>
              <a:gd name="connsiteY457" fmla="*/ 703795 h 1800225"/>
              <a:gd name="connsiteX458" fmla="*/ 773906 w 1800225"/>
              <a:gd name="connsiteY458" fmla="*/ 738085 h 1800225"/>
              <a:gd name="connsiteX459" fmla="*/ 671989 w 1800225"/>
              <a:gd name="connsiteY459" fmla="*/ 629500 h 1800225"/>
              <a:gd name="connsiteX460" fmla="*/ 711041 w 1800225"/>
              <a:gd name="connsiteY460" fmla="*/ 428522 h 1800225"/>
              <a:gd name="connsiteX461" fmla="*/ 877729 w 1800225"/>
              <a:gd name="connsiteY461" fmla="*/ 545680 h 1800225"/>
              <a:gd name="connsiteX462" fmla="*/ 1151096 w 1800225"/>
              <a:gd name="connsiteY462" fmla="*/ 626642 h 1800225"/>
              <a:gd name="connsiteX463" fmla="*/ 1034891 w 1800225"/>
              <a:gd name="connsiteY463" fmla="*/ 738085 h 1800225"/>
              <a:gd name="connsiteX464" fmla="*/ 999649 w 1800225"/>
              <a:gd name="connsiteY464" fmla="*/ 699985 h 1800225"/>
              <a:gd name="connsiteX465" fmla="*/ 980599 w 1800225"/>
              <a:gd name="connsiteY465" fmla="*/ 692365 h 1800225"/>
              <a:gd name="connsiteX466" fmla="*/ 929164 w 1800225"/>
              <a:gd name="connsiteY466" fmla="*/ 693317 h 1800225"/>
              <a:gd name="connsiteX467" fmla="*/ 928211 w 1800225"/>
              <a:gd name="connsiteY467" fmla="*/ 532345 h 1800225"/>
              <a:gd name="connsiteX468" fmla="*/ 1107281 w 1800225"/>
              <a:gd name="connsiteY468" fmla="*/ 419950 h 1800225"/>
              <a:gd name="connsiteX469" fmla="*/ 1151096 w 1800225"/>
              <a:gd name="connsiteY469" fmla="*/ 626642 h 1800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</a:cxnLst>
            <a:rect l="l" t="t" r="r" b="b"/>
            <a:pathLst>
              <a:path w="1800225" h="1800225">
                <a:moveTo>
                  <a:pt x="1546384" y="280885"/>
                </a:moveTo>
                <a:cubicBezTo>
                  <a:pt x="1536859" y="270407"/>
                  <a:pt x="1520666" y="270407"/>
                  <a:pt x="1511141" y="279932"/>
                </a:cubicBezTo>
                <a:lnTo>
                  <a:pt x="1467326" y="320890"/>
                </a:lnTo>
                <a:lnTo>
                  <a:pt x="1457801" y="275170"/>
                </a:lnTo>
                <a:cubicBezTo>
                  <a:pt x="1454944" y="261835"/>
                  <a:pt x="1441609" y="253262"/>
                  <a:pt x="1427321" y="256120"/>
                </a:cubicBezTo>
                <a:cubicBezTo>
                  <a:pt x="1426369" y="256120"/>
                  <a:pt x="1424464" y="257072"/>
                  <a:pt x="1423511" y="257072"/>
                </a:cubicBezTo>
                <a:cubicBezTo>
                  <a:pt x="1412081" y="261835"/>
                  <a:pt x="1405414" y="273265"/>
                  <a:pt x="1408271" y="285647"/>
                </a:cubicBezTo>
                <a:lnTo>
                  <a:pt x="1424464" y="361847"/>
                </a:lnTo>
                <a:lnTo>
                  <a:pt x="1424464" y="361847"/>
                </a:lnTo>
                <a:lnTo>
                  <a:pt x="1378744" y="405662"/>
                </a:lnTo>
                <a:lnTo>
                  <a:pt x="1378744" y="405662"/>
                </a:lnTo>
                <a:lnTo>
                  <a:pt x="1356836" y="306602"/>
                </a:lnTo>
                <a:cubicBezTo>
                  <a:pt x="1353979" y="293267"/>
                  <a:pt x="1340644" y="284695"/>
                  <a:pt x="1326356" y="287552"/>
                </a:cubicBezTo>
                <a:cubicBezTo>
                  <a:pt x="1324451" y="287552"/>
                  <a:pt x="1323499" y="288505"/>
                  <a:pt x="1322546" y="288505"/>
                </a:cubicBezTo>
                <a:cubicBezTo>
                  <a:pt x="1311116" y="293267"/>
                  <a:pt x="1304449" y="304697"/>
                  <a:pt x="1307306" y="317080"/>
                </a:cubicBezTo>
                <a:lnTo>
                  <a:pt x="1335881" y="445667"/>
                </a:lnTo>
                <a:lnTo>
                  <a:pt x="1335881" y="445667"/>
                </a:lnTo>
                <a:lnTo>
                  <a:pt x="1291114" y="488530"/>
                </a:lnTo>
                <a:lnTo>
                  <a:pt x="1291114" y="488530"/>
                </a:lnTo>
                <a:lnTo>
                  <a:pt x="1261586" y="353275"/>
                </a:lnTo>
                <a:cubicBezTo>
                  <a:pt x="1258729" y="339940"/>
                  <a:pt x="1245394" y="331367"/>
                  <a:pt x="1231106" y="334225"/>
                </a:cubicBezTo>
                <a:cubicBezTo>
                  <a:pt x="1230154" y="334225"/>
                  <a:pt x="1228249" y="335177"/>
                  <a:pt x="1227296" y="335177"/>
                </a:cubicBezTo>
                <a:cubicBezTo>
                  <a:pt x="1215866" y="339940"/>
                  <a:pt x="1209199" y="352322"/>
                  <a:pt x="1212056" y="363752"/>
                </a:cubicBezTo>
                <a:lnTo>
                  <a:pt x="1248251" y="529487"/>
                </a:lnTo>
                <a:lnTo>
                  <a:pt x="1193959" y="581875"/>
                </a:lnTo>
                <a:lnTo>
                  <a:pt x="1150144" y="372325"/>
                </a:lnTo>
                <a:cubicBezTo>
                  <a:pt x="1148239" y="364705"/>
                  <a:pt x="1142524" y="358037"/>
                  <a:pt x="1134904" y="354227"/>
                </a:cubicBezTo>
                <a:cubicBezTo>
                  <a:pt x="1127284" y="351370"/>
                  <a:pt x="1118711" y="352322"/>
                  <a:pt x="1111091" y="356132"/>
                </a:cubicBezTo>
                <a:lnTo>
                  <a:pt x="929164" y="471385"/>
                </a:lnTo>
                <a:lnTo>
                  <a:pt x="928211" y="396137"/>
                </a:lnTo>
                <a:lnTo>
                  <a:pt x="1072991" y="307555"/>
                </a:lnTo>
                <a:cubicBezTo>
                  <a:pt x="1084421" y="299935"/>
                  <a:pt x="1088231" y="284695"/>
                  <a:pt x="1081564" y="272312"/>
                </a:cubicBezTo>
                <a:cubicBezTo>
                  <a:pt x="1073944" y="259930"/>
                  <a:pt x="1058704" y="256120"/>
                  <a:pt x="1046321" y="263740"/>
                </a:cubicBezTo>
                <a:lnTo>
                  <a:pt x="929164" y="336130"/>
                </a:lnTo>
                <a:lnTo>
                  <a:pt x="929164" y="273265"/>
                </a:lnTo>
                <a:lnTo>
                  <a:pt x="1041559" y="203732"/>
                </a:lnTo>
                <a:cubicBezTo>
                  <a:pt x="1053941" y="196112"/>
                  <a:pt x="1056799" y="180872"/>
                  <a:pt x="1050131" y="168490"/>
                </a:cubicBezTo>
                <a:cubicBezTo>
                  <a:pt x="1042511" y="156107"/>
                  <a:pt x="1027271" y="152297"/>
                  <a:pt x="1014889" y="159917"/>
                </a:cubicBezTo>
                <a:lnTo>
                  <a:pt x="929164" y="212305"/>
                </a:lnTo>
                <a:lnTo>
                  <a:pt x="929164" y="149440"/>
                </a:lnTo>
                <a:lnTo>
                  <a:pt x="929164" y="148487"/>
                </a:lnTo>
                <a:lnTo>
                  <a:pt x="994886" y="107530"/>
                </a:lnTo>
                <a:cubicBezTo>
                  <a:pt x="1006316" y="99910"/>
                  <a:pt x="1010126" y="84670"/>
                  <a:pt x="1003459" y="72287"/>
                </a:cubicBezTo>
                <a:cubicBezTo>
                  <a:pt x="995839" y="59905"/>
                  <a:pt x="980599" y="56095"/>
                  <a:pt x="968216" y="63715"/>
                </a:cubicBezTo>
                <a:lnTo>
                  <a:pt x="929164" y="88480"/>
                </a:lnTo>
                <a:lnTo>
                  <a:pt x="929164" y="88480"/>
                </a:lnTo>
                <a:lnTo>
                  <a:pt x="929164" y="28472"/>
                </a:lnTo>
                <a:cubicBezTo>
                  <a:pt x="927259" y="17995"/>
                  <a:pt x="915829" y="7517"/>
                  <a:pt x="902494" y="7517"/>
                </a:cubicBezTo>
                <a:cubicBezTo>
                  <a:pt x="898684" y="6565"/>
                  <a:pt x="895826" y="7517"/>
                  <a:pt x="892969" y="9422"/>
                </a:cubicBezTo>
                <a:cubicBezTo>
                  <a:pt x="883444" y="13232"/>
                  <a:pt x="877729" y="21805"/>
                  <a:pt x="876776" y="32282"/>
                </a:cubicBezTo>
                <a:lnTo>
                  <a:pt x="876776" y="82765"/>
                </a:lnTo>
                <a:lnTo>
                  <a:pt x="852011" y="66572"/>
                </a:lnTo>
                <a:cubicBezTo>
                  <a:pt x="845344" y="61810"/>
                  <a:pt x="836771" y="60857"/>
                  <a:pt x="829151" y="64667"/>
                </a:cubicBezTo>
                <a:cubicBezTo>
                  <a:pt x="824389" y="66572"/>
                  <a:pt x="820579" y="69430"/>
                  <a:pt x="817721" y="74192"/>
                </a:cubicBezTo>
                <a:cubicBezTo>
                  <a:pt x="810101" y="85622"/>
                  <a:pt x="812959" y="101815"/>
                  <a:pt x="824389" y="109435"/>
                </a:cubicBezTo>
                <a:lnTo>
                  <a:pt x="877729" y="144677"/>
                </a:lnTo>
                <a:lnTo>
                  <a:pt x="876776" y="206590"/>
                </a:lnTo>
                <a:lnTo>
                  <a:pt x="807244" y="159917"/>
                </a:lnTo>
                <a:cubicBezTo>
                  <a:pt x="799624" y="155155"/>
                  <a:pt x="791051" y="154202"/>
                  <a:pt x="783431" y="157060"/>
                </a:cubicBezTo>
                <a:cubicBezTo>
                  <a:pt x="778669" y="158965"/>
                  <a:pt x="774859" y="161822"/>
                  <a:pt x="772001" y="166585"/>
                </a:cubicBezTo>
                <a:cubicBezTo>
                  <a:pt x="764381" y="178015"/>
                  <a:pt x="767239" y="194207"/>
                  <a:pt x="778669" y="201827"/>
                </a:cubicBezTo>
                <a:lnTo>
                  <a:pt x="877729" y="268502"/>
                </a:lnTo>
                <a:lnTo>
                  <a:pt x="877729" y="268502"/>
                </a:lnTo>
                <a:lnTo>
                  <a:pt x="877729" y="343750"/>
                </a:lnTo>
                <a:lnTo>
                  <a:pt x="754856" y="260882"/>
                </a:lnTo>
                <a:cubicBezTo>
                  <a:pt x="747236" y="256120"/>
                  <a:pt x="738664" y="255167"/>
                  <a:pt x="731044" y="258025"/>
                </a:cubicBezTo>
                <a:cubicBezTo>
                  <a:pt x="726281" y="259930"/>
                  <a:pt x="722471" y="262787"/>
                  <a:pt x="719614" y="267550"/>
                </a:cubicBezTo>
                <a:cubicBezTo>
                  <a:pt x="711994" y="278980"/>
                  <a:pt x="714851" y="295172"/>
                  <a:pt x="726281" y="302792"/>
                </a:cubicBezTo>
                <a:lnTo>
                  <a:pt x="878681" y="404710"/>
                </a:lnTo>
                <a:lnTo>
                  <a:pt x="878681" y="483767"/>
                </a:lnTo>
                <a:lnTo>
                  <a:pt x="707231" y="363752"/>
                </a:lnTo>
                <a:cubicBezTo>
                  <a:pt x="699611" y="358990"/>
                  <a:pt x="691039" y="358037"/>
                  <a:pt x="683419" y="361847"/>
                </a:cubicBezTo>
                <a:cubicBezTo>
                  <a:pt x="675799" y="364705"/>
                  <a:pt x="670084" y="371372"/>
                  <a:pt x="668179" y="379945"/>
                </a:cubicBezTo>
                <a:lnTo>
                  <a:pt x="628174" y="584732"/>
                </a:lnTo>
                <a:lnTo>
                  <a:pt x="573881" y="528535"/>
                </a:lnTo>
                <a:lnTo>
                  <a:pt x="611981" y="349465"/>
                </a:lnTo>
                <a:cubicBezTo>
                  <a:pt x="614839" y="336130"/>
                  <a:pt x="606266" y="322795"/>
                  <a:pt x="592931" y="318985"/>
                </a:cubicBezTo>
                <a:cubicBezTo>
                  <a:pt x="588169" y="318032"/>
                  <a:pt x="582454" y="318032"/>
                  <a:pt x="577691" y="319937"/>
                </a:cubicBezTo>
                <a:cubicBezTo>
                  <a:pt x="570071" y="322795"/>
                  <a:pt x="564356" y="329462"/>
                  <a:pt x="562451" y="338035"/>
                </a:cubicBezTo>
                <a:lnTo>
                  <a:pt x="531019" y="482815"/>
                </a:lnTo>
                <a:lnTo>
                  <a:pt x="478631" y="428522"/>
                </a:lnTo>
                <a:lnTo>
                  <a:pt x="478631" y="428522"/>
                </a:lnTo>
                <a:lnTo>
                  <a:pt x="504349" y="312317"/>
                </a:lnTo>
                <a:cubicBezTo>
                  <a:pt x="507206" y="298982"/>
                  <a:pt x="498634" y="285647"/>
                  <a:pt x="485299" y="281837"/>
                </a:cubicBezTo>
                <a:cubicBezTo>
                  <a:pt x="480536" y="280885"/>
                  <a:pt x="474821" y="280885"/>
                  <a:pt x="470059" y="282790"/>
                </a:cubicBezTo>
                <a:cubicBezTo>
                  <a:pt x="462439" y="285647"/>
                  <a:pt x="456724" y="292315"/>
                  <a:pt x="454819" y="300887"/>
                </a:cubicBezTo>
                <a:lnTo>
                  <a:pt x="437674" y="382802"/>
                </a:lnTo>
                <a:lnTo>
                  <a:pt x="393859" y="338987"/>
                </a:lnTo>
                <a:lnTo>
                  <a:pt x="407194" y="276122"/>
                </a:lnTo>
                <a:cubicBezTo>
                  <a:pt x="410051" y="262787"/>
                  <a:pt x="401479" y="249452"/>
                  <a:pt x="388144" y="245642"/>
                </a:cubicBezTo>
                <a:cubicBezTo>
                  <a:pt x="383381" y="244690"/>
                  <a:pt x="377666" y="244690"/>
                  <a:pt x="373856" y="246595"/>
                </a:cubicBezTo>
                <a:cubicBezTo>
                  <a:pt x="366236" y="249452"/>
                  <a:pt x="360521" y="256120"/>
                  <a:pt x="358616" y="264692"/>
                </a:cubicBezTo>
                <a:lnTo>
                  <a:pt x="352901" y="293267"/>
                </a:lnTo>
                <a:lnTo>
                  <a:pt x="317659" y="257072"/>
                </a:lnTo>
                <a:cubicBezTo>
                  <a:pt x="310039" y="250405"/>
                  <a:pt x="299561" y="247547"/>
                  <a:pt x="290036" y="251357"/>
                </a:cubicBezTo>
                <a:cubicBezTo>
                  <a:pt x="287179" y="252310"/>
                  <a:pt x="284321" y="253262"/>
                  <a:pt x="282416" y="257072"/>
                </a:cubicBezTo>
                <a:cubicBezTo>
                  <a:pt x="271939" y="266597"/>
                  <a:pt x="271939" y="281837"/>
                  <a:pt x="281464" y="292315"/>
                </a:cubicBezTo>
                <a:lnTo>
                  <a:pt x="323374" y="335177"/>
                </a:lnTo>
                <a:lnTo>
                  <a:pt x="323374" y="335177"/>
                </a:lnTo>
                <a:lnTo>
                  <a:pt x="277654" y="344702"/>
                </a:lnTo>
                <a:cubicBezTo>
                  <a:pt x="264319" y="347560"/>
                  <a:pt x="255746" y="360895"/>
                  <a:pt x="258604" y="375182"/>
                </a:cubicBezTo>
                <a:cubicBezTo>
                  <a:pt x="261461" y="388517"/>
                  <a:pt x="274796" y="397090"/>
                  <a:pt x="289084" y="394232"/>
                </a:cubicBezTo>
                <a:lnTo>
                  <a:pt x="364331" y="378040"/>
                </a:lnTo>
                <a:lnTo>
                  <a:pt x="364331" y="378040"/>
                </a:lnTo>
                <a:lnTo>
                  <a:pt x="407194" y="423760"/>
                </a:lnTo>
                <a:lnTo>
                  <a:pt x="309086" y="444715"/>
                </a:lnTo>
                <a:cubicBezTo>
                  <a:pt x="295751" y="447572"/>
                  <a:pt x="287179" y="460907"/>
                  <a:pt x="290036" y="475195"/>
                </a:cubicBezTo>
                <a:cubicBezTo>
                  <a:pt x="292894" y="488530"/>
                  <a:pt x="306229" y="497102"/>
                  <a:pt x="320516" y="494245"/>
                </a:cubicBezTo>
                <a:lnTo>
                  <a:pt x="449104" y="465670"/>
                </a:lnTo>
                <a:lnTo>
                  <a:pt x="491966" y="511390"/>
                </a:lnTo>
                <a:lnTo>
                  <a:pt x="356711" y="540917"/>
                </a:lnTo>
                <a:cubicBezTo>
                  <a:pt x="343376" y="543775"/>
                  <a:pt x="334804" y="557110"/>
                  <a:pt x="337661" y="571397"/>
                </a:cubicBezTo>
                <a:cubicBezTo>
                  <a:pt x="340519" y="584732"/>
                  <a:pt x="353854" y="593305"/>
                  <a:pt x="368141" y="590447"/>
                </a:cubicBezTo>
                <a:lnTo>
                  <a:pt x="533876" y="554252"/>
                </a:lnTo>
                <a:lnTo>
                  <a:pt x="585311" y="608545"/>
                </a:lnTo>
                <a:lnTo>
                  <a:pt x="371951" y="655217"/>
                </a:lnTo>
                <a:cubicBezTo>
                  <a:pt x="364331" y="657122"/>
                  <a:pt x="357664" y="661885"/>
                  <a:pt x="353854" y="670457"/>
                </a:cubicBezTo>
                <a:cubicBezTo>
                  <a:pt x="351949" y="678077"/>
                  <a:pt x="351949" y="686650"/>
                  <a:pt x="355759" y="693317"/>
                </a:cubicBezTo>
                <a:lnTo>
                  <a:pt x="471964" y="876197"/>
                </a:lnTo>
                <a:lnTo>
                  <a:pt x="395764" y="876197"/>
                </a:lnTo>
                <a:lnTo>
                  <a:pt x="307181" y="731417"/>
                </a:lnTo>
                <a:cubicBezTo>
                  <a:pt x="300514" y="720940"/>
                  <a:pt x="287179" y="717130"/>
                  <a:pt x="275749" y="720940"/>
                </a:cubicBezTo>
                <a:cubicBezTo>
                  <a:pt x="274796" y="721892"/>
                  <a:pt x="272891" y="721892"/>
                  <a:pt x="271939" y="722845"/>
                </a:cubicBezTo>
                <a:cubicBezTo>
                  <a:pt x="260509" y="730465"/>
                  <a:pt x="256699" y="745705"/>
                  <a:pt x="263366" y="758087"/>
                </a:cubicBezTo>
                <a:lnTo>
                  <a:pt x="335756" y="876197"/>
                </a:lnTo>
                <a:lnTo>
                  <a:pt x="335756" y="876197"/>
                </a:lnTo>
                <a:lnTo>
                  <a:pt x="273844" y="876197"/>
                </a:lnTo>
                <a:lnTo>
                  <a:pt x="272891" y="876197"/>
                </a:lnTo>
                <a:lnTo>
                  <a:pt x="203359" y="763802"/>
                </a:lnTo>
                <a:cubicBezTo>
                  <a:pt x="196691" y="753325"/>
                  <a:pt x="183356" y="749515"/>
                  <a:pt x="171926" y="753325"/>
                </a:cubicBezTo>
                <a:cubicBezTo>
                  <a:pt x="170974" y="754277"/>
                  <a:pt x="169069" y="754277"/>
                  <a:pt x="168116" y="755230"/>
                </a:cubicBezTo>
                <a:cubicBezTo>
                  <a:pt x="155734" y="762850"/>
                  <a:pt x="152876" y="778090"/>
                  <a:pt x="159544" y="790472"/>
                </a:cubicBezTo>
                <a:lnTo>
                  <a:pt x="212884" y="876197"/>
                </a:lnTo>
                <a:lnTo>
                  <a:pt x="212884" y="876197"/>
                </a:lnTo>
                <a:lnTo>
                  <a:pt x="150019" y="876197"/>
                </a:lnTo>
                <a:lnTo>
                  <a:pt x="150019" y="876197"/>
                </a:lnTo>
                <a:lnTo>
                  <a:pt x="109061" y="809522"/>
                </a:lnTo>
                <a:cubicBezTo>
                  <a:pt x="102394" y="799045"/>
                  <a:pt x="89059" y="794282"/>
                  <a:pt x="77629" y="799045"/>
                </a:cubicBezTo>
                <a:cubicBezTo>
                  <a:pt x="76676" y="799997"/>
                  <a:pt x="74771" y="799997"/>
                  <a:pt x="73819" y="800950"/>
                </a:cubicBezTo>
                <a:cubicBezTo>
                  <a:pt x="62389" y="808570"/>
                  <a:pt x="58579" y="823810"/>
                  <a:pt x="65246" y="836192"/>
                </a:cubicBezTo>
                <a:lnTo>
                  <a:pt x="90011" y="876197"/>
                </a:lnTo>
                <a:lnTo>
                  <a:pt x="30004" y="877150"/>
                </a:lnTo>
                <a:cubicBezTo>
                  <a:pt x="18574" y="876197"/>
                  <a:pt x="7144" y="888580"/>
                  <a:pt x="7144" y="902867"/>
                </a:cubicBezTo>
                <a:cubicBezTo>
                  <a:pt x="7144" y="916202"/>
                  <a:pt x="18574" y="927632"/>
                  <a:pt x="32861" y="927632"/>
                </a:cubicBezTo>
                <a:lnTo>
                  <a:pt x="82391" y="926680"/>
                </a:lnTo>
                <a:lnTo>
                  <a:pt x="83344" y="926680"/>
                </a:lnTo>
                <a:lnTo>
                  <a:pt x="67151" y="951445"/>
                </a:lnTo>
                <a:cubicBezTo>
                  <a:pt x="59531" y="962875"/>
                  <a:pt x="62389" y="979067"/>
                  <a:pt x="73819" y="986687"/>
                </a:cubicBezTo>
                <a:cubicBezTo>
                  <a:pt x="85249" y="994307"/>
                  <a:pt x="101441" y="991450"/>
                  <a:pt x="109061" y="980020"/>
                </a:cubicBezTo>
                <a:lnTo>
                  <a:pt x="144304" y="927632"/>
                </a:lnTo>
                <a:lnTo>
                  <a:pt x="207169" y="927632"/>
                </a:lnTo>
                <a:lnTo>
                  <a:pt x="207169" y="927632"/>
                </a:lnTo>
                <a:lnTo>
                  <a:pt x="159544" y="998117"/>
                </a:lnTo>
                <a:cubicBezTo>
                  <a:pt x="151924" y="1009547"/>
                  <a:pt x="154781" y="1025740"/>
                  <a:pt x="166211" y="1033360"/>
                </a:cubicBezTo>
                <a:cubicBezTo>
                  <a:pt x="177641" y="1040980"/>
                  <a:pt x="193834" y="1038122"/>
                  <a:pt x="201454" y="1026692"/>
                </a:cubicBezTo>
                <a:lnTo>
                  <a:pt x="268129" y="927632"/>
                </a:lnTo>
                <a:lnTo>
                  <a:pt x="342424" y="928585"/>
                </a:lnTo>
                <a:lnTo>
                  <a:pt x="260509" y="1051457"/>
                </a:lnTo>
                <a:cubicBezTo>
                  <a:pt x="252889" y="1062888"/>
                  <a:pt x="255746" y="1079080"/>
                  <a:pt x="267176" y="1086700"/>
                </a:cubicBezTo>
                <a:cubicBezTo>
                  <a:pt x="278606" y="1094320"/>
                  <a:pt x="294799" y="1091463"/>
                  <a:pt x="302419" y="1080032"/>
                </a:cubicBezTo>
                <a:lnTo>
                  <a:pt x="404336" y="928585"/>
                </a:lnTo>
                <a:lnTo>
                  <a:pt x="483394" y="928585"/>
                </a:lnTo>
                <a:lnTo>
                  <a:pt x="362426" y="1100035"/>
                </a:lnTo>
                <a:cubicBezTo>
                  <a:pt x="357664" y="1106702"/>
                  <a:pt x="356711" y="1115275"/>
                  <a:pt x="360521" y="1123847"/>
                </a:cubicBezTo>
                <a:cubicBezTo>
                  <a:pt x="363379" y="1131467"/>
                  <a:pt x="370046" y="1137182"/>
                  <a:pt x="378619" y="1139088"/>
                </a:cubicBezTo>
                <a:lnTo>
                  <a:pt x="584359" y="1177188"/>
                </a:lnTo>
                <a:lnTo>
                  <a:pt x="528161" y="1232433"/>
                </a:lnTo>
                <a:lnTo>
                  <a:pt x="349091" y="1193380"/>
                </a:lnTo>
                <a:cubicBezTo>
                  <a:pt x="344329" y="1192427"/>
                  <a:pt x="338614" y="1192427"/>
                  <a:pt x="334804" y="1194332"/>
                </a:cubicBezTo>
                <a:cubicBezTo>
                  <a:pt x="327184" y="1197190"/>
                  <a:pt x="321469" y="1203857"/>
                  <a:pt x="319564" y="1212430"/>
                </a:cubicBezTo>
                <a:cubicBezTo>
                  <a:pt x="316706" y="1225765"/>
                  <a:pt x="325279" y="1240052"/>
                  <a:pt x="338614" y="1242910"/>
                </a:cubicBezTo>
                <a:lnTo>
                  <a:pt x="483394" y="1274342"/>
                </a:lnTo>
                <a:lnTo>
                  <a:pt x="483394" y="1274342"/>
                </a:lnTo>
                <a:lnTo>
                  <a:pt x="429101" y="1326730"/>
                </a:lnTo>
                <a:lnTo>
                  <a:pt x="311944" y="1300060"/>
                </a:lnTo>
                <a:cubicBezTo>
                  <a:pt x="307181" y="1299108"/>
                  <a:pt x="301466" y="1299108"/>
                  <a:pt x="296704" y="1301013"/>
                </a:cubicBezTo>
                <a:cubicBezTo>
                  <a:pt x="289084" y="1303870"/>
                  <a:pt x="283369" y="1310538"/>
                  <a:pt x="281464" y="1319110"/>
                </a:cubicBezTo>
                <a:cubicBezTo>
                  <a:pt x="278606" y="1332445"/>
                  <a:pt x="287179" y="1345780"/>
                  <a:pt x="300514" y="1349590"/>
                </a:cubicBezTo>
                <a:lnTo>
                  <a:pt x="383381" y="1367688"/>
                </a:lnTo>
                <a:lnTo>
                  <a:pt x="337661" y="1411502"/>
                </a:lnTo>
                <a:lnTo>
                  <a:pt x="337661" y="1411502"/>
                </a:lnTo>
                <a:lnTo>
                  <a:pt x="275749" y="1398167"/>
                </a:lnTo>
                <a:cubicBezTo>
                  <a:pt x="270986" y="1397215"/>
                  <a:pt x="265271" y="1397215"/>
                  <a:pt x="261461" y="1399120"/>
                </a:cubicBezTo>
                <a:cubicBezTo>
                  <a:pt x="253841" y="1401977"/>
                  <a:pt x="248126" y="1408645"/>
                  <a:pt x="246221" y="1417217"/>
                </a:cubicBezTo>
                <a:cubicBezTo>
                  <a:pt x="243364" y="1430552"/>
                  <a:pt x="251936" y="1443888"/>
                  <a:pt x="265271" y="1447697"/>
                </a:cubicBezTo>
                <a:lnTo>
                  <a:pt x="293846" y="1454365"/>
                </a:lnTo>
                <a:lnTo>
                  <a:pt x="293846" y="1454365"/>
                </a:lnTo>
                <a:lnTo>
                  <a:pt x="257651" y="1488655"/>
                </a:lnTo>
                <a:cubicBezTo>
                  <a:pt x="247174" y="1498180"/>
                  <a:pt x="247174" y="1514372"/>
                  <a:pt x="256699" y="1524850"/>
                </a:cubicBezTo>
                <a:cubicBezTo>
                  <a:pt x="266224" y="1535327"/>
                  <a:pt x="282416" y="1535327"/>
                  <a:pt x="291941" y="1525802"/>
                </a:cubicBezTo>
                <a:lnTo>
                  <a:pt x="334804" y="1483892"/>
                </a:lnTo>
                <a:lnTo>
                  <a:pt x="334804" y="1483892"/>
                </a:lnTo>
                <a:lnTo>
                  <a:pt x="344329" y="1528660"/>
                </a:lnTo>
                <a:cubicBezTo>
                  <a:pt x="347186" y="1541995"/>
                  <a:pt x="360521" y="1550567"/>
                  <a:pt x="374809" y="1547710"/>
                </a:cubicBezTo>
                <a:cubicBezTo>
                  <a:pt x="388144" y="1544852"/>
                  <a:pt x="396716" y="1531517"/>
                  <a:pt x="393859" y="1517230"/>
                </a:cubicBezTo>
                <a:lnTo>
                  <a:pt x="377666" y="1441983"/>
                </a:lnTo>
                <a:lnTo>
                  <a:pt x="377666" y="1441983"/>
                </a:lnTo>
                <a:lnTo>
                  <a:pt x="423386" y="1398167"/>
                </a:lnTo>
                <a:lnTo>
                  <a:pt x="444341" y="1496275"/>
                </a:lnTo>
                <a:cubicBezTo>
                  <a:pt x="447199" y="1509610"/>
                  <a:pt x="460534" y="1518183"/>
                  <a:pt x="474821" y="1515325"/>
                </a:cubicBezTo>
                <a:cubicBezTo>
                  <a:pt x="488156" y="1512467"/>
                  <a:pt x="496729" y="1499133"/>
                  <a:pt x="493871" y="1484845"/>
                </a:cubicBezTo>
                <a:lnTo>
                  <a:pt x="466249" y="1356258"/>
                </a:lnTo>
                <a:lnTo>
                  <a:pt x="467201" y="1356258"/>
                </a:lnTo>
                <a:lnTo>
                  <a:pt x="511969" y="1313395"/>
                </a:lnTo>
                <a:lnTo>
                  <a:pt x="541496" y="1447697"/>
                </a:lnTo>
                <a:cubicBezTo>
                  <a:pt x="544354" y="1461033"/>
                  <a:pt x="557689" y="1469605"/>
                  <a:pt x="571976" y="1466747"/>
                </a:cubicBezTo>
                <a:cubicBezTo>
                  <a:pt x="585311" y="1463890"/>
                  <a:pt x="593884" y="1450555"/>
                  <a:pt x="591026" y="1436267"/>
                </a:cubicBezTo>
                <a:lnTo>
                  <a:pt x="554831" y="1270533"/>
                </a:lnTo>
                <a:lnTo>
                  <a:pt x="608171" y="1218145"/>
                </a:lnTo>
                <a:lnTo>
                  <a:pt x="651986" y="1429600"/>
                </a:lnTo>
                <a:cubicBezTo>
                  <a:pt x="653891" y="1437220"/>
                  <a:pt x="659606" y="1443888"/>
                  <a:pt x="667226" y="1447697"/>
                </a:cubicBezTo>
                <a:cubicBezTo>
                  <a:pt x="674846" y="1450555"/>
                  <a:pt x="683419" y="1450555"/>
                  <a:pt x="691039" y="1445792"/>
                </a:cubicBezTo>
                <a:lnTo>
                  <a:pt x="874871" y="1330540"/>
                </a:lnTo>
                <a:lnTo>
                  <a:pt x="874871" y="1405788"/>
                </a:lnTo>
                <a:lnTo>
                  <a:pt x="874871" y="1405788"/>
                </a:lnTo>
                <a:lnTo>
                  <a:pt x="731044" y="1497227"/>
                </a:lnTo>
                <a:cubicBezTo>
                  <a:pt x="719614" y="1504847"/>
                  <a:pt x="715804" y="1520088"/>
                  <a:pt x="722471" y="1532470"/>
                </a:cubicBezTo>
                <a:cubicBezTo>
                  <a:pt x="730091" y="1543900"/>
                  <a:pt x="745331" y="1547710"/>
                  <a:pt x="757714" y="1541042"/>
                </a:cubicBezTo>
                <a:lnTo>
                  <a:pt x="875824" y="1468652"/>
                </a:lnTo>
                <a:lnTo>
                  <a:pt x="875824" y="1468652"/>
                </a:lnTo>
                <a:lnTo>
                  <a:pt x="875824" y="1530565"/>
                </a:lnTo>
                <a:lnTo>
                  <a:pt x="875824" y="1530565"/>
                </a:lnTo>
                <a:lnTo>
                  <a:pt x="763429" y="1600097"/>
                </a:lnTo>
                <a:cubicBezTo>
                  <a:pt x="751999" y="1607717"/>
                  <a:pt x="748189" y="1622958"/>
                  <a:pt x="754856" y="1635340"/>
                </a:cubicBezTo>
                <a:cubicBezTo>
                  <a:pt x="762476" y="1647722"/>
                  <a:pt x="777716" y="1650580"/>
                  <a:pt x="790099" y="1643913"/>
                </a:cubicBezTo>
                <a:lnTo>
                  <a:pt x="875824" y="1590572"/>
                </a:lnTo>
                <a:lnTo>
                  <a:pt x="875824" y="1591525"/>
                </a:lnTo>
                <a:lnTo>
                  <a:pt x="875824" y="1654390"/>
                </a:lnTo>
                <a:lnTo>
                  <a:pt x="809149" y="1695347"/>
                </a:lnTo>
                <a:cubicBezTo>
                  <a:pt x="796766" y="1702967"/>
                  <a:pt x="793909" y="1718208"/>
                  <a:pt x="800576" y="1730590"/>
                </a:cubicBezTo>
                <a:cubicBezTo>
                  <a:pt x="808196" y="1742020"/>
                  <a:pt x="823436" y="1745830"/>
                  <a:pt x="835819" y="1739163"/>
                </a:cubicBezTo>
                <a:lnTo>
                  <a:pt x="875824" y="1714397"/>
                </a:lnTo>
                <a:lnTo>
                  <a:pt x="875824" y="1715350"/>
                </a:lnTo>
                <a:lnTo>
                  <a:pt x="875824" y="1774405"/>
                </a:lnTo>
                <a:cubicBezTo>
                  <a:pt x="875824" y="1788692"/>
                  <a:pt x="887254" y="1800122"/>
                  <a:pt x="901541" y="1800122"/>
                </a:cubicBezTo>
                <a:cubicBezTo>
                  <a:pt x="914876" y="1800122"/>
                  <a:pt x="926306" y="1788692"/>
                  <a:pt x="926306" y="1774405"/>
                </a:cubicBezTo>
                <a:lnTo>
                  <a:pt x="927259" y="1723922"/>
                </a:lnTo>
                <a:lnTo>
                  <a:pt x="927259" y="1723922"/>
                </a:lnTo>
                <a:lnTo>
                  <a:pt x="951071" y="1740115"/>
                </a:lnTo>
                <a:cubicBezTo>
                  <a:pt x="962501" y="1747735"/>
                  <a:pt x="978694" y="1744877"/>
                  <a:pt x="986314" y="1733447"/>
                </a:cubicBezTo>
                <a:cubicBezTo>
                  <a:pt x="993934" y="1722017"/>
                  <a:pt x="991076" y="1705825"/>
                  <a:pt x="979646" y="1698205"/>
                </a:cubicBezTo>
                <a:lnTo>
                  <a:pt x="926306" y="1662010"/>
                </a:lnTo>
                <a:lnTo>
                  <a:pt x="926306" y="1662010"/>
                </a:lnTo>
                <a:lnTo>
                  <a:pt x="926306" y="1600097"/>
                </a:lnTo>
                <a:lnTo>
                  <a:pt x="926306" y="1599145"/>
                </a:lnTo>
                <a:lnTo>
                  <a:pt x="926306" y="1599145"/>
                </a:lnTo>
                <a:lnTo>
                  <a:pt x="997744" y="1646770"/>
                </a:lnTo>
                <a:cubicBezTo>
                  <a:pt x="1009174" y="1654390"/>
                  <a:pt x="1025366" y="1651533"/>
                  <a:pt x="1032986" y="1640102"/>
                </a:cubicBezTo>
                <a:cubicBezTo>
                  <a:pt x="1040606" y="1628672"/>
                  <a:pt x="1037749" y="1612480"/>
                  <a:pt x="1026319" y="1604860"/>
                </a:cubicBezTo>
                <a:lnTo>
                  <a:pt x="927259" y="1538185"/>
                </a:lnTo>
                <a:lnTo>
                  <a:pt x="927259" y="1538185"/>
                </a:lnTo>
                <a:lnTo>
                  <a:pt x="928211" y="1463890"/>
                </a:lnTo>
                <a:lnTo>
                  <a:pt x="928211" y="1463890"/>
                </a:lnTo>
                <a:lnTo>
                  <a:pt x="1051084" y="1546758"/>
                </a:lnTo>
                <a:cubicBezTo>
                  <a:pt x="1062514" y="1554377"/>
                  <a:pt x="1078706" y="1551520"/>
                  <a:pt x="1086326" y="1540090"/>
                </a:cubicBezTo>
                <a:cubicBezTo>
                  <a:pt x="1093946" y="1528660"/>
                  <a:pt x="1091089" y="1512467"/>
                  <a:pt x="1079659" y="1504847"/>
                </a:cubicBezTo>
                <a:lnTo>
                  <a:pt x="927259" y="1402930"/>
                </a:lnTo>
                <a:lnTo>
                  <a:pt x="927259" y="1402930"/>
                </a:lnTo>
                <a:lnTo>
                  <a:pt x="927259" y="1323872"/>
                </a:lnTo>
                <a:lnTo>
                  <a:pt x="1097756" y="1443888"/>
                </a:lnTo>
                <a:cubicBezTo>
                  <a:pt x="1111091" y="1453413"/>
                  <a:pt x="1133951" y="1444840"/>
                  <a:pt x="1136809" y="1427695"/>
                </a:cubicBezTo>
                <a:lnTo>
                  <a:pt x="1176814" y="1222907"/>
                </a:lnTo>
                <a:lnTo>
                  <a:pt x="1231106" y="1279105"/>
                </a:lnTo>
                <a:lnTo>
                  <a:pt x="1231106" y="1279105"/>
                </a:lnTo>
                <a:lnTo>
                  <a:pt x="1192054" y="1458175"/>
                </a:lnTo>
                <a:cubicBezTo>
                  <a:pt x="1189196" y="1471510"/>
                  <a:pt x="1197769" y="1484845"/>
                  <a:pt x="1211104" y="1487702"/>
                </a:cubicBezTo>
                <a:cubicBezTo>
                  <a:pt x="1224439" y="1490560"/>
                  <a:pt x="1237774" y="1481988"/>
                  <a:pt x="1241584" y="1468652"/>
                </a:cubicBezTo>
                <a:lnTo>
                  <a:pt x="1273016" y="1323872"/>
                </a:lnTo>
                <a:lnTo>
                  <a:pt x="1273016" y="1323872"/>
                </a:lnTo>
                <a:lnTo>
                  <a:pt x="1325404" y="1377213"/>
                </a:lnTo>
                <a:lnTo>
                  <a:pt x="1325404" y="1377213"/>
                </a:lnTo>
                <a:lnTo>
                  <a:pt x="1300639" y="1494370"/>
                </a:lnTo>
                <a:cubicBezTo>
                  <a:pt x="1297781" y="1507705"/>
                  <a:pt x="1306354" y="1521040"/>
                  <a:pt x="1319689" y="1524850"/>
                </a:cubicBezTo>
                <a:cubicBezTo>
                  <a:pt x="1333024" y="1527708"/>
                  <a:pt x="1346359" y="1519135"/>
                  <a:pt x="1350169" y="1505800"/>
                </a:cubicBezTo>
                <a:lnTo>
                  <a:pt x="1368266" y="1421980"/>
                </a:lnTo>
                <a:lnTo>
                  <a:pt x="1368266" y="1421980"/>
                </a:lnTo>
                <a:lnTo>
                  <a:pt x="1368266" y="1422933"/>
                </a:lnTo>
                <a:lnTo>
                  <a:pt x="1411129" y="1467700"/>
                </a:lnTo>
                <a:lnTo>
                  <a:pt x="1411129" y="1467700"/>
                </a:lnTo>
                <a:lnTo>
                  <a:pt x="1397794" y="1530565"/>
                </a:lnTo>
                <a:cubicBezTo>
                  <a:pt x="1394936" y="1543900"/>
                  <a:pt x="1403509" y="1558188"/>
                  <a:pt x="1416844" y="1561045"/>
                </a:cubicBezTo>
                <a:cubicBezTo>
                  <a:pt x="1430179" y="1563902"/>
                  <a:pt x="1443514" y="1555330"/>
                  <a:pt x="1447324" y="1541995"/>
                </a:cubicBezTo>
                <a:lnTo>
                  <a:pt x="1453039" y="1513420"/>
                </a:lnTo>
                <a:lnTo>
                  <a:pt x="1453039" y="1513420"/>
                </a:lnTo>
                <a:lnTo>
                  <a:pt x="1488281" y="1549615"/>
                </a:lnTo>
                <a:cubicBezTo>
                  <a:pt x="1497806" y="1560092"/>
                  <a:pt x="1513999" y="1560092"/>
                  <a:pt x="1523524" y="1550567"/>
                </a:cubicBezTo>
                <a:cubicBezTo>
                  <a:pt x="1534001" y="1541042"/>
                  <a:pt x="1534001" y="1524850"/>
                  <a:pt x="1524476" y="1514372"/>
                </a:cubicBezTo>
                <a:lnTo>
                  <a:pt x="1483519" y="1472463"/>
                </a:lnTo>
                <a:lnTo>
                  <a:pt x="1482566" y="1471510"/>
                </a:lnTo>
                <a:lnTo>
                  <a:pt x="1528286" y="1461985"/>
                </a:lnTo>
                <a:cubicBezTo>
                  <a:pt x="1541621" y="1459127"/>
                  <a:pt x="1550194" y="1445792"/>
                  <a:pt x="1547336" y="1431505"/>
                </a:cubicBezTo>
                <a:cubicBezTo>
                  <a:pt x="1544479" y="1418170"/>
                  <a:pt x="1531144" y="1409597"/>
                  <a:pt x="1516856" y="1412455"/>
                </a:cubicBezTo>
                <a:lnTo>
                  <a:pt x="1440656" y="1428647"/>
                </a:lnTo>
                <a:lnTo>
                  <a:pt x="1397794" y="1379117"/>
                </a:lnTo>
                <a:lnTo>
                  <a:pt x="1397794" y="1379117"/>
                </a:lnTo>
                <a:lnTo>
                  <a:pt x="1495901" y="1358163"/>
                </a:lnTo>
                <a:cubicBezTo>
                  <a:pt x="1509236" y="1355305"/>
                  <a:pt x="1517809" y="1341970"/>
                  <a:pt x="1514951" y="1327683"/>
                </a:cubicBezTo>
                <a:cubicBezTo>
                  <a:pt x="1512094" y="1314347"/>
                  <a:pt x="1498759" y="1305775"/>
                  <a:pt x="1484471" y="1308633"/>
                </a:cubicBezTo>
                <a:lnTo>
                  <a:pt x="1355884" y="1336255"/>
                </a:lnTo>
                <a:lnTo>
                  <a:pt x="1355884" y="1336255"/>
                </a:lnTo>
                <a:lnTo>
                  <a:pt x="1313021" y="1291488"/>
                </a:lnTo>
                <a:lnTo>
                  <a:pt x="1313021" y="1291488"/>
                </a:lnTo>
                <a:lnTo>
                  <a:pt x="1448276" y="1261960"/>
                </a:lnTo>
                <a:cubicBezTo>
                  <a:pt x="1461611" y="1259102"/>
                  <a:pt x="1470184" y="1245767"/>
                  <a:pt x="1467326" y="1231480"/>
                </a:cubicBezTo>
                <a:cubicBezTo>
                  <a:pt x="1464469" y="1218145"/>
                  <a:pt x="1451134" y="1209572"/>
                  <a:pt x="1436846" y="1212430"/>
                </a:cubicBezTo>
                <a:lnTo>
                  <a:pt x="1271111" y="1248625"/>
                </a:lnTo>
                <a:lnTo>
                  <a:pt x="1271111" y="1248625"/>
                </a:lnTo>
                <a:lnTo>
                  <a:pt x="1218724" y="1194332"/>
                </a:lnTo>
                <a:lnTo>
                  <a:pt x="1431131" y="1150517"/>
                </a:lnTo>
                <a:cubicBezTo>
                  <a:pt x="1439704" y="1149565"/>
                  <a:pt x="1445419" y="1143850"/>
                  <a:pt x="1449229" y="1135277"/>
                </a:cubicBezTo>
                <a:cubicBezTo>
                  <a:pt x="1451134" y="1127657"/>
                  <a:pt x="1451134" y="1119085"/>
                  <a:pt x="1447324" y="1112417"/>
                </a:cubicBezTo>
                <a:lnTo>
                  <a:pt x="1332071" y="929537"/>
                </a:lnTo>
                <a:lnTo>
                  <a:pt x="1407319" y="929537"/>
                </a:lnTo>
                <a:lnTo>
                  <a:pt x="1495901" y="1073365"/>
                </a:lnTo>
                <a:cubicBezTo>
                  <a:pt x="1503521" y="1084795"/>
                  <a:pt x="1519714" y="1088605"/>
                  <a:pt x="1531144" y="1081938"/>
                </a:cubicBezTo>
                <a:cubicBezTo>
                  <a:pt x="1542574" y="1074317"/>
                  <a:pt x="1546384" y="1059077"/>
                  <a:pt x="1539716" y="1046695"/>
                </a:cubicBezTo>
                <a:lnTo>
                  <a:pt x="1467326" y="929537"/>
                </a:lnTo>
                <a:lnTo>
                  <a:pt x="1529239" y="929537"/>
                </a:lnTo>
                <a:lnTo>
                  <a:pt x="1530191" y="929537"/>
                </a:lnTo>
                <a:lnTo>
                  <a:pt x="1598771" y="1040980"/>
                </a:lnTo>
                <a:cubicBezTo>
                  <a:pt x="1606391" y="1052410"/>
                  <a:pt x="1622584" y="1056220"/>
                  <a:pt x="1634014" y="1049552"/>
                </a:cubicBezTo>
                <a:cubicBezTo>
                  <a:pt x="1645444" y="1041932"/>
                  <a:pt x="1649254" y="1026692"/>
                  <a:pt x="1642586" y="1014310"/>
                </a:cubicBezTo>
                <a:lnTo>
                  <a:pt x="1590199" y="928585"/>
                </a:lnTo>
                <a:lnTo>
                  <a:pt x="1653064" y="928585"/>
                </a:lnTo>
                <a:lnTo>
                  <a:pt x="1653064" y="928585"/>
                </a:lnTo>
                <a:lnTo>
                  <a:pt x="1694021" y="994307"/>
                </a:lnTo>
                <a:cubicBezTo>
                  <a:pt x="1701641" y="1005737"/>
                  <a:pt x="1717834" y="1009547"/>
                  <a:pt x="1729264" y="1002880"/>
                </a:cubicBezTo>
                <a:cubicBezTo>
                  <a:pt x="1740694" y="995260"/>
                  <a:pt x="1744504" y="980020"/>
                  <a:pt x="1737836" y="967637"/>
                </a:cubicBezTo>
                <a:lnTo>
                  <a:pt x="1714024" y="928585"/>
                </a:lnTo>
                <a:lnTo>
                  <a:pt x="1714024" y="928585"/>
                </a:lnTo>
                <a:lnTo>
                  <a:pt x="1774031" y="928585"/>
                </a:lnTo>
                <a:cubicBezTo>
                  <a:pt x="1787366" y="928585"/>
                  <a:pt x="1798796" y="917155"/>
                  <a:pt x="1798796" y="902867"/>
                </a:cubicBezTo>
                <a:cubicBezTo>
                  <a:pt x="1798796" y="888580"/>
                  <a:pt x="1787366" y="877150"/>
                  <a:pt x="1773079" y="877150"/>
                </a:cubicBezTo>
                <a:lnTo>
                  <a:pt x="1722596" y="878102"/>
                </a:lnTo>
                <a:lnTo>
                  <a:pt x="1722596" y="878102"/>
                </a:lnTo>
                <a:lnTo>
                  <a:pt x="1738789" y="853337"/>
                </a:lnTo>
                <a:cubicBezTo>
                  <a:pt x="1746409" y="841907"/>
                  <a:pt x="1743551" y="825715"/>
                  <a:pt x="1732121" y="818095"/>
                </a:cubicBezTo>
                <a:cubicBezTo>
                  <a:pt x="1724501" y="813332"/>
                  <a:pt x="1715929" y="812380"/>
                  <a:pt x="1708309" y="815237"/>
                </a:cubicBezTo>
                <a:cubicBezTo>
                  <a:pt x="1703546" y="817142"/>
                  <a:pt x="1699736" y="820000"/>
                  <a:pt x="1696879" y="824762"/>
                </a:cubicBezTo>
                <a:lnTo>
                  <a:pt x="1661636" y="877150"/>
                </a:lnTo>
                <a:lnTo>
                  <a:pt x="1661636" y="877150"/>
                </a:lnTo>
                <a:lnTo>
                  <a:pt x="1598771" y="877150"/>
                </a:lnTo>
                <a:lnTo>
                  <a:pt x="1646396" y="806665"/>
                </a:lnTo>
                <a:cubicBezTo>
                  <a:pt x="1654016" y="795235"/>
                  <a:pt x="1651159" y="779042"/>
                  <a:pt x="1639729" y="771422"/>
                </a:cubicBezTo>
                <a:cubicBezTo>
                  <a:pt x="1632109" y="766660"/>
                  <a:pt x="1623536" y="765707"/>
                  <a:pt x="1615916" y="768565"/>
                </a:cubicBezTo>
                <a:cubicBezTo>
                  <a:pt x="1611154" y="770470"/>
                  <a:pt x="1607344" y="773327"/>
                  <a:pt x="1604486" y="778090"/>
                </a:cubicBezTo>
                <a:lnTo>
                  <a:pt x="1537811" y="877150"/>
                </a:lnTo>
                <a:lnTo>
                  <a:pt x="1462564" y="877150"/>
                </a:lnTo>
                <a:lnTo>
                  <a:pt x="1462564" y="877150"/>
                </a:lnTo>
                <a:lnTo>
                  <a:pt x="1545431" y="754277"/>
                </a:lnTo>
                <a:cubicBezTo>
                  <a:pt x="1553051" y="742847"/>
                  <a:pt x="1550194" y="726655"/>
                  <a:pt x="1538764" y="719035"/>
                </a:cubicBezTo>
                <a:cubicBezTo>
                  <a:pt x="1531144" y="714272"/>
                  <a:pt x="1522571" y="713320"/>
                  <a:pt x="1514951" y="716177"/>
                </a:cubicBezTo>
                <a:cubicBezTo>
                  <a:pt x="1510189" y="718082"/>
                  <a:pt x="1506379" y="720940"/>
                  <a:pt x="1503521" y="725702"/>
                </a:cubicBezTo>
                <a:lnTo>
                  <a:pt x="1401604" y="878102"/>
                </a:lnTo>
                <a:lnTo>
                  <a:pt x="1322546" y="877150"/>
                </a:lnTo>
                <a:lnTo>
                  <a:pt x="1443514" y="706652"/>
                </a:lnTo>
                <a:cubicBezTo>
                  <a:pt x="1448276" y="699032"/>
                  <a:pt x="1449229" y="690460"/>
                  <a:pt x="1445419" y="682840"/>
                </a:cubicBezTo>
                <a:cubicBezTo>
                  <a:pt x="1441609" y="674267"/>
                  <a:pt x="1434941" y="668552"/>
                  <a:pt x="1427321" y="667600"/>
                </a:cubicBezTo>
                <a:lnTo>
                  <a:pt x="1221581" y="628547"/>
                </a:lnTo>
                <a:lnTo>
                  <a:pt x="1278731" y="573302"/>
                </a:lnTo>
                <a:lnTo>
                  <a:pt x="1456849" y="611402"/>
                </a:lnTo>
                <a:cubicBezTo>
                  <a:pt x="1470184" y="614260"/>
                  <a:pt x="1483519" y="605687"/>
                  <a:pt x="1487329" y="592352"/>
                </a:cubicBezTo>
                <a:cubicBezTo>
                  <a:pt x="1490186" y="579017"/>
                  <a:pt x="1481614" y="565682"/>
                  <a:pt x="1468279" y="561872"/>
                </a:cubicBezTo>
                <a:lnTo>
                  <a:pt x="1321594" y="532345"/>
                </a:lnTo>
                <a:lnTo>
                  <a:pt x="1374934" y="479957"/>
                </a:lnTo>
                <a:lnTo>
                  <a:pt x="1492091" y="504722"/>
                </a:lnTo>
                <a:cubicBezTo>
                  <a:pt x="1505426" y="507580"/>
                  <a:pt x="1518761" y="499007"/>
                  <a:pt x="1522571" y="485672"/>
                </a:cubicBezTo>
                <a:cubicBezTo>
                  <a:pt x="1525429" y="472337"/>
                  <a:pt x="1516856" y="459002"/>
                  <a:pt x="1503521" y="455192"/>
                </a:cubicBezTo>
                <a:lnTo>
                  <a:pt x="1420654" y="437095"/>
                </a:lnTo>
                <a:lnTo>
                  <a:pt x="1420654" y="437095"/>
                </a:lnTo>
                <a:lnTo>
                  <a:pt x="1466374" y="393280"/>
                </a:lnTo>
                <a:lnTo>
                  <a:pt x="1528286" y="406615"/>
                </a:lnTo>
                <a:cubicBezTo>
                  <a:pt x="1541621" y="409472"/>
                  <a:pt x="1554956" y="400900"/>
                  <a:pt x="1558766" y="387565"/>
                </a:cubicBezTo>
                <a:cubicBezTo>
                  <a:pt x="1561624" y="374230"/>
                  <a:pt x="1553051" y="360895"/>
                  <a:pt x="1539716" y="357085"/>
                </a:cubicBezTo>
                <a:lnTo>
                  <a:pt x="1510189" y="350417"/>
                </a:lnTo>
                <a:lnTo>
                  <a:pt x="1510189" y="350417"/>
                </a:lnTo>
                <a:lnTo>
                  <a:pt x="1546384" y="316127"/>
                </a:lnTo>
                <a:cubicBezTo>
                  <a:pt x="1555909" y="307555"/>
                  <a:pt x="1555909" y="290410"/>
                  <a:pt x="1546384" y="280885"/>
                </a:cubicBezTo>
                <a:close/>
                <a:moveTo>
                  <a:pt x="1257776" y="879055"/>
                </a:moveTo>
                <a:lnTo>
                  <a:pt x="1110139" y="880007"/>
                </a:lnTo>
                <a:lnTo>
                  <a:pt x="1109186" y="828572"/>
                </a:lnTo>
                <a:cubicBezTo>
                  <a:pt x="1109186" y="821905"/>
                  <a:pt x="1106329" y="815237"/>
                  <a:pt x="1102519" y="811427"/>
                </a:cubicBezTo>
                <a:lnTo>
                  <a:pt x="1068229" y="774280"/>
                </a:lnTo>
                <a:lnTo>
                  <a:pt x="1175861" y="671410"/>
                </a:lnTo>
                <a:lnTo>
                  <a:pt x="1376839" y="710462"/>
                </a:lnTo>
                <a:lnTo>
                  <a:pt x="1258729" y="877150"/>
                </a:lnTo>
                <a:lnTo>
                  <a:pt x="1257776" y="879055"/>
                </a:lnTo>
                <a:close/>
                <a:moveTo>
                  <a:pt x="1059656" y="879055"/>
                </a:moveTo>
                <a:lnTo>
                  <a:pt x="1060609" y="929537"/>
                </a:lnTo>
                <a:lnTo>
                  <a:pt x="1061561" y="969542"/>
                </a:lnTo>
                <a:lnTo>
                  <a:pt x="1032034" y="997165"/>
                </a:lnTo>
                <a:lnTo>
                  <a:pt x="994886" y="1031455"/>
                </a:lnTo>
                <a:lnTo>
                  <a:pt x="965359" y="1059077"/>
                </a:lnTo>
                <a:lnTo>
                  <a:pt x="925354" y="1060030"/>
                </a:lnTo>
                <a:lnTo>
                  <a:pt x="874871" y="1060982"/>
                </a:lnTo>
                <a:lnTo>
                  <a:pt x="834866" y="1061935"/>
                </a:lnTo>
                <a:lnTo>
                  <a:pt x="807244" y="1032407"/>
                </a:lnTo>
                <a:lnTo>
                  <a:pt x="772954" y="995260"/>
                </a:lnTo>
                <a:lnTo>
                  <a:pt x="745331" y="965732"/>
                </a:lnTo>
                <a:lnTo>
                  <a:pt x="744379" y="925727"/>
                </a:lnTo>
                <a:lnTo>
                  <a:pt x="743426" y="875245"/>
                </a:lnTo>
                <a:lnTo>
                  <a:pt x="742474" y="835240"/>
                </a:lnTo>
                <a:lnTo>
                  <a:pt x="772001" y="807617"/>
                </a:lnTo>
                <a:lnTo>
                  <a:pt x="809149" y="773327"/>
                </a:lnTo>
                <a:lnTo>
                  <a:pt x="838676" y="745705"/>
                </a:lnTo>
                <a:lnTo>
                  <a:pt x="878681" y="744752"/>
                </a:lnTo>
                <a:lnTo>
                  <a:pt x="929164" y="743800"/>
                </a:lnTo>
                <a:lnTo>
                  <a:pt x="969169" y="742847"/>
                </a:lnTo>
                <a:lnTo>
                  <a:pt x="996791" y="772375"/>
                </a:lnTo>
                <a:lnTo>
                  <a:pt x="1031081" y="809522"/>
                </a:lnTo>
                <a:lnTo>
                  <a:pt x="1057751" y="839050"/>
                </a:lnTo>
                <a:lnTo>
                  <a:pt x="1059656" y="879055"/>
                </a:lnTo>
                <a:close/>
                <a:moveTo>
                  <a:pt x="1178719" y="1150517"/>
                </a:moveTo>
                <a:lnTo>
                  <a:pt x="1066324" y="1033360"/>
                </a:lnTo>
                <a:lnTo>
                  <a:pt x="1103471" y="999070"/>
                </a:lnTo>
                <a:cubicBezTo>
                  <a:pt x="1109186" y="994307"/>
                  <a:pt x="1112044" y="987640"/>
                  <a:pt x="1112044" y="980020"/>
                </a:cubicBezTo>
                <a:lnTo>
                  <a:pt x="1111091" y="929537"/>
                </a:lnTo>
                <a:lnTo>
                  <a:pt x="1272064" y="928585"/>
                </a:lnTo>
                <a:lnTo>
                  <a:pt x="1384459" y="1107655"/>
                </a:lnTo>
                <a:lnTo>
                  <a:pt x="1178719" y="1150517"/>
                </a:lnTo>
                <a:close/>
                <a:moveTo>
                  <a:pt x="926306" y="1260055"/>
                </a:moveTo>
                <a:lnTo>
                  <a:pt x="925354" y="1111465"/>
                </a:lnTo>
                <a:lnTo>
                  <a:pt x="975836" y="1110513"/>
                </a:lnTo>
                <a:cubicBezTo>
                  <a:pt x="982504" y="1110513"/>
                  <a:pt x="988219" y="1107655"/>
                  <a:pt x="992981" y="1103845"/>
                </a:cubicBezTo>
                <a:lnTo>
                  <a:pt x="1030129" y="1069555"/>
                </a:lnTo>
                <a:lnTo>
                  <a:pt x="1132999" y="1177188"/>
                </a:lnTo>
                <a:lnTo>
                  <a:pt x="1093946" y="1378165"/>
                </a:lnTo>
                <a:lnTo>
                  <a:pt x="926306" y="1260055"/>
                </a:lnTo>
                <a:close/>
                <a:moveTo>
                  <a:pt x="652939" y="1179092"/>
                </a:moveTo>
                <a:lnTo>
                  <a:pt x="769144" y="1067650"/>
                </a:lnTo>
                <a:lnTo>
                  <a:pt x="803434" y="1104797"/>
                </a:lnTo>
                <a:cubicBezTo>
                  <a:pt x="809149" y="1110513"/>
                  <a:pt x="815816" y="1113370"/>
                  <a:pt x="822484" y="1112417"/>
                </a:cubicBezTo>
                <a:lnTo>
                  <a:pt x="872966" y="1111465"/>
                </a:lnTo>
                <a:lnTo>
                  <a:pt x="872966" y="1274342"/>
                </a:lnTo>
                <a:lnTo>
                  <a:pt x="694849" y="1386738"/>
                </a:lnTo>
                <a:lnTo>
                  <a:pt x="652939" y="1179092"/>
                </a:lnTo>
                <a:close/>
                <a:moveTo>
                  <a:pt x="545306" y="926680"/>
                </a:moveTo>
                <a:lnTo>
                  <a:pt x="693896" y="925727"/>
                </a:lnTo>
                <a:lnTo>
                  <a:pt x="694849" y="976210"/>
                </a:lnTo>
                <a:cubicBezTo>
                  <a:pt x="694849" y="981925"/>
                  <a:pt x="697706" y="988592"/>
                  <a:pt x="701516" y="993355"/>
                </a:cubicBezTo>
                <a:lnTo>
                  <a:pt x="735806" y="1030502"/>
                </a:lnTo>
                <a:lnTo>
                  <a:pt x="628174" y="1132420"/>
                </a:lnTo>
                <a:lnTo>
                  <a:pt x="627221" y="1131467"/>
                </a:lnTo>
                <a:lnTo>
                  <a:pt x="426244" y="1093367"/>
                </a:lnTo>
                <a:lnTo>
                  <a:pt x="545306" y="926680"/>
                </a:lnTo>
                <a:close/>
                <a:moveTo>
                  <a:pt x="626269" y="654265"/>
                </a:moveTo>
                <a:lnTo>
                  <a:pt x="737711" y="770470"/>
                </a:lnTo>
                <a:lnTo>
                  <a:pt x="700564" y="804760"/>
                </a:lnTo>
                <a:cubicBezTo>
                  <a:pt x="694849" y="809522"/>
                  <a:pt x="691991" y="817142"/>
                  <a:pt x="691991" y="823810"/>
                </a:cubicBezTo>
                <a:lnTo>
                  <a:pt x="692944" y="875245"/>
                </a:lnTo>
                <a:lnTo>
                  <a:pt x="531971" y="876197"/>
                </a:lnTo>
                <a:lnTo>
                  <a:pt x="418624" y="697127"/>
                </a:lnTo>
                <a:lnTo>
                  <a:pt x="626269" y="654265"/>
                </a:lnTo>
                <a:close/>
                <a:moveTo>
                  <a:pt x="877729" y="545680"/>
                </a:moveTo>
                <a:lnTo>
                  <a:pt x="877729" y="695222"/>
                </a:lnTo>
                <a:lnTo>
                  <a:pt x="827246" y="696175"/>
                </a:lnTo>
                <a:cubicBezTo>
                  <a:pt x="824389" y="696175"/>
                  <a:pt x="820579" y="696175"/>
                  <a:pt x="817721" y="698080"/>
                </a:cubicBezTo>
                <a:cubicBezTo>
                  <a:pt x="814864" y="699032"/>
                  <a:pt x="812959" y="700937"/>
                  <a:pt x="810101" y="703795"/>
                </a:cubicBezTo>
                <a:lnTo>
                  <a:pt x="773906" y="738085"/>
                </a:lnTo>
                <a:lnTo>
                  <a:pt x="671989" y="629500"/>
                </a:lnTo>
                <a:lnTo>
                  <a:pt x="711041" y="428522"/>
                </a:lnTo>
                <a:lnTo>
                  <a:pt x="877729" y="545680"/>
                </a:lnTo>
                <a:close/>
                <a:moveTo>
                  <a:pt x="1151096" y="626642"/>
                </a:moveTo>
                <a:lnTo>
                  <a:pt x="1034891" y="738085"/>
                </a:lnTo>
                <a:lnTo>
                  <a:pt x="999649" y="699985"/>
                </a:lnTo>
                <a:cubicBezTo>
                  <a:pt x="994886" y="695222"/>
                  <a:pt x="987266" y="691412"/>
                  <a:pt x="980599" y="692365"/>
                </a:cubicBezTo>
                <a:lnTo>
                  <a:pt x="929164" y="693317"/>
                </a:lnTo>
                <a:lnTo>
                  <a:pt x="928211" y="532345"/>
                </a:lnTo>
                <a:lnTo>
                  <a:pt x="1107281" y="419950"/>
                </a:lnTo>
                <a:lnTo>
                  <a:pt x="1151096" y="626642"/>
                </a:lnTo>
                <a:close/>
              </a:path>
            </a:pathLst>
          </a:custGeom>
          <a:solidFill>
            <a:schemeClr val="bg1">
              <a:alpha val="28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Graphic 12"/>
          <p:cNvSpPr/>
          <p:nvPr userDrawn="1"/>
        </p:nvSpPr>
        <p:spPr>
          <a:xfrm rot="1218983">
            <a:off x="10389401" y="5657323"/>
            <a:ext cx="706875" cy="706875"/>
          </a:xfrm>
          <a:custGeom>
            <a:avLst/>
            <a:gdLst>
              <a:gd name="connsiteX0" fmla="*/ 1546384 w 1800225"/>
              <a:gd name="connsiteY0" fmla="*/ 280885 h 1800225"/>
              <a:gd name="connsiteX1" fmla="*/ 1511141 w 1800225"/>
              <a:gd name="connsiteY1" fmla="*/ 279932 h 1800225"/>
              <a:gd name="connsiteX2" fmla="*/ 1467326 w 1800225"/>
              <a:gd name="connsiteY2" fmla="*/ 320890 h 1800225"/>
              <a:gd name="connsiteX3" fmla="*/ 1457801 w 1800225"/>
              <a:gd name="connsiteY3" fmla="*/ 275170 h 1800225"/>
              <a:gd name="connsiteX4" fmla="*/ 1427321 w 1800225"/>
              <a:gd name="connsiteY4" fmla="*/ 256120 h 1800225"/>
              <a:gd name="connsiteX5" fmla="*/ 1423511 w 1800225"/>
              <a:gd name="connsiteY5" fmla="*/ 257072 h 1800225"/>
              <a:gd name="connsiteX6" fmla="*/ 1408271 w 1800225"/>
              <a:gd name="connsiteY6" fmla="*/ 285647 h 1800225"/>
              <a:gd name="connsiteX7" fmla="*/ 1424464 w 1800225"/>
              <a:gd name="connsiteY7" fmla="*/ 361847 h 1800225"/>
              <a:gd name="connsiteX8" fmla="*/ 1424464 w 1800225"/>
              <a:gd name="connsiteY8" fmla="*/ 361847 h 1800225"/>
              <a:gd name="connsiteX9" fmla="*/ 1378744 w 1800225"/>
              <a:gd name="connsiteY9" fmla="*/ 405662 h 1800225"/>
              <a:gd name="connsiteX10" fmla="*/ 1378744 w 1800225"/>
              <a:gd name="connsiteY10" fmla="*/ 405662 h 1800225"/>
              <a:gd name="connsiteX11" fmla="*/ 1356836 w 1800225"/>
              <a:gd name="connsiteY11" fmla="*/ 306602 h 1800225"/>
              <a:gd name="connsiteX12" fmla="*/ 1326356 w 1800225"/>
              <a:gd name="connsiteY12" fmla="*/ 287552 h 1800225"/>
              <a:gd name="connsiteX13" fmla="*/ 1322546 w 1800225"/>
              <a:gd name="connsiteY13" fmla="*/ 288505 h 1800225"/>
              <a:gd name="connsiteX14" fmla="*/ 1307306 w 1800225"/>
              <a:gd name="connsiteY14" fmla="*/ 317080 h 1800225"/>
              <a:gd name="connsiteX15" fmla="*/ 1335881 w 1800225"/>
              <a:gd name="connsiteY15" fmla="*/ 445667 h 1800225"/>
              <a:gd name="connsiteX16" fmla="*/ 1335881 w 1800225"/>
              <a:gd name="connsiteY16" fmla="*/ 445667 h 1800225"/>
              <a:gd name="connsiteX17" fmla="*/ 1291114 w 1800225"/>
              <a:gd name="connsiteY17" fmla="*/ 488530 h 1800225"/>
              <a:gd name="connsiteX18" fmla="*/ 1291114 w 1800225"/>
              <a:gd name="connsiteY18" fmla="*/ 488530 h 1800225"/>
              <a:gd name="connsiteX19" fmla="*/ 1261586 w 1800225"/>
              <a:gd name="connsiteY19" fmla="*/ 353275 h 1800225"/>
              <a:gd name="connsiteX20" fmla="*/ 1231106 w 1800225"/>
              <a:gd name="connsiteY20" fmla="*/ 334225 h 1800225"/>
              <a:gd name="connsiteX21" fmla="*/ 1227296 w 1800225"/>
              <a:gd name="connsiteY21" fmla="*/ 335177 h 1800225"/>
              <a:gd name="connsiteX22" fmla="*/ 1212056 w 1800225"/>
              <a:gd name="connsiteY22" fmla="*/ 363752 h 1800225"/>
              <a:gd name="connsiteX23" fmla="*/ 1248251 w 1800225"/>
              <a:gd name="connsiteY23" fmla="*/ 529487 h 1800225"/>
              <a:gd name="connsiteX24" fmla="*/ 1193959 w 1800225"/>
              <a:gd name="connsiteY24" fmla="*/ 581875 h 1800225"/>
              <a:gd name="connsiteX25" fmla="*/ 1150144 w 1800225"/>
              <a:gd name="connsiteY25" fmla="*/ 372325 h 1800225"/>
              <a:gd name="connsiteX26" fmla="*/ 1134904 w 1800225"/>
              <a:gd name="connsiteY26" fmla="*/ 354227 h 1800225"/>
              <a:gd name="connsiteX27" fmla="*/ 1111091 w 1800225"/>
              <a:gd name="connsiteY27" fmla="*/ 356132 h 1800225"/>
              <a:gd name="connsiteX28" fmla="*/ 929164 w 1800225"/>
              <a:gd name="connsiteY28" fmla="*/ 471385 h 1800225"/>
              <a:gd name="connsiteX29" fmla="*/ 928211 w 1800225"/>
              <a:gd name="connsiteY29" fmla="*/ 396137 h 1800225"/>
              <a:gd name="connsiteX30" fmla="*/ 1072991 w 1800225"/>
              <a:gd name="connsiteY30" fmla="*/ 307555 h 1800225"/>
              <a:gd name="connsiteX31" fmla="*/ 1081564 w 1800225"/>
              <a:gd name="connsiteY31" fmla="*/ 272312 h 1800225"/>
              <a:gd name="connsiteX32" fmla="*/ 1046321 w 1800225"/>
              <a:gd name="connsiteY32" fmla="*/ 263740 h 1800225"/>
              <a:gd name="connsiteX33" fmla="*/ 929164 w 1800225"/>
              <a:gd name="connsiteY33" fmla="*/ 336130 h 1800225"/>
              <a:gd name="connsiteX34" fmla="*/ 929164 w 1800225"/>
              <a:gd name="connsiteY34" fmla="*/ 273265 h 1800225"/>
              <a:gd name="connsiteX35" fmla="*/ 1041559 w 1800225"/>
              <a:gd name="connsiteY35" fmla="*/ 203732 h 1800225"/>
              <a:gd name="connsiteX36" fmla="*/ 1050131 w 1800225"/>
              <a:gd name="connsiteY36" fmla="*/ 168490 h 1800225"/>
              <a:gd name="connsiteX37" fmla="*/ 1014889 w 1800225"/>
              <a:gd name="connsiteY37" fmla="*/ 159917 h 1800225"/>
              <a:gd name="connsiteX38" fmla="*/ 929164 w 1800225"/>
              <a:gd name="connsiteY38" fmla="*/ 212305 h 1800225"/>
              <a:gd name="connsiteX39" fmla="*/ 929164 w 1800225"/>
              <a:gd name="connsiteY39" fmla="*/ 149440 h 1800225"/>
              <a:gd name="connsiteX40" fmla="*/ 929164 w 1800225"/>
              <a:gd name="connsiteY40" fmla="*/ 148487 h 1800225"/>
              <a:gd name="connsiteX41" fmla="*/ 994886 w 1800225"/>
              <a:gd name="connsiteY41" fmla="*/ 107530 h 1800225"/>
              <a:gd name="connsiteX42" fmla="*/ 1003459 w 1800225"/>
              <a:gd name="connsiteY42" fmla="*/ 72287 h 1800225"/>
              <a:gd name="connsiteX43" fmla="*/ 968216 w 1800225"/>
              <a:gd name="connsiteY43" fmla="*/ 63715 h 1800225"/>
              <a:gd name="connsiteX44" fmla="*/ 929164 w 1800225"/>
              <a:gd name="connsiteY44" fmla="*/ 88480 h 1800225"/>
              <a:gd name="connsiteX45" fmla="*/ 929164 w 1800225"/>
              <a:gd name="connsiteY45" fmla="*/ 88480 h 1800225"/>
              <a:gd name="connsiteX46" fmla="*/ 929164 w 1800225"/>
              <a:gd name="connsiteY46" fmla="*/ 28472 h 1800225"/>
              <a:gd name="connsiteX47" fmla="*/ 902494 w 1800225"/>
              <a:gd name="connsiteY47" fmla="*/ 7517 h 1800225"/>
              <a:gd name="connsiteX48" fmla="*/ 892969 w 1800225"/>
              <a:gd name="connsiteY48" fmla="*/ 9422 h 1800225"/>
              <a:gd name="connsiteX49" fmla="*/ 876776 w 1800225"/>
              <a:gd name="connsiteY49" fmla="*/ 32282 h 1800225"/>
              <a:gd name="connsiteX50" fmla="*/ 876776 w 1800225"/>
              <a:gd name="connsiteY50" fmla="*/ 82765 h 1800225"/>
              <a:gd name="connsiteX51" fmla="*/ 852011 w 1800225"/>
              <a:gd name="connsiteY51" fmla="*/ 66572 h 1800225"/>
              <a:gd name="connsiteX52" fmla="*/ 829151 w 1800225"/>
              <a:gd name="connsiteY52" fmla="*/ 64667 h 1800225"/>
              <a:gd name="connsiteX53" fmla="*/ 817721 w 1800225"/>
              <a:gd name="connsiteY53" fmla="*/ 74192 h 1800225"/>
              <a:gd name="connsiteX54" fmla="*/ 824389 w 1800225"/>
              <a:gd name="connsiteY54" fmla="*/ 109435 h 1800225"/>
              <a:gd name="connsiteX55" fmla="*/ 877729 w 1800225"/>
              <a:gd name="connsiteY55" fmla="*/ 144677 h 1800225"/>
              <a:gd name="connsiteX56" fmla="*/ 876776 w 1800225"/>
              <a:gd name="connsiteY56" fmla="*/ 206590 h 1800225"/>
              <a:gd name="connsiteX57" fmla="*/ 807244 w 1800225"/>
              <a:gd name="connsiteY57" fmla="*/ 159917 h 1800225"/>
              <a:gd name="connsiteX58" fmla="*/ 783431 w 1800225"/>
              <a:gd name="connsiteY58" fmla="*/ 157060 h 1800225"/>
              <a:gd name="connsiteX59" fmla="*/ 772001 w 1800225"/>
              <a:gd name="connsiteY59" fmla="*/ 166585 h 1800225"/>
              <a:gd name="connsiteX60" fmla="*/ 778669 w 1800225"/>
              <a:gd name="connsiteY60" fmla="*/ 201827 h 1800225"/>
              <a:gd name="connsiteX61" fmla="*/ 877729 w 1800225"/>
              <a:gd name="connsiteY61" fmla="*/ 268502 h 1800225"/>
              <a:gd name="connsiteX62" fmla="*/ 877729 w 1800225"/>
              <a:gd name="connsiteY62" fmla="*/ 268502 h 1800225"/>
              <a:gd name="connsiteX63" fmla="*/ 877729 w 1800225"/>
              <a:gd name="connsiteY63" fmla="*/ 343750 h 1800225"/>
              <a:gd name="connsiteX64" fmla="*/ 754856 w 1800225"/>
              <a:gd name="connsiteY64" fmla="*/ 260882 h 1800225"/>
              <a:gd name="connsiteX65" fmla="*/ 731044 w 1800225"/>
              <a:gd name="connsiteY65" fmla="*/ 258025 h 1800225"/>
              <a:gd name="connsiteX66" fmla="*/ 719614 w 1800225"/>
              <a:gd name="connsiteY66" fmla="*/ 267550 h 1800225"/>
              <a:gd name="connsiteX67" fmla="*/ 726281 w 1800225"/>
              <a:gd name="connsiteY67" fmla="*/ 302792 h 1800225"/>
              <a:gd name="connsiteX68" fmla="*/ 878681 w 1800225"/>
              <a:gd name="connsiteY68" fmla="*/ 404710 h 1800225"/>
              <a:gd name="connsiteX69" fmla="*/ 878681 w 1800225"/>
              <a:gd name="connsiteY69" fmla="*/ 483767 h 1800225"/>
              <a:gd name="connsiteX70" fmla="*/ 707231 w 1800225"/>
              <a:gd name="connsiteY70" fmla="*/ 363752 h 1800225"/>
              <a:gd name="connsiteX71" fmla="*/ 683419 w 1800225"/>
              <a:gd name="connsiteY71" fmla="*/ 361847 h 1800225"/>
              <a:gd name="connsiteX72" fmla="*/ 668179 w 1800225"/>
              <a:gd name="connsiteY72" fmla="*/ 379945 h 1800225"/>
              <a:gd name="connsiteX73" fmla="*/ 628174 w 1800225"/>
              <a:gd name="connsiteY73" fmla="*/ 584732 h 1800225"/>
              <a:gd name="connsiteX74" fmla="*/ 573881 w 1800225"/>
              <a:gd name="connsiteY74" fmla="*/ 528535 h 1800225"/>
              <a:gd name="connsiteX75" fmla="*/ 611981 w 1800225"/>
              <a:gd name="connsiteY75" fmla="*/ 349465 h 1800225"/>
              <a:gd name="connsiteX76" fmla="*/ 592931 w 1800225"/>
              <a:gd name="connsiteY76" fmla="*/ 318985 h 1800225"/>
              <a:gd name="connsiteX77" fmla="*/ 577691 w 1800225"/>
              <a:gd name="connsiteY77" fmla="*/ 319937 h 1800225"/>
              <a:gd name="connsiteX78" fmla="*/ 562451 w 1800225"/>
              <a:gd name="connsiteY78" fmla="*/ 338035 h 1800225"/>
              <a:gd name="connsiteX79" fmla="*/ 531019 w 1800225"/>
              <a:gd name="connsiteY79" fmla="*/ 482815 h 1800225"/>
              <a:gd name="connsiteX80" fmla="*/ 478631 w 1800225"/>
              <a:gd name="connsiteY80" fmla="*/ 428522 h 1800225"/>
              <a:gd name="connsiteX81" fmla="*/ 478631 w 1800225"/>
              <a:gd name="connsiteY81" fmla="*/ 428522 h 1800225"/>
              <a:gd name="connsiteX82" fmla="*/ 504349 w 1800225"/>
              <a:gd name="connsiteY82" fmla="*/ 312317 h 1800225"/>
              <a:gd name="connsiteX83" fmla="*/ 485299 w 1800225"/>
              <a:gd name="connsiteY83" fmla="*/ 281837 h 1800225"/>
              <a:gd name="connsiteX84" fmla="*/ 470059 w 1800225"/>
              <a:gd name="connsiteY84" fmla="*/ 282790 h 1800225"/>
              <a:gd name="connsiteX85" fmla="*/ 454819 w 1800225"/>
              <a:gd name="connsiteY85" fmla="*/ 300887 h 1800225"/>
              <a:gd name="connsiteX86" fmla="*/ 437674 w 1800225"/>
              <a:gd name="connsiteY86" fmla="*/ 382802 h 1800225"/>
              <a:gd name="connsiteX87" fmla="*/ 393859 w 1800225"/>
              <a:gd name="connsiteY87" fmla="*/ 338987 h 1800225"/>
              <a:gd name="connsiteX88" fmla="*/ 407194 w 1800225"/>
              <a:gd name="connsiteY88" fmla="*/ 276122 h 1800225"/>
              <a:gd name="connsiteX89" fmla="*/ 388144 w 1800225"/>
              <a:gd name="connsiteY89" fmla="*/ 245642 h 1800225"/>
              <a:gd name="connsiteX90" fmla="*/ 373856 w 1800225"/>
              <a:gd name="connsiteY90" fmla="*/ 246595 h 1800225"/>
              <a:gd name="connsiteX91" fmla="*/ 358616 w 1800225"/>
              <a:gd name="connsiteY91" fmla="*/ 264692 h 1800225"/>
              <a:gd name="connsiteX92" fmla="*/ 352901 w 1800225"/>
              <a:gd name="connsiteY92" fmla="*/ 293267 h 1800225"/>
              <a:gd name="connsiteX93" fmla="*/ 317659 w 1800225"/>
              <a:gd name="connsiteY93" fmla="*/ 257072 h 1800225"/>
              <a:gd name="connsiteX94" fmla="*/ 290036 w 1800225"/>
              <a:gd name="connsiteY94" fmla="*/ 251357 h 1800225"/>
              <a:gd name="connsiteX95" fmla="*/ 282416 w 1800225"/>
              <a:gd name="connsiteY95" fmla="*/ 257072 h 1800225"/>
              <a:gd name="connsiteX96" fmla="*/ 281464 w 1800225"/>
              <a:gd name="connsiteY96" fmla="*/ 292315 h 1800225"/>
              <a:gd name="connsiteX97" fmla="*/ 323374 w 1800225"/>
              <a:gd name="connsiteY97" fmla="*/ 335177 h 1800225"/>
              <a:gd name="connsiteX98" fmla="*/ 323374 w 1800225"/>
              <a:gd name="connsiteY98" fmla="*/ 335177 h 1800225"/>
              <a:gd name="connsiteX99" fmla="*/ 277654 w 1800225"/>
              <a:gd name="connsiteY99" fmla="*/ 344702 h 1800225"/>
              <a:gd name="connsiteX100" fmla="*/ 258604 w 1800225"/>
              <a:gd name="connsiteY100" fmla="*/ 375182 h 1800225"/>
              <a:gd name="connsiteX101" fmla="*/ 289084 w 1800225"/>
              <a:gd name="connsiteY101" fmla="*/ 394232 h 1800225"/>
              <a:gd name="connsiteX102" fmla="*/ 364331 w 1800225"/>
              <a:gd name="connsiteY102" fmla="*/ 378040 h 1800225"/>
              <a:gd name="connsiteX103" fmla="*/ 364331 w 1800225"/>
              <a:gd name="connsiteY103" fmla="*/ 378040 h 1800225"/>
              <a:gd name="connsiteX104" fmla="*/ 407194 w 1800225"/>
              <a:gd name="connsiteY104" fmla="*/ 423760 h 1800225"/>
              <a:gd name="connsiteX105" fmla="*/ 309086 w 1800225"/>
              <a:gd name="connsiteY105" fmla="*/ 444715 h 1800225"/>
              <a:gd name="connsiteX106" fmla="*/ 290036 w 1800225"/>
              <a:gd name="connsiteY106" fmla="*/ 475195 h 1800225"/>
              <a:gd name="connsiteX107" fmla="*/ 320516 w 1800225"/>
              <a:gd name="connsiteY107" fmla="*/ 494245 h 1800225"/>
              <a:gd name="connsiteX108" fmla="*/ 449104 w 1800225"/>
              <a:gd name="connsiteY108" fmla="*/ 465670 h 1800225"/>
              <a:gd name="connsiteX109" fmla="*/ 491966 w 1800225"/>
              <a:gd name="connsiteY109" fmla="*/ 511390 h 1800225"/>
              <a:gd name="connsiteX110" fmla="*/ 356711 w 1800225"/>
              <a:gd name="connsiteY110" fmla="*/ 540917 h 1800225"/>
              <a:gd name="connsiteX111" fmla="*/ 337661 w 1800225"/>
              <a:gd name="connsiteY111" fmla="*/ 571397 h 1800225"/>
              <a:gd name="connsiteX112" fmla="*/ 368141 w 1800225"/>
              <a:gd name="connsiteY112" fmla="*/ 590447 h 1800225"/>
              <a:gd name="connsiteX113" fmla="*/ 533876 w 1800225"/>
              <a:gd name="connsiteY113" fmla="*/ 554252 h 1800225"/>
              <a:gd name="connsiteX114" fmla="*/ 585311 w 1800225"/>
              <a:gd name="connsiteY114" fmla="*/ 608545 h 1800225"/>
              <a:gd name="connsiteX115" fmla="*/ 371951 w 1800225"/>
              <a:gd name="connsiteY115" fmla="*/ 655217 h 1800225"/>
              <a:gd name="connsiteX116" fmla="*/ 353854 w 1800225"/>
              <a:gd name="connsiteY116" fmla="*/ 670457 h 1800225"/>
              <a:gd name="connsiteX117" fmla="*/ 355759 w 1800225"/>
              <a:gd name="connsiteY117" fmla="*/ 693317 h 1800225"/>
              <a:gd name="connsiteX118" fmla="*/ 471964 w 1800225"/>
              <a:gd name="connsiteY118" fmla="*/ 876197 h 1800225"/>
              <a:gd name="connsiteX119" fmla="*/ 395764 w 1800225"/>
              <a:gd name="connsiteY119" fmla="*/ 876197 h 1800225"/>
              <a:gd name="connsiteX120" fmla="*/ 307181 w 1800225"/>
              <a:gd name="connsiteY120" fmla="*/ 731417 h 1800225"/>
              <a:gd name="connsiteX121" fmla="*/ 275749 w 1800225"/>
              <a:gd name="connsiteY121" fmla="*/ 720940 h 1800225"/>
              <a:gd name="connsiteX122" fmla="*/ 271939 w 1800225"/>
              <a:gd name="connsiteY122" fmla="*/ 722845 h 1800225"/>
              <a:gd name="connsiteX123" fmla="*/ 263366 w 1800225"/>
              <a:gd name="connsiteY123" fmla="*/ 758087 h 1800225"/>
              <a:gd name="connsiteX124" fmla="*/ 335756 w 1800225"/>
              <a:gd name="connsiteY124" fmla="*/ 876197 h 1800225"/>
              <a:gd name="connsiteX125" fmla="*/ 335756 w 1800225"/>
              <a:gd name="connsiteY125" fmla="*/ 876197 h 1800225"/>
              <a:gd name="connsiteX126" fmla="*/ 273844 w 1800225"/>
              <a:gd name="connsiteY126" fmla="*/ 876197 h 1800225"/>
              <a:gd name="connsiteX127" fmla="*/ 272891 w 1800225"/>
              <a:gd name="connsiteY127" fmla="*/ 876197 h 1800225"/>
              <a:gd name="connsiteX128" fmla="*/ 203359 w 1800225"/>
              <a:gd name="connsiteY128" fmla="*/ 763802 h 1800225"/>
              <a:gd name="connsiteX129" fmla="*/ 171926 w 1800225"/>
              <a:gd name="connsiteY129" fmla="*/ 753325 h 1800225"/>
              <a:gd name="connsiteX130" fmla="*/ 168116 w 1800225"/>
              <a:gd name="connsiteY130" fmla="*/ 755230 h 1800225"/>
              <a:gd name="connsiteX131" fmla="*/ 159544 w 1800225"/>
              <a:gd name="connsiteY131" fmla="*/ 790472 h 1800225"/>
              <a:gd name="connsiteX132" fmla="*/ 212884 w 1800225"/>
              <a:gd name="connsiteY132" fmla="*/ 876197 h 1800225"/>
              <a:gd name="connsiteX133" fmla="*/ 212884 w 1800225"/>
              <a:gd name="connsiteY133" fmla="*/ 876197 h 1800225"/>
              <a:gd name="connsiteX134" fmla="*/ 150019 w 1800225"/>
              <a:gd name="connsiteY134" fmla="*/ 876197 h 1800225"/>
              <a:gd name="connsiteX135" fmla="*/ 150019 w 1800225"/>
              <a:gd name="connsiteY135" fmla="*/ 876197 h 1800225"/>
              <a:gd name="connsiteX136" fmla="*/ 109061 w 1800225"/>
              <a:gd name="connsiteY136" fmla="*/ 809522 h 1800225"/>
              <a:gd name="connsiteX137" fmla="*/ 77629 w 1800225"/>
              <a:gd name="connsiteY137" fmla="*/ 799045 h 1800225"/>
              <a:gd name="connsiteX138" fmla="*/ 73819 w 1800225"/>
              <a:gd name="connsiteY138" fmla="*/ 800950 h 1800225"/>
              <a:gd name="connsiteX139" fmla="*/ 65246 w 1800225"/>
              <a:gd name="connsiteY139" fmla="*/ 836192 h 1800225"/>
              <a:gd name="connsiteX140" fmla="*/ 90011 w 1800225"/>
              <a:gd name="connsiteY140" fmla="*/ 876197 h 1800225"/>
              <a:gd name="connsiteX141" fmla="*/ 30004 w 1800225"/>
              <a:gd name="connsiteY141" fmla="*/ 877150 h 1800225"/>
              <a:gd name="connsiteX142" fmla="*/ 7144 w 1800225"/>
              <a:gd name="connsiteY142" fmla="*/ 902867 h 1800225"/>
              <a:gd name="connsiteX143" fmla="*/ 32861 w 1800225"/>
              <a:gd name="connsiteY143" fmla="*/ 927632 h 1800225"/>
              <a:gd name="connsiteX144" fmla="*/ 82391 w 1800225"/>
              <a:gd name="connsiteY144" fmla="*/ 926680 h 1800225"/>
              <a:gd name="connsiteX145" fmla="*/ 83344 w 1800225"/>
              <a:gd name="connsiteY145" fmla="*/ 926680 h 1800225"/>
              <a:gd name="connsiteX146" fmla="*/ 67151 w 1800225"/>
              <a:gd name="connsiteY146" fmla="*/ 951445 h 1800225"/>
              <a:gd name="connsiteX147" fmla="*/ 73819 w 1800225"/>
              <a:gd name="connsiteY147" fmla="*/ 986687 h 1800225"/>
              <a:gd name="connsiteX148" fmla="*/ 109061 w 1800225"/>
              <a:gd name="connsiteY148" fmla="*/ 980020 h 1800225"/>
              <a:gd name="connsiteX149" fmla="*/ 144304 w 1800225"/>
              <a:gd name="connsiteY149" fmla="*/ 927632 h 1800225"/>
              <a:gd name="connsiteX150" fmla="*/ 207169 w 1800225"/>
              <a:gd name="connsiteY150" fmla="*/ 927632 h 1800225"/>
              <a:gd name="connsiteX151" fmla="*/ 207169 w 1800225"/>
              <a:gd name="connsiteY151" fmla="*/ 927632 h 1800225"/>
              <a:gd name="connsiteX152" fmla="*/ 159544 w 1800225"/>
              <a:gd name="connsiteY152" fmla="*/ 998117 h 1800225"/>
              <a:gd name="connsiteX153" fmla="*/ 166211 w 1800225"/>
              <a:gd name="connsiteY153" fmla="*/ 1033360 h 1800225"/>
              <a:gd name="connsiteX154" fmla="*/ 201454 w 1800225"/>
              <a:gd name="connsiteY154" fmla="*/ 1026692 h 1800225"/>
              <a:gd name="connsiteX155" fmla="*/ 268129 w 1800225"/>
              <a:gd name="connsiteY155" fmla="*/ 927632 h 1800225"/>
              <a:gd name="connsiteX156" fmla="*/ 342424 w 1800225"/>
              <a:gd name="connsiteY156" fmla="*/ 928585 h 1800225"/>
              <a:gd name="connsiteX157" fmla="*/ 260509 w 1800225"/>
              <a:gd name="connsiteY157" fmla="*/ 1051457 h 1800225"/>
              <a:gd name="connsiteX158" fmla="*/ 267176 w 1800225"/>
              <a:gd name="connsiteY158" fmla="*/ 1086700 h 1800225"/>
              <a:gd name="connsiteX159" fmla="*/ 302419 w 1800225"/>
              <a:gd name="connsiteY159" fmla="*/ 1080032 h 1800225"/>
              <a:gd name="connsiteX160" fmla="*/ 404336 w 1800225"/>
              <a:gd name="connsiteY160" fmla="*/ 928585 h 1800225"/>
              <a:gd name="connsiteX161" fmla="*/ 483394 w 1800225"/>
              <a:gd name="connsiteY161" fmla="*/ 928585 h 1800225"/>
              <a:gd name="connsiteX162" fmla="*/ 362426 w 1800225"/>
              <a:gd name="connsiteY162" fmla="*/ 1100035 h 1800225"/>
              <a:gd name="connsiteX163" fmla="*/ 360521 w 1800225"/>
              <a:gd name="connsiteY163" fmla="*/ 1123847 h 1800225"/>
              <a:gd name="connsiteX164" fmla="*/ 378619 w 1800225"/>
              <a:gd name="connsiteY164" fmla="*/ 1139088 h 1800225"/>
              <a:gd name="connsiteX165" fmla="*/ 584359 w 1800225"/>
              <a:gd name="connsiteY165" fmla="*/ 1177188 h 1800225"/>
              <a:gd name="connsiteX166" fmla="*/ 528161 w 1800225"/>
              <a:gd name="connsiteY166" fmla="*/ 1232433 h 1800225"/>
              <a:gd name="connsiteX167" fmla="*/ 349091 w 1800225"/>
              <a:gd name="connsiteY167" fmla="*/ 1193380 h 1800225"/>
              <a:gd name="connsiteX168" fmla="*/ 334804 w 1800225"/>
              <a:gd name="connsiteY168" fmla="*/ 1194332 h 1800225"/>
              <a:gd name="connsiteX169" fmla="*/ 319564 w 1800225"/>
              <a:gd name="connsiteY169" fmla="*/ 1212430 h 1800225"/>
              <a:gd name="connsiteX170" fmla="*/ 338614 w 1800225"/>
              <a:gd name="connsiteY170" fmla="*/ 1242910 h 1800225"/>
              <a:gd name="connsiteX171" fmla="*/ 483394 w 1800225"/>
              <a:gd name="connsiteY171" fmla="*/ 1274342 h 1800225"/>
              <a:gd name="connsiteX172" fmla="*/ 483394 w 1800225"/>
              <a:gd name="connsiteY172" fmla="*/ 1274342 h 1800225"/>
              <a:gd name="connsiteX173" fmla="*/ 429101 w 1800225"/>
              <a:gd name="connsiteY173" fmla="*/ 1326730 h 1800225"/>
              <a:gd name="connsiteX174" fmla="*/ 311944 w 1800225"/>
              <a:gd name="connsiteY174" fmla="*/ 1300060 h 1800225"/>
              <a:gd name="connsiteX175" fmla="*/ 296704 w 1800225"/>
              <a:gd name="connsiteY175" fmla="*/ 1301013 h 1800225"/>
              <a:gd name="connsiteX176" fmla="*/ 281464 w 1800225"/>
              <a:gd name="connsiteY176" fmla="*/ 1319110 h 1800225"/>
              <a:gd name="connsiteX177" fmla="*/ 300514 w 1800225"/>
              <a:gd name="connsiteY177" fmla="*/ 1349590 h 1800225"/>
              <a:gd name="connsiteX178" fmla="*/ 383381 w 1800225"/>
              <a:gd name="connsiteY178" fmla="*/ 1367688 h 1800225"/>
              <a:gd name="connsiteX179" fmla="*/ 337661 w 1800225"/>
              <a:gd name="connsiteY179" fmla="*/ 1411502 h 1800225"/>
              <a:gd name="connsiteX180" fmla="*/ 337661 w 1800225"/>
              <a:gd name="connsiteY180" fmla="*/ 1411502 h 1800225"/>
              <a:gd name="connsiteX181" fmla="*/ 275749 w 1800225"/>
              <a:gd name="connsiteY181" fmla="*/ 1398167 h 1800225"/>
              <a:gd name="connsiteX182" fmla="*/ 261461 w 1800225"/>
              <a:gd name="connsiteY182" fmla="*/ 1399120 h 1800225"/>
              <a:gd name="connsiteX183" fmla="*/ 246221 w 1800225"/>
              <a:gd name="connsiteY183" fmla="*/ 1417217 h 1800225"/>
              <a:gd name="connsiteX184" fmla="*/ 265271 w 1800225"/>
              <a:gd name="connsiteY184" fmla="*/ 1447697 h 1800225"/>
              <a:gd name="connsiteX185" fmla="*/ 293846 w 1800225"/>
              <a:gd name="connsiteY185" fmla="*/ 1454365 h 1800225"/>
              <a:gd name="connsiteX186" fmla="*/ 293846 w 1800225"/>
              <a:gd name="connsiteY186" fmla="*/ 1454365 h 1800225"/>
              <a:gd name="connsiteX187" fmla="*/ 257651 w 1800225"/>
              <a:gd name="connsiteY187" fmla="*/ 1488655 h 1800225"/>
              <a:gd name="connsiteX188" fmla="*/ 256699 w 1800225"/>
              <a:gd name="connsiteY188" fmla="*/ 1524850 h 1800225"/>
              <a:gd name="connsiteX189" fmla="*/ 291941 w 1800225"/>
              <a:gd name="connsiteY189" fmla="*/ 1525802 h 1800225"/>
              <a:gd name="connsiteX190" fmla="*/ 334804 w 1800225"/>
              <a:gd name="connsiteY190" fmla="*/ 1483892 h 1800225"/>
              <a:gd name="connsiteX191" fmla="*/ 334804 w 1800225"/>
              <a:gd name="connsiteY191" fmla="*/ 1483892 h 1800225"/>
              <a:gd name="connsiteX192" fmla="*/ 344329 w 1800225"/>
              <a:gd name="connsiteY192" fmla="*/ 1528660 h 1800225"/>
              <a:gd name="connsiteX193" fmla="*/ 374809 w 1800225"/>
              <a:gd name="connsiteY193" fmla="*/ 1547710 h 1800225"/>
              <a:gd name="connsiteX194" fmla="*/ 393859 w 1800225"/>
              <a:gd name="connsiteY194" fmla="*/ 1517230 h 1800225"/>
              <a:gd name="connsiteX195" fmla="*/ 377666 w 1800225"/>
              <a:gd name="connsiteY195" fmla="*/ 1441983 h 1800225"/>
              <a:gd name="connsiteX196" fmla="*/ 377666 w 1800225"/>
              <a:gd name="connsiteY196" fmla="*/ 1441983 h 1800225"/>
              <a:gd name="connsiteX197" fmla="*/ 423386 w 1800225"/>
              <a:gd name="connsiteY197" fmla="*/ 1398167 h 1800225"/>
              <a:gd name="connsiteX198" fmla="*/ 444341 w 1800225"/>
              <a:gd name="connsiteY198" fmla="*/ 1496275 h 1800225"/>
              <a:gd name="connsiteX199" fmla="*/ 474821 w 1800225"/>
              <a:gd name="connsiteY199" fmla="*/ 1515325 h 1800225"/>
              <a:gd name="connsiteX200" fmla="*/ 493871 w 1800225"/>
              <a:gd name="connsiteY200" fmla="*/ 1484845 h 1800225"/>
              <a:gd name="connsiteX201" fmla="*/ 466249 w 1800225"/>
              <a:gd name="connsiteY201" fmla="*/ 1356258 h 1800225"/>
              <a:gd name="connsiteX202" fmla="*/ 467201 w 1800225"/>
              <a:gd name="connsiteY202" fmla="*/ 1356258 h 1800225"/>
              <a:gd name="connsiteX203" fmla="*/ 511969 w 1800225"/>
              <a:gd name="connsiteY203" fmla="*/ 1313395 h 1800225"/>
              <a:gd name="connsiteX204" fmla="*/ 541496 w 1800225"/>
              <a:gd name="connsiteY204" fmla="*/ 1447697 h 1800225"/>
              <a:gd name="connsiteX205" fmla="*/ 571976 w 1800225"/>
              <a:gd name="connsiteY205" fmla="*/ 1466747 h 1800225"/>
              <a:gd name="connsiteX206" fmla="*/ 591026 w 1800225"/>
              <a:gd name="connsiteY206" fmla="*/ 1436267 h 1800225"/>
              <a:gd name="connsiteX207" fmla="*/ 554831 w 1800225"/>
              <a:gd name="connsiteY207" fmla="*/ 1270533 h 1800225"/>
              <a:gd name="connsiteX208" fmla="*/ 608171 w 1800225"/>
              <a:gd name="connsiteY208" fmla="*/ 1218145 h 1800225"/>
              <a:gd name="connsiteX209" fmla="*/ 651986 w 1800225"/>
              <a:gd name="connsiteY209" fmla="*/ 1429600 h 1800225"/>
              <a:gd name="connsiteX210" fmla="*/ 667226 w 1800225"/>
              <a:gd name="connsiteY210" fmla="*/ 1447697 h 1800225"/>
              <a:gd name="connsiteX211" fmla="*/ 691039 w 1800225"/>
              <a:gd name="connsiteY211" fmla="*/ 1445792 h 1800225"/>
              <a:gd name="connsiteX212" fmla="*/ 874871 w 1800225"/>
              <a:gd name="connsiteY212" fmla="*/ 1330540 h 1800225"/>
              <a:gd name="connsiteX213" fmla="*/ 874871 w 1800225"/>
              <a:gd name="connsiteY213" fmla="*/ 1405788 h 1800225"/>
              <a:gd name="connsiteX214" fmla="*/ 874871 w 1800225"/>
              <a:gd name="connsiteY214" fmla="*/ 1405788 h 1800225"/>
              <a:gd name="connsiteX215" fmla="*/ 731044 w 1800225"/>
              <a:gd name="connsiteY215" fmla="*/ 1497227 h 1800225"/>
              <a:gd name="connsiteX216" fmla="*/ 722471 w 1800225"/>
              <a:gd name="connsiteY216" fmla="*/ 1532470 h 1800225"/>
              <a:gd name="connsiteX217" fmla="*/ 757714 w 1800225"/>
              <a:gd name="connsiteY217" fmla="*/ 1541042 h 1800225"/>
              <a:gd name="connsiteX218" fmla="*/ 875824 w 1800225"/>
              <a:gd name="connsiteY218" fmla="*/ 1468652 h 1800225"/>
              <a:gd name="connsiteX219" fmla="*/ 875824 w 1800225"/>
              <a:gd name="connsiteY219" fmla="*/ 1468652 h 1800225"/>
              <a:gd name="connsiteX220" fmla="*/ 875824 w 1800225"/>
              <a:gd name="connsiteY220" fmla="*/ 1530565 h 1800225"/>
              <a:gd name="connsiteX221" fmla="*/ 875824 w 1800225"/>
              <a:gd name="connsiteY221" fmla="*/ 1530565 h 1800225"/>
              <a:gd name="connsiteX222" fmla="*/ 763429 w 1800225"/>
              <a:gd name="connsiteY222" fmla="*/ 1600097 h 1800225"/>
              <a:gd name="connsiteX223" fmla="*/ 754856 w 1800225"/>
              <a:gd name="connsiteY223" fmla="*/ 1635340 h 1800225"/>
              <a:gd name="connsiteX224" fmla="*/ 790099 w 1800225"/>
              <a:gd name="connsiteY224" fmla="*/ 1643913 h 1800225"/>
              <a:gd name="connsiteX225" fmla="*/ 875824 w 1800225"/>
              <a:gd name="connsiteY225" fmla="*/ 1590572 h 1800225"/>
              <a:gd name="connsiteX226" fmla="*/ 875824 w 1800225"/>
              <a:gd name="connsiteY226" fmla="*/ 1591525 h 1800225"/>
              <a:gd name="connsiteX227" fmla="*/ 875824 w 1800225"/>
              <a:gd name="connsiteY227" fmla="*/ 1654390 h 1800225"/>
              <a:gd name="connsiteX228" fmla="*/ 809149 w 1800225"/>
              <a:gd name="connsiteY228" fmla="*/ 1695347 h 1800225"/>
              <a:gd name="connsiteX229" fmla="*/ 800576 w 1800225"/>
              <a:gd name="connsiteY229" fmla="*/ 1730590 h 1800225"/>
              <a:gd name="connsiteX230" fmla="*/ 835819 w 1800225"/>
              <a:gd name="connsiteY230" fmla="*/ 1739163 h 1800225"/>
              <a:gd name="connsiteX231" fmla="*/ 875824 w 1800225"/>
              <a:gd name="connsiteY231" fmla="*/ 1714397 h 1800225"/>
              <a:gd name="connsiteX232" fmla="*/ 875824 w 1800225"/>
              <a:gd name="connsiteY232" fmla="*/ 1715350 h 1800225"/>
              <a:gd name="connsiteX233" fmla="*/ 875824 w 1800225"/>
              <a:gd name="connsiteY233" fmla="*/ 1774405 h 1800225"/>
              <a:gd name="connsiteX234" fmla="*/ 901541 w 1800225"/>
              <a:gd name="connsiteY234" fmla="*/ 1800122 h 1800225"/>
              <a:gd name="connsiteX235" fmla="*/ 926306 w 1800225"/>
              <a:gd name="connsiteY235" fmla="*/ 1774405 h 1800225"/>
              <a:gd name="connsiteX236" fmla="*/ 927259 w 1800225"/>
              <a:gd name="connsiteY236" fmla="*/ 1723922 h 1800225"/>
              <a:gd name="connsiteX237" fmla="*/ 927259 w 1800225"/>
              <a:gd name="connsiteY237" fmla="*/ 1723922 h 1800225"/>
              <a:gd name="connsiteX238" fmla="*/ 951071 w 1800225"/>
              <a:gd name="connsiteY238" fmla="*/ 1740115 h 1800225"/>
              <a:gd name="connsiteX239" fmla="*/ 986314 w 1800225"/>
              <a:gd name="connsiteY239" fmla="*/ 1733447 h 1800225"/>
              <a:gd name="connsiteX240" fmla="*/ 979646 w 1800225"/>
              <a:gd name="connsiteY240" fmla="*/ 1698205 h 1800225"/>
              <a:gd name="connsiteX241" fmla="*/ 926306 w 1800225"/>
              <a:gd name="connsiteY241" fmla="*/ 1662010 h 1800225"/>
              <a:gd name="connsiteX242" fmla="*/ 926306 w 1800225"/>
              <a:gd name="connsiteY242" fmla="*/ 1662010 h 1800225"/>
              <a:gd name="connsiteX243" fmla="*/ 926306 w 1800225"/>
              <a:gd name="connsiteY243" fmla="*/ 1600097 h 1800225"/>
              <a:gd name="connsiteX244" fmla="*/ 926306 w 1800225"/>
              <a:gd name="connsiteY244" fmla="*/ 1599145 h 1800225"/>
              <a:gd name="connsiteX245" fmla="*/ 926306 w 1800225"/>
              <a:gd name="connsiteY245" fmla="*/ 1599145 h 1800225"/>
              <a:gd name="connsiteX246" fmla="*/ 997744 w 1800225"/>
              <a:gd name="connsiteY246" fmla="*/ 1646770 h 1800225"/>
              <a:gd name="connsiteX247" fmla="*/ 1032986 w 1800225"/>
              <a:gd name="connsiteY247" fmla="*/ 1640102 h 1800225"/>
              <a:gd name="connsiteX248" fmla="*/ 1026319 w 1800225"/>
              <a:gd name="connsiteY248" fmla="*/ 1604860 h 1800225"/>
              <a:gd name="connsiteX249" fmla="*/ 927259 w 1800225"/>
              <a:gd name="connsiteY249" fmla="*/ 1538185 h 1800225"/>
              <a:gd name="connsiteX250" fmla="*/ 927259 w 1800225"/>
              <a:gd name="connsiteY250" fmla="*/ 1538185 h 1800225"/>
              <a:gd name="connsiteX251" fmla="*/ 928211 w 1800225"/>
              <a:gd name="connsiteY251" fmla="*/ 1463890 h 1800225"/>
              <a:gd name="connsiteX252" fmla="*/ 928211 w 1800225"/>
              <a:gd name="connsiteY252" fmla="*/ 1463890 h 1800225"/>
              <a:gd name="connsiteX253" fmla="*/ 1051084 w 1800225"/>
              <a:gd name="connsiteY253" fmla="*/ 1546758 h 1800225"/>
              <a:gd name="connsiteX254" fmla="*/ 1086326 w 1800225"/>
              <a:gd name="connsiteY254" fmla="*/ 1540090 h 1800225"/>
              <a:gd name="connsiteX255" fmla="*/ 1079659 w 1800225"/>
              <a:gd name="connsiteY255" fmla="*/ 1504847 h 1800225"/>
              <a:gd name="connsiteX256" fmla="*/ 927259 w 1800225"/>
              <a:gd name="connsiteY256" fmla="*/ 1402930 h 1800225"/>
              <a:gd name="connsiteX257" fmla="*/ 927259 w 1800225"/>
              <a:gd name="connsiteY257" fmla="*/ 1402930 h 1800225"/>
              <a:gd name="connsiteX258" fmla="*/ 927259 w 1800225"/>
              <a:gd name="connsiteY258" fmla="*/ 1323872 h 1800225"/>
              <a:gd name="connsiteX259" fmla="*/ 1097756 w 1800225"/>
              <a:gd name="connsiteY259" fmla="*/ 1443888 h 1800225"/>
              <a:gd name="connsiteX260" fmla="*/ 1136809 w 1800225"/>
              <a:gd name="connsiteY260" fmla="*/ 1427695 h 1800225"/>
              <a:gd name="connsiteX261" fmla="*/ 1176814 w 1800225"/>
              <a:gd name="connsiteY261" fmla="*/ 1222907 h 1800225"/>
              <a:gd name="connsiteX262" fmla="*/ 1231106 w 1800225"/>
              <a:gd name="connsiteY262" fmla="*/ 1279105 h 1800225"/>
              <a:gd name="connsiteX263" fmla="*/ 1231106 w 1800225"/>
              <a:gd name="connsiteY263" fmla="*/ 1279105 h 1800225"/>
              <a:gd name="connsiteX264" fmla="*/ 1192054 w 1800225"/>
              <a:gd name="connsiteY264" fmla="*/ 1458175 h 1800225"/>
              <a:gd name="connsiteX265" fmla="*/ 1211104 w 1800225"/>
              <a:gd name="connsiteY265" fmla="*/ 1487702 h 1800225"/>
              <a:gd name="connsiteX266" fmla="*/ 1241584 w 1800225"/>
              <a:gd name="connsiteY266" fmla="*/ 1468652 h 1800225"/>
              <a:gd name="connsiteX267" fmla="*/ 1273016 w 1800225"/>
              <a:gd name="connsiteY267" fmla="*/ 1323872 h 1800225"/>
              <a:gd name="connsiteX268" fmla="*/ 1273016 w 1800225"/>
              <a:gd name="connsiteY268" fmla="*/ 1323872 h 1800225"/>
              <a:gd name="connsiteX269" fmla="*/ 1325404 w 1800225"/>
              <a:gd name="connsiteY269" fmla="*/ 1377213 h 1800225"/>
              <a:gd name="connsiteX270" fmla="*/ 1325404 w 1800225"/>
              <a:gd name="connsiteY270" fmla="*/ 1377213 h 1800225"/>
              <a:gd name="connsiteX271" fmla="*/ 1300639 w 1800225"/>
              <a:gd name="connsiteY271" fmla="*/ 1494370 h 1800225"/>
              <a:gd name="connsiteX272" fmla="*/ 1319689 w 1800225"/>
              <a:gd name="connsiteY272" fmla="*/ 1524850 h 1800225"/>
              <a:gd name="connsiteX273" fmla="*/ 1350169 w 1800225"/>
              <a:gd name="connsiteY273" fmla="*/ 1505800 h 1800225"/>
              <a:gd name="connsiteX274" fmla="*/ 1368266 w 1800225"/>
              <a:gd name="connsiteY274" fmla="*/ 1421980 h 1800225"/>
              <a:gd name="connsiteX275" fmla="*/ 1368266 w 1800225"/>
              <a:gd name="connsiteY275" fmla="*/ 1421980 h 1800225"/>
              <a:gd name="connsiteX276" fmla="*/ 1368266 w 1800225"/>
              <a:gd name="connsiteY276" fmla="*/ 1422933 h 1800225"/>
              <a:gd name="connsiteX277" fmla="*/ 1411129 w 1800225"/>
              <a:gd name="connsiteY277" fmla="*/ 1467700 h 1800225"/>
              <a:gd name="connsiteX278" fmla="*/ 1411129 w 1800225"/>
              <a:gd name="connsiteY278" fmla="*/ 1467700 h 1800225"/>
              <a:gd name="connsiteX279" fmla="*/ 1397794 w 1800225"/>
              <a:gd name="connsiteY279" fmla="*/ 1530565 h 1800225"/>
              <a:gd name="connsiteX280" fmla="*/ 1416844 w 1800225"/>
              <a:gd name="connsiteY280" fmla="*/ 1561045 h 1800225"/>
              <a:gd name="connsiteX281" fmla="*/ 1447324 w 1800225"/>
              <a:gd name="connsiteY281" fmla="*/ 1541995 h 1800225"/>
              <a:gd name="connsiteX282" fmla="*/ 1453039 w 1800225"/>
              <a:gd name="connsiteY282" fmla="*/ 1513420 h 1800225"/>
              <a:gd name="connsiteX283" fmla="*/ 1453039 w 1800225"/>
              <a:gd name="connsiteY283" fmla="*/ 1513420 h 1800225"/>
              <a:gd name="connsiteX284" fmla="*/ 1488281 w 1800225"/>
              <a:gd name="connsiteY284" fmla="*/ 1549615 h 1800225"/>
              <a:gd name="connsiteX285" fmla="*/ 1523524 w 1800225"/>
              <a:gd name="connsiteY285" fmla="*/ 1550567 h 1800225"/>
              <a:gd name="connsiteX286" fmla="*/ 1524476 w 1800225"/>
              <a:gd name="connsiteY286" fmla="*/ 1514372 h 1800225"/>
              <a:gd name="connsiteX287" fmla="*/ 1483519 w 1800225"/>
              <a:gd name="connsiteY287" fmla="*/ 1472463 h 1800225"/>
              <a:gd name="connsiteX288" fmla="*/ 1482566 w 1800225"/>
              <a:gd name="connsiteY288" fmla="*/ 1471510 h 1800225"/>
              <a:gd name="connsiteX289" fmla="*/ 1528286 w 1800225"/>
              <a:gd name="connsiteY289" fmla="*/ 1461985 h 1800225"/>
              <a:gd name="connsiteX290" fmla="*/ 1547336 w 1800225"/>
              <a:gd name="connsiteY290" fmla="*/ 1431505 h 1800225"/>
              <a:gd name="connsiteX291" fmla="*/ 1516856 w 1800225"/>
              <a:gd name="connsiteY291" fmla="*/ 1412455 h 1800225"/>
              <a:gd name="connsiteX292" fmla="*/ 1440656 w 1800225"/>
              <a:gd name="connsiteY292" fmla="*/ 1428647 h 1800225"/>
              <a:gd name="connsiteX293" fmla="*/ 1397794 w 1800225"/>
              <a:gd name="connsiteY293" fmla="*/ 1379117 h 1800225"/>
              <a:gd name="connsiteX294" fmla="*/ 1397794 w 1800225"/>
              <a:gd name="connsiteY294" fmla="*/ 1379117 h 1800225"/>
              <a:gd name="connsiteX295" fmla="*/ 1495901 w 1800225"/>
              <a:gd name="connsiteY295" fmla="*/ 1358163 h 1800225"/>
              <a:gd name="connsiteX296" fmla="*/ 1514951 w 1800225"/>
              <a:gd name="connsiteY296" fmla="*/ 1327683 h 1800225"/>
              <a:gd name="connsiteX297" fmla="*/ 1484471 w 1800225"/>
              <a:gd name="connsiteY297" fmla="*/ 1308633 h 1800225"/>
              <a:gd name="connsiteX298" fmla="*/ 1355884 w 1800225"/>
              <a:gd name="connsiteY298" fmla="*/ 1336255 h 1800225"/>
              <a:gd name="connsiteX299" fmla="*/ 1355884 w 1800225"/>
              <a:gd name="connsiteY299" fmla="*/ 1336255 h 1800225"/>
              <a:gd name="connsiteX300" fmla="*/ 1313021 w 1800225"/>
              <a:gd name="connsiteY300" fmla="*/ 1291488 h 1800225"/>
              <a:gd name="connsiteX301" fmla="*/ 1313021 w 1800225"/>
              <a:gd name="connsiteY301" fmla="*/ 1291488 h 1800225"/>
              <a:gd name="connsiteX302" fmla="*/ 1448276 w 1800225"/>
              <a:gd name="connsiteY302" fmla="*/ 1261960 h 1800225"/>
              <a:gd name="connsiteX303" fmla="*/ 1467326 w 1800225"/>
              <a:gd name="connsiteY303" fmla="*/ 1231480 h 1800225"/>
              <a:gd name="connsiteX304" fmla="*/ 1436846 w 1800225"/>
              <a:gd name="connsiteY304" fmla="*/ 1212430 h 1800225"/>
              <a:gd name="connsiteX305" fmla="*/ 1271111 w 1800225"/>
              <a:gd name="connsiteY305" fmla="*/ 1248625 h 1800225"/>
              <a:gd name="connsiteX306" fmla="*/ 1271111 w 1800225"/>
              <a:gd name="connsiteY306" fmla="*/ 1248625 h 1800225"/>
              <a:gd name="connsiteX307" fmla="*/ 1218724 w 1800225"/>
              <a:gd name="connsiteY307" fmla="*/ 1194332 h 1800225"/>
              <a:gd name="connsiteX308" fmla="*/ 1431131 w 1800225"/>
              <a:gd name="connsiteY308" fmla="*/ 1150517 h 1800225"/>
              <a:gd name="connsiteX309" fmla="*/ 1449229 w 1800225"/>
              <a:gd name="connsiteY309" fmla="*/ 1135277 h 1800225"/>
              <a:gd name="connsiteX310" fmla="*/ 1447324 w 1800225"/>
              <a:gd name="connsiteY310" fmla="*/ 1112417 h 1800225"/>
              <a:gd name="connsiteX311" fmla="*/ 1332071 w 1800225"/>
              <a:gd name="connsiteY311" fmla="*/ 929537 h 1800225"/>
              <a:gd name="connsiteX312" fmla="*/ 1407319 w 1800225"/>
              <a:gd name="connsiteY312" fmla="*/ 929537 h 1800225"/>
              <a:gd name="connsiteX313" fmla="*/ 1495901 w 1800225"/>
              <a:gd name="connsiteY313" fmla="*/ 1073365 h 1800225"/>
              <a:gd name="connsiteX314" fmla="*/ 1531144 w 1800225"/>
              <a:gd name="connsiteY314" fmla="*/ 1081938 h 1800225"/>
              <a:gd name="connsiteX315" fmla="*/ 1539716 w 1800225"/>
              <a:gd name="connsiteY315" fmla="*/ 1046695 h 1800225"/>
              <a:gd name="connsiteX316" fmla="*/ 1467326 w 1800225"/>
              <a:gd name="connsiteY316" fmla="*/ 929537 h 1800225"/>
              <a:gd name="connsiteX317" fmla="*/ 1529239 w 1800225"/>
              <a:gd name="connsiteY317" fmla="*/ 929537 h 1800225"/>
              <a:gd name="connsiteX318" fmla="*/ 1530191 w 1800225"/>
              <a:gd name="connsiteY318" fmla="*/ 929537 h 1800225"/>
              <a:gd name="connsiteX319" fmla="*/ 1598771 w 1800225"/>
              <a:gd name="connsiteY319" fmla="*/ 1040980 h 1800225"/>
              <a:gd name="connsiteX320" fmla="*/ 1634014 w 1800225"/>
              <a:gd name="connsiteY320" fmla="*/ 1049552 h 1800225"/>
              <a:gd name="connsiteX321" fmla="*/ 1642586 w 1800225"/>
              <a:gd name="connsiteY321" fmla="*/ 1014310 h 1800225"/>
              <a:gd name="connsiteX322" fmla="*/ 1590199 w 1800225"/>
              <a:gd name="connsiteY322" fmla="*/ 928585 h 1800225"/>
              <a:gd name="connsiteX323" fmla="*/ 1653064 w 1800225"/>
              <a:gd name="connsiteY323" fmla="*/ 928585 h 1800225"/>
              <a:gd name="connsiteX324" fmla="*/ 1653064 w 1800225"/>
              <a:gd name="connsiteY324" fmla="*/ 928585 h 1800225"/>
              <a:gd name="connsiteX325" fmla="*/ 1694021 w 1800225"/>
              <a:gd name="connsiteY325" fmla="*/ 994307 h 1800225"/>
              <a:gd name="connsiteX326" fmla="*/ 1729264 w 1800225"/>
              <a:gd name="connsiteY326" fmla="*/ 1002880 h 1800225"/>
              <a:gd name="connsiteX327" fmla="*/ 1737836 w 1800225"/>
              <a:gd name="connsiteY327" fmla="*/ 967637 h 1800225"/>
              <a:gd name="connsiteX328" fmla="*/ 1714024 w 1800225"/>
              <a:gd name="connsiteY328" fmla="*/ 928585 h 1800225"/>
              <a:gd name="connsiteX329" fmla="*/ 1714024 w 1800225"/>
              <a:gd name="connsiteY329" fmla="*/ 928585 h 1800225"/>
              <a:gd name="connsiteX330" fmla="*/ 1774031 w 1800225"/>
              <a:gd name="connsiteY330" fmla="*/ 928585 h 1800225"/>
              <a:gd name="connsiteX331" fmla="*/ 1798796 w 1800225"/>
              <a:gd name="connsiteY331" fmla="*/ 902867 h 1800225"/>
              <a:gd name="connsiteX332" fmla="*/ 1773079 w 1800225"/>
              <a:gd name="connsiteY332" fmla="*/ 877150 h 1800225"/>
              <a:gd name="connsiteX333" fmla="*/ 1722596 w 1800225"/>
              <a:gd name="connsiteY333" fmla="*/ 878102 h 1800225"/>
              <a:gd name="connsiteX334" fmla="*/ 1722596 w 1800225"/>
              <a:gd name="connsiteY334" fmla="*/ 878102 h 1800225"/>
              <a:gd name="connsiteX335" fmla="*/ 1738789 w 1800225"/>
              <a:gd name="connsiteY335" fmla="*/ 853337 h 1800225"/>
              <a:gd name="connsiteX336" fmla="*/ 1732121 w 1800225"/>
              <a:gd name="connsiteY336" fmla="*/ 818095 h 1800225"/>
              <a:gd name="connsiteX337" fmla="*/ 1708309 w 1800225"/>
              <a:gd name="connsiteY337" fmla="*/ 815237 h 1800225"/>
              <a:gd name="connsiteX338" fmla="*/ 1696879 w 1800225"/>
              <a:gd name="connsiteY338" fmla="*/ 824762 h 1800225"/>
              <a:gd name="connsiteX339" fmla="*/ 1661636 w 1800225"/>
              <a:gd name="connsiteY339" fmla="*/ 877150 h 1800225"/>
              <a:gd name="connsiteX340" fmla="*/ 1661636 w 1800225"/>
              <a:gd name="connsiteY340" fmla="*/ 877150 h 1800225"/>
              <a:gd name="connsiteX341" fmla="*/ 1598771 w 1800225"/>
              <a:gd name="connsiteY341" fmla="*/ 877150 h 1800225"/>
              <a:gd name="connsiteX342" fmla="*/ 1646396 w 1800225"/>
              <a:gd name="connsiteY342" fmla="*/ 806665 h 1800225"/>
              <a:gd name="connsiteX343" fmla="*/ 1639729 w 1800225"/>
              <a:gd name="connsiteY343" fmla="*/ 771422 h 1800225"/>
              <a:gd name="connsiteX344" fmla="*/ 1615916 w 1800225"/>
              <a:gd name="connsiteY344" fmla="*/ 768565 h 1800225"/>
              <a:gd name="connsiteX345" fmla="*/ 1604486 w 1800225"/>
              <a:gd name="connsiteY345" fmla="*/ 778090 h 1800225"/>
              <a:gd name="connsiteX346" fmla="*/ 1537811 w 1800225"/>
              <a:gd name="connsiteY346" fmla="*/ 877150 h 1800225"/>
              <a:gd name="connsiteX347" fmla="*/ 1462564 w 1800225"/>
              <a:gd name="connsiteY347" fmla="*/ 877150 h 1800225"/>
              <a:gd name="connsiteX348" fmla="*/ 1462564 w 1800225"/>
              <a:gd name="connsiteY348" fmla="*/ 877150 h 1800225"/>
              <a:gd name="connsiteX349" fmla="*/ 1545431 w 1800225"/>
              <a:gd name="connsiteY349" fmla="*/ 754277 h 1800225"/>
              <a:gd name="connsiteX350" fmla="*/ 1538764 w 1800225"/>
              <a:gd name="connsiteY350" fmla="*/ 719035 h 1800225"/>
              <a:gd name="connsiteX351" fmla="*/ 1514951 w 1800225"/>
              <a:gd name="connsiteY351" fmla="*/ 716177 h 1800225"/>
              <a:gd name="connsiteX352" fmla="*/ 1503521 w 1800225"/>
              <a:gd name="connsiteY352" fmla="*/ 725702 h 1800225"/>
              <a:gd name="connsiteX353" fmla="*/ 1401604 w 1800225"/>
              <a:gd name="connsiteY353" fmla="*/ 878102 h 1800225"/>
              <a:gd name="connsiteX354" fmla="*/ 1322546 w 1800225"/>
              <a:gd name="connsiteY354" fmla="*/ 877150 h 1800225"/>
              <a:gd name="connsiteX355" fmla="*/ 1443514 w 1800225"/>
              <a:gd name="connsiteY355" fmla="*/ 706652 h 1800225"/>
              <a:gd name="connsiteX356" fmla="*/ 1445419 w 1800225"/>
              <a:gd name="connsiteY356" fmla="*/ 682840 h 1800225"/>
              <a:gd name="connsiteX357" fmla="*/ 1427321 w 1800225"/>
              <a:gd name="connsiteY357" fmla="*/ 667600 h 1800225"/>
              <a:gd name="connsiteX358" fmla="*/ 1221581 w 1800225"/>
              <a:gd name="connsiteY358" fmla="*/ 628547 h 1800225"/>
              <a:gd name="connsiteX359" fmla="*/ 1278731 w 1800225"/>
              <a:gd name="connsiteY359" fmla="*/ 573302 h 1800225"/>
              <a:gd name="connsiteX360" fmla="*/ 1456849 w 1800225"/>
              <a:gd name="connsiteY360" fmla="*/ 611402 h 1800225"/>
              <a:gd name="connsiteX361" fmla="*/ 1487329 w 1800225"/>
              <a:gd name="connsiteY361" fmla="*/ 592352 h 1800225"/>
              <a:gd name="connsiteX362" fmla="*/ 1468279 w 1800225"/>
              <a:gd name="connsiteY362" fmla="*/ 561872 h 1800225"/>
              <a:gd name="connsiteX363" fmla="*/ 1321594 w 1800225"/>
              <a:gd name="connsiteY363" fmla="*/ 532345 h 1800225"/>
              <a:gd name="connsiteX364" fmla="*/ 1374934 w 1800225"/>
              <a:gd name="connsiteY364" fmla="*/ 479957 h 1800225"/>
              <a:gd name="connsiteX365" fmla="*/ 1492091 w 1800225"/>
              <a:gd name="connsiteY365" fmla="*/ 504722 h 1800225"/>
              <a:gd name="connsiteX366" fmla="*/ 1522571 w 1800225"/>
              <a:gd name="connsiteY366" fmla="*/ 485672 h 1800225"/>
              <a:gd name="connsiteX367" fmla="*/ 1503521 w 1800225"/>
              <a:gd name="connsiteY367" fmla="*/ 455192 h 1800225"/>
              <a:gd name="connsiteX368" fmla="*/ 1420654 w 1800225"/>
              <a:gd name="connsiteY368" fmla="*/ 437095 h 1800225"/>
              <a:gd name="connsiteX369" fmla="*/ 1420654 w 1800225"/>
              <a:gd name="connsiteY369" fmla="*/ 437095 h 1800225"/>
              <a:gd name="connsiteX370" fmla="*/ 1466374 w 1800225"/>
              <a:gd name="connsiteY370" fmla="*/ 393280 h 1800225"/>
              <a:gd name="connsiteX371" fmla="*/ 1528286 w 1800225"/>
              <a:gd name="connsiteY371" fmla="*/ 406615 h 1800225"/>
              <a:gd name="connsiteX372" fmla="*/ 1558766 w 1800225"/>
              <a:gd name="connsiteY372" fmla="*/ 387565 h 1800225"/>
              <a:gd name="connsiteX373" fmla="*/ 1539716 w 1800225"/>
              <a:gd name="connsiteY373" fmla="*/ 357085 h 1800225"/>
              <a:gd name="connsiteX374" fmla="*/ 1510189 w 1800225"/>
              <a:gd name="connsiteY374" fmla="*/ 350417 h 1800225"/>
              <a:gd name="connsiteX375" fmla="*/ 1510189 w 1800225"/>
              <a:gd name="connsiteY375" fmla="*/ 350417 h 1800225"/>
              <a:gd name="connsiteX376" fmla="*/ 1546384 w 1800225"/>
              <a:gd name="connsiteY376" fmla="*/ 316127 h 1800225"/>
              <a:gd name="connsiteX377" fmla="*/ 1546384 w 1800225"/>
              <a:gd name="connsiteY377" fmla="*/ 280885 h 1800225"/>
              <a:gd name="connsiteX378" fmla="*/ 1257776 w 1800225"/>
              <a:gd name="connsiteY378" fmla="*/ 879055 h 1800225"/>
              <a:gd name="connsiteX379" fmla="*/ 1110139 w 1800225"/>
              <a:gd name="connsiteY379" fmla="*/ 880007 h 1800225"/>
              <a:gd name="connsiteX380" fmla="*/ 1109186 w 1800225"/>
              <a:gd name="connsiteY380" fmla="*/ 828572 h 1800225"/>
              <a:gd name="connsiteX381" fmla="*/ 1102519 w 1800225"/>
              <a:gd name="connsiteY381" fmla="*/ 811427 h 1800225"/>
              <a:gd name="connsiteX382" fmla="*/ 1068229 w 1800225"/>
              <a:gd name="connsiteY382" fmla="*/ 774280 h 1800225"/>
              <a:gd name="connsiteX383" fmla="*/ 1175861 w 1800225"/>
              <a:gd name="connsiteY383" fmla="*/ 671410 h 1800225"/>
              <a:gd name="connsiteX384" fmla="*/ 1376839 w 1800225"/>
              <a:gd name="connsiteY384" fmla="*/ 710462 h 1800225"/>
              <a:gd name="connsiteX385" fmla="*/ 1258729 w 1800225"/>
              <a:gd name="connsiteY385" fmla="*/ 877150 h 1800225"/>
              <a:gd name="connsiteX386" fmla="*/ 1257776 w 1800225"/>
              <a:gd name="connsiteY386" fmla="*/ 879055 h 1800225"/>
              <a:gd name="connsiteX387" fmla="*/ 1059656 w 1800225"/>
              <a:gd name="connsiteY387" fmla="*/ 879055 h 1800225"/>
              <a:gd name="connsiteX388" fmla="*/ 1060609 w 1800225"/>
              <a:gd name="connsiteY388" fmla="*/ 929537 h 1800225"/>
              <a:gd name="connsiteX389" fmla="*/ 1061561 w 1800225"/>
              <a:gd name="connsiteY389" fmla="*/ 969542 h 1800225"/>
              <a:gd name="connsiteX390" fmla="*/ 1032034 w 1800225"/>
              <a:gd name="connsiteY390" fmla="*/ 997165 h 1800225"/>
              <a:gd name="connsiteX391" fmla="*/ 994886 w 1800225"/>
              <a:gd name="connsiteY391" fmla="*/ 1031455 h 1800225"/>
              <a:gd name="connsiteX392" fmla="*/ 965359 w 1800225"/>
              <a:gd name="connsiteY392" fmla="*/ 1059077 h 1800225"/>
              <a:gd name="connsiteX393" fmla="*/ 925354 w 1800225"/>
              <a:gd name="connsiteY393" fmla="*/ 1060030 h 1800225"/>
              <a:gd name="connsiteX394" fmla="*/ 874871 w 1800225"/>
              <a:gd name="connsiteY394" fmla="*/ 1060982 h 1800225"/>
              <a:gd name="connsiteX395" fmla="*/ 834866 w 1800225"/>
              <a:gd name="connsiteY395" fmla="*/ 1061935 h 1800225"/>
              <a:gd name="connsiteX396" fmla="*/ 807244 w 1800225"/>
              <a:gd name="connsiteY396" fmla="*/ 1032407 h 1800225"/>
              <a:gd name="connsiteX397" fmla="*/ 772954 w 1800225"/>
              <a:gd name="connsiteY397" fmla="*/ 995260 h 1800225"/>
              <a:gd name="connsiteX398" fmla="*/ 745331 w 1800225"/>
              <a:gd name="connsiteY398" fmla="*/ 965732 h 1800225"/>
              <a:gd name="connsiteX399" fmla="*/ 744379 w 1800225"/>
              <a:gd name="connsiteY399" fmla="*/ 925727 h 1800225"/>
              <a:gd name="connsiteX400" fmla="*/ 743426 w 1800225"/>
              <a:gd name="connsiteY400" fmla="*/ 875245 h 1800225"/>
              <a:gd name="connsiteX401" fmla="*/ 742474 w 1800225"/>
              <a:gd name="connsiteY401" fmla="*/ 835240 h 1800225"/>
              <a:gd name="connsiteX402" fmla="*/ 772001 w 1800225"/>
              <a:gd name="connsiteY402" fmla="*/ 807617 h 1800225"/>
              <a:gd name="connsiteX403" fmla="*/ 809149 w 1800225"/>
              <a:gd name="connsiteY403" fmla="*/ 773327 h 1800225"/>
              <a:gd name="connsiteX404" fmla="*/ 838676 w 1800225"/>
              <a:gd name="connsiteY404" fmla="*/ 745705 h 1800225"/>
              <a:gd name="connsiteX405" fmla="*/ 878681 w 1800225"/>
              <a:gd name="connsiteY405" fmla="*/ 744752 h 1800225"/>
              <a:gd name="connsiteX406" fmla="*/ 929164 w 1800225"/>
              <a:gd name="connsiteY406" fmla="*/ 743800 h 1800225"/>
              <a:gd name="connsiteX407" fmla="*/ 969169 w 1800225"/>
              <a:gd name="connsiteY407" fmla="*/ 742847 h 1800225"/>
              <a:gd name="connsiteX408" fmla="*/ 996791 w 1800225"/>
              <a:gd name="connsiteY408" fmla="*/ 772375 h 1800225"/>
              <a:gd name="connsiteX409" fmla="*/ 1031081 w 1800225"/>
              <a:gd name="connsiteY409" fmla="*/ 809522 h 1800225"/>
              <a:gd name="connsiteX410" fmla="*/ 1057751 w 1800225"/>
              <a:gd name="connsiteY410" fmla="*/ 839050 h 1800225"/>
              <a:gd name="connsiteX411" fmla="*/ 1059656 w 1800225"/>
              <a:gd name="connsiteY411" fmla="*/ 879055 h 1800225"/>
              <a:gd name="connsiteX412" fmla="*/ 1178719 w 1800225"/>
              <a:gd name="connsiteY412" fmla="*/ 1150517 h 1800225"/>
              <a:gd name="connsiteX413" fmla="*/ 1066324 w 1800225"/>
              <a:gd name="connsiteY413" fmla="*/ 1033360 h 1800225"/>
              <a:gd name="connsiteX414" fmla="*/ 1103471 w 1800225"/>
              <a:gd name="connsiteY414" fmla="*/ 999070 h 1800225"/>
              <a:gd name="connsiteX415" fmla="*/ 1112044 w 1800225"/>
              <a:gd name="connsiteY415" fmla="*/ 980020 h 1800225"/>
              <a:gd name="connsiteX416" fmla="*/ 1111091 w 1800225"/>
              <a:gd name="connsiteY416" fmla="*/ 929537 h 1800225"/>
              <a:gd name="connsiteX417" fmla="*/ 1272064 w 1800225"/>
              <a:gd name="connsiteY417" fmla="*/ 928585 h 1800225"/>
              <a:gd name="connsiteX418" fmla="*/ 1384459 w 1800225"/>
              <a:gd name="connsiteY418" fmla="*/ 1107655 h 1800225"/>
              <a:gd name="connsiteX419" fmla="*/ 1178719 w 1800225"/>
              <a:gd name="connsiteY419" fmla="*/ 1150517 h 1800225"/>
              <a:gd name="connsiteX420" fmla="*/ 926306 w 1800225"/>
              <a:gd name="connsiteY420" fmla="*/ 1260055 h 1800225"/>
              <a:gd name="connsiteX421" fmla="*/ 925354 w 1800225"/>
              <a:gd name="connsiteY421" fmla="*/ 1111465 h 1800225"/>
              <a:gd name="connsiteX422" fmla="*/ 975836 w 1800225"/>
              <a:gd name="connsiteY422" fmla="*/ 1110513 h 1800225"/>
              <a:gd name="connsiteX423" fmla="*/ 992981 w 1800225"/>
              <a:gd name="connsiteY423" fmla="*/ 1103845 h 1800225"/>
              <a:gd name="connsiteX424" fmla="*/ 1030129 w 1800225"/>
              <a:gd name="connsiteY424" fmla="*/ 1069555 h 1800225"/>
              <a:gd name="connsiteX425" fmla="*/ 1132999 w 1800225"/>
              <a:gd name="connsiteY425" fmla="*/ 1177188 h 1800225"/>
              <a:gd name="connsiteX426" fmla="*/ 1093946 w 1800225"/>
              <a:gd name="connsiteY426" fmla="*/ 1378165 h 1800225"/>
              <a:gd name="connsiteX427" fmla="*/ 926306 w 1800225"/>
              <a:gd name="connsiteY427" fmla="*/ 1260055 h 1800225"/>
              <a:gd name="connsiteX428" fmla="*/ 652939 w 1800225"/>
              <a:gd name="connsiteY428" fmla="*/ 1179092 h 1800225"/>
              <a:gd name="connsiteX429" fmla="*/ 769144 w 1800225"/>
              <a:gd name="connsiteY429" fmla="*/ 1067650 h 1800225"/>
              <a:gd name="connsiteX430" fmla="*/ 803434 w 1800225"/>
              <a:gd name="connsiteY430" fmla="*/ 1104797 h 1800225"/>
              <a:gd name="connsiteX431" fmla="*/ 822484 w 1800225"/>
              <a:gd name="connsiteY431" fmla="*/ 1112417 h 1800225"/>
              <a:gd name="connsiteX432" fmla="*/ 872966 w 1800225"/>
              <a:gd name="connsiteY432" fmla="*/ 1111465 h 1800225"/>
              <a:gd name="connsiteX433" fmla="*/ 872966 w 1800225"/>
              <a:gd name="connsiteY433" fmla="*/ 1274342 h 1800225"/>
              <a:gd name="connsiteX434" fmla="*/ 694849 w 1800225"/>
              <a:gd name="connsiteY434" fmla="*/ 1386738 h 1800225"/>
              <a:gd name="connsiteX435" fmla="*/ 652939 w 1800225"/>
              <a:gd name="connsiteY435" fmla="*/ 1179092 h 1800225"/>
              <a:gd name="connsiteX436" fmla="*/ 545306 w 1800225"/>
              <a:gd name="connsiteY436" fmla="*/ 926680 h 1800225"/>
              <a:gd name="connsiteX437" fmla="*/ 693896 w 1800225"/>
              <a:gd name="connsiteY437" fmla="*/ 925727 h 1800225"/>
              <a:gd name="connsiteX438" fmla="*/ 694849 w 1800225"/>
              <a:gd name="connsiteY438" fmla="*/ 976210 h 1800225"/>
              <a:gd name="connsiteX439" fmla="*/ 701516 w 1800225"/>
              <a:gd name="connsiteY439" fmla="*/ 993355 h 1800225"/>
              <a:gd name="connsiteX440" fmla="*/ 735806 w 1800225"/>
              <a:gd name="connsiteY440" fmla="*/ 1030502 h 1800225"/>
              <a:gd name="connsiteX441" fmla="*/ 628174 w 1800225"/>
              <a:gd name="connsiteY441" fmla="*/ 1132420 h 1800225"/>
              <a:gd name="connsiteX442" fmla="*/ 627221 w 1800225"/>
              <a:gd name="connsiteY442" fmla="*/ 1131467 h 1800225"/>
              <a:gd name="connsiteX443" fmla="*/ 426244 w 1800225"/>
              <a:gd name="connsiteY443" fmla="*/ 1093367 h 1800225"/>
              <a:gd name="connsiteX444" fmla="*/ 545306 w 1800225"/>
              <a:gd name="connsiteY444" fmla="*/ 926680 h 1800225"/>
              <a:gd name="connsiteX445" fmla="*/ 626269 w 1800225"/>
              <a:gd name="connsiteY445" fmla="*/ 654265 h 1800225"/>
              <a:gd name="connsiteX446" fmla="*/ 737711 w 1800225"/>
              <a:gd name="connsiteY446" fmla="*/ 770470 h 1800225"/>
              <a:gd name="connsiteX447" fmla="*/ 700564 w 1800225"/>
              <a:gd name="connsiteY447" fmla="*/ 804760 h 1800225"/>
              <a:gd name="connsiteX448" fmla="*/ 691991 w 1800225"/>
              <a:gd name="connsiteY448" fmla="*/ 823810 h 1800225"/>
              <a:gd name="connsiteX449" fmla="*/ 692944 w 1800225"/>
              <a:gd name="connsiteY449" fmla="*/ 875245 h 1800225"/>
              <a:gd name="connsiteX450" fmla="*/ 531971 w 1800225"/>
              <a:gd name="connsiteY450" fmla="*/ 876197 h 1800225"/>
              <a:gd name="connsiteX451" fmla="*/ 418624 w 1800225"/>
              <a:gd name="connsiteY451" fmla="*/ 697127 h 1800225"/>
              <a:gd name="connsiteX452" fmla="*/ 626269 w 1800225"/>
              <a:gd name="connsiteY452" fmla="*/ 654265 h 1800225"/>
              <a:gd name="connsiteX453" fmla="*/ 877729 w 1800225"/>
              <a:gd name="connsiteY453" fmla="*/ 545680 h 1800225"/>
              <a:gd name="connsiteX454" fmla="*/ 877729 w 1800225"/>
              <a:gd name="connsiteY454" fmla="*/ 695222 h 1800225"/>
              <a:gd name="connsiteX455" fmla="*/ 827246 w 1800225"/>
              <a:gd name="connsiteY455" fmla="*/ 696175 h 1800225"/>
              <a:gd name="connsiteX456" fmla="*/ 817721 w 1800225"/>
              <a:gd name="connsiteY456" fmla="*/ 698080 h 1800225"/>
              <a:gd name="connsiteX457" fmla="*/ 810101 w 1800225"/>
              <a:gd name="connsiteY457" fmla="*/ 703795 h 1800225"/>
              <a:gd name="connsiteX458" fmla="*/ 773906 w 1800225"/>
              <a:gd name="connsiteY458" fmla="*/ 738085 h 1800225"/>
              <a:gd name="connsiteX459" fmla="*/ 671989 w 1800225"/>
              <a:gd name="connsiteY459" fmla="*/ 629500 h 1800225"/>
              <a:gd name="connsiteX460" fmla="*/ 711041 w 1800225"/>
              <a:gd name="connsiteY460" fmla="*/ 428522 h 1800225"/>
              <a:gd name="connsiteX461" fmla="*/ 877729 w 1800225"/>
              <a:gd name="connsiteY461" fmla="*/ 545680 h 1800225"/>
              <a:gd name="connsiteX462" fmla="*/ 1151096 w 1800225"/>
              <a:gd name="connsiteY462" fmla="*/ 626642 h 1800225"/>
              <a:gd name="connsiteX463" fmla="*/ 1034891 w 1800225"/>
              <a:gd name="connsiteY463" fmla="*/ 738085 h 1800225"/>
              <a:gd name="connsiteX464" fmla="*/ 999649 w 1800225"/>
              <a:gd name="connsiteY464" fmla="*/ 699985 h 1800225"/>
              <a:gd name="connsiteX465" fmla="*/ 980599 w 1800225"/>
              <a:gd name="connsiteY465" fmla="*/ 692365 h 1800225"/>
              <a:gd name="connsiteX466" fmla="*/ 929164 w 1800225"/>
              <a:gd name="connsiteY466" fmla="*/ 693317 h 1800225"/>
              <a:gd name="connsiteX467" fmla="*/ 928211 w 1800225"/>
              <a:gd name="connsiteY467" fmla="*/ 532345 h 1800225"/>
              <a:gd name="connsiteX468" fmla="*/ 1107281 w 1800225"/>
              <a:gd name="connsiteY468" fmla="*/ 419950 h 1800225"/>
              <a:gd name="connsiteX469" fmla="*/ 1151096 w 1800225"/>
              <a:gd name="connsiteY469" fmla="*/ 626642 h 1800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</a:cxnLst>
            <a:rect l="l" t="t" r="r" b="b"/>
            <a:pathLst>
              <a:path w="1800225" h="1800225">
                <a:moveTo>
                  <a:pt x="1546384" y="280885"/>
                </a:moveTo>
                <a:cubicBezTo>
                  <a:pt x="1536859" y="270407"/>
                  <a:pt x="1520666" y="270407"/>
                  <a:pt x="1511141" y="279932"/>
                </a:cubicBezTo>
                <a:lnTo>
                  <a:pt x="1467326" y="320890"/>
                </a:lnTo>
                <a:lnTo>
                  <a:pt x="1457801" y="275170"/>
                </a:lnTo>
                <a:cubicBezTo>
                  <a:pt x="1454944" y="261835"/>
                  <a:pt x="1441609" y="253262"/>
                  <a:pt x="1427321" y="256120"/>
                </a:cubicBezTo>
                <a:cubicBezTo>
                  <a:pt x="1426369" y="256120"/>
                  <a:pt x="1424464" y="257072"/>
                  <a:pt x="1423511" y="257072"/>
                </a:cubicBezTo>
                <a:cubicBezTo>
                  <a:pt x="1412081" y="261835"/>
                  <a:pt x="1405414" y="273265"/>
                  <a:pt x="1408271" y="285647"/>
                </a:cubicBezTo>
                <a:lnTo>
                  <a:pt x="1424464" y="361847"/>
                </a:lnTo>
                <a:lnTo>
                  <a:pt x="1424464" y="361847"/>
                </a:lnTo>
                <a:lnTo>
                  <a:pt x="1378744" y="405662"/>
                </a:lnTo>
                <a:lnTo>
                  <a:pt x="1378744" y="405662"/>
                </a:lnTo>
                <a:lnTo>
                  <a:pt x="1356836" y="306602"/>
                </a:lnTo>
                <a:cubicBezTo>
                  <a:pt x="1353979" y="293267"/>
                  <a:pt x="1340644" y="284695"/>
                  <a:pt x="1326356" y="287552"/>
                </a:cubicBezTo>
                <a:cubicBezTo>
                  <a:pt x="1324451" y="287552"/>
                  <a:pt x="1323499" y="288505"/>
                  <a:pt x="1322546" y="288505"/>
                </a:cubicBezTo>
                <a:cubicBezTo>
                  <a:pt x="1311116" y="293267"/>
                  <a:pt x="1304449" y="304697"/>
                  <a:pt x="1307306" y="317080"/>
                </a:cubicBezTo>
                <a:lnTo>
                  <a:pt x="1335881" y="445667"/>
                </a:lnTo>
                <a:lnTo>
                  <a:pt x="1335881" y="445667"/>
                </a:lnTo>
                <a:lnTo>
                  <a:pt x="1291114" y="488530"/>
                </a:lnTo>
                <a:lnTo>
                  <a:pt x="1291114" y="488530"/>
                </a:lnTo>
                <a:lnTo>
                  <a:pt x="1261586" y="353275"/>
                </a:lnTo>
                <a:cubicBezTo>
                  <a:pt x="1258729" y="339940"/>
                  <a:pt x="1245394" y="331367"/>
                  <a:pt x="1231106" y="334225"/>
                </a:cubicBezTo>
                <a:cubicBezTo>
                  <a:pt x="1230154" y="334225"/>
                  <a:pt x="1228249" y="335177"/>
                  <a:pt x="1227296" y="335177"/>
                </a:cubicBezTo>
                <a:cubicBezTo>
                  <a:pt x="1215866" y="339940"/>
                  <a:pt x="1209199" y="352322"/>
                  <a:pt x="1212056" y="363752"/>
                </a:cubicBezTo>
                <a:lnTo>
                  <a:pt x="1248251" y="529487"/>
                </a:lnTo>
                <a:lnTo>
                  <a:pt x="1193959" y="581875"/>
                </a:lnTo>
                <a:lnTo>
                  <a:pt x="1150144" y="372325"/>
                </a:lnTo>
                <a:cubicBezTo>
                  <a:pt x="1148239" y="364705"/>
                  <a:pt x="1142524" y="358037"/>
                  <a:pt x="1134904" y="354227"/>
                </a:cubicBezTo>
                <a:cubicBezTo>
                  <a:pt x="1127284" y="351370"/>
                  <a:pt x="1118711" y="352322"/>
                  <a:pt x="1111091" y="356132"/>
                </a:cubicBezTo>
                <a:lnTo>
                  <a:pt x="929164" y="471385"/>
                </a:lnTo>
                <a:lnTo>
                  <a:pt x="928211" y="396137"/>
                </a:lnTo>
                <a:lnTo>
                  <a:pt x="1072991" y="307555"/>
                </a:lnTo>
                <a:cubicBezTo>
                  <a:pt x="1084421" y="299935"/>
                  <a:pt x="1088231" y="284695"/>
                  <a:pt x="1081564" y="272312"/>
                </a:cubicBezTo>
                <a:cubicBezTo>
                  <a:pt x="1073944" y="259930"/>
                  <a:pt x="1058704" y="256120"/>
                  <a:pt x="1046321" y="263740"/>
                </a:cubicBezTo>
                <a:lnTo>
                  <a:pt x="929164" y="336130"/>
                </a:lnTo>
                <a:lnTo>
                  <a:pt x="929164" y="273265"/>
                </a:lnTo>
                <a:lnTo>
                  <a:pt x="1041559" y="203732"/>
                </a:lnTo>
                <a:cubicBezTo>
                  <a:pt x="1053941" y="196112"/>
                  <a:pt x="1056799" y="180872"/>
                  <a:pt x="1050131" y="168490"/>
                </a:cubicBezTo>
                <a:cubicBezTo>
                  <a:pt x="1042511" y="156107"/>
                  <a:pt x="1027271" y="152297"/>
                  <a:pt x="1014889" y="159917"/>
                </a:cubicBezTo>
                <a:lnTo>
                  <a:pt x="929164" y="212305"/>
                </a:lnTo>
                <a:lnTo>
                  <a:pt x="929164" y="149440"/>
                </a:lnTo>
                <a:lnTo>
                  <a:pt x="929164" y="148487"/>
                </a:lnTo>
                <a:lnTo>
                  <a:pt x="994886" y="107530"/>
                </a:lnTo>
                <a:cubicBezTo>
                  <a:pt x="1006316" y="99910"/>
                  <a:pt x="1010126" y="84670"/>
                  <a:pt x="1003459" y="72287"/>
                </a:cubicBezTo>
                <a:cubicBezTo>
                  <a:pt x="995839" y="59905"/>
                  <a:pt x="980599" y="56095"/>
                  <a:pt x="968216" y="63715"/>
                </a:cubicBezTo>
                <a:lnTo>
                  <a:pt x="929164" y="88480"/>
                </a:lnTo>
                <a:lnTo>
                  <a:pt x="929164" y="88480"/>
                </a:lnTo>
                <a:lnTo>
                  <a:pt x="929164" y="28472"/>
                </a:lnTo>
                <a:cubicBezTo>
                  <a:pt x="927259" y="17995"/>
                  <a:pt x="915829" y="7517"/>
                  <a:pt x="902494" y="7517"/>
                </a:cubicBezTo>
                <a:cubicBezTo>
                  <a:pt x="898684" y="6565"/>
                  <a:pt x="895826" y="7517"/>
                  <a:pt x="892969" y="9422"/>
                </a:cubicBezTo>
                <a:cubicBezTo>
                  <a:pt x="883444" y="13232"/>
                  <a:pt x="877729" y="21805"/>
                  <a:pt x="876776" y="32282"/>
                </a:cubicBezTo>
                <a:lnTo>
                  <a:pt x="876776" y="82765"/>
                </a:lnTo>
                <a:lnTo>
                  <a:pt x="852011" y="66572"/>
                </a:lnTo>
                <a:cubicBezTo>
                  <a:pt x="845344" y="61810"/>
                  <a:pt x="836771" y="60857"/>
                  <a:pt x="829151" y="64667"/>
                </a:cubicBezTo>
                <a:cubicBezTo>
                  <a:pt x="824389" y="66572"/>
                  <a:pt x="820579" y="69430"/>
                  <a:pt x="817721" y="74192"/>
                </a:cubicBezTo>
                <a:cubicBezTo>
                  <a:pt x="810101" y="85622"/>
                  <a:pt x="812959" y="101815"/>
                  <a:pt x="824389" y="109435"/>
                </a:cubicBezTo>
                <a:lnTo>
                  <a:pt x="877729" y="144677"/>
                </a:lnTo>
                <a:lnTo>
                  <a:pt x="876776" y="206590"/>
                </a:lnTo>
                <a:lnTo>
                  <a:pt x="807244" y="159917"/>
                </a:lnTo>
                <a:cubicBezTo>
                  <a:pt x="799624" y="155155"/>
                  <a:pt x="791051" y="154202"/>
                  <a:pt x="783431" y="157060"/>
                </a:cubicBezTo>
                <a:cubicBezTo>
                  <a:pt x="778669" y="158965"/>
                  <a:pt x="774859" y="161822"/>
                  <a:pt x="772001" y="166585"/>
                </a:cubicBezTo>
                <a:cubicBezTo>
                  <a:pt x="764381" y="178015"/>
                  <a:pt x="767239" y="194207"/>
                  <a:pt x="778669" y="201827"/>
                </a:cubicBezTo>
                <a:lnTo>
                  <a:pt x="877729" y="268502"/>
                </a:lnTo>
                <a:lnTo>
                  <a:pt x="877729" y="268502"/>
                </a:lnTo>
                <a:lnTo>
                  <a:pt x="877729" y="343750"/>
                </a:lnTo>
                <a:lnTo>
                  <a:pt x="754856" y="260882"/>
                </a:lnTo>
                <a:cubicBezTo>
                  <a:pt x="747236" y="256120"/>
                  <a:pt x="738664" y="255167"/>
                  <a:pt x="731044" y="258025"/>
                </a:cubicBezTo>
                <a:cubicBezTo>
                  <a:pt x="726281" y="259930"/>
                  <a:pt x="722471" y="262787"/>
                  <a:pt x="719614" y="267550"/>
                </a:cubicBezTo>
                <a:cubicBezTo>
                  <a:pt x="711994" y="278980"/>
                  <a:pt x="714851" y="295172"/>
                  <a:pt x="726281" y="302792"/>
                </a:cubicBezTo>
                <a:lnTo>
                  <a:pt x="878681" y="404710"/>
                </a:lnTo>
                <a:lnTo>
                  <a:pt x="878681" y="483767"/>
                </a:lnTo>
                <a:lnTo>
                  <a:pt x="707231" y="363752"/>
                </a:lnTo>
                <a:cubicBezTo>
                  <a:pt x="699611" y="358990"/>
                  <a:pt x="691039" y="358037"/>
                  <a:pt x="683419" y="361847"/>
                </a:cubicBezTo>
                <a:cubicBezTo>
                  <a:pt x="675799" y="364705"/>
                  <a:pt x="670084" y="371372"/>
                  <a:pt x="668179" y="379945"/>
                </a:cubicBezTo>
                <a:lnTo>
                  <a:pt x="628174" y="584732"/>
                </a:lnTo>
                <a:lnTo>
                  <a:pt x="573881" y="528535"/>
                </a:lnTo>
                <a:lnTo>
                  <a:pt x="611981" y="349465"/>
                </a:lnTo>
                <a:cubicBezTo>
                  <a:pt x="614839" y="336130"/>
                  <a:pt x="606266" y="322795"/>
                  <a:pt x="592931" y="318985"/>
                </a:cubicBezTo>
                <a:cubicBezTo>
                  <a:pt x="588169" y="318032"/>
                  <a:pt x="582454" y="318032"/>
                  <a:pt x="577691" y="319937"/>
                </a:cubicBezTo>
                <a:cubicBezTo>
                  <a:pt x="570071" y="322795"/>
                  <a:pt x="564356" y="329462"/>
                  <a:pt x="562451" y="338035"/>
                </a:cubicBezTo>
                <a:lnTo>
                  <a:pt x="531019" y="482815"/>
                </a:lnTo>
                <a:lnTo>
                  <a:pt x="478631" y="428522"/>
                </a:lnTo>
                <a:lnTo>
                  <a:pt x="478631" y="428522"/>
                </a:lnTo>
                <a:lnTo>
                  <a:pt x="504349" y="312317"/>
                </a:lnTo>
                <a:cubicBezTo>
                  <a:pt x="507206" y="298982"/>
                  <a:pt x="498634" y="285647"/>
                  <a:pt x="485299" y="281837"/>
                </a:cubicBezTo>
                <a:cubicBezTo>
                  <a:pt x="480536" y="280885"/>
                  <a:pt x="474821" y="280885"/>
                  <a:pt x="470059" y="282790"/>
                </a:cubicBezTo>
                <a:cubicBezTo>
                  <a:pt x="462439" y="285647"/>
                  <a:pt x="456724" y="292315"/>
                  <a:pt x="454819" y="300887"/>
                </a:cubicBezTo>
                <a:lnTo>
                  <a:pt x="437674" y="382802"/>
                </a:lnTo>
                <a:lnTo>
                  <a:pt x="393859" y="338987"/>
                </a:lnTo>
                <a:lnTo>
                  <a:pt x="407194" y="276122"/>
                </a:lnTo>
                <a:cubicBezTo>
                  <a:pt x="410051" y="262787"/>
                  <a:pt x="401479" y="249452"/>
                  <a:pt x="388144" y="245642"/>
                </a:cubicBezTo>
                <a:cubicBezTo>
                  <a:pt x="383381" y="244690"/>
                  <a:pt x="377666" y="244690"/>
                  <a:pt x="373856" y="246595"/>
                </a:cubicBezTo>
                <a:cubicBezTo>
                  <a:pt x="366236" y="249452"/>
                  <a:pt x="360521" y="256120"/>
                  <a:pt x="358616" y="264692"/>
                </a:cubicBezTo>
                <a:lnTo>
                  <a:pt x="352901" y="293267"/>
                </a:lnTo>
                <a:lnTo>
                  <a:pt x="317659" y="257072"/>
                </a:lnTo>
                <a:cubicBezTo>
                  <a:pt x="310039" y="250405"/>
                  <a:pt x="299561" y="247547"/>
                  <a:pt x="290036" y="251357"/>
                </a:cubicBezTo>
                <a:cubicBezTo>
                  <a:pt x="287179" y="252310"/>
                  <a:pt x="284321" y="253262"/>
                  <a:pt x="282416" y="257072"/>
                </a:cubicBezTo>
                <a:cubicBezTo>
                  <a:pt x="271939" y="266597"/>
                  <a:pt x="271939" y="281837"/>
                  <a:pt x="281464" y="292315"/>
                </a:cubicBezTo>
                <a:lnTo>
                  <a:pt x="323374" y="335177"/>
                </a:lnTo>
                <a:lnTo>
                  <a:pt x="323374" y="335177"/>
                </a:lnTo>
                <a:lnTo>
                  <a:pt x="277654" y="344702"/>
                </a:lnTo>
                <a:cubicBezTo>
                  <a:pt x="264319" y="347560"/>
                  <a:pt x="255746" y="360895"/>
                  <a:pt x="258604" y="375182"/>
                </a:cubicBezTo>
                <a:cubicBezTo>
                  <a:pt x="261461" y="388517"/>
                  <a:pt x="274796" y="397090"/>
                  <a:pt x="289084" y="394232"/>
                </a:cubicBezTo>
                <a:lnTo>
                  <a:pt x="364331" y="378040"/>
                </a:lnTo>
                <a:lnTo>
                  <a:pt x="364331" y="378040"/>
                </a:lnTo>
                <a:lnTo>
                  <a:pt x="407194" y="423760"/>
                </a:lnTo>
                <a:lnTo>
                  <a:pt x="309086" y="444715"/>
                </a:lnTo>
                <a:cubicBezTo>
                  <a:pt x="295751" y="447572"/>
                  <a:pt x="287179" y="460907"/>
                  <a:pt x="290036" y="475195"/>
                </a:cubicBezTo>
                <a:cubicBezTo>
                  <a:pt x="292894" y="488530"/>
                  <a:pt x="306229" y="497102"/>
                  <a:pt x="320516" y="494245"/>
                </a:cubicBezTo>
                <a:lnTo>
                  <a:pt x="449104" y="465670"/>
                </a:lnTo>
                <a:lnTo>
                  <a:pt x="491966" y="511390"/>
                </a:lnTo>
                <a:lnTo>
                  <a:pt x="356711" y="540917"/>
                </a:lnTo>
                <a:cubicBezTo>
                  <a:pt x="343376" y="543775"/>
                  <a:pt x="334804" y="557110"/>
                  <a:pt x="337661" y="571397"/>
                </a:cubicBezTo>
                <a:cubicBezTo>
                  <a:pt x="340519" y="584732"/>
                  <a:pt x="353854" y="593305"/>
                  <a:pt x="368141" y="590447"/>
                </a:cubicBezTo>
                <a:lnTo>
                  <a:pt x="533876" y="554252"/>
                </a:lnTo>
                <a:lnTo>
                  <a:pt x="585311" y="608545"/>
                </a:lnTo>
                <a:lnTo>
                  <a:pt x="371951" y="655217"/>
                </a:lnTo>
                <a:cubicBezTo>
                  <a:pt x="364331" y="657122"/>
                  <a:pt x="357664" y="661885"/>
                  <a:pt x="353854" y="670457"/>
                </a:cubicBezTo>
                <a:cubicBezTo>
                  <a:pt x="351949" y="678077"/>
                  <a:pt x="351949" y="686650"/>
                  <a:pt x="355759" y="693317"/>
                </a:cubicBezTo>
                <a:lnTo>
                  <a:pt x="471964" y="876197"/>
                </a:lnTo>
                <a:lnTo>
                  <a:pt x="395764" y="876197"/>
                </a:lnTo>
                <a:lnTo>
                  <a:pt x="307181" y="731417"/>
                </a:lnTo>
                <a:cubicBezTo>
                  <a:pt x="300514" y="720940"/>
                  <a:pt x="287179" y="717130"/>
                  <a:pt x="275749" y="720940"/>
                </a:cubicBezTo>
                <a:cubicBezTo>
                  <a:pt x="274796" y="721892"/>
                  <a:pt x="272891" y="721892"/>
                  <a:pt x="271939" y="722845"/>
                </a:cubicBezTo>
                <a:cubicBezTo>
                  <a:pt x="260509" y="730465"/>
                  <a:pt x="256699" y="745705"/>
                  <a:pt x="263366" y="758087"/>
                </a:cubicBezTo>
                <a:lnTo>
                  <a:pt x="335756" y="876197"/>
                </a:lnTo>
                <a:lnTo>
                  <a:pt x="335756" y="876197"/>
                </a:lnTo>
                <a:lnTo>
                  <a:pt x="273844" y="876197"/>
                </a:lnTo>
                <a:lnTo>
                  <a:pt x="272891" y="876197"/>
                </a:lnTo>
                <a:lnTo>
                  <a:pt x="203359" y="763802"/>
                </a:lnTo>
                <a:cubicBezTo>
                  <a:pt x="196691" y="753325"/>
                  <a:pt x="183356" y="749515"/>
                  <a:pt x="171926" y="753325"/>
                </a:cubicBezTo>
                <a:cubicBezTo>
                  <a:pt x="170974" y="754277"/>
                  <a:pt x="169069" y="754277"/>
                  <a:pt x="168116" y="755230"/>
                </a:cubicBezTo>
                <a:cubicBezTo>
                  <a:pt x="155734" y="762850"/>
                  <a:pt x="152876" y="778090"/>
                  <a:pt x="159544" y="790472"/>
                </a:cubicBezTo>
                <a:lnTo>
                  <a:pt x="212884" y="876197"/>
                </a:lnTo>
                <a:lnTo>
                  <a:pt x="212884" y="876197"/>
                </a:lnTo>
                <a:lnTo>
                  <a:pt x="150019" y="876197"/>
                </a:lnTo>
                <a:lnTo>
                  <a:pt x="150019" y="876197"/>
                </a:lnTo>
                <a:lnTo>
                  <a:pt x="109061" y="809522"/>
                </a:lnTo>
                <a:cubicBezTo>
                  <a:pt x="102394" y="799045"/>
                  <a:pt x="89059" y="794282"/>
                  <a:pt x="77629" y="799045"/>
                </a:cubicBezTo>
                <a:cubicBezTo>
                  <a:pt x="76676" y="799997"/>
                  <a:pt x="74771" y="799997"/>
                  <a:pt x="73819" y="800950"/>
                </a:cubicBezTo>
                <a:cubicBezTo>
                  <a:pt x="62389" y="808570"/>
                  <a:pt x="58579" y="823810"/>
                  <a:pt x="65246" y="836192"/>
                </a:cubicBezTo>
                <a:lnTo>
                  <a:pt x="90011" y="876197"/>
                </a:lnTo>
                <a:lnTo>
                  <a:pt x="30004" y="877150"/>
                </a:lnTo>
                <a:cubicBezTo>
                  <a:pt x="18574" y="876197"/>
                  <a:pt x="7144" y="888580"/>
                  <a:pt x="7144" y="902867"/>
                </a:cubicBezTo>
                <a:cubicBezTo>
                  <a:pt x="7144" y="916202"/>
                  <a:pt x="18574" y="927632"/>
                  <a:pt x="32861" y="927632"/>
                </a:cubicBezTo>
                <a:lnTo>
                  <a:pt x="82391" y="926680"/>
                </a:lnTo>
                <a:lnTo>
                  <a:pt x="83344" y="926680"/>
                </a:lnTo>
                <a:lnTo>
                  <a:pt x="67151" y="951445"/>
                </a:lnTo>
                <a:cubicBezTo>
                  <a:pt x="59531" y="962875"/>
                  <a:pt x="62389" y="979067"/>
                  <a:pt x="73819" y="986687"/>
                </a:cubicBezTo>
                <a:cubicBezTo>
                  <a:pt x="85249" y="994307"/>
                  <a:pt x="101441" y="991450"/>
                  <a:pt x="109061" y="980020"/>
                </a:cubicBezTo>
                <a:lnTo>
                  <a:pt x="144304" y="927632"/>
                </a:lnTo>
                <a:lnTo>
                  <a:pt x="207169" y="927632"/>
                </a:lnTo>
                <a:lnTo>
                  <a:pt x="207169" y="927632"/>
                </a:lnTo>
                <a:lnTo>
                  <a:pt x="159544" y="998117"/>
                </a:lnTo>
                <a:cubicBezTo>
                  <a:pt x="151924" y="1009547"/>
                  <a:pt x="154781" y="1025740"/>
                  <a:pt x="166211" y="1033360"/>
                </a:cubicBezTo>
                <a:cubicBezTo>
                  <a:pt x="177641" y="1040980"/>
                  <a:pt x="193834" y="1038122"/>
                  <a:pt x="201454" y="1026692"/>
                </a:cubicBezTo>
                <a:lnTo>
                  <a:pt x="268129" y="927632"/>
                </a:lnTo>
                <a:lnTo>
                  <a:pt x="342424" y="928585"/>
                </a:lnTo>
                <a:lnTo>
                  <a:pt x="260509" y="1051457"/>
                </a:lnTo>
                <a:cubicBezTo>
                  <a:pt x="252889" y="1062888"/>
                  <a:pt x="255746" y="1079080"/>
                  <a:pt x="267176" y="1086700"/>
                </a:cubicBezTo>
                <a:cubicBezTo>
                  <a:pt x="278606" y="1094320"/>
                  <a:pt x="294799" y="1091463"/>
                  <a:pt x="302419" y="1080032"/>
                </a:cubicBezTo>
                <a:lnTo>
                  <a:pt x="404336" y="928585"/>
                </a:lnTo>
                <a:lnTo>
                  <a:pt x="483394" y="928585"/>
                </a:lnTo>
                <a:lnTo>
                  <a:pt x="362426" y="1100035"/>
                </a:lnTo>
                <a:cubicBezTo>
                  <a:pt x="357664" y="1106702"/>
                  <a:pt x="356711" y="1115275"/>
                  <a:pt x="360521" y="1123847"/>
                </a:cubicBezTo>
                <a:cubicBezTo>
                  <a:pt x="363379" y="1131467"/>
                  <a:pt x="370046" y="1137182"/>
                  <a:pt x="378619" y="1139088"/>
                </a:cubicBezTo>
                <a:lnTo>
                  <a:pt x="584359" y="1177188"/>
                </a:lnTo>
                <a:lnTo>
                  <a:pt x="528161" y="1232433"/>
                </a:lnTo>
                <a:lnTo>
                  <a:pt x="349091" y="1193380"/>
                </a:lnTo>
                <a:cubicBezTo>
                  <a:pt x="344329" y="1192427"/>
                  <a:pt x="338614" y="1192427"/>
                  <a:pt x="334804" y="1194332"/>
                </a:cubicBezTo>
                <a:cubicBezTo>
                  <a:pt x="327184" y="1197190"/>
                  <a:pt x="321469" y="1203857"/>
                  <a:pt x="319564" y="1212430"/>
                </a:cubicBezTo>
                <a:cubicBezTo>
                  <a:pt x="316706" y="1225765"/>
                  <a:pt x="325279" y="1240052"/>
                  <a:pt x="338614" y="1242910"/>
                </a:cubicBezTo>
                <a:lnTo>
                  <a:pt x="483394" y="1274342"/>
                </a:lnTo>
                <a:lnTo>
                  <a:pt x="483394" y="1274342"/>
                </a:lnTo>
                <a:lnTo>
                  <a:pt x="429101" y="1326730"/>
                </a:lnTo>
                <a:lnTo>
                  <a:pt x="311944" y="1300060"/>
                </a:lnTo>
                <a:cubicBezTo>
                  <a:pt x="307181" y="1299108"/>
                  <a:pt x="301466" y="1299108"/>
                  <a:pt x="296704" y="1301013"/>
                </a:cubicBezTo>
                <a:cubicBezTo>
                  <a:pt x="289084" y="1303870"/>
                  <a:pt x="283369" y="1310538"/>
                  <a:pt x="281464" y="1319110"/>
                </a:cubicBezTo>
                <a:cubicBezTo>
                  <a:pt x="278606" y="1332445"/>
                  <a:pt x="287179" y="1345780"/>
                  <a:pt x="300514" y="1349590"/>
                </a:cubicBezTo>
                <a:lnTo>
                  <a:pt x="383381" y="1367688"/>
                </a:lnTo>
                <a:lnTo>
                  <a:pt x="337661" y="1411502"/>
                </a:lnTo>
                <a:lnTo>
                  <a:pt x="337661" y="1411502"/>
                </a:lnTo>
                <a:lnTo>
                  <a:pt x="275749" y="1398167"/>
                </a:lnTo>
                <a:cubicBezTo>
                  <a:pt x="270986" y="1397215"/>
                  <a:pt x="265271" y="1397215"/>
                  <a:pt x="261461" y="1399120"/>
                </a:cubicBezTo>
                <a:cubicBezTo>
                  <a:pt x="253841" y="1401977"/>
                  <a:pt x="248126" y="1408645"/>
                  <a:pt x="246221" y="1417217"/>
                </a:cubicBezTo>
                <a:cubicBezTo>
                  <a:pt x="243364" y="1430552"/>
                  <a:pt x="251936" y="1443888"/>
                  <a:pt x="265271" y="1447697"/>
                </a:cubicBezTo>
                <a:lnTo>
                  <a:pt x="293846" y="1454365"/>
                </a:lnTo>
                <a:lnTo>
                  <a:pt x="293846" y="1454365"/>
                </a:lnTo>
                <a:lnTo>
                  <a:pt x="257651" y="1488655"/>
                </a:lnTo>
                <a:cubicBezTo>
                  <a:pt x="247174" y="1498180"/>
                  <a:pt x="247174" y="1514372"/>
                  <a:pt x="256699" y="1524850"/>
                </a:cubicBezTo>
                <a:cubicBezTo>
                  <a:pt x="266224" y="1535327"/>
                  <a:pt x="282416" y="1535327"/>
                  <a:pt x="291941" y="1525802"/>
                </a:cubicBezTo>
                <a:lnTo>
                  <a:pt x="334804" y="1483892"/>
                </a:lnTo>
                <a:lnTo>
                  <a:pt x="334804" y="1483892"/>
                </a:lnTo>
                <a:lnTo>
                  <a:pt x="344329" y="1528660"/>
                </a:lnTo>
                <a:cubicBezTo>
                  <a:pt x="347186" y="1541995"/>
                  <a:pt x="360521" y="1550567"/>
                  <a:pt x="374809" y="1547710"/>
                </a:cubicBezTo>
                <a:cubicBezTo>
                  <a:pt x="388144" y="1544852"/>
                  <a:pt x="396716" y="1531517"/>
                  <a:pt x="393859" y="1517230"/>
                </a:cubicBezTo>
                <a:lnTo>
                  <a:pt x="377666" y="1441983"/>
                </a:lnTo>
                <a:lnTo>
                  <a:pt x="377666" y="1441983"/>
                </a:lnTo>
                <a:lnTo>
                  <a:pt x="423386" y="1398167"/>
                </a:lnTo>
                <a:lnTo>
                  <a:pt x="444341" y="1496275"/>
                </a:lnTo>
                <a:cubicBezTo>
                  <a:pt x="447199" y="1509610"/>
                  <a:pt x="460534" y="1518183"/>
                  <a:pt x="474821" y="1515325"/>
                </a:cubicBezTo>
                <a:cubicBezTo>
                  <a:pt x="488156" y="1512467"/>
                  <a:pt x="496729" y="1499133"/>
                  <a:pt x="493871" y="1484845"/>
                </a:cubicBezTo>
                <a:lnTo>
                  <a:pt x="466249" y="1356258"/>
                </a:lnTo>
                <a:lnTo>
                  <a:pt x="467201" y="1356258"/>
                </a:lnTo>
                <a:lnTo>
                  <a:pt x="511969" y="1313395"/>
                </a:lnTo>
                <a:lnTo>
                  <a:pt x="541496" y="1447697"/>
                </a:lnTo>
                <a:cubicBezTo>
                  <a:pt x="544354" y="1461033"/>
                  <a:pt x="557689" y="1469605"/>
                  <a:pt x="571976" y="1466747"/>
                </a:cubicBezTo>
                <a:cubicBezTo>
                  <a:pt x="585311" y="1463890"/>
                  <a:pt x="593884" y="1450555"/>
                  <a:pt x="591026" y="1436267"/>
                </a:cubicBezTo>
                <a:lnTo>
                  <a:pt x="554831" y="1270533"/>
                </a:lnTo>
                <a:lnTo>
                  <a:pt x="608171" y="1218145"/>
                </a:lnTo>
                <a:lnTo>
                  <a:pt x="651986" y="1429600"/>
                </a:lnTo>
                <a:cubicBezTo>
                  <a:pt x="653891" y="1437220"/>
                  <a:pt x="659606" y="1443888"/>
                  <a:pt x="667226" y="1447697"/>
                </a:cubicBezTo>
                <a:cubicBezTo>
                  <a:pt x="674846" y="1450555"/>
                  <a:pt x="683419" y="1450555"/>
                  <a:pt x="691039" y="1445792"/>
                </a:cubicBezTo>
                <a:lnTo>
                  <a:pt x="874871" y="1330540"/>
                </a:lnTo>
                <a:lnTo>
                  <a:pt x="874871" y="1405788"/>
                </a:lnTo>
                <a:lnTo>
                  <a:pt x="874871" y="1405788"/>
                </a:lnTo>
                <a:lnTo>
                  <a:pt x="731044" y="1497227"/>
                </a:lnTo>
                <a:cubicBezTo>
                  <a:pt x="719614" y="1504847"/>
                  <a:pt x="715804" y="1520088"/>
                  <a:pt x="722471" y="1532470"/>
                </a:cubicBezTo>
                <a:cubicBezTo>
                  <a:pt x="730091" y="1543900"/>
                  <a:pt x="745331" y="1547710"/>
                  <a:pt x="757714" y="1541042"/>
                </a:cubicBezTo>
                <a:lnTo>
                  <a:pt x="875824" y="1468652"/>
                </a:lnTo>
                <a:lnTo>
                  <a:pt x="875824" y="1468652"/>
                </a:lnTo>
                <a:lnTo>
                  <a:pt x="875824" y="1530565"/>
                </a:lnTo>
                <a:lnTo>
                  <a:pt x="875824" y="1530565"/>
                </a:lnTo>
                <a:lnTo>
                  <a:pt x="763429" y="1600097"/>
                </a:lnTo>
                <a:cubicBezTo>
                  <a:pt x="751999" y="1607717"/>
                  <a:pt x="748189" y="1622958"/>
                  <a:pt x="754856" y="1635340"/>
                </a:cubicBezTo>
                <a:cubicBezTo>
                  <a:pt x="762476" y="1647722"/>
                  <a:pt x="777716" y="1650580"/>
                  <a:pt x="790099" y="1643913"/>
                </a:cubicBezTo>
                <a:lnTo>
                  <a:pt x="875824" y="1590572"/>
                </a:lnTo>
                <a:lnTo>
                  <a:pt x="875824" y="1591525"/>
                </a:lnTo>
                <a:lnTo>
                  <a:pt x="875824" y="1654390"/>
                </a:lnTo>
                <a:lnTo>
                  <a:pt x="809149" y="1695347"/>
                </a:lnTo>
                <a:cubicBezTo>
                  <a:pt x="796766" y="1702967"/>
                  <a:pt x="793909" y="1718208"/>
                  <a:pt x="800576" y="1730590"/>
                </a:cubicBezTo>
                <a:cubicBezTo>
                  <a:pt x="808196" y="1742020"/>
                  <a:pt x="823436" y="1745830"/>
                  <a:pt x="835819" y="1739163"/>
                </a:cubicBezTo>
                <a:lnTo>
                  <a:pt x="875824" y="1714397"/>
                </a:lnTo>
                <a:lnTo>
                  <a:pt x="875824" y="1715350"/>
                </a:lnTo>
                <a:lnTo>
                  <a:pt x="875824" y="1774405"/>
                </a:lnTo>
                <a:cubicBezTo>
                  <a:pt x="875824" y="1788692"/>
                  <a:pt x="887254" y="1800122"/>
                  <a:pt x="901541" y="1800122"/>
                </a:cubicBezTo>
                <a:cubicBezTo>
                  <a:pt x="914876" y="1800122"/>
                  <a:pt x="926306" y="1788692"/>
                  <a:pt x="926306" y="1774405"/>
                </a:cubicBezTo>
                <a:lnTo>
                  <a:pt x="927259" y="1723922"/>
                </a:lnTo>
                <a:lnTo>
                  <a:pt x="927259" y="1723922"/>
                </a:lnTo>
                <a:lnTo>
                  <a:pt x="951071" y="1740115"/>
                </a:lnTo>
                <a:cubicBezTo>
                  <a:pt x="962501" y="1747735"/>
                  <a:pt x="978694" y="1744877"/>
                  <a:pt x="986314" y="1733447"/>
                </a:cubicBezTo>
                <a:cubicBezTo>
                  <a:pt x="993934" y="1722017"/>
                  <a:pt x="991076" y="1705825"/>
                  <a:pt x="979646" y="1698205"/>
                </a:cubicBezTo>
                <a:lnTo>
                  <a:pt x="926306" y="1662010"/>
                </a:lnTo>
                <a:lnTo>
                  <a:pt x="926306" y="1662010"/>
                </a:lnTo>
                <a:lnTo>
                  <a:pt x="926306" y="1600097"/>
                </a:lnTo>
                <a:lnTo>
                  <a:pt x="926306" y="1599145"/>
                </a:lnTo>
                <a:lnTo>
                  <a:pt x="926306" y="1599145"/>
                </a:lnTo>
                <a:lnTo>
                  <a:pt x="997744" y="1646770"/>
                </a:lnTo>
                <a:cubicBezTo>
                  <a:pt x="1009174" y="1654390"/>
                  <a:pt x="1025366" y="1651533"/>
                  <a:pt x="1032986" y="1640102"/>
                </a:cubicBezTo>
                <a:cubicBezTo>
                  <a:pt x="1040606" y="1628672"/>
                  <a:pt x="1037749" y="1612480"/>
                  <a:pt x="1026319" y="1604860"/>
                </a:cubicBezTo>
                <a:lnTo>
                  <a:pt x="927259" y="1538185"/>
                </a:lnTo>
                <a:lnTo>
                  <a:pt x="927259" y="1538185"/>
                </a:lnTo>
                <a:lnTo>
                  <a:pt x="928211" y="1463890"/>
                </a:lnTo>
                <a:lnTo>
                  <a:pt x="928211" y="1463890"/>
                </a:lnTo>
                <a:lnTo>
                  <a:pt x="1051084" y="1546758"/>
                </a:lnTo>
                <a:cubicBezTo>
                  <a:pt x="1062514" y="1554377"/>
                  <a:pt x="1078706" y="1551520"/>
                  <a:pt x="1086326" y="1540090"/>
                </a:cubicBezTo>
                <a:cubicBezTo>
                  <a:pt x="1093946" y="1528660"/>
                  <a:pt x="1091089" y="1512467"/>
                  <a:pt x="1079659" y="1504847"/>
                </a:cubicBezTo>
                <a:lnTo>
                  <a:pt x="927259" y="1402930"/>
                </a:lnTo>
                <a:lnTo>
                  <a:pt x="927259" y="1402930"/>
                </a:lnTo>
                <a:lnTo>
                  <a:pt x="927259" y="1323872"/>
                </a:lnTo>
                <a:lnTo>
                  <a:pt x="1097756" y="1443888"/>
                </a:lnTo>
                <a:cubicBezTo>
                  <a:pt x="1111091" y="1453413"/>
                  <a:pt x="1133951" y="1444840"/>
                  <a:pt x="1136809" y="1427695"/>
                </a:cubicBezTo>
                <a:lnTo>
                  <a:pt x="1176814" y="1222907"/>
                </a:lnTo>
                <a:lnTo>
                  <a:pt x="1231106" y="1279105"/>
                </a:lnTo>
                <a:lnTo>
                  <a:pt x="1231106" y="1279105"/>
                </a:lnTo>
                <a:lnTo>
                  <a:pt x="1192054" y="1458175"/>
                </a:lnTo>
                <a:cubicBezTo>
                  <a:pt x="1189196" y="1471510"/>
                  <a:pt x="1197769" y="1484845"/>
                  <a:pt x="1211104" y="1487702"/>
                </a:cubicBezTo>
                <a:cubicBezTo>
                  <a:pt x="1224439" y="1490560"/>
                  <a:pt x="1237774" y="1481988"/>
                  <a:pt x="1241584" y="1468652"/>
                </a:cubicBezTo>
                <a:lnTo>
                  <a:pt x="1273016" y="1323872"/>
                </a:lnTo>
                <a:lnTo>
                  <a:pt x="1273016" y="1323872"/>
                </a:lnTo>
                <a:lnTo>
                  <a:pt x="1325404" y="1377213"/>
                </a:lnTo>
                <a:lnTo>
                  <a:pt x="1325404" y="1377213"/>
                </a:lnTo>
                <a:lnTo>
                  <a:pt x="1300639" y="1494370"/>
                </a:lnTo>
                <a:cubicBezTo>
                  <a:pt x="1297781" y="1507705"/>
                  <a:pt x="1306354" y="1521040"/>
                  <a:pt x="1319689" y="1524850"/>
                </a:cubicBezTo>
                <a:cubicBezTo>
                  <a:pt x="1333024" y="1527708"/>
                  <a:pt x="1346359" y="1519135"/>
                  <a:pt x="1350169" y="1505800"/>
                </a:cubicBezTo>
                <a:lnTo>
                  <a:pt x="1368266" y="1421980"/>
                </a:lnTo>
                <a:lnTo>
                  <a:pt x="1368266" y="1421980"/>
                </a:lnTo>
                <a:lnTo>
                  <a:pt x="1368266" y="1422933"/>
                </a:lnTo>
                <a:lnTo>
                  <a:pt x="1411129" y="1467700"/>
                </a:lnTo>
                <a:lnTo>
                  <a:pt x="1411129" y="1467700"/>
                </a:lnTo>
                <a:lnTo>
                  <a:pt x="1397794" y="1530565"/>
                </a:lnTo>
                <a:cubicBezTo>
                  <a:pt x="1394936" y="1543900"/>
                  <a:pt x="1403509" y="1558188"/>
                  <a:pt x="1416844" y="1561045"/>
                </a:cubicBezTo>
                <a:cubicBezTo>
                  <a:pt x="1430179" y="1563902"/>
                  <a:pt x="1443514" y="1555330"/>
                  <a:pt x="1447324" y="1541995"/>
                </a:cubicBezTo>
                <a:lnTo>
                  <a:pt x="1453039" y="1513420"/>
                </a:lnTo>
                <a:lnTo>
                  <a:pt x="1453039" y="1513420"/>
                </a:lnTo>
                <a:lnTo>
                  <a:pt x="1488281" y="1549615"/>
                </a:lnTo>
                <a:cubicBezTo>
                  <a:pt x="1497806" y="1560092"/>
                  <a:pt x="1513999" y="1560092"/>
                  <a:pt x="1523524" y="1550567"/>
                </a:cubicBezTo>
                <a:cubicBezTo>
                  <a:pt x="1534001" y="1541042"/>
                  <a:pt x="1534001" y="1524850"/>
                  <a:pt x="1524476" y="1514372"/>
                </a:cubicBezTo>
                <a:lnTo>
                  <a:pt x="1483519" y="1472463"/>
                </a:lnTo>
                <a:lnTo>
                  <a:pt x="1482566" y="1471510"/>
                </a:lnTo>
                <a:lnTo>
                  <a:pt x="1528286" y="1461985"/>
                </a:lnTo>
                <a:cubicBezTo>
                  <a:pt x="1541621" y="1459127"/>
                  <a:pt x="1550194" y="1445792"/>
                  <a:pt x="1547336" y="1431505"/>
                </a:cubicBezTo>
                <a:cubicBezTo>
                  <a:pt x="1544479" y="1418170"/>
                  <a:pt x="1531144" y="1409597"/>
                  <a:pt x="1516856" y="1412455"/>
                </a:cubicBezTo>
                <a:lnTo>
                  <a:pt x="1440656" y="1428647"/>
                </a:lnTo>
                <a:lnTo>
                  <a:pt x="1397794" y="1379117"/>
                </a:lnTo>
                <a:lnTo>
                  <a:pt x="1397794" y="1379117"/>
                </a:lnTo>
                <a:lnTo>
                  <a:pt x="1495901" y="1358163"/>
                </a:lnTo>
                <a:cubicBezTo>
                  <a:pt x="1509236" y="1355305"/>
                  <a:pt x="1517809" y="1341970"/>
                  <a:pt x="1514951" y="1327683"/>
                </a:cubicBezTo>
                <a:cubicBezTo>
                  <a:pt x="1512094" y="1314347"/>
                  <a:pt x="1498759" y="1305775"/>
                  <a:pt x="1484471" y="1308633"/>
                </a:cubicBezTo>
                <a:lnTo>
                  <a:pt x="1355884" y="1336255"/>
                </a:lnTo>
                <a:lnTo>
                  <a:pt x="1355884" y="1336255"/>
                </a:lnTo>
                <a:lnTo>
                  <a:pt x="1313021" y="1291488"/>
                </a:lnTo>
                <a:lnTo>
                  <a:pt x="1313021" y="1291488"/>
                </a:lnTo>
                <a:lnTo>
                  <a:pt x="1448276" y="1261960"/>
                </a:lnTo>
                <a:cubicBezTo>
                  <a:pt x="1461611" y="1259102"/>
                  <a:pt x="1470184" y="1245767"/>
                  <a:pt x="1467326" y="1231480"/>
                </a:cubicBezTo>
                <a:cubicBezTo>
                  <a:pt x="1464469" y="1218145"/>
                  <a:pt x="1451134" y="1209572"/>
                  <a:pt x="1436846" y="1212430"/>
                </a:cubicBezTo>
                <a:lnTo>
                  <a:pt x="1271111" y="1248625"/>
                </a:lnTo>
                <a:lnTo>
                  <a:pt x="1271111" y="1248625"/>
                </a:lnTo>
                <a:lnTo>
                  <a:pt x="1218724" y="1194332"/>
                </a:lnTo>
                <a:lnTo>
                  <a:pt x="1431131" y="1150517"/>
                </a:lnTo>
                <a:cubicBezTo>
                  <a:pt x="1439704" y="1149565"/>
                  <a:pt x="1445419" y="1143850"/>
                  <a:pt x="1449229" y="1135277"/>
                </a:cubicBezTo>
                <a:cubicBezTo>
                  <a:pt x="1451134" y="1127657"/>
                  <a:pt x="1451134" y="1119085"/>
                  <a:pt x="1447324" y="1112417"/>
                </a:cubicBezTo>
                <a:lnTo>
                  <a:pt x="1332071" y="929537"/>
                </a:lnTo>
                <a:lnTo>
                  <a:pt x="1407319" y="929537"/>
                </a:lnTo>
                <a:lnTo>
                  <a:pt x="1495901" y="1073365"/>
                </a:lnTo>
                <a:cubicBezTo>
                  <a:pt x="1503521" y="1084795"/>
                  <a:pt x="1519714" y="1088605"/>
                  <a:pt x="1531144" y="1081938"/>
                </a:cubicBezTo>
                <a:cubicBezTo>
                  <a:pt x="1542574" y="1074317"/>
                  <a:pt x="1546384" y="1059077"/>
                  <a:pt x="1539716" y="1046695"/>
                </a:cubicBezTo>
                <a:lnTo>
                  <a:pt x="1467326" y="929537"/>
                </a:lnTo>
                <a:lnTo>
                  <a:pt x="1529239" y="929537"/>
                </a:lnTo>
                <a:lnTo>
                  <a:pt x="1530191" y="929537"/>
                </a:lnTo>
                <a:lnTo>
                  <a:pt x="1598771" y="1040980"/>
                </a:lnTo>
                <a:cubicBezTo>
                  <a:pt x="1606391" y="1052410"/>
                  <a:pt x="1622584" y="1056220"/>
                  <a:pt x="1634014" y="1049552"/>
                </a:cubicBezTo>
                <a:cubicBezTo>
                  <a:pt x="1645444" y="1041932"/>
                  <a:pt x="1649254" y="1026692"/>
                  <a:pt x="1642586" y="1014310"/>
                </a:cubicBezTo>
                <a:lnTo>
                  <a:pt x="1590199" y="928585"/>
                </a:lnTo>
                <a:lnTo>
                  <a:pt x="1653064" y="928585"/>
                </a:lnTo>
                <a:lnTo>
                  <a:pt x="1653064" y="928585"/>
                </a:lnTo>
                <a:lnTo>
                  <a:pt x="1694021" y="994307"/>
                </a:lnTo>
                <a:cubicBezTo>
                  <a:pt x="1701641" y="1005737"/>
                  <a:pt x="1717834" y="1009547"/>
                  <a:pt x="1729264" y="1002880"/>
                </a:cubicBezTo>
                <a:cubicBezTo>
                  <a:pt x="1740694" y="995260"/>
                  <a:pt x="1744504" y="980020"/>
                  <a:pt x="1737836" y="967637"/>
                </a:cubicBezTo>
                <a:lnTo>
                  <a:pt x="1714024" y="928585"/>
                </a:lnTo>
                <a:lnTo>
                  <a:pt x="1714024" y="928585"/>
                </a:lnTo>
                <a:lnTo>
                  <a:pt x="1774031" y="928585"/>
                </a:lnTo>
                <a:cubicBezTo>
                  <a:pt x="1787366" y="928585"/>
                  <a:pt x="1798796" y="917155"/>
                  <a:pt x="1798796" y="902867"/>
                </a:cubicBezTo>
                <a:cubicBezTo>
                  <a:pt x="1798796" y="888580"/>
                  <a:pt x="1787366" y="877150"/>
                  <a:pt x="1773079" y="877150"/>
                </a:cubicBezTo>
                <a:lnTo>
                  <a:pt x="1722596" y="878102"/>
                </a:lnTo>
                <a:lnTo>
                  <a:pt x="1722596" y="878102"/>
                </a:lnTo>
                <a:lnTo>
                  <a:pt x="1738789" y="853337"/>
                </a:lnTo>
                <a:cubicBezTo>
                  <a:pt x="1746409" y="841907"/>
                  <a:pt x="1743551" y="825715"/>
                  <a:pt x="1732121" y="818095"/>
                </a:cubicBezTo>
                <a:cubicBezTo>
                  <a:pt x="1724501" y="813332"/>
                  <a:pt x="1715929" y="812380"/>
                  <a:pt x="1708309" y="815237"/>
                </a:cubicBezTo>
                <a:cubicBezTo>
                  <a:pt x="1703546" y="817142"/>
                  <a:pt x="1699736" y="820000"/>
                  <a:pt x="1696879" y="824762"/>
                </a:cubicBezTo>
                <a:lnTo>
                  <a:pt x="1661636" y="877150"/>
                </a:lnTo>
                <a:lnTo>
                  <a:pt x="1661636" y="877150"/>
                </a:lnTo>
                <a:lnTo>
                  <a:pt x="1598771" y="877150"/>
                </a:lnTo>
                <a:lnTo>
                  <a:pt x="1646396" y="806665"/>
                </a:lnTo>
                <a:cubicBezTo>
                  <a:pt x="1654016" y="795235"/>
                  <a:pt x="1651159" y="779042"/>
                  <a:pt x="1639729" y="771422"/>
                </a:cubicBezTo>
                <a:cubicBezTo>
                  <a:pt x="1632109" y="766660"/>
                  <a:pt x="1623536" y="765707"/>
                  <a:pt x="1615916" y="768565"/>
                </a:cubicBezTo>
                <a:cubicBezTo>
                  <a:pt x="1611154" y="770470"/>
                  <a:pt x="1607344" y="773327"/>
                  <a:pt x="1604486" y="778090"/>
                </a:cubicBezTo>
                <a:lnTo>
                  <a:pt x="1537811" y="877150"/>
                </a:lnTo>
                <a:lnTo>
                  <a:pt x="1462564" y="877150"/>
                </a:lnTo>
                <a:lnTo>
                  <a:pt x="1462564" y="877150"/>
                </a:lnTo>
                <a:lnTo>
                  <a:pt x="1545431" y="754277"/>
                </a:lnTo>
                <a:cubicBezTo>
                  <a:pt x="1553051" y="742847"/>
                  <a:pt x="1550194" y="726655"/>
                  <a:pt x="1538764" y="719035"/>
                </a:cubicBezTo>
                <a:cubicBezTo>
                  <a:pt x="1531144" y="714272"/>
                  <a:pt x="1522571" y="713320"/>
                  <a:pt x="1514951" y="716177"/>
                </a:cubicBezTo>
                <a:cubicBezTo>
                  <a:pt x="1510189" y="718082"/>
                  <a:pt x="1506379" y="720940"/>
                  <a:pt x="1503521" y="725702"/>
                </a:cubicBezTo>
                <a:lnTo>
                  <a:pt x="1401604" y="878102"/>
                </a:lnTo>
                <a:lnTo>
                  <a:pt x="1322546" y="877150"/>
                </a:lnTo>
                <a:lnTo>
                  <a:pt x="1443514" y="706652"/>
                </a:lnTo>
                <a:cubicBezTo>
                  <a:pt x="1448276" y="699032"/>
                  <a:pt x="1449229" y="690460"/>
                  <a:pt x="1445419" y="682840"/>
                </a:cubicBezTo>
                <a:cubicBezTo>
                  <a:pt x="1441609" y="674267"/>
                  <a:pt x="1434941" y="668552"/>
                  <a:pt x="1427321" y="667600"/>
                </a:cubicBezTo>
                <a:lnTo>
                  <a:pt x="1221581" y="628547"/>
                </a:lnTo>
                <a:lnTo>
                  <a:pt x="1278731" y="573302"/>
                </a:lnTo>
                <a:lnTo>
                  <a:pt x="1456849" y="611402"/>
                </a:lnTo>
                <a:cubicBezTo>
                  <a:pt x="1470184" y="614260"/>
                  <a:pt x="1483519" y="605687"/>
                  <a:pt x="1487329" y="592352"/>
                </a:cubicBezTo>
                <a:cubicBezTo>
                  <a:pt x="1490186" y="579017"/>
                  <a:pt x="1481614" y="565682"/>
                  <a:pt x="1468279" y="561872"/>
                </a:cubicBezTo>
                <a:lnTo>
                  <a:pt x="1321594" y="532345"/>
                </a:lnTo>
                <a:lnTo>
                  <a:pt x="1374934" y="479957"/>
                </a:lnTo>
                <a:lnTo>
                  <a:pt x="1492091" y="504722"/>
                </a:lnTo>
                <a:cubicBezTo>
                  <a:pt x="1505426" y="507580"/>
                  <a:pt x="1518761" y="499007"/>
                  <a:pt x="1522571" y="485672"/>
                </a:cubicBezTo>
                <a:cubicBezTo>
                  <a:pt x="1525429" y="472337"/>
                  <a:pt x="1516856" y="459002"/>
                  <a:pt x="1503521" y="455192"/>
                </a:cubicBezTo>
                <a:lnTo>
                  <a:pt x="1420654" y="437095"/>
                </a:lnTo>
                <a:lnTo>
                  <a:pt x="1420654" y="437095"/>
                </a:lnTo>
                <a:lnTo>
                  <a:pt x="1466374" y="393280"/>
                </a:lnTo>
                <a:lnTo>
                  <a:pt x="1528286" y="406615"/>
                </a:lnTo>
                <a:cubicBezTo>
                  <a:pt x="1541621" y="409472"/>
                  <a:pt x="1554956" y="400900"/>
                  <a:pt x="1558766" y="387565"/>
                </a:cubicBezTo>
                <a:cubicBezTo>
                  <a:pt x="1561624" y="374230"/>
                  <a:pt x="1553051" y="360895"/>
                  <a:pt x="1539716" y="357085"/>
                </a:cubicBezTo>
                <a:lnTo>
                  <a:pt x="1510189" y="350417"/>
                </a:lnTo>
                <a:lnTo>
                  <a:pt x="1510189" y="350417"/>
                </a:lnTo>
                <a:lnTo>
                  <a:pt x="1546384" y="316127"/>
                </a:lnTo>
                <a:cubicBezTo>
                  <a:pt x="1555909" y="307555"/>
                  <a:pt x="1555909" y="290410"/>
                  <a:pt x="1546384" y="280885"/>
                </a:cubicBezTo>
                <a:close/>
                <a:moveTo>
                  <a:pt x="1257776" y="879055"/>
                </a:moveTo>
                <a:lnTo>
                  <a:pt x="1110139" y="880007"/>
                </a:lnTo>
                <a:lnTo>
                  <a:pt x="1109186" y="828572"/>
                </a:lnTo>
                <a:cubicBezTo>
                  <a:pt x="1109186" y="821905"/>
                  <a:pt x="1106329" y="815237"/>
                  <a:pt x="1102519" y="811427"/>
                </a:cubicBezTo>
                <a:lnTo>
                  <a:pt x="1068229" y="774280"/>
                </a:lnTo>
                <a:lnTo>
                  <a:pt x="1175861" y="671410"/>
                </a:lnTo>
                <a:lnTo>
                  <a:pt x="1376839" y="710462"/>
                </a:lnTo>
                <a:lnTo>
                  <a:pt x="1258729" y="877150"/>
                </a:lnTo>
                <a:lnTo>
                  <a:pt x="1257776" y="879055"/>
                </a:lnTo>
                <a:close/>
                <a:moveTo>
                  <a:pt x="1059656" y="879055"/>
                </a:moveTo>
                <a:lnTo>
                  <a:pt x="1060609" y="929537"/>
                </a:lnTo>
                <a:lnTo>
                  <a:pt x="1061561" y="969542"/>
                </a:lnTo>
                <a:lnTo>
                  <a:pt x="1032034" y="997165"/>
                </a:lnTo>
                <a:lnTo>
                  <a:pt x="994886" y="1031455"/>
                </a:lnTo>
                <a:lnTo>
                  <a:pt x="965359" y="1059077"/>
                </a:lnTo>
                <a:lnTo>
                  <a:pt x="925354" y="1060030"/>
                </a:lnTo>
                <a:lnTo>
                  <a:pt x="874871" y="1060982"/>
                </a:lnTo>
                <a:lnTo>
                  <a:pt x="834866" y="1061935"/>
                </a:lnTo>
                <a:lnTo>
                  <a:pt x="807244" y="1032407"/>
                </a:lnTo>
                <a:lnTo>
                  <a:pt x="772954" y="995260"/>
                </a:lnTo>
                <a:lnTo>
                  <a:pt x="745331" y="965732"/>
                </a:lnTo>
                <a:lnTo>
                  <a:pt x="744379" y="925727"/>
                </a:lnTo>
                <a:lnTo>
                  <a:pt x="743426" y="875245"/>
                </a:lnTo>
                <a:lnTo>
                  <a:pt x="742474" y="835240"/>
                </a:lnTo>
                <a:lnTo>
                  <a:pt x="772001" y="807617"/>
                </a:lnTo>
                <a:lnTo>
                  <a:pt x="809149" y="773327"/>
                </a:lnTo>
                <a:lnTo>
                  <a:pt x="838676" y="745705"/>
                </a:lnTo>
                <a:lnTo>
                  <a:pt x="878681" y="744752"/>
                </a:lnTo>
                <a:lnTo>
                  <a:pt x="929164" y="743800"/>
                </a:lnTo>
                <a:lnTo>
                  <a:pt x="969169" y="742847"/>
                </a:lnTo>
                <a:lnTo>
                  <a:pt x="996791" y="772375"/>
                </a:lnTo>
                <a:lnTo>
                  <a:pt x="1031081" y="809522"/>
                </a:lnTo>
                <a:lnTo>
                  <a:pt x="1057751" y="839050"/>
                </a:lnTo>
                <a:lnTo>
                  <a:pt x="1059656" y="879055"/>
                </a:lnTo>
                <a:close/>
                <a:moveTo>
                  <a:pt x="1178719" y="1150517"/>
                </a:moveTo>
                <a:lnTo>
                  <a:pt x="1066324" y="1033360"/>
                </a:lnTo>
                <a:lnTo>
                  <a:pt x="1103471" y="999070"/>
                </a:lnTo>
                <a:cubicBezTo>
                  <a:pt x="1109186" y="994307"/>
                  <a:pt x="1112044" y="987640"/>
                  <a:pt x="1112044" y="980020"/>
                </a:cubicBezTo>
                <a:lnTo>
                  <a:pt x="1111091" y="929537"/>
                </a:lnTo>
                <a:lnTo>
                  <a:pt x="1272064" y="928585"/>
                </a:lnTo>
                <a:lnTo>
                  <a:pt x="1384459" y="1107655"/>
                </a:lnTo>
                <a:lnTo>
                  <a:pt x="1178719" y="1150517"/>
                </a:lnTo>
                <a:close/>
                <a:moveTo>
                  <a:pt x="926306" y="1260055"/>
                </a:moveTo>
                <a:lnTo>
                  <a:pt x="925354" y="1111465"/>
                </a:lnTo>
                <a:lnTo>
                  <a:pt x="975836" y="1110513"/>
                </a:lnTo>
                <a:cubicBezTo>
                  <a:pt x="982504" y="1110513"/>
                  <a:pt x="988219" y="1107655"/>
                  <a:pt x="992981" y="1103845"/>
                </a:cubicBezTo>
                <a:lnTo>
                  <a:pt x="1030129" y="1069555"/>
                </a:lnTo>
                <a:lnTo>
                  <a:pt x="1132999" y="1177188"/>
                </a:lnTo>
                <a:lnTo>
                  <a:pt x="1093946" y="1378165"/>
                </a:lnTo>
                <a:lnTo>
                  <a:pt x="926306" y="1260055"/>
                </a:lnTo>
                <a:close/>
                <a:moveTo>
                  <a:pt x="652939" y="1179092"/>
                </a:moveTo>
                <a:lnTo>
                  <a:pt x="769144" y="1067650"/>
                </a:lnTo>
                <a:lnTo>
                  <a:pt x="803434" y="1104797"/>
                </a:lnTo>
                <a:cubicBezTo>
                  <a:pt x="809149" y="1110513"/>
                  <a:pt x="815816" y="1113370"/>
                  <a:pt x="822484" y="1112417"/>
                </a:cubicBezTo>
                <a:lnTo>
                  <a:pt x="872966" y="1111465"/>
                </a:lnTo>
                <a:lnTo>
                  <a:pt x="872966" y="1274342"/>
                </a:lnTo>
                <a:lnTo>
                  <a:pt x="694849" y="1386738"/>
                </a:lnTo>
                <a:lnTo>
                  <a:pt x="652939" y="1179092"/>
                </a:lnTo>
                <a:close/>
                <a:moveTo>
                  <a:pt x="545306" y="926680"/>
                </a:moveTo>
                <a:lnTo>
                  <a:pt x="693896" y="925727"/>
                </a:lnTo>
                <a:lnTo>
                  <a:pt x="694849" y="976210"/>
                </a:lnTo>
                <a:cubicBezTo>
                  <a:pt x="694849" y="981925"/>
                  <a:pt x="697706" y="988592"/>
                  <a:pt x="701516" y="993355"/>
                </a:cubicBezTo>
                <a:lnTo>
                  <a:pt x="735806" y="1030502"/>
                </a:lnTo>
                <a:lnTo>
                  <a:pt x="628174" y="1132420"/>
                </a:lnTo>
                <a:lnTo>
                  <a:pt x="627221" y="1131467"/>
                </a:lnTo>
                <a:lnTo>
                  <a:pt x="426244" y="1093367"/>
                </a:lnTo>
                <a:lnTo>
                  <a:pt x="545306" y="926680"/>
                </a:lnTo>
                <a:close/>
                <a:moveTo>
                  <a:pt x="626269" y="654265"/>
                </a:moveTo>
                <a:lnTo>
                  <a:pt x="737711" y="770470"/>
                </a:lnTo>
                <a:lnTo>
                  <a:pt x="700564" y="804760"/>
                </a:lnTo>
                <a:cubicBezTo>
                  <a:pt x="694849" y="809522"/>
                  <a:pt x="691991" y="817142"/>
                  <a:pt x="691991" y="823810"/>
                </a:cubicBezTo>
                <a:lnTo>
                  <a:pt x="692944" y="875245"/>
                </a:lnTo>
                <a:lnTo>
                  <a:pt x="531971" y="876197"/>
                </a:lnTo>
                <a:lnTo>
                  <a:pt x="418624" y="697127"/>
                </a:lnTo>
                <a:lnTo>
                  <a:pt x="626269" y="654265"/>
                </a:lnTo>
                <a:close/>
                <a:moveTo>
                  <a:pt x="877729" y="545680"/>
                </a:moveTo>
                <a:lnTo>
                  <a:pt x="877729" y="695222"/>
                </a:lnTo>
                <a:lnTo>
                  <a:pt x="827246" y="696175"/>
                </a:lnTo>
                <a:cubicBezTo>
                  <a:pt x="824389" y="696175"/>
                  <a:pt x="820579" y="696175"/>
                  <a:pt x="817721" y="698080"/>
                </a:cubicBezTo>
                <a:cubicBezTo>
                  <a:pt x="814864" y="699032"/>
                  <a:pt x="812959" y="700937"/>
                  <a:pt x="810101" y="703795"/>
                </a:cubicBezTo>
                <a:lnTo>
                  <a:pt x="773906" y="738085"/>
                </a:lnTo>
                <a:lnTo>
                  <a:pt x="671989" y="629500"/>
                </a:lnTo>
                <a:lnTo>
                  <a:pt x="711041" y="428522"/>
                </a:lnTo>
                <a:lnTo>
                  <a:pt x="877729" y="545680"/>
                </a:lnTo>
                <a:close/>
                <a:moveTo>
                  <a:pt x="1151096" y="626642"/>
                </a:moveTo>
                <a:lnTo>
                  <a:pt x="1034891" y="738085"/>
                </a:lnTo>
                <a:lnTo>
                  <a:pt x="999649" y="699985"/>
                </a:lnTo>
                <a:cubicBezTo>
                  <a:pt x="994886" y="695222"/>
                  <a:pt x="987266" y="691412"/>
                  <a:pt x="980599" y="692365"/>
                </a:cubicBezTo>
                <a:lnTo>
                  <a:pt x="929164" y="693317"/>
                </a:lnTo>
                <a:lnTo>
                  <a:pt x="928211" y="532345"/>
                </a:lnTo>
                <a:lnTo>
                  <a:pt x="1107281" y="419950"/>
                </a:lnTo>
                <a:lnTo>
                  <a:pt x="1151096" y="626642"/>
                </a:lnTo>
                <a:close/>
              </a:path>
            </a:pathLst>
          </a:custGeom>
          <a:solidFill>
            <a:schemeClr val="bg1">
              <a:alpha val="28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Graphic 12"/>
          <p:cNvSpPr/>
          <p:nvPr userDrawn="1"/>
        </p:nvSpPr>
        <p:spPr>
          <a:xfrm rot="1218983">
            <a:off x="2850177" y="5902746"/>
            <a:ext cx="492062" cy="492062"/>
          </a:xfrm>
          <a:custGeom>
            <a:avLst/>
            <a:gdLst>
              <a:gd name="connsiteX0" fmla="*/ 1546384 w 1800225"/>
              <a:gd name="connsiteY0" fmla="*/ 280885 h 1800225"/>
              <a:gd name="connsiteX1" fmla="*/ 1511141 w 1800225"/>
              <a:gd name="connsiteY1" fmla="*/ 279932 h 1800225"/>
              <a:gd name="connsiteX2" fmla="*/ 1467326 w 1800225"/>
              <a:gd name="connsiteY2" fmla="*/ 320890 h 1800225"/>
              <a:gd name="connsiteX3" fmla="*/ 1457801 w 1800225"/>
              <a:gd name="connsiteY3" fmla="*/ 275170 h 1800225"/>
              <a:gd name="connsiteX4" fmla="*/ 1427321 w 1800225"/>
              <a:gd name="connsiteY4" fmla="*/ 256120 h 1800225"/>
              <a:gd name="connsiteX5" fmla="*/ 1423511 w 1800225"/>
              <a:gd name="connsiteY5" fmla="*/ 257072 h 1800225"/>
              <a:gd name="connsiteX6" fmla="*/ 1408271 w 1800225"/>
              <a:gd name="connsiteY6" fmla="*/ 285647 h 1800225"/>
              <a:gd name="connsiteX7" fmla="*/ 1424464 w 1800225"/>
              <a:gd name="connsiteY7" fmla="*/ 361847 h 1800225"/>
              <a:gd name="connsiteX8" fmla="*/ 1424464 w 1800225"/>
              <a:gd name="connsiteY8" fmla="*/ 361847 h 1800225"/>
              <a:gd name="connsiteX9" fmla="*/ 1378744 w 1800225"/>
              <a:gd name="connsiteY9" fmla="*/ 405662 h 1800225"/>
              <a:gd name="connsiteX10" fmla="*/ 1378744 w 1800225"/>
              <a:gd name="connsiteY10" fmla="*/ 405662 h 1800225"/>
              <a:gd name="connsiteX11" fmla="*/ 1356836 w 1800225"/>
              <a:gd name="connsiteY11" fmla="*/ 306602 h 1800225"/>
              <a:gd name="connsiteX12" fmla="*/ 1326356 w 1800225"/>
              <a:gd name="connsiteY12" fmla="*/ 287552 h 1800225"/>
              <a:gd name="connsiteX13" fmla="*/ 1322546 w 1800225"/>
              <a:gd name="connsiteY13" fmla="*/ 288505 h 1800225"/>
              <a:gd name="connsiteX14" fmla="*/ 1307306 w 1800225"/>
              <a:gd name="connsiteY14" fmla="*/ 317080 h 1800225"/>
              <a:gd name="connsiteX15" fmla="*/ 1335881 w 1800225"/>
              <a:gd name="connsiteY15" fmla="*/ 445667 h 1800225"/>
              <a:gd name="connsiteX16" fmla="*/ 1335881 w 1800225"/>
              <a:gd name="connsiteY16" fmla="*/ 445667 h 1800225"/>
              <a:gd name="connsiteX17" fmla="*/ 1291114 w 1800225"/>
              <a:gd name="connsiteY17" fmla="*/ 488530 h 1800225"/>
              <a:gd name="connsiteX18" fmla="*/ 1291114 w 1800225"/>
              <a:gd name="connsiteY18" fmla="*/ 488530 h 1800225"/>
              <a:gd name="connsiteX19" fmla="*/ 1261586 w 1800225"/>
              <a:gd name="connsiteY19" fmla="*/ 353275 h 1800225"/>
              <a:gd name="connsiteX20" fmla="*/ 1231106 w 1800225"/>
              <a:gd name="connsiteY20" fmla="*/ 334225 h 1800225"/>
              <a:gd name="connsiteX21" fmla="*/ 1227296 w 1800225"/>
              <a:gd name="connsiteY21" fmla="*/ 335177 h 1800225"/>
              <a:gd name="connsiteX22" fmla="*/ 1212056 w 1800225"/>
              <a:gd name="connsiteY22" fmla="*/ 363752 h 1800225"/>
              <a:gd name="connsiteX23" fmla="*/ 1248251 w 1800225"/>
              <a:gd name="connsiteY23" fmla="*/ 529487 h 1800225"/>
              <a:gd name="connsiteX24" fmla="*/ 1193959 w 1800225"/>
              <a:gd name="connsiteY24" fmla="*/ 581875 h 1800225"/>
              <a:gd name="connsiteX25" fmla="*/ 1150144 w 1800225"/>
              <a:gd name="connsiteY25" fmla="*/ 372325 h 1800225"/>
              <a:gd name="connsiteX26" fmla="*/ 1134904 w 1800225"/>
              <a:gd name="connsiteY26" fmla="*/ 354227 h 1800225"/>
              <a:gd name="connsiteX27" fmla="*/ 1111091 w 1800225"/>
              <a:gd name="connsiteY27" fmla="*/ 356132 h 1800225"/>
              <a:gd name="connsiteX28" fmla="*/ 929164 w 1800225"/>
              <a:gd name="connsiteY28" fmla="*/ 471385 h 1800225"/>
              <a:gd name="connsiteX29" fmla="*/ 928211 w 1800225"/>
              <a:gd name="connsiteY29" fmla="*/ 396137 h 1800225"/>
              <a:gd name="connsiteX30" fmla="*/ 1072991 w 1800225"/>
              <a:gd name="connsiteY30" fmla="*/ 307555 h 1800225"/>
              <a:gd name="connsiteX31" fmla="*/ 1081564 w 1800225"/>
              <a:gd name="connsiteY31" fmla="*/ 272312 h 1800225"/>
              <a:gd name="connsiteX32" fmla="*/ 1046321 w 1800225"/>
              <a:gd name="connsiteY32" fmla="*/ 263740 h 1800225"/>
              <a:gd name="connsiteX33" fmla="*/ 929164 w 1800225"/>
              <a:gd name="connsiteY33" fmla="*/ 336130 h 1800225"/>
              <a:gd name="connsiteX34" fmla="*/ 929164 w 1800225"/>
              <a:gd name="connsiteY34" fmla="*/ 273265 h 1800225"/>
              <a:gd name="connsiteX35" fmla="*/ 1041559 w 1800225"/>
              <a:gd name="connsiteY35" fmla="*/ 203732 h 1800225"/>
              <a:gd name="connsiteX36" fmla="*/ 1050131 w 1800225"/>
              <a:gd name="connsiteY36" fmla="*/ 168490 h 1800225"/>
              <a:gd name="connsiteX37" fmla="*/ 1014889 w 1800225"/>
              <a:gd name="connsiteY37" fmla="*/ 159917 h 1800225"/>
              <a:gd name="connsiteX38" fmla="*/ 929164 w 1800225"/>
              <a:gd name="connsiteY38" fmla="*/ 212305 h 1800225"/>
              <a:gd name="connsiteX39" fmla="*/ 929164 w 1800225"/>
              <a:gd name="connsiteY39" fmla="*/ 149440 h 1800225"/>
              <a:gd name="connsiteX40" fmla="*/ 929164 w 1800225"/>
              <a:gd name="connsiteY40" fmla="*/ 148487 h 1800225"/>
              <a:gd name="connsiteX41" fmla="*/ 994886 w 1800225"/>
              <a:gd name="connsiteY41" fmla="*/ 107530 h 1800225"/>
              <a:gd name="connsiteX42" fmla="*/ 1003459 w 1800225"/>
              <a:gd name="connsiteY42" fmla="*/ 72287 h 1800225"/>
              <a:gd name="connsiteX43" fmla="*/ 968216 w 1800225"/>
              <a:gd name="connsiteY43" fmla="*/ 63715 h 1800225"/>
              <a:gd name="connsiteX44" fmla="*/ 929164 w 1800225"/>
              <a:gd name="connsiteY44" fmla="*/ 88480 h 1800225"/>
              <a:gd name="connsiteX45" fmla="*/ 929164 w 1800225"/>
              <a:gd name="connsiteY45" fmla="*/ 88480 h 1800225"/>
              <a:gd name="connsiteX46" fmla="*/ 929164 w 1800225"/>
              <a:gd name="connsiteY46" fmla="*/ 28472 h 1800225"/>
              <a:gd name="connsiteX47" fmla="*/ 902494 w 1800225"/>
              <a:gd name="connsiteY47" fmla="*/ 7517 h 1800225"/>
              <a:gd name="connsiteX48" fmla="*/ 892969 w 1800225"/>
              <a:gd name="connsiteY48" fmla="*/ 9422 h 1800225"/>
              <a:gd name="connsiteX49" fmla="*/ 876776 w 1800225"/>
              <a:gd name="connsiteY49" fmla="*/ 32282 h 1800225"/>
              <a:gd name="connsiteX50" fmla="*/ 876776 w 1800225"/>
              <a:gd name="connsiteY50" fmla="*/ 82765 h 1800225"/>
              <a:gd name="connsiteX51" fmla="*/ 852011 w 1800225"/>
              <a:gd name="connsiteY51" fmla="*/ 66572 h 1800225"/>
              <a:gd name="connsiteX52" fmla="*/ 829151 w 1800225"/>
              <a:gd name="connsiteY52" fmla="*/ 64667 h 1800225"/>
              <a:gd name="connsiteX53" fmla="*/ 817721 w 1800225"/>
              <a:gd name="connsiteY53" fmla="*/ 74192 h 1800225"/>
              <a:gd name="connsiteX54" fmla="*/ 824389 w 1800225"/>
              <a:gd name="connsiteY54" fmla="*/ 109435 h 1800225"/>
              <a:gd name="connsiteX55" fmla="*/ 877729 w 1800225"/>
              <a:gd name="connsiteY55" fmla="*/ 144677 h 1800225"/>
              <a:gd name="connsiteX56" fmla="*/ 876776 w 1800225"/>
              <a:gd name="connsiteY56" fmla="*/ 206590 h 1800225"/>
              <a:gd name="connsiteX57" fmla="*/ 807244 w 1800225"/>
              <a:gd name="connsiteY57" fmla="*/ 159917 h 1800225"/>
              <a:gd name="connsiteX58" fmla="*/ 783431 w 1800225"/>
              <a:gd name="connsiteY58" fmla="*/ 157060 h 1800225"/>
              <a:gd name="connsiteX59" fmla="*/ 772001 w 1800225"/>
              <a:gd name="connsiteY59" fmla="*/ 166585 h 1800225"/>
              <a:gd name="connsiteX60" fmla="*/ 778669 w 1800225"/>
              <a:gd name="connsiteY60" fmla="*/ 201827 h 1800225"/>
              <a:gd name="connsiteX61" fmla="*/ 877729 w 1800225"/>
              <a:gd name="connsiteY61" fmla="*/ 268502 h 1800225"/>
              <a:gd name="connsiteX62" fmla="*/ 877729 w 1800225"/>
              <a:gd name="connsiteY62" fmla="*/ 268502 h 1800225"/>
              <a:gd name="connsiteX63" fmla="*/ 877729 w 1800225"/>
              <a:gd name="connsiteY63" fmla="*/ 343750 h 1800225"/>
              <a:gd name="connsiteX64" fmla="*/ 754856 w 1800225"/>
              <a:gd name="connsiteY64" fmla="*/ 260882 h 1800225"/>
              <a:gd name="connsiteX65" fmla="*/ 731044 w 1800225"/>
              <a:gd name="connsiteY65" fmla="*/ 258025 h 1800225"/>
              <a:gd name="connsiteX66" fmla="*/ 719614 w 1800225"/>
              <a:gd name="connsiteY66" fmla="*/ 267550 h 1800225"/>
              <a:gd name="connsiteX67" fmla="*/ 726281 w 1800225"/>
              <a:gd name="connsiteY67" fmla="*/ 302792 h 1800225"/>
              <a:gd name="connsiteX68" fmla="*/ 878681 w 1800225"/>
              <a:gd name="connsiteY68" fmla="*/ 404710 h 1800225"/>
              <a:gd name="connsiteX69" fmla="*/ 878681 w 1800225"/>
              <a:gd name="connsiteY69" fmla="*/ 483767 h 1800225"/>
              <a:gd name="connsiteX70" fmla="*/ 707231 w 1800225"/>
              <a:gd name="connsiteY70" fmla="*/ 363752 h 1800225"/>
              <a:gd name="connsiteX71" fmla="*/ 683419 w 1800225"/>
              <a:gd name="connsiteY71" fmla="*/ 361847 h 1800225"/>
              <a:gd name="connsiteX72" fmla="*/ 668179 w 1800225"/>
              <a:gd name="connsiteY72" fmla="*/ 379945 h 1800225"/>
              <a:gd name="connsiteX73" fmla="*/ 628174 w 1800225"/>
              <a:gd name="connsiteY73" fmla="*/ 584732 h 1800225"/>
              <a:gd name="connsiteX74" fmla="*/ 573881 w 1800225"/>
              <a:gd name="connsiteY74" fmla="*/ 528535 h 1800225"/>
              <a:gd name="connsiteX75" fmla="*/ 611981 w 1800225"/>
              <a:gd name="connsiteY75" fmla="*/ 349465 h 1800225"/>
              <a:gd name="connsiteX76" fmla="*/ 592931 w 1800225"/>
              <a:gd name="connsiteY76" fmla="*/ 318985 h 1800225"/>
              <a:gd name="connsiteX77" fmla="*/ 577691 w 1800225"/>
              <a:gd name="connsiteY77" fmla="*/ 319937 h 1800225"/>
              <a:gd name="connsiteX78" fmla="*/ 562451 w 1800225"/>
              <a:gd name="connsiteY78" fmla="*/ 338035 h 1800225"/>
              <a:gd name="connsiteX79" fmla="*/ 531019 w 1800225"/>
              <a:gd name="connsiteY79" fmla="*/ 482815 h 1800225"/>
              <a:gd name="connsiteX80" fmla="*/ 478631 w 1800225"/>
              <a:gd name="connsiteY80" fmla="*/ 428522 h 1800225"/>
              <a:gd name="connsiteX81" fmla="*/ 478631 w 1800225"/>
              <a:gd name="connsiteY81" fmla="*/ 428522 h 1800225"/>
              <a:gd name="connsiteX82" fmla="*/ 504349 w 1800225"/>
              <a:gd name="connsiteY82" fmla="*/ 312317 h 1800225"/>
              <a:gd name="connsiteX83" fmla="*/ 485299 w 1800225"/>
              <a:gd name="connsiteY83" fmla="*/ 281837 h 1800225"/>
              <a:gd name="connsiteX84" fmla="*/ 470059 w 1800225"/>
              <a:gd name="connsiteY84" fmla="*/ 282790 h 1800225"/>
              <a:gd name="connsiteX85" fmla="*/ 454819 w 1800225"/>
              <a:gd name="connsiteY85" fmla="*/ 300887 h 1800225"/>
              <a:gd name="connsiteX86" fmla="*/ 437674 w 1800225"/>
              <a:gd name="connsiteY86" fmla="*/ 382802 h 1800225"/>
              <a:gd name="connsiteX87" fmla="*/ 393859 w 1800225"/>
              <a:gd name="connsiteY87" fmla="*/ 338987 h 1800225"/>
              <a:gd name="connsiteX88" fmla="*/ 407194 w 1800225"/>
              <a:gd name="connsiteY88" fmla="*/ 276122 h 1800225"/>
              <a:gd name="connsiteX89" fmla="*/ 388144 w 1800225"/>
              <a:gd name="connsiteY89" fmla="*/ 245642 h 1800225"/>
              <a:gd name="connsiteX90" fmla="*/ 373856 w 1800225"/>
              <a:gd name="connsiteY90" fmla="*/ 246595 h 1800225"/>
              <a:gd name="connsiteX91" fmla="*/ 358616 w 1800225"/>
              <a:gd name="connsiteY91" fmla="*/ 264692 h 1800225"/>
              <a:gd name="connsiteX92" fmla="*/ 352901 w 1800225"/>
              <a:gd name="connsiteY92" fmla="*/ 293267 h 1800225"/>
              <a:gd name="connsiteX93" fmla="*/ 317659 w 1800225"/>
              <a:gd name="connsiteY93" fmla="*/ 257072 h 1800225"/>
              <a:gd name="connsiteX94" fmla="*/ 290036 w 1800225"/>
              <a:gd name="connsiteY94" fmla="*/ 251357 h 1800225"/>
              <a:gd name="connsiteX95" fmla="*/ 282416 w 1800225"/>
              <a:gd name="connsiteY95" fmla="*/ 257072 h 1800225"/>
              <a:gd name="connsiteX96" fmla="*/ 281464 w 1800225"/>
              <a:gd name="connsiteY96" fmla="*/ 292315 h 1800225"/>
              <a:gd name="connsiteX97" fmla="*/ 323374 w 1800225"/>
              <a:gd name="connsiteY97" fmla="*/ 335177 h 1800225"/>
              <a:gd name="connsiteX98" fmla="*/ 323374 w 1800225"/>
              <a:gd name="connsiteY98" fmla="*/ 335177 h 1800225"/>
              <a:gd name="connsiteX99" fmla="*/ 277654 w 1800225"/>
              <a:gd name="connsiteY99" fmla="*/ 344702 h 1800225"/>
              <a:gd name="connsiteX100" fmla="*/ 258604 w 1800225"/>
              <a:gd name="connsiteY100" fmla="*/ 375182 h 1800225"/>
              <a:gd name="connsiteX101" fmla="*/ 289084 w 1800225"/>
              <a:gd name="connsiteY101" fmla="*/ 394232 h 1800225"/>
              <a:gd name="connsiteX102" fmla="*/ 364331 w 1800225"/>
              <a:gd name="connsiteY102" fmla="*/ 378040 h 1800225"/>
              <a:gd name="connsiteX103" fmla="*/ 364331 w 1800225"/>
              <a:gd name="connsiteY103" fmla="*/ 378040 h 1800225"/>
              <a:gd name="connsiteX104" fmla="*/ 407194 w 1800225"/>
              <a:gd name="connsiteY104" fmla="*/ 423760 h 1800225"/>
              <a:gd name="connsiteX105" fmla="*/ 309086 w 1800225"/>
              <a:gd name="connsiteY105" fmla="*/ 444715 h 1800225"/>
              <a:gd name="connsiteX106" fmla="*/ 290036 w 1800225"/>
              <a:gd name="connsiteY106" fmla="*/ 475195 h 1800225"/>
              <a:gd name="connsiteX107" fmla="*/ 320516 w 1800225"/>
              <a:gd name="connsiteY107" fmla="*/ 494245 h 1800225"/>
              <a:gd name="connsiteX108" fmla="*/ 449104 w 1800225"/>
              <a:gd name="connsiteY108" fmla="*/ 465670 h 1800225"/>
              <a:gd name="connsiteX109" fmla="*/ 491966 w 1800225"/>
              <a:gd name="connsiteY109" fmla="*/ 511390 h 1800225"/>
              <a:gd name="connsiteX110" fmla="*/ 356711 w 1800225"/>
              <a:gd name="connsiteY110" fmla="*/ 540917 h 1800225"/>
              <a:gd name="connsiteX111" fmla="*/ 337661 w 1800225"/>
              <a:gd name="connsiteY111" fmla="*/ 571397 h 1800225"/>
              <a:gd name="connsiteX112" fmla="*/ 368141 w 1800225"/>
              <a:gd name="connsiteY112" fmla="*/ 590447 h 1800225"/>
              <a:gd name="connsiteX113" fmla="*/ 533876 w 1800225"/>
              <a:gd name="connsiteY113" fmla="*/ 554252 h 1800225"/>
              <a:gd name="connsiteX114" fmla="*/ 585311 w 1800225"/>
              <a:gd name="connsiteY114" fmla="*/ 608545 h 1800225"/>
              <a:gd name="connsiteX115" fmla="*/ 371951 w 1800225"/>
              <a:gd name="connsiteY115" fmla="*/ 655217 h 1800225"/>
              <a:gd name="connsiteX116" fmla="*/ 353854 w 1800225"/>
              <a:gd name="connsiteY116" fmla="*/ 670457 h 1800225"/>
              <a:gd name="connsiteX117" fmla="*/ 355759 w 1800225"/>
              <a:gd name="connsiteY117" fmla="*/ 693317 h 1800225"/>
              <a:gd name="connsiteX118" fmla="*/ 471964 w 1800225"/>
              <a:gd name="connsiteY118" fmla="*/ 876197 h 1800225"/>
              <a:gd name="connsiteX119" fmla="*/ 395764 w 1800225"/>
              <a:gd name="connsiteY119" fmla="*/ 876197 h 1800225"/>
              <a:gd name="connsiteX120" fmla="*/ 307181 w 1800225"/>
              <a:gd name="connsiteY120" fmla="*/ 731417 h 1800225"/>
              <a:gd name="connsiteX121" fmla="*/ 275749 w 1800225"/>
              <a:gd name="connsiteY121" fmla="*/ 720940 h 1800225"/>
              <a:gd name="connsiteX122" fmla="*/ 271939 w 1800225"/>
              <a:gd name="connsiteY122" fmla="*/ 722845 h 1800225"/>
              <a:gd name="connsiteX123" fmla="*/ 263366 w 1800225"/>
              <a:gd name="connsiteY123" fmla="*/ 758087 h 1800225"/>
              <a:gd name="connsiteX124" fmla="*/ 335756 w 1800225"/>
              <a:gd name="connsiteY124" fmla="*/ 876197 h 1800225"/>
              <a:gd name="connsiteX125" fmla="*/ 335756 w 1800225"/>
              <a:gd name="connsiteY125" fmla="*/ 876197 h 1800225"/>
              <a:gd name="connsiteX126" fmla="*/ 273844 w 1800225"/>
              <a:gd name="connsiteY126" fmla="*/ 876197 h 1800225"/>
              <a:gd name="connsiteX127" fmla="*/ 272891 w 1800225"/>
              <a:gd name="connsiteY127" fmla="*/ 876197 h 1800225"/>
              <a:gd name="connsiteX128" fmla="*/ 203359 w 1800225"/>
              <a:gd name="connsiteY128" fmla="*/ 763802 h 1800225"/>
              <a:gd name="connsiteX129" fmla="*/ 171926 w 1800225"/>
              <a:gd name="connsiteY129" fmla="*/ 753325 h 1800225"/>
              <a:gd name="connsiteX130" fmla="*/ 168116 w 1800225"/>
              <a:gd name="connsiteY130" fmla="*/ 755230 h 1800225"/>
              <a:gd name="connsiteX131" fmla="*/ 159544 w 1800225"/>
              <a:gd name="connsiteY131" fmla="*/ 790472 h 1800225"/>
              <a:gd name="connsiteX132" fmla="*/ 212884 w 1800225"/>
              <a:gd name="connsiteY132" fmla="*/ 876197 h 1800225"/>
              <a:gd name="connsiteX133" fmla="*/ 212884 w 1800225"/>
              <a:gd name="connsiteY133" fmla="*/ 876197 h 1800225"/>
              <a:gd name="connsiteX134" fmla="*/ 150019 w 1800225"/>
              <a:gd name="connsiteY134" fmla="*/ 876197 h 1800225"/>
              <a:gd name="connsiteX135" fmla="*/ 150019 w 1800225"/>
              <a:gd name="connsiteY135" fmla="*/ 876197 h 1800225"/>
              <a:gd name="connsiteX136" fmla="*/ 109061 w 1800225"/>
              <a:gd name="connsiteY136" fmla="*/ 809522 h 1800225"/>
              <a:gd name="connsiteX137" fmla="*/ 77629 w 1800225"/>
              <a:gd name="connsiteY137" fmla="*/ 799045 h 1800225"/>
              <a:gd name="connsiteX138" fmla="*/ 73819 w 1800225"/>
              <a:gd name="connsiteY138" fmla="*/ 800950 h 1800225"/>
              <a:gd name="connsiteX139" fmla="*/ 65246 w 1800225"/>
              <a:gd name="connsiteY139" fmla="*/ 836192 h 1800225"/>
              <a:gd name="connsiteX140" fmla="*/ 90011 w 1800225"/>
              <a:gd name="connsiteY140" fmla="*/ 876197 h 1800225"/>
              <a:gd name="connsiteX141" fmla="*/ 30004 w 1800225"/>
              <a:gd name="connsiteY141" fmla="*/ 877150 h 1800225"/>
              <a:gd name="connsiteX142" fmla="*/ 7144 w 1800225"/>
              <a:gd name="connsiteY142" fmla="*/ 902867 h 1800225"/>
              <a:gd name="connsiteX143" fmla="*/ 32861 w 1800225"/>
              <a:gd name="connsiteY143" fmla="*/ 927632 h 1800225"/>
              <a:gd name="connsiteX144" fmla="*/ 82391 w 1800225"/>
              <a:gd name="connsiteY144" fmla="*/ 926680 h 1800225"/>
              <a:gd name="connsiteX145" fmla="*/ 83344 w 1800225"/>
              <a:gd name="connsiteY145" fmla="*/ 926680 h 1800225"/>
              <a:gd name="connsiteX146" fmla="*/ 67151 w 1800225"/>
              <a:gd name="connsiteY146" fmla="*/ 951445 h 1800225"/>
              <a:gd name="connsiteX147" fmla="*/ 73819 w 1800225"/>
              <a:gd name="connsiteY147" fmla="*/ 986687 h 1800225"/>
              <a:gd name="connsiteX148" fmla="*/ 109061 w 1800225"/>
              <a:gd name="connsiteY148" fmla="*/ 980020 h 1800225"/>
              <a:gd name="connsiteX149" fmla="*/ 144304 w 1800225"/>
              <a:gd name="connsiteY149" fmla="*/ 927632 h 1800225"/>
              <a:gd name="connsiteX150" fmla="*/ 207169 w 1800225"/>
              <a:gd name="connsiteY150" fmla="*/ 927632 h 1800225"/>
              <a:gd name="connsiteX151" fmla="*/ 207169 w 1800225"/>
              <a:gd name="connsiteY151" fmla="*/ 927632 h 1800225"/>
              <a:gd name="connsiteX152" fmla="*/ 159544 w 1800225"/>
              <a:gd name="connsiteY152" fmla="*/ 998117 h 1800225"/>
              <a:gd name="connsiteX153" fmla="*/ 166211 w 1800225"/>
              <a:gd name="connsiteY153" fmla="*/ 1033360 h 1800225"/>
              <a:gd name="connsiteX154" fmla="*/ 201454 w 1800225"/>
              <a:gd name="connsiteY154" fmla="*/ 1026692 h 1800225"/>
              <a:gd name="connsiteX155" fmla="*/ 268129 w 1800225"/>
              <a:gd name="connsiteY155" fmla="*/ 927632 h 1800225"/>
              <a:gd name="connsiteX156" fmla="*/ 342424 w 1800225"/>
              <a:gd name="connsiteY156" fmla="*/ 928585 h 1800225"/>
              <a:gd name="connsiteX157" fmla="*/ 260509 w 1800225"/>
              <a:gd name="connsiteY157" fmla="*/ 1051457 h 1800225"/>
              <a:gd name="connsiteX158" fmla="*/ 267176 w 1800225"/>
              <a:gd name="connsiteY158" fmla="*/ 1086700 h 1800225"/>
              <a:gd name="connsiteX159" fmla="*/ 302419 w 1800225"/>
              <a:gd name="connsiteY159" fmla="*/ 1080032 h 1800225"/>
              <a:gd name="connsiteX160" fmla="*/ 404336 w 1800225"/>
              <a:gd name="connsiteY160" fmla="*/ 928585 h 1800225"/>
              <a:gd name="connsiteX161" fmla="*/ 483394 w 1800225"/>
              <a:gd name="connsiteY161" fmla="*/ 928585 h 1800225"/>
              <a:gd name="connsiteX162" fmla="*/ 362426 w 1800225"/>
              <a:gd name="connsiteY162" fmla="*/ 1100035 h 1800225"/>
              <a:gd name="connsiteX163" fmla="*/ 360521 w 1800225"/>
              <a:gd name="connsiteY163" fmla="*/ 1123847 h 1800225"/>
              <a:gd name="connsiteX164" fmla="*/ 378619 w 1800225"/>
              <a:gd name="connsiteY164" fmla="*/ 1139088 h 1800225"/>
              <a:gd name="connsiteX165" fmla="*/ 584359 w 1800225"/>
              <a:gd name="connsiteY165" fmla="*/ 1177188 h 1800225"/>
              <a:gd name="connsiteX166" fmla="*/ 528161 w 1800225"/>
              <a:gd name="connsiteY166" fmla="*/ 1232433 h 1800225"/>
              <a:gd name="connsiteX167" fmla="*/ 349091 w 1800225"/>
              <a:gd name="connsiteY167" fmla="*/ 1193380 h 1800225"/>
              <a:gd name="connsiteX168" fmla="*/ 334804 w 1800225"/>
              <a:gd name="connsiteY168" fmla="*/ 1194332 h 1800225"/>
              <a:gd name="connsiteX169" fmla="*/ 319564 w 1800225"/>
              <a:gd name="connsiteY169" fmla="*/ 1212430 h 1800225"/>
              <a:gd name="connsiteX170" fmla="*/ 338614 w 1800225"/>
              <a:gd name="connsiteY170" fmla="*/ 1242910 h 1800225"/>
              <a:gd name="connsiteX171" fmla="*/ 483394 w 1800225"/>
              <a:gd name="connsiteY171" fmla="*/ 1274342 h 1800225"/>
              <a:gd name="connsiteX172" fmla="*/ 483394 w 1800225"/>
              <a:gd name="connsiteY172" fmla="*/ 1274342 h 1800225"/>
              <a:gd name="connsiteX173" fmla="*/ 429101 w 1800225"/>
              <a:gd name="connsiteY173" fmla="*/ 1326730 h 1800225"/>
              <a:gd name="connsiteX174" fmla="*/ 311944 w 1800225"/>
              <a:gd name="connsiteY174" fmla="*/ 1300060 h 1800225"/>
              <a:gd name="connsiteX175" fmla="*/ 296704 w 1800225"/>
              <a:gd name="connsiteY175" fmla="*/ 1301013 h 1800225"/>
              <a:gd name="connsiteX176" fmla="*/ 281464 w 1800225"/>
              <a:gd name="connsiteY176" fmla="*/ 1319110 h 1800225"/>
              <a:gd name="connsiteX177" fmla="*/ 300514 w 1800225"/>
              <a:gd name="connsiteY177" fmla="*/ 1349590 h 1800225"/>
              <a:gd name="connsiteX178" fmla="*/ 383381 w 1800225"/>
              <a:gd name="connsiteY178" fmla="*/ 1367688 h 1800225"/>
              <a:gd name="connsiteX179" fmla="*/ 337661 w 1800225"/>
              <a:gd name="connsiteY179" fmla="*/ 1411502 h 1800225"/>
              <a:gd name="connsiteX180" fmla="*/ 337661 w 1800225"/>
              <a:gd name="connsiteY180" fmla="*/ 1411502 h 1800225"/>
              <a:gd name="connsiteX181" fmla="*/ 275749 w 1800225"/>
              <a:gd name="connsiteY181" fmla="*/ 1398167 h 1800225"/>
              <a:gd name="connsiteX182" fmla="*/ 261461 w 1800225"/>
              <a:gd name="connsiteY182" fmla="*/ 1399120 h 1800225"/>
              <a:gd name="connsiteX183" fmla="*/ 246221 w 1800225"/>
              <a:gd name="connsiteY183" fmla="*/ 1417217 h 1800225"/>
              <a:gd name="connsiteX184" fmla="*/ 265271 w 1800225"/>
              <a:gd name="connsiteY184" fmla="*/ 1447697 h 1800225"/>
              <a:gd name="connsiteX185" fmla="*/ 293846 w 1800225"/>
              <a:gd name="connsiteY185" fmla="*/ 1454365 h 1800225"/>
              <a:gd name="connsiteX186" fmla="*/ 293846 w 1800225"/>
              <a:gd name="connsiteY186" fmla="*/ 1454365 h 1800225"/>
              <a:gd name="connsiteX187" fmla="*/ 257651 w 1800225"/>
              <a:gd name="connsiteY187" fmla="*/ 1488655 h 1800225"/>
              <a:gd name="connsiteX188" fmla="*/ 256699 w 1800225"/>
              <a:gd name="connsiteY188" fmla="*/ 1524850 h 1800225"/>
              <a:gd name="connsiteX189" fmla="*/ 291941 w 1800225"/>
              <a:gd name="connsiteY189" fmla="*/ 1525802 h 1800225"/>
              <a:gd name="connsiteX190" fmla="*/ 334804 w 1800225"/>
              <a:gd name="connsiteY190" fmla="*/ 1483892 h 1800225"/>
              <a:gd name="connsiteX191" fmla="*/ 334804 w 1800225"/>
              <a:gd name="connsiteY191" fmla="*/ 1483892 h 1800225"/>
              <a:gd name="connsiteX192" fmla="*/ 344329 w 1800225"/>
              <a:gd name="connsiteY192" fmla="*/ 1528660 h 1800225"/>
              <a:gd name="connsiteX193" fmla="*/ 374809 w 1800225"/>
              <a:gd name="connsiteY193" fmla="*/ 1547710 h 1800225"/>
              <a:gd name="connsiteX194" fmla="*/ 393859 w 1800225"/>
              <a:gd name="connsiteY194" fmla="*/ 1517230 h 1800225"/>
              <a:gd name="connsiteX195" fmla="*/ 377666 w 1800225"/>
              <a:gd name="connsiteY195" fmla="*/ 1441983 h 1800225"/>
              <a:gd name="connsiteX196" fmla="*/ 377666 w 1800225"/>
              <a:gd name="connsiteY196" fmla="*/ 1441983 h 1800225"/>
              <a:gd name="connsiteX197" fmla="*/ 423386 w 1800225"/>
              <a:gd name="connsiteY197" fmla="*/ 1398167 h 1800225"/>
              <a:gd name="connsiteX198" fmla="*/ 444341 w 1800225"/>
              <a:gd name="connsiteY198" fmla="*/ 1496275 h 1800225"/>
              <a:gd name="connsiteX199" fmla="*/ 474821 w 1800225"/>
              <a:gd name="connsiteY199" fmla="*/ 1515325 h 1800225"/>
              <a:gd name="connsiteX200" fmla="*/ 493871 w 1800225"/>
              <a:gd name="connsiteY200" fmla="*/ 1484845 h 1800225"/>
              <a:gd name="connsiteX201" fmla="*/ 466249 w 1800225"/>
              <a:gd name="connsiteY201" fmla="*/ 1356258 h 1800225"/>
              <a:gd name="connsiteX202" fmla="*/ 467201 w 1800225"/>
              <a:gd name="connsiteY202" fmla="*/ 1356258 h 1800225"/>
              <a:gd name="connsiteX203" fmla="*/ 511969 w 1800225"/>
              <a:gd name="connsiteY203" fmla="*/ 1313395 h 1800225"/>
              <a:gd name="connsiteX204" fmla="*/ 541496 w 1800225"/>
              <a:gd name="connsiteY204" fmla="*/ 1447697 h 1800225"/>
              <a:gd name="connsiteX205" fmla="*/ 571976 w 1800225"/>
              <a:gd name="connsiteY205" fmla="*/ 1466747 h 1800225"/>
              <a:gd name="connsiteX206" fmla="*/ 591026 w 1800225"/>
              <a:gd name="connsiteY206" fmla="*/ 1436267 h 1800225"/>
              <a:gd name="connsiteX207" fmla="*/ 554831 w 1800225"/>
              <a:gd name="connsiteY207" fmla="*/ 1270533 h 1800225"/>
              <a:gd name="connsiteX208" fmla="*/ 608171 w 1800225"/>
              <a:gd name="connsiteY208" fmla="*/ 1218145 h 1800225"/>
              <a:gd name="connsiteX209" fmla="*/ 651986 w 1800225"/>
              <a:gd name="connsiteY209" fmla="*/ 1429600 h 1800225"/>
              <a:gd name="connsiteX210" fmla="*/ 667226 w 1800225"/>
              <a:gd name="connsiteY210" fmla="*/ 1447697 h 1800225"/>
              <a:gd name="connsiteX211" fmla="*/ 691039 w 1800225"/>
              <a:gd name="connsiteY211" fmla="*/ 1445792 h 1800225"/>
              <a:gd name="connsiteX212" fmla="*/ 874871 w 1800225"/>
              <a:gd name="connsiteY212" fmla="*/ 1330540 h 1800225"/>
              <a:gd name="connsiteX213" fmla="*/ 874871 w 1800225"/>
              <a:gd name="connsiteY213" fmla="*/ 1405788 h 1800225"/>
              <a:gd name="connsiteX214" fmla="*/ 874871 w 1800225"/>
              <a:gd name="connsiteY214" fmla="*/ 1405788 h 1800225"/>
              <a:gd name="connsiteX215" fmla="*/ 731044 w 1800225"/>
              <a:gd name="connsiteY215" fmla="*/ 1497227 h 1800225"/>
              <a:gd name="connsiteX216" fmla="*/ 722471 w 1800225"/>
              <a:gd name="connsiteY216" fmla="*/ 1532470 h 1800225"/>
              <a:gd name="connsiteX217" fmla="*/ 757714 w 1800225"/>
              <a:gd name="connsiteY217" fmla="*/ 1541042 h 1800225"/>
              <a:gd name="connsiteX218" fmla="*/ 875824 w 1800225"/>
              <a:gd name="connsiteY218" fmla="*/ 1468652 h 1800225"/>
              <a:gd name="connsiteX219" fmla="*/ 875824 w 1800225"/>
              <a:gd name="connsiteY219" fmla="*/ 1468652 h 1800225"/>
              <a:gd name="connsiteX220" fmla="*/ 875824 w 1800225"/>
              <a:gd name="connsiteY220" fmla="*/ 1530565 h 1800225"/>
              <a:gd name="connsiteX221" fmla="*/ 875824 w 1800225"/>
              <a:gd name="connsiteY221" fmla="*/ 1530565 h 1800225"/>
              <a:gd name="connsiteX222" fmla="*/ 763429 w 1800225"/>
              <a:gd name="connsiteY222" fmla="*/ 1600097 h 1800225"/>
              <a:gd name="connsiteX223" fmla="*/ 754856 w 1800225"/>
              <a:gd name="connsiteY223" fmla="*/ 1635340 h 1800225"/>
              <a:gd name="connsiteX224" fmla="*/ 790099 w 1800225"/>
              <a:gd name="connsiteY224" fmla="*/ 1643913 h 1800225"/>
              <a:gd name="connsiteX225" fmla="*/ 875824 w 1800225"/>
              <a:gd name="connsiteY225" fmla="*/ 1590572 h 1800225"/>
              <a:gd name="connsiteX226" fmla="*/ 875824 w 1800225"/>
              <a:gd name="connsiteY226" fmla="*/ 1591525 h 1800225"/>
              <a:gd name="connsiteX227" fmla="*/ 875824 w 1800225"/>
              <a:gd name="connsiteY227" fmla="*/ 1654390 h 1800225"/>
              <a:gd name="connsiteX228" fmla="*/ 809149 w 1800225"/>
              <a:gd name="connsiteY228" fmla="*/ 1695347 h 1800225"/>
              <a:gd name="connsiteX229" fmla="*/ 800576 w 1800225"/>
              <a:gd name="connsiteY229" fmla="*/ 1730590 h 1800225"/>
              <a:gd name="connsiteX230" fmla="*/ 835819 w 1800225"/>
              <a:gd name="connsiteY230" fmla="*/ 1739163 h 1800225"/>
              <a:gd name="connsiteX231" fmla="*/ 875824 w 1800225"/>
              <a:gd name="connsiteY231" fmla="*/ 1714397 h 1800225"/>
              <a:gd name="connsiteX232" fmla="*/ 875824 w 1800225"/>
              <a:gd name="connsiteY232" fmla="*/ 1715350 h 1800225"/>
              <a:gd name="connsiteX233" fmla="*/ 875824 w 1800225"/>
              <a:gd name="connsiteY233" fmla="*/ 1774405 h 1800225"/>
              <a:gd name="connsiteX234" fmla="*/ 901541 w 1800225"/>
              <a:gd name="connsiteY234" fmla="*/ 1800122 h 1800225"/>
              <a:gd name="connsiteX235" fmla="*/ 926306 w 1800225"/>
              <a:gd name="connsiteY235" fmla="*/ 1774405 h 1800225"/>
              <a:gd name="connsiteX236" fmla="*/ 927259 w 1800225"/>
              <a:gd name="connsiteY236" fmla="*/ 1723922 h 1800225"/>
              <a:gd name="connsiteX237" fmla="*/ 927259 w 1800225"/>
              <a:gd name="connsiteY237" fmla="*/ 1723922 h 1800225"/>
              <a:gd name="connsiteX238" fmla="*/ 951071 w 1800225"/>
              <a:gd name="connsiteY238" fmla="*/ 1740115 h 1800225"/>
              <a:gd name="connsiteX239" fmla="*/ 986314 w 1800225"/>
              <a:gd name="connsiteY239" fmla="*/ 1733447 h 1800225"/>
              <a:gd name="connsiteX240" fmla="*/ 979646 w 1800225"/>
              <a:gd name="connsiteY240" fmla="*/ 1698205 h 1800225"/>
              <a:gd name="connsiteX241" fmla="*/ 926306 w 1800225"/>
              <a:gd name="connsiteY241" fmla="*/ 1662010 h 1800225"/>
              <a:gd name="connsiteX242" fmla="*/ 926306 w 1800225"/>
              <a:gd name="connsiteY242" fmla="*/ 1662010 h 1800225"/>
              <a:gd name="connsiteX243" fmla="*/ 926306 w 1800225"/>
              <a:gd name="connsiteY243" fmla="*/ 1600097 h 1800225"/>
              <a:gd name="connsiteX244" fmla="*/ 926306 w 1800225"/>
              <a:gd name="connsiteY244" fmla="*/ 1599145 h 1800225"/>
              <a:gd name="connsiteX245" fmla="*/ 926306 w 1800225"/>
              <a:gd name="connsiteY245" fmla="*/ 1599145 h 1800225"/>
              <a:gd name="connsiteX246" fmla="*/ 997744 w 1800225"/>
              <a:gd name="connsiteY246" fmla="*/ 1646770 h 1800225"/>
              <a:gd name="connsiteX247" fmla="*/ 1032986 w 1800225"/>
              <a:gd name="connsiteY247" fmla="*/ 1640102 h 1800225"/>
              <a:gd name="connsiteX248" fmla="*/ 1026319 w 1800225"/>
              <a:gd name="connsiteY248" fmla="*/ 1604860 h 1800225"/>
              <a:gd name="connsiteX249" fmla="*/ 927259 w 1800225"/>
              <a:gd name="connsiteY249" fmla="*/ 1538185 h 1800225"/>
              <a:gd name="connsiteX250" fmla="*/ 927259 w 1800225"/>
              <a:gd name="connsiteY250" fmla="*/ 1538185 h 1800225"/>
              <a:gd name="connsiteX251" fmla="*/ 928211 w 1800225"/>
              <a:gd name="connsiteY251" fmla="*/ 1463890 h 1800225"/>
              <a:gd name="connsiteX252" fmla="*/ 928211 w 1800225"/>
              <a:gd name="connsiteY252" fmla="*/ 1463890 h 1800225"/>
              <a:gd name="connsiteX253" fmla="*/ 1051084 w 1800225"/>
              <a:gd name="connsiteY253" fmla="*/ 1546758 h 1800225"/>
              <a:gd name="connsiteX254" fmla="*/ 1086326 w 1800225"/>
              <a:gd name="connsiteY254" fmla="*/ 1540090 h 1800225"/>
              <a:gd name="connsiteX255" fmla="*/ 1079659 w 1800225"/>
              <a:gd name="connsiteY255" fmla="*/ 1504847 h 1800225"/>
              <a:gd name="connsiteX256" fmla="*/ 927259 w 1800225"/>
              <a:gd name="connsiteY256" fmla="*/ 1402930 h 1800225"/>
              <a:gd name="connsiteX257" fmla="*/ 927259 w 1800225"/>
              <a:gd name="connsiteY257" fmla="*/ 1402930 h 1800225"/>
              <a:gd name="connsiteX258" fmla="*/ 927259 w 1800225"/>
              <a:gd name="connsiteY258" fmla="*/ 1323872 h 1800225"/>
              <a:gd name="connsiteX259" fmla="*/ 1097756 w 1800225"/>
              <a:gd name="connsiteY259" fmla="*/ 1443888 h 1800225"/>
              <a:gd name="connsiteX260" fmla="*/ 1136809 w 1800225"/>
              <a:gd name="connsiteY260" fmla="*/ 1427695 h 1800225"/>
              <a:gd name="connsiteX261" fmla="*/ 1176814 w 1800225"/>
              <a:gd name="connsiteY261" fmla="*/ 1222907 h 1800225"/>
              <a:gd name="connsiteX262" fmla="*/ 1231106 w 1800225"/>
              <a:gd name="connsiteY262" fmla="*/ 1279105 h 1800225"/>
              <a:gd name="connsiteX263" fmla="*/ 1231106 w 1800225"/>
              <a:gd name="connsiteY263" fmla="*/ 1279105 h 1800225"/>
              <a:gd name="connsiteX264" fmla="*/ 1192054 w 1800225"/>
              <a:gd name="connsiteY264" fmla="*/ 1458175 h 1800225"/>
              <a:gd name="connsiteX265" fmla="*/ 1211104 w 1800225"/>
              <a:gd name="connsiteY265" fmla="*/ 1487702 h 1800225"/>
              <a:gd name="connsiteX266" fmla="*/ 1241584 w 1800225"/>
              <a:gd name="connsiteY266" fmla="*/ 1468652 h 1800225"/>
              <a:gd name="connsiteX267" fmla="*/ 1273016 w 1800225"/>
              <a:gd name="connsiteY267" fmla="*/ 1323872 h 1800225"/>
              <a:gd name="connsiteX268" fmla="*/ 1273016 w 1800225"/>
              <a:gd name="connsiteY268" fmla="*/ 1323872 h 1800225"/>
              <a:gd name="connsiteX269" fmla="*/ 1325404 w 1800225"/>
              <a:gd name="connsiteY269" fmla="*/ 1377213 h 1800225"/>
              <a:gd name="connsiteX270" fmla="*/ 1325404 w 1800225"/>
              <a:gd name="connsiteY270" fmla="*/ 1377213 h 1800225"/>
              <a:gd name="connsiteX271" fmla="*/ 1300639 w 1800225"/>
              <a:gd name="connsiteY271" fmla="*/ 1494370 h 1800225"/>
              <a:gd name="connsiteX272" fmla="*/ 1319689 w 1800225"/>
              <a:gd name="connsiteY272" fmla="*/ 1524850 h 1800225"/>
              <a:gd name="connsiteX273" fmla="*/ 1350169 w 1800225"/>
              <a:gd name="connsiteY273" fmla="*/ 1505800 h 1800225"/>
              <a:gd name="connsiteX274" fmla="*/ 1368266 w 1800225"/>
              <a:gd name="connsiteY274" fmla="*/ 1421980 h 1800225"/>
              <a:gd name="connsiteX275" fmla="*/ 1368266 w 1800225"/>
              <a:gd name="connsiteY275" fmla="*/ 1421980 h 1800225"/>
              <a:gd name="connsiteX276" fmla="*/ 1368266 w 1800225"/>
              <a:gd name="connsiteY276" fmla="*/ 1422933 h 1800225"/>
              <a:gd name="connsiteX277" fmla="*/ 1411129 w 1800225"/>
              <a:gd name="connsiteY277" fmla="*/ 1467700 h 1800225"/>
              <a:gd name="connsiteX278" fmla="*/ 1411129 w 1800225"/>
              <a:gd name="connsiteY278" fmla="*/ 1467700 h 1800225"/>
              <a:gd name="connsiteX279" fmla="*/ 1397794 w 1800225"/>
              <a:gd name="connsiteY279" fmla="*/ 1530565 h 1800225"/>
              <a:gd name="connsiteX280" fmla="*/ 1416844 w 1800225"/>
              <a:gd name="connsiteY280" fmla="*/ 1561045 h 1800225"/>
              <a:gd name="connsiteX281" fmla="*/ 1447324 w 1800225"/>
              <a:gd name="connsiteY281" fmla="*/ 1541995 h 1800225"/>
              <a:gd name="connsiteX282" fmla="*/ 1453039 w 1800225"/>
              <a:gd name="connsiteY282" fmla="*/ 1513420 h 1800225"/>
              <a:gd name="connsiteX283" fmla="*/ 1453039 w 1800225"/>
              <a:gd name="connsiteY283" fmla="*/ 1513420 h 1800225"/>
              <a:gd name="connsiteX284" fmla="*/ 1488281 w 1800225"/>
              <a:gd name="connsiteY284" fmla="*/ 1549615 h 1800225"/>
              <a:gd name="connsiteX285" fmla="*/ 1523524 w 1800225"/>
              <a:gd name="connsiteY285" fmla="*/ 1550567 h 1800225"/>
              <a:gd name="connsiteX286" fmla="*/ 1524476 w 1800225"/>
              <a:gd name="connsiteY286" fmla="*/ 1514372 h 1800225"/>
              <a:gd name="connsiteX287" fmla="*/ 1483519 w 1800225"/>
              <a:gd name="connsiteY287" fmla="*/ 1472463 h 1800225"/>
              <a:gd name="connsiteX288" fmla="*/ 1482566 w 1800225"/>
              <a:gd name="connsiteY288" fmla="*/ 1471510 h 1800225"/>
              <a:gd name="connsiteX289" fmla="*/ 1528286 w 1800225"/>
              <a:gd name="connsiteY289" fmla="*/ 1461985 h 1800225"/>
              <a:gd name="connsiteX290" fmla="*/ 1547336 w 1800225"/>
              <a:gd name="connsiteY290" fmla="*/ 1431505 h 1800225"/>
              <a:gd name="connsiteX291" fmla="*/ 1516856 w 1800225"/>
              <a:gd name="connsiteY291" fmla="*/ 1412455 h 1800225"/>
              <a:gd name="connsiteX292" fmla="*/ 1440656 w 1800225"/>
              <a:gd name="connsiteY292" fmla="*/ 1428647 h 1800225"/>
              <a:gd name="connsiteX293" fmla="*/ 1397794 w 1800225"/>
              <a:gd name="connsiteY293" fmla="*/ 1379117 h 1800225"/>
              <a:gd name="connsiteX294" fmla="*/ 1397794 w 1800225"/>
              <a:gd name="connsiteY294" fmla="*/ 1379117 h 1800225"/>
              <a:gd name="connsiteX295" fmla="*/ 1495901 w 1800225"/>
              <a:gd name="connsiteY295" fmla="*/ 1358163 h 1800225"/>
              <a:gd name="connsiteX296" fmla="*/ 1514951 w 1800225"/>
              <a:gd name="connsiteY296" fmla="*/ 1327683 h 1800225"/>
              <a:gd name="connsiteX297" fmla="*/ 1484471 w 1800225"/>
              <a:gd name="connsiteY297" fmla="*/ 1308633 h 1800225"/>
              <a:gd name="connsiteX298" fmla="*/ 1355884 w 1800225"/>
              <a:gd name="connsiteY298" fmla="*/ 1336255 h 1800225"/>
              <a:gd name="connsiteX299" fmla="*/ 1355884 w 1800225"/>
              <a:gd name="connsiteY299" fmla="*/ 1336255 h 1800225"/>
              <a:gd name="connsiteX300" fmla="*/ 1313021 w 1800225"/>
              <a:gd name="connsiteY300" fmla="*/ 1291488 h 1800225"/>
              <a:gd name="connsiteX301" fmla="*/ 1313021 w 1800225"/>
              <a:gd name="connsiteY301" fmla="*/ 1291488 h 1800225"/>
              <a:gd name="connsiteX302" fmla="*/ 1448276 w 1800225"/>
              <a:gd name="connsiteY302" fmla="*/ 1261960 h 1800225"/>
              <a:gd name="connsiteX303" fmla="*/ 1467326 w 1800225"/>
              <a:gd name="connsiteY303" fmla="*/ 1231480 h 1800225"/>
              <a:gd name="connsiteX304" fmla="*/ 1436846 w 1800225"/>
              <a:gd name="connsiteY304" fmla="*/ 1212430 h 1800225"/>
              <a:gd name="connsiteX305" fmla="*/ 1271111 w 1800225"/>
              <a:gd name="connsiteY305" fmla="*/ 1248625 h 1800225"/>
              <a:gd name="connsiteX306" fmla="*/ 1271111 w 1800225"/>
              <a:gd name="connsiteY306" fmla="*/ 1248625 h 1800225"/>
              <a:gd name="connsiteX307" fmla="*/ 1218724 w 1800225"/>
              <a:gd name="connsiteY307" fmla="*/ 1194332 h 1800225"/>
              <a:gd name="connsiteX308" fmla="*/ 1431131 w 1800225"/>
              <a:gd name="connsiteY308" fmla="*/ 1150517 h 1800225"/>
              <a:gd name="connsiteX309" fmla="*/ 1449229 w 1800225"/>
              <a:gd name="connsiteY309" fmla="*/ 1135277 h 1800225"/>
              <a:gd name="connsiteX310" fmla="*/ 1447324 w 1800225"/>
              <a:gd name="connsiteY310" fmla="*/ 1112417 h 1800225"/>
              <a:gd name="connsiteX311" fmla="*/ 1332071 w 1800225"/>
              <a:gd name="connsiteY311" fmla="*/ 929537 h 1800225"/>
              <a:gd name="connsiteX312" fmla="*/ 1407319 w 1800225"/>
              <a:gd name="connsiteY312" fmla="*/ 929537 h 1800225"/>
              <a:gd name="connsiteX313" fmla="*/ 1495901 w 1800225"/>
              <a:gd name="connsiteY313" fmla="*/ 1073365 h 1800225"/>
              <a:gd name="connsiteX314" fmla="*/ 1531144 w 1800225"/>
              <a:gd name="connsiteY314" fmla="*/ 1081938 h 1800225"/>
              <a:gd name="connsiteX315" fmla="*/ 1539716 w 1800225"/>
              <a:gd name="connsiteY315" fmla="*/ 1046695 h 1800225"/>
              <a:gd name="connsiteX316" fmla="*/ 1467326 w 1800225"/>
              <a:gd name="connsiteY316" fmla="*/ 929537 h 1800225"/>
              <a:gd name="connsiteX317" fmla="*/ 1529239 w 1800225"/>
              <a:gd name="connsiteY317" fmla="*/ 929537 h 1800225"/>
              <a:gd name="connsiteX318" fmla="*/ 1530191 w 1800225"/>
              <a:gd name="connsiteY318" fmla="*/ 929537 h 1800225"/>
              <a:gd name="connsiteX319" fmla="*/ 1598771 w 1800225"/>
              <a:gd name="connsiteY319" fmla="*/ 1040980 h 1800225"/>
              <a:gd name="connsiteX320" fmla="*/ 1634014 w 1800225"/>
              <a:gd name="connsiteY320" fmla="*/ 1049552 h 1800225"/>
              <a:gd name="connsiteX321" fmla="*/ 1642586 w 1800225"/>
              <a:gd name="connsiteY321" fmla="*/ 1014310 h 1800225"/>
              <a:gd name="connsiteX322" fmla="*/ 1590199 w 1800225"/>
              <a:gd name="connsiteY322" fmla="*/ 928585 h 1800225"/>
              <a:gd name="connsiteX323" fmla="*/ 1653064 w 1800225"/>
              <a:gd name="connsiteY323" fmla="*/ 928585 h 1800225"/>
              <a:gd name="connsiteX324" fmla="*/ 1653064 w 1800225"/>
              <a:gd name="connsiteY324" fmla="*/ 928585 h 1800225"/>
              <a:gd name="connsiteX325" fmla="*/ 1694021 w 1800225"/>
              <a:gd name="connsiteY325" fmla="*/ 994307 h 1800225"/>
              <a:gd name="connsiteX326" fmla="*/ 1729264 w 1800225"/>
              <a:gd name="connsiteY326" fmla="*/ 1002880 h 1800225"/>
              <a:gd name="connsiteX327" fmla="*/ 1737836 w 1800225"/>
              <a:gd name="connsiteY327" fmla="*/ 967637 h 1800225"/>
              <a:gd name="connsiteX328" fmla="*/ 1714024 w 1800225"/>
              <a:gd name="connsiteY328" fmla="*/ 928585 h 1800225"/>
              <a:gd name="connsiteX329" fmla="*/ 1714024 w 1800225"/>
              <a:gd name="connsiteY329" fmla="*/ 928585 h 1800225"/>
              <a:gd name="connsiteX330" fmla="*/ 1774031 w 1800225"/>
              <a:gd name="connsiteY330" fmla="*/ 928585 h 1800225"/>
              <a:gd name="connsiteX331" fmla="*/ 1798796 w 1800225"/>
              <a:gd name="connsiteY331" fmla="*/ 902867 h 1800225"/>
              <a:gd name="connsiteX332" fmla="*/ 1773079 w 1800225"/>
              <a:gd name="connsiteY332" fmla="*/ 877150 h 1800225"/>
              <a:gd name="connsiteX333" fmla="*/ 1722596 w 1800225"/>
              <a:gd name="connsiteY333" fmla="*/ 878102 h 1800225"/>
              <a:gd name="connsiteX334" fmla="*/ 1722596 w 1800225"/>
              <a:gd name="connsiteY334" fmla="*/ 878102 h 1800225"/>
              <a:gd name="connsiteX335" fmla="*/ 1738789 w 1800225"/>
              <a:gd name="connsiteY335" fmla="*/ 853337 h 1800225"/>
              <a:gd name="connsiteX336" fmla="*/ 1732121 w 1800225"/>
              <a:gd name="connsiteY336" fmla="*/ 818095 h 1800225"/>
              <a:gd name="connsiteX337" fmla="*/ 1708309 w 1800225"/>
              <a:gd name="connsiteY337" fmla="*/ 815237 h 1800225"/>
              <a:gd name="connsiteX338" fmla="*/ 1696879 w 1800225"/>
              <a:gd name="connsiteY338" fmla="*/ 824762 h 1800225"/>
              <a:gd name="connsiteX339" fmla="*/ 1661636 w 1800225"/>
              <a:gd name="connsiteY339" fmla="*/ 877150 h 1800225"/>
              <a:gd name="connsiteX340" fmla="*/ 1661636 w 1800225"/>
              <a:gd name="connsiteY340" fmla="*/ 877150 h 1800225"/>
              <a:gd name="connsiteX341" fmla="*/ 1598771 w 1800225"/>
              <a:gd name="connsiteY341" fmla="*/ 877150 h 1800225"/>
              <a:gd name="connsiteX342" fmla="*/ 1646396 w 1800225"/>
              <a:gd name="connsiteY342" fmla="*/ 806665 h 1800225"/>
              <a:gd name="connsiteX343" fmla="*/ 1639729 w 1800225"/>
              <a:gd name="connsiteY343" fmla="*/ 771422 h 1800225"/>
              <a:gd name="connsiteX344" fmla="*/ 1615916 w 1800225"/>
              <a:gd name="connsiteY344" fmla="*/ 768565 h 1800225"/>
              <a:gd name="connsiteX345" fmla="*/ 1604486 w 1800225"/>
              <a:gd name="connsiteY345" fmla="*/ 778090 h 1800225"/>
              <a:gd name="connsiteX346" fmla="*/ 1537811 w 1800225"/>
              <a:gd name="connsiteY346" fmla="*/ 877150 h 1800225"/>
              <a:gd name="connsiteX347" fmla="*/ 1462564 w 1800225"/>
              <a:gd name="connsiteY347" fmla="*/ 877150 h 1800225"/>
              <a:gd name="connsiteX348" fmla="*/ 1462564 w 1800225"/>
              <a:gd name="connsiteY348" fmla="*/ 877150 h 1800225"/>
              <a:gd name="connsiteX349" fmla="*/ 1545431 w 1800225"/>
              <a:gd name="connsiteY349" fmla="*/ 754277 h 1800225"/>
              <a:gd name="connsiteX350" fmla="*/ 1538764 w 1800225"/>
              <a:gd name="connsiteY350" fmla="*/ 719035 h 1800225"/>
              <a:gd name="connsiteX351" fmla="*/ 1514951 w 1800225"/>
              <a:gd name="connsiteY351" fmla="*/ 716177 h 1800225"/>
              <a:gd name="connsiteX352" fmla="*/ 1503521 w 1800225"/>
              <a:gd name="connsiteY352" fmla="*/ 725702 h 1800225"/>
              <a:gd name="connsiteX353" fmla="*/ 1401604 w 1800225"/>
              <a:gd name="connsiteY353" fmla="*/ 878102 h 1800225"/>
              <a:gd name="connsiteX354" fmla="*/ 1322546 w 1800225"/>
              <a:gd name="connsiteY354" fmla="*/ 877150 h 1800225"/>
              <a:gd name="connsiteX355" fmla="*/ 1443514 w 1800225"/>
              <a:gd name="connsiteY355" fmla="*/ 706652 h 1800225"/>
              <a:gd name="connsiteX356" fmla="*/ 1445419 w 1800225"/>
              <a:gd name="connsiteY356" fmla="*/ 682840 h 1800225"/>
              <a:gd name="connsiteX357" fmla="*/ 1427321 w 1800225"/>
              <a:gd name="connsiteY357" fmla="*/ 667600 h 1800225"/>
              <a:gd name="connsiteX358" fmla="*/ 1221581 w 1800225"/>
              <a:gd name="connsiteY358" fmla="*/ 628547 h 1800225"/>
              <a:gd name="connsiteX359" fmla="*/ 1278731 w 1800225"/>
              <a:gd name="connsiteY359" fmla="*/ 573302 h 1800225"/>
              <a:gd name="connsiteX360" fmla="*/ 1456849 w 1800225"/>
              <a:gd name="connsiteY360" fmla="*/ 611402 h 1800225"/>
              <a:gd name="connsiteX361" fmla="*/ 1487329 w 1800225"/>
              <a:gd name="connsiteY361" fmla="*/ 592352 h 1800225"/>
              <a:gd name="connsiteX362" fmla="*/ 1468279 w 1800225"/>
              <a:gd name="connsiteY362" fmla="*/ 561872 h 1800225"/>
              <a:gd name="connsiteX363" fmla="*/ 1321594 w 1800225"/>
              <a:gd name="connsiteY363" fmla="*/ 532345 h 1800225"/>
              <a:gd name="connsiteX364" fmla="*/ 1374934 w 1800225"/>
              <a:gd name="connsiteY364" fmla="*/ 479957 h 1800225"/>
              <a:gd name="connsiteX365" fmla="*/ 1492091 w 1800225"/>
              <a:gd name="connsiteY365" fmla="*/ 504722 h 1800225"/>
              <a:gd name="connsiteX366" fmla="*/ 1522571 w 1800225"/>
              <a:gd name="connsiteY366" fmla="*/ 485672 h 1800225"/>
              <a:gd name="connsiteX367" fmla="*/ 1503521 w 1800225"/>
              <a:gd name="connsiteY367" fmla="*/ 455192 h 1800225"/>
              <a:gd name="connsiteX368" fmla="*/ 1420654 w 1800225"/>
              <a:gd name="connsiteY368" fmla="*/ 437095 h 1800225"/>
              <a:gd name="connsiteX369" fmla="*/ 1420654 w 1800225"/>
              <a:gd name="connsiteY369" fmla="*/ 437095 h 1800225"/>
              <a:gd name="connsiteX370" fmla="*/ 1466374 w 1800225"/>
              <a:gd name="connsiteY370" fmla="*/ 393280 h 1800225"/>
              <a:gd name="connsiteX371" fmla="*/ 1528286 w 1800225"/>
              <a:gd name="connsiteY371" fmla="*/ 406615 h 1800225"/>
              <a:gd name="connsiteX372" fmla="*/ 1558766 w 1800225"/>
              <a:gd name="connsiteY372" fmla="*/ 387565 h 1800225"/>
              <a:gd name="connsiteX373" fmla="*/ 1539716 w 1800225"/>
              <a:gd name="connsiteY373" fmla="*/ 357085 h 1800225"/>
              <a:gd name="connsiteX374" fmla="*/ 1510189 w 1800225"/>
              <a:gd name="connsiteY374" fmla="*/ 350417 h 1800225"/>
              <a:gd name="connsiteX375" fmla="*/ 1510189 w 1800225"/>
              <a:gd name="connsiteY375" fmla="*/ 350417 h 1800225"/>
              <a:gd name="connsiteX376" fmla="*/ 1546384 w 1800225"/>
              <a:gd name="connsiteY376" fmla="*/ 316127 h 1800225"/>
              <a:gd name="connsiteX377" fmla="*/ 1546384 w 1800225"/>
              <a:gd name="connsiteY377" fmla="*/ 280885 h 1800225"/>
              <a:gd name="connsiteX378" fmla="*/ 1257776 w 1800225"/>
              <a:gd name="connsiteY378" fmla="*/ 879055 h 1800225"/>
              <a:gd name="connsiteX379" fmla="*/ 1110139 w 1800225"/>
              <a:gd name="connsiteY379" fmla="*/ 880007 h 1800225"/>
              <a:gd name="connsiteX380" fmla="*/ 1109186 w 1800225"/>
              <a:gd name="connsiteY380" fmla="*/ 828572 h 1800225"/>
              <a:gd name="connsiteX381" fmla="*/ 1102519 w 1800225"/>
              <a:gd name="connsiteY381" fmla="*/ 811427 h 1800225"/>
              <a:gd name="connsiteX382" fmla="*/ 1068229 w 1800225"/>
              <a:gd name="connsiteY382" fmla="*/ 774280 h 1800225"/>
              <a:gd name="connsiteX383" fmla="*/ 1175861 w 1800225"/>
              <a:gd name="connsiteY383" fmla="*/ 671410 h 1800225"/>
              <a:gd name="connsiteX384" fmla="*/ 1376839 w 1800225"/>
              <a:gd name="connsiteY384" fmla="*/ 710462 h 1800225"/>
              <a:gd name="connsiteX385" fmla="*/ 1258729 w 1800225"/>
              <a:gd name="connsiteY385" fmla="*/ 877150 h 1800225"/>
              <a:gd name="connsiteX386" fmla="*/ 1257776 w 1800225"/>
              <a:gd name="connsiteY386" fmla="*/ 879055 h 1800225"/>
              <a:gd name="connsiteX387" fmla="*/ 1059656 w 1800225"/>
              <a:gd name="connsiteY387" fmla="*/ 879055 h 1800225"/>
              <a:gd name="connsiteX388" fmla="*/ 1060609 w 1800225"/>
              <a:gd name="connsiteY388" fmla="*/ 929537 h 1800225"/>
              <a:gd name="connsiteX389" fmla="*/ 1061561 w 1800225"/>
              <a:gd name="connsiteY389" fmla="*/ 969542 h 1800225"/>
              <a:gd name="connsiteX390" fmla="*/ 1032034 w 1800225"/>
              <a:gd name="connsiteY390" fmla="*/ 997165 h 1800225"/>
              <a:gd name="connsiteX391" fmla="*/ 994886 w 1800225"/>
              <a:gd name="connsiteY391" fmla="*/ 1031455 h 1800225"/>
              <a:gd name="connsiteX392" fmla="*/ 965359 w 1800225"/>
              <a:gd name="connsiteY392" fmla="*/ 1059077 h 1800225"/>
              <a:gd name="connsiteX393" fmla="*/ 925354 w 1800225"/>
              <a:gd name="connsiteY393" fmla="*/ 1060030 h 1800225"/>
              <a:gd name="connsiteX394" fmla="*/ 874871 w 1800225"/>
              <a:gd name="connsiteY394" fmla="*/ 1060982 h 1800225"/>
              <a:gd name="connsiteX395" fmla="*/ 834866 w 1800225"/>
              <a:gd name="connsiteY395" fmla="*/ 1061935 h 1800225"/>
              <a:gd name="connsiteX396" fmla="*/ 807244 w 1800225"/>
              <a:gd name="connsiteY396" fmla="*/ 1032407 h 1800225"/>
              <a:gd name="connsiteX397" fmla="*/ 772954 w 1800225"/>
              <a:gd name="connsiteY397" fmla="*/ 995260 h 1800225"/>
              <a:gd name="connsiteX398" fmla="*/ 745331 w 1800225"/>
              <a:gd name="connsiteY398" fmla="*/ 965732 h 1800225"/>
              <a:gd name="connsiteX399" fmla="*/ 744379 w 1800225"/>
              <a:gd name="connsiteY399" fmla="*/ 925727 h 1800225"/>
              <a:gd name="connsiteX400" fmla="*/ 743426 w 1800225"/>
              <a:gd name="connsiteY400" fmla="*/ 875245 h 1800225"/>
              <a:gd name="connsiteX401" fmla="*/ 742474 w 1800225"/>
              <a:gd name="connsiteY401" fmla="*/ 835240 h 1800225"/>
              <a:gd name="connsiteX402" fmla="*/ 772001 w 1800225"/>
              <a:gd name="connsiteY402" fmla="*/ 807617 h 1800225"/>
              <a:gd name="connsiteX403" fmla="*/ 809149 w 1800225"/>
              <a:gd name="connsiteY403" fmla="*/ 773327 h 1800225"/>
              <a:gd name="connsiteX404" fmla="*/ 838676 w 1800225"/>
              <a:gd name="connsiteY404" fmla="*/ 745705 h 1800225"/>
              <a:gd name="connsiteX405" fmla="*/ 878681 w 1800225"/>
              <a:gd name="connsiteY405" fmla="*/ 744752 h 1800225"/>
              <a:gd name="connsiteX406" fmla="*/ 929164 w 1800225"/>
              <a:gd name="connsiteY406" fmla="*/ 743800 h 1800225"/>
              <a:gd name="connsiteX407" fmla="*/ 969169 w 1800225"/>
              <a:gd name="connsiteY407" fmla="*/ 742847 h 1800225"/>
              <a:gd name="connsiteX408" fmla="*/ 996791 w 1800225"/>
              <a:gd name="connsiteY408" fmla="*/ 772375 h 1800225"/>
              <a:gd name="connsiteX409" fmla="*/ 1031081 w 1800225"/>
              <a:gd name="connsiteY409" fmla="*/ 809522 h 1800225"/>
              <a:gd name="connsiteX410" fmla="*/ 1057751 w 1800225"/>
              <a:gd name="connsiteY410" fmla="*/ 839050 h 1800225"/>
              <a:gd name="connsiteX411" fmla="*/ 1059656 w 1800225"/>
              <a:gd name="connsiteY411" fmla="*/ 879055 h 1800225"/>
              <a:gd name="connsiteX412" fmla="*/ 1178719 w 1800225"/>
              <a:gd name="connsiteY412" fmla="*/ 1150517 h 1800225"/>
              <a:gd name="connsiteX413" fmla="*/ 1066324 w 1800225"/>
              <a:gd name="connsiteY413" fmla="*/ 1033360 h 1800225"/>
              <a:gd name="connsiteX414" fmla="*/ 1103471 w 1800225"/>
              <a:gd name="connsiteY414" fmla="*/ 999070 h 1800225"/>
              <a:gd name="connsiteX415" fmla="*/ 1112044 w 1800225"/>
              <a:gd name="connsiteY415" fmla="*/ 980020 h 1800225"/>
              <a:gd name="connsiteX416" fmla="*/ 1111091 w 1800225"/>
              <a:gd name="connsiteY416" fmla="*/ 929537 h 1800225"/>
              <a:gd name="connsiteX417" fmla="*/ 1272064 w 1800225"/>
              <a:gd name="connsiteY417" fmla="*/ 928585 h 1800225"/>
              <a:gd name="connsiteX418" fmla="*/ 1384459 w 1800225"/>
              <a:gd name="connsiteY418" fmla="*/ 1107655 h 1800225"/>
              <a:gd name="connsiteX419" fmla="*/ 1178719 w 1800225"/>
              <a:gd name="connsiteY419" fmla="*/ 1150517 h 1800225"/>
              <a:gd name="connsiteX420" fmla="*/ 926306 w 1800225"/>
              <a:gd name="connsiteY420" fmla="*/ 1260055 h 1800225"/>
              <a:gd name="connsiteX421" fmla="*/ 925354 w 1800225"/>
              <a:gd name="connsiteY421" fmla="*/ 1111465 h 1800225"/>
              <a:gd name="connsiteX422" fmla="*/ 975836 w 1800225"/>
              <a:gd name="connsiteY422" fmla="*/ 1110513 h 1800225"/>
              <a:gd name="connsiteX423" fmla="*/ 992981 w 1800225"/>
              <a:gd name="connsiteY423" fmla="*/ 1103845 h 1800225"/>
              <a:gd name="connsiteX424" fmla="*/ 1030129 w 1800225"/>
              <a:gd name="connsiteY424" fmla="*/ 1069555 h 1800225"/>
              <a:gd name="connsiteX425" fmla="*/ 1132999 w 1800225"/>
              <a:gd name="connsiteY425" fmla="*/ 1177188 h 1800225"/>
              <a:gd name="connsiteX426" fmla="*/ 1093946 w 1800225"/>
              <a:gd name="connsiteY426" fmla="*/ 1378165 h 1800225"/>
              <a:gd name="connsiteX427" fmla="*/ 926306 w 1800225"/>
              <a:gd name="connsiteY427" fmla="*/ 1260055 h 1800225"/>
              <a:gd name="connsiteX428" fmla="*/ 652939 w 1800225"/>
              <a:gd name="connsiteY428" fmla="*/ 1179092 h 1800225"/>
              <a:gd name="connsiteX429" fmla="*/ 769144 w 1800225"/>
              <a:gd name="connsiteY429" fmla="*/ 1067650 h 1800225"/>
              <a:gd name="connsiteX430" fmla="*/ 803434 w 1800225"/>
              <a:gd name="connsiteY430" fmla="*/ 1104797 h 1800225"/>
              <a:gd name="connsiteX431" fmla="*/ 822484 w 1800225"/>
              <a:gd name="connsiteY431" fmla="*/ 1112417 h 1800225"/>
              <a:gd name="connsiteX432" fmla="*/ 872966 w 1800225"/>
              <a:gd name="connsiteY432" fmla="*/ 1111465 h 1800225"/>
              <a:gd name="connsiteX433" fmla="*/ 872966 w 1800225"/>
              <a:gd name="connsiteY433" fmla="*/ 1274342 h 1800225"/>
              <a:gd name="connsiteX434" fmla="*/ 694849 w 1800225"/>
              <a:gd name="connsiteY434" fmla="*/ 1386738 h 1800225"/>
              <a:gd name="connsiteX435" fmla="*/ 652939 w 1800225"/>
              <a:gd name="connsiteY435" fmla="*/ 1179092 h 1800225"/>
              <a:gd name="connsiteX436" fmla="*/ 545306 w 1800225"/>
              <a:gd name="connsiteY436" fmla="*/ 926680 h 1800225"/>
              <a:gd name="connsiteX437" fmla="*/ 693896 w 1800225"/>
              <a:gd name="connsiteY437" fmla="*/ 925727 h 1800225"/>
              <a:gd name="connsiteX438" fmla="*/ 694849 w 1800225"/>
              <a:gd name="connsiteY438" fmla="*/ 976210 h 1800225"/>
              <a:gd name="connsiteX439" fmla="*/ 701516 w 1800225"/>
              <a:gd name="connsiteY439" fmla="*/ 993355 h 1800225"/>
              <a:gd name="connsiteX440" fmla="*/ 735806 w 1800225"/>
              <a:gd name="connsiteY440" fmla="*/ 1030502 h 1800225"/>
              <a:gd name="connsiteX441" fmla="*/ 628174 w 1800225"/>
              <a:gd name="connsiteY441" fmla="*/ 1132420 h 1800225"/>
              <a:gd name="connsiteX442" fmla="*/ 627221 w 1800225"/>
              <a:gd name="connsiteY442" fmla="*/ 1131467 h 1800225"/>
              <a:gd name="connsiteX443" fmla="*/ 426244 w 1800225"/>
              <a:gd name="connsiteY443" fmla="*/ 1093367 h 1800225"/>
              <a:gd name="connsiteX444" fmla="*/ 545306 w 1800225"/>
              <a:gd name="connsiteY444" fmla="*/ 926680 h 1800225"/>
              <a:gd name="connsiteX445" fmla="*/ 626269 w 1800225"/>
              <a:gd name="connsiteY445" fmla="*/ 654265 h 1800225"/>
              <a:gd name="connsiteX446" fmla="*/ 737711 w 1800225"/>
              <a:gd name="connsiteY446" fmla="*/ 770470 h 1800225"/>
              <a:gd name="connsiteX447" fmla="*/ 700564 w 1800225"/>
              <a:gd name="connsiteY447" fmla="*/ 804760 h 1800225"/>
              <a:gd name="connsiteX448" fmla="*/ 691991 w 1800225"/>
              <a:gd name="connsiteY448" fmla="*/ 823810 h 1800225"/>
              <a:gd name="connsiteX449" fmla="*/ 692944 w 1800225"/>
              <a:gd name="connsiteY449" fmla="*/ 875245 h 1800225"/>
              <a:gd name="connsiteX450" fmla="*/ 531971 w 1800225"/>
              <a:gd name="connsiteY450" fmla="*/ 876197 h 1800225"/>
              <a:gd name="connsiteX451" fmla="*/ 418624 w 1800225"/>
              <a:gd name="connsiteY451" fmla="*/ 697127 h 1800225"/>
              <a:gd name="connsiteX452" fmla="*/ 626269 w 1800225"/>
              <a:gd name="connsiteY452" fmla="*/ 654265 h 1800225"/>
              <a:gd name="connsiteX453" fmla="*/ 877729 w 1800225"/>
              <a:gd name="connsiteY453" fmla="*/ 545680 h 1800225"/>
              <a:gd name="connsiteX454" fmla="*/ 877729 w 1800225"/>
              <a:gd name="connsiteY454" fmla="*/ 695222 h 1800225"/>
              <a:gd name="connsiteX455" fmla="*/ 827246 w 1800225"/>
              <a:gd name="connsiteY455" fmla="*/ 696175 h 1800225"/>
              <a:gd name="connsiteX456" fmla="*/ 817721 w 1800225"/>
              <a:gd name="connsiteY456" fmla="*/ 698080 h 1800225"/>
              <a:gd name="connsiteX457" fmla="*/ 810101 w 1800225"/>
              <a:gd name="connsiteY457" fmla="*/ 703795 h 1800225"/>
              <a:gd name="connsiteX458" fmla="*/ 773906 w 1800225"/>
              <a:gd name="connsiteY458" fmla="*/ 738085 h 1800225"/>
              <a:gd name="connsiteX459" fmla="*/ 671989 w 1800225"/>
              <a:gd name="connsiteY459" fmla="*/ 629500 h 1800225"/>
              <a:gd name="connsiteX460" fmla="*/ 711041 w 1800225"/>
              <a:gd name="connsiteY460" fmla="*/ 428522 h 1800225"/>
              <a:gd name="connsiteX461" fmla="*/ 877729 w 1800225"/>
              <a:gd name="connsiteY461" fmla="*/ 545680 h 1800225"/>
              <a:gd name="connsiteX462" fmla="*/ 1151096 w 1800225"/>
              <a:gd name="connsiteY462" fmla="*/ 626642 h 1800225"/>
              <a:gd name="connsiteX463" fmla="*/ 1034891 w 1800225"/>
              <a:gd name="connsiteY463" fmla="*/ 738085 h 1800225"/>
              <a:gd name="connsiteX464" fmla="*/ 999649 w 1800225"/>
              <a:gd name="connsiteY464" fmla="*/ 699985 h 1800225"/>
              <a:gd name="connsiteX465" fmla="*/ 980599 w 1800225"/>
              <a:gd name="connsiteY465" fmla="*/ 692365 h 1800225"/>
              <a:gd name="connsiteX466" fmla="*/ 929164 w 1800225"/>
              <a:gd name="connsiteY466" fmla="*/ 693317 h 1800225"/>
              <a:gd name="connsiteX467" fmla="*/ 928211 w 1800225"/>
              <a:gd name="connsiteY467" fmla="*/ 532345 h 1800225"/>
              <a:gd name="connsiteX468" fmla="*/ 1107281 w 1800225"/>
              <a:gd name="connsiteY468" fmla="*/ 419950 h 1800225"/>
              <a:gd name="connsiteX469" fmla="*/ 1151096 w 1800225"/>
              <a:gd name="connsiteY469" fmla="*/ 626642 h 1800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</a:cxnLst>
            <a:rect l="l" t="t" r="r" b="b"/>
            <a:pathLst>
              <a:path w="1800225" h="1800225">
                <a:moveTo>
                  <a:pt x="1546384" y="280885"/>
                </a:moveTo>
                <a:cubicBezTo>
                  <a:pt x="1536859" y="270407"/>
                  <a:pt x="1520666" y="270407"/>
                  <a:pt x="1511141" y="279932"/>
                </a:cubicBezTo>
                <a:lnTo>
                  <a:pt x="1467326" y="320890"/>
                </a:lnTo>
                <a:lnTo>
                  <a:pt x="1457801" y="275170"/>
                </a:lnTo>
                <a:cubicBezTo>
                  <a:pt x="1454944" y="261835"/>
                  <a:pt x="1441609" y="253262"/>
                  <a:pt x="1427321" y="256120"/>
                </a:cubicBezTo>
                <a:cubicBezTo>
                  <a:pt x="1426369" y="256120"/>
                  <a:pt x="1424464" y="257072"/>
                  <a:pt x="1423511" y="257072"/>
                </a:cubicBezTo>
                <a:cubicBezTo>
                  <a:pt x="1412081" y="261835"/>
                  <a:pt x="1405414" y="273265"/>
                  <a:pt x="1408271" y="285647"/>
                </a:cubicBezTo>
                <a:lnTo>
                  <a:pt x="1424464" y="361847"/>
                </a:lnTo>
                <a:lnTo>
                  <a:pt x="1424464" y="361847"/>
                </a:lnTo>
                <a:lnTo>
                  <a:pt x="1378744" y="405662"/>
                </a:lnTo>
                <a:lnTo>
                  <a:pt x="1378744" y="405662"/>
                </a:lnTo>
                <a:lnTo>
                  <a:pt x="1356836" y="306602"/>
                </a:lnTo>
                <a:cubicBezTo>
                  <a:pt x="1353979" y="293267"/>
                  <a:pt x="1340644" y="284695"/>
                  <a:pt x="1326356" y="287552"/>
                </a:cubicBezTo>
                <a:cubicBezTo>
                  <a:pt x="1324451" y="287552"/>
                  <a:pt x="1323499" y="288505"/>
                  <a:pt x="1322546" y="288505"/>
                </a:cubicBezTo>
                <a:cubicBezTo>
                  <a:pt x="1311116" y="293267"/>
                  <a:pt x="1304449" y="304697"/>
                  <a:pt x="1307306" y="317080"/>
                </a:cubicBezTo>
                <a:lnTo>
                  <a:pt x="1335881" y="445667"/>
                </a:lnTo>
                <a:lnTo>
                  <a:pt x="1335881" y="445667"/>
                </a:lnTo>
                <a:lnTo>
                  <a:pt x="1291114" y="488530"/>
                </a:lnTo>
                <a:lnTo>
                  <a:pt x="1291114" y="488530"/>
                </a:lnTo>
                <a:lnTo>
                  <a:pt x="1261586" y="353275"/>
                </a:lnTo>
                <a:cubicBezTo>
                  <a:pt x="1258729" y="339940"/>
                  <a:pt x="1245394" y="331367"/>
                  <a:pt x="1231106" y="334225"/>
                </a:cubicBezTo>
                <a:cubicBezTo>
                  <a:pt x="1230154" y="334225"/>
                  <a:pt x="1228249" y="335177"/>
                  <a:pt x="1227296" y="335177"/>
                </a:cubicBezTo>
                <a:cubicBezTo>
                  <a:pt x="1215866" y="339940"/>
                  <a:pt x="1209199" y="352322"/>
                  <a:pt x="1212056" y="363752"/>
                </a:cubicBezTo>
                <a:lnTo>
                  <a:pt x="1248251" y="529487"/>
                </a:lnTo>
                <a:lnTo>
                  <a:pt x="1193959" y="581875"/>
                </a:lnTo>
                <a:lnTo>
                  <a:pt x="1150144" y="372325"/>
                </a:lnTo>
                <a:cubicBezTo>
                  <a:pt x="1148239" y="364705"/>
                  <a:pt x="1142524" y="358037"/>
                  <a:pt x="1134904" y="354227"/>
                </a:cubicBezTo>
                <a:cubicBezTo>
                  <a:pt x="1127284" y="351370"/>
                  <a:pt x="1118711" y="352322"/>
                  <a:pt x="1111091" y="356132"/>
                </a:cubicBezTo>
                <a:lnTo>
                  <a:pt x="929164" y="471385"/>
                </a:lnTo>
                <a:lnTo>
                  <a:pt x="928211" y="396137"/>
                </a:lnTo>
                <a:lnTo>
                  <a:pt x="1072991" y="307555"/>
                </a:lnTo>
                <a:cubicBezTo>
                  <a:pt x="1084421" y="299935"/>
                  <a:pt x="1088231" y="284695"/>
                  <a:pt x="1081564" y="272312"/>
                </a:cubicBezTo>
                <a:cubicBezTo>
                  <a:pt x="1073944" y="259930"/>
                  <a:pt x="1058704" y="256120"/>
                  <a:pt x="1046321" y="263740"/>
                </a:cubicBezTo>
                <a:lnTo>
                  <a:pt x="929164" y="336130"/>
                </a:lnTo>
                <a:lnTo>
                  <a:pt x="929164" y="273265"/>
                </a:lnTo>
                <a:lnTo>
                  <a:pt x="1041559" y="203732"/>
                </a:lnTo>
                <a:cubicBezTo>
                  <a:pt x="1053941" y="196112"/>
                  <a:pt x="1056799" y="180872"/>
                  <a:pt x="1050131" y="168490"/>
                </a:cubicBezTo>
                <a:cubicBezTo>
                  <a:pt x="1042511" y="156107"/>
                  <a:pt x="1027271" y="152297"/>
                  <a:pt x="1014889" y="159917"/>
                </a:cubicBezTo>
                <a:lnTo>
                  <a:pt x="929164" y="212305"/>
                </a:lnTo>
                <a:lnTo>
                  <a:pt x="929164" y="149440"/>
                </a:lnTo>
                <a:lnTo>
                  <a:pt x="929164" y="148487"/>
                </a:lnTo>
                <a:lnTo>
                  <a:pt x="994886" y="107530"/>
                </a:lnTo>
                <a:cubicBezTo>
                  <a:pt x="1006316" y="99910"/>
                  <a:pt x="1010126" y="84670"/>
                  <a:pt x="1003459" y="72287"/>
                </a:cubicBezTo>
                <a:cubicBezTo>
                  <a:pt x="995839" y="59905"/>
                  <a:pt x="980599" y="56095"/>
                  <a:pt x="968216" y="63715"/>
                </a:cubicBezTo>
                <a:lnTo>
                  <a:pt x="929164" y="88480"/>
                </a:lnTo>
                <a:lnTo>
                  <a:pt x="929164" y="88480"/>
                </a:lnTo>
                <a:lnTo>
                  <a:pt x="929164" y="28472"/>
                </a:lnTo>
                <a:cubicBezTo>
                  <a:pt x="927259" y="17995"/>
                  <a:pt x="915829" y="7517"/>
                  <a:pt x="902494" y="7517"/>
                </a:cubicBezTo>
                <a:cubicBezTo>
                  <a:pt x="898684" y="6565"/>
                  <a:pt x="895826" y="7517"/>
                  <a:pt x="892969" y="9422"/>
                </a:cubicBezTo>
                <a:cubicBezTo>
                  <a:pt x="883444" y="13232"/>
                  <a:pt x="877729" y="21805"/>
                  <a:pt x="876776" y="32282"/>
                </a:cubicBezTo>
                <a:lnTo>
                  <a:pt x="876776" y="82765"/>
                </a:lnTo>
                <a:lnTo>
                  <a:pt x="852011" y="66572"/>
                </a:lnTo>
                <a:cubicBezTo>
                  <a:pt x="845344" y="61810"/>
                  <a:pt x="836771" y="60857"/>
                  <a:pt x="829151" y="64667"/>
                </a:cubicBezTo>
                <a:cubicBezTo>
                  <a:pt x="824389" y="66572"/>
                  <a:pt x="820579" y="69430"/>
                  <a:pt x="817721" y="74192"/>
                </a:cubicBezTo>
                <a:cubicBezTo>
                  <a:pt x="810101" y="85622"/>
                  <a:pt x="812959" y="101815"/>
                  <a:pt x="824389" y="109435"/>
                </a:cubicBezTo>
                <a:lnTo>
                  <a:pt x="877729" y="144677"/>
                </a:lnTo>
                <a:lnTo>
                  <a:pt x="876776" y="206590"/>
                </a:lnTo>
                <a:lnTo>
                  <a:pt x="807244" y="159917"/>
                </a:lnTo>
                <a:cubicBezTo>
                  <a:pt x="799624" y="155155"/>
                  <a:pt x="791051" y="154202"/>
                  <a:pt x="783431" y="157060"/>
                </a:cubicBezTo>
                <a:cubicBezTo>
                  <a:pt x="778669" y="158965"/>
                  <a:pt x="774859" y="161822"/>
                  <a:pt x="772001" y="166585"/>
                </a:cubicBezTo>
                <a:cubicBezTo>
                  <a:pt x="764381" y="178015"/>
                  <a:pt x="767239" y="194207"/>
                  <a:pt x="778669" y="201827"/>
                </a:cubicBezTo>
                <a:lnTo>
                  <a:pt x="877729" y="268502"/>
                </a:lnTo>
                <a:lnTo>
                  <a:pt x="877729" y="268502"/>
                </a:lnTo>
                <a:lnTo>
                  <a:pt x="877729" y="343750"/>
                </a:lnTo>
                <a:lnTo>
                  <a:pt x="754856" y="260882"/>
                </a:lnTo>
                <a:cubicBezTo>
                  <a:pt x="747236" y="256120"/>
                  <a:pt x="738664" y="255167"/>
                  <a:pt x="731044" y="258025"/>
                </a:cubicBezTo>
                <a:cubicBezTo>
                  <a:pt x="726281" y="259930"/>
                  <a:pt x="722471" y="262787"/>
                  <a:pt x="719614" y="267550"/>
                </a:cubicBezTo>
                <a:cubicBezTo>
                  <a:pt x="711994" y="278980"/>
                  <a:pt x="714851" y="295172"/>
                  <a:pt x="726281" y="302792"/>
                </a:cubicBezTo>
                <a:lnTo>
                  <a:pt x="878681" y="404710"/>
                </a:lnTo>
                <a:lnTo>
                  <a:pt x="878681" y="483767"/>
                </a:lnTo>
                <a:lnTo>
                  <a:pt x="707231" y="363752"/>
                </a:lnTo>
                <a:cubicBezTo>
                  <a:pt x="699611" y="358990"/>
                  <a:pt x="691039" y="358037"/>
                  <a:pt x="683419" y="361847"/>
                </a:cubicBezTo>
                <a:cubicBezTo>
                  <a:pt x="675799" y="364705"/>
                  <a:pt x="670084" y="371372"/>
                  <a:pt x="668179" y="379945"/>
                </a:cubicBezTo>
                <a:lnTo>
                  <a:pt x="628174" y="584732"/>
                </a:lnTo>
                <a:lnTo>
                  <a:pt x="573881" y="528535"/>
                </a:lnTo>
                <a:lnTo>
                  <a:pt x="611981" y="349465"/>
                </a:lnTo>
                <a:cubicBezTo>
                  <a:pt x="614839" y="336130"/>
                  <a:pt x="606266" y="322795"/>
                  <a:pt x="592931" y="318985"/>
                </a:cubicBezTo>
                <a:cubicBezTo>
                  <a:pt x="588169" y="318032"/>
                  <a:pt x="582454" y="318032"/>
                  <a:pt x="577691" y="319937"/>
                </a:cubicBezTo>
                <a:cubicBezTo>
                  <a:pt x="570071" y="322795"/>
                  <a:pt x="564356" y="329462"/>
                  <a:pt x="562451" y="338035"/>
                </a:cubicBezTo>
                <a:lnTo>
                  <a:pt x="531019" y="482815"/>
                </a:lnTo>
                <a:lnTo>
                  <a:pt x="478631" y="428522"/>
                </a:lnTo>
                <a:lnTo>
                  <a:pt x="478631" y="428522"/>
                </a:lnTo>
                <a:lnTo>
                  <a:pt x="504349" y="312317"/>
                </a:lnTo>
                <a:cubicBezTo>
                  <a:pt x="507206" y="298982"/>
                  <a:pt x="498634" y="285647"/>
                  <a:pt x="485299" y="281837"/>
                </a:cubicBezTo>
                <a:cubicBezTo>
                  <a:pt x="480536" y="280885"/>
                  <a:pt x="474821" y="280885"/>
                  <a:pt x="470059" y="282790"/>
                </a:cubicBezTo>
                <a:cubicBezTo>
                  <a:pt x="462439" y="285647"/>
                  <a:pt x="456724" y="292315"/>
                  <a:pt x="454819" y="300887"/>
                </a:cubicBezTo>
                <a:lnTo>
                  <a:pt x="437674" y="382802"/>
                </a:lnTo>
                <a:lnTo>
                  <a:pt x="393859" y="338987"/>
                </a:lnTo>
                <a:lnTo>
                  <a:pt x="407194" y="276122"/>
                </a:lnTo>
                <a:cubicBezTo>
                  <a:pt x="410051" y="262787"/>
                  <a:pt x="401479" y="249452"/>
                  <a:pt x="388144" y="245642"/>
                </a:cubicBezTo>
                <a:cubicBezTo>
                  <a:pt x="383381" y="244690"/>
                  <a:pt x="377666" y="244690"/>
                  <a:pt x="373856" y="246595"/>
                </a:cubicBezTo>
                <a:cubicBezTo>
                  <a:pt x="366236" y="249452"/>
                  <a:pt x="360521" y="256120"/>
                  <a:pt x="358616" y="264692"/>
                </a:cubicBezTo>
                <a:lnTo>
                  <a:pt x="352901" y="293267"/>
                </a:lnTo>
                <a:lnTo>
                  <a:pt x="317659" y="257072"/>
                </a:lnTo>
                <a:cubicBezTo>
                  <a:pt x="310039" y="250405"/>
                  <a:pt x="299561" y="247547"/>
                  <a:pt x="290036" y="251357"/>
                </a:cubicBezTo>
                <a:cubicBezTo>
                  <a:pt x="287179" y="252310"/>
                  <a:pt x="284321" y="253262"/>
                  <a:pt x="282416" y="257072"/>
                </a:cubicBezTo>
                <a:cubicBezTo>
                  <a:pt x="271939" y="266597"/>
                  <a:pt x="271939" y="281837"/>
                  <a:pt x="281464" y="292315"/>
                </a:cubicBezTo>
                <a:lnTo>
                  <a:pt x="323374" y="335177"/>
                </a:lnTo>
                <a:lnTo>
                  <a:pt x="323374" y="335177"/>
                </a:lnTo>
                <a:lnTo>
                  <a:pt x="277654" y="344702"/>
                </a:lnTo>
                <a:cubicBezTo>
                  <a:pt x="264319" y="347560"/>
                  <a:pt x="255746" y="360895"/>
                  <a:pt x="258604" y="375182"/>
                </a:cubicBezTo>
                <a:cubicBezTo>
                  <a:pt x="261461" y="388517"/>
                  <a:pt x="274796" y="397090"/>
                  <a:pt x="289084" y="394232"/>
                </a:cubicBezTo>
                <a:lnTo>
                  <a:pt x="364331" y="378040"/>
                </a:lnTo>
                <a:lnTo>
                  <a:pt x="364331" y="378040"/>
                </a:lnTo>
                <a:lnTo>
                  <a:pt x="407194" y="423760"/>
                </a:lnTo>
                <a:lnTo>
                  <a:pt x="309086" y="444715"/>
                </a:lnTo>
                <a:cubicBezTo>
                  <a:pt x="295751" y="447572"/>
                  <a:pt x="287179" y="460907"/>
                  <a:pt x="290036" y="475195"/>
                </a:cubicBezTo>
                <a:cubicBezTo>
                  <a:pt x="292894" y="488530"/>
                  <a:pt x="306229" y="497102"/>
                  <a:pt x="320516" y="494245"/>
                </a:cubicBezTo>
                <a:lnTo>
                  <a:pt x="449104" y="465670"/>
                </a:lnTo>
                <a:lnTo>
                  <a:pt x="491966" y="511390"/>
                </a:lnTo>
                <a:lnTo>
                  <a:pt x="356711" y="540917"/>
                </a:lnTo>
                <a:cubicBezTo>
                  <a:pt x="343376" y="543775"/>
                  <a:pt x="334804" y="557110"/>
                  <a:pt x="337661" y="571397"/>
                </a:cubicBezTo>
                <a:cubicBezTo>
                  <a:pt x="340519" y="584732"/>
                  <a:pt x="353854" y="593305"/>
                  <a:pt x="368141" y="590447"/>
                </a:cubicBezTo>
                <a:lnTo>
                  <a:pt x="533876" y="554252"/>
                </a:lnTo>
                <a:lnTo>
                  <a:pt x="585311" y="608545"/>
                </a:lnTo>
                <a:lnTo>
                  <a:pt x="371951" y="655217"/>
                </a:lnTo>
                <a:cubicBezTo>
                  <a:pt x="364331" y="657122"/>
                  <a:pt x="357664" y="661885"/>
                  <a:pt x="353854" y="670457"/>
                </a:cubicBezTo>
                <a:cubicBezTo>
                  <a:pt x="351949" y="678077"/>
                  <a:pt x="351949" y="686650"/>
                  <a:pt x="355759" y="693317"/>
                </a:cubicBezTo>
                <a:lnTo>
                  <a:pt x="471964" y="876197"/>
                </a:lnTo>
                <a:lnTo>
                  <a:pt x="395764" y="876197"/>
                </a:lnTo>
                <a:lnTo>
                  <a:pt x="307181" y="731417"/>
                </a:lnTo>
                <a:cubicBezTo>
                  <a:pt x="300514" y="720940"/>
                  <a:pt x="287179" y="717130"/>
                  <a:pt x="275749" y="720940"/>
                </a:cubicBezTo>
                <a:cubicBezTo>
                  <a:pt x="274796" y="721892"/>
                  <a:pt x="272891" y="721892"/>
                  <a:pt x="271939" y="722845"/>
                </a:cubicBezTo>
                <a:cubicBezTo>
                  <a:pt x="260509" y="730465"/>
                  <a:pt x="256699" y="745705"/>
                  <a:pt x="263366" y="758087"/>
                </a:cubicBezTo>
                <a:lnTo>
                  <a:pt x="335756" y="876197"/>
                </a:lnTo>
                <a:lnTo>
                  <a:pt x="335756" y="876197"/>
                </a:lnTo>
                <a:lnTo>
                  <a:pt x="273844" y="876197"/>
                </a:lnTo>
                <a:lnTo>
                  <a:pt x="272891" y="876197"/>
                </a:lnTo>
                <a:lnTo>
                  <a:pt x="203359" y="763802"/>
                </a:lnTo>
                <a:cubicBezTo>
                  <a:pt x="196691" y="753325"/>
                  <a:pt x="183356" y="749515"/>
                  <a:pt x="171926" y="753325"/>
                </a:cubicBezTo>
                <a:cubicBezTo>
                  <a:pt x="170974" y="754277"/>
                  <a:pt x="169069" y="754277"/>
                  <a:pt x="168116" y="755230"/>
                </a:cubicBezTo>
                <a:cubicBezTo>
                  <a:pt x="155734" y="762850"/>
                  <a:pt x="152876" y="778090"/>
                  <a:pt x="159544" y="790472"/>
                </a:cubicBezTo>
                <a:lnTo>
                  <a:pt x="212884" y="876197"/>
                </a:lnTo>
                <a:lnTo>
                  <a:pt x="212884" y="876197"/>
                </a:lnTo>
                <a:lnTo>
                  <a:pt x="150019" y="876197"/>
                </a:lnTo>
                <a:lnTo>
                  <a:pt x="150019" y="876197"/>
                </a:lnTo>
                <a:lnTo>
                  <a:pt x="109061" y="809522"/>
                </a:lnTo>
                <a:cubicBezTo>
                  <a:pt x="102394" y="799045"/>
                  <a:pt x="89059" y="794282"/>
                  <a:pt x="77629" y="799045"/>
                </a:cubicBezTo>
                <a:cubicBezTo>
                  <a:pt x="76676" y="799997"/>
                  <a:pt x="74771" y="799997"/>
                  <a:pt x="73819" y="800950"/>
                </a:cubicBezTo>
                <a:cubicBezTo>
                  <a:pt x="62389" y="808570"/>
                  <a:pt x="58579" y="823810"/>
                  <a:pt x="65246" y="836192"/>
                </a:cubicBezTo>
                <a:lnTo>
                  <a:pt x="90011" y="876197"/>
                </a:lnTo>
                <a:lnTo>
                  <a:pt x="30004" y="877150"/>
                </a:lnTo>
                <a:cubicBezTo>
                  <a:pt x="18574" y="876197"/>
                  <a:pt x="7144" y="888580"/>
                  <a:pt x="7144" y="902867"/>
                </a:cubicBezTo>
                <a:cubicBezTo>
                  <a:pt x="7144" y="916202"/>
                  <a:pt x="18574" y="927632"/>
                  <a:pt x="32861" y="927632"/>
                </a:cubicBezTo>
                <a:lnTo>
                  <a:pt x="82391" y="926680"/>
                </a:lnTo>
                <a:lnTo>
                  <a:pt x="83344" y="926680"/>
                </a:lnTo>
                <a:lnTo>
                  <a:pt x="67151" y="951445"/>
                </a:lnTo>
                <a:cubicBezTo>
                  <a:pt x="59531" y="962875"/>
                  <a:pt x="62389" y="979067"/>
                  <a:pt x="73819" y="986687"/>
                </a:cubicBezTo>
                <a:cubicBezTo>
                  <a:pt x="85249" y="994307"/>
                  <a:pt x="101441" y="991450"/>
                  <a:pt x="109061" y="980020"/>
                </a:cubicBezTo>
                <a:lnTo>
                  <a:pt x="144304" y="927632"/>
                </a:lnTo>
                <a:lnTo>
                  <a:pt x="207169" y="927632"/>
                </a:lnTo>
                <a:lnTo>
                  <a:pt x="207169" y="927632"/>
                </a:lnTo>
                <a:lnTo>
                  <a:pt x="159544" y="998117"/>
                </a:lnTo>
                <a:cubicBezTo>
                  <a:pt x="151924" y="1009547"/>
                  <a:pt x="154781" y="1025740"/>
                  <a:pt x="166211" y="1033360"/>
                </a:cubicBezTo>
                <a:cubicBezTo>
                  <a:pt x="177641" y="1040980"/>
                  <a:pt x="193834" y="1038122"/>
                  <a:pt x="201454" y="1026692"/>
                </a:cubicBezTo>
                <a:lnTo>
                  <a:pt x="268129" y="927632"/>
                </a:lnTo>
                <a:lnTo>
                  <a:pt x="342424" y="928585"/>
                </a:lnTo>
                <a:lnTo>
                  <a:pt x="260509" y="1051457"/>
                </a:lnTo>
                <a:cubicBezTo>
                  <a:pt x="252889" y="1062888"/>
                  <a:pt x="255746" y="1079080"/>
                  <a:pt x="267176" y="1086700"/>
                </a:cubicBezTo>
                <a:cubicBezTo>
                  <a:pt x="278606" y="1094320"/>
                  <a:pt x="294799" y="1091463"/>
                  <a:pt x="302419" y="1080032"/>
                </a:cubicBezTo>
                <a:lnTo>
                  <a:pt x="404336" y="928585"/>
                </a:lnTo>
                <a:lnTo>
                  <a:pt x="483394" y="928585"/>
                </a:lnTo>
                <a:lnTo>
                  <a:pt x="362426" y="1100035"/>
                </a:lnTo>
                <a:cubicBezTo>
                  <a:pt x="357664" y="1106702"/>
                  <a:pt x="356711" y="1115275"/>
                  <a:pt x="360521" y="1123847"/>
                </a:cubicBezTo>
                <a:cubicBezTo>
                  <a:pt x="363379" y="1131467"/>
                  <a:pt x="370046" y="1137182"/>
                  <a:pt x="378619" y="1139088"/>
                </a:cubicBezTo>
                <a:lnTo>
                  <a:pt x="584359" y="1177188"/>
                </a:lnTo>
                <a:lnTo>
                  <a:pt x="528161" y="1232433"/>
                </a:lnTo>
                <a:lnTo>
                  <a:pt x="349091" y="1193380"/>
                </a:lnTo>
                <a:cubicBezTo>
                  <a:pt x="344329" y="1192427"/>
                  <a:pt x="338614" y="1192427"/>
                  <a:pt x="334804" y="1194332"/>
                </a:cubicBezTo>
                <a:cubicBezTo>
                  <a:pt x="327184" y="1197190"/>
                  <a:pt x="321469" y="1203857"/>
                  <a:pt x="319564" y="1212430"/>
                </a:cubicBezTo>
                <a:cubicBezTo>
                  <a:pt x="316706" y="1225765"/>
                  <a:pt x="325279" y="1240052"/>
                  <a:pt x="338614" y="1242910"/>
                </a:cubicBezTo>
                <a:lnTo>
                  <a:pt x="483394" y="1274342"/>
                </a:lnTo>
                <a:lnTo>
                  <a:pt x="483394" y="1274342"/>
                </a:lnTo>
                <a:lnTo>
                  <a:pt x="429101" y="1326730"/>
                </a:lnTo>
                <a:lnTo>
                  <a:pt x="311944" y="1300060"/>
                </a:lnTo>
                <a:cubicBezTo>
                  <a:pt x="307181" y="1299108"/>
                  <a:pt x="301466" y="1299108"/>
                  <a:pt x="296704" y="1301013"/>
                </a:cubicBezTo>
                <a:cubicBezTo>
                  <a:pt x="289084" y="1303870"/>
                  <a:pt x="283369" y="1310538"/>
                  <a:pt x="281464" y="1319110"/>
                </a:cubicBezTo>
                <a:cubicBezTo>
                  <a:pt x="278606" y="1332445"/>
                  <a:pt x="287179" y="1345780"/>
                  <a:pt x="300514" y="1349590"/>
                </a:cubicBezTo>
                <a:lnTo>
                  <a:pt x="383381" y="1367688"/>
                </a:lnTo>
                <a:lnTo>
                  <a:pt x="337661" y="1411502"/>
                </a:lnTo>
                <a:lnTo>
                  <a:pt x="337661" y="1411502"/>
                </a:lnTo>
                <a:lnTo>
                  <a:pt x="275749" y="1398167"/>
                </a:lnTo>
                <a:cubicBezTo>
                  <a:pt x="270986" y="1397215"/>
                  <a:pt x="265271" y="1397215"/>
                  <a:pt x="261461" y="1399120"/>
                </a:cubicBezTo>
                <a:cubicBezTo>
                  <a:pt x="253841" y="1401977"/>
                  <a:pt x="248126" y="1408645"/>
                  <a:pt x="246221" y="1417217"/>
                </a:cubicBezTo>
                <a:cubicBezTo>
                  <a:pt x="243364" y="1430552"/>
                  <a:pt x="251936" y="1443888"/>
                  <a:pt x="265271" y="1447697"/>
                </a:cubicBezTo>
                <a:lnTo>
                  <a:pt x="293846" y="1454365"/>
                </a:lnTo>
                <a:lnTo>
                  <a:pt x="293846" y="1454365"/>
                </a:lnTo>
                <a:lnTo>
                  <a:pt x="257651" y="1488655"/>
                </a:lnTo>
                <a:cubicBezTo>
                  <a:pt x="247174" y="1498180"/>
                  <a:pt x="247174" y="1514372"/>
                  <a:pt x="256699" y="1524850"/>
                </a:cubicBezTo>
                <a:cubicBezTo>
                  <a:pt x="266224" y="1535327"/>
                  <a:pt x="282416" y="1535327"/>
                  <a:pt x="291941" y="1525802"/>
                </a:cubicBezTo>
                <a:lnTo>
                  <a:pt x="334804" y="1483892"/>
                </a:lnTo>
                <a:lnTo>
                  <a:pt x="334804" y="1483892"/>
                </a:lnTo>
                <a:lnTo>
                  <a:pt x="344329" y="1528660"/>
                </a:lnTo>
                <a:cubicBezTo>
                  <a:pt x="347186" y="1541995"/>
                  <a:pt x="360521" y="1550567"/>
                  <a:pt x="374809" y="1547710"/>
                </a:cubicBezTo>
                <a:cubicBezTo>
                  <a:pt x="388144" y="1544852"/>
                  <a:pt x="396716" y="1531517"/>
                  <a:pt x="393859" y="1517230"/>
                </a:cubicBezTo>
                <a:lnTo>
                  <a:pt x="377666" y="1441983"/>
                </a:lnTo>
                <a:lnTo>
                  <a:pt x="377666" y="1441983"/>
                </a:lnTo>
                <a:lnTo>
                  <a:pt x="423386" y="1398167"/>
                </a:lnTo>
                <a:lnTo>
                  <a:pt x="444341" y="1496275"/>
                </a:lnTo>
                <a:cubicBezTo>
                  <a:pt x="447199" y="1509610"/>
                  <a:pt x="460534" y="1518183"/>
                  <a:pt x="474821" y="1515325"/>
                </a:cubicBezTo>
                <a:cubicBezTo>
                  <a:pt x="488156" y="1512467"/>
                  <a:pt x="496729" y="1499133"/>
                  <a:pt x="493871" y="1484845"/>
                </a:cubicBezTo>
                <a:lnTo>
                  <a:pt x="466249" y="1356258"/>
                </a:lnTo>
                <a:lnTo>
                  <a:pt x="467201" y="1356258"/>
                </a:lnTo>
                <a:lnTo>
                  <a:pt x="511969" y="1313395"/>
                </a:lnTo>
                <a:lnTo>
                  <a:pt x="541496" y="1447697"/>
                </a:lnTo>
                <a:cubicBezTo>
                  <a:pt x="544354" y="1461033"/>
                  <a:pt x="557689" y="1469605"/>
                  <a:pt x="571976" y="1466747"/>
                </a:cubicBezTo>
                <a:cubicBezTo>
                  <a:pt x="585311" y="1463890"/>
                  <a:pt x="593884" y="1450555"/>
                  <a:pt x="591026" y="1436267"/>
                </a:cubicBezTo>
                <a:lnTo>
                  <a:pt x="554831" y="1270533"/>
                </a:lnTo>
                <a:lnTo>
                  <a:pt x="608171" y="1218145"/>
                </a:lnTo>
                <a:lnTo>
                  <a:pt x="651986" y="1429600"/>
                </a:lnTo>
                <a:cubicBezTo>
                  <a:pt x="653891" y="1437220"/>
                  <a:pt x="659606" y="1443888"/>
                  <a:pt x="667226" y="1447697"/>
                </a:cubicBezTo>
                <a:cubicBezTo>
                  <a:pt x="674846" y="1450555"/>
                  <a:pt x="683419" y="1450555"/>
                  <a:pt x="691039" y="1445792"/>
                </a:cubicBezTo>
                <a:lnTo>
                  <a:pt x="874871" y="1330540"/>
                </a:lnTo>
                <a:lnTo>
                  <a:pt x="874871" y="1405788"/>
                </a:lnTo>
                <a:lnTo>
                  <a:pt x="874871" y="1405788"/>
                </a:lnTo>
                <a:lnTo>
                  <a:pt x="731044" y="1497227"/>
                </a:lnTo>
                <a:cubicBezTo>
                  <a:pt x="719614" y="1504847"/>
                  <a:pt x="715804" y="1520088"/>
                  <a:pt x="722471" y="1532470"/>
                </a:cubicBezTo>
                <a:cubicBezTo>
                  <a:pt x="730091" y="1543900"/>
                  <a:pt x="745331" y="1547710"/>
                  <a:pt x="757714" y="1541042"/>
                </a:cubicBezTo>
                <a:lnTo>
                  <a:pt x="875824" y="1468652"/>
                </a:lnTo>
                <a:lnTo>
                  <a:pt x="875824" y="1468652"/>
                </a:lnTo>
                <a:lnTo>
                  <a:pt x="875824" y="1530565"/>
                </a:lnTo>
                <a:lnTo>
                  <a:pt x="875824" y="1530565"/>
                </a:lnTo>
                <a:lnTo>
                  <a:pt x="763429" y="1600097"/>
                </a:lnTo>
                <a:cubicBezTo>
                  <a:pt x="751999" y="1607717"/>
                  <a:pt x="748189" y="1622958"/>
                  <a:pt x="754856" y="1635340"/>
                </a:cubicBezTo>
                <a:cubicBezTo>
                  <a:pt x="762476" y="1647722"/>
                  <a:pt x="777716" y="1650580"/>
                  <a:pt x="790099" y="1643913"/>
                </a:cubicBezTo>
                <a:lnTo>
                  <a:pt x="875824" y="1590572"/>
                </a:lnTo>
                <a:lnTo>
                  <a:pt x="875824" y="1591525"/>
                </a:lnTo>
                <a:lnTo>
                  <a:pt x="875824" y="1654390"/>
                </a:lnTo>
                <a:lnTo>
                  <a:pt x="809149" y="1695347"/>
                </a:lnTo>
                <a:cubicBezTo>
                  <a:pt x="796766" y="1702967"/>
                  <a:pt x="793909" y="1718208"/>
                  <a:pt x="800576" y="1730590"/>
                </a:cubicBezTo>
                <a:cubicBezTo>
                  <a:pt x="808196" y="1742020"/>
                  <a:pt x="823436" y="1745830"/>
                  <a:pt x="835819" y="1739163"/>
                </a:cubicBezTo>
                <a:lnTo>
                  <a:pt x="875824" y="1714397"/>
                </a:lnTo>
                <a:lnTo>
                  <a:pt x="875824" y="1715350"/>
                </a:lnTo>
                <a:lnTo>
                  <a:pt x="875824" y="1774405"/>
                </a:lnTo>
                <a:cubicBezTo>
                  <a:pt x="875824" y="1788692"/>
                  <a:pt x="887254" y="1800122"/>
                  <a:pt x="901541" y="1800122"/>
                </a:cubicBezTo>
                <a:cubicBezTo>
                  <a:pt x="914876" y="1800122"/>
                  <a:pt x="926306" y="1788692"/>
                  <a:pt x="926306" y="1774405"/>
                </a:cubicBezTo>
                <a:lnTo>
                  <a:pt x="927259" y="1723922"/>
                </a:lnTo>
                <a:lnTo>
                  <a:pt x="927259" y="1723922"/>
                </a:lnTo>
                <a:lnTo>
                  <a:pt x="951071" y="1740115"/>
                </a:lnTo>
                <a:cubicBezTo>
                  <a:pt x="962501" y="1747735"/>
                  <a:pt x="978694" y="1744877"/>
                  <a:pt x="986314" y="1733447"/>
                </a:cubicBezTo>
                <a:cubicBezTo>
                  <a:pt x="993934" y="1722017"/>
                  <a:pt x="991076" y="1705825"/>
                  <a:pt x="979646" y="1698205"/>
                </a:cubicBezTo>
                <a:lnTo>
                  <a:pt x="926306" y="1662010"/>
                </a:lnTo>
                <a:lnTo>
                  <a:pt x="926306" y="1662010"/>
                </a:lnTo>
                <a:lnTo>
                  <a:pt x="926306" y="1600097"/>
                </a:lnTo>
                <a:lnTo>
                  <a:pt x="926306" y="1599145"/>
                </a:lnTo>
                <a:lnTo>
                  <a:pt x="926306" y="1599145"/>
                </a:lnTo>
                <a:lnTo>
                  <a:pt x="997744" y="1646770"/>
                </a:lnTo>
                <a:cubicBezTo>
                  <a:pt x="1009174" y="1654390"/>
                  <a:pt x="1025366" y="1651533"/>
                  <a:pt x="1032986" y="1640102"/>
                </a:cubicBezTo>
                <a:cubicBezTo>
                  <a:pt x="1040606" y="1628672"/>
                  <a:pt x="1037749" y="1612480"/>
                  <a:pt x="1026319" y="1604860"/>
                </a:cubicBezTo>
                <a:lnTo>
                  <a:pt x="927259" y="1538185"/>
                </a:lnTo>
                <a:lnTo>
                  <a:pt x="927259" y="1538185"/>
                </a:lnTo>
                <a:lnTo>
                  <a:pt x="928211" y="1463890"/>
                </a:lnTo>
                <a:lnTo>
                  <a:pt x="928211" y="1463890"/>
                </a:lnTo>
                <a:lnTo>
                  <a:pt x="1051084" y="1546758"/>
                </a:lnTo>
                <a:cubicBezTo>
                  <a:pt x="1062514" y="1554377"/>
                  <a:pt x="1078706" y="1551520"/>
                  <a:pt x="1086326" y="1540090"/>
                </a:cubicBezTo>
                <a:cubicBezTo>
                  <a:pt x="1093946" y="1528660"/>
                  <a:pt x="1091089" y="1512467"/>
                  <a:pt x="1079659" y="1504847"/>
                </a:cubicBezTo>
                <a:lnTo>
                  <a:pt x="927259" y="1402930"/>
                </a:lnTo>
                <a:lnTo>
                  <a:pt x="927259" y="1402930"/>
                </a:lnTo>
                <a:lnTo>
                  <a:pt x="927259" y="1323872"/>
                </a:lnTo>
                <a:lnTo>
                  <a:pt x="1097756" y="1443888"/>
                </a:lnTo>
                <a:cubicBezTo>
                  <a:pt x="1111091" y="1453413"/>
                  <a:pt x="1133951" y="1444840"/>
                  <a:pt x="1136809" y="1427695"/>
                </a:cubicBezTo>
                <a:lnTo>
                  <a:pt x="1176814" y="1222907"/>
                </a:lnTo>
                <a:lnTo>
                  <a:pt x="1231106" y="1279105"/>
                </a:lnTo>
                <a:lnTo>
                  <a:pt x="1231106" y="1279105"/>
                </a:lnTo>
                <a:lnTo>
                  <a:pt x="1192054" y="1458175"/>
                </a:lnTo>
                <a:cubicBezTo>
                  <a:pt x="1189196" y="1471510"/>
                  <a:pt x="1197769" y="1484845"/>
                  <a:pt x="1211104" y="1487702"/>
                </a:cubicBezTo>
                <a:cubicBezTo>
                  <a:pt x="1224439" y="1490560"/>
                  <a:pt x="1237774" y="1481988"/>
                  <a:pt x="1241584" y="1468652"/>
                </a:cubicBezTo>
                <a:lnTo>
                  <a:pt x="1273016" y="1323872"/>
                </a:lnTo>
                <a:lnTo>
                  <a:pt x="1273016" y="1323872"/>
                </a:lnTo>
                <a:lnTo>
                  <a:pt x="1325404" y="1377213"/>
                </a:lnTo>
                <a:lnTo>
                  <a:pt x="1325404" y="1377213"/>
                </a:lnTo>
                <a:lnTo>
                  <a:pt x="1300639" y="1494370"/>
                </a:lnTo>
                <a:cubicBezTo>
                  <a:pt x="1297781" y="1507705"/>
                  <a:pt x="1306354" y="1521040"/>
                  <a:pt x="1319689" y="1524850"/>
                </a:cubicBezTo>
                <a:cubicBezTo>
                  <a:pt x="1333024" y="1527708"/>
                  <a:pt x="1346359" y="1519135"/>
                  <a:pt x="1350169" y="1505800"/>
                </a:cubicBezTo>
                <a:lnTo>
                  <a:pt x="1368266" y="1421980"/>
                </a:lnTo>
                <a:lnTo>
                  <a:pt x="1368266" y="1421980"/>
                </a:lnTo>
                <a:lnTo>
                  <a:pt x="1368266" y="1422933"/>
                </a:lnTo>
                <a:lnTo>
                  <a:pt x="1411129" y="1467700"/>
                </a:lnTo>
                <a:lnTo>
                  <a:pt x="1411129" y="1467700"/>
                </a:lnTo>
                <a:lnTo>
                  <a:pt x="1397794" y="1530565"/>
                </a:lnTo>
                <a:cubicBezTo>
                  <a:pt x="1394936" y="1543900"/>
                  <a:pt x="1403509" y="1558188"/>
                  <a:pt x="1416844" y="1561045"/>
                </a:cubicBezTo>
                <a:cubicBezTo>
                  <a:pt x="1430179" y="1563902"/>
                  <a:pt x="1443514" y="1555330"/>
                  <a:pt x="1447324" y="1541995"/>
                </a:cubicBezTo>
                <a:lnTo>
                  <a:pt x="1453039" y="1513420"/>
                </a:lnTo>
                <a:lnTo>
                  <a:pt x="1453039" y="1513420"/>
                </a:lnTo>
                <a:lnTo>
                  <a:pt x="1488281" y="1549615"/>
                </a:lnTo>
                <a:cubicBezTo>
                  <a:pt x="1497806" y="1560092"/>
                  <a:pt x="1513999" y="1560092"/>
                  <a:pt x="1523524" y="1550567"/>
                </a:cubicBezTo>
                <a:cubicBezTo>
                  <a:pt x="1534001" y="1541042"/>
                  <a:pt x="1534001" y="1524850"/>
                  <a:pt x="1524476" y="1514372"/>
                </a:cubicBezTo>
                <a:lnTo>
                  <a:pt x="1483519" y="1472463"/>
                </a:lnTo>
                <a:lnTo>
                  <a:pt x="1482566" y="1471510"/>
                </a:lnTo>
                <a:lnTo>
                  <a:pt x="1528286" y="1461985"/>
                </a:lnTo>
                <a:cubicBezTo>
                  <a:pt x="1541621" y="1459127"/>
                  <a:pt x="1550194" y="1445792"/>
                  <a:pt x="1547336" y="1431505"/>
                </a:cubicBezTo>
                <a:cubicBezTo>
                  <a:pt x="1544479" y="1418170"/>
                  <a:pt x="1531144" y="1409597"/>
                  <a:pt x="1516856" y="1412455"/>
                </a:cubicBezTo>
                <a:lnTo>
                  <a:pt x="1440656" y="1428647"/>
                </a:lnTo>
                <a:lnTo>
                  <a:pt x="1397794" y="1379117"/>
                </a:lnTo>
                <a:lnTo>
                  <a:pt x="1397794" y="1379117"/>
                </a:lnTo>
                <a:lnTo>
                  <a:pt x="1495901" y="1358163"/>
                </a:lnTo>
                <a:cubicBezTo>
                  <a:pt x="1509236" y="1355305"/>
                  <a:pt x="1517809" y="1341970"/>
                  <a:pt x="1514951" y="1327683"/>
                </a:cubicBezTo>
                <a:cubicBezTo>
                  <a:pt x="1512094" y="1314347"/>
                  <a:pt x="1498759" y="1305775"/>
                  <a:pt x="1484471" y="1308633"/>
                </a:cubicBezTo>
                <a:lnTo>
                  <a:pt x="1355884" y="1336255"/>
                </a:lnTo>
                <a:lnTo>
                  <a:pt x="1355884" y="1336255"/>
                </a:lnTo>
                <a:lnTo>
                  <a:pt x="1313021" y="1291488"/>
                </a:lnTo>
                <a:lnTo>
                  <a:pt x="1313021" y="1291488"/>
                </a:lnTo>
                <a:lnTo>
                  <a:pt x="1448276" y="1261960"/>
                </a:lnTo>
                <a:cubicBezTo>
                  <a:pt x="1461611" y="1259102"/>
                  <a:pt x="1470184" y="1245767"/>
                  <a:pt x="1467326" y="1231480"/>
                </a:cubicBezTo>
                <a:cubicBezTo>
                  <a:pt x="1464469" y="1218145"/>
                  <a:pt x="1451134" y="1209572"/>
                  <a:pt x="1436846" y="1212430"/>
                </a:cubicBezTo>
                <a:lnTo>
                  <a:pt x="1271111" y="1248625"/>
                </a:lnTo>
                <a:lnTo>
                  <a:pt x="1271111" y="1248625"/>
                </a:lnTo>
                <a:lnTo>
                  <a:pt x="1218724" y="1194332"/>
                </a:lnTo>
                <a:lnTo>
                  <a:pt x="1431131" y="1150517"/>
                </a:lnTo>
                <a:cubicBezTo>
                  <a:pt x="1439704" y="1149565"/>
                  <a:pt x="1445419" y="1143850"/>
                  <a:pt x="1449229" y="1135277"/>
                </a:cubicBezTo>
                <a:cubicBezTo>
                  <a:pt x="1451134" y="1127657"/>
                  <a:pt x="1451134" y="1119085"/>
                  <a:pt x="1447324" y="1112417"/>
                </a:cubicBezTo>
                <a:lnTo>
                  <a:pt x="1332071" y="929537"/>
                </a:lnTo>
                <a:lnTo>
                  <a:pt x="1407319" y="929537"/>
                </a:lnTo>
                <a:lnTo>
                  <a:pt x="1495901" y="1073365"/>
                </a:lnTo>
                <a:cubicBezTo>
                  <a:pt x="1503521" y="1084795"/>
                  <a:pt x="1519714" y="1088605"/>
                  <a:pt x="1531144" y="1081938"/>
                </a:cubicBezTo>
                <a:cubicBezTo>
                  <a:pt x="1542574" y="1074317"/>
                  <a:pt x="1546384" y="1059077"/>
                  <a:pt x="1539716" y="1046695"/>
                </a:cubicBezTo>
                <a:lnTo>
                  <a:pt x="1467326" y="929537"/>
                </a:lnTo>
                <a:lnTo>
                  <a:pt x="1529239" y="929537"/>
                </a:lnTo>
                <a:lnTo>
                  <a:pt x="1530191" y="929537"/>
                </a:lnTo>
                <a:lnTo>
                  <a:pt x="1598771" y="1040980"/>
                </a:lnTo>
                <a:cubicBezTo>
                  <a:pt x="1606391" y="1052410"/>
                  <a:pt x="1622584" y="1056220"/>
                  <a:pt x="1634014" y="1049552"/>
                </a:cubicBezTo>
                <a:cubicBezTo>
                  <a:pt x="1645444" y="1041932"/>
                  <a:pt x="1649254" y="1026692"/>
                  <a:pt x="1642586" y="1014310"/>
                </a:cubicBezTo>
                <a:lnTo>
                  <a:pt x="1590199" y="928585"/>
                </a:lnTo>
                <a:lnTo>
                  <a:pt x="1653064" y="928585"/>
                </a:lnTo>
                <a:lnTo>
                  <a:pt x="1653064" y="928585"/>
                </a:lnTo>
                <a:lnTo>
                  <a:pt x="1694021" y="994307"/>
                </a:lnTo>
                <a:cubicBezTo>
                  <a:pt x="1701641" y="1005737"/>
                  <a:pt x="1717834" y="1009547"/>
                  <a:pt x="1729264" y="1002880"/>
                </a:cubicBezTo>
                <a:cubicBezTo>
                  <a:pt x="1740694" y="995260"/>
                  <a:pt x="1744504" y="980020"/>
                  <a:pt x="1737836" y="967637"/>
                </a:cubicBezTo>
                <a:lnTo>
                  <a:pt x="1714024" y="928585"/>
                </a:lnTo>
                <a:lnTo>
                  <a:pt x="1714024" y="928585"/>
                </a:lnTo>
                <a:lnTo>
                  <a:pt x="1774031" y="928585"/>
                </a:lnTo>
                <a:cubicBezTo>
                  <a:pt x="1787366" y="928585"/>
                  <a:pt x="1798796" y="917155"/>
                  <a:pt x="1798796" y="902867"/>
                </a:cubicBezTo>
                <a:cubicBezTo>
                  <a:pt x="1798796" y="888580"/>
                  <a:pt x="1787366" y="877150"/>
                  <a:pt x="1773079" y="877150"/>
                </a:cubicBezTo>
                <a:lnTo>
                  <a:pt x="1722596" y="878102"/>
                </a:lnTo>
                <a:lnTo>
                  <a:pt x="1722596" y="878102"/>
                </a:lnTo>
                <a:lnTo>
                  <a:pt x="1738789" y="853337"/>
                </a:lnTo>
                <a:cubicBezTo>
                  <a:pt x="1746409" y="841907"/>
                  <a:pt x="1743551" y="825715"/>
                  <a:pt x="1732121" y="818095"/>
                </a:cubicBezTo>
                <a:cubicBezTo>
                  <a:pt x="1724501" y="813332"/>
                  <a:pt x="1715929" y="812380"/>
                  <a:pt x="1708309" y="815237"/>
                </a:cubicBezTo>
                <a:cubicBezTo>
                  <a:pt x="1703546" y="817142"/>
                  <a:pt x="1699736" y="820000"/>
                  <a:pt x="1696879" y="824762"/>
                </a:cubicBezTo>
                <a:lnTo>
                  <a:pt x="1661636" y="877150"/>
                </a:lnTo>
                <a:lnTo>
                  <a:pt x="1661636" y="877150"/>
                </a:lnTo>
                <a:lnTo>
                  <a:pt x="1598771" y="877150"/>
                </a:lnTo>
                <a:lnTo>
                  <a:pt x="1646396" y="806665"/>
                </a:lnTo>
                <a:cubicBezTo>
                  <a:pt x="1654016" y="795235"/>
                  <a:pt x="1651159" y="779042"/>
                  <a:pt x="1639729" y="771422"/>
                </a:cubicBezTo>
                <a:cubicBezTo>
                  <a:pt x="1632109" y="766660"/>
                  <a:pt x="1623536" y="765707"/>
                  <a:pt x="1615916" y="768565"/>
                </a:cubicBezTo>
                <a:cubicBezTo>
                  <a:pt x="1611154" y="770470"/>
                  <a:pt x="1607344" y="773327"/>
                  <a:pt x="1604486" y="778090"/>
                </a:cubicBezTo>
                <a:lnTo>
                  <a:pt x="1537811" y="877150"/>
                </a:lnTo>
                <a:lnTo>
                  <a:pt x="1462564" y="877150"/>
                </a:lnTo>
                <a:lnTo>
                  <a:pt x="1462564" y="877150"/>
                </a:lnTo>
                <a:lnTo>
                  <a:pt x="1545431" y="754277"/>
                </a:lnTo>
                <a:cubicBezTo>
                  <a:pt x="1553051" y="742847"/>
                  <a:pt x="1550194" y="726655"/>
                  <a:pt x="1538764" y="719035"/>
                </a:cubicBezTo>
                <a:cubicBezTo>
                  <a:pt x="1531144" y="714272"/>
                  <a:pt x="1522571" y="713320"/>
                  <a:pt x="1514951" y="716177"/>
                </a:cubicBezTo>
                <a:cubicBezTo>
                  <a:pt x="1510189" y="718082"/>
                  <a:pt x="1506379" y="720940"/>
                  <a:pt x="1503521" y="725702"/>
                </a:cubicBezTo>
                <a:lnTo>
                  <a:pt x="1401604" y="878102"/>
                </a:lnTo>
                <a:lnTo>
                  <a:pt x="1322546" y="877150"/>
                </a:lnTo>
                <a:lnTo>
                  <a:pt x="1443514" y="706652"/>
                </a:lnTo>
                <a:cubicBezTo>
                  <a:pt x="1448276" y="699032"/>
                  <a:pt x="1449229" y="690460"/>
                  <a:pt x="1445419" y="682840"/>
                </a:cubicBezTo>
                <a:cubicBezTo>
                  <a:pt x="1441609" y="674267"/>
                  <a:pt x="1434941" y="668552"/>
                  <a:pt x="1427321" y="667600"/>
                </a:cubicBezTo>
                <a:lnTo>
                  <a:pt x="1221581" y="628547"/>
                </a:lnTo>
                <a:lnTo>
                  <a:pt x="1278731" y="573302"/>
                </a:lnTo>
                <a:lnTo>
                  <a:pt x="1456849" y="611402"/>
                </a:lnTo>
                <a:cubicBezTo>
                  <a:pt x="1470184" y="614260"/>
                  <a:pt x="1483519" y="605687"/>
                  <a:pt x="1487329" y="592352"/>
                </a:cubicBezTo>
                <a:cubicBezTo>
                  <a:pt x="1490186" y="579017"/>
                  <a:pt x="1481614" y="565682"/>
                  <a:pt x="1468279" y="561872"/>
                </a:cubicBezTo>
                <a:lnTo>
                  <a:pt x="1321594" y="532345"/>
                </a:lnTo>
                <a:lnTo>
                  <a:pt x="1374934" y="479957"/>
                </a:lnTo>
                <a:lnTo>
                  <a:pt x="1492091" y="504722"/>
                </a:lnTo>
                <a:cubicBezTo>
                  <a:pt x="1505426" y="507580"/>
                  <a:pt x="1518761" y="499007"/>
                  <a:pt x="1522571" y="485672"/>
                </a:cubicBezTo>
                <a:cubicBezTo>
                  <a:pt x="1525429" y="472337"/>
                  <a:pt x="1516856" y="459002"/>
                  <a:pt x="1503521" y="455192"/>
                </a:cubicBezTo>
                <a:lnTo>
                  <a:pt x="1420654" y="437095"/>
                </a:lnTo>
                <a:lnTo>
                  <a:pt x="1420654" y="437095"/>
                </a:lnTo>
                <a:lnTo>
                  <a:pt x="1466374" y="393280"/>
                </a:lnTo>
                <a:lnTo>
                  <a:pt x="1528286" y="406615"/>
                </a:lnTo>
                <a:cubicBezTo>
                  <a:pt x="1541621" y="409472"/>
                  <a:pt x="1554956" y="400900"/>
                  <a:pt x="1558766" y="387565"/>
                </a:cubicBezTo>
                <a:cubicBezTo>
                  <a:pt x="1561624" y="374230"/>
                  <a:pt x="1553051" y="360895"/>
                  <a:pt x="1539716" y="357085"/>
                </a:cubicBezTo>
                <a:lnTo>
                  <a:pt x="1510189" y="350417"/>
                </a:lnTo>
                <a:lnTo>
                  <a:pt x="1510189" y="350417"/>
                </a:lnTo>
                <a:lnTo>
                  <a:pt x="1546384" y="316127"/>
                </a:lnTo>
                <a:cubicBezTo>
                  <a:pt x="1555909" y="307555"/>
                  <a:pt x="1555909" y="290410"/>
                  <a:pt x="1546384" y="280885"/>
                </a:cubicBezTo>
                <a:close/>
                <a:moveTo>
                  <a:pt x="1257776" y="879055"/>
                </a:moveTo>
                <a:lnTo>
                  <a:pt x="1110139" y="880007"/>
                </a:lnTo>
                <a:lnTo>
                  <a:pt x="1109186" y="828572"/>
                </a:lnTo>
                <a:cubicBezTo>
                  <a:pt x="1109186" y="821905"/>
                  <a:pt x="1106329" y="815237"/>
                  <a:pt x="1102519" y="811427"/>
                </a:cubicBezTo>
                <a:lnTo>
                  <a:pt x="1068229" y="774280"/>
                </a:lnTo>
                <a:lnTo>
                  <a:pt x="1175861" y="671410"/>
                </a:lnTo>
                <a:lnTo>
                  <a:pt x="1376839" y="710462"/>
                </a:lnTo>
                <a:lnTo>
                  <a:pt x="1258729" y="877150"/>
                </a:lnTo>
                <a:lnTo>
                  <a:pt x="1257776" y="879055"/>
                </a:lnTo>
                <a:close/>
                <a:moveTo>
                  <a:pt x="1059656" y="879055"/>
                </a:moveTo>
                <a:lnTo>
                  <a:pt x="1060609" y="929537"/>
                </a:lnTo>
                <a:lnTo>
                  <a:pt x="1061561" y="969542"/>
                </a:lnTo>
                <a:lnTo>
                  <a:pt x="1032034" y="997165"/>
                </a:lnTo>
                <a:lnTo>
                  <a:pt x="994886" y="1031455"/>
                </a:lnTo>
                <a:lnTo>
                  <a:pt x="965359" y="1059077"/>
                </a:lnTo>
                <a:lnTo>
                  <a:pt x="925354" y="1060030"/>
                </a:lnTo>
                <a:lnTo>
                  <a:pt x="874871" y="1060982"/>
                </a:lnTo>
                <a:lnTo>
                  <a:pt x="834866" y="1061935"/>
                </a:lnTo>
                <a:lnTo>
                  <a:pt x="807244" y="1032407"/>
                </a:lnTo>
                <a:lnTo>
                  <a:pt x="772954" y="995260"/>
                </a:lnTo>
                <a:lnTo>
                  <a:pt x="745331" y="965732"/>
                </a:lnTo>
                <a:lnTo>
                  <a:pt x="744379" y="925727"/>
                </a:lnTo>
                <a:lnTo>
                  <a:pt x="743426" y="875245"/>
                </a:lnTo>
                <a:lnTo>
                  <a:pt x="742474" y="835240"/>
                </a:lnTo>
                <a:lnTo>
                  <a:pt x="772001" y="807617"/>
                </a:lnTo>
                <a:lnTo>
                  <a:pt x="809149" y="773327"/>
                </a:lnTo>
                <a:lnTo>
                  <a:pt x="838676" y="745705"/>
                </a:lnTo>
                <a:lnTo>
                  <a:pt x="878681" y="744752"/>
                </a:lnTo>
                <a:lnTo>
                  <a:pt x="929164" y="743800"/>
                </a:lnTo>
                <a:lnTo>
                  <a:pt x="969169" y="742847"/>
                </a:lnTo>
                <a:lnTo>
                  <a:pt x="996791" y="772375"/>
                </a:lnTo>
                <a:lnTo>
                  <a:pt x="1031081" y="809522"/>
                </a:lnTo>
                <a:lnTo>
                  <a:pt x="1057751" y="839050"/>
                </a:lnTo>
                <a:lnTo>
                  <a:pt x="1059656" y="879055"/>
                </a:lnTo>
                <a:close/>
                <a:moveTo>
                  <a:pt x="1178719" y="1150517"/>
                </a:moveTo>
                <a:lnTo>
                  <a:pt x="1066324" y="1033360"/>
                </a:lnTo>
                <a:lnTo>
                  <a:pt x="1103471" y="999070"/>
                </a:lnTo>
                <a:cubicBezTo>
                  <a:pt x="1109186" y="994307"/>
                  <a:pt x="1112044" y="987640"/>
                  <a:pt x="1112044" y="980020"/>
                </a:cubicBezTo>
                <a:lnTo>
                  <a:pt x="1111091" y="929537"/>
                </a:lnTo>
                <a:lnTo>
                  <a:pt x="1272064" y="928585"/>
                </a:lnTo>
                <a:lnTo>
                  <a:pt x="1384459" y="1107655"/>
                </a:lnTo>
                <a:lnTo>
                  <a:pt x="1178719" y="1150517"/>
                </a:lnTo>
                <a:close/>
                <a:moveTo>
                  <a:pt x="926306" y="1260055"/>
                </a:moveTo>
                <a:lnTo>
                  <a:pt x="925354" y="1111465"/>
                </a:lnTo>
                <a:lnTo>
                  <a:pt x="975836" y="1110513"/>
                </a:lnTo>
                <a:cubicBezTo>
                  <a:pt x="982504" y="1110513"/>
                  <a:pt x="988219" y="1107655"/>
                  <a:pt x="992981" y="1103845"/>
                </a:cubicBezTo>
                <a:lnTo>
                  <a:pt x="1030129" y="1069555"/>
                </a:lnTo>
                <a:lnTo>
                  <a:pt x="1132999" y="1177188"/>
                </a:lnTo>
                <a:lnTo>
                  <a:pt x="1093946" y="1378165"/>
                </a:lnTo>
                <a:lnTo>
                  <a:pt x="926306" y="1260055"/>
                </a:lnTo>
                <a:close/>
                <a:moveTo>
                  <a:pt x="652939" y="1179092"/>
                </a:moveTo>
                <a:lnTo>
                  <a:pt x="769144" y="1067650"/>
                </a:lnTo>
                <a:lnTo>
                  <a:pt x="803434" y="1104797"/>
                </a:lnTo>
                <a:cubicBezTo>
                  <a:pt x="809149" y="1110513"/>
                  <a:pt x="815816" y="1113370"/>
                  <a:pt x="822484" y="1112417"/>
                </a:cubicBezTo>
                <a:lnTo>
                  <a:pt x="872966" y="1111465"/>
                </a:lnTo>
                <a:lnTo>
                  <a:pt x="872966" y="1274342"/>
                </a:lnTo>
                <a:lnTo>
                  <a:pt x="694849" y="1386738"/>
                </a:lnTo>
                <a:lnTo>
                  <a:pt x="652939" y="1179092"/>
                </a:lnTo>
                <a:close/>
                <a:moveTo>
                  <a:pt x="545306" y="926680"/>
                </a:moveTo>
                <a:lnTo>
                  <a:pt x="693896" y="925727"/>
                </a:lnTo>
                <a:lnTo>
                  <a:pt x="694849" y="976210"/>
                </a:lnTo>
                <a:cubicBezTo>
                  <a:pt x="694849" y="981925"/>
                  <a:pt x="697706" y="988592"/>
                  <a:pt x="701516" y="993355"/>
                </a:cubicBezTo>
                <a:lnTo>
                  <a:pt x="735806" y="1030502"/>
                </a:lnTo>
                <a:lnTo>
                  <a:pt x="628174" y="1132420"/>
                </a:lnTo>
                <a:lnTo>
                  <a:pt x="627221" y="1131467"/>
                </a:lnTo>
                <a:lnTo>
                  <a:pt x="426244" y="1093367"/>
                </a:lnTo>
                <a:lnTo>
                  <a:pt x="545306" y="926680"/>
                </a:lnTo>
                <a:close/>
                <a:moveTo>
                  <a:pt x="626269" y="654265"/>
                </a:moveTo>
                <a:lnTo>
                  <a:pt x="737711" y="770470"/>
                </a:lnTo>
                <a:lnTo>
                  <a:pt x="700564" y="804760"/>
                </a:lnTo>
                <a:cubicBezTo>
                  <a:pt x="694849" y="809522"/>
                  <a:pt x="691991" y="817142"/>
                  <a:pt x="691991" y="823810"/>
                </a:cubicBezTo>
                <a:lnTo>
                  <a:pt x="692944" y="875245"/>
                </a:lnTo>
                <a:lnTo>
                  <a:pt x="531971" y="876197"/>
                </a:lnTo>
                <a:lnTo>
                  <a:pt x="418624" y="697127"/>
                </a:lnTo>
                <a:lnTo>
                  <a:pt x="626269" y="654265"/>
                </a:lnTo>
                <a:close/>
                <a:moveTo>
                  <a:pt x="877729" y="545680"/>
                </a:moveTo>
                <a:lnTo>
                  <a:pt x="877729" y="695222"/>
                </a:lnTo>
                <a:lnTo>
                  <a:pt x="827246" y="696175"/>
                </a:lnTo>
                <a:cubicBezTo>
                  <a:pt x="824389" y="696175"/>
                  <a:pt x="820579" y="696175"/>
                  <a:pt x="817721" y="698080"/>
                </a:cubicBezTo>
                <a:cubicBezTo>
                  <a:pt x="814864" y="699032"/>
                  <a:pt x="812959" y="700937"/>
                  <a:pt x="810101" y="703795"/>
                </a:cubicBezTo>
                <a:lnTo>
                  <a:pt x="773906" y="738085"/>
                </a:lnTo>
                <a:lnTo>
                  <a:pt x="671989" y="629500"/>
                </a:lnTo>
                <a:lnTo>
                  <a:pt x="711041" y="428522"/>
                </a:lnTo>
                <a:lnTo>
                  <a:pt x="877729" y="545680"/>
                </a:lnTo>
                <a:close/>
                <a:moveTo>
                  <a:pt x="1151096" y="626642"/>
                </a:moveTo>
                <a:lnTo>
                  <a:pt x="1034891" y="738085"/>
                </a:lnTo>
                <a:lnTo>
                  <a:pt x="999649" y="699985"/>
                </a:lnTo>
                <a:cubicBezTo>
                  <a:pt x="994886" y="695222"/>
                  <a:pt x="987266" y="691412"/>
                  <a:pt x="980599" y="692365"/>
                </a:cubicBezTo>
                <a:lnTo>
                  <a:pt x="929164" y="693317"/>
                </a:lnTo>
                <a:lnTo>
                  <a:pt x="928211" y="532345"/>
                </a:lnTo>
                <a:lnTo>
                  <a:pt x="1107281" y="419950"/>
                </a:lnTo>
                <a:lnTo>
                  <a:pt x="1151096" y="626642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4" name="Graphic 1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2733930" y="129654"/>
            <a:ext cx="6724140" cy="6598692"/>
          </a:xfrm>
          <a:custGeom>
            <a:avLst/>
            <a:gdLst>
              <a:gd name="connsiteX0" fmla="*/ 2356685 w 6724140"/>
              <a:gd name="connsiteY0" fmla="*/ 1835624 h 6598692"/>
              <a:gd name="connsiteX1" fmla="*/ 2165616 w 6724140"/>
              <a:gd name="connsiteY1" fmla="*/ 1931158 h 6598692"/>
              <a:gd name="connsiteX2" fmla="*/ 2056434 w 6724140"/>
              <a:gd name="connsiteY2" fmla="*/ 1972101 h 6598692"/>
              <a:gd name="connsiteX3" fmla="*/ 1933604 w 6724140"/>
              <a:gd name="connsiteY3" fmla="*/ 2163170 h 6598692"/>
              <a:gd name="connsiteX4" fmla="*/ 1879013 w 6724140"/>
              <a:gd name="connsiteY4" fmla="*/ 2286000 h 6598692"/>
              <a:gd name="connsiteX5" fmla="*/ 1933604 w 6724140"/>
              <a:gd name="connsiteY5" fmla="*/ 2804615 h 6598692"/>
              <a:gd name="connsiteX6" fmla="*/ 2124673 w 6724140"/>
              <a:gd name="connsiteY6" fmla="*/ 3200400 h 6598692"/>
              <a:gd name="connsiteX7" fmla="*/ 2370333 w 6724140"/>
              <a:gd name="connsiteY7" fmla="*/ 2872853 h 6598692"/>
              <a:gd name="connsiteX8" fmla="*/ 2397628 w 6724140"/>
              <a:gd name="connsiteY8" fmla="*/ 2490716 h 6598692"/>
              <a:gd name="connsiteX9" fmla="*/ 2615992 w 6724140"/>
              <a:gd name="connsiteY9" fmla="*/ 2354239 h 6598692"/>
              <a:gd name="connsiteX10" fmla="*/ 2957186 w 6724140"/>
              <a:gd name="connsiteY10" fmla="*/ 2408830 h 6598692"/>
              <a:gd name="connsiteX11" fmla="*/ 3161903 w 6724140"/>
              <a:gd name="connsiteY11" fmla="*/ 2231409 h 6598692"/>
              <a:gd name="connsiteX12" fmla="*/ 2561401 w 6724140"/>
              <a:gd name="connsiteY12" fmla="*/ 1958453 h 6598692"/>
              <a:gd name="connsiteX13" fmla="*/ 0 w 6724140"/>
              <a:gd name="connsiteY13" fmla="*/ 0 h 6598692"/>
              <a:gd name="connsiteX14" fmla="*/ 6724140 w 6724140"/>
              <a:gd name="connsiteY14" fmla="*/ 0 h 6598692"/>
              <a:gd name="connsiteX15" fmla="*/ 6724140 w 6724140"/>
              <a:gd name="connsiteY15" fmla="*/ 6598692 h 6598692"/>
              <a:gd name="connsiteX16" fmla="*/ 0 w 6724140"/>
              <a:gd name="connsiteY16" fmla="*/ 6598692 h 6598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724140" h="6598692">
                <a:moveTo>
                  <a:pt x="2356685" y="1835624"/>
                </a:moveTo>
                <a:lnTo>
                  <a:pt x="2165616" y="1931158"/>
                </a:lnTo>
                <a:lnTo>
                  <a:pt x="2056434" y="1972101"/>
                </a:lnTo>
                <a:lnTo>
                  <a:pt x="1933604" y="2163170"/>
                </a:lnTo>
                <a:lnTo>
                  <a:pt x="1879013" y="2286000"/>
                </a:lnTo>
                <a:lnTo>
                  <a:pt x="1933604" y="2804615"/>
                </a:lnTo>
                <a:lnTo>
                  <a:pt x="2124673" y="3200400"/>
                </a:lnTo>
                <a:lnTo>
                  <a:pt x="2370333" y="2872853"/>
                </a:lnTo>
                <a:lnTo>
                  <a:pt x="2397628" y="2490716"/>
                </a:lnTo>
                <a:lnTo>
                  <a:pt x="2615992" y="2354239"/>
                </a:lnTo>
                <a:lnTo>
                  <a:pt x="2957186" y="2408830"/>
                </a:lnTo>
                <a:lnTo>
                  <a:pt x="3161903" y="2231409"/>
                </a:lnTo>
                <a:lnTo>
                  <a:pt x="2561401" y="1958453"/>
                </a:lnTo>
                <a:close/>
                <a:moveTo>
                  <a:pt x="0" y="0"/>
                </a:moveTo>
                <a:lnTo>
                  <a:pt x="6724140" y="0"/>
                </a:lnTo>
                <a:lnTo>
                  <a:pt x="6724140" y="6598692"/>
                </a:lnTo>
                <a:lnTo>
                  <a:pt x="0" y="6598692"/>
                </a:lnTo>
                <a:close/>
              </a:path>
            </a:pathLst>
          </a:custGeom>
        </p:spPr>
      </p:pic>
      <p:grpSp>
        <p:nvGrpSpPr>
          <p:cNvPr id="15" name="Graphic 41"/>
          <p:cNvGrpSpPr/>
          <p:nvPr userDrawn="1"/>
        </p:nvGrpSpPr>
        <p:grpSpPr>
          <a:xfrm rot="21315124">
            <a:off x="5201858" y="2299549"/>
            <a:ext cx="2425019" cy="648065"/>
            <a:chOff x="837065" y="3215210"/>
            <a:chExt cx="5524500" cy="1476375"/>
          </a:xfrm>
          <a:solidFill>
            <a:schemeClr val="accent1"/>
          </a:solidFill>
        </p:grpSpPr>
        <p:sp>
          <p:nvSpPr>
            <p:cNvPr id="16" name="Freeform: Shape 15"/>
            <p:cNvSpPr/>
            <p:nvPr/>
          </p:nvSpPr>
          <p:spPr>
            <a:xfrm>
              <a:off x="3514032" y="3259501"/>
              <a:ext cx="1504950" cy="1152525"/>
            </a:xfrm>
            <a:custGeom>
              <a:avLst/>
              <a:gdLst>
                <a:gd name="connsiteX0" fmla="*/ 614873 w 1504950"/>
                <a:gd name="connsiteY0" fmla="*/ 7144 h 1152525"/>
                <a:gd name="connsiteX1" fmla="*/ 621540 w 1504950"/>
                <a:gd name="connsiteY1" fmla="*/ 8096 h 1152525"/>
                <a:gd name="connsiteX2" fmla="*/ 626303 w 1504950"/>
                <a:gd name="connsiteY2" fmla="*/ 10954 h 1152525"/>
                <a:gd name="connsiteX3" fmla="*/ 631065 w 1504950"/>
                <a:gd name="connsiteY3" fmla="*/ 16669 h 1152525"/>
                <a:gd name="connsiteX4" fmla="*/ 643448 w 1504950"/>
                <a:gd name="connsiteY4" fmla="*/ 27146 h 1152525"/>
                <a:gd name="connsiteX5" fmla="*/ 645353 w 1504950"/>
                <a:gd name="connsiteY5" fmla="*/ 26194 h 1152525"/>
                <a:gd name="connsiteX6" fmla="*/ 646305 w 1504950"/>
                <a:gd name="connsiteY6" fmla="*/ 25241 h 1152525"/>
                <a:gd name="connsiteX7" fmla="*/ 649163 w 1504950"/>
                <a:gd name="connsiteY7" fmla="*/ 21431 h 1152525"/>
                <a:gd name="connsiteX8" fmla="*/ 662498 w 1504950"/>
                <a:gd name="connsiteY8" fmla="*/ 10954 h 1152525"/>
                <a:gd name="connsiteX9" fmla="*/ 670118 w 1504950"/>
                <a:gd name="connsiteY9" fmla="*/ 10954 h 1152525"/>
                <a:gd name="connsiteX10" fmla="*/ 672023 w 1504950"/>
                <a:gd name="connsiteY10" fmla="*/ 10954 h 1152525"/>
                <a:gd name="connsiteX11" fmla="*/ 677738 w 1504950"/>
                <a:gd name="connsiteY11" fmla="*/ 15716 h 1152525"/>
                <a:gd name="connsiteX12" fmla="*/ 678690 w 1504950"/>
                <a:gd name="connsiteY12" fmla="*/ 20479 h 1152525"/>
                <a:gd name="connsiteX13" fmla="*/ 676785 w 1504950"/>
                <a:gd name="connsiteY13" fmla="*/ 30004 h 1152525"/>
                <a:gd name="connsiteX14" fmla="*/ 670118 w 1504950"/>
                <a:gd name="connsiteY14" fmla="*/ 47149 h 1152525"/>
                <a:gd name="connsiteX15" fmla="*/ 669165 w 1504950"/>
                <a:gd name="connsiteY15" fmla="*/ 49054 h 1152525"/>
                <a:gd name="connsiteX16" fmla="*/ 666308 w 1504950"/>
                <a:gd name="connsiteY16" fmla="*/ 56674 h 1152525"/>
                <a:gd name="connsiteX17" fmla="*/ 651068 w 1504950"/>
                <a:gd name="connsiteY17" fmla="*/ 77629 h 1152525"/>
                <a:gd name="connsiteX18" fmla="*/ 638685 w 1504950"/>
                <a:gd name="connsiteY18" fmla="*/ 99536 h 1152525"/>
                <a:gd name="connsiteX19" fmla="*/ 635828 w 1504950"/>
                <a:gd name="connsiteY19" fmla="*/ 108109 h 1152525"/>
                <a:gd name="connsiteX20" fmla="*/ 633923 w 1504950"/>
                <a:gd name="connsiteY20" fmla="*/ 117634 h 1152525"/>
                <a:gd name="connsiteX21" fmla="*/ 632970 w 1504950"/>
                <a:gd name="connsiteY21" fmla="*/ 136684 h 1152525"/>
                <a:gd name="connsiteX22" fmla="*/ 632970 w 1504950"/>
                <a:gd name="connsiteY22" fmla="*/ 137636 h 1152525"/>
                <a:gd name="connsiteX23" fmla="*/ 631065 w 1504950"/>
                <a:gd name="connsiteY23" fmla="*/ 150019 h 1152525"/>
                <a:gd name="connsiteX24" fmla="*/ 629160 w 1504950"/>
                <a:gd name="connsiteY24" fmla="*/ 154781 h 1152525"/>
                <a:gd name="connsiteX25" fmla="*/ 626303 w 1504950"/>
                <a:gd name="connsiteY25" fmla="*/ 164306 h 1152525"/>
                <a:gd name="connsiteX26" fmla="*/ 624398 w 1504950"/>
                <a:gd name="connsiteY26" fmla="*/ 167164 h 1152525"/>
                <a:gd name="connsiteX27" fmla="*/ 629160 w 1504950"/>
                <a:gd name="connsiteY27" fmla="*/ 172879 h 1152525"/>
                <a:gd name="connsiteX28" fmla="*/ 632970 w 1504950"/>
                <a:gd name="connsiteY28" fmla="*/ 178594 h 1152525"/>
                <a:gd name="connsiteX29" fmla="*/ 639638 w 1504950"/>
                <a:gd name="connsiteY29" fmla="*/ 185261 h 1152525"/>
                <a:gd name="connsiteX30" fmla="*/ 648210 w 1504950"/>
                <a:gd name="connsiteY30" fmla="*/ 191929 h 1152525"/>
                <a:gd name="connsiteX31" fmla="*/ 652020 w 1504950"/>
                <a:gd name="connsiteY31" fmla="*/ 194786 h 1152525"/>
                <a:gd name="connsiteX32" fmla="*/ 658688 w 1504950"/>
                <a:gd name="connsiteY32" fmla="*/ 195739 h 1152525"/>
                <a:gd name="connsiteX33" fmla="*/ 669165 w 1504950"/>
                <a:gd name="connsiteY33" fmla="*/ 194786 h 1152525"/>
                <a:gd name="connsiteX34" fmla="*/ 678690 w 1504950"/>
                <a:gd name="connsiteY34" fmla="*/ 191929 h 1152525"/>
                <a:gd name="connsiteX35" fmla="*/ 681548 w 1504950"/>
                <a:gd name="connsiteY35" fmla="*/ 190976 h 1152525"/>
                <a:gd name="connsiteX36" fmla="*/ 686310 w 1504950"/>
                <a:gd name="connsiteY36" fmla="*/ 189071 h 1152525"/>
                <a:gd name="connsiteX37" fmla="*/ 691073 w 1504950"/>
                <a:gd name="connsiteY37" fmla="*/ 186214 h 1152525"/>
                <a:gd name="connsiteX38" fmla="*/ 696788 w 1504950"/>
                <a:gd name="connsiteY38" fmla="*/ 182404 h 1152525"/>
                <a:gd name="connsiteX39" fmla="*/ 702503 w 1504950"/>
                <a:gd name="connsiteY39" fmla="*/ 177641 h 1152525"/>
                <a:gd name="connsiteX40" fmla="*/ 706313 w 1504950"/>
                <a:gd name="connsiteY40" fmla="*/ 173831 h 1152525"/>
                <a:gd name="connsiteX41" fmla="*/ 713933 w 1504950"/>
                <a:gd name="connsiteY41" fmla="*/ 166211 h 1152525"/>
                <a:gd name="connsiteX42" fmla="*/ 728220 w 1504950"/>
                <a:gd name="connsiteY42" fmla="*/ 144304 h 1152525"/>
                <a:gd name="connsiteX43" fmla="*/ 730125 w 1504950"/>
                <a:gd name="connsiteY43" fmla="*/ 139541 h 1152525"/>
                <a:gd name="connsiteX44" fmla="*/ 732030 w 1504950"/>
                <a:gd name="connsiteY44" fmla="*/ 133826 h 1152525"/>
                <a:gd name="connsiteX45" fmla="*/ 737745 w 1504950"/>
                <a:gd name="connsiteY45" fmla="*/ 116681 h 1152525"/>
                <a:gd name="connsiteX46" fmla="*/ 742508 w 1504950"/>
                <a:gd name="connsiteY46" fmla="*/ 110014 h 1152525"/>
                <a:gd name="connsiteX47" fmla="*/ 744413 w 1504950"/>
                <a:gd name="connsiteY47" fmla="*/ 107156 h 1152525"/>
                <a:gd name="connsiteX48" fmla="*/ 749175 w 1504950"/>
                <a:gd name="connsiteY48" fmla="*/ 102394 h 1152525"/>
                <a:gd name="connsiteX49" fmla="*/ 753938 w 1504950"/>
                <a:gd name="connsiteY49" fmla="*/ 98584 h 1152525"/>
                <a:gd name="connsiteX50" fmla="*/ 760605 w 1504950"/>
                <a:gd name="connsiteY50" fmla="*/ 97631 h 1152525"/>
                <a:gd name="connsiteX51" fmla="*/ 762510 w 1504950"/>
                <a:gd name="connsiteY51" fmla="*/ 97631 h 1152525"/>
                <a:gd name="connsiteX52" fmla="*/ 764415 w 1504950"/>
                <a:gd name="connsiteY52" fmla="*/ 98584 h 1152525"/>
                <a:gd name="connsiteX53" fmla="*/ 766320 w 1504950"/>
                <a:gd name="connsiteY53" fmla="*/ 100489 h 1152525"/>
                <a:gd name="connsiteX54" fmla="*/ 767273 w 1504950"/>
                <a:gd name="connsiteY54" fmla="*/ 103346 h 1152525"/>
                <a:gd name="connsiteX55" fmla="*/ 768225 w 1504950"/>
                <a:gd name="connsiteY55" fmla="*/ 105251 h 1152525"/>
                <a:gd name="connsiteX56" fmla="*/ 766320 w 1504950"/>
                <a:gd name="connsiteY56" fmla="*/ 111919 h 1152525"/>
                <a:gd name="connsiteX57" fmla="*/ 757748 w 1504950"/>
                <a:gd name="connsiteY57" fmla="*/ 138589 h 1152525"/>
                <a:gd name="connsiteX58" fmla="*/ 753938 w 1504950"/>
                <a:gd name="connsiteY58" fmla="*/ 149066 h 1152525"/>
                <a:gd name="connsiteX59" fmla="*/ 753938 w 1504950"/>
                <a:gd name="connsiteY59" fmla="*/ 158591 h 1152525"/>
                <a:gd name="connsiteX60" fmla="*/ 755843 w 1504950"/>
                <a:gd name="connsiteY60" fmla="*/ 161449 h 1152525"/>
                <a:gd name="connsiteX61" fmla="*/ 759653 w 1504950"/>
                <a:gd name="connsiteY61" fmla="*/ 164306 h 1152525"/>
                <a:gd name="connsiteX62" fmla="*/ 764415 w 1504950"/>
                <a:gd name="connsiteY62" fmla="*/ 165259 h 1152525"/>
                <a:gd name="connsiteX63" fmla="*/ 772035 w 1504950"/>
                <a:gd name="connsiteY63" fmla="*/ 165259 h 1152525"/>
                <a:gd name="connsiteX64" fmla="*/ 781560 w 1504950"/>
                <a:gd name="connsiteY64" fmla="*/ 162401 h 1152525"/>
                <a:gd name="connsiteX65" fmla="*/ 800610 w 1504950"/>
                <a:gd name="connsiteY65" fmla="*/ 153829 h 1152525"/>
                <a:gd name="connsiteX66" fmla="*/ 816803 w 1504950"/>
                <a:gd name="connsiteY66" fmla="*/ 147161 h 1152525"/>
                <a:gd name="connsiteX67" fmla="*/ 820613 w 1504950"/>
                <a:gd name="connsiteY67" fmla="*/ 147161 h 1152525"/>
                <a:gd name="connsiteX68" fmla="*/ 823470 w 1504950"/>
                <a:gd name="connsiteY68" fmla="*/ 149066 h 1152525"/>
                <a:gd name="connsiteX69" fmla="*/ 825375 w 1504950"/>
                <a:gd name="connsiteY69" fmla="*/ 150971 h 1152525"/>
                <a:gd name="connsiteX70" fmla="*/ 825375 w 1504950"/>
                <a:gd name="connsiteY70" fmla="*/ 155734 h 1152525"/>
                <a:gd name="connsiteX71" fmla="*/ 823470 w 1504950"/>
                <a:gd name="connsiteY71" fmla="*/ 160496 h 1152525"/>
                <a:gd name="connsiteX72" fmla="*/ 823470 w 1504950"/>
                <a:gd name="connsiteY72" fmla="*/ 161449 h 1152525"/>
                <a:gd name="connsiteX73" fmla="*/ 821565 w 1504950"/>
                <a:gd name="connsiteY73" fmla="*/ 166211 h 1152525"/>
                <a:gd name="connsiteX74" fmla="*/ 821565 w 1504950"/>
                <a:gd name="connsiteY74" fmla="*/ 167164 h 1152525"/>
                <a:gd name="connsiteX75" fmla="*/ 820613 w 1504950"/>
                <a:gd name="connsiteY75" fmla="*/ 170021 h 1152525"/>
                <a:gd name="connsiteX76" fmla="*/ 817755 w 1504950"/>
                <a:gd name="connsiteY76" fmla="*/ 172879 h 1152525"/>
                <a:gd name="connsiteX77" fmla="*/ 814898 w 1504950"/>
                <a:gd name="connsiteY77" fmla="*/ 177641 h 1152525"/>
                <a:gd name="connsiteX78" fmla="*/ 811088 w 1504950"/>
                <a:gd name="connsiteY78" fmla="*/ 181451 h 1152525"/>
                <a:gd name="connsiteX79" fmla="*/ 803468 w 1504950"/>
                <a:gd name="connsiteY79" fmla="*/ 187166 h 1152525"/>
                <a:gd name="connsiteX80" fmla="*/ 792038 w 1504950"/>
                <a:gd name="connsiteY80" fmla="*/ 191929 h 1152525"/>
                <a:gd name="connsiteX81" fmla="*/ 779655 w 1504950"/>
                <a:gd name="connsiteY81" fmla="*/ 194786 h 1152525"/>
                <a:gd name="connsiteX82" fmla="*/ 775845 w 1504950"/>
                <a:gd name="connsiteY82" fmla="*/ 195739 h 1152525"/>
                <a:gd name="connsiteX83" fmla="*/ 767273 w 1504950"/>
                <a:gd name="connsiteY83" fmla="*/ 195739 h 1152525"/>
                <a:gd name="connsiteX84" fmla="*/ 756795 w 1504950"/>
                <a:gd name="connsiteY84" fmla="*/ 196691 h 1152525"/>
                <a:gd name="connsiteX85" fmla="*/ 747270 w 1504950"/>
                <a:gd name="connsiteY85" fmla="*/ 197644 h 1152525"/>
                <a:gd name="connsiteX86" fmla="*/ 739650 w 1504950"/>
                <a:gd name="connsiteY86" fmla="*/ 199549 h 1152525"/>
                <a:gd name="connsiteX87" fmla="*/ 732030 w 1504950"/>
                <a:gd name="connsiteY87" fmla="*/ 201454 h 1152525"/>
                <a:gd name="connsiteX88" fmla="*/ 723458 w 1504950"/>
                <a:gd name="connsiteY88" fmla="*/ 203359 h 1152525"/>
                <a:gd name="connsiteX89" fmla="*/ 698693 w 1504950"/>
                <a:gd name="connsiteY89" fmla="*/ 213836 h 1152525"/>
                <a:gd name="connsiteX90" fmla="*/ 674880 w 1504950"/>
                <a:gd name="connsiteY90" fmla="*/ 234791 h 1152525"/>
                <a:gd name="connsiteX91" fmla="*/ 671070 w 1504950"/>
                <a:gd name="connsiteY91" fmla="*/ 241459 h 1152525"/>
                <a:gd name="connsiteX92" fmla="*/ 668213 w 1504950"/>
                <a:gd name="connsiteY92" fmla="*/ 249079 h 1152525"/>
                <a:gd name="connsiteX93" fmla="*/ 666308 w 1504950"/>
                <a:gd name="connsiteY93" fmla="*/ 263366 h 1152525"/>
                <a:gd name="connsiteX94" fmla="*/ 664403 w 1504950"/>
                <a:gd name="connsiteY94" fmla="*/ 277654 h 1152525"/>
                <a:gd name="connsiteX95" fmla="*/ 663450 w 1504950"/>
                <a:gd name="connsiteY95" fmla="*/ 283369 h 1152525"/>
                <a:gd name="connsiteX96" fmla="*/ 659640 w 1504950"/>
                <a:gd name="connsiteY96" fmla="*/ 294799 h 1152525"/>
                <a:gd name="connsiteX97" fmla="*/ 658688 w 1504950"/>
                <a:gd name="connsiteY97" fmla="*/ 297656 h 1152525"/>
                <a:gd name="connsiteX98" fmla="*/ 633923 w 1504950"/>
                <a:gd name="connsiteY98" fmla="*/ 332899 h 1152525"/>
                <a:gd name="connsiteX99" fmla="*/ 622493 w 1504950"/>
                <a:gd name="connsiteY99" fmla="*/ 342424 h 1152525"/>
                <a:gd name="connsiteX100" fmla="*/ 610110 w 1504950"/>
                <a:gd name="connsiteY100" fmla="*/ 350996 h 1152525"/>
                <a:gd name="connsiteX101" fmla="*/ 574868 w 1504950"/>
                <a:gd name="connsiteY101" fmla="*/ 367189 h 1152525"/>
                <a:gd name="connsiteX102" fmla="*/ 552008 w 1504950"/>
                <a:gd name="connsiteY102" fmla="*/ 373856 h 1152525"/>
                <a:gd name="connsiteX103" fmla="*/ 470093 w 1504950"/>
                <a:gd name="connsiteY103" fmla="*/ 412909 h 1152525"/>
                <a:gd name="connsiteX104" fmla="*/ 468188 w 1504950"/>
                <a:gd name="connsiteY104" fmla="*/ 411004 h 1152525"/>
                <a:gd name="connsiteX105" fmla="*/ 468188 w 1504950"/>
                <a:gd name="connsiteY105" fmla="*/ 418624 h 1152525"/>
                <a:gd name="connsiteX106" fmla="*/ 513908 w 1504950"/>
                <a:gd name="connsiteY106" fmla="*/ 537686 h 1152525"/>
                <a:gd name="connsiteX107" fmla="*/ 600585 w 1504950"/>
                <a:gd name="connsiteY107" fmla="*/ 638651 h 1152525"/>
                <a:gd name="connsiteX108" fmla="*/ 680595 w 1504950"/>
                <a:gd name="connsiteY108" fmla="*/ 693896 h 1152525"/>
                <a:gd name="connsiteX109" fmla="*/ 793943 w 1504950"/>
                <a:gd name="connsiteY109" fmla="*/ 722471 h 1152525"/>
                <a:gd name="connsiteX110" fmla="*/ 831090 w 1504950"/>
                <a:gd name="connsiteY110" fmla="*/ 727234 h 1152525"/>
                <a:gd name="connsiteX111" fmla="*/ 899670 w 1504950"/>
                <a:gd name="connsiteY111" fmla="*/ 731044 h 1152525"/>
                <a:gd name="connsiteX112" fmla="*/ 1002540 w 1504950"/>
                <a:gd name="connsiteY112" fmla="*/ 736759 h 1152525"/>
                <a:gd name="connsiteX113" fmla="*/ 1051118 w 1504950"/>
                <a:gd name="connsiteY113" fmla="*/ 738664 h 1152525"/>
                <a:gd name="connsiteX114" fmla="*/ 1096838 w 1504950"/>
                <a:gd name="connsiteY114" fmla="*/ 681514 h 1152525"/>
                <a:gd name="connsiteX115" fmla="*/ 1126365 w 1504950"/>
                <a:gd name="connsiteY115" fmla="*/ 639604 h 1152525"/>
                <a:gd name="connsiteX116" fmla="*/ 1199708 w 1504950"/>
                <a:gd name="connsiteY116" fmla="*/ 612934 h 1152525"/>
                <a:gd name="connsiteX117" fmla="*/ 1183515 w 1504950"/>
                <a:gd name="connsiteY117" fmla="*/ 639604 h 1152525"/>
                <a:gd name="connsiteX118" fmla="*/ 1148273 w 1504950"/>
                <a:gd name="connsiteY118" fmla="*/ 692944 h 1152525"/>
                <a:gd name="connsiteX119" fmla="*/ 1143510 w 1504950"/>
                <a:gd name="connsiteY119" fmla="*/ 708184 h 1152525"/>
                <a:gd name="connsiteX120" fmla="*/ 1135890 w 1504950"/>
                <a:gd name="connsiteY120" fmla="*/ 781526 h 1152525"/>
                <a:gd name="connsiteX121" fmla="*/ 1137795 w 1504950"/>
                <a:gd name="connsiteY121" fmla="*/ 853916 h 1152525"/>
                <a:gd name="connsiteX122" fmla="*/ 1153035 w 1504950"/>
                <a:gd name="connsiteY122" fmla="*/ 935831 h 1152525"/>
                <a:gd name="connsiteX123" fmla="*/ 1241618 w 1504950"/>
                <a:gd name="connsiteY123" fmla="*/ 954881 h 1152525"/>
                <a:gd name="connsiteX124" fmla="*/ 1278765 w 1504950"/>
                <a:gd name="connsiteY124" fmla="*/ 977741 h 1152525"/>
                <a:gd name="connsiteX125" fmla="*/ 1320675 w 1504950"/>
                <a:gd name="connsiteY125" fmla="*/ 1014889 h 1152525"/>
                <a:gd name="connsiteX126" fmla="*/ 1428308 w 1504950"/>
                <a:gd name="connsiteY126" fmla="*/ 1057751 h 1152525"/>
                <a:gd name="connsiteX127" fmla="*/ 1454978 w 1504950"/>
                <a:gd name="connsiteY127" fmla="*/ 1061561 h 1152525"/>
                <a:gd name="connsiteX128" fmla="*/ 1499745 w 1504950"/>
                <a:gd name="connsiteY128" fmla="*/ 1095851 h 1152525"/>
                <a:gd name="connsiteX129" fmla="*/ 1476885 w 1504950"/>
                <a:gd name="connsiteY129" fmla="*/ 1103471 h 1152525"/>
                <a:gd name="connsiteX130" fmla="*/ 1456883 w 1504950"/>
                <a:gd name="connsiteY130" fmla="*/ 1107281 h 1152525"/>
                <a:gd name="connsiteX131" fmla="*/ 1463550 w 1504950"/>
                <a:gd name="connsiteY131" fmla="*/ 1123474 h 1152525"/>
                <a:gd name="connsiteX132" fmla="*/ 1457835 w 1504950"/>
                <a:gd name="connsiteY132" fmla="*/ 1144429 h 1152525"/>
                <a:gd name="connsiteX133" fmla="*/ 1438785 w 1504950"/>
                <a:gd name="connsiteY133" fmla="*/ 1148239 h 1152525"/>
                <a:gd name="connsiteX134" fmla="*/ 1428308 w 1504950"/>
                <a:gd name="connsiteY134" fmla="*/ 1149191 h 1152525"/>
                <a:gd name="connsiteX135" fmla="*/ 1411163 w 1504950"/>
                <a:gd name="connsiteY135" fmla="*/ 1142524 h 1152525"/>
                <a:gd name="connsiteX136" fmla="*/ 1381635 w 1504950"/>
                <a:gd name="connsiteY136" fmla="*/ 1128236 h 1152525"/>
                <a:gd name="connsiteX137" fmla="*/ 1298768 w 1504950"/>
                <a:gd name="connsiteY137" fmla="*/ 1075849 h 1152525"/>
                <a:gd name="connsiteX138" fmla="*/ 1256858 w 1504950"/>
                <a:gd name="connsiteY138" fmla="*/ 1047274 h 1152525"/>
                <a:gd name="connsiteX139" fmla="*/ 1179705 w 1504950"/>
                <a:gd name="connsiteY139" fmla="*/ 1032986 h 1152525"/>
                <a:gd name="connsiteX140" fmla="*/ 1113030 w 1504950"/>
                <a:gd name="connsiteY140" fmla="*/ 1038701 h 1152525"/>
                <a:gd name="connsiteX141" fmla="*/ 972060 w 1504950"/>
                <a:gd name="connsiteY141" fmla="*/ 992981 h 1152525"/>
                <a:gd name="connsiteX142" fmla="*/ 840615 w 1504950"/>
                <a:gd name="connsiteY142" fmla="*/ 952024 h 1152525"/>
                <a:gd name="connsiteX143" fmla="*/ 789180 w 1504950"/>
                <a:gd name="connsiteY143" fmla="*/ 961549 h 1152525"/>
                <a:gd name="connsiteX144" fmla="*/ 772988 w 1504950"/>
                <a:gd name="connsiteY144" fmla="*/ 966311 h 1152525"/>
                <a:gd name="connsiteX145" fmla="*/ 696788 w 1504950"/>
                <a:gd name="connsiteY145" fmla="*/ 960596 h 1152525"/>
                <a:gd name="connsiteX146" fmla="*/ 572963 w 1504950"/>
                <a:gd name="connsiteY146" fmla="*/ 925354 h 1152525"/>
                <a:gd name="connsiteX147" fmla="*/ 539625 w 1504950"/>
                <a:gd name="connsiteY147" fmla="*/ 916781 h 1152525"/>
                <a:gd name="connsiteX148" fmla="*/ 519623 w 1504950"/>
                <a:gd name="connsiteY148" fmla="*/ 910114 h 1152525"/>
                <a:gd name="connsiteX149" fmla="*/ 475808 w 1504950"/>
                <a:gd name="connsiteY149" fmla="*/ 911066 h 1152525"/>
                <a:gd name="connsiteX150" fmla="*/ 364365 w 1504950"/>
                <a:gd name="connsiteY150" fmla="*/ 894874 h 1152525"/>
                <a:gd name="connsiteX151" fmla="*/ 221490 w 1504950"/>
                <a:gd name="connsiteY151" fmla="*/ 929164 h 1152525"/>
                <a:gd name="connsiteX152" fmla="*/ 176723 w 1504950"/>
                <a:gd name="connsiteY152" fmla="*/ 961549 h 1152525"/>
                <a:gd name="connsiteX153" fmla="*/ 153863 w 1504950"/>
                <a:gd name="connsiteY153" fmla="*/ 984409 h 1152525"/>
                <a:gd name="connsiteX154" fmla="*/ 102428 w 1504950"/>
                <a:gd name="connsiteY154" fmla="*/ 1012984 h 1152525"/>
                <a:gd name="connsiteX155" fmla="*/ 69090 w 1504950"/>
                <a:gd name="connsiteY155" fmla="*/ 1019651 h 1152525"/>
                <a:gd name="connsiteX156" fmla="*/ 85283 w 1504950"/>
                <a:gd name="connsiteY156" fmla="*/ 995839 h 1152525"/>
                <a:gd name="connsiteX157" fmla="*/ 111000 w 1504950"/>
                <a:gd name="connsiteY157" fmla="*/ 967264 h 1152525"/>
                <a:gd name="connsiteX158" fmla="*/ 132908 w 1504950"/>
                <a:gd name="connsiteY158" fmla="*/ 945356 h 1152525"/>
                <a:gd name="connsiteX159" fmla="*/ 172913 w 1504950"/>
                <a:gd name="connsiteY159" fmla="*/ 912019 h 1152525"/>
                <a:gd name="connsiteX160" fmla="*/ 198630 w 1504950"/>
                <a:gd name="connsiteY160" fmla="*/ 892969 h 1152525"/>
                <a:gd name="connsiteX161" fmla="*/ 144338 w 1504950"/>
                <a:gd name="connsiteY161" fmla="*/ 908209 h 1152525"/>
                <a:gd name="connsiteX162" fmla="*/ 30990 w 1504950"/>
                <a:gd name="connsiteY162" fmla="*/ 932021 h 1152525"/>
                <a:gd name="connsiteX163" fmla="*/ 7178 w 1504950"/>
                <a:gd name="connsiteY163" fmla="*/ 924401 h 1152525"/>
                <a:gd name="connsiteX164" fmla="*/ 123383 w 1504950"/>
                <a:gd name="connsiteY164" fmla="*/ 878681 h 1152525"/>
                <a:gd name="connsiteX165" fmla="*/ 245303 w 1504950"/>
                <a:gd name="connsiteY165" fmla="*/ 839629 h 1152525"/>
                <a:gd name="connsiteX166" fmla="*/ 362460 w 1504950"/>
                <a:gd name="connsiteY166" fmla="*/ 826294 h 1152525"/>
                <a:gd name="connsiteX167" fmla="*/ 405323 w 1504950"/>
                <a:gd name="connsiteY167" fmla="*/ 820579 h 1152525"/>
                <a:gd name="connsiteX168" fmla="*/ 401513 w 1504950"/>
                <a:gd name="connsiteY168" fmla="*/ 768191 h 1152525"/>
                <a:gd name="connsiteX169" fmla="*/ 381510 w 1504950"/>
                <a:gd name="connsiteY169" fmla="*/ 731044 h 1152525"/>
                <a:gd name="connsiteX170" fmla="*/ 361508 w 1504950"/>
                <a:gd name="connsiteY170" fmla="*/ 704374 h 1152525"/>
                <a:gd name="connsiteX171" fmla="*/ 350078 w 1504950"/>
                <a:gd name="connsiteY171" fmla="*/ 612934 h 1152525"/>
                <a:gd name="connsiteX172" fmla="*/ 354840 w 1504950"/>
                <a:gd name="connsiteY172" fmla="*/ 546259 h 1152525"/>
                <a:gd name="connsiteX173" fmla="*/ 335790 w 1504950"/>
                <a:gd name="connsiteY173" fmla="*/ 522446 h 1152525"/>
                <a:gd name="connsiteX174" fmla="*/ 249113 w 1504950"/>
                <a:gd name="connsiteY174" fmla="*/ 499586 h 1152525"/>
                <a:gd name="connsiteX175" fmla="*/ 232920 w 1504950"/>
                <a:gd name="connsiteY175" fmla="*/ 476726 h 1152525"/>
                <a:gd name="connsiteX176" fmla="*/ 274830 w 1504950"/>
                <a:gd name="connsiteY176" fmla="*/ 442436 h 1152525"/>
                <a:gd name="connsiteX177" fmla="*/ 356745 w 1504950"/>
                <a:gd name="connsiteY177" fmla="*/ 417671 h 1152525"/>
                <a:gd name="connsiteX178" fmla="*/ 345315 w 1504950"/>
                <a:gd name="connsiteY178" fmla="*/ 413861 h 1152525"/>
                <a:gd name="connsiteX179" fmla="*/ 295785 w 1504950"/>
                <a:gd name="connsiteY179" fmla="*/ 405289 h 1152525"/>
                <a:gd name="connsiteX180" fmla="*/ 267210 w 1504950"/>
                <a:gd name="connsiteY180" fmla="*/ 400526 h 1152525"/>
                <a:gd name="connsiteX181" fmla="*/ 244350 w 1504950"/>
                <a:gd name="connsiteY181" fmla="*/ 393859 h 1152525"/>
                <a:gd name="connsiteX182" fmla="*/ 230063 w 1504950"/>
                <a:gd name="connsiteY182" fmla="*/ 386239 h 1152525"/>
                <a:gd name="connsiteX183" fmla="*/ 227205 w 1504950"/>
                <a:gd name="connsiteY183" fmla="*/ 375761 h 1152525"/>
                <a:gd name="connsiteX184" fmla="*/ 235778 w 1504950"/>
                <a:gd name="connsiteY184" fmla="*/ 369094 h 1152525"/>
                <a:gd name="connsiteX185" fmla="*/ 251018 w 1504950"/>
                <a:gd name="connsiteY185" fmla="*/ 370999 h 1152525"/>
                <a:gd name="connsiteX186" fmla="*/ 246255 w 1504950"/>
                <a:gd name="connsiteY186" fmla="*/ 361474 h 1152525"/>
                <a:gd name="connsiteX187" fmla="*/ 242445 w 1504950"/>
                <a:gd name="connsiteY187" fmla="*/ 350996 h 1152525"/>
                <a:gd name="connsiteX188" fmla="*/ 240540 w 1504950"/>
                <a:gd name="connsiteY188" fmla="*/ 340519 h 1152525"/>
                <a:gd name="connsiteX189" fmla="*/ 236730 w 1504950"/>
                <a:gd name="connsiteY189" fmla="*/ 298609 h 1152525"/>
                <a:gd name="connsiteX190" fmla="*/ 229110 w 1504950"/>
                <a:gd name="connsiteY190" fmla="*/ 288131 h 1152525"/>
                <a:gd name="connsiteX191" fmla="*/ 225300 w 1504950"/>
                <a:gd name="connsiteY191" fmla="*/ 278606 h 1152525"/>
                <a:gd name="connsiteX192" fmla="*/ 231015 w 1504950"/>
                <a:gd name="connsiteY192" fmla="*/ 270034 h 1152525"/>
                <a:gd name="connsiteX193" fmla="*/ 241493 w 1504950"/>
                <a:gd name="connsiteY193" fmla="*/ 271939 h 1152525"/>
                <a:gd name="connsiteX194" fmla="*/ 253875 w 1504950"/>
                <a:gd name="connsiteY194" fmla="*/ 280511 h 1152525"/>
                <a:gd name="connsiteX195" fmla="*/ 268163 w 1504950"/>
                <a:gd name="connsiteY195" fmla="*/ 288131 h 1152525"/>
                <a:gd name="connsiteX196" fmla="*/ 279593 w 1504950"/>
                <a:gd name="connsiteY196" fmla="*/ 290989 h 1152525"/>
                <a:gd name="connsiteX197" fmla="*/ 274830 w 1504950"/>
                <a:gd name="connsiteY197" fmla="*/ 284321 h 1152525"/>
                <a:gd name="connsiteX198" fmla="*/ 271020 w 1504950"/>
                <a:gd name="connsiteY198" fmla="*/ 273844 h 1152525"/>
                <a:gd name="connsiteX199" fmla="*/ 266258 w 1504950"/>
                <a:gd name="connsiteY199" fmla="*/ 259556 h 1152525"/>
                <a:gd name="connsiteX200" fmla="*/ 264353 w 1504950"/>
                <a:gd name="connsiteY200" fmla="*/ 252889 h 1152525"/>
                <a:gd name="connsiteX201" fmla="*/ 269115 w 1504950"/>
                <a:gd name="connsiteY201" fmla="*/ 244316 h 1152525"/>
                <a:gd name="connsiteX202" fmla="*/ 277688 w 1504950"/>
                <a:gd name="connsiteY202" fmla="*/ 245269 h 1152525"/>
                <a:gd name="connsiteX203" fmla="*/ 286260 w 1504950"/>
                <a:gd name="connsiteY203" fmla="*/ 253841 h 1152525"/>
                <a:gd name="connsiteX204" fmla="*/ 295785 w 1504950"/>
                <a:gd name="connsiteY204" fmla="*/ 269081 h 1152525"/>
                <a:gd name="connsiteX205" fmla="*/ 307215 w 1504950"/>
                <a:gd name="connsiteY205" fmla="*/ 284321 h 1152525"/>
                <a:gd name="connsiteX206" fmla="*/ 328170 w 1504950"/>
                <a:gd name="connsiteY206" fmla="*/ 305276 h 1152525"/>
                <a:gd name="connsiteX207" fmla="*/ 349125 w 1504950"/>
                <a:gd name="connsiteY207" fmla="*/ 318611 h 1152525"/>
                <a:gd name="connsiteX208" fmla="*/ 351983 w 1504950"/>
                <a:gd name="connsiteY208" fmla="*/ 319564 h 1152525"/>
                <a:gd name="connsiteX209" fmla="*/ 362460 w 1504950"/>
                <a:gd name="connsiteY209" fmla="*/ 316706 h 1152525"/>
                <a:gd name="connsiteX210" fmla="*/ 364365 w 1504950"/>
                <a:gd name="connsiteY210" fmla="*/ 313849 h 1152525"/>
                <a:gd name="connsiteX211" fmla="*/ 364365 w 1504950"/>
                <a:gd name="connsiteY211" fmla="*/ 309086 h 1152525"/>
                <a:gd name="connsiteX212" fmla="*/ 365318 w 1504950"/>
                <a:gd name="connsiteY212" fmla="*/ 292894 h 1152525"/>
                <a:gd name="connsiteX213" fmla="*/ 372938 w 1504950"/>
                <a:gd name="connsiteY213" fmla="*/ 276701 h 1152525"/>
                <a:gd name="connsiteX214" fmla="*/ 385320 w 1504950"/>
                <a:gd name="connsiteY214" fmla="*/ 276701 h 1152525"/>
                <a:gd name="connsiteX215" fmla="*/ 388178 w 1504950"/>
                <a:gd name="connsiteY215" fmla="*/ 285274 h 1152525"/>
                <a:gd name="connsiteX216" fmla="*/ 387225 w 1504950"/>
                <a:gd name="connsiteY216" fmla="*/ 334804 h 1152525"/>
                <a:gd name="connsiteX217" fmla="*/ 446280 w 1504950"/>
                <a:gd name="connsiteY217" fmla="*/ 355759 h 1152525"/>
                <a:gd name="connsiteX218" fmla="*/ 455805 w 1504950"/>
                <a:gd name="connsiteY218" fmla="*/ 350996 h 1152525"/>
                <a:gd name="connsiteX219" fmla="*/ 470093 w 1504950"/>
                <a:gd name="connsiteY219" fmla="*/ 339566 h 1152525"/>
                <a:gd name="connsiteX220" fmla="*/ 501525 w 1504950"/>
                <a:gd name="connsiteY220" fmla="*/ 309086 h 1152525"/>
                <a:gd name="connsiteX221" fmla="*/ 516765 w 1504950"/>
                <a:gd name="connsiteY221" fmla="*/ 283369 h 1152525"/>
                <a:gd name="connsiteX222" fmla="*/ 517718 w 1504950"/>
                <a:gd name="connsiteY222" fmla="*/ 281464 h 1152525"/>
                <a:gd name="connsiteX223" fmla="*/ 522480 w 1504950"/>
                <a:gd name="connsiteY223" fmla="*/ 262414 h 1152525"/>
                <a:gd name="connsiteX224" fmla="*/ 518670 w 1504950"/>
                <a:gd name="connsiteY224" fmla="*/ 243364 h 1152525"/>
                <a:gd name="connsiteX225" fmla="*/ 511050 w 1504950"/>
                <a:gd name="connsiteY225" fmla="*/ 229076 h 1152525"/>
                <a:gd name="connsiteX226" fmla="*/ 496763 w 1504950"/>
                <a:gd name="connsiteY226" fmla="*/ 210979 h 1152525"/>
                <a:gd name="connsiteX227" fmla="*/ 476760 w 1504950"/>
                <a:gd name="connsiteY227" fmla="*/ 198596 h 1152525"/>
                <a:gd name="connsiteX228" fmla="*/ 457710 w 1504950"/>
                <a:gd name="connsiteY228" fmla="*/ 190024 h 1152525"/>
                <a:gd name="connsiteX229" fmla="*/ 448185 w 1504950"/>
                <a:gd name="connsiteY229" fmla="*/ 186214 h 1152525"/>
                <a:gd name="connsiteX230" fmla="*/ 433898 w 1504950"/>
                <a:gd name="connsiteY230" fmla="*/ 181451 h 1152525"/>
                <a:gd name="connsiteX231" fmla="*/ 411038 w 1504950"/>
                <a:gd name="connsiteY231" fmla="*/ 174784 h 1152525"/>
                <a:gd name="connsiteX232" fmla="*/ 400560 w 1504950"/>
                <a:gd name="connsiteY232" fmla="*/ 171926 h 1152525"/>
                <a:gd name="connsiteX233" fmla="*/ 387225 w 1504950"/>
                <a:gd name="connsiteY233" fmla="*/ 163354 h 1152525"/>
                <a:gd name="connsiteX234" fmla="*/ 385320 w 1504950"/>
                <a:gd name="connsiteY234" fmla="*/ 153829 h 1152525"/>
                <a:gd name="connsiteX235" fmla="*/ 395798 w 1504950"/>
                <a:gd name="connsiteY235" fmla="*/ 145256 h 1152525"/>
                <a:gd name="connsiteX236" fmla="*/ 411038 w 1504950"/>
                <a:gd name="connsiteY236" fmla="*/ 144304 h 1152525"/>
                <a:gd name="connsiteX237" fmla="*/ 428183 w 1504950"/>
                <a:gd name="connsiteY237" fmla="*/ 148114 h 1152525"/>
                <a:gd name="connsiteX238" fmla="*/ 467235 w 1504950"/>
                <a:gd name="connsiteY238" fmla="*/ 131921 h 1152525"/>
                <a:gd name="connsiteX239" fmla="*/ 464378 w 1504950"/>
                <a:gd name="connsiteY239" fmla="*/ 123349 h 1152525"/>
                <a:gd name="connsiteX240" fmla="*/ 459615 w 1504950"/>
                <a:gd name="connsiteY240" fmla="*/ 93821 h 1152525"/>
                <a:gd name="connsiteX241" fmla="*/ 465330 w 1504950"/>
                <a:gd name="connsiteY241" fmla="*/ 85249 h 1152525"/>
                <a:gd name="connsiteX242" fmla="*/ 473903 w 1504950"/>
                <a:gd name="connsiteY242" fmla="*/ 85249 h 1152525"/>
                <a:gd name="connsiteX243" fmla="*/ 480570 w 1504950"/>
                <a:gd name="connsiteY243" fmla="*/ 90964 h 1152525"/>
                <a:gd name="connsiteX244" fmla="*/ 484380 w 1504950"/>
                <a:gd name="connsiteY244" fmla="*/ 101441 h 1152525"/>
                <a:gd name="connsiteX245" fmla="*/ 490095 w 1504950"/>
                <a:gd name="connsiteY245" fmla="*/ 114776 h 1152525"/>
                <a:gd name="connsiteX246" fmla="*/ 496763 w 1504950"/>
                <a:gd name="connsiteY246" fmla="*/ 126206 h 1152525"/>
                <a:gd name="connsiteX247" fmla="*/ 501525 w 1504950"/>
                <a:gd name="connsiteY247" fmla="*/ 132874 h 1152525"/>
                <a:gd name="connsiteX248" fmla="*/ 505335 w 1504950"/>
                <a:gd name="connsiteY248" fmla="*/ 132874 h 1152525"/>
                <a:gd name="connsiteX249" fmla="*/ 512003 w 1504950"/>
                <a:gd name="connsiteY249" fmla="*/ 133826 h 1152525"/>
                <a:gd name="connsiteX250" fmla="*/ 530100 w 1504950"/>
                <a:gd name="connsiteY250" fmla="*/ 138589 h 1152525"/>
                <a:gd name="connsiteX251" fmla="*/ 548198 w 1504950"/>
                <a:gd name="connsiteY251" fmla="*/ 144304 h 1152525"/>
                <a:gd name="connsiteX252" fmla="*/ 570105 w 1504950"/>
                <a:gd name="connsiteY252" fmla="*/ 150019 h 1152525"/>
                <a:gd name="connsiteX253" fmla="*/ 591060 w 1504950"/>
                <a:gd name="connsiteY253" fmla="*/ 151924 h 1152525"/>
                <a:gd name="connsiteX254" fmla="*/ 594870 w 1504950"/>
                <a:gd name="connsiteY254" fmla="*/ 148114 h 1152525"/>
                <a:gd name="connsiteX255" fmla="*/ 598680 w 1504950"/>
                <a:gd name="connsiteY255" fmla="*/ 141446 h 1152525"/>
                <a:gd name="connsiteX256" fmla="*/ 599633 w 1504950"/>
                <a:gd name="connsiteY256" fmla="*/ 140494 h 1152525"/>
                <a:gd name="connsiteX257" fmla="*/ 601538 w 1504950"/>
                <a:gd name="connsiteY257" fmla="*/ 132874 h 1152525"/>
                <a:gd name="connsiteX258" fmla="*/ 602490 w 1504950"/>
                <a:gd name="connsiteY258" fmla="*/ 124301 h 1152525"/>
                <a:gd name="connsiteX259" fmla="*/ 601538 w 1504950"/>
                <a:gd name="connsiteY259" fmla="*/ 117634 h 1152525"/>
                <a:gd name="connsiteX260" fmla="*/ 599633 w 1504950"/>
                <a:gd name="connsiteY260" fmla="*/ 114776 h 1152525"/>
                <a:gd name="connsiteX261" fmla="*/ 595823 w 1504950"/>
                <a:gd name="connsiteY261" fmla="*/ 110966 h 1152525"/>
                <a:gd name="connsiteX262" fmla="*/ 591060 w 1504950"/>
                <a:gd name="connsiteY262" fmla="*/ 105251 h 1152525"/>
                <a:gd name="connsiteX263" fmla="*/ 585345 w 1504950"/>
                <a:gd name="connsiteY263" fmla="*/ 100489 h 1152525"/>
                <a:gd name="connsiteX264" fmla="*/ 575820 w 1504950"/>
                <a:gd name="connsiteY264" fmla="*/ 92869 h 1152525"/>
                <a:gd name="connsiteX265" fmla="*/ 568200 w 1504950"/>
                <a:gd name="connsiteY265" fmla="*/ 87154 h 1152525"/>
                <a:gd name="connsiteX266" fmla="*/ 558675 w 1504950"/>
                <a:gd name="connsiteY266" fmla="*/ 76676 h 1152525"/>
                <a:gd name="connsiteX267" fmla="*/ 554865 w 1504950"/>
                <a:gd name="connsiteY267" fmla="*/ 70009 h 1152525"/>
                <a:gd name="connsiteX268" fmla="*/ 555818 w 1504950"/>
                <a:gd name="connsiteY268" fmla="*/ 61436 h 1152525"/>
                <a:gd name="connsiteX269" fmla="*/ 571058 w 1504950"/>
                <a:gd name="connsiteY269" fmla="*/ 57626 h 1152525"/>
                <a:gd name="connsiteX270" fmla="*/ 602490 w 1504950"/>
                <a:gd name="connsiteY270" fmla="*/ 80486 h 1152525"/>
                <a:gd name="connsiteX271" fmla="*/ 605348 w 1504950"/>
                <a:gd name="connsiteY271" fmla="*/ 82391 h 1152525"/>
                <a:gd name="connsiteX272" fmla="*/ 607253 w 1504950"/>
                <a:gd name="connsiteY272" fmla="*/ 82391 h 1152525"/>
                <a:gd name="connsiteX273" fmla="*/ 619635 w 1504950"/>
                <a:gd name="connsiteY273" fmla="*/ 75724 h 1152525"/>
                <a:gd name="connsiteX274" fmla="*/ 623445 w 1504950"/>
                <a:gd name="connsiteY274" fmla="*/ 68104 h 1152525"/>
                <a:gd name="connsiteX275" fmla="*/ 623445 w 1504950"/>
                <a:gd name="connsiteY275" fmla="*/ 67151 h 1152525"/>
                <a:gd name="connsiteX276" fmla="*/ 624398 w 1504950"/>
                <a:gd name="connsiteY276" fmla="*/ 58579 h 1152525"/>
                <a:gd name="connsiteX277" fmla="*/ 621540 w 1504950"/>
                <a:gd name="connsiteY277" fmla="*/ 51911 h 1152525"/>
                <a:gd name="connsiteX278" fmla="*/ 614873 w 1504950"/>
                <a:gd name="connsiteY278" fmla="*/ 43339 h 1152525"/>
                <a:gd name="connsiteX279" fmla="*/ 604395 w 1504950"/>
                <a:gd name="connsiteY279" fmla="*/ 27146 h 1152525"/>
                <a:gd name="connsiteX280" fmla="*/ 604395 w 1504950"/>
                <a:gd name="connsiteY280" fmla="*/ 20479 h 1152525"/>
                <a:gd name="connsiteX281" fmla="*/ 609158 w 1504950"/>
                <a:gd name="connsiteY281" fmla="*/ 15716 h 1152525"/>
                <a:gd name="connsiteX282" fmla="*/ 614873 w 1504950"/>
                <a:gd name="connsiteY282" fmla="*/ 7144 h 1152525"/>
                <a:gd name="connsiteX283" fmla="*/ 614873 w 1504950"/>
                <a:gd name="connsiteY283" fmla="*/ 7144 h 1152525"/>
                <a:gd name="connsiteX284" fmla="*/ 614873 w 1504950"/>
                <a:gd name="connsiteY284" fmla="*/ 7144 h 1152525"/>
                <a:gd name="connsiteX285" fmla="*/ 496763 w 1504950"/>
                <a:gd name="connsiteY285" fmla="*/ 160496 h 1152525"/>
                <a:gd name="connsiteX286" fmla="*/ 492000 w 1504950"/>
                <a:gd name="connsiteY286" fmla="*/ 162401 h 1152525"/>
                <a:gd name="connsiteX287" fmla="*/ 492000 w 1504950"/>
                <a:gd name="connsiteY287" fmla="*/ 166211 h 1152525"/>
                <a:gd name="connsiteX288" fmla="*/ 506288 w 1504950"/>
                <a:gd name="connsiteY288" fmla="*/ 178594 h 1152525"/>
                <a:gd name="connsiteX289" fmla="*/ 520575 w 1504950"/>
                <a:gd name="connsiteY289" fmla="*/ 187166 h 1152525"/>
                <a:gd name="connsiteX290" fmla="*/ 525338 w 1504950"/>
                <a:gd name="connsiteY290" fmla="*/ 188119 h 1152525"/>
                <a:gd name="connsiteX291" fmla="*/ 542483 w 1504950"/>
                <a:gd name="connsiteY291" fmla="*/ 189071 h 1152525"/>
                <a:gd name="connsiteX292" fmla="*/ 547245 w 1504950"/>
                <a:gd name="connsiteY292" fmla="*/ 189071 h 1152525"/>
                <a:gd name="connsiteX293" fmla="*/ 547245 w 1504950"/>
                <a:gd name="connsiteY293" fmla="*/ 190024 h 1152525"/>
                <a:gd name="connsiteX294" fmla="*/ 554865 w 1504950"/>
                <a:gd name="connsiteY294" fmla="*/ 195739 h 1152525"/>
                <a:gd name="connsiteX295" fmla="*/ 555818 w 1504950"/>
                <a:gd name="connsiteY295" fmla="*/ 198596 h 1152525"/>
                <a:gd name="connsiteX296" fmla="*/ 553913 w 1504950"/>
                <a:gd name="connsiteY296" fmla="*/ 203359 h 1152525"/>
                <a:gd name="connsiteX297" fmla="*/ 553913 w 1504950"/>
                <a:gd name="connsiteY297" fmla="*/ 204311 h 1152525"/>
                <a:gd name="connsiteX298" fmla="*/ 550103 w 1504950"/>
                <a:gd name="connsiteY298" fmla="*/ 211931 h 1152525"/>
                <a:gd name="connsiteX299" fmla="*/ 548198 w 1504950"/>
                <a:gd name="connsiteY299" fmla="*/ 217646 h 1152525"/>
                <a:gd name="connsiteX300" fmla="*/ 548198 w 1504950"/>
                <a:gd name="connsiteY300" fmla="*/ 221456 h 1152525"/>
                <a:gd name="connsiteX301" fmla="*/ 551055 w 1504950"/>
                <a:gd name="connsiteY301" fmla="*/ 230981 h 1152525"/>
                <a:gd name="connsiteX302" fmla="*/ 552960 w 1504950"/>
                <a:gd name="connsiteY302" fmla="*/ 258604 h 1152525"/>
                <a:gd name="connsiteX303" fmla="*/ 552960 w 1504950"/>
                <a:gd name="connsiteY303" fmla="*/ 264319 h 1152525"/>
                <a:gd name="connsiteX304" fmla="*/ 570105 w 1504950"/>
                <a:gd name="connsiteY304" fmla="*/ 258604 h 1152525"/>
                <a:gd name="connsiteX305" fmla="*/ 579630 w 1504950"/>
                <a:gd name="connsiteY305" fmla="*/ 253841 h 1152525"/>
                <a:gd name="connsiteX306" fmla="*/ 587250 w 1504950"/>
                <a:gd name="connsiteY306" fmla="*/ 253841 h 1152525"/>
                <a:gd name="connsiteX307" fmla="*/ 592965 w 1504950"/>
                <a:gd name="connsiteY307" fmla="*/ 263366 h 1152525"/>
                <a:gd name="connsiteX308" fmla="*/ 592013 w 1504950"/>
                <a:gd name="connsiteY308" fmla="*/ 269081 h 1152525"/>
                <a:gd name="connsiteX309" fmla="*/ 590108 w 1504950"/>
                <a:gd name="connsiteY309" fmla="*/ 271939 h 1152525"/>
                <a:gd name="connsiteX310" fmla="*/ 583440 w 1504950"/>
                <a:gd name="connsiteY310" fmla="*/ 278606 h 1152525"/>
                <a:gd name="connsiteX311" fmla="*/ 566295 w 1504950"/>
                <a:gd name="connsiteY311" fmla="*/ 290036 h 1152525"/>
                <a:gd name="connsiteX312" fmla="*/ 549150 w 1504950"/>
                <a:gd name="connsiteY312" fmla="*/ 302419 h 1152525"/>
                <a:gd name="connsiteX313" fmla="*/ 520575 w 1504950"/>
                <a:gd name="connsiteY313" fmla="*/ 328136 h 1152525"/>
                <a:gd name="connsiteX314" fmla="*/ 502478 w 1504950"/>
                <a:gd name="connsiteY314" fmla="*/ 346234 h 1152525"/>
                <a:gd name="connsiteX315" fmla="*/ 494858 w 1504950"/>
                <a:gd name="connsiteY315" fmla="*/ 353854 h 1152525"/>
                <a:gd name="connsiteX316" fmla="*/ 495810 w 1504950"/>
                <a:gd name="connsiteY316" fmla="*/ 353854 h 1152525"/>
                <a:gd name="connsiteX317" fmla="*/ 562485 w 1504950"/>
                <a:gd name="connsiteY317" fmla="*/ 337661 h 1152525"/>
                <a:gd name="connsiteX318" fmla="*/ 585345 w 1504950"/>
                <a:gd name="connsiteY318" fmla="*/ 327184 h 1152525"/>
                <a:gd name="connsiteX319" fmla="*/ 610110 w 1504950"/>
                <a:gd name="connsiteY319" fmla="*/ 308134 h 1152525"/>
                <a:gd name="connsiteX320" fmla="*/ 624398 w 1504950"/>
                <a:gd name="connsiteY320" fmla="*/ 289084 h 1152525"/>
                <a:gd name="connsiteX321" fmla="*/ 628208 w 1504950"/>
                <a:gd name="connsiteY321" fmla="*/ 282416 h 1152525"/>
                <a:gd name="connsiteX322" fmla="*/ 632970 w 1504950"/>
                <a:gd name="connsiteY322" fmla="*/ 257651 h 1152525"/>
                <a:gd name="connsiteX323" fmla="*/ 618683 w 1504950"/>
                <a:gd name="connsiteY323" fmla="*/ 212884 h 1152525"/>
                <a:gd name="connsiteX324" fmla="*/ 595823 w 1504950"/>
                <a:gd name="connsiteY324" fmla="*/ 190976 h 1152525"/>
                <a:gd name="connsiteX325" fmla="*/ 565343 w 1504950"/>
                <a:gd name="connsiteY325" fmla="*/ 175736 h 1152525"/>
                <a:gd name="connsiteX326" fmla="*/ 555818 w 1504950"/>
                <a:gd name="connsiteY326" fmla="*/ 171926 h 1152525"/>
                <a:gd name="connsiteX327" fmla="*/ 528195 w 1504950"/>
                <a:gd name="connsiteY327" fmla="*/ 163354 h 1152525"/>
                <a:gd name="connsiteX328" fmla="*/ 523433 w 1504950"/>
                <a:gd name="connsiteY328" fmla="*/ 162401 h 1152525"/>
                <a:gd name="connsiteX329" fmla="*/ 518670 w 1504950"/>
                <a:gd name="connsiteY329" fmla="*/ 161449 h 1152525"/>
                <a:gd name="connsiteX330" fmla="*/ 514860 w 1504950"/>
                <a:gd name="connsiteY330" fmla="*/ 161449 h 1152525"/>
                <a:gd name="connsiteX331" fmla="*/ 502478 w 1504950"/>
                <a:gd name="connsiteY331" fmla="*/ 159544 h 1152525"/>
                <a:gd name="connsiteX332" fmla="*/ 496763 w 1504950"/>
                <a:gd name="connsiteY332" fmla="*/ 160496 h 1152525"/>
                <a:gd name="connsiteX333" fmla="*/ 496763 w 1504950"/>
                <a:gd name="connsiteY333" fmla="*/ 160496 h 1152525"/>
                <a:gd name="connsiteX334" fmla="*/ 273878 w 1504950"/>
                <a:gd name="connsiteY334" fmla="*/ 309086 h 1152525"/>
                <a:gd name="connsiteX335" fmla="*/ 272925 w 1504950"/>
                <a:gd name="connsiteY335" fmla="*/ 336709 h 1152525"/>
                <a:gd name="connsiteX336" fmla="*/ 289118 w 1504950"/>
                <a:gd name="connsiteY336" fmla="*/ 367189 h 1152525"/>
                <a:gd name="connsiteX337" fmla="*/ 296738 w 1504950"/>
                <a:gd name="connsiteY337" fmla="*/ 373856 h 1152525"/>
                <a:gd name="connsiteX338" fmla="*/ 303405 w 1504950"/>
                <a:gd name="connsiteY338" fmla="*/ 376714 h 1152525"/>
                <a:gd name="connsiteX339" fmla="*/ 307215 w 1504950"/>
                <a:gd name="connsiteY339" fmla="*/ 378619 h 1152525"/>
                <a:gd name="connsiteX340" fmla="*/ 309120 w 1504950"/>
                <a:gd name="connsiteY340" fmla="*/ 379571 h 1152525"/>
                <a:gd name="connsiteX341" fmla="*/ 312930 w 1504950"/>
                <a:gd name="connsiteY341" fmla="*/ 379571 h 1152525"/>
                <a:gd name="connsiteX342" fmla="*/ 311025 w 1504950"/>
                <a:gd name="connsiteY342" fmla="*/ 369094 h 1152525"/>
                <a:gd name="connsiteX343" fmla="*/ 306263 w 1504950"/>
                <a:gd name="connsiteY343" fmla="*/ 353854 h 1152525"/>
                <a:gd name="connsiteX344" fmla="*/ 306263 w 1504950"/>
                <a:gd name="connsiteY344" fmla="*/ 350044 h 1152525"/>
                <a:gd name="connsiteX345" fmla="*/ 311025 w 1504950"/>
                <a:gd name="connsiteY345" fmla="*/ 346234 h 1152525"/>
                <a:gd name="connsiteX346" fmla="*/ 321503 w 1504950"/>
                <a:gd name="connsiteY346" fmla="*/ 346234 h 1152525"/>
                <a:gd name="connsiteX347" fmla="*/ 324360 w 1504950"/>
                <a:gd name="connsiteY347" fmla="*/ 347186 h 1152525"/>
                <a:gd name="connsiteX348" fmla="*/ 335790 w 1504950"/>
                <a:gd name="connsiteY348" fmla="*/ 355759 h 1152525"/>
                <a:gd name="connsiteX349" fmla="*/ 346268 w 1504950"/>
                <a:gd name="connsiteY349" fmla="*/ 367189 h 1152525"/>
                <a:gd name="connsiteX350" fmla="*/ 353888 w 1504950"/>
                <a:gd name="connsiteY350" fmla="*/ 378619 h 1152525"/>
                <a:gd name="connsiteX351" fmla="*/ 356745 w 1504950"/>
                <a:gd name="connsiteY351" fmla="*/ 382429 h 1152525"/>
                <a:gd name="connsiteX352" fmla="*/ 398655 w 1504950"/>
                <a:gd name="connsiteY352" fmla="*/ 396716 h 1152525"/>
                <a:gd name="connsiteX353" fmla="*/ 409133 w 1504950"/>
                <a:gd name="connsiteY353" fmla="*/ 398621 h 1152525"/>
                <a:gd name="connsiteX354" fmla="*/ 415800 w 1504950"/>
                <a:gd name="connsiteY354" fmla="*/ 399574 h 1152525"/>
                <a:gd name="connsiteX355" fmla="*/ 414848 w 1504950"/>
                <a:gd name="connsiteY355" fmla="*/ 390049 h 1152525"/>
                <a:gd name="connsiteX356" fmla="*/ 410085 w 1504950"/>
                <a:gd name="connsiteY356" fmla="*/ 378619 h 1152525"/>
                <a:gd name="connsiteX357" fmla="*/ 398655 w 1504950"/>
                <a:gd name="connsiteY357" fmla="*/ 366236 h 1152525"/>
                <a:gd name="connsiteX358" fmla="*/ 380558 w 1504950"/>
                <a:gd name="connsiteY358" fmla="*/ 353854 h 1152525"/>
                <a:gd name="connsiteX359" fmla="*/ 343410 w 1504950"/>
                <a:gd name="connsiteY359" fmla="*/ 334804 h 1152525"/>
                <a:gd name="connsiteX360" fmla="*/ 335790 w 1504950"/>
                <a:gd name="connsiteY360" fmla="*/ 331946 h 1152525"/>
                <a:gd name="connsiteX361" fmla="*/ 330075 w 1504950"/>
                <a:gd name="connsiteY361" fmla="*/ 329089 h 1152525"/>
                <a:gd name="connsiteX362" fmla="*/ 317693 w 1504950"/>
                <a:gd name="connsiteY362" fmla="*/ 324326 h 1152525"/>
                <a:gd name="connsiteX363" fmla="*/ 289118 w 1504950"/>
                <a:gd name="connsiteY363" fmla="*/ 313849 h 1152525"/>
                <a:gd name="connsiteX364" fmla="*/ 273878 w 1504950"/>
                <a:gd name="connsiteY364" fmla="*/ 309086 h 1152525"/>
                <a:gd name="connsiteX365" fmla="*/ 273878 w 1504950"/>
                <a:gd name="connsiteY365" fmla="*/ 309086 h 1152525"/>
                <a:gd name="connsiteX366" fmla="*/ 273878 w 1504950"/>
                <a:gd name="connsiteY366" fmla="*/ 309086 h 115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52525">
                  <a:moveTo>
                    <a:pt x="614873" y="7144"/>
                  </a:moveTo>
                  <a:cubicBezTo>
                    <a:pt x="617730" y="7144"/>
                    <a:pt x="619635" y="7144"/>
                    <a:pt x="621540" y="8096"/>
                  </a:cubicBezTo>
                  <a:cubicBezTo>
                    <a:pt x="623445" y="9049"/>
                    <a:pt x="624398" y="10001"/>
                    <a:pt x="626303" y="10954"/>
                  </a:cubicBezTo>
                  <a:cubicBezTo>
                    <a:pt x="628208" y="12859"/>
                    <a:pt x="630113" y="14764"/>
                    <a:pt x="631065" y="16669"/>
                  </a:cubicBezTo>
                  <a:cubicBezTo>
                    <a:pt x="633923" y="21431"/>
                    <a:pt x="638685" y="24289"/>
                    <a:pt x="643448" y="27146"/>
                  </a:cubicBezTo>
                  <a:lnTo>
                    <a:pt x="645353" y="26194"/>
                  </a:lnTo>
                  <a:lnTo>
                    <a:pt x="646305" y="25241"/>
                  </a:lnTo>
                  <a:cubicBezTo>
                    <a:pt x="647258" y="24289"/>
                    <a:pt x="648210" y="22384"/>
                    <a:pt x="649163" y="21431"/>
                  </a:cubicBezTo>
                  <a:cubicBezTo>
                    <a:pt x="652973" y="16669"/>
                    <a:pt x="656783" y="12859"/>
                    <a:pt x="662498" y="10954"/>
                  </a:cubicBezTo>
                  <a:cubicBezTo>
                    <a:pt x="664403" y="10001"/>
                    <a:pt x="667260" y="10001"/>
                    <a:pt x="670118" y="10954"/>
                  </a:cubicBezTo>
                  <a:cubicBezTo>
                    <a:pt x="671070" y="10954"/>
                    <a:pt x="671070" y="10954"/>
                    <a:pt x="672023" y="10954"/>
                  </a:cubicBezTo>
                  <a:cubicBezTo>
                    <a:pt x="674880" y="11906"/>
                    <a:pt x="676785" y="13811"/>
                    <a:pt x="677738" y="15716"/>
                  </a:cubicBezTo>
                  <a:cubicBezTo>
                    <a:pt x="678690" y="16669"/>
                    <a:pt x="678690" y="18574"/>
                    <a:pt x="678690" y="20479"/>
                  </a:cubicBezTo>
                  <a:cubicBezTo>
                    <a:pt x="678690" y="24289"/>
                    <a:pt x="677738" y="27146"/>
                    <a:pt x="676785" y="30004"/>
                  </a:cubicBezTo>
                  <a:lnTo>
                    <a:pt x="670118" y="47149"/>
                  </a:lnTo>
                  <a:cubicBezTo>
                    <a:pt x="670118" y="48101"/>
                    <a:pt x="669165" y="48101"/>
                    <a:pt x="669165" y="49054"/>
                  </a:cubicBezTo>
                  <a:cubicBezTo>
                    <a:pt x="668213" y="51911"/>
                    <a:pt x="667260" y="54769"/>
                    <a:pt x="666308" y="56674"/>
                  </a:cubicBezTo>
                  <a:cubicBezTo>
                    <a:pt x="662498" y="64294"/>
                    <a:pt x="656783" y="70961"/>
                    <a:pt x="651068" y="77629"/>
                  </a:cubicBezTo>
                  <a:cubicBezTo>
                    <a:pt x="646305" y="85249"/>
                    <a:pt x="641543" y="91916"/>
                    <a:pt x="638685" y="99536"/>
                  </a:cubicBezTo>
                  <a:cubicBezTo>
                    <a:pt x="637733" y="102394"/>
                    <a:pt x="636780" y="105251"/>
                    <a:pt x="635828" y="108109"/>
                  </a:cubicBezTo>
                  <a:cubicBezTo>
                    <a:pt x="634875" y="110966"/>
                    <a:pt x="633923" y="114776"/>
                    <a:pt x="633923" y="117634"/>
                  </a:cubicBezTo>
                  <a:cubicBezTo>
                    <a:pt x="633923" y="125254"/>
                    <a:pt x="632970" y="130016"/>
                    <a:pt x="632970" y="136684"/>
                  </a:cubicBezTo>
                  <a:cubicBezTo>
                    <a:pt x="632970" y="133826"/>
                    <a:pt x="632970" y="135731"/>
                    <a:pt x="632970" y="137636"/>
                  </a:cubicBezTo>
                  <a:cubicBezTo>
                    <a:pt x="632970" y="141446"/>
                    <a:pt x="632018" y="145256"/>
                    <a:pt x="631065" y="150019"/>
                  </a:cubicBezTo>
                  <a:cubicBezTo>
                    <a:pt x="630113" y="151924"/>
                    <a:pt x="629160" y="153829"/>
                    <a:pt x="629160" y="154781"/>
                  </a:cubicBezTo>
                  <a:cubicBezTo>
                    <a:pt x="628208" y="157639"/>
                    <a:pt x="627255" y="161449"/>
                    <a:pt x="626303" y="164306"/>
                  </a:cubicBezTo>
                  <a:cubicBezTo>
                    <a:pt x="625350" y="165259"/>
                    <a:pt x="625350" y="166211"/>
                    <a:pt x="624398" y="167164"/>
                  </a:cubicBezTo>
                  <a:lnTo>
                    <a:pt x="629160" y="172879"/>
                  </a:lnTo>
                  <a:cubicBezTo>
                    <a:pt x="630113" y="174784"/>
                    <a:pt x="631065" y="176689"/>
                    <a:pt x="632970" y="178594"/>
                  </a:cubicBezTo>
                  <a:cubicBezTo>
                    <a:pt x="634875" y="181451"/>
                    <a:pt x="636780" y="183356"/>
                    <a:pt x="639638" y="185261"/>
                  </a:cubicBezTo>
                  <a:cubicBezTo>
                    <a:pt x="641543" y="188119"/>
                    <a:pt x="644400" y="190024"/>
                    <a:pt x="648210" y="191929"/>
                  </a:cubicBezTo>
                  <a:cubicBezTo>
                    <a:pt x="649163" y="192881"/>
                    <a:pt x="651068" y="193834"/>
                    <a:pt x="652020" y="194786"/>
                  </a:cubicBezTo>
                  <a:cubicBezTo>
                    <a:pt x="653925" y="195739"/>
                    <a:pt x="656783" y="195739"/>
                    <a:pt x="658688" y="195739"/>
                  </a:cubicBezTo>
                  <a:cubicBezTo>
                    <a:pt x="662498" y="195739"/>
                    <a:pt x="665355" y="195739"/>
                    <a:pt x="669165" y="194786"/>
                  </a:cubicBezTo>
                  <a:cubicBezTo>
                    <a:pt x="672975" y="193834"/>
                    <a:pt x="675833" y="192881"/>
                    <a:pt x="678690" y="191929"/>
                  </a:cubicBezTo>
                  <a:cubicBezTo>
                    <a:pt x="678690" y="191929"/>
                    <a:pt x="680595" y="190976"/>
                    <a:pt x="681548" y="190976"/>
                  </a:cubicBezTo>
                  <a:cubicBezTo>
                    <a:pt x="682500" y="190024"/>
                    <a:pt x="684405" y="190024"/>
                    <a:pt x="686310" y="189071"/>
                  </a:cubicBezTo>
                  <a:cubicBezTo>
                    <a:pt x="687263" y="188119"/>
                    <a:pt x="689168" y="187166"/>
                    <a:pt x="691073" y="186214"/>
                  </a:cubicBezTo>
                  <a:cubicBezTo>
                    <a:pt x="692978" y="185261"/>
                    <a:pt x="694883" y="183356"/>
                    <a:pt x="696788" y="182404"/>
                  </a:cubicBezTo>
                  <a:cubicBezTo>
                    <a:pt x="699645" y="180499"/>
                    <a:pt x="700598" y="179546"/>
                    <a:pt x="702503" y="177641"/>
                  </a:cubicBezTo>
                  <a:cubicBezTo>
                    <a:pt x="703455" y="177641"/>
                    <a:pt x="704408" y="175736"/>
                    <a:pt x="706313" y="173831"/>
                  </a:cubicBezTo>
                  <a:cubicBezTo>
                    <a:pt x="709170" y="170974"/>
                    <a:pt x="712028" y="169069"/>
                    <a:pt x="713933" y="166211"/>
                  </a:cubicBezTo>
                  <a:cubicBezTo>
                    <a:pt x="719648" y="159544"/>
                    <a:pt x="724410" y="151924"/>
                    <a:pt x="728220" y="144304"/>
                  </a:cubicBezTo>
                  <a:cubicBezTo>
                    <a:pt x="729173" y="143351"/>
                    <a:pt x="730125" y="141446"/>
                    <a:pt x="730125" y="139541"/>
                  </a:cubicBezTo>
                  <a:cubicBezTo>
                    <a:pt x="731078" y="137636"/>
                    <a:pt x="731078" y="135731"/>
                    <a:pt x="732030" y="133826"/>
                  </a:cubicBezTo>
                  <a:cubicBezTo>
                    <a:pt x="733935" y="128111"/>
                    <a:pt x="735840" y="122396"/>
                    <a:pt x="737745" y="116681"/>
                  </a:cubicBezTo>
                  <a:cubicBezTo>
                    <a:pt x="738698" y="113824"/>
                    <a:pt x="740603" y="111919"/>
                    <a:pt x="742508" y="110014"/>
                  </a:cubicBezTo>
                  <a:cubicBezTo>
                    <a:pt x="743460" y="109061"/>
                    <a:pt x="744413" y="108109"/>
                    <a:pt x="744413" y="107156"/>
                  </a:cubicBezTo>
                  <a:cubicBezTo>
                    <a:pt x="745365" y="105251"/>
                    <a:pt x="747270" y="103346"/>
                    <a:pt x="749175" y="102394"/>
                  </a:cubicBezTo>
                  <a:cubicBezTo>
                    <a:pt x="751080" y="101441"/>
                    <a:pt x="752985" y="99536"/>
                    <a:pt x="753938" y="98584"/>
                  </a:cubicBezTo>
                  <a:cubicBezTo>
                    <a:pt x="755843" y="97631"/>
                    <a:pt x="757748" y="96679"/>
                    <a:pt x="760605" y="97631"/>
                  </a:cubicBezTo>
                  <a:cubicBezTo>
                    <a:pt x="761558" y="97631"/>
                    <a:pt x="761558" y="97631"/>
                    <a:pt x="762510" y="97631"/>
                  </a:cubicBezTo>
                  <a:cubicBezTo>
                    <a:pt x="763463" y="98584"/>
                    <a:pt x="764415" y="98584"/>
                    <a:pt x="764415" y="98584"/>
                  </a:cubicBezTo>
                  <a:cubicBezTo>
                    <a:pt x="765368" y="99536"/>
                    <a:pt x="765368" y="99536"/>
                    <a:pt x="766320" y="100489"/>
                  </a:cubicBezTo>
                  <a:cubicBezTo>
                    <a:pt x="767273" y="102394"/>
                    <a:pt x="767273" y="103346"/>
                    <a:pt x="767273" y="103346"/>
                  </a:cubicBezTo>
                  <a:cubicBezTo>
                    <a:pt x="767273" y="103346"/>
                    <a:pt x="768225" y="104299"/>
                    <a:pt x="768225" y="105251"/>
                  </a:cubicBezTo>
                  <a:cubicBezTo>
                    <a:pt x="767273" y="107156"/>
                    <a:pt x="767273" y="109061"/>
                    <a:pt x="766320" y="111919"/>
                  </a:cubicBezTo>
                  <a:cubicBezTo>
                    <a:pt x="764415" y="120491"/>
                    <a:pt x="761558" y="130016"/>
                    <a:pt x="757748" y="138589"/>
                  </a:cubicBezTo>
                  <a:lnTo>
                    <a:pt x="753938" y="149066"/>
                  </a:lnTo>
                  <a:cubicBezTo>
                    <a:pt x="752985" y="151924"/>
                    <a:pt x="752985" y="155734"/>
                    <a:pt x="753938" y="158591"/>
                  </a:cubicBezTo>
                  <a:cubicBezTo>
                    <a:pt x="753938" y="159544"/>
                    <a:pt x="754890" y="160496"/>
                    <a:pt x="755843" y="161449"/>
                  </a:cubicBezTo>
                  <a:cubicBezTo>
                    <a:pt x="756795" y="162401"/>
                    <a:pt x="758700" y="163354"/>
                    <a:pt x="759653" y="164306"/>
                  </a:cubicBezTo>
                  <a:cubicBezTo>
                    <a:pt x="761558" y="165259"/>
                    <a:pt x="762510" y="165259"/>
                    <a:pt x="764415" y="165259"/>
                  </a:cubicBezTo>
                  <a:cubicBezTo>
                    <a:pt x="767273" y="165259"/>
                    <a:pt x="769178" y="165259"/>
                    <a:pt x="772035" y="165259"/>
                  </a:cubicBezTo>
                  <a:cubicBezTo>
                    <a:pt x="774893" y="164306"/>
                    <a:pt x="777750" y="163354"/>
                    <a:pt x="781560" y="162401"/>
                  </a:cubicBezTo>
                  <a:cubicBezTo>
                    <a:pt x="788228" y="159544"/>
                    <a:pt x="793943" y="157639"/>
                    <a:pt x="800610" y="153829"/>
                  </a:cubicBezTo>
                  <a:cubicBezTo>
                    <a:pt x="805373" y="150971"/>
                    <a:pt x="811088" y="149066"/>
                    <a:pt x="816803" y="147161"/>
                  </a:cubicBezTo>
                  <a:cubicBezTo>
                    <a:pt x="817755" y="146209"/>
                    <a:pt x="819660" y="146209"/>
                    <a:pt x="820613" y="147161"/>
                  </a:cubicBezTo>
                  <a:cubicBezTo>
                    <a:pt x="821565" y="148114"/>
                    <a:pt x="822518" y="149066"/>
                    <a:pt x="823470" y="149066"/>
                  </a:cubicBezTo>
                  <a:cubicBezTo>
                    <a:pt x="824423" y="150019"/>
                    <a:pt x="825375" y="150019"/>
                    <a:pt x="825375" y="150971"/>
                  </a:cubicBezTo>
                  <a:cubicBezTo>
                    <a:pt x="825375" y="152876"/>
                    <a:pt x="826328" y="153829"/>
                    <a:pt x="825375" y="155734"/>
                  </a:cubicBezTo>
                  <a:cubicBezTo>
                    <a:pt x="825375" y="157639"/>
                    <a:pt x="824423" y="158591"/>
                    <a:pt x="823470" y="160496"/>
                  </a:cubicBezTo>
                  <a:cubicBezTo>
                    <a:pt x="823470" y="160496"/>
                    <a:pt x="823470" y="161449"/>
                    <a:pt x="823470" y="161449"/>
                  </a:cubicBezTo>
                  <a:cubicBezTo>
                    <a:pt x="822518" y="163354"/>
                    <a:pt x="821565" y="164306"/>
                    <a:pt x="821565" y="166211"/>
                  </a:cubicBezTo>
                  <a:cubicBezTo>
                    <a:pt x="821565" y="166211"/>
                    <a:pt x="821565" y="166211"/>
                    <a:pt x="821565" y="167164"/>
                  </a:cubicBezTo>
                  <a:cubicBezTo>
                    <a:pt x="821565" y="168116"/>
                    <a:pt x="821565" y="169069"/>
                    <a:pt x="820613" y="170021"/>
                  </a:cubicBezTo>
                  <a:cubicBezTo>
                    <a:pt x="819660" y="170974"/>
                    <a:pt x="818708" y="171926"/>
                    <a:pt x="817755" y="172879"/>
                  </a:cubicBezTo>
                  <a:cubicBezTo>
                    <a:pt x="816803" y="174784"/>
                    <a:pt x="815850" y="175736"/>
                    <a:pt x="814898" y="177641"/>
                  </a:cubicBezTo>
                  <a:cubicBezTo>
                    <a:pt x="813945" y="178594"/>
                    <a:pt x="812040" y="180499"/>
                    <a:pt x="811088" y="181451"/>
                  </a:cubicBezTo>
                  <a:cubicBezTo>
                    <a:pt x="809183" y="183356"/>
                    <a:pt x="806325" y="185261"/>
                    <a:pt x="803468" y="187166"/>
                  </a:cubicBezTo>
                  <a:cubicBezTo>
                    <a:pt x="799658" y="189071"/>
                    <a:pt x="795848" y="191929"/>
                    <a:pt x="792038" y="191929"/>
                  </a:cubicBezTo>
                  <a:cubicBezTo>
                    <a:pt x="788228" y="192881"/>
                    <a:pt x="783465" y="193834"/>
                    <a:pt x="779655" y="194786"/>
                  </a:cubicBezTo>
                  <a:cubicBezTo>
                    <a:pt x="777750" y="194786"/>
                    <a:pt x="777750" y="194786"/>
                    <a:pt x="775845" y="195739"/>
                  </a:cubicBezTo>
                  <a:cubicBezTo>
                    <a:pt x="772988" y="195739"/>
                    <a:pt x="770130" y="195739"/>
                    <a:pt x="767273" y="195739"/>
                  </a:cubicBezTo>
                  <a:cubicBezTo>
                    <a:pt x="763463" y="195739"/>
                    <a:pt x="760605" y="196691"/>
                    <a:pt x="756795" y="196691"/>
                  </a:cubicBezTo>
                  <a:cubicBezTo>
                    <a:pt x="753938" y="197644"/>
                    <a:pt x="750128" y="196691"/>
                    <a:pt x="747270" y="197644"/>
                  </a:cubicBezTo>
                  <a:cubicBezTo>
                    <a:pt x="745365" y="198596"/>
                    <a:pt x="741555" y="199549"/>
                    <a:pt x="739650" y="199549"/>
                  </a:cubicBezTo>
                  <a:cubicBezTo>
                    <a:pt x="736793" y="199549"/>
                    <a:pt x="733935" y="200501"/>
                    <a:pt x="732030" y="201454"/>
                  </a:cubicBezTo>
                  <a:cubicBezTo>
                    <a:pt x="729173" y="202406"/>
                    <a:pt x="726315" y="202406"/>
                    <a:pt x="723458" y="203359"/>
                  </a:cubicBezTo>
                  <a:cubicBezTo>
                    <a:pt x="714885" y="206216"/>
                    <a:pt x="706313" y="209074"/>
                    <a:pt x="698693" y="213836"/>
                  </a:cubicBezTo>
                  <a:cubicBezTo>
                    <a:pt x="689168" y="218599"/>
                    <a:pt x="681548" y="226219"/>
                    <a:pt x="674880" y="234791"/>
                  </a:cubicBezTo>
                  <a:cubicBezTo>
                    <a:pt x="673928" y="237649"/>
                    <a:pt x="672975" y="239554"/>
                    <a:pt x="671070" y="241459"/>
                  </a:cubicBezTo>
                  <a:cubicBezTo>
                    <a:pt x="670118" y="244316"/>
                    <a:pt x="669165" y="247174"/>
                    <a:pt x="668213" y="249079"/>
                  </a:cubicBezTo>
                  <a:cubicBezTo>
                    <a:pt x="667260" y="253841"/>
                    <a:pt x="667260" y="258604"/>
                    <a:pt x="666308" y="263366"/>
                  </a:cubicBezTo>
                  <a:cubicBezTo>
                    <a:pt x="665355" y="268129"/>
                    <a:pt x="665355" y="272891"/>
                    <a:pt x="664403" y="277654"/>
                  </a:cubicBezTo>
                  <a:cubicBezTo>
                    <a:pt x="664403" y="279559"/>
                    <a:pt x="663450" y="281464"/>
                    <a:pt x="663450" y="283369"/>
                  </a:cubicBezTo>
                  <a:cubicBezTo>
                    <a:pt x="662498" y="287179"/>
                    <a:pt x="661545" y="290989"/>
                    <a:pt x="659640" y="294799"/>
                  </a:cubicBezTo>
                  <a:cubicBezTo>
                    <a:pt x="659640" y="295751"/>
                    <a:pt x="658688" y="296704"/>
                    <a:pt x="658688" y="297656"/>
                  </a:cubicBezTo>
                  <a:cubicBezTo>
                    <a:pt x="652973" y="310991"/>
                    <a:pt x="644400" y="323374"/>
                    <a:pt x="633923" y="332899"/>
                  </a:cubicBezTo>
                  <a:lnTo>
                    <a:pt x="622493" y="342424"/>
                  </a:lnTo>
                  <a:lnTo>
                    <a:pt x="610110" y="350996"/>
                  </a:lnTo>
                  <a:cubicBezTo>
                    <a:pt x="599633" y="357664"/>
                    <a:pt x="588203" y="363379"/>
                    <a:pt x="574868" y="367189"/>
                  </a:cubicBezTo>
                  <a:cubicBezTo>
                    <a:pt x="569153" y="369094"/>
                    <a:pt x="561533" y="370999"/>
                    <a:pt x="552008" y="373856"/>
                  </a:cubicBezTo>
                  <a:cubicBezTo>
                    <a:pt x="497715" y="391001"/>
                    <a:pt x="490095" y="405289"/>
                    <a:pt x="470093" y="412909"/>
                  </a:cubicBezTo>
                  <a:lnTo>
                    <a:pt x="468188" y="411004"/>
                  </a:lnTo>
                  <a:cubicBezTo>
                    <a:pt x="467235" y="415766"/>
                    <a:pt x="467235" y="417671"/>
                    <a:pt x="468188" y="418624"/>
                  </a:cubicBezTo>
                  <a:cubicBezTo>
                    <a:pt x="471998" y="421481"/>
                    <a:pt x="501525" y="497681"/>
                    <a:pt x="513908" y="537686"/>
                  </a:cubicBezTo>
                  <a:cubicBezTo>
                    <a:pt x="534863" y="608171"/>
                    <a:pt x="559628" y="635794"/>
                    <a:pt x="600585" y="638651"/>
                  </a:cubicBezTo>
                  <a:cubicBezTo>
                    <a:pt x="623445" y="639604"/>
                    <a:pt x="662498" y="666274"/>
                    <a:pt x="680595" y="693896"/>
                  </a:cubicBezTo>
                  <a:cubicBezTo>
                    <a:pt x="688215" y="706279"/>
                    <a:pt x="744413" y="720566"/>
                    <a:pt x="793943" y="722471"/>
                  </a:cubicBezTo>
                  <a:cubicBezTo>
                    <a:pt x="811088" y="723424"/>
                    <a:pt x="828233" y="725329"/>
                    <a:pt x="831090" y="727234"/>
                  </a:cubicBezTo>
                  <a:cubicBezTo>
                    <a:pt x="833948" y="728186"/>
                    <a:pt x="865380" y="730091"/>
                    <a:pt x="899670" y="731044"/>
                  </a:cubicBezTo>
                  <a:cubicBezTo>
                    <a:pt x="934913" y="731996"/>
                    <a:pt x="980633" y="734854"/>
                    <a:pt x="1002540" y="736759"/>
                  </a:cubicBezTo>
                  <a:cubicBezTo>
                    <a:pt x="1024448" y="738664"/>
                    <a:pt x="1046355" y="739616"/>
                    <a:pt x="1051118" y="738664"/>
                  </a:cubicBezTo>
                  <a:cubicBezTo>
                    <a:pt x="1064453" y="735806"/>
                    <a:pt x="1078740" y="718661"/>
                    <a:pt x="1096838" y="681514"/>
                  </a:cubicBezTo>
                  <a:cubicBezTo>
                    <a:pt x="1106363" y="662464"/>
                    <a:pt x="1118745" y="645319"/>
                    <a:pt x="1126365" y="639604"/>
                  </a:cubicBezTo>
                  <a:cubicBezTo>
                    <a:pt x="1147320" y="624364"/>
                    <a:pt x="1193040" y="608171"/>
                    <a:pt x="1199708" y="612934"/>
                  </a:cubicBezTo>
                  <a:cubicBezTo>
                    <a:pt x="1208280" y="618649"/>
                    <a:pt x="1205423" y="623411"/>
                    <a:pt x="1183515" y="639604"/>
                  </a:cubicBezTo>
                  <a:cubicBezTo>
                    <a:pt x="1162560" y="654844"/>
                    <a:pt x="1145415" y="680561"/>
                    <a:pt x="1148273" y="692944"/>
                  </a:cubicBezTo>
                  <a:cubicBezTo>
                    <a:pt x="1149225" y="697706"/>
                    <a:pt x="1147320" y="704374"/>
                    <a:pt x="1143510" y="708184"/>
                  </a:cubicBezTo>
                  <a:cubicBezTo>
                    <a:pt x="1125413" y="726281"/>
                    <a:pt x="1124460" y="740569"/>
                    <a:pt x="1135890" y="781526"/>
                  </a:cubicBezTo>
                  <a:cubicBezTo>
                    <a:pt x="1147320" y="818674"/>
                    <a:pt x="1147320" y="819626"/>
                    <a:pt x="1137795" y="853916"/>
                  </a:cubicBezTo>
                  <a:cubicBezTo>
                    <a:pt x="1125413" y="897731"/>
                    <a:pt x="1129223" y="918686"/>
                    <a:pt x="1153035" y="935831"/>
                  </a:cubicBezTo>
                  <a:cubicBezTo>
                    <a:pt x="1170180" y="948214"/>
                    <a:pt x="1213043" y="957739"/>
                    <a:pt x="1241618" y="954881"/>
                  </a:cubicBezTo>
                  <a:cubicBezTo>
                    <a:pt x="1254000" y="953929"/>
                    <a:pt x="1259715" y="956786"/>
                    <a:pt x="1278765" y="977741"/>
                  </a:cubicBezTo>
                  <a:cubicBezTo>
                    <a:pt x="1291148" y="991076"/>
                    <a:pt x="1310198" y="1008221"/>
                    <a:pt x="1320675" y="1014889"/>
                  </a:cubicBezTo>
                  <a:cubicBezTo>
                    <a:pt x="1349250" y="1032986"/>
                    <a:pt x="1416878" y="1060609"/>
                    <a:pt x="1428308" y="1057751"/>
                  </a:cubicBezTo>
                  <a:cubicBezTo>
                    <a:pt x="1434023" y="1056799"/>
                    <a:pt x="1445453" y="1058704"/>
                    <a:pt x="1454978" y="1061561"/>
                  </a:cubicBezTo>
                  <a:cubicBezTo>
                    <a:pt x="1474028" y="1068229"/>
                    <a:pt x="1503555" y="1091089"/>
                    <a:pt x="1499745" y="1095851"/>
                  </a:cubicBezTo>
                  <a:cubicBezTo>
                    <a:pt x="1498793" y="1097756"/>
                    <a:pt x="1488315" y="1100614"/>
                    <a:pt x="1476885" y="1103471"/>
                  </a:cubicBezTo>
                  <a:lnTo>
                    <a:pt x="1456883" y="1107281"/>
                  </a:lnTo>
                  <a:lnTo>
                    <a:pt x="1463550" y="1123474"/>
                  </a:lnTo>
                  <a:cubicBezTo>
                    <a:pt x="1470218" y="1139666"/>
                    <a:pt x="1470218" y="1140619"/>
                    <a:pt x="1457835" y="1144429"/>
                  </a:cubicBezTo>
                  <a:cubicBezTo>
                    <a:pt x="1451168" y="1147286"/>
                    <a:pt x="1442595" y="1148239"/>
                    <a:pt x="1438785" y="1148239"/>
                  </a:cubicBezTo>
                  <a:cubicBezTo>
                    <a:pt x="1434975" y="1148239"/>
                    <a:pt x="1430213" y="1148239"/>
                    <a:pt x="1428308" y="1149191"/>
                  </a:cubicBezTo>
                  <a:cubicBezTo>
                    <a:pt x="1426403" y="1149191"/>
                    <a:pt x="1418783" y="1146334"/>
                    <a:pt x="1411163" y="1142524"/>
                  </a:cubicBezTo>
                  <a:cubicBezTo>
                    <a:pt x="1403543" y="1138714"/>
                    <a:pt x="1390208" y="1132046"/>
                    <a:pt x="1381635" y="1128236"/>
                  </a:cubicBezTo>
                  <a:cubicBezTo>
                    <a:pt x="1352108" y="1116806"/>
                    <a:pt x="1307340" y="1088231"/>
                    <a:pt x="1298768" y="1075849"/>
                  </a:cubicBezTo>
                  <a:cubicBezTo>
                    <a:pt x="1294005" y="1069181"/>
                    <a:pt x="1274955" y="1056799"/>
                    <a:pt x="1256858" y="1047274"/>
                  </a:cubicBezTo>
                  <a:cubicBezTo>
                    <a:pt x="1225425" y="1031081"/>
                    <a:pt x="1223520" y="1030129"/>
                    <a:pt x="1179705" y="1032986"/>
                  </a:cubicBezTo>
                  <a:cubicBezTo>
                    <a:pt x="1154940" y="1034891"/>
                    <a:pt x="1124460" y="1036796"/>
                    <a:pt x="1113030" y="1038701"/>
                  </a:cubicBezTo>
                  <a:cubicBezTo>
                    <a:pt x="1040640" y="1046321"/>
                    <a:pt x="1010160" y="1036796"/>
                    <a:pt x="972060" y="992981"/>
                  </a:cubicBezTo>
                  <a:cubicBezTo>
                    <a:pt x="937770" y="952976"/>
                    <a:pt x="909195" y="944404"/>
                    <a:pt x="840615" y="952024"/>
                  </a:cubicBezTo>
                  <a:cubicBezTo>
                    <a:pt x="814898" y="954881"/>
                    <a:pt x="792038" y="959644"/>
                    <a:pt x="789180" y="961549"/>
                  </a:cubicBezTo>
                  <a:cubicBezTo>
                    <a:pt x="786323" y="963454"/>
                    <a:pt x="778703" y="965359"/>
                    <a:pt x="772988" y="966311"/>
                  </a:cubicBezTo>
                  <a:cubicBezTo>
                    <a:pt x="757748" y="968216"/>
                    <a:pt x="710123" y="964406"/>
                    <a:pt x="696788" y="960596"/>
                  </a:cubicBezTo>
                  <a:cubicBezTo>
                    <a:pt x="674880" y="954881"/>
                    <a:pt x="597728" y="932974"/>
                    <a:pt x="572963" y="925354"/>
                  </a:cubicBezTo>
                  <a:cubicBezTo>
                    <a:pt x="558675" y="921544"/>
                    <a:pt x="543435" y="917734"/>
                    <a:pt x="539625" y="916781"/>
                  </a:cubicBezTo>
                  <a:cubicBezTo>
                    <a:pt x="535815" y="915829"/>
                    <a:pt x="526290" y="912971"/>
                    <a:pt x="519623" y="910114"/>
                  </a:cubicBezTo>
                  <a:cubicBezTo>
                    <a:pt x="512003" y="907256"/>
                    <a:pt x="494858" y="908209"/>
                    <a:pt x="475808" y="911066"/>
                  </a:cubicBezTo>
                  <a:cubicBezTo>
                    <a:pt x="443423" y="916781"/>
                    <a:pt x="420563" y="912971"/>
                    <a:pt x="364365" y="894874"/>
                  </a:cubicBezTo>
                  <a:cubicBezTo>
                    <a:pt x="308168" y="875824"/>
                    <a:pt x="278640" y="883444"/>
                    <a:pt x="221490" y="929164"/>
                  </a:cubicBezTo>
                  <a:cubicBezTo>
                    <a:pt x="199583" y="947261"/>
                    <a:pt x="179580" y="961549"/>
                    <a:pt x="176723" y="961549"/>
                  </a:cubicBezTo>
                  <a:cubicBezTo>
                    <a:pt x="173865" y="962501"/>
                    <a:pt x="164340" y="972026"/>
                    <a:pt x="153863" y="984409"/>
                  </a:cubicBezTo>
                  <a:cubicBezTo>
                    <a:pt x="136718" y="1005364"/>
                    <a:pt x="134813" y="1006316"/>
                    <a:pt x="102428" y="1012984"/>
                  </a:cubicBezTo>
                  <a:lnTo>
                    <a:pt x="69090" y="1019651"/>
                  </a:lnTo>
                  <a:lnTo>
                    <a:pt x="85283" y="995839"/>
                  </a:lnTo>
                  <a:cubicBezTo>
                    <a:pt x="93855" y="982504"/>
                    <a:pt x="106238" y="970121"/>
                    <a:pt x="111000" y="967264"/>
                  </a:cubicBezTo>
                  <a:cubicBezTo>
                    <a:pt x="115763" y="964406"/>
                    <a:pt x="125288" y="954881"/>
                    <a:pt x="132908" y="945356"/>
                  </a:cubicBezTo>
                  <a:cubicBezTo>
                    <a:pt x="140528" y="935831"/>
                    <a:pt x="158625" y="920591"/>
                    <a:pt x="172913" y="912019"/>
                  </a:cubicBezTo>
                  <a:cubicBezTo>
                    <a:pt x="187200" y="903446"/>
                    <a:pt x="198630" y="894874"/>
                    <a:pt x="198630" y="892969"/>
                  </a:cubicBezTo>
                  <a:cubicBezTo>
                    <a:pt x="197678" y="887254"/>
                    <a:pt x="191963" y="889159"/>
                    <a:pt x="144338" y="908209"/>
                  </a:cubicBezTo>
                  <a:cubicBezTo>
                    <a:pt x="90045" y="930116"/>
                    <a:pt x="60518" y="936784"/>
                    <a:pt x="30990" y="932021"/>
                  </a:cubicBezTo>
                  <a:cubicBezTo>
                    <a:pt x="18608" y="930116"/>
                    <a:pt x="8130" y="926306"/>
                    <a:pt x="7178" y="924401"/>
                  </a:cubicBezTo>
                  <a:cubicBezTo>
                    <a:pt x="5273" y="916781"/>
                    <a:pt x="84330" y="885349"/>
                    <a:pt x="123383" y="878681"/>
                  </a:cubicBezTo>
                  <a:cubicBezTo>
                    <a:pt x="159578" y="872966"/>
                    <a:pt x="227205" y="851059"/>
                    <a:pt x="245303" y="839629"/>
                  </a:cubicBezTo>
                  <a:cubicBezTo>
                    <a:pt x="263400" y="828199"/>
                    <a:pt x="259590" y="829151"/>
                    <a:pt x="362460" y="826294"/>
                  </a:cubicBezTo>
                  <a:cubicBezTo>
                    <a:pt x="381510" y="825341"/>
                    <a:pt x="400560" y="823436"/>
                    <a:pt x="405323" y="820579"/>
                  </a:cubicBezTo>
                  <a:cubicBezTo>
                    <a:pt x="417705" y="812959"/>
                    <a:pt x="416753" y="795814"/>
                    <a:pt x="401513" y="768191"/>
                  </a:cubicBezTo>
                  <a:cubicBezTo>
                    <a:pt x="393893" y="754856"/>
                    <a:pt x="385320" y="737711"/>
                    <a:pt x="381510" y="731044"/>
                  </a:cubicBezTo>
                  <a:cubicBezTo>
                    <a:pt x="377700" y="723424"/>
                    <a:pt x="369128" y="711041"/>
                    <a:pt x="361508" y="704374"/>
                  </a:cubicBezTo>
                  <a:cubicBezTo>
                    <a:pt x="335790" y="677704"/>
                    <a:pt x="333885" y="666274"/>
                    <a:pt x="350078" y="612934"/>
                  </a:cubicBezTo>
                  <a:cubicBezTo>
                    <a:pt x="363413" y="566261"/>
                    <a:pt x="364365" y="563404"/>
                    <a:pt x="354840" y="546259"/>
                  </a:cubicBezTo>
                  <a:cubicBezTo>
                    <a:pt x="350078" y="536734"/>
                    <a:pt x="341505" y="526256"/>
                    <a:pt x="335790" y="522446"/>
                  </a:cubicBezTo>
                  <a:cubicBezTo>
                    <a:pt x="326265" y="515779"/>
                    <a:pt x="258638" y="497681"/>
                    <a:pt x="249113" y="499586"/>
                  </a:cubicBezTo>
                  <a:cubicBezTo>
                    <a:pt x="242445" y="500539"/>
                    <a:pt x="236730" y="491966"/>
                    <a:pt x="232920" y="476726"/>
                  </a:cubicBezTo>
                  <a:cubicBezTo>
                    <a:pt x="228158" y="454819"/>
                    <a:pt x="232920" y="451009"/>
                    <a:pt x="274830" y="442436"/>
                  </a:cubicBezTo>
                  <a:cubicBezTo>
                    <a:pt x="304358" y="435769"/>
                    <a:pt x="334838" y="426244"/>
                    <a:pt x="356745" y="417671"/>
                  </a:cubicBezTo>
                  <a:lnTo>
                    <a:pt x="345315" y="413861"/>
                  </a:lnTo>
                  <a:lnTo>
                    <a:pt x="295785" y="405289"/>
                  </a:lnTo>
                  <a:cubicBezTo>
                    <a:pt x="287213" y="403384"/>
                    <a:pt x="277688" y="401479"/>
                    <a:pt x="267210" y="400526"/>
                  </a:cubicBezTo>
                  <a:cubicBezTo>
                    <a:pt x="258638" y="399574"/>
                    <a:pt x="251970" y="397669"/>
                    <a:pt x="244350" y="393859"/>
                  </a:cubicBezTo>
                  <a:cubicBezTo>
                    <a:pt x="239588" y="391001"/>
                    <a:pt x="234825" y="389096"/>
                    <a:pt x="230063" y="386239"/>
                  </a:cubicBezTo>
                  <a:cubicBezTo>
                    <a:pt x="226253" y="383381"/>
                    <a:pt x="225300" y="379571"/>
                    <a:pt x="227205" y="375761"/>
                  </a:cubicBezTo>
                  <a:cubicBezTo>
                    <a:pt x="229110" y="371951"/>
                    <a:pt x="231968" y="369094"/>
                    <a:pt x="235778" y="369094"/>
                  </a:cubicBezTo>
                  <a:cubicBezTo>
                    <a:pt x="241493" y="368141"/>
                    <a:pt x="246255" y="369094"/>
                    <a:pt x="251018" y="370999"/>
                  </a:cubicBezTo>
                  <a:lnTo>
                    <a:pt x="246255" y="361474"/>
                  </a:lnTo>
                  <a:lnTo>
                    <a:pt x="242445" y="350996"/>
                  </a:lnTo>
                  <a:lnTo>
                    <a:pt x="240540" y="340519"/>
                  </a:lnTo>
                  <a:cubicBezTo>
                    <a:pt x="237683" y="326231"/>
                    <a:pt x="235778" y="311944"/>
                    <a:pt x="236730" y="298609"/>
                  </a:cubicBezTo>
                  <a:lnTo>
                    <a:pt x="229110" y="288131"/>
                  </a:lnTo>
                  <a:cubicBezTo>
                    <a:pt x="227205" y="285274"/>
                    <a:pt x="226253" y="282416"/>
                    <a:pt x="225300" y="278606"/>
                  </a:cubicBezTo>
                  <a:cubicBezTo>
                    <a:pt x="224348" y="274796"/>
                    <a:pt x="227205" y="270986"/>
                    <a:pt x="231015" y="270034"/>
                  </a:cubicBezTo>
                  <a:cubicBezTo>
                    <a:pt x="234825" y="269081"/>
                    <a:pt x="238635" y="269081"/>
                    <a:pt x="241493" y="271939"/>
                  </a:cubicBezTo>
                  <a:lnTo>
                    <a:pt x="253875" y="280511"/>
                  </a:lnTo>
                  <a:cubicBezTo>
                    <a:pt x="258638" y="283369"/>
                    <a:pt x="263400" y="286226"/>
                    <a:pt x="268163" y="288131"/>
                  </a:cubicBezTo>
                  <a:cubicBezTo>
                    <a:pt x="271973" y="289084"/>
                    <a:pt x="275783" y="290036"/>
                    <a:pt x="279593" y="290989"/>
                  </a:cubicBezTo>
                  <a:lnTo>
                    <a:pt x="274830" y="284321"/>
                  </a:lnTo>
                  <a:lnTo>
                    <a:pt x="271020" y="273844"/>
                  </a:lnTo>
                  <a:lnTo>
                    <a:pt x="266258" y="259556"/>
                  </a:lnTo>
                  <a:lnTo>
                    <a:pt x="264353" y="252889"/>
                  </a:lnTo>
                  <a:cubicBezTo>
                    <a:pt x="263400" y="249079"/>
                    <a:pt x="266258" y="246221"/>
                    <a:pt x="269115" y="244316"/>
                  </a:cubicBezTo>
                  <a:cubicBezTo>
                    <a:pt x="271973" y="243364"/>
                    <a:pt x="274830" y="243364"/>
                    <a:pt x="277688" y="245269"/>
                  </a:cubicBezTo>
                  <a:cubicBezTo>
                    <a:pt x="281498" y="247174"/>
                    <a:pt x="284355" y="250031"/>
                    <a:pt x="286260" y="253841"/>
                  </a:cubicBezTo>
                  <a:cubicBezTo>
                    <a:pt x="290070" y="258604"/>
                    <a:pt x="292928" y="264319"/>
                    <a:pt x="295785" y="269081"/>
                  </a:cubicBezTo>
                  <a:cubicBezTo>
                    <a:pt x="298643" y="274796"/>
                    <a:pt x="303405" y="279559"/>
                    <a:pt x="307215" y="284321"/>
                  </a:cubicBezTo>
                  <a:cubicBezTo>
                    <a:pt x="314835" y="291941"/>
                    <a:pt x="321503" y="298609"/>
                    <a:pt x="328170" y="305276"/>
                  </a:cubicBezTo>
                  <a:cubicBezTo>
                    <a:pt x="332933" y="310039"/>
                    <a:pt x="340553" y="315754"/>
                    <a:pt x="349125" y="318611"/>
                  </a:cubicBezTo>
                  <a:cubicBezTo>
                    <a:pt x="350078" y="318611"/>
                    <a:pt x="351030" y="319564"/>
                    <a:pt x="351983" y="319564"/>
                  </a:cubicBezTo>
                  <a:cubicBezTo>
                    <a:pt x="355793" y="320516"/>
                    <a:pt x="359603" y="319564"/>
                    <a:pt x="362460" y="316706"/>
                  </a:cubicBezTo>
                  <a:cubicBezTo>
                    <a:pt x="363413" y="315754"/>
                    <a:pt x="364365" y="314801"/>
                    <a:pt x="364365" y="313849"/>
                  </a:cubicBezTo>
                  <a:cubicBezTo>
                    <a:pt x="365318" y="311944"/>
                    <a:pt x="365318" y="310991"/>
                    <a:pt x="364365" y="309086"/>
                  </a:cubicBezTo>
                  <a:cubicBezTo>
                    <a:pt x="363413" y="303371"/>
                    <a:pt x="364365" y="298609"/>
                    <a:pt x="365318" y="292894"/>
                  </a:cubicBezTo>
                  <a:cubicBezTo>
                    <a:pt x="366270" y="287179"/>
                    <a:pt x="369128" y="281464"/>
                    <a:pt x="372938" y="276701"/>
                  </a:cubicBezTo>
                  <a:cubicBezTo>
                    <a:pt x="376748" y="272891"/>
                    <a:pt x="382463" y="272891"/>
                    <a:pt x="385320" y="276701"/>
                  </a:cubicBezTo>
                  <a:cubicBezTo>
                    <a:pt x="387225" y="278606"/>
                    <a:pt x="388178" y="282416"/>
                    <a:pt x="388178" y="285274"/>
                  </a:cubicBezTo>
                  <a:cubicBezTo>
                    <a:pt x="387225" y="302419"/>
                    <a:pt x="387225" y="318611"/>
                    <a:pt x="387225" y="334804"/>
                  </a:cubicBezTo>
                  <a:lnTo>
                    <a:pt x="446280" y="355759"/>
                  </a:lnTo>
                  <a:lnTo>
                    <a:pt x="455805" y="350996"/>
                  </a:lnTo>
                  <a:lnTo>
                    <a:pt x="470093" y="339566"/>
                  </a:lnTo>
                  <a:cubicBezTo>
                    <a:pt x="481523" y="330041"/>
                    <a:pt x="492000" y="320516"/>
                    <a:pt x="501525" y="309086"/>
                  </a:cubicBezTo>
                  <a:cubicBezTo>
                    <a:pt x="507240" y="301466"/>
                    <a:pt x="512955" y="292894"/>
                    <a:pt x="516765" y="283369"/>
                  </a:cubicBezTo>
                  <a:cubicBezTo>
                    <a:pt x="517718" y="282416"/>
                    <a:pt x="517718" y="282416"/>
                    <a:pt x="517718" y="281464"/>
                  </a:cubicBezTo>
                  <a:cubicBezTo>
                    <a:pt x="520575" y="274796"/>
                    <a:pt x="521528" y="269081"/>
                    <a:pt x="522480" y="262414"/>
                  </a:cubicBezTo>
                  <a:cubicBezTo>
                    <a:pt x="522480" y="255746"/>
                    <a:pt x="521528" y="249079"/>
                    <a:pt x="518670" y="243364"/>
                  </a:cubicBezTo>
                  <a:cubicBezTo>
                    <a:pt x="516765" y="238601"/>
                    <a:pt x="512955" y="233839"/>
                    <a:pt x="511050" y="229076"/>
                  </a:cubicBezTo>
                  <a:cubicBezTo>
                    <a:pt x="506288" y="222409"/>
                    <a:pt x="502478" y="215741"/>
                    <a:pt x="496763" y="210979"/>
                  </a:cubicBezTo>
                  <a:cubicBezTo>
                    <a:pt x="491048" y="205264"/>
                    <a:pt x="484380" y="201454"/>
                    <a:pt x="476760" y="198596"/>
                  </a:cubicBezTo>
                  <a:cubicBezTo>
                    <a:pt x="471045" y="195739"/>
                    <a:pt x="464378" y="192881"/>
                    <a:pt x="457710" y="190024"/>
                  </a:cubicBezTo>
                  <a:cubicBezTo>
                    <a:pt x="453900" y="188119"/>
                    <a:pt x="450090" y="187166"/>
                    <a:pt x="448185" y="186214"/>
                  </a:cubicBezTo>
                  <a:cubicBezTo>
                    <a:pt x="443423" y="184309"/>
                    <a:pt x="438660" y="182404"/>
                    <a:pt x="433898" y="181451"/>
                  </a:cubicBezTo>
                  <a:cubicBezTo>
                    <a:pt x="426278" y="179546"/>
                    <a:pt x="418658" y="177641"/>
                    <a:pt x="411038" y="174784"/>
                  </a:cubicBezTo>
                  <a:lnTo>
                    <a:pt x="400560" y="171926"/>
                  </a:lnTo>
                  <a:cubicBezTo>
                    <a:pt x="395798" y="170021"/>
                    <a:pt x="391035" y="167164"/>
                    <a:pt x="387225" y="163354"/>
                  </a:cubicBezTo>
                  <a:cubicBezTo>
                    <a:pt x="384368" y="160496"/>
                    <a:pt x="383415" y="156686"/>
                    <a:pt x="385320" y="153829"/>
                  </a:cubicBezTo>
                  <a:cubicBezTo>
                    <a:pt x="387225" y="149066"/>
                    <a:pt x="391035" y="146209"/>
                    <a:pt x="395798" y="145256"/>
                  </a:cubicBezTo>
                  <a:cubicBezTo>
                    <a:pt x="400560" y="144304"/>
                    <a:pt x="406275" y="143351"/>
                    <a:pt x="411038" y="144304"/>
                  </a:cubicBezTo>
                  <a:cubicBezTo>
                    <a:pt x="416753" y="145256"/>
                    <a:pt x="422468" y="146209"/>
                    <a:pt x="428183" y="148114"/>
                  </a:cubicBezTo>
                  <a:lnTo>
                    <a:pt x="467235" y="131921"/>
                  </a:lnTo>
                  <a:lnTo>
                    <a:pt x="464378" y="123349"/>
                  </a:lnTo>
                  <a:cubicBezTo>
                    <a:pt x="461520" y="113824"/>
                    <a:pt x="459615" y="104299"/>
                    <a:pt x="459615" y="93821"/>
                  </a:cubicBezTo>
                  <a:cubicBezTo>
                    <a:pt x="459615" y="90011"/>
                    <a:pt x="462473" y="87154"/>
                    <a:pt x="465330" y="85249"/>
                  </a:cubicBezTo>
                  <a:cubicBezTo>
                    <a:pt x="468188" y="84296"/>
                    <a:pt x="471045" y="84296"/>
                    <a:pt x="473903" y="85249"/>
                  </a:cubicBezTo>
                  <a:cubicBezTo>
                    <a:pt x="476760" y="86201"/>
                    <a:pt x="479618" y="88106"/>
                    <a:pt x="480570" y="90964"/>
                  </a:cubicBezTo>
                  <a:cubicBezTo>
                    <a:pt x="482475" y="94774"/>
                    <a:pt x="483428" y="98584"/>
                    <a:pt x="484380" y="101441"/>
                  </a:cubicBezTo>
                  <a:cubicBezTo>
                    <a:pt x="485333" y="106204"/>
                    <a:pt x="487238" y="110966"/>
                    <a:pt x="490095" y="114776"/>
                  </a:cubicBezTo>
                  <a:cubicBezTo>
                    <a:pt x="492000" y="118586"/>
                    <a:pt x="494858" y="122396"/>
                    <a:pt x="496763" y="126206"/>
                  </a:cubicBezTo>
                  <a:cubicBezTo>
                    <a:pt x="498668" y="128111"/>
                    <a:pt x="500573" y="130969"/>
                    <a:pt x="501525" y="132874"/>
                  </a:cubicBezTo>
                  <a:lnTo>
                    <a:pt x="505335" y="132874"/>
                  </a:lnTo>
                  <a:lnTo>
                    <a:pt x="512003" y="133826"/>
                  </a:lnTo>
                  <a:lnTo>
                    <a:pt x="530100" y="138589"/>
                  </a:lnTo>
                  <a:lnTo>
                    <a:pt x="548198" y="144304"/>
                  </a:lnTo>
                  <a:lnTo>
                    <a:pt x="570105" y="150019"/>
                  </a:lnTo>
                  <a:cubicBezTo>
                    <a:pt x="576773" y="151924"/>
                    <a:pt x="584393" y="152876"/>
                    <a:pt x="591060" y="151924"/>
                  </a:cubicBezTo>
                  <a:lnTo>
                    <a:pt x="594870" y="148114"/>
                  </a:lnTo>
                  <a:cubicBezTo>
                    <a:pt x="596775" y="146209"/>
                    <a:pt x="597728" y="143351"/>
                    <a:pt x="598680" y="141446"/>
                  </a:cubicBezTo>
                  <a:cubicBezTo>
                    <a:pt x="598680" y="140494"/>
                    <a:pt x="599633" y="140494"/>
                    <a:pt x="599633" y="140494"/>
                  </a:cubicBezTo>
                  <a:cubicBezTo>
                    <a:pt x="600585" y="137636"/>
                    <a:pt x="601538" y="134779"/>
                    <a:pt x="601538" y="132874"/>
                  </a:cubicBezTo>
                  <a:cubicBezTo>
                    <a:pt x="602490" y="130016"/>
                    <a:pt x="602490" y="127159"/>
                    <a:pt x="602490" y="124301"/>
                  </a:cubicBezTo>
                  <a:cubicBezTo>
                    <a:pt x="602490" y="122396"/>
                    <a:pt x="602490" y="119539"/>
                    <a:pt x="601538" y="117634"/>
                  </a:cubicBezTo>
                  <a:cubicBezTo>
                    <a:pt x="601538" y="116681"/>
                    <a:pt x="600585" y="114776"/>
                    <a:pt x="599633" y="114776"/>
                  </a:cubicBezTo>
                  <a:cubicBezTo>
                    <a:pt x="598680" y="113824"/>
                    <a:pt x="596775" y="112871"/>
                    <a:pt x="595823" y="110966"/>
                  </a:cubicBezTo>
                  <a:cubicBezTo>
                    <a:pt x="594870" y="109061"/>
                    <a:pt x="592965" y="107156"/>
                    <a:pt x="591060" y="105251"/>
                  </a:cubicBezTo>
                  <a:cubicBezTo>
                    <a:pt x="589155" y="104299"/>
                    <a:pt x="587250" y="102394"/>
                    <a:pt x="585345" y="100489"/>
                  </a:cubicBezTo>
                  <a:lnTo>
                    <a:pt x="575820" y="92869"/>
                  </a:lnTo>
                  <a:lnTo>
                    <a:pt x="568200" y="87154"/>
                  </a:lnTo>
                  <a:cubicBezTo>
                    <a:pt x="564390" y="84296"/>
                    <a:pt x="560580" y="80486"/>
                    <a:pt x="558675" y="76676"/>
                  </a:cubicBezTo>
                  <a:cubicBezTo>
                    <a:pt x="556770" y="74771"/>
                    <a:pt x="555818" y="72866"/>
                    <a:pt x="554865" y="70009"/>
                  </a:cubicBezTo>
                  <a:cubicBezTo>
                    <a:pt x="553913" y="67151"/>
                    <a:pt x="553913" y="64294"/>
                    <a:pt x="555818" y="61436"/>
                  </a:cubicBezTo>
                  <a:cubicBezTo>
                    <a:pt x="559628" y="56674"/>
                    <a:pt x="565343" y="54769"/>
                    <a:pt x="571058" y="57626"/>
                  </a:cubicBezTo>
                  <a:cubicBezTo>
                    <a:pt x="582488" y="63341"/>
                    <a:pt x="592965" y="70961"/>
                    <a:pt x="602490" y="80486"/>
                  </a:cubicBezTo>
                  <a:cubicBezTo>
                    <a:pt x="603443" y="81439"/>
                    <a:pt x="604395" y="81439"/>
                    <a:pt x="605348" y="82391"/>
                  </a:cubicBezTo>
                  <a:cubicBezTo>
                    <a:pt x="606300" y="82391"/>
                    <a:pt x="606300" y="82391"/>
                    <a:pt x="607253" y="82391"/>
                  </a:cubicBezTo>
                  <a:cubicBezTo>
                    <a:pt x="612015" y="82391"/>
                    <a:pt x="617730" y="80486"/>
                    <a:pt x="619635" y="75724"/>
                  </a:cubicBezTo>
                  <a:cubicBezTo>
                    <a:pt x="620588" y="72866"/>
                    <a:pt x="622493" y="70961"/>
                    <a:pt x="623445" y="68104"/>
                  </a:cubicBezTo>
                  <a:cubicBezTo>
                    <a:pt x="623445" y="68104"/>
                    <a:pt x="623445" y="68104"/>
                    <a:pt x="623445" y="67151"/>
                  </a:cubicBezTo>
                  <a:cubicBezTo>
                    <a:pt x="624398" y="64294"/>
                    <a:pt x="624398" y="61436"/>
                    <a:pt x="624398" y="58579"/>
                  </a:cubicBezTo>
                  <a:cubicBezTo>
                    <a:pt x="624398" y="56674"/>
                    <a:pt x="623445" y="53816"/>
                    <a:pt x="621540" y="51911"/>
                  </a:cubicBezTo>
                  <a:cubicBezTo>
                    <a:pt x="619635" y="49054"/>
                    <a:pt x="617730" y="46196"/>
                    <a:pt x="614873" y="43339"/>
                  </a:cubicBezTo>
                  <a:cubicBezTo>
                    <a:pt x="610110" y="38576"/>
                    <a:pt x="606300" y="32861"/>
                    <a:pt x="604395" y="27146"/>
                  </a:cubicBezTo>
                  <a:cubicBezTo>
                    <a:pt x="603443" y="24289"/>
                    <a:pt x="603443" y="22384"/>
                    <a:pt x="604395" y="20479"/>
                  </a:cubicBezTo>
                  <a:cubicBezTo>
                    <a:pt x="605348" y="18574"/>
                    <a:pt x="607253" y="16669"/>
                    <a:pt x="609158" y="15716"/>
                  </a:cubicBezTo>
                  <a:cubicBezTo>
                    <a:pt x="612015" y="7144"/>
                    <a:pt x="612968" y="7144"/>
                    <a:pt x="614873" y="7144"/>
                  </a:cubicBezTo>
                  <a:lnTo>
                    <a:pt x="614873" y="7144"/>
                  </a:lnTo>
                  <a:lnTo>
                    <a:pt x="614873" y="7144"/>
                  </a:lnTo>
                  <a:close/>
                  <a:moveTo>
                    <a:pt x="496763" y="160496"/>
                  </a:moveTo>
                  <a:cubicBezTo>
                    <a:pt x="494858" y="160496"/>
                    <a:pt x="493905" y="161449"/>
                    <a:pt x="492000" y="162401"/>
                  </a:cubicBezTo>
                  <a:cubicBezTo>
                    <a:pt x="491048" y="163354"/>
                    <a:pt x="491048" y="164306"/>
                    <a:pt x="492000" y="166211"/>
                  </a:cubicBezTo>
                  <a:cubicBezTo>
                    <a:pt x="496763" y="170974"/>
                    <a:pt x="501525" y="174784"/>
                    <a:pt x="506288" y="178594"/>
                  </a:cubicBezTo>
                  <a:cubicBezTo>
                    <a:pt x="511050" y="182404"/>
                    <a:pt x="515813" y="184309"/>
                    <a:pt x="520575" y="187166"/>
                  </a:cubicBezTo>
                  <a:cubicBezTo>
                    <a:pt x="522480" y="188119"/>
                    <a:pt x="523433" y="189071"/>
                    <a:pt x="525338" y="188119"/>
                  </a:cubicBezTo>
                  <a:cubicBezTo>
                    <a:pt x="531053" y="188119"/>
                    <a:pt x="536768" y="189071"/>
                    <a:pt x="542483" y="189071"/>
                  </a:cubicBezTo>
                  <a:cubicBezTo>
                    <a:pt x="544388" y="189071"/>
                    <a:pt x="546293" y="189071"/>
                    <a:pt x="547245" y="189071"/>
                  </a:cubicBezTo>
                  <a:cubicBezTo>
                    <a:pt x="547245" y="189071"/>
                    <a:pt x="547245" y="190024"/>
                    <a:pt x="547245" y="190024"/>
                  </a:cubicBezTo>
                  <a:cubicBezTo>
                    <a:pt x="550103" y="190976"/>
                    <a:pt x="552960" y="192881"/>
                    <a:pt x="554865" y="195739"/>
                  </a:cubicBezTo>
                  <a:cubicBezTo>
                    <a:pt x="555818" y="196691"/>
                    <a:pt x="556770" y="197644"/>
                    <a:pt x="555818" y="198596"/>
                  </a:cubicBezTo>
                  <a:cubicBezTo>
                    <a:pt x="555818" y="199549"/>
                    <a:pt x="553913" y="201454"/>
                    <a:pt x="553913" y="203359"/>
                  </a:cubicBezTo>
                  <a:cubicBezTo>
                    <a:pt x="553913" y="203359"/>
                    <a:pt x="553913" y="204311"/>
                    <a:pt x="553913" y="204311"/>
                  </a:cubicBezTo>
                  <a:cubicBezTo>
                    <a:pt x="552960" y="207169"/>
                    <a:pt x="551055" y="209074"/>
                    <a:pt x="550103" y="211931"/>
                  </a:cubicBezTo>
                  <a:cubicBezTo>
                    <a:pt x="549150" y="213836"/>
                    <a:pt x="549150" y="215741"/>
                    <a:pt x="548198" y="217646"/>
                  </a:cubicBezTo>
                  <a:lnTo>
                    <a:pt x="548198" y="221456"/>
                  </a:lnTo>
                  <a:cubicBezTo>
                    <a:pt x="549150" y="224314"/>
                    <a:pt x="550103" y="228124"/>
                    <a:pt x="551055" y="230981"/>
                  </a:cubicBezTo>
                  <a:cubicBezTo>
                    <a:pt x="552960" y="239554"/>
                    <a:pt x="553913" y="249079"/>
                    <a:pt x="552960" y="258604"/>
                  </a:cubicBezTo>
                  <a:lnTo>
                    <a:pt x="552960" y="264319"/>
                  </a:lnTo>
                  <a:cubicBezTo>
                    <a:pt x="558675" y="262414"/>
                    <a:pt x="564390" y="260509"/>
                    <a:pt x="570105" y="258604"/>
                  </a:cubicBezTo>
                  <a:cubicBezTo>
                    <a:pt x="572963" y="256699"/>
                    <a:pt x="575820" y="254794"/>
                    <a:pt x="579630" y="253841"/>
                  </a:cubicBezTo>
                  <a:cubicBezTo>
                    <a:pt x="582488" y="252889"/>
                    <a:pt x="584393" y="252889"/>
                    <a:pt x="587250" y="253841"/>
                  </a:cubicBezTo>
                  <a:cubicBezTo>
                    <a:pt x="591060" y="254794"/>
                    <a:pt x="593918" y="258604"/>
                    <a:pt x="592965" y="263366"/>
                  </a:cubicBezTo>
                  <a:cubicBezTo>
                    <a:pt x="592965" y="265271"/>
                    <a:pt x="592013" y="267176"/>
                    <a:pt x="592013" y="269081"/>
                  </a:cubicBezTo>
                  <a:cubicBezTo>
                    <a:pt x="591060" y="270034"/>
                    <a:pt x="591060" y="270986"/>
                    <a:pt x="590108" y="271939"/>
                  </a:cubicBezTo>
                  <a:cubicBezTo>
                    <a:pt x="588203" y="274796"/>
                    <a:pt x="586298" y="276701"/>
                    <a:pt x="583440" y="278606"/>
                  </a:cubicBezTo>
                  <a:cubicBezTo>
                    <a:pt x="577725" y="282416"/>
                    <a:pt x="572010" y="286226"/>
                    <a:pt x="566295" y="290036"/>
                  </a:cubicBezTo>
                  <a:cubicBezTo>
                    <a:pt x="560580" y="293846"/>
                    <a:pt x="554865" y="297656"/>
                    <a:pt x="549150" y="302419"/>
                  </a:cubicBezTo>
                  <a:cubicBezTo>
                    <a:pt x="538673" y="310039"/>
                    <a:pt x="529148" y="319564"/>
                    <a:pt x="520575" y="328136"/>
                  </a:cubicBezTo>
                  <a:cubicBezTo>
                    <a:pt x="514860" y="333851"/>
                    <a:pt x="509145" y="340519"/>
                    <a:pt x="502478" y="346234"/>
                  </a:cubicBezTo>
                  <a:lnTo>
                    <a:pt x="494858" y="353854"/>
                  </a:lnTo>
                  <a:lnTo>
                    <a:pt x="495810" y="353854"/>
                  </a:lnTo>
                  <a:cubicBezTo>
                    <a:pt x="518670" y="350044"/>
                    <a:pt x="541530" y="345281"/>
                    <a:pt x="562485" y="337661"/>
                  </a:cubicBezTo>
                  <a:cubicBezTo>
                    <a:pt x="571058" y="334804"/>
                    <a:pt x="577725" y="330994"/>
                    <a:pt x="585345" y="327184"/>
                  </a:cubicBezTo>
                  <a:cubicBezTo>
                    <a:pt x="593918" y="321469"/>
                    <a:pt x="603443" y="315754"/>
                    <a:pt x="610110" y="308134"/>
                  </a:cubicBezTo>
                  <a:cubicBezTo>
                    <a:pt x="615825" y="302419"/>
                    <a:pt x="620588" y="295751"/>
                    <a:pt x="624398" y="289084"/>
                  </a:cubicBezTo>
                  <a:cubicBezTo>
                    <a:pt x="625350" y="287179"/>
                    <a:pt x="626303" y="284321"/>
                    <a:pt x="628208" y="282416"/>
                  </a:cubicBezTo>
                  <a:cubicBezTo>
                    <a:pt x="631065" y="274796"/>
                    <a:pt x="632018" y="266224"/>
                    <a:pt x="632970" y="257651"/>
                  </a:cubicBezTo>
                  <a:cubicBezTo>
                    <a:pt x="632970" y="241459"/>
                    <a:pt x="628208" y="226219"/>
                    <a:pt x="618683" y="212884"/>
                  </a:cubicBezTo>
                  <a:cubicBezTo>
                    <a:pt x="612015" y="204311"/>
                    <a:pt x="604395" y="196691"/>
                    <a:pt x="595823" y="190976"/>
                  </a:cubicBezTo>
                  <a:cubicBezTo>
                    <a:pt x="586298" y="185261"/>
                    <a:pt x="575820" y="179546"/>
                    <a:pt x="565343" y="175736"/>
                  </a:cubicBezTo>
                  <a:cubicBezTo>
                    <a:pt x="562485" y="174784"/>
                    <a:pt x="558675" y="173831"/>
                    <a:pt x="555818" y="171926"/>
                  </a:cubicBezTo>
                  <a:cubicBezTo>
                    <a:pt x="546293" y="169069"/>
                    <a:pt x="537720" y="166211"/>
                    <a:pt x="528195" y="163354"/>
                  </a:cubicBezTo>
                  <a:cubicBezTo>
                    <a:pt x="526290" y="163354"/>
                    <a:pt x="524385" y="162401"/>
                    <a:pt x="523433" y="162401"/>
                  </a:cubicBezTo>
                  <a:cubicBezTo>
                    <a:pt x="521528" y="162401"/>
                    <a:pt x="520575" y="162401"/>
                    <a:pt x="518670" y="161449"/>
                  </a:cubicBezTo>
                  <a:cubicBezTo>
                    <a:pt x="517718" y="161449"/>
                    <a:pt x="515813" y="161449"/>
                    <a:pt x="514860" y="161449"/>
                  </a:cubicBezTo>
                  <a:cubicBezTo>
                    <a:pt x="511050" y="161449"/>
                    <a:pt x="507240" y="160496"/>
                    <a:pt x="502478" y="159544"/>
                  </a:cubicBezTo>
                  <a:cubicBezTo>
                    <a:pt x="500573" y="159544"/>
                    <a:pt x="498668" y="160496"/>
                    <a:pt x="496763" y="160496"/>
                  </a:cubicBezTo>
                  <a:lnTo>
                    <a:pt x="496763" y="160496"/>
                  </a:lnTo>
                  <a:close/>
                  <a:moveTo>
                    <a:pt x="273878" y="309086"/>
                  </a:moveTo>
                  <a:cubicBezTo>
                    <a:pt x="271973" y="318611"/>
                    <a:pt x="271973" y="328136"/>
                    <a:pt x="272925" y="336709"/>
                  </a:cubicBezTo>
                  <a:cubicBezTo>
                    <a:pt x="274830" y="348139"/>
                    <a:pt x="280545" y="358616"/>
                    <a:pt x="289118" y="367189"/>
                  </a:cubicBezTo>
                  <a:cubicBezTo>
                    <a:pt x="291023" y="369094"/>
                    <a:pt x="293880" y="371951"/>
                    <a:pt x="296738" y="373856"/>
                  </a:cubicBezTo>
                  <a:cubicBezTo>
                    <a:pt x="298643" y="374809"/>
                    <a:pt x="301500" y="375761"/>
                    <a:pt x="303405" y="376714"/>
                  </a:cubicBezTo>
                  <a:cubicBezTo>
                    <a:pt x="304358" y="376714"/>
                    <a:pt x="306263" y="377666"/>
                    <a:pt x="307215" y="378619"/>
                  </a:cubicBezTo>
                  <a:cubicBezTo>
                    <a:pt x="308168" y="378619"/>
                    <a:pt x="308168" y="379571"/>
                    <a:pt x="309120" y="379571"/>
                  </a:cubicBezTo>
                  <a:lnTo>
                    <a:pt x="312930" y="379571"/>
                  </a:lnTo>
                  <a:cubicBezTo>
                    <a:pt x="312930" y="375761"/>
                    <a:pt x="312930" y="372904"/>
                    <a:pt x="311025" y="369094"/>
                  </a:cubicBezTo>
                  <a:cubicBezTo>
                    <a:pt x="308168" y="364331"/>
                    <a:pt x="306263" y="359569"/>
                    <a:pt x="306263" y="353854"/>
                  </a:cubicBezTo>
                  <a:cubicBezTo>
                    <a:pt x="306263" y="352901"/>
                    <a:pt x="306263" y="350996"/>
                    <a:pt x="306263" y="350044"/>
                  </a:cubicBezTo>
                  <a:cubicBezTo>
                    <a:pt x="307215" y="348139"/>
                    <a:pt x="309120" y="347186"/>
                    <a:pt x="311025" y="346234"/>
                  </a:cubicBezTo>
                  <a:cubicBezTo>
                    <a:pt x="313883" y="345281"/>
                    <a:pt x="317693" y="345281"/>
                    <a:pt x="321503" y="346234"/>
                  </a:cubicBezTo>
                  <a:cubicBezTo>
                    <a:pt x="322455" y="346234"/>
                    <a:pt x="323408" y="347186"/>
                    <a:pt x="324360" y="347186"/>
                  </a:cubicBezTo>
                  <a:cubicBezTo>
                    <a:pt x="328170" y="349091"/>
                    <a:pt x="331980" y="351949"/>
                    <a:pt x="335790" y="355759"/>
                  </a:cubicBezTo>
                  <a:cubicBezTo>
                    <a:pt x="339600" y="359569"/>
                    <a:pt x="343410" y="362426"/>
                    <a:pt x="346268" y="367189"/>
                  </a:cubicBezTo>
                  <a:cubicBezTo>
                    <a:pt x="349125" y="370999"/>
                    <a:pt x="351030" y="374809"/>
                    <a:pt x="353888" y="378619"/>
                  </a:cubicBezTo>
                  <a:lnTo>
                    <a:pt x="356745" y="382429"/>
                  </a:lnTo>
                  <a:cubicBezTo>
                    <a:pt x="370080" y="389096"/>
                    <a:pt x="384368" y="393859"/>
                    <a:pt x="398655" y="396716"/>
                  </a:cubicBezTo>
                  <a:lnTo>
                    <a:pt x="409133" y="398621"/>
                  </a:lnTo>
                  <a:lnTo>
                    <a:pt x="415800" y="399574"/>
                  </a:lnTo>
                  <a:cubicBezTo>
                    <a:pt x="415800" y="396716"/>
                    <a:pt x="415800" y="392906"/>
                    <a:pt x="414848" y="390049"/>
                  </a:cubicBezTo>
                  <a:cubicBezTo>
                    <a:pt x="413895" y="386239"/>
                    <a:pt x="412943" y="382429"/>
                    <a:pt x="410085" y="378619"/>
                  </a:cubicBezTo>
                  <a:cubicBezTo>
                    <a:pt x="407228" y="373856"/>
                    <a:pt x="402465" y="370046"/>
                    <a:pt x="398655" y="366236"/>
                  </a:cubicBezTo>
                  <a:cubicBezTo>
                    <a:pt x="392940" y="361474"/>
                    <a:pt x="387225" y="356711"/>
                    <a:pt x="380558" y="353854"/>
                  </a:cubicBezTo>
                  <a:cubicBezTo>
                    <a:pt x="369128" y="347186"/>
                    <a:pt x="356745" y="341471"/>
                    <a:pt x="343410" y="334804"/>
                  </a:cubicBezTo>
                  <a:lnTo>
                    <a:pt x="335790" y="331946"/>
                  </a:lnTo>
                  <a:lnTo>
                    <a:pt x="330075" y="329089"/>
                  </a:lnTo>
                  <a:lnTo>
                    <a:pt x="317693" y="324326"/>
                  </a:lnTo>
                  <a:lnTo>
                    <a:pt x="289118" y="313849"/>
                  </a:lnTo>
                  <a:lnTo>
                    <a:pt x="273878" y="309086"/>
                  </a:lnTo>
                  <a:lnTo>
                    <a:pt x="273878" y="309086"/>
                  </a:lnTo>
                  <a:lnTo>
                    <a:pt x="273878" y="3090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/>
            <p:cNvSpPr/>
            <p:nvPr/>
          </p:nvSpPr>
          <p:spPr>
            <a:xfrm>
              <a:off x="2171914" y="3208066"/>
              <a:ext cx="1514475" cy="1066800"/>
            </a:xfrm>
            <a:custGeom>
              <a:avLst/>
              <a:gdLst>
                <a:gd name="connsiteX0" fmla="*/ 493951 w 1514475"/>
                <a:gd name="connsiteY0" fmla="*/ 10001 h 1066800"/>
                <a:gd name="connsiteX1" fmla="*/ 500619 w 1514475"/>
                <a:gd name="connsiteY1" fmla="*/ 10001 h 1066800"/>
                <a:gd name="connsiteX2" fmla="*/ 505381 w 1514475"/>
                <a:gd name="connsiteY2" fmla="*/ 12859 h 1066800"/>
                <a:gd name="connsiteX3" fmla="*/ 511096 w 1514475"/>
                <a:gd name="connsiteY3" fmla="*/ 17621 h 1066800"/>
                <a:gd name="connsiteX4" fmla="*/ 524431 w 1514475"/>
                <a:gd name="connsiteY4" fmla="*/ 26194 h 1066800"/>
                <a:gd name="connsiteX5" fmla="*/ 526336 w 1514475"/>
                <a:gd name="connsiteY5" fmla="*/ 25241 h 1066800"/>
                <a:gd name="connsiteX6" fmla="*/ 527289 w 1514475"/>
                <a:gd name="connsiteY6" fmla="*/ 24289 h 1066800"/>
                <a:gd name="connsiteX7" fmla="*/ 529194 w 1514475"/>
                <a:gd name="connsiteY7" fmla="*/ 20479 h 1066800"/>
                <a:gd name="connsiteX8" fmla="*/ 541576 w 1514475"/>
                <a:gd name="connsiteY8" fmla="*/ 8096 h 1066800"/>
                <a:gd name="connsiteX9" fmla="*/ 549196 w 1514475"/>
                <a:gd name="connsiteY9" fmla="*/ 7144 h 1066800"/>
                <a:gd name="connsiteX10" fmla="*/ 551101 w 1514475"/>
                <a:gd name="connsiteY10" fmla="*/ 7144 h 1066800"/>
                <a:gd name="connsiteX11" fmla="*/ 557769 w 1514475"/>
                <a:gd name="connsiteY11" fmla="*/ 11906 h 1066800"/>
                <a:gd name="connsiteX12" fmla="*/ 559674 w 1514475"/>
                <a:gd name="connsiteY12" fmla="*/ 15716 h 1066800"/>
                <a:gd name="connsiteX13" fmla="*/ 558721 w 1514475"/>
                <a:gd name="connsiteY13" fmla="*/ 25241 h 1066800"/>
                <a:gd name="connsiteX14" fmla="*/ 553959 w 1514475"/>
                <a:gd name="connsiteY14" fmla="*/ 42386 h 1066800"/>
                <a:gd name="connsiteX15" fmla="*/ 553006 w 1514475"/>
                <a:gd name="connsiteY15" fmla="*/ 44291 h 1066800"/>
                <a:gd name="connsiteX16" fmla="*/ 551101 w 1514475"/>
                <a:gd name="connsiteY16" fmla="*/ 52864 h 1066800"/>
                <a:gd name="connsiteX17" fmla="*/ 538719 w 1514475"/>
                <a:gd name="connsiteY17" fmla="*/ 75724 h 1066800"/>
                <a:gd name="connsiteX18" fmla="*/ 528242 w 1514475"/>
                <a:gd name="connsiteY18" fmla="*/ 98584 h 1066800"/>
                <a:gd name="connsiteX19" fmla="*/ 527289 w 1514475"/>
                <a:gd name="connsiteY19" fmla="*/ 107156 h 1066800"/>
                <a:gd name="connsiteX20" fmla="*/ 526336 w 1514475"/>
                <a:gd name="connsiteY20" fmla="*/ 116681 h 1066800"/>
                <a:gd name="connsiteX21" fmla="*/ 527289 w 1514475"/>
                <a:gd name="connsiteY21" fmla="*/ 135731 h 1066800"/>
                <a:gd name="connsiteX22" fmla="*/ 527289 w 1514475"/>
                <a:gd name="connsiteY22" fmla="*/ 136684 h 1066800"/>
                <a:gd name="connsiteX23" fmla="*/ 527289 w 1514475"/>
                <a:gd name="connsiteY23" fmla="*/ 149066 h 1066800"/>
                <a:gd name="connsiteX24" fmla="*/ 526336 w 1514475"/>
                <a:gd name="connsiteY24" fmla="*/ 153829 h 1066800"/>
                <a:gd name="connsiteX25" fmla="*/ 524431 w 1514475"/>
                <a:gd name="connsiteY25" fmla="*/ 163354 h 1066800"/>
                <a:gd name="connsiteX26" fmla="*/ 523479 w 1514475"/>
                <a:gd name="connsiteY26" fmla="*/ 167164 h 1066800"/>
                <a:gd name="connsiteX27" fmla="*/ 529194 w 1514475"/>
                <a:gd name="connsiteY27" fmla="*/ 172879 h 1066800"/>
                <a:gd name="connsiteX28" fmla="*/ 533956 w 1514475"/>
                <a:gd name="connsiteY28" fmla="*/ 177641 h 1066800"/>
                <a:gd name="connsiteX29" fmla="*/ 540624 w 1514475"/>
                <a:gd name="connsiteY29" fmla="*/ 183356 h 1066800"/>
                <a:gd name="connsiteX30" fmla="*/ 549196 w 1514475"/>
                <a:gd name="connsiteY30" fmla="*/ 189071 h 1066800"/>
                <a:gd name="connsiteX31" fmla="*/ 553959 w 1514475"/>
                <a:gd name="connsiteY31" fmla="*/ 190976 h 1066800"/>
                <a:gd name="connsiteX32" fmla="*/ 560626 w 1514475"/>
                <a:gd name="connsiteY32" fmla="*/ 190976 h 1066800"/>
                <a:gd name="connsiteX33" fmla="*/ 570151 w 1514475"/>
                <a:gd name="connsiteY33" fmla="*/ 188119 h 1066800"/>
                <a:gd name="connsiteX34" fmla="*/ 579676 w 1514475"/>
                <a:gd name="connsiteY34" fmla="*/ 184309 h 1066800"/>
                <a:gd name="connsiteX35" fmla="*/ 582534 w 1514475"/>
                <a:gd name="connsiteY35" fmla="*/ 183356 h 1066800"/>
                <a:gd name="connsiteX36" fmla="*/ 586344 w 1514475"/>
                <a:gd name="connsiteY36" fmla="*/ 180499 h 1066800"/>
                <a:gd name="connsiteX37" fmla="*/ 590154 w 1514475"/>
                <a:gd name="connsiteY37" fmla="*/ 177641 h 1066800"/>
                <a:gd name="connsiteX38" fmla="*/ 595869 w 1514475"/>
                <a:gd name="connsiteY38" fmla="*/ 172879 h 1066800"/>
                <a:gd name="connsiteX39" fmla="*/ 600631 w 1514475"/>
                <a:gd name="connsiteY39" fmla="*/ 168116 h 1066800"/>
                <a:gd name="connsiteX40" fmla="*/ 604442 w 1514475"/>
                <a:gd name="connsiteY40" fmla="*/ 164306 h 1066800"/>
                <a:gd name="connsiteX41" fmla="*/ 611109 w 1514475"/>
                <a:gd name="connsiteY41" fmla="*/ 155734 h 1066800"/>
                <a:gd name="connsiteX42" fmla="*/ 622539 w 1514475"/>
                <a:gd name="connsiteY42" fmla="*/ 131921 h 1066800"/>
                <a:gd name="connsiteX43" fmla="*/ 624444 w 1514475"/>
                <a:gd name="connsiteY43" fmla="*/ 127159 h 1066800"/>
                <a:gd name="connsiteX44" fmla="*/ 625396 w 1514475"/>
                <a:gd name="connsiteY44" fmla="*/ 121444 h 1066800"/>
                <a:gd name="connsiteX45" fmla="*/ 629206 w 1514475"/>
                <a:gd name="connsiteY45" fmla="*/ 103346 h 1066800"/>
                <a:gd name="connsiteX46" fmla="*/ 633017 w 1514475"/>
                <a:gd name="connsiteY46" fmla="*/ 96679 h 1066800"/>
                <a:gd name="connsiteX47" fmla="*/ 634921 w 1514475"/>
                <a:gd name="connsiteY47" fmla="*/ 92869 h 1066800"/>
                <a:gd name="connsiteX48" fmla="*/ 639684 w 1514475"/>
                <a:gd name="connsiteY48" fmla="*/ 87154 h 1066800"/>
                <a:gd name="connsiteX49" fmla="*/ 644446 w 1514475"/>
                <a:gd name="connsiteY49" fmla="*/ 82391 h 1066800"/>
                <a:gd name="connsiteX50" fmla="*/ 650161 w 1514475"/>
                <a:gd name="connsiteY50" fmla="*/ 83344 h 1066800"/>
                <a:gd name="connsiteX51" fmla="*/ 652067 w 1514475"/>
                <a:gd name="connsiteY51" fmla="*/ 83344 h 1066800"/>
                <a:gd name="connsiteX52" fmla="*/ 653971 w 1514475"/>
                <a:gd name="connsiteY52" fmla="*/ 84296 h 1066800"/>
                <a:gd name="connsiteX53" fmla="*/ 655876 w 1514475"/>
                <a:gd name="connsiteY53" fmla="*/ 86201 h 1066800"/>
                <a:gd name="connsiteX54" fmla="*/ 657781 w 1514475"/>
                <a:gd name="connsiteY54" fmla="*/ 89059 h 1066800"/>
                <a:gd name="connsiteX55" fmla="*/ 658734 w 1514475"/>
                <a:gd name="connsiteY55" fmla="*/ 90964 h 1066800"/>
                <a:gd name="connsiteX56" fmla="*/ 657781 w 1514475"/>
                <a:gd name="connsiteY56" fmla="*/ 97631 h 1066800"/>
                <a:gd name="connsiteX57" fmla="*/ 653019 w 1514475"/>
                <a:gd name="connsiteY57" fmla="*/ 125254 h 1066800"/>
                <a:gd name="connsiteX58" fmla="*/ 650161 w 1514475"/>
                <a:gd name="connsiteY58" fmla="*/ 135731 h 1066800"/>
                <a:gd name="connsiteX59" fmla="*/ 651114 w 1514475"/>
                <a:gd name="connsiteY59" fmla="*/ 145256 h 1066800"/>
                <a:gd name="connsiteX60" fmla="*/ 653019 w 1514475"/>
                <a:gd name="connsiteY60" fmla="*/ 148114 h 1066800"/>
                <a:gd name="connsiteX61" fmla="*/ 656829 w 1514475"/>
                <a:gd name="connsiteY61" fmla="*/ 150019 h 1066800"/>
                <a:gd name="connsiteX62" fmla="*/ 661592 w 1514475"/>
                <a:gd name="connsiteY62" fmla="*/ 150019 h 1066800"/>
                <a:gd name="connsiteX63" fmla="*/ 669211 w 1514475"/>
                <a:gd name="connsiteY63" fmla="*/ 149066 h 1066800"/>
                <a:gd name="connsiteX64" fmla="*/ 677784 w 1514475"/>
                <a:gd name="connsiteY64" fmla="*/ 145256 h 1066800"/>
                <a:gd name="connsiteX65" fmla="*/ 695881 w 1514475"/>
                <a:gd name="connsiteY65" fmla="*/ 134779 h 1066800"/>
                <a:gd name="connsiteX66" fmla="*/ 711121 w 1514475"/>
                <a:gd name="connsiteY66" fmla="*/ 126206 h 1066800"/>
                <a:gd name="connsiteX67" fmla="*/ 714931 w 1514475"/>
                <a:gd name="connsiteY67" fmla="*/ 125254 h 1066800"/>
                <a:gd name="connsiteX68" fmla="*/ 717789 w 1514475"/>
                <a:gd name="connsiteY68" fmla="*/ 127159 h 1066800"/>
                <a:gd name="connsiteX69" fmla="*/ 719694 w 1514475"/>
                <a:gd name="connsiteY69" fmla="*/ 129064 h 1066800"/>
                <a:gd name="connsiteX70" fmla="*/ 720646 w 1514475"/>
                <a:gd name="connsiteY70" fmla="*/ 133826 h 1066800"/>
                <a:gd name="connsiteX71" fmla="*/ 719694 w 1514475"/>
                <a:gd name="connsiteY71" fmla="*/ 138589 h 1066800"/>
                <a:gd name="connsiteX72" fmla="*/ 719694 w 1514475"/>
                <a:gd name="connsiteY72" fmla="*/ 139541 h 1066800"/>
                <a:gd name="connsiteX73" fmla="*/ 718742 w 1514475"/>
                <a:gd name="connsiteY73" fmla="*/ 144304 h 1066800"/>
                <a:gd name="connsiteX74" fmla="*/ 718742 w 1514475"/>
                <a:gd name="connsiteY74" fmla="*/ 145256 h 1066800"/>
                <a:gd name="connsiteX75" fmla="*/ 718742 w 1514475"/>
                <a:gd name="connsiteY75" fmla="*/ 148114 h 1066800"/>
                <a:gd name="connsiteX76" fmla="*/ 715884 w 1514475"/>
                <a:gd name="connsiteY76" fmla="*/ 150971 h 1066800"/>
                <a:gd name="connsiteX77" fmla="*/ 713026 w 1514475"/>
                <a:gd name="connsiteY77" fmla="*/ 155734 h 1066800"/>
                <a:gd name="connsiteX78" fmla="*/ 709217 w 1514475"/>
                <a:gd name="connsiteY78" fmla="*/ 159544 h 1066800"/>
                <a:gd name="connsiteX79" fmla="*/ 702549 w 1514475"/>
                <a:gd name="connsiteY79" fmla="*/ 165259 h 1066800"/>
                <a:gd name="connsiteX80" fmla="*/ 692071 w 1514475"/>
                <a:gd name="connsiteY80" fmla="*/ 171926 h 1066800"/>
                <a:gd name="connsiteX81" fmla="*/ 680642 w 1514475"/>
                <a:gd name="connsiteY81" fmla="*/ 175736 h 1066800"/>
                <a:gd name="connsiteX82" fmla="*/ 676831 w 1514475"/>
                <a:gd name="connsiteY82" fmla="*/ 176689 h 1066800"/>
                <a:gd name="connsiteX83" fmla="*/ 668259 w 1514475"/>
                <a:gd name="connsiteY83" fmla="*/ 177641 h 1066800"/>
                <a:gd name="connsiteX84" fmla="*/ 657781 w 1514475"/>
                <a:gd name="connsiteY84" fmla="*/ 179546 h 1066800"/>
                <a:gd name="connsiteX85" fmla="*/ 648256 w 1514475"/>
                <a:gd name="connsiteY85" fmla="*/ 181451 h 1066800"/>
                <a:gd name="connsiteX86" fmla="*/ 640636 w 1514475"/>
                <a:gd name="connsiteY86" fmla="*/ 184309 h 1066800"/>
                <a:gd name="connsiteX87" fmla="*/ 633017 w 1514475"/>
                <a:gd name="connsiteY87" fmla="*/ 186214 h 1066800"/>
                <a:gd name="connsiteX88" fmla="*/ 625396 w 1514475"/>
                <a:gd name="connsiteY88" fmla="*/ 189071 h 1066800"/>
                <a:gd name="connsiteX89" fmla="*/ 601584 w 1514475"/>
                <a:gd name="connsiteY89" fmla="*/ 201454 h 1066800"/>
                <a:gd name="connsiteX90" fmla="*/ 580629 w 1514475"/>
                <a:gd name="connsiteY90" fmla="*/ 225266 h 1066800"/>
                <a:gd name="connsiteX91" fmla="*/ 577771 w 1514475"/>
                <a:gd name="connsiteY91" fmla="*/ 232886 h 1066800"/>
                <a:gd name="connsiteX92" fmla="*/ 575867 w 1514475"/>
                <a:gd name="connsiteY92" fmla="*/ 241459 h 1066800"/>
                <a:gd name="connsiteX93" fmla="*/ 575867 w 1514475"/>
                <a:gd name="connsiteY93" fmla="*/ 255746 h 1066800"/>
                <a:gd name="connsiteX94" fmla="*/ 575867 w 1514475"/>
                <a:gd name="connsiteY94" fmla="*/ 270034 h 1066800"/>
                <a:gd name="connsiteX95" fmla="*/ 574914 w 1514475"/>
                <a:gd name="connsiteY95" fmla="*/ 275749 h 1066800"/>
                <a:gd name="connsiteX96" fmla="*/ 573009 w 1514475"/>
                <a:gd name="connsiteY96" fmla="*/ 287179 h 1066800"/>
                <a:gd name="connsiteX97" fmla="*/ 572056 w 1514475"/>
                <a:gd name="connsiteY97" fmla="*/ 290036 h 1066800"/>
                <a:gd name="connsiteX98" fmla="*/ 551101 w 1514475"/>
                <a:gd name="connsiteY98" fmla="*/ 328136 h 1066800"/>
                <a:gd name="connsiteX99" fmla="*/ 540624 w 1514475"/>
                <a:gd name="connsiteY99" fmla="*/ 338614 h 1066800"/>
                <a:gd name="connsiteX100" fmla="*/ 530146 w 1514475"/>
                <a:gd name="connsiteY100" fmla="*/ 348139 h 1066800"/>
                <a:gd name="connsiteX101" fmla="*/ 497761 w 1514475"/>
                <a:gd name="connsiteY101" fmla="*/ 368141 h 1066800"/>
                <a:gd name="connsiteX102" fmla="*/ 475854 w 1514475"/>
                <a:gd name="connsiteY102" fmla="*/ 377666 h 1066800"/>
                <a:gd name="connsiteX103" fmla="*/ 399654 w 1514475"/>
                <a:gd name="connsiteY103" fmla="*/ 425291 h 1066800"/>
                <a:gd name="connsiteX104" fmla="*/ 397749 w 1514475"/>
                <a:gd name="connsiteY104" fmla="*/ 423386 h 1066800"/>
                <a:gd name="connsiteX105" fmla="*/ 398701 w 1514475"/>
                <a:gd name="connsiteY105" fmla="*/ 431006 h 1066800"/>
                <a:gd name="connsiteX106" fmla="*/ 458709 w 1514475"/>
                <a:gd name="connsiteY106" fmla="*/ 544354 h 1066800"/>
                <a:gd name="connsiteX107" fmla="*/ 556817 w 1514475"/>
                <a:gd name="connsiteY107" fmla="*/ 634841 h 1066800"/>
                <a:gd name="connsiteX108" fmla="*/ 643494 w 1514475"/>
                <a:gd name="connsiteY108" fmla="*/ 680561 h 1066800"/>
                <a:gd name="connsiteX109" fmla="*/ 759699 w 1514475"/>
                <a:gd name="connsiteY109" fmla="*/ 696754 h 1066800"/>
                <a:gd name="connsiteX110" fmla="*/ 796846 w 1514475"/>
                <a:gd name="connsiteY110" fmla="*/ 696754 h 1066800"/>
                <a:gd name="connsiteX111" fmla="*/ 865426 w 1514475"/>
                <a:gd name="connsiteY111" fmla="*/ 692944 h 1066800"/>
                <a:gd name="connsiteX112" fmla="*/ 969249 w 1514475"/>
                <a:gd name="connsiteY112" fmla="*/ 687229 h 1066800"/>
                <a:gd name="connsiteX113" fmla="*/ 1017826 w 1514475"/>
                <a:gd name="connsiteY113" fmla="*/ 683419 h 1066800"/>
                <a:gd name="connsiteX114" fmla="*/ 1056879 w 1514475"/>
                <a:gd name="connsiteY114" fmla="*/ 621506 h 1066800"/>
                <a:gd name="connsiteX115" fmla="*/ 1080692 w 1514475"/>
                <a:gd name="connsiteY115" fmla="*/ 575786 h 1066800"/>
                <a:gd name="connsiteX116" fmla="*/ 1150224 w 1514475"/>
                <a:gd name="connsiteY116" fmla="*/ 541496 h 1066800"/>
                <a:gd name="connsiteX117" fmla="*/ 1137842 w 1514475"/>
                <a:gd name="connsiteY117" fmla="*/ 570071 h 1066800"/>
                <a:gd name="connsiteX118" fmla="*/ 1109267 w 1514475"/>
                <a:gd name="connsiteY118" fmla="*/ 626269 h 1066800"/>
                <a:gd name="connsiteX119" fmla="*/ 1106409 w 1514475"/>
                <a:gd name="connsiteY119" fmla="*/ 642461 h 1066800"/>
                <a:gd name="connsiteX120" fmla="*/ 1108314 w 1514475"/>
                <a:gd name="connsiteY120" fmla="*/ 715804 h 1066800"/>
                <a:gd name="connsiteX121" fmla="*/ 1118792 w 1514475"/>
                <a:gd name="connsiteY121" fmla="*/ 787241 h 1066800"/>
                <a:gd name="connsiteX122" fmla="*/ 1144509 w 1514475"/>
                <a:gd name="connsiteY122" fmla="*/ 866299 h 1066800"/>
                <a:gd name="connsiteX123" fmla="*/ 1234996 w 1514475"/>
                <a:gd name="connsiteY123" fmla="*/ 875824 h 1066800"/>
                <a:gd name="connsiteX124" fmla="*/ 1274049 w 1514475"/>
                <a:gd name="connsiteY124" fmla="*/ 894874 h 1066800"/>
                <a:gd name="connsiteX125" fmla="*/ 1320721 w 1514475"/>
                <a:gd name="connsiteY125" fmla="*/ 927259 h 1066800"/>
                <a:gd name="connsiteX126" fmla="*/ 1432164 w 1514475"/>
                <a:gd name="connsiteY126" fmla="*/ 958691 h 1066800"/>
                <a:gd name="connsiteX127" fmla="*/ 1458834 w 1514475"/>
                <a:gd name="connsiteY127" fmla="*/ 959644 h 1066800"/>
                <a:gd name="connsiteX128" fmla="*/ 1507411 w 1514475"/>
                <a:gd name="connsiteY128" fmla="*/ 989171 h 1066800"/>
                <a:gd name="connsiteX129" fmla="*/ 1485504 w 1514475"/>
                <a:gd name="connsiteY129" fmla="*/ 998696 h 1066800"/>
                <a:gd name="connsiteX130" fmla="*/ 1465501 w 1514475"/>
                <a:gd name="connsiteY130" fmla="*/ 1004411 h 1066800"/>
                <a:gd name="connsiteX131" fmla="*/ 1474074 w 1514475"/>
                <a:gd name="connsiteY131" fmla="*/ 1019651 h 1066800"/>
                <a:gd name="connsiteX132" fmla="*/ 1471217 w 1514475"/>
                <a:gd name="connsiteY132" fmla="*/ 1041559 h 1066800"/>
                <a:gd name="connsiteX133" fmla="*/ 1452167 w 1514475"/>
                <a:gd name="connsiteY133" fmla="*/ 1047274 h 1066800"/>
                <a:gd name="connsiteX134" fmla="*/ 1442642 w 1514475"/>
                <a:gd name="connsiteY134" fmla="*/ 1049179 h 1066800"/>
                <a:gd name="connsiteX135" fmla="*/ 1424544 w 1514475"/>
                <a:gd name="connsiteY135" fmla="*/ 1044416 h 1066800"/>
                <a:gd name="connsiteX136" fmla="*/ 1394064 w 1514475"/>
                <a:gd name="connsiteY136" fmla="*/ 1033939 h 1066800"/>
                <a:gd name="connsiteX137" fmla="*/ 1305482 w 1514475"/>
                <a:gd name="connsiteY137" fmla="*/ 991076 h 1066800"/>
                <a:gd name="connsiteX138" fmla="*/ 1260714 w 1514475"/>
                <a:gd name="connsiteY138" fmla="*/ 967264 h 1066800"/>
                <a:gd name="connsiteX139" fmla="*/ 1182609 w 1514475"/>
                <a:gd name="connsiteY139" fmla="*/ 961549 h 1066800"/>
                <a:gd name="connsiteX140" fmla="*/ 1116886 w 1514475"/>
                <a:gd name="connsiteY140" fmla="*/ 973931 h 1066800"/>
                <a:gd name="connsiteX141" fmla="*/ 972106 w 1514475"/>
                <a:gd name="connsiteY141" fmla="*/ 944404 h 1066800"/>
                <a:gd name="connsiteX142" fmla="*/ 835899 w 1514475"/>
                <a:gd name="connsiteY142" fmla="*/ 917734 h 1066800"/>
                <a:gd name="connsiteX143" fmla="*/ 786369 w 1514475"/>
                <a:gd name="connsiteY143" fmla="*/ 932974 h 1066800"/>
                <a:gd name="connsiteX144" fmla="*/ 770176 w 1514475"/>
                <a:gd name="connsiteY144" fmla="*/ 939641 h 1066800"/>
                <a:gd name="connsiteX145" fmla="*/ 693024 w 1514475"/>
                <a:gd name="connsiteY145" fmla="*/ 942499 h 1066800"/>
                <a:gd name="connsiteX146" fmla="*/ 566342 w 1514475"/>
                <a:gd name="connsiteY146" fmla="*/ 921544 h 1066800"/>
                <a:gd name="connsiteX147" fmla="*/ 532051 w 1514475"/>
                <a:gd name="connsiteY147" fmla="*/ 915829 h 1066800"/>
                <a:gd name="connsiteX148" fmla="*/ 512049 w 1514475"/>
                <a:gd name="connsiteY148" fmla="*/ 911066 h 1066800"/>
                <a:gd name="connsiteX149" fmla="*/ 469186 w 1514475"/>
                <a:gd name="connsiteY149" fmla="*/ 916781 h 1066800"/>
                <a:gd name="connsiteX150" fmla="*/ 356791 w 1514475"/>
                <a:gd name="connsiteY150" fmla="*/ 912971 h 1066800"/>
                <a:gd name="connsiteX151" fmla="*/ 219631 w 1514475"/>
                <a:gd name="connsiteY151" fmla="*/ 962501 h 1066800"/>
                <a:gd name="connsiteX152" fmla="*/ 178674 w 1514475"/>
                <a:gd name="connsiteY152" fmla="*/ 999649 h 1066800"/>
                <a:gd name="connsiteX153" fmla="*/ 159624 w 1514475"/>
                <a:gd name="connsiteY153" fmla="*/ 1024414 h 1066800"/>
                <a:gd name="connsiteX154" fmla="*/ 111999 w 1514475"/>
                <a:gd name="connsiteY154" fmla="*/ 1057751 h 1066800"/>
                <a:gd name="connsiteX155" fmla="*/ 79614 w 1514475"/>
                <a:gd name="connsiteY155" fmla="*/ 1068229 h 1066800"/>
                <a:gd name="connsiteX156" fmla="*/ 92949 w 1514475"/>
                <a:gd name="connsiteY156" fmla="*/ 1042511 h 1066800"/>
                <a:gd name="connsiteX157" fmla="*/ 114856 w 1514475"/>
                <a:gd name="connsiteY157" fmla="*/ 1011079 h 1066800"/>
                <a:gd name="connsiteX158" fmla="*/ 133906 w 1514475"/>
                <a:gd name="connsiteY158" fmla="*/ 987266 h 1066800"/>
                <a:gd name="connsiteX159" fmla="*/ 170101 w 1514475"/>
                <a:gd name="connsiteY159" fmla="*/ 950119 h 1066800"/>
                <a:gd name="connsiteX160" fmla="*/ 192961 w 1514475"/>
                <a:gd name="connsiteY160" fmla="*/ 928211 h 1066800"/>
                <a:gd name="connsiteX161" fmla="*/ 140574 w 1514475"/>
                <a:gd name="connsiteY161" fmla="*/ 950119 h 1066800"/>
                <a:gd name="connsiteX162" fmla="*/ 31036 w 1514475"/>
                <a:gd name="connsiteY162" fmla="*/ 986314 h 1066800"/>
                <a:gd name="connsiteX163" fmla="*/ 7224 w 1514475"/>
                <a:gd name="connsiteY163" fmla="*/ 981551 h 1066800"/>
                <a:gd name="connsiteX164" fmla="*/ 116761 w 1514475"/>
                <a:gd name="connsiteY164" fmla="*/ 923449 h 1066800"/>
                <a:gd name="connsiteX165" fmla="*/ 232966 w 1514475"/>
                <a:gd name="connsiteY165" fmla="*/ 871061 h 1066800"/>
                <a:gd name="connsiteX166" fmla="*/ 347266 w 1514475"/>
                <a:gd name="connsiteY166" fmla="*/ 845344 h 1066800"/>
                <a:gd name="connsiteX167" fmla="*/ 389176 w 1514475"/>
                <a:gd name="connsiteY167" fmla="*/ 834866 h 1066800"/>
                <a:gd name="connsiteX168" fmla="*/ 379651 w 1514475"/>
                <a:gd name="connsiteY168" fmla="*/ 783431 h 1066800"/>
                <a:gd name="connsiteX169" fmla="*/ 355839 w 1514475"/>
                <a:gd name="connsiteY169" fmla="*/ 748189 h 1066800"/>
                <a:gd name="connsiteX170" fmla="*/ 332979 w 1514475"/>
                <a:gd name="connsiteY170" fmla="*/ 723424 h 1066800"/>
                <a:gd name="connsiteX171" fmla="*/ 310119 w 1514475"/>
                <a:gd name="connsiteY171" fmla="*/ 633889 h 1066800"/>
                <a:gd name="connsiteX172" fmla="*/ 307261 w 1514475"/>
                <a:gd name="connsiteY172" fmla="*/ 567214 h 1066800"/>
                <a:gd name="connsiteX173" fmla="*/ 286306 w 1514475"/>
                <a:gd name="connsiteY173" fmla="*/ 545306 h 1066800"/>
                <a:gd name="connsiteX174" fmla="*/ 197724 w 1514475"/>
                <a:gd name="connsiteY174" fmla="*/ 531971 h 1066800"/>
                <a:gd name="connsiteX175" fmla="*/ 178674 w 1514475"/>
                <a:gd name="connsiteY175" fmla="*/ 511016 h 1066800"/>
                <a:gd name="connsiteX176" fmla="*/ 215821 w 1514475"/>
                <a:gd name="connsiteY176" fmla="*/ 471964 h 1066800"/>
                <a:gd name="connsiteX177" fmla="*/ 294879 w 1514475"/>
                <a:gd name="connsiteY177" fmla="*/ 438626 h 1066800"/>
                <a:gd name="connsiteX178" fmla="*/ 282496 w 1514475"/>
                <a:gd name="connsiteY178" fmla="*/ 436721 h 1066800"/>
                <a:gd name="connsiteX179" fmla="*/ 232014 w 1514475"/>
                <a:gd name="connsiteY179" fmla="*/ 432911 h 1066800"/>
                <a:gd name="connsiteX180" fmla="*/ 203439 w 1514475"/>
                <a:gd name="connsiteY180" fmla="*/ 431006 h 1066800"/>
                <a:gd name="connsiteX181" fmla="*/ 180579 w 1514475"/>
                <a:gd name="connsiteY181" fmla="*/ 427196 h 1066800"/>
                <a:gd name="connsiteX182" fmla="*/ 166291 w 1514475"/>
                <a:gd name="connsiteY182" fmla="*/ 421481 h 1066800"/>
                <a:gd name="connsiteX183" fmla="*/ 161529 w 1514475"/>
                <a:gd name="connsiteY183" fmla="*/ 411004 h 1066800"/>
                <a:gd name="connsiteX184" fmla="*/ 169149 w 1514475"/>
                <a:gd name="connsiteY184" fmla="*/ 403384 h 1066800"/>
                <a:gd name="connsiteX185" fmla="*/ 184389 w 1514475"/>
                <a:gd name="connsiteY185" fmla="*/ 404336 h 1066800"/>
                <a:gd name="connsiteX186" fmla="*/ 178674 w 1514475"/>
                <a:gd name="connsiteY186" fmla="*/ 394811 h 1066800"/>
                <a:gd name="connsiteX187" fmla="*/ 173911 w 1514475"/>
                <a:gd name="connsiteY187" fmla="*/ 385286 h 1066800"/>
                <a:gd name="connsiteX188" fmla="*/ 170101 w 1514475"/>
                <a:gd name="connsiteY188" fmla="*/ 374809 h 1066800"/>
                <a:gd name="connsiteX189" fmla="*/ 161529 w 1514475"/>
                <a:gd name="connsiteY189" fmla="*/ 332899 h 1066800"/>
                <a:gd name="connsiteX190" fmla="*/ 152956 w 1514475"/>
                <a:gd name="connsiteY190" fmla="*/ 323374 h 1066800"/>
                <a:gd name="connsiteX191" fmla="*/ 148194 w 1514475"/>
                <a:gd name="connsiteY191" fmla="*/ 313849 h 1066800"/>
                <a:gd name="connsiteX192" fmla="*/ 152956 w 1514475"/>
                <a:gd name="connsiteY192" fmla="*/ 305276 h 1066800"/>
                <a:gd name="connsiteX193" fmla="*/ 163434 w 1514475"/>
                <a:gd name="connsiteY193" fmla="*/ 306229 h 1066800"/>
                <a:gd name="connsiteX194" fmla="*/ 176769 w 1514475"/>
                <a:gd name="connsiteY194" fmla="*/ 312896 h 1066800"/>
                <a:gd name="connsiteX195" fmla="*/ 192009 w 1514475"/>
                <a:gd name="connsiteY195" fmla="*/ 318611 h 1066800"/>
                <a:gd name="connsiteX196" fmla="*/ 203439 w 1514475"/>
                <a:gd name="connsiteY196" fmla="*/ 320516 h 1066800"/>
                <a:gd name="connsiteX197" fmla="*/ 197724 w 1514475"/>
                <a:gd name="connsiteY197" fmla="*/ 313849 h 1066800"/>
                <a:gd name="connsiteX198" fmla="*/ 192009 w 1514475"/>
                <a:gd name="connsiteY198" fmla="*/ 303371 h 1066800"/>
                <a:gd name="connsiteX199" fmla="*/ 185341 w 1514475"/>
                <a:gd name="connsiteY199" fmla="*/ 289084 h 1066800"/>
                <a:gd name="connsiteX200" fmla="*/ 182484 w 1514475"/>
                <a:gd name="connsiteY200" fmla="*/ 282416 h 1066800"/>
                <a:gd name="connsiteX201" fmla="*/ 186294 w 1514475"/>
                <a:gd name="connsiteY201" fmla="*/ 272891 h 1066800"/>
                <a:gd name="connsiteX202" fmla="*/ 194866 w 1514475"/>
                <a:gd name="connsiteY202" fmla="*/ 272891 h 1066800"/>
                <a:gd name="connsiteX203" fmla="*/ 204391 w 1514475"/>
                <a:gd name="connsiteY203" fmla="*/ 280511 h 1066800"/>
                <a:gd name="connsiteX204" fmla="*/ 215821 w 1514475"/>
                <a:gd name="connsiteY204" fmla="*/ 294799 h 1066800"/>
                <a:gd name="connsiteX205" fmla="*/ 229156 w 1514475"/>
                <a:gd name="connsiteY205" fmla="*/ 308134 h 1066800"/>
                <a:gd name="connsiteX206" fmla="*/ 252969 w 1514475"/>
                <a:gd name="connsiteY206" fmla="*/ 327184 h 1066800"/>
                <a:gd name="connsiteX207" fmla="*/ 274876 w 1514475"/>
                <a:gd name="connsiteY207" fmla="*/ 337661 h 1066800"/>
                <a:gd name="connsiteX208" fmla="*/ 277734 w 1514475"/>
                <a:gd name="connsiteY208" fmla="*/ 337661 h 1066800"/>
                <a:gd name="connsiteX209" fmla="*/ 287259 w 1514475"/>
                <a:gd name="connsiteY209" fmla="*/ 333851 h 1066800"/>
                <a:gd name="connsiteX210" fmla="*/ 289164 w 1514475"/>
                <a:gd name="connsiteY210" fmla="*/ 330041 h 1066800"/>
                <a:gd name="connsiteX211" fmla="*/ 289164 w 1514475"/>
                <a:gd name="connsiteY211" fmla="*/ 325279 h 1066800"/>
                <a:gd name="connsiteX212" fmla="*/ 288211 w 1514475"/>
                <a:gd name="connsiteY212" fmla="*/ 309086 h 1066800"/>
                <a:gd name="connsiteX213" fmla="*/ 293926 w 1514475"/>
                <a:gd name="connsiteY213" fmla="*/ 292894 h 1066800"/>
                <a:gd name="connsiteX214" fmla="*/ 306309 w 1514475"/>
                <a:gd name="connsiteY214" fmla="*/ 291941 h 1066800"/>
                <a:gd name="connsiteX215" fmla="*/ 310119 w 1514475"/>
                <a:gd name="connsiteY215" fmla="*/ 300514 h 1066800"/>
                <a:gd name="connsiteX216" fmla="*/ 315834 w 1514475"/>
                <a:gd name="connsiteY216" fmla="*/ 350044 h 1066800"/>
                <a:gd name="connsiteX217" fmla="*/ 376794 w 1514475"/>
                <a:gd name="connsiteY217" fmla="*/ 364331 h 1066800"/>
                <a:gd name="connsiteX218" fmla="*/ 385366 w 1514475"/>
                <a:gd name="connsiteY218" fmla="*/ 358616 h 1066800"/>
                <a:gd name="connsiteX219" fmla="*/ 397749 w 1514475"/>
                <a:gd name="connsiteY219" fmla="*/ 346234 h 1066800"/>
                <a:gd name="connsiteX220" fmla="*/ 424419 w 1514475"/>
                <a:gd name="connsiteY220" fmla="*/ 312896 h 1066800"/>
                <a:gd name="connsiteX221" fmla="*/ 436801 w 1514475"/>
                <a:gd name="connsiteY221" fmla="*/ 286226 h 1066800"/>
                <a:gd name="connsiteX222" fmla="*/ 437754 w 1514475"/>
                <a:gd name="connsiteY222" fmla="*/ 284321 h 1066800"/>
                <a:gd name="connsiteX223" fmla="*/ 439659 w 1514475"/>
                <a:gd name="connsiteY223" fmla="*/ 265271 h 1066800"/>
                <a:gd name="connsiteX224" fmla="*/ 433944 w 1514475"/>
                <a:gd name="connsiteY224" fmla="*/ 246221 h 1066800"/>
                <a:gd name="connsiteX225" fmla="*/ 424419 w 1514475"/>
                <a:gd name="connsiteY225" fmla="*/ 232886 h 1066800"/>
                <a:gd name="connsiteX226" fmla="*/ 408226 w 1514475"/>
                <a:gd name="connsiteY226" fmla="*/ 215741 h 1066800"/>
                <a:gd name="connsiteX227" fmla="*/ 386319 w 1514475"/>
                <a:gd name="connsiteY227" fmla="*/ 205264 h 1066800"/>
                <a:gd name="connsiteX228" fmla="*/ 366316 w 1514475"/>
                <a:gd name="connsiteY228" fmla="*/ 198596 h 1066800"/>
                <a:gd name="connsiteX229" fmla="*/ 355839 w 1514475"/>
                <a:gd name="connsiteY229" fmla="*/ 195739 h 1066800"/>
                <a:gd name="connsiteX230" fmla="*/ 340599 w 1514475"/>
                <a:gd name="connsiteY230" fmla="*/ 192881 h 1066800"/>
                <a:gd name="connsiteX231" fmla="*/ 316786 w 1514475"/>
                <a:gd name="connsiteY231" fmla="*/ 189071 h 1066800"/>
                <a:gd name="connsiteX232" fmla="*/ 306309 w 1514475"/>
                <a:gd name="connsiteY232" fmla="*/ 187166 h 1066800"/>
                <a:gd name="connsiteX233" fmla="*/ 292021 w 1514475"/>
                <a:gd name="connsiteY233" fmla="*/ 179546 h 1066800"/>
                <a:gd name="connsiteX234" fmla="*/ 289164 w 1514475"/>
                <a:gd name="connsiteY234" fmla="*/ 170021 h 1066800"/>
                <a:gd name="connsiteX235" fmla="*/ 298689 w 1514475"/>
                <a:gd name="connsiteY235" fmla="*/ 160496 h 1066800"/>
                <a:gd name="connsiteX236" fmla="*/ 313929 w 1514475"/>
                <a:gd name="connsiteY236" fmla="*/ 158591 h 1066800"/>
                <a:gd name="connsiteX237" fmla="*/ 331074 w 1514475"/>
                <a:gd name="connsiteY237" fmla="*/ 160496 h 1066800"/>
                <a:gd name="connsiteX238" fmla="*/ 368221 w 1514475"/>
                <a:gd name="connsiteY238" fmla="*/ 140494 h 1066800"/>
                <a:gd name="connsiteX239" fmla="*/ 364411 w 1514475"/>
                <a:gd name="connsiteY239" fmla="*/ 131921 h 1066800"/>
                <a:gd name="connsiteX240" fmla="*/ 355839 w 1514475"/>
                <a:gd name="connsiteY240" fmla="*/ 103346 h 1066800"/>
                <a:gd name="connsiteX241" fmla="*/ 360601 w 1514475"/>
                <a:gd name="connsiteY241" fmla="*/ 93821 h 1066800"/>
                <a:gd name="connsiteX242" fmla="*/ 369174 w 1514475"/>
                <a:gd name="connsiteY242" fmla="*/ 92869 h 1066800"/>
                <a:gd name="connsiteX243" fmla="*/ 376794 w 1514475"/>
                <a:gd name="connsiteY243" fmla="*/ 97631 h 1066800"/>
                <a:gd name="connsiteX244" fmla="*/ 382509 w 1514475"/>
                <a:gd name="connsiteY244" fmla="*/ 108109 h 1066800"/>
                <a:gd name="connsiteX245" fmla="*/ 389176 w 1514475"/>
                <a:gd name="connsiteY245" fmla="*/ 120491 h 1066800"/>
                <a:gd name="connsiteX246" fmla="*/ 396796 w 1514475"/>
                <a:gd name="connsiteY246" fmla="*/ 130969 h 1066800"/>
                <a:gd name="connsiteX247" fmla="*/ 402511 w 1514475"/>
                <a:gd name="connsiteY247" fmla="*/ 137636 h 1066800"/>
                <a:gd name="connsiteX248" fmla="*/ 406321 w 1514475"/>
                <a:gd name="connsiteY248" fmla="*/ 136684 h 1066800"/>
                <a:gd name="connsiteX249" fmla="*/ 412989 w 1514475"/>
                <a:gd name="connsiteY249" fmla="*/ 136684 h 1066800"/>
                <a:gd name="connsiteX250" fmla="*/ 432039 w 1514475"/>
                <a:gd name="connsiteY250" fmla="*/ 139541 h 1066800"/>
                <a:gd name="connsiteX251" fmla="*/ 450136 w 1514475"/>
                <a:gd name="connsiteY251" fmla="*/ 143351 h 1066800"/>
                <a:gd name="connsiteX252" fmla="*/ 472996 w 1514475"/>
                <a:gd name="connsiteY252" fmla="*/ 147161 h 1066800"/>
                <a:gd name="connsiteX253" fmla="*/ 493951 w 1514475"/>
                <a:gd name="connsiteY253" fmla="*/ 147161 h 1066800"/>
                <a:gd name="connsiteX254" fmla="*/ 496809 w 1514475"/>
                <a:gd name="connsiteY254" fmla="*/ 143351 h 1066800"/>
                <a:gd name="connsiteX255" fmla="*/ 499666 w 1514475"/>
                <a:gd name="connsiteY255" fmla="*/ 135731 h 1066800"/>
                <a:gd name="connsiteX256" fmla="*/ 500619 w 1514475"/>
                <a:gd name="connsiteY256" fmla="*/ 134779 h 1066800"/>
                <a:gd name="connsiteX257" fmla="*/ 501571 w 1514475"/>
                <a:gd name="connsiteY257" fmla="*/ 127159 h 1066800"/>
                <a:gd name="connsiteX258" fmla="*/ 500619 w 1514475"/>
                <a:gd name="connsiteY258" fmla="*/ 118586 h 1066800"/>
                <a:gd name="connsiteX259" fmla="*/ 498714 w 1514475"/>
                <a:gd name="connsiteY259" fmla="*/ 111919 h 1066800"/>
                <a:gd name="connsiteX260" fmla="*/ 496809 w 1514475"/>
                <a:gd name="connsiteY260" fmla="*/ 109061 h 1066800"/>
                <a:gd name="connsiteX261" fmla="*/ 492046 w 1514475"/>
                <a:gd name="connsiteY261" fmla="*/ 105251 h 1066800"/>
                <a:gd name="connsiteX262" fmla="*/ 486331 w 1514475"/>
                <a:gd name="connsiteY262" fmla="*/ 99536 h 1066800"/>
                <a:gd name="connsiteX263" fmla="*/ 479664 w 1514475"/>
                <a:gd name="connsiteY263" fmla="*/ 95726 h 1066800"/>
                <a:gd name="connsiteX264" fmla="*/ 465376 w 1514475"/>
                <a:gd name="connsiteY264" fmla="*/ 92869 h 1066800"/>
                <a:gd name="connsiteX265" fmla="*/ 457756 w 1514475"/>
                <a:gd name="connsiteY265" fmla="*/ 88106 h 1066800"/>
                <a:gd name="connsiteX266" fmla="*/ 447279 w 1514475"/>
                <a:gd name="connsiteY266" fmla="*/ 78581 h 1066800"/>
                <a:gd name="connsiteX267" fmla="*/ 442516 w 1514475"/>
                <a:gd name="connsiteY267" fmla="*/ 71914 h 1066800"/>
                <a:gd name="connsiteX268" fmla="*/ 442516 w 1514475"/>
                <a:gd name="connsiteY268" fmla="*/ 63341 h 1066800"/>
                <a:gd name="connsiteX269" fmla="*/ 457756 w 1514475"/>
                <a:gd name="connsiteY269" fmla="*/ 57626 h 1066800"/>
                <a:gd name="connsiteX270" fmla="*/ 492046 w 1514475"/>
                <a:gd name="connsiteY270" fmla="*/ 76676 h 1066800"/>
                <a:gd name="connsiteX271" fmla="*/ 494904 w 1514475"/>
                <a:gd name="connsiteY271" fmla="*/ 77629 h 1066800"/>
                <a:gd name="connsiteX272" fmla="*/ 496809 w 1514475"/>
                <a:gd name="connsiteY272" fmla="*/ 77629 h 1066800"/>
                <a:gd name="connsiteX273" fmla="*/ 508239 w 1514475"/>
                <a:gd name="connsiteY273" fmla="*/ 70009 h 1066800"/>
                <a:gd name="connsiteX274" fmla="*/ 511096 w 1514475"/>
                <a:gd name="connsiteY274" fmla="*/ 62389 h 1066800"/>
                <a:gd name="connsiteX275" fmla="*/ 511096 w 1514475"/>
                <a:gd name="connsiteY275" fmla="*/ 61436 h 1066800"/>
                <a:gd name="connsiteX276" fmla="*/ 511096 w 1514475"/>
                <a:gd name="connsiteY276" fmla="*/ 52864 h 1066800"/>
                <a:gd name="connsiteX277" fmla="*/ 507286 w 1514475"/>
                <a:gd name="connsiteY277" fmla="*/ 46196 h 1066800"/>
                <a:gd name="connsiteX278" fmla="*/ 499666 w 1514475"/>
                <a:gd name="connsiteY278" fmla="*/ 37624 h 1066800"/>
                <a:gd name="connsiteX279" fmla="*/ 487284 w 1514475"/>
                <a:gd name="connsiteY279" fmla="*/ 22384 h 1066800"/>
                <a:gd name="connsiteX280" fmla="*/ 486331 w 1514475"/>
                <a:gd name="connsiteY280" fmla="*/ 15716 h 1066800"/>
                <a:gd name="connsiteX281" fmla="*/ 491094 w 1514475"/>
                <a:gd name="connsiteY281" fmla="*/ 10001 h 1066800"/>
                <a:gd name="connsiteX282" fmla="*/ 493951 w 1514475"/>
                <a:gd name="connsiteY282" fmla="*/ 10001 h 1066800"/>
                <a:gd name="connsiteX283" fmla="*/ 493951 w 1514475"/>
                <a:gd name="connsiteY283" fmla="*/ 10001 h 1066800"/>
                <a:gd name="connsiteX284" fmla="*/ 493951 w 1514475"/>
                <a:gd name="connsiteY284" fmla="*/ 10001 h 1066800"/>
                <a:gd name="connsiteX285" fmla="*/ 394891 w 1514475"/>
                <a:gd name="connsiteY285" fmla="*/ 174784 h 1066800"/>
                <a:gd name="connsiteX286" fmla="*/ 391081 w 1514475"/>
                <a:gd name="connsiteY286" fmla="*/ 177641 h 1066800"/>
                <a:gd name="connsiteX287" fmla="*/ 392034 w 1514475"/>
                <a:gd name="connsiteY287" fmla="*/ 181451 h 1066800"/>
                <a:gd name="connsiteX288" fmla="*/ 407274 w 1514475"/>
                <a:gd name="connsiteY288" fmla="*/ 191929 h 1066800"/>
                <a:gd name="connsiteX289" fmla="*/ 422514 w 1514475"/>
                <a:gd name="connsiteY289" fmla="*/ 198596 h 1066800"/>
                <a:gd name="connsiteX290" fmla="*/ 427276 w 1514475"/>
                <a:gd name="connsiteY290" fmla="*/ 199549 h 1066800"/>
                <a:gd name="connsiteX291" fmla="*/ 444421 w 1514475"/>
                <a:gd name="connsiteY291" fmla="*/ 198596 h 1066800"/>
                <a:gd name="connsiteX292" fmla="*/ 449184 w 1514475"/>
                <a:gd name="connsiteY292" fmla="*/ 198596 h 1066800"/>
                <a:gd name="connsiteX293" fmla="*/ 449184 w 1514475"/>
                <a:gd name="connsiteY293" fmla="*/ 199549 h 1066800"/>
                <a:gd name="connsiteX294" fmla="*/ 456804 w 1514475"/>
                <a:gd name="connsiteY294" fmla="*/ 204311 h 1066800"/>
                <a:gd name="connsiteX295" fmla="*/ 458709 w 1514475"/>
                <a:gd name="connsiteY295" fmla="*/ 207169 h 1066800"/>
                <a:gd name="connsiteX296" fmla="*/ 456804 w 1514475"/>
                <a:gd name="connsiteY296" fmla="*/ 211931 h 1066800"/>
                <a:gd name="connsiteX297" fmla="*/ 456804 w 1514475"/>
                <a:gd name="connsiteY297" fmla="*/ 212884 h 1066800"/>
                <a:gd name="connsiteX298" fmla="*/ 453946 w 1514475"/>
                <a:gd name="connsiteY298" fmla="*/ 220504 h 1066800"/>
                <a:gd name="connsiteX299" fmla="*/ 452994 w 1514475"/>
                <a:gd name="connsiteY299" fmla="*/ 227171 h 1066800"/>
                <a:gd name="connsiteX300" fmla="*/ 452994 w 1514475"/>
                <a:gd name="connsiteY300" fmla="*/ 230981 h 1066800"/>
                <a:gd name="connsiteX301" fmla="*/ 456804 w 1514475"/>
                <a:gd name="connsiteY301" fmla="*/ 240506 h 1066800"/>
                <a:gd name="connsiteX302" fmla="*/ 462519 w 1514475"/>
                <a:gd name="connsiteY302" fmla="*/ 268129 h 1066800"/>
                <a:gd name="connsiteX303" fmla="*/ 463471 w 1514475"/>
                <a:gd name="connsiteY303" fmla="*/ 273844 h 1066800"/>
                <a:gd name="connsiteX304" fmla="*/ 479664 w 1514475"/>
                <a:gd name="connsiteY304" fmla="*/ 266224 h 1066800"/>
                <a:gd name="connsiteX305" fmla="*/ 488236 w 1514475"/>
                <a:gd name="connsiteY305" fmla="*/ 260509 h 1066800"/>
                <a:gd name="connsiteX306" fmla="*/ 495856 w 1514475"/>
                <a:gd name="connsiteY306" fmla="*/ 259556 h 1066800"/>
                <a:gd name="connsiteX307" fmla="*/ 502524 w 1514475"/>
                <a:gd name="connsiteY307" fmla="*/ 268129 h 1066800"/>
                <a:gd name="connsiteX308" fmla="*/ 501571 w 1514475"/>
                <a:gd name="connsiteY308" fmla="*/ 273844 h 1066800"/>
                <a:gd name="connsiteX309" fmla="*/ 499666 w 1514475"/>
                <a:gd name="connsiteY309" fmla="*/ 276701 h 1066800"/>
                <a:gd name="connsiteX310" fmla="*/ 493951 w 1514475"/>
                <a:gd name="connsiteY310" fmla="*/ 283369 h 1066800"/>
                <a:gd name="connsiteX311" fmla="*/ 478711 w 1514475"/>
                <a:gd name="connsiteY311" fmla="*/ 296704 h 1066800"/>
                <a:gd name="connsiteX312" fmla="*/ 463471 w 1514475"/>
                <a:gd name="connsiteY312" fmla="*/ 310991 h 1066800"/>
                <a:gd name="connsiteX313" fmla="*/ 438706 w 1514475"/>
                <a:gd name="connsiteY313" fmla="*/ 339566 h 1066800"/>
                <a:gd name="connsiteX314" fmla="*/ 423466 w 1514475"/>
                <a:gd name="connsiteY314" fmla="*/ 359569 h 1066800"/>
                <a:gd name="connsiteX315" fmla="*/ 416799 w 1514475"/>
                <a:gd name="connsiteY315" fmla="*/ 367189 h 1066800"/>
                <a:gd name="connsiteX316" fmla="*/ 417751 w 1514475"/>
                <a:gd name="connsiteY316" fmla="*/ 367189 h 1066800"/>
                <a:gd name="connsiteX317" fmla="*/ 482521 w 1514475"/>
                <a:gd name="connsiteY317" fmla="*/ 343376 h 1066800"/>
                <a:gd name="connsiteX318" fmla="*/ 504429 w 1514475"/>
                <a:gd name="connsiteY318" fmla="*/ 330041 h 1066800"/>
                <a:gd name="connsiteX319" fmla="*/ 527289 w 1514475"/>
                <a:gd name="connsiteY319" fmla="*/ 308134 h 1066800"/>
                <a:gd name="connsiteX320" fmla="*/ 538719 w 1514475"/>
                <a:gd name="connsiteY320" fmla="*/ 288131 h 1066800"/>
                <a:gd name="connsiteX321" fmla="*/ 541576 w 1514475"/>
                <a:gd name="connsiteY321" fmla="*/ 280511 h 1066800"/>
                <a:gd name="connsiteX322" fmla="*/ 542529 w 1514475"/>
                <a:gd name="connsiteY322" fmla="*/ 255746 h 1066800"/>
                <a:gd name="connsiteX323" fmla="*/ 523479 w 1514475"/>
                <a:gd name="connsiteY323" fmla="*/ 212884 h 1066800"/>
                <a:gd name="connsiteX324" fmla="*/ 497761 w 1514475"/>
                <a:gd name="connsiteY324" fmla="*/ 193834 h 1066800"/>
                <a:gd name="connsiteX325" fmla="*/ 466329 w 1514475"/>
                <a:gd name="connsiteY325" fmla="*/ 181451 h 1066800"/>
                <a:gd name="connsiteX326" fmla="*/ 456804 w 1514475"/>
                <a:gd name="connsiteY326" fmla="*/ 179546 h 1066800"/>
                <a:gd name="connsiteX327" fmla="*/ 428229 w 1514475"/>
                <a:gd name="connsiteY327" fmla="*/ 174784 h 1066800"/>
                <a:gd name="connsiteX328" fmla="*/ 423466 w 1514475"/>
                <a:gd name="connsiteY328" fmla="*/ 174784 h 1066800"/>
                <a:gd name="connsiteX329" fmla="*/ 418704 w 1514475"/>
                <a:gd name="connsiteY329" fmla="*/ 174784 h 1066800"/>
                <a:gd name="connsiteX330" fmla="*/ 414894 w 1514475"/>
                <a:gd name="connsiteY330" fmla="*/ 175736 h 1066800"/>
                <a:gd name="connsiteX331" fmla="*/ 402511 w 1514475"/>
                <a:gd name="connsiteY331" fmla="*/ 175736 h 1066800"/>
                <a:gd name="connsiteX332" fmla="*/ 394891 w 1514475"/>
                <a:gd name="connsiteY332" fmla="*/ 174784 h 1066800"/>
                <a:gd name="connsiteX333" fmla="*/ 394891 w 1514475"/>
                <a:gd name="connsiteY333" fmla="*/ 174784 h 1066800"/>
                <a:gd name="connsiteX334" fmla="*/ 192009 w 1514475"/>
                <a:gd name="connsiteY334" fmla="*/ 347186 h 1066800"/>
                <a:gd name="connsiteX335" fmla="*/ 194866 w 1514475"/>
                <a:gd name="connsiteY335" fmla="*/ 374809 h 1066800"/>
                <a:gd name="connsiteX336" fmla="*/ 213916 w 1514475"/>
                <a:gd name="connsiteY336" fmla="*/ 403384 h 1066800"/>
                <a:gd name="connsiteX337" fmla="*/ 222489 w 1514475"/>
                <a:gd name="connsiteY337" fmla="*/ 409099 h 1066800"/>
                <a:gd name="connsiteX338" fmla="*/ 229156 w 1514475"/>
                <a:gd name="connsiteY338" fmla="*/ 411004 h 1066800"/>
                <a:gd name="connsiteX339" fmla="*/ 232966 w 1514475"/>
                <a:gd name="connsiteY339" fmla="*/ 411956 h 1066800"/>
                <a:gd name="connsiteX340" fmla="*/ 234871 w 1514475"/>
                <a:gd name="connsiteY340" fmla="*/ 412909 h 1066800"/>
                <a:gd name="connsiteX341" fmla="*/ 238681 w 1514475"/>
                <a:gd name="connsiteY341" fmla="*/ 411956 h 1066800"/>
                <a:gd name="connsiteX342" fmla="*/ 234871 w 1514475"/>
                <a:gd name="connsiteY342" fmla="*/ 401479 h 1066800"/>
                <a:gd name="connsiteX343" fmla="*/ 228204 w 1514475"/>
                <a:gd name="connsiteY343" fmla="*/ 387191 h 1066800"/>
                <a:gd name="connsiteX344" fmla="*/ 228204 w 1514475"/>
                <a:gd name="connsiteY344" fmla="*/ 383381 h 1066800"/>
                <a:gd name="connsiteX345" fmla="*/ 232966 w 1514475"/>
                <a:gd name="connsiteY345" fmla="*/ 378619 h 1066800"/>
                <a:gd name="connsiteX346" fmla="*/ 243444 w 1514475"/>
                <a:gd name="connsiteY346" fmla="*/ 377666 h 1066800"/>
                <a:gd name="connsiteX347" fmla="*/ 246301 w 1514475"/>
                <a:gd name="connsiteY347" fmla="*/ 378619 h 1066800"/>
                <a:gd name="connsiteX348" fmla="*/ 258684 w 1514475"/>
                <a:gd name="connsiteY348" fmla="*/ 386239 h 1066800"/>
                <a:gd name="connsiteX349" fmla="*/ 270114 w 1514475"/>
                <a:gd name="connsiteY349" fmla="*/ 395764 h 1066800"/>
                <a:gd name="connsiteX350" fmla="*/ 278686 w 1514475"/>
                <a:gd name="connsiteY350" fmla="*/ 406241 h 1066800"/>
                <a:gd name="connsiteX351" fmla="*/ 281544 w 1514475"/>
                <a:gd name="connsiteY351" fmla="*/ 410051 h 1066800"/>
                <a:gd name="connsiteX352" fmla="*/ 325359 w 1514475"/>
                <a:gd name="connsiteY352" fmla="*/ 420529 h 1066800"/>
                <a:gd name="connsiteX353" fmla="*/ 335836 w 1514475"/>
                <a:gd name="connsiteY353" fmla="*/ 421481 h 1066800"/>
                <a:gd name="connsiteX354" fmla="*/ 342504 w 1514475"/>
                <a:gd name="connsiteY354" fmla="*/ 421481 h 1066800"/>
                <a:gd name="connsiteX355" fmla="*/ 340599 w 1514475"/>
                <a:gd name="connsiteY355" fmla="*/ 411956 h 1066800"/>
                <a:gd name="connsiteX356" fmla="*/ 334884 w 1514475"/>
                <a:gd name="connsiteY356" fmla="*/ 401479 h 1066800"/>
                <a:gd name="connsiteX357" fmla="*/ 321549 w 1514475"/>
                <a:gd name="connsiteY357" fmla="*/ 390049 h 1066800"/>
                <a:gd name="connsiteX358" fmla="*/ 302499 w 1514475"/>
                <a:gd name="connsiteY358" fmla="*/ 379571 h 1066800"/>
                <a:gd name="connsiteX359" fmla="*/ 263446 w 1514475"/>
                <a:gd name="connsiteY359" fmla="*/ 365284 h 1066800"/>
                <a:gd name="connsiteX360" fmla="*/ 255826 w 1514475"/>
                <a:gd name="connsiteY360" fmla="*/ 363379 h 1066800"/>
                <a:gd name="connsiteX361" fmla="*/ 250111 w 1514475"/>
                <a:gd name="connsiteY361" fmla="*/ 361474 h 1066800"/>
                <a:gd name="connsiteX362" fmla="*/ 237729 w 1514475"/>
                <a:gd name="connsiteY362" fmla="*/ 358616 h 1066800"/>
                <a:gd name="connsiteX363" fmla="*/ 207249 w 1514475"/>
                <a:gd name="connsiteY363" fmla="*/ 350996 h 1066800"/>
                <a:gd name="connsiteX364" fmla="*/ 192009 w 1514475"/>
                <a:gd name="connsiteY364" fmla="*/ 347186 h 1066800"/>
                <a:gd name="connsiteX365" fmla="*/ 192009 w 1514475"/>
                <a:gd name="connsiteY365" fmla="*/ 347186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</a:cxnLst>
              <a:rect l="l" t="t" r="r" b="b"/>
              <a:pathLst>
                <a:path w="1514475" h="1066800">
                  <a:moveTo>
                    <a:pt x="493951" y="10001"/>
                  </a:moveTo>
                  <a:cubicBezTo>
                    <a:pt x="496809" y="10001"/>
                    <a:pt x="498714" y="10001"/>
                    <a:pt x="500619" y="10001"/>
                  </a:cubicBezTo>
                  <a:cubicBezTo>
                    <a:pt x="502524" y="10954"/>
                    <a:pt x="503476" y="11906"/>
                    <a:pt x="505381" y="12859"/>
                  </a:cubicBezTo>
                  <a:cubicBezTo>
                    <a:pt x="508239" y="13811"/>
                    <a:pt x="509191" y="15716"/>
                    <a:pt x="511096" y="17621"/>
                  </a:cubicBezTo>
                  <a:cubicBezTo>
                    <a:pt x="513954" y="21431"/>
                    <a:pt x="519669" y="24289"/>
                    <a:pt x="524431" y="26194"/>
                  </a:cubicBezTo>
                  <a:lnTo>
                    <a:pt x="526336" y="25241"/>
                  </a:lnTo>
                  <a:lnTo>
                    <a:pt x="527289" y="24289"/>
                  </a:lnTo>
                  <a:cubicBezTo>
                    <a:pt x="528242" y="23336"/>
                    <a:pt x="529194" y="21431"/>
                    <a:pt x="529194" y="20479"/>
                  </a:cubicBezTo>
                  <a:cubicBezTo>
                    <a:pt x="532051" y="14764"/>
                    <a:pt x="535861" y="10954"/>
                    <a:pt x="541576" y="8096"/>
                  </a:cubicBezTo>
                  <a:cubicBezTo>
                    <a:pt x="543481" y="7144"/>
                    <a:pt x="546339" y="7144"/>
                    <a:pt x="549196" y="7144"/>
                  </a:cubicBezTo>
                  <a:cubicBezTo>
                    <a:pt x="550149" y="7144"/>
                    <a:pt x="550149" y="7144"/>
                    <a:pt x="551101" y="7144"/>
                  </a:cubicBezTo>
                  <a:cubicBezTo>
                    <a:pt x="553959" y="8096"/>
                    <a:pt x="555864" y="10001"/>
                    <a:pt x="557769" y="11906"/>
                  </a:cubicBezTo>
                  <a:cubicBezTo>
                    <a:pt x="558721" y="12859"/>
                    <a:pt x="559674" y="14764"/>
                    <a:pt x="559674" y="15716"/>
                  </a:cubicBezTo>
                  <a:cubicBezTo>
                    <a:pt x="559674" y="19526"/>
                    <a:pt x="559674" y="22384"/>
                    <a:pt x="558721" y="25241"/>
                  </a:cubicBezTo>
                  <a:lnTo>
                    <a:pt x="553959" y="42386"/>
                  </a:lnTo>
                  <a:cubicBezTo>
                    <a:pt x="553959" y="43339"/>
                    <a:pt x="553959" y="43339"/>
                    <a:pt x="553006" y="44291"/>
                  </a:cubicBezTo>
                  <a:cubicBezTo>
                    <a:pt x="552054" y="47149"/>
                    <a:pt x="552054" y="50006"/>
                    <a:pt x="551101" y="52864"/>
                  </a:cubicBezTo>
                  <a:cubicBezTo>
                    <a:pt x="548244" y="60484"/>
                    <a:pt x="543481" y="68104"/>
                    <a:pt x="538719" y="75724"/>
                  </a:cubicBezTo>
                  <a:cubicBezTo>
                    <a:pt x="534909" y="83344"/>
                    <a:pt x="531099" y="90964"/>
                    <a:pt x="528242" y="98584"/>
                  </a:cubicBezTo>
                  <a:cubicBezTo>
                    <a:pt x="527289" y="101441"/>
                    <a:pt x="527289" y="104299"/>
                    <a:pt x="527289" y="107156"/>
                  </a:cubicBezTo>
                  <a:cubicBezTo>
                    <a:pt x="526336" y="110014"/>
                    <a:pt x="526336" y="113824"/>
                    <a:pt x="526336" y="116681"/>
                  </a:cubicBezTo>
                  <a:cubicBezTo>
                    <a:pt x="527289" y="124301"/>
                    <a:pt x="526336" y="129064"/>
                    <a:pt x="527289" y="135731"/>
                  </a:cubicBezTo>
                  <a:cubicBezTo>
                    <a:pt x="527289" y="132874"/>
                    <a:pt x="527289" y="134779"/>
                    <a:pt x="527289" y="136684"/>
                  </a:cubicBezTo>
                  <a:cubicBezTo>
                    <a:pt x="527289" y="140494"/>
                    <a:pt x="528242" y="144304"/>
                    <a:pt x="527289" y="149066"/>
                  </a:cubicBezTo>
                  <a:cubicBezTo>
                    <a:pt x="527289" y="150971"/>
                    <a:pt x="526336" y="152876"/>
                    <a:pt x="526336" y="153829"/>
                  </a:cubicBezTo>
                  <a:cubicBezTo>
                    <a:pt x="526336" y="156686"/>
                    <a:pt x="525384" y="160496"/>
                    <a:pt x="524431" y="163354"/>
                  </a:cubicBezTo>
                  <a:cubicBezTo>
                    <a:pt x="524431" y="164306"/>
                    <a:pt x="523479" y="165259"/>
                    <a:pt x="523479" y="167164"/>
                  </a:cubicBezTo>
                  <a:lnTo>
                    <a:pt x="529194" y="172879"/>
                  </a:lnTo>
                  <a:cubicBezTo>
                    <a:pt x="531099" y="174784"/>
                    <a:pt x="532051" y="176689"/>
                    <a:pt x="533956" y="177641"/>
                  </a:cubicBezTo>
                  <a:cubicBezTo>
                    <a:pt x="536814" y="179546"/>
                    <a:pt x="538719" y="181451"/>
                    <a:pt x="540624" y="183356"/>
                  </a:cubicBezTo>
                  <a:cubicBezTo>
                    <a:pt x="543481" y="185261"/>
                    <a:pt x="546339" y="187166"/>
                    <a:pt x="549196" y="189071"/>
                  </a:cubicBezTo>
                  <a:cubicBezTo>
                    <a:pt x="550149" y="190024"/>
                    <a:pt x="552054" y="190976"/>
                    <a:pt x="553959" y="190976"/>
                  </a:cubicBezTo>
                  <a:cubicBezTo>
                    <a:pt x="555864" y="191929"/>
                    <a:pt x="558721" y="191929"/>
                    <a:pt x="560626" y="190976"/>
                  </a:cubicBezTo>
                  <a:cubicBezTo>
                    <a:pt x="564436" y="190976"/>
                    <a:pt x="567294" y="190024"/>
                    <a:pt x="570151" y="188119"/>
                  </a:cubicBezTo>
                  <a:cubicBezTo>
                    <a:pt x="573961" y="187166"/>
                    <a:pt x="576819" y="185261"/>
                    <a:pt x="579676" y="184309"/>
                  </a:cubicBezTo>
                  <a:cubicBezTo>
                    <a:pt x="579676" y="184309"/>
                    <a:pt x="580629" y="183356"/>
                    <a:pt x="582534" y="183356"/>
                  </a:cubicBezTo>
                  <a:cubicBezTo>
                    <a:pt x="583486" y="182404"/>
                    <a:pt x="585392" y="181451"/>
                    <a:pt x="586344" y="180499"/>
                  </a:cubicBezTo>
                  <a:cubicBezTo>
                    <a:pt x="587296" y="179546"/>
                    <a:pt x="589201" y="178594"/>
                    <a:pt x="590154" y="177641"/>
                  </a:cubicBezTo>
                  <a:cubicBezTo>
                    <a:pt x="592059" y="175736"/>
                    <a:pt x="593964" y="174784"/>
                    <a:pt x="595869" y="172879"/>
                  </a:cubicBezTo>
                  <a:cubicBezTo>
                    <a:pt x="597774" y="170974"/>
                    <a:pt x="599679" y="169069"/>
                    <a:pt x="600631" y="168116"/>
                  </a:cubicBezTo>
                  <a:cubicBezTo>
                    <a:pt x="601584" y="167164"/>
                    <a:pt x="602536" y="166211"/>
                    <a:pt x="604442" y="164306"/>
                  </a:cubicBezTo>
                  <a:cubicBezTo>
                    <a:pt x="607299" y="161449"/>
                    <a:pt x="609204" y="158591"/>
                    <a:pt x="611109" y="155734"/>
                  </a:cubicBezTo>
                  <a:cubicBezTo>
                    <a:pt x="615871" y="148114"/>
                    <a:pt x="620634" y="140494"/>
                    <a:pt x="622539" y="131921"/>
                  </a:cubicBezTo>
                  <a:cubicBezTo>
                    <a:pt x="622539" y="130969"/>
                    <a:pt x="623492" y="129064"/>
                    <a:pt x="624444" y="127159"/>
                  </a:cubicBezTo>
                  <a:cubicBezTo>
                    <a:pt x="625396" y="125254"/>
                    <a:pt x="625396" y="123349"/>
                    <a:pt x="625396" y="121444"/>
                  </a:cubicBezTo>
                  <a:cubicBezTo>
                    <a:pt x="626349" y="115729"/>
                    <a:pt x="628254" y="110014"/>
                    <a:pt x="629206" y="103346"/>
                  </a:cubicBezTo>
                  <a:cubicBezTo>
                    <a:pt x="630159" y="100489"/>
                    <a:pt x="631111" y="98584"/>
                    <a:pt x="633017" y="96679"/>
                  </a:cubicBezTo>
                  <a:cubicBezTo>
                    <a:pt x="633969" y="94774"/>
                    <a:pt x="633969" y="93821"/>
                    <a:pt x="634921" y="92869"/>
                  </a:cubicBezTo>
                  <a:cubicBezTo>
                    <a:pt x="635874" y="90964"/>
                    <a:pt x="637779" y="89059"/>
                    <a:pt x="639684" y="87154"/>
                  </a:cubicBezTo>
                  <a:cubicBezTo>
                    <a:pt x="641589" y="85249"/>
                    <a:pt x="642542" y="84296"/>
                    <a:pt x="644446" y="82391"/>
                  </a:cubicBezTo>
                  <a:cubicBezTo>
                    <a:pt x="646351" y="83344"/>
                    <a:pt x="648256" y="83344"/>
                    <a:pt x="650161" y="83344"/>
                  </a:cubicBezTo>
                  <a:cubicBezTo>
                    <a:pt x="651114" y="83344"/>
                    <a:pt x="651114" y="83344"/>
                    <a:pt x="652067" y="83344"/>
                  </a:cubicBezTo>
                  <a:cubicBezTo>
                    <a:pt x="653019" y="84296"/>
                    <a:pt x="653971" y="84296"/>
                    <a:pt x="653971" y="84296"/>
                  </a:cubicBezTo>
                  <a:cubicBezTo>
                    <a:pt x="654924" y="85249"/>
                    <a:pt x="654924" y="85249"/>
                    <a:pt x="655876" y="86201"/>
                  </a:cubicBezTo>
                  <a:cubicBezTo>
                    <a:pt x="656829" y="88106"/>
                    <a:pt x="656829" y="89059"/>
                    <a:pt x="657781" y="89059"/>
                  </a:cubicBezTo>
                  <a:cubicBezTo>
                    <a:pt x="657781" y="89059"/>
                    <a:pt x="658734" y="90011"/>
                    <a:pt x="658734" y="90964"/>
                  </a:cubicBezTo>
                  <a:cubicBezTo>
                    <a:pt x="658734" y="92869"/>
                    <a:pt x="658734" y="95726"/>
                    <a:pt x="657781" y="97631"/>
                  </a:cubicBezTo>
                  <a:cubicBezTo>
                    <a:pt x="656829" y="107156"/>
                    <a:pt x="654924" y="115729"/>
                    <a:pt x="653019" y="125254"/>
                  </a:cubicBezTo>
                  <a:lnTo>
                    <a:pt x="650161" y="135731"/>
                  </a:lnTo>
                  <a:cubicBezTo>
                    <a:pt x="649209" y="138589"/>
                    <a:pt x="649209" y="142399"/>
                    <a:pt x="651114" y="145256"/>
                  </a:cubicBezTo>
                  <a:cubicBezTo>
                    <a:pt x="651114" y="146209"/>
                    <a:pt x="652067" y="147161"/>
                    <a:pt x="653019" y="148114"/>
                  </a:cubicBezTo>
                  <a:cubicBezTo>
                    <a:pt x="653971" y="149066"/>
                    <a:pt x="655876" y="150019"/>
                    <a:pt x="656829" y="150019"/>
                  </a:cubicBezTo>
                  <a:cubicBezTo>
                    <a:pt x="658734" y="150019"/>
                    <a:pt x="659686" y="150019"/>
                    <a:pt x="661592" y="150019"/>
                  </a:cubicBezTo>
                  <a:cubicBezTo>
                    <a:pt x="664449" y="150019"/>
                    <a:pt x="666354" y="150019"/>
                    <a:pt x="669211" y="149066"/>
                  </a:cubicBezTo>
                  <a:cubicBezTo>
                    <a:pt x="672069" y="148114"/>
                    <a:pt x="674926" y="147161"/>
                    <a:pt x="677784" y="145256"/>
                  </a:cubicBezTo>
                  <a:cubicBezTo>
                    <a:pt x="684451" y="142399"/>
                    <a:pt x="690167" y="139541"/>
                    <a:pt x="695881" y="134779"/>
                  </a:cubicBezTo>
                  <a:cubicBezTo>
                    <a:pt x="700644" y="131921"/>
                    <a:pt x="705406" y="129064"/>
                    <a:pt x="711121" y="126206"/>
                  </a:cubicBezTo>
                  <a:cubicBezTo>
                    <a:pt x="712074" y="125254"/>
                    <a:pt x="713026" y="125254"/>
                    <a:pt x="714931" y="125254"/>
                  </a:cubicBezTo>
                  <a:cubicBezTo>
                    <a:pt x="715884" y="126206"/>
                    <a:pt x="716836" y="126206"/>
                    <a:pt x="717789" y="127159"/>
                  </a:cubicBezTo>
                  <a:cubicBezTo>
                    <a:pt x="718742" y="128111"/>
                    <a:pt x="719694" y="128111"/>
                    <a:pt x="719694" y="129064"/>
                  </a:cubicBezTo>
                  <a:cubicBezTo>
                    <a:pt x="720646" y="130969"/>
                    <a:pt x="720646" y="131921"/>
                    <a:pt x="720646" y="133826"/>
                  </a:cubicBezTo>
                  <a:cubicBezTo>
                    <a:pt x="720646" y="135731"/>
                    <a:pt x="719694" y="136684"/>
                    <a:pt x="719694" y="138589"/>
                  </a:cubicBezTo>
                  <a:cubicBezTo>
                    <a:pt x="719694" y="138589"/>
                    <a:pt x="719694" y="139541"/>
                    <a:pt x="719694" y="139541"/>
                  </a:cubicBezTo>
                  <a:cubicBezTo>
                    <a:pt x="719694" y="141446"/>
                    <a:pt x="718742" y="142399"/>
                    <a:pt x="718742" y="144304"/>
                  </a:cubicBezTo>
                  <a:cubicBezTo>
                    <a:pt x="718742" y="144304"/>
                    <a:pt x="718742" y="144304"/>
                    <a:pt x="718742" y="145256"/>
                  </a:cubicBezTo>
                  <a:cubicBezTo>
                    <a:pt x="718742" y="146209"/>
                    <a:pt x="718742" y="147161"/>
                    <a:pt x="718742" y="148114"/>
                  </a:cubicBezTo>
                  <a:cubicBezTo>
                    <a:pt x="717789" y="149066"/>
                    <a:pt x="716836" y="150019"/>
                    <a:pt x="715884" y="150971"/>
                  </a:cubicBezTo>
                  <a:cubicBezTo>
                    <a:pt x="714931" y="152876"/>
                    <a:pt x="713979" y="153829"/>
                    <a:pt x="713026" y="155734"/>
                  </a:cubicBezTo>
                  <a:cubicBezTo>
                    <a:pt x="712074" y="156686"/>
                    <a:pt x="711121" y="158591"/>
                    <a:pt x="709217" y="159544"/>
                  </a:cubicBezTo>
                  <a:cubicBezTo>
                    <a:pt x="707311" y="161449"/>
                    <a:pt x="704454" y="163354"/>
                    <a:pt x="702549" y="165259"/>
                  </a:cubicBezTo>
                  <a:cubicBezTo>
                    <a:pt x="698739" y="168116"/>
                    <a:pt x="695881" y="170021"/>
                    <a:pt x="692071" y="171926"/>
                  </a:cubicBezTo>
                  <a:cubicBezTo>
                    <a:pt x="688261" y="173831"/>
                    <a:pt x="684451" y="174784"/>
                    <a:pt x="680642" y="175736"/>
                  </a:cubicBezTo>
                  <a:cubicBezTo>
                    <a:pt x="678736" y="175736"/>
                    <a:pt x="678736" y="176689"/>
                    <a:pt x="676831" y="176689"/>
                  </a:cubicBezTo>
                  <a:cubicBezTo>
                    <a:pt x="673974" y="176689"/>
                    <a:pt x="671117" y="176689"/>
                    <a:pt x="668259" y="177641"/>
                  </a:cubicBezTo>
                  <a:cubicBezTo>
                    <a:pt x="665401" y="178594"/>
                    <a:pt x="661592" y="178594"/>
                    <a:pt x="657781" y="179546"/>
                  </a:cubicBezTo>
                  <a:cubicBezTo>
                    <a:pt x="654924" y="180499"/>
                    <a:pt x="651114" y="180499"/>
                    <a:pt x="648256" y="181451"/>
                  </a:cubicBezTo>
                  <a:cubicBezTo>
                    <a:pt x="646351" y="182404"/>
                    <a:pt x="643494" y="183356"/>
                    <a:pt x="640636" y="184309"/>
                  </a:cubicBezTo>
                  <a:cubicBezTo>
                    <a:pt x="637779" y="185261"/>
                    <a:pt x="635874" y="186214"/>
                    <a:pt x="633017" y="186214"/>
                  </a:cubicBezTo>
                  <a:cubicBezTo>
                    <a:pt x="630159" y="187166"/>
                    <a:pt x="627301" y="188119"/>
                    <a:pt x="625396" y="189071"/>
                  </a:cubicBezTo>
                  <a:cubicBezTo>
                    <a:pt x="616824" y="192881"/>
                    <a:pt x="609204" y="196691"/>
                    <a:pt x="601584" y="201454"/>
                  </a:cubicBezTo>
                  <a:cubicBezTo>
                    <a:pt x="593011" y="207169"/>
                    <a:pt x="585392" y="215741"/>
                    <a:pt x="580629" y="225266"/>
                  </a:cubicBezTo>
                  <a:cubicBezTo>
                    <a:pt x="579676" y="228124"/>
                    <a:pt x="578724" y="230029"/>
                    <a:pt x="577771" y="232886"/>
                  </a:cubicBezTo>
                  <a:cubicBezTo>
                    <a:pt x="576819" y="235744"/>
                    <a:pt x="575867" y="238601"/>
                    <a:pt x="575867" y="241459"/>
                  </a:cubicBezTo>
                  <a:cubicBezTo>
                    <a:pt x="575867" y="246221"/>
                    <a:pt x="575867" y="250984"/>
                    <a:pt x="575867" y="255746"/>
                  </a:cubicBezTo>
                  <a:cubicBezTo>
                    <a:pt x="575867" y="260509"/>
                    <a:pt x="575867" y="265271"/>
                    <a:pt x="575867" y="270034"/>
                  </a:cubicBezTo>
                  <a:cubicBezTo>
                    <a:pt x="575867" y="271939"/>
                    <a:pt x="575867" y="273844"/>
                    <a:pt x="574914" y="275749"/>
                  </a:cubicBezTo>
                  <a:cubicBezTo>
                    <a:pt x="573961" y="279559"/>
                    <a:pt x="573961" y="283369"/>
                    <a:pt x="573009" y="287179"/>
                  </a:cubicBezTo>
                  <a:cubicBezTo>
                    <a:pt x="573009" y="288131"/>
                    <a:pt x="572056" y="289084"/>
                    <a:pt x="572056" y="290036"/>
                  </a:cubicBezTo>
                  <a:cubicBezTo>
                    <a:pt x="568246" y="304324"/>
                    <a:pt x="561579" y="316706"/>
                    <a:pt x="551101" y="328136"/>
                  </a:cubicBezTo>
                  <a:lnTo>
                    <a:pt x="540624" y="338614"/>
                  </a:lnTo>
                  <a:lnTo>
                    <a:pt x="530146" y="348139"/>
                  </a:lnTo>
                  <a:cubicBezTo>
                    <a:pt x="520621" y="355759"/>
                    <a:pt x="509191" y="363379"/>
                    <a:pt x="497761" y="368141"/>
                  </a:cubicBezTo>
                  <a:cubicBezTo>
                    <a:pt x="492046" y="370046"/>
                    <a:pt x="484426" y="373856"/>
                    <a:pt x="475854" y="377666"/>
                  </a:cubicBezTo>
                  <a:cubicBezTo>
                    <a:pt x="424419" y="400526"/>
                    <a:pt x="418704" y="415766"/>
                    <a:pt x="399654" y="425291"/>
                  </a:cubicBezTo>
                  <a:lnTo>
                    <a:pt x="397749" y="423386"/>
                  </a:lnTo>
                  <a:cubicBezTo>
                    <a:pt x="397749" y="428149"/>
                    <a:pt x="397749" y="430054"/>
                    <a:pt x="398701" y="431006"/>
                  </a:cubicBezTo>
                  <a:cubicBezTo>
                    <a:pt x="403464" y="432911"/>
                    <a:pt x="441564" y="506254"/>
                    <a:pt x="458709" y="544354"/>
                  </a:cubicBezTo>
                  <a:cubicBezTo>
                    <a:pt x="488236" y="611981"/>
                    <a:pt x="515859" y="636746"/>
                    <a:pt x="556817" y="634841"/>
                  </a:cubicBezTo>
                  <a:cubicBezTo>
                    <a:pt x="579676" y="633889"/>
                    <a:pt x="621586" y="655796"/>
                    <a:pt x="643494" y="680561"/>
                  </a:cubicBezTo>
                  <a:cubicBezTo>
                    <a:pt x="653019" y="691991"/>
                    <a:pt x="709217" y="699611"/>
                    <a:pt x="759699" y="696754"/>
                  </a:cubicBezTo>
                  <a:cubicBezTo>
                    <a:pt x="776844" y="695801"/>
                    <a:pt x="793989" y="695801"/>
                    <a:pt x="796846" y="696754"/>
                  </a:cubicBezTo>
                  <a:cubicBezTo>
                    <a:pt x="799704" y="697706"/>
                    <a:pt x="831136" y="695801"/>
                    <a:pt x="865426" y="692944"/>
                  </a:cubicBezTo>
                  <a:cubicBezTo>
                    <a:pt x="899717" y="690086"/>
                    <a:pt x="946389" y="688181"/>
                    <a:pt x="969249" y="687229"/>
                  </a:cubicBezTo>
                  <a:cubicBezTo>
                    <a:pt x="991156" y="687229"/>
                    <a:pt x="1013064" y="685324"/>
                    <a:pt x="1017826" y="683419"/>
                  </a:cubicBezTo>
                  <a:cubicBezTo>
                    <a:pt x="1031161" y="679609"/>
                    <a:pt x="1042592" y="660559"/>
                    <a:pt x="1056879" y="621506"/>
                  </a:cubicBezTo>
                  <a:cubicBezTo>
                    <a:pt x="1063547" y="602456"/>
                    <a:pt x="1074024" y="582454"/>
                    <a:pt x="1080692" y="575786"/>
                  </a:cubicBezTo>
                  <a:cubicBezTo>
                    <a:pt x="1099742" y="558641"/>
                    <a:pt x="1142604" y="537686"/>
                    <a:pt x="1150224" y="541496"/>
                  </a:cubicBezTo>
                  <a:cubicBezTo>
                    <a:pt x="1159749" y="546259"/>
                    <a:pt x="1156892" y="551021"/>
                    <a:pt x="1137842" y="570071"/>
                  </a:cubicBezTo>
                  <a:cubicBezTo>
                    <a:pt x="1118792" y="588169"/>
                    <a:pt x="1105457" y="614839"/>
                    <a:pt x="1109267" y="626269"/>
                  </a:cubicBezTo>
                  <a:cubicBezTo>
                    <a:pt x="1111171" y="631031"/>
                    <a:pt x="1109267" y="637699"/>
                    <a:pt x="1106409" y="642461"/>
                  </a:cubicBezTo>
                  <a:cubicBezTo>
                    <a:pt x="1091169" y="662464"/>
                    <a:pt x="1091169" y="676751"/>
                    <a:pt x="1108314" y="715804"/>
                  </a:cubicBezTo>
                  <a:cubicBezTo>
                    <a:pt x="1124507" y="751999"/>
                    <a:pt x="1124507" y="752951"/>
                    <a:pt x="1118792" y="787241"/>
                  </a:cubicBezTo>
                  <a:cubicBezTo>
                    <a:pt x="1112124" y="832961"/>
                    <a:pt x="1118792" y="852964"/>
                    <a:pt x="1144509" y="866299"/>
                  </a:cubicBezTo>
                  <a:cubicBezTo>
                    <a:pt x="1163559" y="876776"/>
                    <a:pt x="1206421" y="881539"/>
                    <a:pt x="1234996" y="875824"/>
                  </a:cubicBezTo>
                  <a:cubicBezTo>
                    <a:pt x="1246426" y="872966"/>
                    <a:pt x="1253094" y="875824"/>
                    <a:pt x="1274049" y="894874"/>
                  </a:cubicBezTo>
                  <a:cubicBezTo>
                    <a:pt x="1288336" y="907256"/>
                    <a:pt x="1309292" y="922496"/>
                    <a:pt x="1320721" y="927259"/>
                  </a:cubicBezTo>
                  <a:cubicBezTo>
                    <a:pt x="1352154" y="942499"/>
                    <a:pt x="1421686" y="961549"/>
                    <a:pt x="1432164" y="958691"/>
                  </a:cubicBezTo>
                  <a:cubicBezTo>
                    <a:pt x="1436926" y="956786"/>
                    <a:pt x="1449309" y="957739"/>
                    <a:pt x="1458834" y="959644"/>
                  </a:cubicBezTo>
                  <a:cubicBezTo>
                    <a:pt x="1478836" y="964406"/>
                    <a:pt x="1511221" y="983456"/>
                    <a:pt x="1507411" y="989171"/>
                  </a:cubicBezTo>
                  <a:cubicBezTo>
                    <a:pt x="1506459" y="991076"/>
                    <a:pt x="1496934" y="995839"/>
                    <a:pt x="1485504" y="998696"/>
                  </a:cubicBezTo>
                  <a:lnTo>
                    <a:pt x="1465501" y="1004411"/>
                  </a:lnTo>
                  <a:lnTo>
                    <a:pt x="1474074" y="1019651"/>
                  </a:lnTo>
                  <a:cubicBezTo>
                    <a:pt x="1482646" y="1034891"/>
                    <a:pt x="1482646" y="1035844"/>
                    <a:pt x="1471217" y="1041559"/>
                  </a:cubicBezTo>
                  <a:cubicBezTo>
                    <a:pt x="1464549" y="1044416"/>
                    <a:pt x="1455976" y="1047274"/>
                    <a:pt x="1452167" y="1047274"/>
                  </a:cubicBezTo>
                  <a:cubicBezTo>
                    <a:pt x="1448357" y="1047274"/>
                    <a:pt x="1444546" y="1048226"/>
                    <a:pt x="1442642" y="1049179"/>
                  </a:cubicBezTo>
                  <a:cubicBezTo>
                    <a:pt x="1440736" y="1050131"/>
                    <a:pt x="1433117" y="1047274"/>
                    <a:pt x="1424544" y="1044416"/>
                  </a:cubicBezTo>
                  <a:cubicBezTo>
                    <a:pt x="1416924" y="1041559"/>
                    <a:pt x="1402636" y="1035844"/>
                    <a:pt x="1394064" y="1033939"/>
                  </a:cubicBezTo>
                  <a:cubicBezTo>
                    <a:pt x="1363584" y="1025366"/>
                    <a:pt x="1315007" y="1001554"/>
                    <a:pt x="1305482" y="991076"/>
                  </a:cubicBezTo>
                  <a:cubicBezTo>
                    <a:pt x="1299767" y="985361"/>
                    <a:pt x="1279764" y="974884"/>
                    <a:pt x="1260714" y="967264"/>
                  </a:cubicBezTo>
                  <a:cubicBezTo>
                    <a:pt x="1227376" y="953929"/>
                    <a:pt x="1226424" y="953929"/>
                    <a:pt x="1182609" y="961549"/>
                  </a:cubicBezTo>
                  <a:cubicBezTo>
                    <a:pt x="1157844" y="966311"/>
                    <a:pt x="1128317" y="972026"/>
                    <a:pt x="1116886" y="973931"/>
                  </a:cubicBezTo>
                  <a:cubicBezTo>
                    <a:pt x="1045449" y="989171"/>
                    <a:pt x="1014017" y="982504"/>
                    <a:pt x="972106" y="944404"/>
                  </a:cubicBezTo>
                  <a:cubicBezTo>
                    <a:pt x="933054" y="908209"/>
                    <a:pt x="903526" y="903446"/>
                    <a:pt x="835899" y="917734"/>
                  </a:cubicBezTo>
                  <a:cubicBezTo>
                    <a:pt x="810181" y="923449"/>
                    <a:pt x="788274" y="930116"/>
                    <a:pt x="786369" y="932974"/>
                  </a:cubicBezTo>
                  <a:cubicBezTo>
                    <a:pt x="784464" y="935831"/>
                    <a:pt x="776844" y="938689"/>
                    <a:pt x="770176" y="939641"/>
                  </a:cubicBezTo>
                  <a:cubicBezTo>
                    <a:pt x="755889" y="942499"/>
                    <a:pt x="707311" y="944404"/>
                    <a:pt x="693024" y="942499"/>
                  </a:cubicBezTo>
                  <a:cubicBezTo>
                    <a:pt x="671117" y="938689"/>
                    <a:pt x="591106" y="925354"/>
                    <a:pt x="566342" y="921544"/>
                  </a:cubicBezTo>
                  <a:cubicBezTo>
                    <a:pt x="552054" y="918686"/>
                    <a:pt x="535861" y="916781"/>
                    <a:pt x="532051" y="915829"/>
                  </a:cubicBezTo>
                  <a:cubicBezTo>
                    <a:pt x="528242" y="915829"/>
                    <a:pt x="518716" y="912971"/>
                    <a:pt x="512049" y="911066"/>
                  </a:cubicBezTo>
                  <a:cubicBezTo>
                    <a:pt x="504429" y="909161"/>
                    <a:pt x="487284" y="912019"/>
                    <a:pt x="469186" y="916781"/>
                  </a:cubicBezTo>
                  <a:cubicBezTo>
                    <a:pt x="437754" y="925354"/>
                    <a:pt x="413941" y="925354"/>
                    <a:pt x="356791" y="912971"/>
                  </a:cubicBezTo>
                  <a:cubicBezTo>
                    <a:pt x="298689" y="900589"/>
                    <a:pt x="270114" y="911066"/>
                    <a:pt x="219631" y="962501"/>
                  </a:cubicBezTo>
                  <a:cubicBezTo>
                    <a:pt x="200581" y="982504"/>
                    <a:pt x="181531" y="998696"/>
                    <a:pt x="178674" y="999649"/>
                  </a:cubicBezTo>
                  <a:cubicBezTo>
                    <a:pt x="175816" y="1000601"/>
                    <a:pt x="167244" y="1012031"/>
                    <a:pt x="159624" y="1024414"/>
                  </a:cubicBezTo>
                  <a:cubicBezTo>
                    <a:pt x="145336" y="1047274"/>
                    <a:pt x="143431" y="1048226"/>
                    <a:pt x="111999" y="1057751"/>
                  </a:cubicBezTo>
                  <a:lnTo>
                    <a:pt x="79614" y="1068229"/>
                  </a:lnTo>
                  <a:lnTo>
                    <a:pt x="92949" y="1042511"/>
                  </a:lnTo>
                  <a:cubicBezTo>
                    <a:pt x="100569" y="1028224"/>
                    <a:pt x="110094" y="1014889"/>
                    <a:pt x="114856" y="1011079"/>
                  </a:cubicBezTo>
                  <a:cubicBezTo>
                    <a:pt x="119619" y="1008221"/>
                    <a:pt x="128191" y="997744"/>
                    <a:pt x="133906" y="987266"/>
                  </a:cubicBezTo>
                  <a:cubicBezTo>
                    <a:pt x="139621" y="976789"/>
                    <a:pt x="155814" y="960596"/>
                    <a:pt x="170101" y="950119"/>
                  </a:cubicBezTo>
                  <a:cubicBezTo>
                    <a:pt x="183436" y="939641"/>
                    <a:pt x="193914" y="930116"/>
                    <a:pt x="192961" y="928211"/>
                  </a:cubicBezTo>
                  <a:cubicBezTo>
                    <a:pt x="191056" y="922496"/>
                    <a:pt x="186294" y="925354"/>
                    <a:pt x="140574" y="950119"/>
                  </a:cubicBezTo>
                  <a:cubicBezTo>
                    <a:pt x="90091" y="977741"/>
                    <a:pt x="60564" y="988219"/>
                    <a:pt x="31036" y="986314"/>
                  </a:cubicBezTo>
                  <a:cubicBezTo>
                    <a:pt x="17701" y="985361"/>
                    <a:pt x="7224" y="983456"/>
                    <a:pt x="7224" y="981551"/>
                  </a:cubicBezTo>
                  <a:cubicBezTo>
                    <a:pt x="4366" y="973931"/>
                    <a:pt x="78661" y="934879"/>
                    <a:pt x="116761" y="923449"/>
                  </a:cubicBezTo>
                  <a:cubicBezTo>
                    <a:pt x="152004" y="912971"/>
                    <a:pt x="216774" y="884396"/>
                    <a:pt x="232966" y="871061"/>
                  </a:cubicBezTo>
                  <a:cubicBezTo>
                    <a:pt x="250111" y="857726"/>
                    <a:pt x="246301" y="858679"/>
                    <a:pt x="347266" y="845344"/>
                  </a:cubicBezTo>
                  <a:cubicBezTo>
                    <a:pt x="366316" y="842486"/>
                    <a:pt x="384414" y="837724"/>
                    <a:pt x="389176" y="834866"/>
                  </a:cubicBezTo>
                  <a:cubicBezTo>
                    <a:pt x="400606" y="826294"/>
                    <a:pt x="397749" y="809149"/>
                    <a:pt x="379651" y="783431"/>
                  </a:cubicBezTo>
                  <a:cubicBezTo>
                    <a:pt x="371079" y="771049"/>
                    <a:pt x="359649" y="755809"/>
                    <a:pt x="355839" y="748189"/>
                  </a:cubicBezTo>
                  <a:cubicBezTo>
                    <a:pt x="351076" y="741521"/>
                    <a:pt x="340599" y="730091"/>
                    <a:pt x="332979" y="723424"/>
                  </a:cubicBezTo>
                  <a:cubicBezTo>
                    <a:pt x="304404" y="699611"/>
                    <a:pt x="301546" y="688181"/>
                    <a:pt x="310119" y="633889"/>
                  </a:cubicBezTo>
                  <a:cubicBezTo>
                    <a:pt x="317739" y="586264"/>
                    <a:pt x="317739" y="583406"/>
                    <a:pt x="307261" y="567214"/>
                  </a:cubicBezTo>
                  <a:cubicBezTo>
                    <a:pt x="300594" y="558641"/>
                    <a:pt x="291069" y="548164"/>
                    <a:pt x="286306" y="545306"/>
                  </a:cubicBezTo>
                  <a:cubicBezTo>
                    <a:pt x="275829" y="539591"/>
                    <a:pt x="207249" y="529114"/>
                    <a:pt x="197724" y="531971"/>
                  </a:cubicBezTo>
                  <a:cubicBezTo>
                    <a:pt x="191056" y="533876"/>
                    <a:pt x="184389" y="525304"/>
                    <a:pt x="178674" y="511016"/>
                  </a:cubicBezTo>
                  <a:cubicBezTo>
                    <a:pt x="171054" y="490061"/>
                    <a:pt x="175816" y="485299"/>
                    <a:pt x="215821" y="471964"/>
                  </a:cubicBezTo>
                  <a:cubicBezTo>
                    <a:pt x="244396" y="462439"/>
                    <a:pt x="273924" y="450056"/>
                    <a:pt x="294879" y="438626"/>
                  </a:cubicBezTo>
                  <a:lnTo>
                    <a:pt x="282496" y="436721"/>
                  </a:lnTo>
                  <a:lnTo>
                    <a:pt x="232014" y="432911"/>
                  </a:lnTo>
                  <a:cubicBezTo>
                    <a:pt x="222489" y="431959"/>
                    <a:pt x="212964" y="431959"/>
                    <a:pt x="203439" y="431006"/>
                  </a:cubicBezTo>
                  <a:cubicBezTo>
                    <a:pt x="194866" y="431006"/>
                    <a:pt x="187246" y="429101"/>
                    <a:pt x="180579" y="427196"/>
                  </a:cubicBezTo>
                  <a:cubicBezTo>
                    <a:pt x="175816" y="425291"/>
                    <a:pt x="171054" y="423386"/>
                    <a:pt x="166291" y="421481"/>
                  </a:cubicBezTo>
                  <a:cubicBezTo>
                    <a:pt x="162481" y="419576"/>
                    <a:pt x="160576" y="414814"/>
                    <a:pt x="161529" y="411004"/>
                  </a:cubicBezTo>
                  <a:cubicBezTo>
                    <a:pt x="162481" y="407194"/>
                    <a:pt x="165339" y="404336"/>
                    <a:pt x="169149" y="403384"/>
                  </a:cubicBezTo>
                  <a:cubicBezTo>
                    <a:pt x="173911" y="402431"/>
                    <a:pt x="179626" y="402431"/>
                    <a:pt x="184389" y="404336"/>
                  </a:cubicBezTo>
                  <a:lnTo>
                    <a:pt x="178674" y="394811"/>
                  </a:lnTo>
                  <a:lnTo>
                    <a:pt x="173911" y="385286"/>
                  </a:lnTo>
                  <a:lnTo>
                    <a:pt x="170101" y="374809"/>
                  </a:lnTo>
                  <a:cubicBezTo>
                    <a:pt x="165339" y="361474"/>
                    <a:pt x="162481" y="347186"/>
                    <a:pt x="161529" y="332899"/>
                  </a:cubicBezTo>
                  <a:lnTo>
                    <a:pt x="152956" y="323374"/>
                  </a:lnTo>
                  <a:cubicBezTo>
                    <a:pt x="150099" y="320516"/>
                    <a:pt x="149146" y="317659"/>
                    <a:pt x="148194" y="313849"/>
                  </a:cubicBezTo>
                  <a:cubicBezTo>
                    <a:pt x="147241" y="310039"/>
                    <a:pt x="149146" y="306229"/>
                    <a:pt x="152956" y="305276"/>
                  </a:cubicBezTo>
                  <a:cubicBezTo>
                    <a:pt x="156766" y="303371"/>
                    <a:pt x="160576" y="304324"/>
                    <a:pt x="163434" y="306229"/>
                  </a:cubicBezTo>
                  <a:lnTo>
                    <a:pt x="176769" y="312896"/>
                  </a:lnTo>
                  <a:cubicBezTo>
                    <a:pt x="181531" y="315754"/>
                    <a:pt x="187246" y="317659"/>
                    <a:pt x="192009" y="318611"/>
                  </a:cubicBezTo>
                  <a:cubicBezTo>
                    <a:pt x="195819" y="319564"/>
                    <a:pt x="199629" y="320516"/>
                    <a:pt x="203439" y="320516"/>
                  </a:cubicBezTo>
                  <a:lnTo>
                    <a:pt x="197724" y="313849"/>
                  </a:lnTo>
                  <a:lnTo>
                    <a:pt x="192009" y="303371"/>
                  </a:lnTo>
                  <a:lnTo>
                    <a:pt x="185341" y="289084"/>
                  </a:lnTo>
                  <a:lnTo>
                    <a:pt x="182484" y="282416"/>
                  </a:lnTo>
                  <a:cubicBezTo>
                    <a:pt x="181531" y="278606"/>
                    <a:pt x="183436" y="274796"/>
                    <a:pt x="186294" y="272891"/>
                  </a:cubicBezTo>
                  <a:cubicBezTo>
                    <a:pt x="189151" y="270986"/>
                    <a:pt x="192009" y="270986"/>
                    <a:pt x="194866" y="272891"/>
                  </a:cubicBezTo>
                  <a:cubicBezTo>
                    <a:pt x="198676" y="274796"/>
                    <a:pt x="201534" y="277654"/>
                    <a:pt x="204391" y="280511"/>
                  </a:cubicBezTo>
                  <a:cubicBezTo>
                    <a:pt x="208201" y="285274"/>
                    <a:pt x="212011" y="290036"/>
                    <a:pt x="215821" y="294799"/>
                  </a:cubicBezTo>
                  <a:cubicBezTo>
                    <a:pt x="219631" y="299561"/>
                    <a:pt x="224394" y="304324"/>
                    <a:pt x="229156" y="308134"/>
                  </a:cubicBezTo>
                  <a:cubicBezTo>
                    <a:pt x="237729" y="314801"/>
                    <a:pt x="245349" y="320516"/>
                    <a:pt x="252969" y="327184"/>
                  </a:cubicBezTo>
                  <a:cubicBezTo>
                    <a:pt x="258684" y="330994"/>
                    <a:pt x="266304" y="335756"/>
                    <a:pt x="274876" y="337661"/>
                  </a:cubicBezTo>
                  <a:cubicBezTo>
                    <a:pt x="275829" y="337661"/>
                    <a:pt x="276781" y="338614"/>
                    <a:pt x="277734" y="337661"/>
                  </a:cubicBezTo>
                  <a:cubicBezTo>
                    <a:pt x="281544" y="338614"/>
                    <a:pt x="285354" y="336709"/>
                    <a:pt x="287259" y="333851"/>
                  </a:cubicBezTo>
                  <a:cubicBezTo>
                    <a:pt x="288211" y="332899"/>
                    <a:pt x="289164" y="331946"/>
                    <a:pt x="289164" y="330041"/>
                  </a:cubicBezTo>
                  <a:cubicBezTo>
                    <a:pt x="289164" y="328136"/>
                    <a:pt x="289164" y="327184"/>
                    <a:pt x="289164" y="325279"/>
                  </a:cubicBezTo>
                  <a:cubicBezTo>
                    <a:pt x="288211" y="320516"/>
                    <a:pt x="287259" y="314801"/>
                    <a:pt x="288211" y="309086"/>
                  </a:cubicBezTo>
                  <a:cubicBezTo>
                    <a:pt x="288211" y="303371"/>
                    <a:pt x="291069" y="297656"/>
                    <a:pt x="293926" y="292894"/>
                  </a:cubicBezTo>
                  <a:cubicBezTo>
                    <a:pt x="296784" y="288131"/>
                    <a:pt x="303451" y="288131"/>
                    <a:pt x="306309" y="291941"/>
                  </a:cubicBezTo>
                  <a:cubicBezTo>
                    <a:pt x="308214" y="293846"/>
                    <a:pt x="310119" y="297656"/>
                    <a:pt x="310119" y="300514"/>
                  </a:cubicBezTo>
                  <a:cubicBezTo>
                    <a:pt x="311071" y="317659"/>
                    <a:pt x="312976" y="333851"/>
                    <a:pt x="315834" y="350044"/>
                  </a:cubicBezTo>
                  <a:lnTo>
                    <a:pt x="376794" y="364331"/>
                  </a:lnTo>
                  <a:lnTo>
                    <a:pt x="385366" y="358616"/>
                  </a:lnTo>
                  <a:lnTo>
                    <a:pt x="397749" y="346234"/>
                  </a:lnTo>
                  <a:cubicBezTo>
                    <a:pt x="408226" y="335756"/>
                    <a:pt x="417751" y="324326"/>
                    <a:pt x="424419" y="312896"/>
                  </a:cubicBezTo>
                  <a:cubicBezTo>
                    <a:pt x="429181" y="304324"/>
                    <a:pt x="432991" y="295751"/>
                    <a:pt x="436801" y="286226"/>
                  </a:cubicBezTo>
                  <a:cubicBezTo>
                    <a:pt x="437754" y="285274"/>
                    <a:pt x="437754" y="284321"/>
                    <a:pt x="437754" y="284321"/>
                  </a:cubicBezTo>
                  <a:cubicBezTo>
                    <a:pt x="439659" y="277654"/>
                    <a:pt x="439659" y="270986"/>
                    <a:pt x="439659" y="265271"/>
                  </a:cubicBezTo>
                  <a:cubicBezTo>
                    <a:pt x="438706" y="258604"/>
                    <a:pt x="437754" y="251936"/>
                    <a:pt x="433944" y="246221"/>
                  </a:cubicBezTo>
                  <a:cubicBezTo>
                    <a:pt x="431086" y="241459"/>
                    <a:pt x="427276" y="237649"/>
                    <a:pt x="424419" y="232886"/>
                  </a:cubicBezTo>
                  <a:cubicBezTo>
                    <a:pt x="419656" y="227171"/>
                    <a:pt x="413941" y="220504"/>
                    <a:pt x="408226" y="215741"/>
                  </a:cubicBezTo>
                  <a:cubicBezTo>
                    <a:pt x="401559" y="210979"/>
                    <a:pt x="393939" y="208121"/>
                    <a:pt x="386319" y="205264"/>
                  </a:cubicBezTo>
                  <a:cubicBezTo>
                    <a:pt x="380604" y="203359"/>
                    <a:pt x="372984" y="200501"/>
                    <a:pt x="366316" y="198596"/>
                  </a:cubicBezTo>
                  <a:cubicBezTo>
                    <a:pt x="361554" y="197644"/>
                    <a:pt x="358696" y="196691"/>
                    <a:pt x="355839" y="195739"/>
                  </a:cubicBezTo>
                  <a:cubicBezTo>
                    <a:pt x="351076" y="194786"/>
                    <a:pt x="346314" y="192881"/>
                    <a:pt x="340599" y="192881"/>
                  </a:cubicBezTo>
                  <a:cubicBezTo>
                    <a:pt x="332979" y="191929"/>
                    <a:pt x="324406" y="190976"/>
                    <a:pt x="316786" y="189071"/>
                  </a:cubicBezTo>
                  <a:lnTo>
                    <a:pt x="306309" y="187166"/>
                  </a:lnTo>
                  <a:cubicBezTo>
                    <a:pt x="301546" y="186214"/>
                    <a:pt x="295831" y="183356"/>
                    <a:pt x="292021" y="179546"/>
                  </a:cubicBezTo>
                  <a:cubicBezTo>
                    <a:pt x="289164" y="176689"/>
                    <a:pt x="288211" y="172879"/>
                    <a:pt x="289164" y="170021"/>
                  </a:cubicBezTo>
                  <a:cubicBezTo>
                    <a:pt x="290116" y="165259"/>
                    <a:pt x="293926" y="161449"/>
                    <a:pt x="298689" y="160496"/>
                  </a:cubicBezTo>
                  <a:cubicBezTo>
                    <a:pt x="303451" y="158591"/>
                    <a:pt x="308214" y="157639"/>
                    <a:pt x="313929" y="158591"/>
                  </a:cubicBezTo>
                  <a:cubicBezTo>
                    <a:pt x="319644" y="158591"/>
                    <a:pt x="325359" y="159544"/>
                    <a:pt x="331074" y="160496"/>
                  </a:cubicBezTo>
                  <a:lnTo>
                    <a:pt x="368221" y="140494"/>
                  </a:lnTo>
                  <a:lnTo>
                    <a:pt x="364411" y="131921"/>
                  </a:lnTo>
                  <a:cubicBezTo>
                    <a:pt x="359649" y="122396"/>
                    <a:pt x="356791" y="112871"/>
                    <a:pt x="355839" y="103346"/>
                  </a:cubicBezTo>
                  <a:cubicBezTo>
                    <a:pt x="355839" y="99536"/>
                    <a:pt x="357744" y="96679"/>
                    <a:pt x="360601" y="93821"/>
                  </a:cubicBezTo>
                  <a:cubicBezTo>
                    <a:pt x="363459" y="91916"/>
                    <a:pt x="366316" y="91916"/>
                    <a:pt x="369174" y="92869"/>
                  </a:cubicBezTo>
                  <a:cubicBezTo>
                    <a:pt x="372031" y="93821"/>
                    <a:pt x="374889" y="95726"/>
                    <a:pt x="376794" y="97631"/>
                  </a:cubicBezTo>
                  <a:cubicBezTo>
                    <a:pt x="378699" y="100489"/>
                    <a:pt x="380604" y="104299"/>
                    <a:pt x="382509" y="108109"/>
                  </a:cubicBezTo>
                  <a:cubicBezTo>
                    <a:pt x="384414" y="112871"/>
                    <a:pt x="386319" y="116681"/>
                    <a:pt x="389176" y="120491"/>
                  </a:cubicBezTo>
                  <a:cubicBezTo>
                    <a:pt x="392034" y="124301"/>
                    <a:pt x="393939" y="128111"/>
                    <a:pt x="396796" y="130969"/>
                  </a:cubicBezTo>
                  <a:cubicBezTo>
                    <a:pt x="398701" y="132874"/>
                    <a:pt x="400606" y="135731"/>
                    <a:pt x="402511" y="137636"/>
                  </a:cubicBezTo>
                  <a:lnTo>
                    <a:pt x="406321" y="136684"/>
                  </a:lnTo>
                  <a:lnTo>
                    <a:pt x="412989" y="136684"/>
                  </a:lnTo>
                  <a:lnTo>
                    <a:pt x="432039" y="139541"/>
                  </a:lnTo>
                  <a:lnTo>
                    <a:pt x="450136" y="143351"/>
                  </a:lnTo>
                  <a:lnTo>
                    <a:pt x="472996" y="147161"/>
                  </a:lnTo>
                  <a:cubicBezTo>
                    <a:pt x="479664" y="149066"/>
                    <a:pt x="487284" y="149066"/>
                    <a:pt x="493951" y="147161"/>
                  </a:cubicBezTo>
                  <a:lnTo>
                    <a:pt x="496809" y="143351"/>
                  </a:lnTo>
                  <a:cubicBezTo>
                    <a:pt x="498714" y="140494"/>
                    <a:pt x="498714" y="138589"/>
                    <a:pt x="499666" y="135731"/>
                  </a:cubicBezTo>
                  <a:cubicBezTo>
                    <a:pt x="499666" y="134779"/>
                    <a:pt x="500619" y="134779"/>
                    <a:pt x="500619" y="134779"/>
                  </a:cubicBezTo>
                  <a:cubicBezTo>
                    <a:pt x="500619" y="131921"/>
                    <a:pt x="501571" y="129064"/>
                    <a:pt x="501571" y="127159"/>
                  </a:cubicBezTo>
                  <a:cubicBezTo>
                    <a:pt x="501571" y="124301"/>
                    <a:pt x="501571" y="121444"/>
                    <a:pt x="500619" y="118586"/>
                  </a:cubicBezTo>
                  <a:cubicBezTo>
                    <a:pt x="500619" y="116681"/>
                    <a:pt x="499666" y="113824"/>
                    <a:pt x="498714" y="111919"/>
                  </a:cubicBezTo>
                  <a:cubicBezTo>
                    <a:pt x="498714" y="110966"/>
                    <a:pt x="497761" y="110014"/>
                    <a:pt x="496809" y="109061"/>
                  </a:cubicBezTo>
                  <a:cubicBezTo>
                    <a:pt x="494904" y="108109"/>
                    <a:pt x="493951" y="107156"/>
                    <a:pt x="492046" y="105251"/>
                  </a:cubicBezTo>
                  <a:cubicBezTo>
                    <a:pt x="490141" y="103346"/>
                    <a:pt x="488236" y="101441"/>
                    <a:pt x="486331" y="99536"/>
                  </a:cubicBezTo>
                  <a:cubicBezTo>
                    <a:pt x="484426" y="98584"/>
                    <a:pt x="481569" y="96679"/>
                    <a:pt x="479664" y="95726"/>
                  </a:cubicBezTo>
                  <a:lnTo>
                    <a:pt x="465376" y="92869"/>
                  </a:lnTo>
                  <a:lnTo>
                    <a:pt x="457756" y="88106"/>
                  </a:lnTo>
                  <a:cubicBezTo>
                    <a:pt x="453946" y="85249"/>
                    <a:pt x="449184" y="82391"/>
                    <a:pt x="447279" y="78581"/>
                  </a:cubicBezTo>
                  <a:cubicBezTo>
                    <a:pt x="445374" y="76676"/>
                    <a:pt x="444421" y="74771"/>
                    <a:pt x="442516" y="71914"/>
                  </a:cubicBezTo>
                  <a:cubicBezTo>
                    <a:pt x="441564" y="70009"/>
                    <a:pt x="440611" y="66199"/>
                    <a:pt x="442516" y="63341"/>
                  </a:cubicBezTo>
                  <a:cubicBezTo>
                    <a:pt x="445374" y="58579"/>
                    <a:pt x="452041" y="55721"/>
                    <a:pt x="457756" y="57626"/>
                  </a:cubicBezTo>
                  <a:cubicBezTo>
                    <a:pt x="470139" y="62389"/>
                    <a:pt x="481569" y="68104"/>
                    <a:pt x="492046" y="76676"/>
                  </a:cubicBezTo>
                  <a:cubicBezTo>
                    <a:pt x="492999" y="76676"/>
                    <a:pt x="493951" y="77629"/>
                    <a:pt x="494904" y="77629"/>
                  </a:cubicBezTo>
                  <a:cubicBezTo>
                    <a:pt x="495856" y="77629"/>
                    <a:pt x="495856" y="77629"/>
                    <a:pt x="496809" y="77629"/>
                  </a:cubicBezTo>
                  <a:cubicBezTo>
                    <a:pt x="501571" y="77629"/>
                    <a:pt x="507286" y="74771"/>
                    <a:pt x="508239" y="70009"/>
                  </a:cubicBezTo>
                  <a:cubicBezTo>
                    <a:pt x="509191" y="67151"/>
                    <a:pt x="510144" y="64294"/>
                    <a:pt x="511096" y="62389"/>
                  </a:cubicBezTo>
                  <a:cubicBezTo>
                    <a:pt x="511096" y="62389"/>
                    <a:pt x="511096" y="62389"/>
                    <a:pt x="511096" y="61436"/>
                  </a:cubicBezTo>
                  <a:cubicBezTo>
                    <a:pt x="512049" y="58579"/>
                    <a:pt x="512049" y="55721"/>
                    <a:pt x="511096" y="52864"/>
                  </a:cubicBezTo>
                  <a:cubicBezTo>
                    <a:pt x="511096" y="50959"/>
                    <a:pt x="509191" y="48101"/>
                    <a:pt x="507286" y="46196"/>
                  </a:cubicBezTo>
                  <a:cubicBezTo>
                    <a:pt x="504429" y="43339"/>
                    <a:pt x="502524" y="40481"/>
                    <a:pt x="499666" y="37624"/>
                  </a:cubicBezTo>
                  <a:cubicBezTo>
                    <a:pt x="494904" y="32861"/>
                    <a:pt x="490141" y="28099"/>
                    <a:pt x="487284" y="22384"/>
                  </a:cubicBezTo>
                  <a:cubicBezTo>
                    <a:pt x="486331" y="20479"/>
                    <a:pt x="485379" y="17621"/>
                    <a:pt x="486331" y="15716"/>
                  </a:cubicBezTo>
                  <a:cubicBezTo>
                    <a:pt x="487284" y="13811"/>
                    <a:pt x="489189" y="11906"/>
                    <a:pt x="491094" y="10001"/>
                  </a:cubicBezTo>
                  <a:cubicBezTo>
                    <a:pt x="491094" y="10954"/>
                    <a:pt x="492046" y="10954"/>
                    <a:pt x="493951" y="10001"/>
                  </a:cubicBezTo>
                  <a:lnTo>
                    <a:pt x="493951" y="10001"/>
                  </a:lnTo>
                  <a:lnTo>
                    <a:pt x="493951" y="10001"/>
                  </a:lnTo>
                  <a:close/>
                  <a:moveTo>
                    <a:pt x="394891" y="174784"/>
                  </a:moveTo>
                  <a:cubicBezTo>
                    <a:pt x="392986" y="174784"/>
                    <a:pt x="392034" y="175736"/>
                    <a:pt x="391081" y="177641"/>
                  </a:cubicBezTo>
                  <a:cubicBezTo>
                    <a:pt x="390129" y="178594"/>
                    <a:pt x="390129" y="180499"/>
                    <a:pt x="392034" y="181451"/>
                  </a:cubicBezTo>
                  <a:cubicBezTo>
                    <a:pt x="396796" y="185261"/>
                    <a:pt x="402511" y="189071"/>
                    <a:pt x="407274" y="191929"/>
                  </a:cubicBezTo>
                  <a:cubicBezTo>
                    <a:pt x="412036" y="194786"/>
                    <a:pt x="417751" y="196691"/>
                    <a:pt x="422514" y="198596"/>
                  </a:cubicBezTo>
                  <a:cubicBezTo>
                    <a:pt x="424419" y="198596"/>
                    <a:pt x="425371" y="199549"/>
                    <a:pt x="427276" y="199549"/>
                  </a:cubicBezTo>
                  <a:cubicBezTo>
                    <a:pt x="432991" y="199549"/>
                    <a:pt x="438706" y="198596"/>
                    <a:pt x="444421" y="198596"/>
                  </a:cubicBezTo>
                  <a:cubicBezTo>
                    <a:pt x="446326" y="198596"/>
                    <a:pt x="447279" y="197644"/>
                    <a:pt x="449184" y="198596"/>
                  </a:cubicBezTo>
                  <a:cubicBezTo>
                    <a:pt x="449184" y="198596"/>
                    <a:pt x="449184" y="199549"/>
                    <a:pt x="449184" y="199549"/>
                  </a:cubicBezTo>
                  <a:cubicBezTo>
                    <a:pt x="452041" y="200501"/>
                    <a:pt x="454899" y="201454"/>
                    <a:pt x="456804" y="204311"/>
                  </a:cubicBezTo>
                  <a:cubicBezTo>
                    <a:pt x="457756" y="205264"/>
                    <a:pt x="458709" y="206216"/>
                    <a:pt x="458709" y="207169"/>
                  </a:cubicBezTo>
                  <a:cubicBezTo>
                    <a:pt x="458709" y="208121"/>
                    <a:pt x="457756" y="210979"/>
                    <a:pt x="456804" y="211931"/>
                  </a:cubicBezTo>
                  <a:cubicBezTo>
                    <a:pt x="456804" y="211931"/>
                    <a:pt x="456804" y="212884"/>
                    <a:pt x="456804" y="212884"/>
                  </a:cubicBezTo>
                  <a:cubicBezTo>
                    <a:pt x="455851" y="215741"/>
                    <a:pt x="454899" y="217646"/>
                    <a:pt x="453946" y="220504"/>
                  </a:cubicBezTo>
                  <a:cubicBezTo>
                    <a:pt x="452994" y="222409"/>
                    <a:pt x="452994" y="225266"/>
                    <a:pt x="452994" y="227171"/>
                  </a:cubicBezTo>
                  <a:lnTo>
                    <a:pt x="452994" y="230981"/>
                  </a:lnTo>
                  <a:cubicBezTo>
                    <a:pt x="453946" y="233839"/>
                    <a:pt x="455851" y="237649"/>
                    <a:pt x="456804" y="240506"/>
                  </a:cubicBezTo>
                  <a:cubicBezTo>
                    <a:pt x="460614" y="249079"/>
                    <a:pt x="462519" y="258604"/>
                    <a:pt x="462519" y="268129"/>
                  </a:cubicBezTo>
                  <a:lnTo>
                    <a:pt x="463471" y="273844"/>
                  </a:lnTo>
                  <a:cubicBezTo>
                    <a:pt x="469186" y="271939"/>
                    <a:pt x="474901" y="269081"/>
                    <a:pt x="479664" y="266224"/>
                  </a:cubicBezTo>
                  <a:cubicBezTo>
                    <a:pt x="482521" y="264319"/>
                    <a:pt x="485379" y="262414"/>
                    <a:pt x="488236" y="260509"/>
                  </a:cubicBezTo>
                  <a:cubicBezTo>
                    <a:pt x="490141" y="259556"/>
                    <a:pt x="492999" y="258604"/>
                    <a:pt x="495856" y="259556"/>
                  </a:cubicBezTo>
                  <a:cubicBezTo>
                    <a:pt x="499666" y="260509"/>
                    <a:pt x="502524" y="264319"/>
                    <a:pt x="502524" y="268129"/>
                  </a:cubicBezTo>
                  <a:cubicBezTo>
                    <a:pt x="502524" y="270034"/>
                    <a:pt x="502524" y="271939"/>
                    <a:pt x="501571" y="273844"/>
                  </a:cubicBezTo>
                  <a:cubicBezTo>
                    <a:pt x="501571" y="274796"/>
                    <a:pt x="500619" y="275749"/>
                    <a:pt x="499666" y="276701"/>
                  </a:cubicBezTo>
                  <a:cubicBezTo>
                    <a:pt x="498714" y="279559"/>
                    <a:pt x="496809" y="281464"/>
                    <a:pt x="493951" y="283369"/>
                  </a:cubicBezTo>
                  <a:cubicBezTo>
                    <a:pt x="488236" y="287179"/>
                    <a:pt x="483474" y="291941"/>
                    <a:pt x="478711" y="296704"/>
                  </a:cubicBezTo>
                  <a:cubicBezTo>
                    <a:pt x="473949" y="301466"/>
                    <a:pt x="468234" y="306229"/>
                    <a:pt x="463471" y="310991"/>
                  </a:cubicBezTo>
                  <a:cubicBezTo>
                    <a:pt x="453946" y="319564"/>
                    <a:pt x="445374" y="330041"/>
                    <a:pt x="438706" y="339566"/>
                  </a:cubicBezTo>
                  <a:cubicBezTo>
                    <a:pt x="433944" y="346234"/>
                    <a:pt x="428229" y="352901"/>
                    <a:pt x="423466" y="359569"/>
                  </a:cubicBezTo>
                  <a:lnTo>
                    <a:pt x="416799" y="367189"/>
                  </a:lnTo>
                  <a:lnTo>
                    <a:pt x="417751" y="367189"/>
                  </a:lnTo>
                  <a:cubicBezTo>
                    <a:pt x="439659" y="361474"/>
                    <a:pt x="461566" y="353854"/>
                    <a:pt x="482521" y="343376"/>
                  </a:cubicBezTo>
                  <a:cubicBezTo>
                    <a:pt x="490141" y="339566"/>
                    <a:pt x="497761" y="334804"/>
                    <a:pt x="504429" y="330041"/>
                  </a:cubicBezTo>
                  <a:cubicBezTo>
                    <a:pt x="513001" y="323374"/>
                    <a:pt x="520621" y="316706"/>
                    <a:pt x="527289" y="308134"/>
                  </a:cubicBezTo>
                  <a:cubicBezTo>
                    <a:pt x="532051" y="301466"/>
                    <a:pt x="535861" y="294799"/>
                    <a:pt x="538719" y="288131"/>
                  </a:cubicBezTo>
                  <a:cubicBezTo>
                    <a:pt x="539671" y="286226"/>
                    <a:pt x="540624" y="283369"/>
                    <a:pt x="541576" y="280511"/>
                  </a:cubicBezTo>
                  <a:cubicBezTo>
                    <a:pt x="543481" y="272891"/>
                    <a:pt x="543481" y="264319"/>
                    <a:pt x="542529" y="255746"/>
                  </a:cubicBezTo>
                  <a:cubicBezTo>
                    <a:pt x="540624" y="239554"/>
                    <a:pt x="533956" y="225266"/>
                    <a:pt x="523479" y="212884"/>
                  </a:cubicBezTo>
                  <a:cubicBezTo>
                    <a:pt x="515859" y="205264"/>
                    <a:pt x="507286" y="198596"/>
                    <a:pt x="497761" y="193834"/>
                  </a:cubicBezTo>
                  <a:cubicBezTo>
                    <a:pt x="488236" y="189071"/>
                    <a:pt x="476806" y="184309"/>
                    <a:pt x="466329" y="181451"/>
                  </a:cubicBezTo>
                  <a:cubicBezTo>
                    <a:pt x="463471" y="180499"/>
                    <a:pt x="459661" y="179546"/>
                    <a:pt x="456804" y="179546"/>
                  </a:cubicBezTo>
                  <a:cubicBezTo>
                    <a:pt x="447279" y="177641"/>
                    <a:pt x="437754" y="175736"/>
                    <a:pt x="428229" y="174784"/>
                  </a:cubicBezTo>
                  <a:cubicBezTo>
                    <a:pt x="426324" y="174784"/>
                    <a:pt x="424419" y="174784"/>
                    <a:pt x="423466" y="174784"/>
                  </a:cubicBezTo>
                  <a:cubicBezTo>
                    <a:pt x="421561" y="174784"/>
                    <a:pt x="420609" y="174784"/>
                    <a:pt x="418704" y="174784"/>
                  </a:cubicBezTo>
                  <a:cubicBezTo>
                    <a:pt x="417751" y="174784"/>
                    <a:pt x="415846" y="174784"/>
                    <a:pt x="414894" y="175736"/>
                  </a:cubicBezTo>
                  <a:cubicBezTo>
                    <a:pt x="411084" y="175736"/>
                    <a:pt x="407274" y="175736"/>
                    <a:pt x="402511" y="175736"/>
                  </a:cubicBezTo>
                  <a:cubicBezTo>
                    <a:pt x="399654" y="174784"/>
                    <a:pt x="397749" y="174784"/>
                    <a:pt x="394891" y="174784"/>
                  </a:cubicBezTo>
                  <a:lnTo>
                    <a:pt x="394891" y="174784"/>
                  </a:lnTo>
                  <a:close/>
                  <a:moveTo>
                    <a:pt x="192009" y="347186"/>
                  </a:moveTo>
                  <a:cubicBezTo>
                    <a:pt x="191056" y="356711"/>
                    <a:pt x="192009" y="366236"/>
                    <a:pt x="194866" y="374809"/>
                  </a:cubicBezTo>
                  <a:cubicBezTo>
                    <a:pt x="198676" y="385286"/>
                    <a:pt x="205344" y="395764"/>
                    <a:pt x="213916" y="403384"/>
                  </a:cubicBezTo>
                  <a:cubicBezTo>
                    <a:pt x="216774" y="405289"/>
                    <a:pt x="219631" y="407194"/>
                    <a:pt x="222489" y="409099"/>
                  </a:cubicBezTo>
                  <a:cubicBezTo>
                    <a:pt x="225346" y="410051"/>
                    <a:pt x="227251" y="410051"/>
                    <a:pt x="229156" y="411004"/>
                  </a:cubicBezTo>
                  <a:cubicBezTo>
                    <a:pt x="230109" y="411004"/>
                    <a:pt x="232014" y="411956"/>
                    <a:pt x="232966" y="411956"/>
                  </a:cubicBezTo>
                  <a:cubicBezTo>
                    <a:pt x="233919" y="411956"/>
                    <a:pt x="233919" y="411956"/>
                    <a:pt x="234871" y="412909"/>
                  </a:cubicBezTo>
                  <a:lnTo>
                    <a:pt x="238681" y="411956"/>
                  </a:lnTo>
                  <a:cubicBezTo>
                    <a:pt x="238681" y="408146"/>
                    <a:pt x="237729" y="405289"/>
                    <a:pt x="234871" y="401479"/>
                  </a:cubicBezTo>
                  <a:cubicBezTo>
                    <a:pt x="232014" y="396716"/>
                    <a:pt x="229156" y="391954"/>
                    <a:pt x="228204" y="387191"/>
                  </a:cubicBezTo>
                  <a:cubicBezTo>
                    <a:pt x="228204" y="386239"/>
                    <a:pt x="227251" y="384334"/>
                    <a:pt x="228204" y="383381"/>
                  </a:cubicBezTo>
                  <a:cubicBezTo>
                    <a:pt x="229156" y="381476"/>
                    <a:pt x="230109" y="379571"/>
                    <a:pt x="232966" y="378619"/>
                  </a:cubicBezTo>
                  <a:cubicBezTo>
                    <a:pt x="235824" y="377666"/>
                    <a:pt x="239634" y="376714"/>
                    <a:pt x="243444" y="377666"/>
                  </a:cubicBezTo>
                  <a:cubicBezTo>
                    <a:pt x="244396" y="377666"/>
                    <a:pt x="245349" y="378619"/>
                    <a:pt x="246301" y="378619"/>
                  </a:cubicBezTo>
                  <a:cubicBezTo>
                    <a:pt x="251064" y="380524"/>
                    <a:pt x="254874" y="382429"/>
                    <a:pt x="258684" y="386239"/>
                  </a:cubicBezTo>
                  <a:cubicBezTo>
                    <a:pt x="262494" y="389096"/>
                    <a:pt x="267256" y="392906"/>
                    <a:pt x="270114" y="395764"/>
                  </a:cubicBezTo>
                  <a:cubicBezTo>
                    <a:pt x="272971" y="399574"/>
                    <a:pt x="275829" y="403384"/>
                    <a:pt x="278686" y="406241"/>
                  </a:cubicBezTo>
                  <a:lnTo>
                    <a:pt x="281544" y="410051"/>
                  </a:lnTo>
                  <a:cubicBezTo>
                    <a:pt x="295831" y="415766"/>
                    <a:pt x="310119" y="418624"/>
                    <a:pt x="325359" y="420529"/>
                  </a:cubicBezTo>
                  <a:lnTo>
                    <a:pt x="335836" y="421481"/>
                  </a:lnTo>
                  <a:lnTo>
                    <a:pt x="342504" y="421481"/>
                  </a:lnTo>
                  <a:cubicBezTo>
                    <a:pt x="342504" y="418624"/>
                    <a:pt x="342504" y="414814"/>
                    <a:pt x="340599" y="411956"/>
                  </a:cubicBezTo>
                  <a:cubicBezTo>
                    <a:pt x="338694" y="408146"/>
                    <a:pt x="337741" y="404336"/>
                    <a:pt x="334884" y="401479"/>
                  </a:cubicBezTo>
                  <a:cubicBezTo>
                    <a:pt x="331074" y="397669"/>
                    <a:pt x="326311" y="392906"/>
                    <a:pt x="321549" y="390049"/>
                  </a:cubicBezTo>
                  <a:cubicBezTo>
                    <a:pt x="315834" y="385286"/>
                    <a:pt x="309166" y="382429"/>
                    <a:pt x="302499" y="379571"/>
                  </a:cubicBezTo>
                  <a:cubicBezTo>
                    <a:pt x="290116" y="373856"/>
                    <a:pt x="276781" y="369094"/>
                    <a:pt x="263446" y="365284"/>
                  </a:cubicBezTo>
                  <a:lnTo>
                    <a:pt x="255826" y="363379"/>
                  </a:lnTo>
                  <a:lnTo>
                    <a:pt x="250111" y="361474"/>
                  </a:lnTo>
                  <a:lnTo>
                    <a:pt x="237729" y="358616"/>
                  </a:lnTo>
                  <a:lnTo>
                    <a:pt x="207249" y="350996"/>
                  </a:lnTo>
                  <a:lnTo>
                    <a:pt x="192009" y="347186"/>
                  </a:lnTo>
                  <a:lnTo>
                    <a:pt x="192009" y="3471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/>
            <p:cNvSpPr/>
            <p:nvPr/>
          </p:nvSpPr>
          <p:spPr>
            <a:xfrm>
              <a:off x="829775" y="3208066"/>
              <a:ext cx="1504950" cy="1114425"/>
            </a:xfrm>
            <a:custGeom>
              <a:avLst/>
              <a:gdLst>
                <a:gd name="connsiteX0" fmla="*/ 408293 w 1504950"/>
                <a:gd name="connsiteY0" fmla="*/ 15716 h 1114425"/>
                <a:gd name="connsiteX1" fmla="*/ 414960 w 1504950"/>
                <a:gd name="connsiteY1" fmla="*/ 15716 h 1114425"/>
                <a:gd name="connsiteX2" fmla="*/ 420675 w 1504950"/>
                <a:gd name="connsiteY2" fmla="*/ 17621 h 1114425"/>
                <a:gd name="connsiteX3" fmla="*/ 426390 w 1504950"/>
                <a:gd name="connsiteY3" fmla="*/ 22384 h 1114425"/>
                <a:gd name="connsiteX4" fmla="*/ 440678 w 1504950"/>
                <a:gd name="connsiteY4" fmla="*/ 30004 h 1114425"/>
                <a:gd name="connsiteX5" fmla="*/ 441630 w 1504950"/>
                <a:gd name="connsiteY5" fmla="*/ 29051 h 1114425"/>
                <a:gd name="connsiteX6" fmla="*/ 442583 w 1504950"/>
                <a:gd name="connsiteY6" fmla="*/ 27146 h 1114425"/>
                <a:gd name="connsiteX7" fmla="*/ 444488 w 1504950"/>
                <a:gd name="connsiteY7" fmla="*/ 22384 h 1114425"/>
                <a:gd name="connsiteX8" fmla="*/ 455918 w 1504950"/>
                <a:gd name="connsiteY8" fmla="*/ 9049 h 1114425"/>
                <a:gd name="connsiteX9" fmla="*/ 462585 w 1504950"/>
                <a:gd name="connsiteY9" fmla="*/ 7144 h 1114425"/>
                <a:gd name="connsiteX10" fmla="*/ 464490 w 1504950"/>
                <a:gd name="connsiteY10" fmla="*/ 7144 h 1114425"/>
                <a:gd name="connsiteX11" fmla="*/ 471158 w 1504950"/>
                <a:gd name="connsiteY11" fmla="*/ 10954 h 1114425"/>
                <a:gd name="connsiteX12" fmla="*/ 473063 w 1504950"/>
                <a:gd name="connsiteY12" fmla="*/ 14764 h 1114425"/>
                <a:gd name="connsiteX13" fmla="*/ 473063 w 1504950"/>
                <a:gd name="connsiteY13" fmla="*/ 24289 h 1114425"/>
                <a:gd name="connsiteX14" fmla="*/ 470205 w 1504950"/>
                <a:gd name="connsiteY14" fmla="*/ 42386 h 1114425"/>
                <a:gd name="connsiteX15" fmla="*/ 470205 w 1504950"/>
                <a:gd name="connsiteY15" fmla="*/ 44291 h 1114425"/>
                <a:gd name="connsiteX16" fmla="*/ 469253 w 1504950"/>
                <a:gd name="connsiteY16" fmla="*/ 52864 h 1114425"/>
                <a:gd name="connsiteX17" fmla="*/ 458775 w 1504950"/>
                <a:gd name="connsiteY17" fmla="*/ 76676 h 1114425"/>
                <a:gd name="connsiteX18" fmla="*/ 451155 w 1504950"/>
                <a:gd name="connsiteY18" fmla="*/ 100489 h 1114425"/>
                <a:gd name="connsiteX19" fmla="*/ 450203 w 1504950"/>
                <a:gd name="connsiteY19" fmla="*/ 109061 h 1114425"/>
                <a:gd name="connsiteX20" fmla="*/ 450203 w 1504950"/>
                <a:gd name="connsiteY20" fmla="*/ 118586 h 1114425"/>
                <a:gd name="connsiteX21" fmla="*/ 453060 w 1504950"/>
                <a:gd name="connsiteY21" fmla="*/ 136684 h 1114425"/>
                <a:gd name="connsiteX22" fmla="*/ 453060 w 1504950"/>
                <a:gd name="connsiteY22" fmla="*/ 137636 h 1114425"/>
                <a:gd name="connsiteX23" fmla="*/ 454013 w 1504950"/>
                <a:gd name="connsiteY23" fmla="*/ 150019 h 1114425"/>
                <a:gd name="connsiteX24" fmla="*/ 453060 w 1504950"/>
                <a:gd name="connsiteY24" fmla="*/ 154781 h 1114425"/>
                <a:gd name="connsiteX25" fmla="*/ 452108 w 1504950"/>
                <a:gd name="connsiteY25" fmla="*/ 165259 h 1114425"/>
                <a:gd name="connsiteX26" fmla="*/ 451155 w 1504950"/>
                <a:gd name="connsiteY26" fmla="*/ 169069 h 1114425"/>
                <a:gd name="connsiteX27" fmla="*/ 456870 w 1504950"/>
                <a:gd name="connsiteY27" fmla="*/ 173831 h 1114425"/>
                <a:gd name="connsiteX28" fmla="*/ 462585 w 1504950"/>
                <a:gd name="connsiteY28" fmla="*/ 178594 h 1114425"/>
                <a:gd name="connsiteX29" fmla="*/ 470205 w 1504950"/>
                <a:gd name="connsiteY29" fmla="*/ 184309 h 1114425"/>
                <a:gd name="connsiteX30" fmla="*/ 479730 w 1504950"/>
                <a:gd name="connsiteY30" fmla="*/ 190024 h 1114425"/>
                <a:gd name="connsiteX31" fmla="*/ 484493 w 1504950"/>
                <a:gd name="connsiteY31" fmla="*/ 191929 h 1114425"/>
                <a:gd name="connsiteX32" fmla="*/ 491160 w 1504950"/>
                <a:gd name="connsiteY32" fmla="*/ 191929 h 1114425"/>
                <a:gd name="connsiteX33" fmla="*/ 500685 w 1504950"/>
                <a:gd name="connsiteY33" fmla="*/ 189071 h 1114425"/>
                <a:gd name="connsiteX34" fmla="*/ 509258 w 1504950"/>
                <a:gd name="connsiteY34" fmla="*/ 184309 h 1114425"/>
                <a:gd name="connsiteX35" fmla="*/ 512115 w 1504950"/>
                <a:gd name="connsiteY35" fmla="*/ 182404 h 1114425"/>
                <a:gd name="connsiteX36" fmla="*/ 515925 w 1504950"/>
                <a:gd name="connsiteY36" fmla="*/ 179546 h 1114425"/>
                <a:gd name="connsiteX37" fmla="*/ 519735 w 1504950"/>
                <a:gd name="connsiteY37" fmla="*/ 176689 h 1114425"/>
                <a:gd name="connsiteX38" fmla="*/ 524498 w 1504950"/>
                <a:gd name="connsiteY38" fmla="*/ 171926 h 1114425"/>
                <a:gd name="connsiteX39" fmla="*/ 529260 w 1504950"/>
                <a:gd name="connsiteY39" fmla="*/ 166211 h 1114425"/>
                <a:gd name="connsiteX40" fmla="*/ 532118 w 1504950"/>
                <a:gd name="connsiteY40" fmla="*/ 161449 h 1114425"/>
                <a:gd name="connsiteX41" fmla="*/ 538785 w 1504950"/>
                <a:gd name="connsiteY41" fmla="*/ 151924 h 1114425"/>
                <a:gd name="connsiteX42" fmla="*/ 548310 w 1504950"/>
                <a:gd name="connsiteY42" fmla="*/ 127159 h 1114425"/>
                <a:gd name="connsiteX43" fmla="*/ 549263 w 1504950"/>
                <a:gd name="connsiteY43" fmla="*/ 122396 h 1114425"/>
                <a:gd name="connsiteX44" fmla="*/ 550215 w 1504950"/>
                <a:gd name="connsiteY44" fmla="*/ 116681 h 1114425"/>
                <a:gd name="connsiteX45" fmla="*/ 552120 w 1504950"/>
                <a:gd name="connsiteY45" fmla="*/ 98584 h 1114425"/>
                <a:gd name="connsiteX46" fmla="*/ 554978 w 1504950"/>
                <a:gd name="connsiteY46" fmla="*/ 90964 h 1114425"/>
                <a:gd name="connsiteX47" fmla="*/ 556883 w 1504950"/>
                <a:gd name="connsiteY47" fmla="*/ 87154 h 1114425"/>
                <a:gd name="connsiteX48" fmla="*/ 560693 w 1504950"/>
                <a:gd name="connsiteY48" fmla="*/ 81439 h 1114425"/>
                <a:gd name="connsiteX49" fmla="*/ 565455 w 1504950"/>
                <a:gd name="connsiteY49" fmla="*/ 76676 h 1114425"/>
                <a:gd name="connsiteX50" fmla="*/ 571170 w 1504950"/>
                <a:gd name="connsiteY50" fmla="*/ 73819 h 1114425"/>
                <a:gd name="connsiteX51" fmla="*/ 573075 w 1504950"/>
                <a:gd name="connsiteY51" fmla="*/ 73819 h 1114425"/>
                <a:gd name="connsiteX52" fmla="*/ 574980 w 1504950"/>
                <a:gd name="connsiteY52" fmla="*/ 74771 h 1114425"/>
                <a:gd name="connsiteX53" fmla="*/ 576885 w 1504950"/>
                <a:gd name="connsiteY53" fmla="*/ 76676 h 1114425"/>
                <a:gd name="connsiteX54" fmla="*/ 578790 w 1504950"/>
                <a:gd name="connsiteY54" fmla="*/ 81439 h 1114425"/>
                <a:gd name="connsiteX55" fmla="*/ 579743 w 1504950"/>
                <a:gd name="connsiteY55" fmla="*/ 83344 h 1114425"/>
                <a:gd name="connsiteX56" fmla="*/ 579743 w 1504950"/>
                <a:gd name="connsiteY56" fmla="*/ 90011 h 1114425"/>
                <a:gd name="connsiteX57" fmla="*/ 577838 w 1504950"/>
                <a:gd name="connsiteY57" fmla="*/ 117634 h 1114425"/>
                <a:gd name="connsiteX58" fmla="*/ 575933 w 1504950"/>
                <a:gd name="connsiteY58" fmla="*/ 129064 h 1114425"/>
                <a:gd name="connsiteX59" fmla="*/ 577838 w 1504950"/>
                <a:gd name="connsiteY59" fmla="*/ 138589 h 1114425"/>
                <a:gd name="connsiteX60" fmla="*/ 580695 w 1504950"/>
                <a:gd name="connsiteY60" fmla="*/ 141446 h 1114425"/>
                <a:gd name="connsiteX61" fmla="*/ 584505 w 1504950"/>
                <a:gd name="connsiteY61" fmla="*/ 143351 h 1114425"/>
                <a:gd name="connsiteX62" fmla="*/ 589268 w 1504950"/>
                <a:gd name="connsiteY62" fmla="*/ 143351 h 1114425"/>
                <a:gd name="connsiteX63" fmla="*/ 595935 w 1504950"/>
                <a:gd name="connsiteY63" fmla="*/ 141446 h 1114425"/>
                <a:gd name="connsiteX64" fmla="*/ 604508 w 1504950"/>
                <a:gd name="connsiteY64" fmla="*/ 136684 h 1114425"/>
                <a:gd name="connsiteX65" fmla="*/ 621653 w 1504950"/>
                <a:gd name="connsiteY65" fmla="*/ 125254 h 1114425"/>
                <a:gd name="connsiteX66" fmla="*/ 635940 w 1504950"/>
                <a:gd name="connsiteY66" fmla="*/ 115729 h 1114425"/>
                <a:gd name="connsiteX67" fmla="*/ 639750 w 1504950"/>
                <a:gd name="connsiteY67" fmla="*/ 114776 h 1114425"/>
                <a:gd name="connsiteX68" fmla="*/ 643560 w 1504950"/>
                <a:gd name="connsiteY68" fmla="*/ 116681 h 1114425"/>
                <a:gd name="connsiteX69" fmla="*/ 645465 w 1504950"/>
                <a:gd name="connsiteY69" fmla="*/ 118586 h 1114425"/>
                <a:gd name="connsiteX70" fmla="*/ 646418 w 1504950"/>
                <a:gd name="connsiteY70" fmla="*/ 123349 h 1114425"/>
                <a:gd name="connsiteX71" fmla="*/ 645465 w 1504950"/>
                <a:gd name="connsiteY71" fmla="*/ 128111 h 1114425"/>
                <a:gd name="connsiteX72" fmla="*/ 645465 w 1504950"/>
                <a:gd name="connsiteY72" fmla="*/ 129064 h 1114425"/>
                <a:gd name="connsiteX73" fmla="*/ 644513 w 1504950"/>
                <a:gd name="connsiteY73" fmla="*/ 133826 h 1114425"/>
                <a:gd name="connsiteX74" fmla="*/ 644513 w 1504950"/>
                <a:gd name="connsiteY74" fmla="*/ 134779 h 1114425"/>
                <a:gd name="connsiteX75" fmla="*/ 644513 w 1504950"/>
                <a:gd name="connsiteY75" fmla="*/ 137636 h 1114425"/>
                <a:gd name="connsiteX76" fmla="*/ 642608 w 1504950"/>
                <a:gd name="connsiteY76" fmla="*/ 141446 h 1114425"/>
                <a:gd name="connsiteX77" fmla="*/ 640703 w 1504950"/>
                <a:gd name="connsiteY77" fmla="*/ 146209 h 1114425"/>
                <a:gd name="connsiteX78" fmla="*/ 637845 w 1504950"/>
                <a:gd name="connsiteY78" fmla="*/ 150971 h 1114425"/>
                <a:gd name="connsiteX79" fmla="*/ 632130 w 1504950"/>
                <a:gd name="connsiteY79" fmla="*/ 157639 h 1114425"/>
                <a:gd name="connsiteX80" fmla="*/ 621653 w 1504950"/>
                <a:gd name="connsiteY80" fmla="*/ 165259 h 1114425"/>
                <a:gd name="connsiteX81" fmla="*/ 610223 w 1504950"/>
                <a:gd name="connsiteY81" fmla="*/ 170021 h 1114425"/>
                <a:gd name="connsiteX82" fmla="*/ 607365 w 1504950"/>
                <a:gd name="connsiteY82" fmla="*/ 170974 h 1114425"/>
                <a:gd name="connsiteX83" fmla="*/ 598793 w 1504950"/>
                <a:gd name="connsiteY83" fmla="*/ 172879 h 1114425"/>
                <a:gd name="connsiteX84" fmla="*/ 588315 w 1504950"/>
                <a:gd name="connsiteY84" fmla="*/ 175736 h 1114425"/>
                <a:gd name="connsiteX85" fmla="*/ 578790 w 1504950"/>
                <a:gd name="connsiteY85" fmla="*/ 178594 h 1114425"/>
                <a:gd name="connsiteX86" fmla="*/ 571170 w 1504950"/>
                <a:gd name="connsiteY86" fmla="*/ 182404 h 1114425"/>
                <a:gd name="connsiteX87" fmla="*/ 564503 w 1504950"/>
                <a:gd name="connsiteY87" fmla="*/ 185261 h 1114425"/>
                <a:gd name="connsiteX88" fmla="*/ 556883 w 1504950"/>
                <a:gd name="connsiteY88" fmla="*/ 188119 h 1114425"/>
                <a:gd name="connsiteX89" fmla="*/ 534023 w 1504950"/>
                <a:gd name="connsiteY89" fmla="*/ 202406 h 1114425"/>
                <a:gd name="connsiteX90" fmla="*/ 515925 w 1504950"/>
                <a:gd name="connsiteY90" fmla="*/ 227171 h 1114425"/>
                <a:gd name="connsiteX91" fmla="*/ 514020 w 1504950"/>
                <a:gd name="connsiteY91" fmla="*/ 234791 h 1114425"/>
                <a:gd name="connsiteX92" fmla="*/ 513068 w 1504950"/>
                <a:gd name="connsiteY92" fmla="*/ 243364 h 1114425"/>
                <a:gd name="connsiteX93" fmla="*/ 514020 w 1504950"/>
                <a:gd name="connsiteY93" fmla="*/ 257651 h 1114425"/>
                <a:gd name="connsiteX94" fmla="*/ 514973 w 1504950"/>
                <a:gd name="connsiteY94" fmla="*/ 271939 h 1114425"/>
                <a:gd name="connsiteX95" fmla="*/ 514973 w 1504950"/>
                <a:gd name="connsiteY95" fmla="*/ 277654 h 1114425"/>
                <a:gd name="connsiteX96" fmla="*/ 514020 w 1504950"/>
                <a:gd name="connsiteY96" fmla="*/ 289084 h 1114425"/>
                <a:gd name="connsiteX97" fmla="*/ 513068 w 1504950"/>
                <a:gd name="connsiteY97" fmla="*/ 291941 h 1114425"/>
                <a:gd name="connsiteX98" fmla="*/ 495923 w 1504950"/>
                <a:gd name="connsiteY98" fmla="*/ 330994 h 1114425"/>
                <a:gd name="connsiteX99" fmla="*/ 486398 w 1504950"/>
                <a:gd name="connsiteY99" fmla="*/ 342424 h 1114425"/>
                <a:gd name="connsiteX100" fmla="*/ 474015 w 1504950"/>
                <a:gd name="connsiteY100" fmla="*/ 350044 h 1114425"/>
                <a:gd name="connsiteX101" fmla="*/ 443535 w 1504950"/>
                <a:gd name="connsiteY101" fmla="*/ 371951 h 1114425"/>
                <a:gd name="connsiteX102" fmla="*/ 422580 w 1504950"/>
                <a:gd name="connsiteY102" fmla="*/ 382429 h 1114425"/>
                <a:gd name="connsiteX103" fmla="*/ 351143 w 1504950"/>
                <a:gd name="connsiteY103" fmla="*/ 436721 h 1114425"/>
                <a:gd name="connsiteX104" fmla="*/ 348285 w 1504950"/>
                <a:gd name="connsiteY104" fmla="*/ 435769 h 1114425"/>
                <a:gd name="connsiteX105" fmla="*/ 349238 w 1504950"/>
                <a:gd name="connsiteY105" fmla="*/ 443389 h 1114425"/>
                <a:gd name="connsiteX106" fmla="*/ 418770 w 1504950"/>
                <a:gd name="connsiteY106" fmla="*/ 551974 h 1114425"/>
                <a:gd name="connsiteX107" fmla="*/ 524498 w 1504950"/>
                <a:gd name="connsiteY107" fmla="*/ 634841 h 1114425"/>
                <a:gd name="connsiteX108" fmla="*/ 614985 w 1504950"/>
                <a:gd name="connsiteY108" fmla="*/ 673894 h 1114425"/>
                <a:gd name="connsiteX109" fmla="*/ 733095 w 1504950"/>
                <a:gd name="connsiteY109" fmla="*/ 680561 h 1114425"/>
                <a:gd name="connsiteX110" fmla="*/ 770243 w 1504950"/>
                <a:gd name="connsiteY110" fmla="*/ 677704 h 1114425"/>
                <a:gd name="connsiteX111" fmla="*/ 838823 w 1504950"/>
                <a:gd name="connsiteY111" fmla="*/ 668179 h 1114425"/>
                <a:gd name="connsiteX112" fmla="*/ 941693 w 1504950"/>
                <a:gd name="connsiteY112" fmla="*/ 654844 h 1114425"/>
                <a:gd name="connsiteX113" fmla="*/ 990270 w 1504950"/>
                <a:gd name="connsiteY113" fmla="*/ 647224 h 1114425"/>
                <a:gd name="connsiteX114" fmla="*/ 1023608 w 1504950"/>
                <a:gd name="connsiteY114" fmla="*/ 582454 h 1114425"/>
                <a:gd name="connsiteX115" fmla="*/ 1043610 w 1504950"/>
                <a:gd name="connsiteY115" fmla="*/ 535781 h 1114425"/>
                <a:gd name="connsiteX116" fmla="*/ 1110285 w 1504950"/>
                <a:gd name="connsiteY116" fmla="*/ 495776 h 1114425"/>
                <a:gd name="connsiteX117" fmla="*/ 1099808 w 1504950"/>
                <a:gd name="connsiteY117" fmla="*/ 525304 h 1114425"/>
                <a:gd name="connsiteX118" fmla="*/ 1076948 w 1504950"/>
                <a:gd name="connsiteY118" fmla="*/ 584359 h 1114425"/>
                <a:gd name="connsiteX119" fmla="*/ 1075043 w 1504950"/>
                <a:gd name="connsiteY119" fmla="*/ 600551 h 1114425"/>
                <a:gd name="connsiteX120" fmla="*/ 1083615 w 1504950"/>
                <a:gd name="connsiteY120" fmla="*/ 672941 h 1114425"/>
                <a:gd name="connsiteX121" fmla="*/ 1100760 w 1504950"/>
                <a:gd name="connsiteY121" fmla="*/ 743426 h 1114425"/>
                <a:gd name="connsiteX122" fmla="*/ 1133145 w 1504950"/>
                <a:gd name="connsiteY122" fmla="*/ 820579 h 1114425"/>
                <a:gd name="connsiteX123" fmla="*/ 1223633 w 1504950"/>
                <a:gd name="connsiteY123" fmla="*/ 822484 h 1114425"/>
                <a:gd name="connsiteX124" fmla="*/ 1264590 w 1504950"/>
                <a:gd name="connsiteY124" fmla="*/ 838676 h 1114425"/>
                <a:gd name="connsiteX125" fmla="*/ 1314120 w 1504950"/>
                <a:gd name="connsiteY125" fmla="*/ 867251 h 1114425"/>
                <a:gd name="connsiteX126" fmla="*/ 1428420 w 1504950"/>
                <a:gd name="connsiteY126" fmla="*/ 889159 h 1114425"/>
                <a:gd name="connsiteX127" fmla="*/ 1455090 w 1504950"/>
                <a:gd name="connsiteY127" fmla="*/ 888206 h 1114425"/>
                <a:gd name="connsiteX128" fmla="*/ 1506525 w 1504950"/>
                <a:gd name="connsiteY128" fmla="*/ 912971 h 1114425"/>
                <a:gd name="connsiteX129" fmla="*/ 1485570 w 1504950"/>
                <a:gd name="connsiteY129" fmla="*/ 924401 h 1114425"/>
                <a:gd name="connsiteX130" fmla="*/ 1466520 w 1504950"/>
                <a:gd name="connsiteY130" fmla="*/ 932021 h 1114425"/>
                <a:gd name="connsiteX131" fmla="*/ 1476045 w 1504950"/>
                <a:gd name="connsiteY131" fmla="*/ 947261 h 1114425"/>
                <a:gd name="connsiteX132" fmla="*/ 1475093 w 1504950"/>
                <a:gd name="connsiteY132" fmla="*/ 969169 h 1114425"/>
                <a:gd name="connsiteX133" fmla="*/ 1456995 w 1504950"/>
                <a:gd name="connsiteY133" fmla="*/ 976789 h 1114425"/>
                <a:gd name="connsiteX134" fmla="*/ 1447470 w 1504950"/>
                <a:gd name="connsiteY134" fmla="*/ 979646 h 1114425"/>
                <a:gd name="connsiteX135" fmla="*/ 1429373 w 1504950"/>
                <a:gd name="connsiteY135" fmla="*/ 975836 h 1114425"/>
                <a:gd name="connsiteX136" fmla="*/ 1397940 w 1504950"/>
                <a:gd name="connsiteY136" fmla="*/ 968216 h 1114425"/>
                <a:gd name="connsiteX137" fmla="*/ 1305548 w 1504950"/>
                <a:gd name="connsiteY137" fmla="*/ 932021 h 1114425"/>
                <a:gd name="connsiteX138" fmla="*/ 1258875 w 1504950"/>
                <a:gd name="connsiteY138" fmla="*/ 912019 h 1114425"/>
                <a:gd name="connsiteX139" fmla="*/ 1179818 w 1504950"/>
                <a:gd name="connsiteY139" fmla="*/ 912971 h 1114425"/>
                <a:gd name="connsiteX140" fmla="*/ 1115048 w 1504950"/>
                <a:gd name="connsiteY140" fmla="*/ 931069 h 1114425"/>
                <a:gd name="connsiteX141" fmla="*/ 967410 w 1504950"/>
                <a:gd name="connsiteY141" fmla="*/ 912971 h 1114425"/>
                <a:gd name="connsiteX142" fmla="*/ 829298 w 1504950"/>
                <a:gd name="connsiteY142" fmla="*/ 897731 h 1114425"/>
                <a:gd name="connsiteX143" fmla="*/ 780720 w 1504950"/>
                <a:gd name="connsiteY143" fmla="*/ 916781 h 1114425"/>
                <a:gd name="connsiteX144" fmla="*/ 765480 w 1504950"/>
                <a:gd name="connsiteY144" fmla="*/ 924401 h 1114425"/>
                <a:gd name="connsiteX145" fmla="*/ 689280 w 1504950"/>
                <a:gd name="connsiteY145" fmla="*/ 932974 h 1114425"/>
                <a:gd name="connsiteX146" fmla="*/ 560693 w 1504950"/>
                <a:gd name="connsiteY146" fmla="*/ 921544 h 1114425"/>
                <a:gd name="connsiteX147" fmla="*/ 525450 w 1504950"/>
                <a:gd name="connsiteY147" fmla="*/ 918686 h 1114425"/>
                <a:gd name="connsiteX148" fmla="*/ 504495 w 1504950"/>
                <a:gd name="connsiteY148" fmla="*/ 915829 h 1114425"/>
                <a:gd name="connsiteX149" fmla="*/ 461633 w 1504950"/>
                <a:gd name="connsiteY149" fmla="*/ 925354 h 1114425"/>
                <a:gd name="connsiteX150" fmla="*/ 349238 w 1504950"/>
                <a:gd name="connsiteY150" fmla="*/ 930116 h 1114425"/>
                <a:gd name="connsiteX151" fmla="*/ 216840 w 1504950"/>
                <a:gd name="connsiteY151" fmla="*/ 991076 h 1114425"/>
                <a:gd name="connsiteX152" fmla="*/ 179693 w 1504950"/>
                <a:gd name="connsiteY152" fmla="*/ 1032034 h 1114425"/>
                <a:gd name="connsiteX153" fmla="*/ 162548 w 1504950"/>
                <a:gd name="connsiteY153" fmla="*/ 1058704 h 1114425"/>
                <a:gd name="connsiteX154" fmla="*/ 118733 w 1504950"/>
                <a:gd name="connsiteY154" fmla="*/ 1095851 h 1114425"/>
                <a:gd name="connsiteX155" fmla="*/ 87300 w 1504950"/>
                <a:gd name="connsiteY155" fmla="*/ 1108234 h 1114425"/>
                <a:gd name="connsiteX156" fmla="*/ 97778 w 1504950"/>
                <a:gd name="connsiteY156" fmla="*/ 1081564 h 1114425"/>
                <a:gd name="connsiteX157" fmla="*/ 116828 w 1504950"/>
                <a:gd name="connsiteY157" fmla="*/ 1049179 h 1114425"/>
                <a:gd name="connsiteX158" fmla="*/ 133973 w 1504950"/>
                <a:gd name="connsiteY158" fmla="*/ 1024414 h 1114425"/>
                <a:gd name="connsiteX159" fmla="*/ 166358 w 1504950"/>
                <a:gd name="connsiteY159" fmla="*/ 984409 h 1114425"/>
                <a:gd name="connsiteX160" fmla="*/ 187313 w 1504950"/>
                <a:gd name="connsiteY160" fmla="*/ 960596 h 1114425"/>
                <a:gd name="connsiteX161" fmla="*/ 137783 w 1504950"/>
                <a:gd name="connsiteY161" fmla="*/ 986314 h 1114425"/>
                <a:gd name="connsiteX162" fmla="*/ 32055 w 1504950"/>
                <a:gd name="connsiteY162" fmla="*/ 1031081 h 1114425"/>
                <a:gd name="connsiteX163" fmla="*/ 7290 w 1504950"/>
                <a:gd name="connsiteY163" fmla="*/ 1028224 h 1114425"/>
                <a:gd name="connsiteX164" fmla="*/ 111113 w 1504950"/>
                <a:gd name="connsiteY164" fmla="*/ 962501 h 1114425"/>
                <a:gd name="connsiteX165" fmla="*/ 222555 w 1504950"/>
                <a:gd name="connsiteY165" fmla="*/ 901541 h 1114425"/>
                <a:gd name="connsiteX166" fmla="*/ 333998 w 1504950"/>
                <a:gd name="connsiteY166" fmla="*/ 866299 h 1114425"/>
                <a:gd name="connsiteX167" fmla="*/ 374003 w 1504950"/>
                <a:gd name="connsiteY167" fmla="*/ 852964 h 1114425"/>
                <a:gd name="connsiteX168" fmla="*/ 359715 w 1504950"/>
                <a:gd name="connsiteY168" fmla="*/ 802481 h 1114425"/>
                <a:gd name="connsiteX169" fmla="*/ 332093 w 1504950"/>
                <a:gd name="connsiteY169" fmla="*/ 769144 h 1114425"/>
                <a:gd name="connsiteX170" fmla="*/ 307328 w 1504950"/>
                <a:gd name="connsiteY170" fmla="*/ 746284 h 1114425"/>
                <a:gd name="connsiteX171" fmla="*/ 276848 w 1504950"/>
                <a:gd name="connsiteY171" fmla="*/ 658654 h 1114425"/>
                <a:gd name="connsiteX172" fmla="*/ 267323 w 1504950"/>
                <a:gd name="connsiteY172" fmla="*/ 592931 h 1114425"/>
                <a:gd name="connsiteX173" fmla="*/ 244463 w 1504950"/>
                <a:gd name="connsiteY173" fmla="*/ 572929 h 1114425"/>
                <a:gd name="connsiteX174" fmla="*/ 154928 w 1504950"/>
                <a:gd name="connsiteY174" fmla="*/ 567214 h 1114425"/>
                <a:gd name="connsiteX175" fmla="*/ 133973 w 1504950"/>
                <a:gd name="connsiteY175" fmla="*/ 547211 h 1114425"/>
                <a:gd name="connsiteX176" fmla="*/ 167310 w 1504950"/>
                <a:gd name="connsiteY176" fmla="*/ 505301 h 1114425"/>
                <a:gd name="connsiteX177" fmla="*/ 242558 w 1504950"/>
                <a:gd name="connsiteY177" fmla="*/ 466249 h 1114425"/>
                <a:gd name="connsiteX178" fmla="*/ 230175 w 1504950"/>
                <a:gd name="connsiteY178" fmla="*/ 465296 h 1114425"/>
                <a:gd name="connsiteX179" fmla="*/ 179693 w 1504950"/>
                <a:gd name="connsiteY179" fmla="*/ 466249 h 1114425"/>
                <a:gd name="connsiteX180" fmla="*/ 151118 w 1504950"/>
                <a:gd name="connsiteY180" fmla="*/ 467201 h 1114425"/>
                <a:gd name="connsiteX181" fmla="*/ 127305 w 1504950"/>
                <a:gd name="connsiteY181" fmla="*/ 465296 h 1114425"/>
                <a:gd name="connsiteX182" fmla="*/ 112065 w 1504950"/>
                <a:gd name="connsiteY182" fmla="*/ 460534 h 1114425"/>
                <a:gd name="connsiteX183" fmla="*/ 107303 w 1504950"/>
                <a:gd name="connsiteY183" fmla="*/ 450056 h 1114425"/>
                <a:gd name="connsiteX184" fmla="*/ 114923 w 1504950"/>
                <a:gd name="connsiteY184" fmla="*/ 441484 h 1114425"/>
                <a:gd name="connsiteX185" fmla="*/ 130163 w 1504950"/>
                <a:gd name="connsiteY185" fmla="*/ 440531 h 1114425"/>
                <a:gd name="connsiteX186" fmla="*/ 123495 w 1504950"/>
                <a:gd name="connsiteY186" fmla="*/ 431959 h 1114425"/>
                <a:gd name="connsiteX187" fmla="*/ 117780 w 1504950"/>
                <a:gd name="connsiteY187" fmla="*/ 422434 h 1114425"/>
                <a:gd name="connsiteX188" fmla="*/ 113018 w 1504950"/>
                <a:gd name="connsiteY188" fmla="*/ 412909 h 1114425"/>
                <a:gd name="connsiteX189" fmla="*/ 100635 w 1504950"/>
                <a:gd name="connsiteY189" fmla="*/ 371951 h 1114425"/>
                <a:gd name="connsiteX190" fmla="*/ 91110 w 1504950"/>
                <a:gd name="connsiteY190" fmla="*/ 363379 h 1114425"/>
                <a:gd name="connsiteX191" fmla="*/ 85395 w 1504950"/>
                <a:gd name="connsiteY191" fmla="*/ 354806 h 1114425"/>
                <a:gd name="connsiteX192" fmla="*/ 89205 w 1504950"/>
                <a:gd name="connsiteY192" fmla="*/ 345281 h 1114425"/>
                <a:gd name="connsiteX193" fmla="*/ 99683 w 1504950"/>
                <a:gd name="connsiteY193" fmla="*/ 345281 h 1114425"/>
                <a:gd name="connsiteX194" fmla="*/ 113970 w 1504950"/>
                <a:gd name="connsiteY194" fmla="*/ 350996 h 1114425"/>
                <a:gd name="connsiteX195" fmla="*/ 129210 w 1504950"/>
                <a:gd name="connsiteY195" fmla="*/ 355759 h 1114425"/>
                <a:gd name="connsiteX196" fmla="*/ 140640 w 1504950"/>
                <a:gd name="connsiteY196" fmla="*/ 356711 h 1114425"/>
                <a:gd name="connsiteX197" fmla="*/ 134925 w 1504950"/>
                <a:gd name="connsiteY197" fmla="*/ 350996 h 1114425"/>
                <a:gd name="connsiteX198" fmla="*/ 128258 w 1504950"/>
                <a:gd name="connsiteY198" fmla="*/ 341471 h 1114425"/>
                <a:gd name="connsiteX199" fmla="*/ 121590 w 1504950"/>
                <a:gd name="connsiteY199" fmla="*/ 324326 h 1114425"/>
                <a:gd name="connsiteX200" fmla="*/ 117780 w 1504950"/>
                <a:gd name="connsiteY200" fmla="*/ 317659 h 1114425"/>
                <a:gd name="connsiteX201" fmla="*/ 120638 w 1504950"/>
                <a:gd name="connsiteY201" fmla="*/ 308134 h 1114425"/>
                <a:gd name="connsiteX202" fmla="*/ 129210 w 1504950"/>
                <a:gd name="connsiteY202" fmla="*/ 307181 h 1114425"/>
                <a:gd name="connsiteX203" fmla="*/ 139688 w 1504950"/>
                <a:gd name="connsiteY203" fmla="*/ 313849 h 1114425"/>
                <a:gd name="connsiteX204" fmla="*/ 152070 w 1504950"/>
                <a:gd name="connsiteY204" fmla="*/ 327184 h 1114425"/>
                <a:gd name="connsiteX205" fmla="*/ 166358 w 1504950"/>
                <a:gd name="connsiteY205" fmla="*/ 339566 h 1114425"/>
                <a:gd name="connsiteX206" fmla="*/ 191123 w 1504950"/>
                <a:gd name="connsiteY206" fmla="*/ 356711 h 1114425"/>
                <a:gd name="connsiteX207" fmla="*/ 213983 w 1504950"/>
                <a:gd name="connsiteY207" fmla="*/ 366236 h 1114425"/>
                <a:gd name="connsiteX208" fmla="*/ 216840 w 1504950"/>
                <a:gd name="connsiteY208" fmla="*/ 366236 h 1114425"/>
                <a:gd name="connsiteX209" fmla="*/ 226365 w 1504950"/>
                <a:gd name="connsiteY209" fmla="*/ 361474 h 1114425"/>
                <a:gd name="connsiteX210" fmla="*/ 228270 w 1504950"/>
                <a:gd name="connsiteY210" fmla="*/ 357664 h 1114425"/>
                <a:gd name="connsiteX211" fmla="*/ 227318 w 1504950"/>
                <a:gd name="connsiteY211" fmla="*/ 352901 h 1114425"/>
                <a:gd name="connsiteX212" fmla="*/ 224460 w 1504950"/>
                <a:gd name="connsiteY212" fmla="*/ 336709 h 1114425"/>
                <a:gd name="connsiteX213" fmla="*/ 229223 w 1504950"/>
                <a:gd name="connsiteY213" fmla="*/ 319564 h 1114425"/>
                <a:gd name="connsiteX214" fmla="*/ 241605 w 1504950"/>
                <a:gd name="connsiteY214" fmla="*/ 317659 h 1114425"/>
                <a:gd name="connsiteX215" fmla="*/ 245415 w 1504950"/>
                <a:gd name="connsiteY215" fmla="*/ 325279 h 1114425"/>
                <a:gd name="connsiteX216" fmla="*/ 254940 w 1504950"/>
                <a:gd name="connsiteY216" fmla="*/ 373856 h 1114425"/>
                <a:gd name="connsiteX217" fmla="*/ 316853 w 1504950"/>
                <a:gd name="connsiteY217" fmla="*/ 383381 h 1114425"/>
                <a:gd name="connsiteX218" fmla="*/ 324473 w 1504950"/>
                <a:gd name="connsiteY218" fmla="*/ 376714 h 1114425"/>
                <a:gd name="connsiteX219" fmla="*/ 335903 w 1504950"/>
                <a:gd name="connsiteY219" fmla="*/ 363379 h 1114425"/>
                <a:gd name="connsiteX220" fmla="*/ 359715 w 1504950"/>
                <a:gd name="connsiteY220" fmla="*/ 327184 h 1114425"/>
                <a:gd name="connsiteX221" fmla="*/ 369240 w 1504950"/>
                <a:gd name="connsiteY221" fmla="*/ 299561 h 1114425"/>
                <a:gd name="connsiteX222" fmla="*/ 370193 w 1504950"/>
                <a:gd name="connsiteY222" fmla="*/ 297656 h 1114425"/>
                <a:gd name="connsiteX223" fmla="*/ 370193 w 1504950"/>
                <a:gd name="connsiteY223" fmla="*/ 277654 h 1114425"/>
                <a:gd name="connsiteX224" fmla="*/ 362573 w 1504950"/>
                <a:gd name="connsiteY224" fmla="*/ 259556 h 1114425"/>
                <a:gd name="connsiteX225" fmla="*/ 352095 w 1504950"/>
                <a:gd name="connsiteY225" fmla="*/ 247174 h 1114425"/>
                <a:gd name="connsiteX226" fmla="*/ 333998 w 1504950"/>
                <a:gd name="connsiteY226" fmla="*/ 231934 h 1114425"/>
                <a:gd name="connsiteX227" fmla="*/ 311138 w 1504950"/>
                <a:gd name="connsiteY227" fmla="*/ 223361 h 1114425"/>
                <a:gd name="connsiteX228" fmla="*/ 291135 w 1504950"/>
                <a:gd name="connsiteY228" fmla="*/ 218599 h 1114425"/>
                <a:gd name="connsiteX229" fmla="*/ 281610 w 1504950"/>
                <a:gd name="connsiteY229" fmla="*/ 216694 h 1114425"/>
                <a:gd name="connsiteX230" fmla="*/ 266370 w 1504950"/>
                <a:gd name="connsiteY230" fmla="*/ 214789 h 1114425"/>
                <a:gd name="connsiteX231" fmla="*/ 242558 w 1504950"/>
                <a:gd name="connsiteY231" fmla="*/ 212884 h 1114425"/>
                <a:gd name="connsiteX232" fmla="*/ 232080 w 1504950"/>
                <a:gd name="connsiteY232" fmla="*/ 211931 h 1114425"/>
                <a:gd name="connsiteX233" fmla="*/ 216840 w 1504950"/>
                <a:gd name="connsiteY233" fmla="*/ 206216 h 1114425"/>
                <a:gd name="connsiteX234" fmla="*/ 213030 w 1504950"/>
                <a:gd name="connsiteY234" fmla="*/ 196691 h 1114425"/>
                <a:gd name="connsiteX235" fmla="*/ 221603 w 1504950"/>
                <a:gd name="connsiteY235" fmla="*/ 186214 h 1114425"/>
                <a:gd name="connsiteX236" fmla="*/ 235890 w 1504950"/>
                <a:gd name="connsiteY236" fmla="*/ 182404 h 1114425"/>
                <a:gd name="connsiteX237" fmla="*/ 253035 w 1504950"/>
                <a:gd name="connsiteY237" fmla="*/ 182404 h 1114425"/>
                <a:gd name="connsiteX238" fmla="*/ 288278 w 1504950"/>
                <a:gd name="connsiteY238" fmla="*/ 159544 h 1114425"/>
                <a:gd name="connsiteX239" fmla="*/ 284468 w 1504950"/>
                <a:gd name="connsiteY239" fmla="*/ 151924 h 1114425"/>
                <a:gd name="connsiteX240" fmla="*/ 273990 w 1504950"/>
                <a:gd name="connsiteY240" fmla="*/ 124301 h 1114425"/>
                <a:gd name="connsiteX241" fmla="*/ 277800 w 1504950"/>
                <a:gd name="connsiteY241" fmla="*/ 114776 h 1114425"/>
                <a:gd name="connsiteX242" fmla="*/ 286373 w 1504950"/>
                <a:gd name="connsiteY242" fmla="*/ 112871 h 1114425"/>
                <a:gd name="connsiteX243" fmla="*/ 293993 w 1504950"/>
                <a:gd name="connsiteY243" fmla="*/ 116681 h 1114425"/>
                <a:gd name="connsiteX244" fmla="*/ 300660 w 1504950"/>
                <a:gd name="connsiteY244" fmla="*/ 126206 h 1114425"/>
                <a:gd name="connsiteX245" fmla="*/ 308280 w 1504950"/>
                <a:gd name="connsiteY245" fmla="*/ 138589 h 1114425"/>
                <a:gd name="connsiteX246" fmla="*/ 316853 w 1504950"/>
                <a:gd name="connsiteY246" fmla="*/ 148114 h 1114425"/>
                <a:gd name="connsiteX247" fmla="*/ 323520 w 1504950"/>
                <a:gd name="connsiteY247" fmla="*/ 153829 h 1114425"/>
                <a:gd name="connsiteX248" fmla="*/ 327330 w 1504950"/>
                <a:gd name="connsiteY248" fmla="*/ 152876 h 1114425"/>
                <a:gd name="connsiteX249" fmla="*/ 333998 w 1504950"/>
                <a:gd name="connsiteY249" fmla="*/ 152876 h 1114425"/>
                <a:gd name="connsiteX250" fmla="*/ 353048 w 1504950"/>
                <a:gd name="connsiteY250" fmla="*/ 154781 h 1114425"/>
                <a:gd name="connsiteX251" fmla="*/ 371145 w 1504950"/>
                <a:gd name="connsiteY251" fmla="*/ 156686 h 1114425"/>
                <a:gd name="connsiteX252" fmla="*/ 394005 w 1504950"/>
                <a:gd name="connsiteY252" fmla="*/ 158591 h 1114425"/>
                <a:gd name="connsiteX253" fmla="*/ 414960 w 1504950"/>
                <a:gd name="connsiteY253" fmla="*/ 156686 h 1114425"/>
                <a:gd name="connsiteX254" fmla="*/ 417818 w 1504950"/>
                <a:gd name="connsiteY254" fmla="*/ 152876 h 1114425"/>
                <a:gd name="connsiteX255" fmla="*/ 419723 w 1504950"/>
                <a:gd name="connsiteY255" fmla="*/ 145256 h 1114425"/>
                <a:gd name="connsiteX256" fmla="*/ 420675 w 1504950"/>
                <a:gd name="connsiteY256" fmla="*/ 143351 h 1114425"/>
                <a:gd name="connsiteX257" fmla="*/ 420675 w 1504950"/>
                <a:gd name="connsiteY257" fmla="*/ 135731 h 1114425"/>
                <a:gd name="connsiteX258" fmla="*/ 419723 w 1504950"/>
                <a:gd name="connsiteY258" fmla="*/ 127159 h 1114425"/>
                <a:gd name="connsiteX259" fmla="*/ 417818 w 1504950"/>
                <a:gd name="connsiteY259" fmla="*/ 120491 h 1114425"/>
                <a:gd name="connsiteX260" fmla="*/ 414960 w 1504950"/>
                <a:gd name="connsiteY260" fmla="*/ 117634 h 1114425"/>
                <a:gd name="connsiteX261" fmla="*/ 410198 w 1504950"/>
                <a:gd name="connsiteY261" fmla="*/ 114776 h 1114425"/>
                <a:gd name="connsiteX262" fmla="*/ 404483 w 1504950"/>
                <a:gd name="connsiteY262" fmla="*/ 110014 h 1114425"/>
                <a:gd name="connsiteX263" fmla="*/ 397815 w 1504950"/>
                <a:gd name="connsiteY263" fmla="*/ 106204 h 1114425"/>
                <a:gd name="connsiteX264" fmla="*/ 386385 w 1504950"/>
                <a:gd name="connsiteY264" fmla="*/ 100489 h 1114425"/>
                <a:gd name="connsiteX265" fmla="*/ 378765 w 1504950"/>
                <a:gd name="connsiteY265" fmla="*/ 96679 h 1114425"/>
                <a:gd name="connsiteX266" fmla="*/ 367335 w 1504950"/>
                <a:gd name="connsiteY266" fmla="*/ 88106 h 1114425"/>
                <a:gd name="connsiteX267" fmla="*/ 362573 w 1504950"/>
                <a:gd name="connsiteY267" fmla="*/ 82391 h 1114425"/>
                <a:gd name="connsiteX268" fmla="*/ 360668 w 1504950"/>
                <a:gd name="connsiteY268" fmla="*/ 73819 h 1114425"/>
                <a:gd name="connsiteX269" fmla="*/ 374955 w 1504950"/>
                <a:gd name="connsiteY269" fmla="*/ 67151 h 1114425"/>
                <a:gd name="connsiteX270" fmla="*/ 411150 w 1504950"/>
                <a:gd name="connsiteY270" fmla="*/ 83344 h 1114425"/>
                <a:gd name="connsiteX271" fmla="*/ 414008 w 1504950"/>
                <a:gd name="connsiteY271" fmla="*/ 84296 h 1114425"/>
                <a:gd name="connsiteX272" fmla="*/ 415913 w 1504950"/>
                <a:gd name="connsiteY272" fmla="*/ 84296 h 1114425"/>
                <a:gd name="connsiteX273" fmla="*/ 427343 w 1504950"/>
                <a:gd name="connsiteY273" fmla="*/ 75724 h 1114425"/>
                <a:gd name="connsiteX274" fmla="*/ 429248 w 1504950"/>
                <a:gd name="connsiteY274" fmla="*/ 67151 h 1114425"/>
                <a:gd name="connsiteX275" fmla="*/ 429248 w 1504950"/>
                <a:gd name="connsiteY275" fmla="*/ 66199 h 1114425"/>
                <a:gd name="connsiteX276" fmla="*/ 428295 w 1504950"/>
                <a:gd name="connsiteY276" fmla="*/ 57626 h 1114425"/>
                <a:gd name="connsiteX277" fmla="*/ 424485 w 1504950"/>
                <a:gd name="connsiteY277" fmla="*/ 50959 h 1114425"/>
                <a:gd name="connsiteX278" fmla="*/ 415913 w 1504950"/>
                <a:gd name="connsiteY278" fmla="*/ 43339 h 1114425"/>
                <a:gd name="connsiteX279" fmla="*/ 401625 w 1504950"/>
                <a:gd name="connsiteY279" fmla="*/ 29051 h 1114425"/>
                <a:gd name="connsiteX280" fmla="*/ 400673 w 1504950"/>
                <a:gd name="connsiteY280" fmla="*/ 22384 h 1114425"/>
                <a:gd name="connsiteX281" fmla="*/ 404483 w 1504950"/>
                <a:gd name="connsiteY281" fmla="*/ 16669 h 1114425"/>
                <a:gd name="connsiteX282" fmla="*/ 408293 w 1504950"/>
                <a:gd name="connsiteY282" fmla="*/ 15716 h 1114425"/>
                <a:gd name="connsiteX283" fmla="*/ 408293 w 1504950"/>
                <a:gd name="connsiteY283" fmla="*/ 15716 h 1114425"/>
                <a:gd name="connsiteX284" fmla="*/ 324473 w 1504950"/>
                <a:gd name="connsiteY284" fmla="*/ 188119 h 1114425"/>
                <a:gd name="connsiteX285" fmla="*/ 320663 w 1504950"/>
                <a:gd name="connsiteY285" fmla="*/ 190976 h 1114425"/>
                <a:gd name="connsiteX286" fmla="*/ 321615 w 1504950"/>
                <a:gd name="connsiteY286" fmla="*/ 193834 h 1114425"/>
                <a:gd name="connsiteX287" fmla="*/ 337808 w 1504950"/>
                <a:gd name="connsiteY287" fmla="*/ 203359 h 1114425"/>
                <a:gd name="connsiteX288" fmla="*/ 354000 w 1504950"/>
                <a:gd name="connsiteY288" fmla="*/ 209074 h 1114425"/>
                <a:gd name="connsiteX289" fmla="*/ 358763 w 1504950"/>
                <a:gd name="connsiteY289" fmla="*/ 210026 h 1114425"/>
                <a:gd name="connsiteX290" fmla="*/ 375908 w 1504950"/>
                <a:gd name="connsiteY290" fmla="*/ 208121 h 1114425"/>
                <a:gd name="connsiteX291" fmla="*/ 380670 w 1504950"/>
                <a:gd name="connsiteY291" fmla="*/ 207169 h 1114425"/>
                <a:gd name="connsiteX292" fmla="*/ 380670 w 1504950"/>
                <a:gd name="connsiteY292" fmla="*/ 208121 h 1114425"/>
                <a:gd name="connsiteX293" fmla="*/ 389243 w 1504950"/>
                <a:gd name="connsiteY293" fmla="*/ 211931 h 1114425"/>
                <a:gd name="connsiteX294" fmla="*/ 391148 w 1504950"/>
                <a:gd name="connsiteY294" fmla="*/ 214789 h 1114425"/>
                <a:gd name="connsiteX295" fmla="*/ 390195 w 1504950"/>
                <a:gd name="connsiteY295" fmla="*/ 219551 h 1114425"/>
                <a:gd name="connsiteX296" fmla="*/ 390195 w 1504950"/>
                <a:gd name="connsiteY296" fmla="*/ 220504 h 1114425"/>
                <a:gd name="connsiteX297" fmla="*/ 388290 w 1504950"/>
                <a:gd name="connsiteY297" fmla="*/ 229076 h 1114425"/>
                <a:gd name="connsiteX298" fmla="*/ 388290 w 1504950"/>
                <a:gd name="connsiteY298" fmla="*/ 235744 h 1114425"/>
                <a:gd name="connsiteX299" fmla="*/ 389243 w 1504950"/>
                <a:gd name="connsiteY299" fmla="*/ 239554 h 1114425"/>
                <a:gd name="connsiteX300" fmla="*/ 394005 w 1504950"/>
                <a:gd name="connsiteY300" fmla="*/ 249079 h 1114425"/>
                <a:gd name="connsiteX301" fmla="*/ 402578 w 1504950"/>
                <a:gd name="connsiteY301" fmla="*/ 275749 h 1114425"/>
                <a:gd name="connsiteX302" fmla="*/ 403530 w 1504950"/>
                <a:gd name="connsiteY302" fmla="*/ 281464 h 1114425"/>
                <a:gd name="connsiteX303" fmla="*/ 418770 w 1504950"/>
                <a:gd name="connsiteY303" fmla="*/ 271939 h 1114425"/>
                <a:gd name="connsiteX304" fmla="*/ 427343 w 1504950"/>
                <a:gd name="connsiteY304" fmla="*/ 265271 h 1114425"/>
                <a:gd name="connsiteX305" fmla="*/ 434010 w 1504950"/>
                <a:gd name="connsiteY305" fmla="*/ 263366 h 1114425"/>
                <a:gd name="connsiteX306" fmla="*/ 441630 w 1504950"/>
                <a:gd name="connsiteY306" fmla="*/ 270986 h 1114425"/>
                <a:gd name="connsiteX307" fmla="*/ 441630 w 1504950"/>
                <a:gd name="connsiteY307" fmla="*/ 276701 h 1114425"/>
                <a:gd name="connsiteX308" fmla="*/ 440678 w 1504950"/>
                <a:gd name="connsiteY308" fmla="*/ 279559 h 1114425"/>
                <a:gd name="connsiteX309" fmla="*/ 435915 w 1504950"/>
                <a:gd name="connsiteY309" fmla="*/ 287179 h 1114425"/>
                <a:gd name="connsiteX310" fmla="*/ 421628 w 1504950"/>
                <a:gd name="connsiteY310" fmla="*/ 301466 h 1114425"/>
                <a:gd name="connsiteX311" fmla="*/ 408293 w 1504950"/>
                <a:gd name="connsiteY311" fmla="*/ 316706 h 1114425"/>
                <a:gd name="connsiteX312" fmla="*/ 386385 w 1504950"/>
                <a:gd name="connsiteY312" fmla="*/ 347186 h 1114425"/>
                <a:gd name="connsiteX313" fmla="*/ 373050 w 1504950"/>
                <a:gd name="connsiteY313" fmla="*/ 368141 h 1114425"/>
                <a:gd name="connsiteX314" fmla="*/ 367335 w 1504950"/>
                <a:gd name="connsiteY314" fmla="*/ 376714 h 1114425"/>
                <a:gd name="connsiteX315" fmla="*/ 368288 w 1504950"/>
                <a:gd name="connsiteY315" fmla="*/ 376714 h 1114425"/>
                <a:gd name="connsiteX316" fmla="*/ 430200 w 1504950"/>
                <a:gd name="connsiteY316" fmla="*/ 348139 h 1114425"/>
                <a:gd name="connsiteX317" fmla="*/ 450203 w 1504950"/>
                <a:gd name="connsiteY317" fmla="*/ 332899 h 1114425"/>
                <a:gd name="connsiteX318" fmla="*/ 470205 w 1504950"/>
                <a:gd name="connsiteY318" fmla="*/ 309086 h 1114425"/>
                <a:gd name="connsiteX319" fmla="*/ 479730 w 1504950"/>
                <a:gd name="connsiteY319" fmla="*/ 288131 h 1114425"/>
                <a:gd name="connsiteX320" fmla="*/ 481635 w 1504950"/>
                <a:gd name="connsiteY320" fmla="*/ 280511 h 1114425"/>
                <a:gd name="connsiteX321" fmla="*/ 480683 w 1504950"/>
                <a:gd name="connsiteY321" fmla="*/ 255746 h 1114425"/>
                <a:gd name="connsiteX322" fmla="*/ 457823 w 1504950"/>
                <a:gd name="connsiteY322" fmla="*/ 214789 h 1114425"/>
                <a:gd name="connsiteX323" fmla="*/ 430200 w 1504950"/>
                <a:gd name="connsiteY323" fmla="*/ 197644 h 1114425"/>
                <a:gd name="connsiteX324" fmla="*/ 397815 w 1504950"/>
                <a:gd name="connsiteY324" fmla="*/ 188119 h 1114425"/>
                <a:gd name="connsiteX325" fmla="*/ 388290 w 1504950"/>
                <a:gd name="connsiteY325" fmla="*/ 186214 h 1114425"/>
                <a:gd name="connsiteX326" fmla="*/ 358763 w 1504950"/>
                <a:gd name="connsiteY326" fmla="*/ 183356 h 1114425"/>
                <a:gd name="connsiteX327" fmla="*/ 354000 w 1504950"/>
                <a:gd name="connsiteY327" fmla="*/ 183356 h 1114425"/>
                <a:gd name="connsiteX328" fmla="*/ 349238 w 1504950"/>
                <a:gd name="connsiteY328" fmla="*/ 183356 h 1114425"/>
                <a:gd name="connsiteX329" fmla="*/ 345428 w 1504950"/>
                <a:gd name="connsiteY329" fmla="*/ 184309 h 1114425"/>
                <a:gd name="connsiteX330" fmla="*/ 333045 w 1504950"/>
                <a:gd name="connsiteY330" fmla="*/ 185261 h 1114425"/>
                <a:gd name="connsiteX331" fmla="*/ 324473 w 1504950"/>
                <a:gd name="connsiteY331" fmla="*/ 188119 h 1114425"/>
                <a:gd name="connsiteX332" fmla="*/ 324473 w 1504950"/>
                <a:gd name="connsiteY332" fmla="*/ 188119 h 1114425"/>
                <a:gd name="connsiteX333" fmla="*/ 324473 w 1504950"/>
                <a:gd name="connsiteY333" fmla="*/ 188119 h 1114425"/>
                <a:gd name="connsiteX334" fmla="*/ 137783 w 1504950"/>
                <a:gd name="connsiteY334" fmla="*/ 375761 h 1114425"/>
                <a:gd name="connsiteX335" fmla="*/ 142545 w 1504950"/>
                <a:gd name="connsiteY335" fmla="*/ 403384 h 1114425"/>
                <a:gd name="connsiteX336" fmla="*/ 164453 w 1504950"/>
                <a:gd name="connsiteY336" fmla="*/ 430054 h 1114425"/>
                <a:gd name="connsiteX337" fmla="*/ 173978 w 1504950"/>
                <a:gd name="connsiteY337" fmla="*/ 434816 h 1114425"/>
                <a:gd name="connsiteX338" fmla="*/ 180645 w 1504950"/>
                <a:gd name="connsiteY338" fmla="*/ 435769 h 1114425"/>
                <a:gd name="connsiteX339" fmla="*/ 184455 w 1504950"/>
                <a:gd name="connsiteY339" fmla="*/ 436721 h 1114425"/>
                <a:gd name="connsiteX340" fmla="*/ 186360 w 1504950"/>
                <a:gd name="connsiteY340" fmla="*/ 436721 h 1114425"/>
                <a:gd name="connsiteX341" fmla="*/ 190170 w 1504950"/>
                <a:gd name="connsiteY341" fmla="*/ 435769 h 1114425"/>
                <a:gd name="connsiteX342" fmla="*/ 185408 w 1504950"/>
                <a:gd name="connsiteY342" fmla="*/ 426244 h 1114425"/>
                <a:gd name="connsiteX343" fmla="*/ 176835 w 1504950"/>
                <a:gd name="connsiteY343" fmla="*/ 412909 h 1114425"/>
                <a:gd name="connsiteX344" fmla="*/ 175883 w 1504950"/>
                <a:gd name="connsiteY344" fmla="*/ 409099 h 1114425"/>
                <a:gd name="connsiteX345" fmla="*/ 180645 w 1504950"/>
                <a:gd name="connsiteY345" fmla="*/ 404336 h 1114425"/>
                <a:gd name="connsiteX346" fmla="*/ 191123 w 1504950"/>
                <a:gd name="connsiteY346" fmla="*/ 402431 h 1114425"/>
                <a:gd name="connsiteX347" fmla="*/ 193980 w 1504950"/>
                <a:gd name="connsiteY347" fmla="*/ 403384 h 1114425"/>
                <a:gd name="connsiteX348" fmla="*/ 206363 w 1504950"/>
                <a:gd name="connsiteY348" fmla="*/ 410051 h 1114425"/>
                <a:gd name="connsiteX349" fmla="*/ 218745 w 1504950"/>
                <a:gd name="connsiteY349" fmla="*/ 418624 h 1114425"/>
                <a:gd name="connsiteX350" fmla="*/ 228270 w 1504950"/>
                <a:gd name="connsiteY350" fmla="*/ 429101 h 1114425"/>
                <a:gd name="connsiteX351" fmla="*/ 232080 w 1504950"/>
                <a:gd name="connsiteY351" fmla="*/ 432911 h 1114425"/>
                <a:gd name="connsiteX352" fmla="*/ 276848 w 1504950"/>
                <a:gd name="connsiteY352" fmla="*/ 439579 h 1114425"/>
                <a:gd name="connsiteX353" fmla="*/ 287325 w 1504950"/>
                <a:gd name="connsiteY353" fmla="*/ 439579 h 1114425"/>
                <a:gd name="connsiteX354" fmla="*/ 293993 w 1504950"/>
                <a:gd name="connsiteY354" fmla="*/ 439579 h 1114425"/>
                <a:gd name="connsiteX355" fmla="*/ 291135 w 1504950"/>
                <a:gd name="connsiteY355" fmla="*/ 430054 h 1114425"/>
                <a:gd name="connsiteX356" fmla="*/ 284468 w 1504950"/>
                <a:gd name="connsiteY356" fmla="*/ 420529 h 1114425"/>
                <a:gd name="connsiteX357" fmla="*/ 270180 w 1504950"/>
                <a:gd name="connsiteY357" fmla="*/ 410051 h 1114425"/>
                <a:gd name="connsiteX358" fmla="*/ 250178 w 1504950"/>
                <a:gd name="connsiteY358" fmla="*/ 401479 h 1114425"/>
                <a:gd name="connsiteX359" fmla="*/ 210173 w 1504950"/>
                <a:gd name="connsiteY359" fmla="*/ 390049 h 1114425"/>
                <a:gd name="connsiteX360" fmla="*/ 202553 w 1504950"/>
                <a:gd name="connsiteY360" fmla="*/ 388144 h 1114425"/>
                <a:gd name="connsiteX361" fmla="*/ 196838 w 1504950"/>
                <a:gd name="connsiteY361" fmla="*/ 387191 h 1114425"/>
                <a:gd name="connsiteX362" fmla="*/ 184455 w 1504950"/>
                <a:gd name="connsiteY362" fmla="*/ 385286 h 1114425"/>
                <a:gd name="connsiteX363" fmla="*/ 154928 w 1504950"/>
                <a:gd name="connsiteY363" fmla="*/ 378619 h 1114425"/>
                <a:gd name="connsiteX364" fmla="*/ 137783 w 1504950"/>
                <a:gd name="connsiteY364" fmla="*/ 375761 h 1114425"/>
                <a:gd name="connsiteX365" fmla="*/ 137783 w 1504950"/>
                <a:gd name="connsiteY365" fmla="*/ 375761 h 1114425"/>
                <a:gd name="connsiteX366" fmla="*/ 137783 w 1504950"/>
                <a:gd name="connsiteY366" fmla="*/ 375761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14425">
                  <a:moveTo>
                    <a:pt x="408293" y="15716"/>
                  </a:moveTo>
                  <a:cubicBezTo>
                    <a:pt x="411150" y="14764"/>
                    <a:pt x="413055" y="14764"/>
                    <a:pt x="414960" y="15716"/>
                  </a:cubicBezTo>
                  <a:cubicBezTo>
                    <a:pt x="417818" y="16669"/>
                    <a:pt x="418770" y="16669"/>
                    <a:pt x="420675" y="17621"/>
                  </a:cubicBezTo>
                  <a:cubicBezTo>
                    <a:pt x="423533" y="18574"/>
                    <a:pt x="424485" y="20479"/>
                    <a:pt x="426390" y="22384"/>
                  </a:cubicBezTo>
                  <a:cubicBezTo>
                    <a:pt x="430200" y="26194"/>
                    <a:pt x="434963" y="29051"/>
                    <a:pt x="440678" y="30004"/>
                  </a:cubicBezTo>
                  <a:lnTo>
                    <a:pt x="441630" y="29051"/>
                  </a:lnTo>
                  <a:lnTo>
                    <a:pt x="442583" y="27146"/>
                  </a:lnTo>
                  <a:cubicBezTo>
                    <a:pt x="443535" y="25241"/>
                    <a:pt x="443535" y="24289"/>
                    <a:pt x="444488" y="22384"/>
                  </a:cubicBezTo>
                  <a:cubicBezTo>
                    <a:pt x="447345" y="16669"/>
                    <a:pt x="450203" y="12859"/>
                    <a:pt x="455918" y="9049"/>
                  </a:cubicBezTo>
                  <a:cubicBezTo>
                    <a:pt x="457823" y="8096"/>
                    <a:pt x="460680" y="7144"/>
                    <a:pt x="462585" y="7144"/>
                  </a:cubicBezTo>
                  <a:cubicBezTo>
                    <a:pt x="463538" y="7144"/>
                    <a:pt x="463538" y="7144"/>
                    <a:pt x="464490" y="7144"/>
                  </a:cubicBezTo>
                  <a:cubicBezTo>
                    <a:pt x="467348" y="7144"/>
                    <a:pt x="469253" y="9049"/>
                    <a:pt x="471158" y="10954"/>
                  </a:cubicBezTo>
                  <a:cubicBezTo>
                    <a:pt x="472110" y="11906"/>
                    <a:pt x="473063" y="13811"/>
                    <a:pt x="473063" y="14764"/>
                  </a:cubicBezTo>
                  <a:cubicBezTo>
                    <a:pt x="473063" y="18574"/>
                    <a:pt x="473063" y="21431"/>
                    <a:pt x="473063" y="24289"/>
                  </a:cubicBezTo>
                  <a:lnTo>
                    <a:pt x="470205" y="42386"/>
                  </a:lnTo>
                  <a:cubicBezTo>
                    <a:pt x="470205" y="43339"/>
                    <a:pt x="470205" y="43339"/>
                    <a:pt x="470205" y="44291"/>
                  </a:cubicBezTo>
                  <a:cubicBezTo>
                    <a:pt x="469253" y="47149"/>
                    <a:pt x="469253" y="50006"/>
                    <a:pt x="469253" y="52864"/>
                  </a:cubicBezTo>
                  <a:cubicBezTo>
                    <a:pt x="466395" y="61436"/>
                    <a:pt x="462585" y="69056"/>
                    <a:pt x="458775" y="76676"/>
                  </a:cubicBezTo>
                  <a:cubicBezTo>
                    <a:pt x="454965" y="84296"/>
                    <a:pt x="452108" y="91916"/>
                    <a:pt x="451155" y="100489"/>
                  </a:cubicBezTo>
                  <a:cubicBezTo>
                    <a:pt x="450203" y="103346"/>
                    <a:pt x="451155" y="106204"/>
                    <a:pt x="450203" y="109061"/>
                  </a:cubicBezTo>
                  <a:cubicBezTo>
                    <a:pt x="449250" y="111919"/>
                    <a:pt x="450203" y="115729"/>
                    <a:pt x="450203" y="118586"/>
                  </a:cubicBezTo>
                  <a:cubicBezTo>
                    <a:pt x="451155" y="126206"/>
                    <a:pt x="452108" y="130969"/>
                    <a:pt x="453060" y="136684"/>
                  </a:cubicBezTo>
                  <a:cubicBezTo>
                    <a:pt x="453060" y="133826"/>
                    <a:pt x="453060" y="135731"/>
                    <a:pt x="453060" y="137636"/>
                  </a:cubicBezTo>
                  <a:cubicBezTo>
                    <a:pt x="454013" y="141446"/>
                    <a:pt x="454013" y="145256"/>
                    <a:pt x="454013" y="150019"/>
                  </a:cubicBezTo>
                  <a:cubicBezTo>
                    <a:pt x="454013" y="151924"/>
                    <a:pt x="453060" y="153829"/>
                    <a:pt x="453060" y="154781"/>
                  </a:cubicBezTo>
                  <a:cubicBezTo>
                    <a:pt x="453060" y="157639"/>
                    <a:pt x="453060" y="161449"/>
                    <a:pt x="452108" y="165259"/>
                  </a:cubicBezTo>
                  <a:cubicBezTo>
                    <a:pt x="452108" y="166211"/>
                    <a:pt x="451155" y="167164"/>
                    <a:pt x="451155" y="169069"/>
                  </a:cubicBezTo>
                  <a:lnTo>
                    <a:pt x="456870" y="173831"/>
                  </a:lnTo>
                  <a:cubicBezTo>
                    <a:pt x="458775" y="175736"/>
                    <a:pt x="459728" y="177641"/>
                    <a:pt x="462585" y="178594"/>
                  </a:cubicBezTo>
                  <a:cubicBezTo>
                    <a:pt x="465443" y="180499"/>
                    <a:pt x="467348" y="182404"/>
                    <a:pt x="470205" y="184309"/>
                  </a:cubicBezTo>
                  <a:cubicBezTo>
                    <a:pt x="473063" y="186214"/>
                    <a:pt x="475920" y="188119"/>
                    <a:pt x="479730" y="190024"/>
                  </a:cubicBezTo>
                  <a:cubicBezTo>
                    <a:pt x="480683" y="190976"/>
                    <a:pt x="482588" y="191929"/>
                    <a:pt x="484493" y="191929"/>
                  </a:cubicBezTo>
                  <a:cubicBezTo>
                    <a:pt x="486398" y="191929"/>
                    <a:pt x="489255" y="191929"/>
                    <a:pt x="491160" y="191929"/>
                  </a:cubicBezTo>
                  <a:cubicBezTo>
                    <a:pt x="494970" y="191929"/>
                    <a:pt x="497828" y="190024"/>
                    <a:pt x="500685" y="189071"/>
                  </a:cubicBezTo>
                  <a:cubicBezTo>
                    <a:pt x="504495" y="187166"/>
                    <a:pt x="506400" y="186214"/>
                    <a:pt x="509258" y="184309"/>
                  </a:cubicBezTo>
                  <a:cubicBezTo>
                    <a:pt x="509258" y="184309"/>
                    <a:pt x="510210" y="183356"/>
                    <a:pt x="512115" y="182404"/>
                  </a:cubicBezTo>
                  <a:cubicBezTo>
                    <a:pt x="513068" y="181451"/>
                    <a:pt x="514973" y="180499"/>
                    <a:pt x="515925" y="179546"/>
                  </a:cubicBezTo>
                  <a:cubicBezTo>
                    <a:pt x="516878" y="178594"/>
                    <a:pt x="518783" y="177641"/>
                    <a:pt x="519735" y="176689"/>
                  </a:cubicBezTo>
                  <a:cubicBezTo>
                    <a:pt x="521640" y="174784"/>
                    <a:pt x="522593" y="172879"/>
                    <a:pt x="524498" y="171926"/>
                  </a:cubicBezTo>
                  <a:cubicBezTo>
                    <a:pt x="526403" y="169069"/>
                    <a:pt x="527355" y="168116"/>
                    <a:pt x="529260" y="166211"/>
                  </a:cubicBezTo>
                  <a:cubicBezTo>
                    <a:pt x="529260" y="165259"/>
                    <a:pt x="531165" y="164306"/>
                    <a:pt x="532118" y="161449"/>
                  </a:cubicBezTo>
                  <a:cubicBezTo>
                    <a:pt x="534023" y="158591"/>
                    <a:pt x="536880" y="155734"/>
                    <a:pt x="538785" y="151924"/>
                  </a:cubicBezTo>
                  <a:cubicBezTo>
                    <a:pt x="542595" y="144304"/>
                    <a:pt x="546405" y="135731"/>
                    <a:pt x="548310" y="127159"/>
                  </a:cubicBezTo>
                  <a:cubicBezTo>
                    <a:pt x="548310" y="126206"/>
                    <a:pt x="549263" y="124301"/>
                    <a:pt x="549263" y="122396"/>
                  </a:cubicBezTo>
                  <a:cubicBezTo>
                    <a:pt x="549263" y="120491"/>
                    <a:pt x="549263" y="118586"/>
                    <a:pt x="550215" y="116681"/>
                  </a:cubicBezTo>
                  <a:cubicBezTo>
                    <a:pt x="550215" y="110966"/>
                    <a:pt x="551168" y="105251"/>
                    <a:pt x="552120" y="98584"/>
                  </a:cubicBezTo>
                  <a:cubicBezTo>
                    <a:pt x="553073" y="95726"/>
                    <a:pt x="554025" y="92869"/>
                    <a:pt x="554978" y="90964"/>
                  </a:cubicBezTo>
                  <a:cubicBezTo>
                    <a:pt x="555930" y="89059"/>
                    <a:pt x="555930" y="88106"/>
                    <a:pt x="556883" y="87154"/>
                  </a:cubicBezTo>
                  <a:cubicBezTo>
                    <a:pt x="557835" y="85249"/>
                    <a:pt x="558788" y="83344"/>
                    <a:pt x="560693" y="81439"/>
                  </a:cubicBezTo>
                  <a:cubicBezTo>
                    <a:pt x="561645" y="79534"/>
                    <a:pt x="563550" y="77629"/>
                    <a:pt x="565455" y="76676"/>
                  </a:cubicBezTo>
                  <a:cubicBezTo>
                    <a:pt x="567360" y="74771"/>
                    <a:pt x="569265" y="74771"/>
                    <a:pt x="571170" y="73819"/>
                  </a:cubicBezTo>
                  <a:cubicBezTo>
                    <a:pt x="572123" y="73819"/>
                    <a:pt x="572123" y="73819"/>
                    <a:pt x="573075" y="73819"/>
                  </a:cubicBezTo>
                  <a:cubicBezTo>
                    <a:pt x="574028" y="73819"/>
                    <a:pt x="574980" y="74771"/>
                    <a:pt x="574980" y="74771"/>
                  </a:cubicBezTo>
                  <a:cubicBezTo>
                    <a:pt x="575933" y="74771"/>
                    <a:pt x="576885" y="75724"/>
                    <a:pt x="576885" y="76676"/>
                  </a:cubicBezTo>
                  <a:cubicBezTo>
                    <a:pt x="577838" y="79534"/>
                    <a:pt x="578790" y="80486"/>
                    <a:pt x="578790" y="81439"/>
                  </a:cubicBezTo>
                  <a:cubicBezTo>
                    <a:pt x="578790" y="81439"/>
                    <a:pt x="579743" y="82391"/>
                    <a:pt x="579743" y="83344"/>
                  </a:cubicBezTo>
                  <a:cubicBezTo>
                    <a:pt x="579743" y="85249"/>
                    <a:pt x="579743" y="88106"/>
                    <a:pt x="579743" y="90011"/>
                  </a:cubicBezTo>
                  <a:cubicBezTo>
                    <a:pt x="579743" y="99536"/>
                    <a:pt x="578790" y="108109"/>
                    <a:pt x="577838" y="117634"/>
                  </a:cubicBezTo>
                  <a:lnTo>
                    <a:pt x="575933" y="129064"/>
                  </a:lnTo>
                  <a:cubicBezTo>
                    <a:pt x="574980" y="131921"/>
                    <a:pt x="575933" y="135731"/>
                    <a:pt x="577838" y="138589"/>
                  </a:cubicBezTo>
                  <a:cubicBezTo>
                    <a:pt x="577838" y="139541"/>
                    <a:pt x="578790" y="140494"/>
                    <a:pt x="580695" y="141446"/>
                  </a:cubicBezTo>
                  <a:cubicBezTo>
                    <a:pt x="581648" y="142399"/>
                    <a:pt x="583553" y="143351"/>
                    <a:pt x="584505" y="143351"/>
                  </a:cubicBezTo>
                  <a:cubicBezTo>
                    <a:pt x="586410" y="143351"/>
                    <a:pt x="587363" y="143351"/>
                    <a:pt x="589268" y="143351"/>
                  </a:cubicBezTo>
                  <a:cubicBezTo>
                    <a:pt x="592125" y="142399"/>
                    <a:pt x="594030" y="142399"/>
                    <a:pt x="595935" y="141446"/>
                  </a:cubicBezTo>
                  <a:cubicBezTo>
                    <a:pt x="598793" y="140494"/>
                    <a:pt x="601650" y="138589"/>
                    <a:pt x="604508" y="136684"/>
                  </a:cubicBezTo>
                  <a:cubicBezTo>
                    <a:pt x="610223" y="132874"/>
                    <a:pt x="615938" y="130016"/>
                    <a:pt x="621653" y="125254"/>
                  </a:cubicBezTo>
                  <a:cubicBezTo>
                    <a:pt x="626415" y="121444"/>
                    <a:pt x="631178" y="118586"/>
                    <a:pt x="635940" y="115729"/>
                  </a:cubicBezTo>
                  <a:cubicBezTo>
                    <a:pt x="636893" y="114776"/>
                    <a:pt x="637845" y="114776"/>
                    <a:pt x="639750" y="114776"/>
                  </a:cubicBezTo>
                  <a:cubicBezTo>
                    <a:pt x="640703" y="115729"/>
                    <a:pt x="642608" y="115729"/>
                    <a:pt x="643560" y="116681"/>
                  </a:cubicBezTo>
                  <a:cubicBezTo>
                    <a:pt x="644513" y="116681"/>
                    <a:pt x="645465" y="117634"/>
                    <a:pt x="645465" y="118586"/>
                  </a:cubicBezTo>
                  <a:cubicBezTo>
                    <a:pt x="646418" y="119539"/>
                    <a:pt x="646418" y="121444"/>
                    <a:pt x="646418" y="123349"/>
                  </a:cubicBezTo>
                  <a:cubicBezTo>
                    <a:pt x="646418" y="125254"/>
                    <a:pt x="646418" y="126206"/>
                    <a:pt x="645465" y="128111"/>
                  </a:cubicBezTo>
                  <a:cubicBezTo>
                    <a:pt x="645465" y="128111"/>
                    <a:pt x="645465" y="129064"/>
                    <a:pt x="645465" y="129064"/>
                  </a:cubicBezTo>
                  <a:cubicBezTo>
                    <a:pt x="645465" y="130969"/>
                    <a:pt x="644513" y="131921"/>
                    <a:pt x="644513" y="133826"/>
                  </a:cubicBezTo>
                  <a:cubicBezTo>
                    <a:pt x="644513" y="133826"/>
                    <a:pt x="644513" y="133826"/>
                    <a:pt x="644513" y="134779"/>
                  </a:cubicBezTo>
                  <a:cubicBezTo>
                    <a:pt x="644513" y="135731"/>
                    <a:pt x="644513" y="136684"/>
                    <a:pt x="644513" y="137636"/>
                  </a:cubicBezTo>
                  <a:cubicBezTo>
                    <a:pt x="643560" y="138589"/>
                    <a:pt x="642608" y="140494"/>
                    <a:pt x="642608" y="141446"/>
                  </a:cubicBezTo>
                  <a:cubicBezTo>
                    <a:pt x="641655" y="143351"/>
                    <a:pt x="641655" y="145256"/>
                    <a:pt x="640703" y="146209"/>
                  </a:cubicBezTo>
                  <a:cubicBezTo>
                    <a:pt x="639750" y="148114"/>
                    <a:pt x="638798" y="149066"/>
                    <a:pt x="637845" y="150971"/>
                  </a:cubicBezTo>
                  <a:cubicBezTo>
                    <a:pt x="635940" y="152876"/>
                    <a:pt x="634035" y="155734"/>
                    <a:pt x="632130" y="157639"/>
                  </a:cubicBezTo>
                  <a:cubicBezTo>
                    <a:pt x="629273" y="160496"/>
                    <a:pt x="625463" y="163354"/>
                    <a:pt x="621653" y="165259"/>
                  </a:cubicBezTo>
                  <a:cubicBezTo>
                    <a:pt x="617843" y="167164"/>
                    <a:pt x="614033" y="169069"/>
                    <a:pt x="610223" y="170021"/>
                  </a:cubicBezTo>
                  <a:cubicBezTo>
                    <a:pt x="609270" y="170021"/>
                    <a:pt x="608318" y="170974"/>
                    <a:pt x="607365" y="170974"/>
                  </a:cubicBezTo>
                  <a:cubicBezTo>
                    <a:pt x="604508" y="171926"/>
                    <a:pt x="601650" y="171926"/>
                    <a:pt x="598793" y="172879"/>
                  </a:cubicBezTo>
                  <a:cubicBezTo>
                    <a:pt x="595935" y="173831"/>
                    <a:pt x="592125" y="174784"/>
                    <a:pt x="588315" y="175736"/>
                  </a:cubicBezTo>
                  <a:cubicBezTo>
                    <a:pt x="585458" y="176689"/>
                    <a:pt x="581648" y="177641"/>
                    <a:pt x="578790" y="178594"/>
                  </a:cubicBezTo>
                  <a:cubicBezTo>
                    <a:pt x="576885" y="179546"/>
                    <a:pt x="574028" y="181451"/>
                    <a:pt x="571170" y="182404"/>
                  </a:cubicBezTo>
                  <a:cubicBezTo>
                    <a:pt x="568313" y="183356"/>
                    <a:pt x="566408" y="184309"/>
                    <a:pt x="564503" y="185261"/>
                  </a:cubicBezTo>
                  <a:cubicBezTo>
                    <a:pt x="561645" y="186214"/>
                    <a:pt x="559740" y="187166"/>
                    <a:pt x="556883" y="188119"/>
                  </a:cubicBezTo>
                  <a:cubicBezTo>
                    <a:pt x="549263" y="192881"/>
                    <a:pt x="541643" y="196691"/>
                    <a:pt x="534023" y="202406"/>
                  </a:cubicBezTo>
                  <a:cubicBezTo>
                    <a:pt x="525450" y="209074"/>
                    <a:pt x="519735" y="217646"/>
                    <a:pt x="515925" y="227171"/>
                  </a:cubicBezTo>
                  <a:cubicBezTo>
                    <a:pt x="514973" y="230029"/>
                    <a:pt x="514973" y="231934"/>
                    <a:pt x="514020" y="234791"/>
                  </a:cubicBezTo>
                  <a:cubicBezTo>
                    <a:pt x="513068" y="237649"/>
                    <a:pt x="513068" y="240506"/>
                    <a:pt x="513068" y="243364"/>
                  </a:cubicBezTo>
                  <a:cubicBezTo>
                    <a:pt x="513068" y="248126"/>
                    <a:pt x="514020" y="252889"/>
                    <a:pt x="514020" y="257651"/>
                  </a:cubicBezTo>
                  <a:cubicBezTo>
                    <a:pt x="514020" y="262414"/>
                    <a:pt x="514973" y="267176"/>
                    <a:pt x="514973" y="271939"/>
                  </a:cubicBezTo>
                  <a:cubicBezTo>
                    <a:pt x="514973" y="273844"/>
                    <a:pt x="514973" y="275749"/>
                    <a:pt x="514973" y="277654"/>
                  </a:cubicBezTo>
                  <a:cubicBezTo>
                    <a:pt x="514973" y="281464"/>
                    <a:pt x="514020" y="285274"/>
                    <a:pt x="514020" y="289084"/>
                  </a:cubicBezTo>
                  <a:cubicBezTo>
                    <a:pt x="514020" y="290036"/>
                    <a:pt x="513068" y="290989"/>
                    <a:pt x="513068" y="291941"/>
                  </a:cubicBezTo>
                  <a:cubicBezTo>
                    <a:pt x="510210" y="306229"/>
                    <a:pt x="504495" y="319564"/>
                    <a:pt x="495923" y="330994"/>
                  </a:cubicBezTo>
                  <a:lnTo>
                    <a:pt x="486398" y="342424"/>
                  </a:lnTo>
                  <a:lnTo>
                    <a:pt x="474015" y="350044"/>
                  </a:lnTo>
                  <a:cubicBezTo>
                    <a:pt x="464490" y="358616"/>
                    <a:pt x="454965" y="366236"/>
                    <a:pt x="443535" y="371951"/>
                  </a:cubicBezTo>
                  <a:cubicBezTo>
                    <a:pt x="437820" y="374809"/>
                    <a:pt x="431153" y="378619"/>
                    <a:pt x="422580" y="382429"/>
                  </a:cubicBezTo>
                  <a:cubicBezTo>
                    <a:pt x="373050" y="409099"/>
                    <a:pt x="368288" y="425291"/>
                    <a:pt x="351143" y="436721"/>
                  </a:cubicBezTo>
                  <a:lnTo>
                    <a:pt x="348285" y="435769"/>
                  </a:lnTo>
                  <a:cubicBezTo>
                    <a:pt x="348285" y="440531"/>
                    <a:pt x="349238" y="442436"/>
                    <a:pt x="349238" y="443389"/>
                  </a:cubicBezTo>
                  <a:cubicBezTo>
                    <a:pt x="354000" y="445294"/>
                    <a:pt x="398768" y="514826"/>
                    <a:pt x="418770" y="551974"/>
                  </a:cubicBezTo>
                  <a:cubicBezTo>
                    <a:pt x="454965" y="616744"/>
                    <a:pt x="483540" y="639604"/>
                    <a:pt x="524498" y="634841"/>
                  </a:cubicBezTo>
                  <a:cubicBezTo>
                    <a:pt x="547358" y="631984"/>
                    <a:pt x="591173" y="650081"/>
                    <a:pt x="614985" y="673894"/>
                  </a:cubicBezTo>
                  <a:cubicBezTo>
                    <a:pt x="626415" y="683419"/>
                    <a:pt x="683565" y="687229"/>
                    <a:pt x="733095" y="680561"/>
                  </a:cubicBezTo>
                  <a:cubicBezTo>
                    <a:pt x="750240" y="678656"/>
                    <a:pt x="766433" y="676751"/>
                    <a:pt x="770243" y="677704"/>
                  </a:cubicBezTo>
                  <a:cubicBezTo>
                    <a:pt x="773100" y="678656"/>
                    <a:pt x="804533" y="673894"/>
                    <a:pt x="838823" y="668179"/>
                  </a:cubicBezTo>
                  <a:cubicBezTo>
                    <a:pt x="873113" y="662464"/>
                    <a:pt x="919785" y="656749"/>
                    <a:pt x="941693" y="654844"/>
                  </a:cubicBezTo>
                  <a:cubicBezTo>
                    <a:pt x="963600" y="652939"/>
                    <a:pt x="985508" y="649129"/>
                    <a:pt x="990270" y="647224"/>
                  </a:cubicBezTo>
                  <a:cubicBezTo>
                    <a:pt x="1003605" y="642461"/>
                    <a:pt x="1013130" y="622459"/>
                    <a:pt x="1023608" y="582454"/>
                  </a:cubicBezTo>
                  <a:cubicBezTo>
                    <a:pt x="1028370" y="562451"/>
                    <a:pt x="1036943" y="542449"/>
                    <a:pt x="1043610" y="535781"/>
                  </a:cubicBezTo>
                  <a:cubicBezTo>
                    <a:pt x="1061708" y="516731"/>
                    <a:pt x="1101713" y="492919"/>
                    <a:pt x="1110285" y="495776"/>
                  </a:cubicBezTo>
                  <a:cubicBezTo>
                    <a:pt x="1119810" y="499586"/>
                    <a:pt x="1117905" y="505301"/>
                    <a:pt x="1099808" y="525304"/>
                  </a:cubicBezTo>
                  <a:cubicBezTo>
                    <a:pt x="1082663" y="544354"/>
                    <a:pt x="1071233" y="571976"/>
                    <a:pt x="1076948" y="584359"/>
                  </a:cubicBezTo>
                  <a:cubicBezTo>
                    <a:pt x="1078853" y="588169"/>
                    <a:pt x="1077900" y="595789"/>
                    <a:pt x="1075043" y="600551"/>
                  </a:cubicBezTo>
                  <a:cubicBezTo>
                    <a:pt x="1061708" y="621506"/>
                    <a:pt x="1062660" y="636746"/>
                    <a:pt x="1083615" y="672941"/>
                  </a:cubicBezTo>
                  <a:cubicBezTo>
                    <a:pt x="1102665" y="707231"/>
                    <a:pt x="1102665" y="708184"/>
                    <a:pt x="1100760" y="743426"/>
                  </a:cubicBezTo>
                  <a:cubicBezTo>
                    <a:pt x="1097903" y="789146"/>
                    <a:pt x="1106475" y="808196"/>
                    <a:pt x="1133145" y="820579"/>
                  </a:cubicBezTo>
                  <a:cubicBezTo>
                    <a:pt x="1152195" y="829151"/>
                    <a:pt x="1196010" y="830104"/>
                    <a:pt x="1223633" y="822484"/>
                  </a:cubicBezTo>
                  <a:cubicBezTo>
                    <a:pt x="1235063" y="819626"/>
                    <a:pt x="1241730" y="821531"/>
                    <a:pt x="1264590" y="838676"/>
                  </a:cubicBezTo>
                  <a:cubicBezTo>
                    <a:pt x="1279830" y="850106"/>
                    <a:pt x="1301738" y="862489"/>
                    <a:pt x="1314120" y="867251"/>
                  </a:cubicBezTo>
                  <a:cubicBezTo>
                    <a:pt x="1346505" y="879634"/>
                    <a:pt x="1417943" y="893921"/>
                    <a:pt x="1428420" y="889159"/>
                  </a:cubicBezTo>
                  <a:cubicBezTo>
                    <a:pt x="1433183" y="887254"/>
                    <a:pt x="1445565" y="886301"/>
                    <a:pt x="1455090" y="888206"/>
                  </a:cubicBezTo>
                  <a:cubicBezTo>
                    <a:pt x="1475093" y="891064"/>
                    <a:pt x="1509383" y="907256"/>
                    <a:pt x="1506525" y="912971"/>
                  </a:cubicBezTo>
                  <a:cubicBezTo>
                    <a:pt x="1505573" y="914876"/>
                    <a:pt x="1496048" y="919639"/>
                    <a:pt x="1485570" y="924401"/>
                  </a:cubicBezTo>
                  <a:lnTo>
                    <a:pt x="1466520" y="932021"/>
                  </a:lnTo>
                  <a:lnTo>
                    <a:pt x="1476045" y="947261"/>
                  </a:lnTo>
                  <a:cubicBezTo>
                    <a:pt x="1485570" y="961549"/>
                    <a:pt x="1485570" y="962501"/>
                    <a:pt x="1475093" y="969169"/>
                  </a:cubicBezTo>
                  <a:cubicBezTo>
                    <a:pt x="1468425" y="972979"/>
                    <a:pt x="1460805" y="975836"/>
                    <a:pt x="1456995" y="976789"/>
                  </a:cubicBezTo>
                  <a:cubicBezTo>
                    <a:pt x="1453185" y="977741"/>
                    <a:pt x="1449375" y="978694"/>
                    <a:pt x="1447470" y="979646"/>
                  </a:cubicBezTo>
                  <a:cubicBezTo>
                    <a:pt x="1445565" y="980599"/>
                    <a:pt x="1436993" y="978694"/>
                    <a:pt x="1429373" y="975836"/>
                  </a:cubicBezTo>
                  <a:cubicBezTo>
                    <a:pt x="1420800" y="972979"/>
                    <a:pt x="1406513" y="969169"/>
                    <a:pt x="1397940" y="968216"/>
                  </a:cubicBezTo>
                  <a:cubicBezTo>
                    <a:pt x="1366508" y="962501"/>
                    <a:pt x="1316978" y="942499"/>
                    <a:pt x="1305548" y="932021"/>
                  </a:cubicBezTo>
                  <a:cubicBezTo>
                    <a:pt x="1298880" y="926306"/>
                    <a:pt x="1277925" y="917734"/>
                    <a:pt x="1258875" y="912019"/>
                  </a:cubicBezTo>
                  <a:cubicBezTo>
                    <a:pt x="1224585" y="901541"/>
                    <a:pt x="1222680" y="901541"/>
                    <a:pt x="1179818" y="912971"/>
                  </a:cubicBezTo>
                  <a:cubicBezTo>
                    <a:pt x="1156005" y="919639"/>
                    <a:pt x="1126478" y="927259"/>
                    <a:pt x="1115048" y="931069"/>
                  </a:cubicBezTo>
                  <a:cubicBezTo>
                    <a:pt x="1045515" y="952024"/>
                    <a:pt x="1013130" y="948214"/>
                    <a:pt x="967410" y="912971"/>
                  </a:cubicBezTo>
                  <a:cubicBezTo>
                    <a:pt x="925500" y="880586"/>
                    <a:pt x="895973" y="876776"/>
                    <a:pt x="829298" y="897731"/>
                  </a:cubicBezTo>
                  <a:cubicBezTo>
                    <a:pt x="804533" y="905351"/>
                    <a:pt x="782625" y="913924"/>
                    <a:pt x="780720" y="916781"/>
                  </a:cubicBezTo>
                  <a:cubicBezTo>
                    <a:pt x="778815" y="919639"/>
                    <a:pt x="772148" y="922496"/>
                    <a:pt x="765480" y="924401"/>
                  </a:cubicBezTo>
                  <a:cubicBezTo>
                    <a:pt x="751193" y="928211"/>
                    <a:pt x="703568" y="933926"/>
                    <a:pt x="689280" y="932974"/>
                  </a:cubicBezTo>
                  <a:cubicBezTo>
                    <a:pt x="666420" y="931069"/>
                    <a:pt x="586410" y="924401"/>
                    <a:pt x="560693" y="921544"/>
                  </a:cubicBezTo>
                  <a:cubicBezTo>
                    <a:pt x="545453" y="919639"/>
                    <a:pt x="530213" y="918686"/>
                    <a:pt x="525450" y="918686"/>
                  </a:cubicBezTo>
                  <a:cubicBezTo>
                    <a:pt x="520688" y="918686"/>
                    <a:pt x="512115" y="916781"/>
                    <a:pt x="504495" y="915829"/>
                  </a:cubicBezTo>
                  <a:cubicBezTo>
                    <a:pt x="496875" y="914876"/>
                    <a:pt x="479730" y="918686"/>
                    <a:pt x="461633" y="925354"/>
                  </a:cubicBezTo>
                  <a:cubicBezTo>
                    <a:pt x="431153" y="936784"/>
                    <a:pt x="407340" y="937736"/>
                    <a:pt x="349238" y="930116"/>
                  </a:cubicBezTo>
                  <a:cubicBezTo>
                    <a:pt x="290183" y="922496"/>
                    <a:pt x="262560" y="934879"/>
                    <a:pt x="216840" y="991076"/>
                  </a:cubicBezTo>
                  <a:cubicBezTo>
                    <a:pt x="199695" y="1012031"/>
                    <a:pt x="182550" y="1030129"/>
                    <a:pt x="179693" y="1032034"/>
                  </a:cubicBezTo>
                  <a:cubicBezTo>
                    <a:pt x="176835" y="1032986"/>
                    <a:pt x="169215" y="1045369"/>
                    <a:pt x="162548" y="1058704"/>
                  </a:cubicBezTo>
                  <a:cubicBezTo>
                    <a:pt x="150165" y="1082516"/>
                    <a:pt x="148260" y="1083469"/>
                    <a:pt x="118733" y="1095851"/>
                  </a:cubicBezTo>
                  <a:lnTo>
                    <a:pt x="87300" y="1108234"/>
                  </a:lnTo>
                  <a:lnTo>
                    <a:pt x="97778" y="1081564"/>
                  </a:lnTo>
                  <a:cubicBezTo>
                    <a:pt x="103493" y="1067276"/>
                    <a:pt x="112065" y="1052036"/>
                    <a:pt x="116828" y="1049179"/>
                  </a:cubicBezTo>
                  <a:cubicBezTo>
                    <a:pt x="120638" y="1045369"/>
                    <a:pt x="128258" y="1034891"/>
                    <a:pt x="133973" y="1024414"/>
                  </a:cubicBezTo>
                  <a:cubicBezTo>
                    <a:pt x="138735" y="1013936"/>
                    <a:pt x="153975" y="995839"/>
                    <a:pt x="166358" y="984409"/>
                  </a:cubicBezTo>
                  <a:cubicBezTo>
                    <a:pt x="178740" y="972979"/>
                    <a:pt x="188265" y="962501"/>
                    <a:pt x="187313" y="960596"/>
                  </a:cubicBezTo>
                  <a:cubicBezTo>
                    <a:pt x="185408" y="955834"/>
                    <a:pt x="179693" y="957739"/>
                    <a:pt x="137783" y="986314"/>
                  </a:cubicBezTo>
                  <a:cubicBezTo>
                    <a:pt x="89205" y="1018699"/>
                    <a:pt x="61583" y="1030129"/>
                    <a:pt x="32055" y="1031081"/>
                  </a:cubicBezTo>
                  <a:cubicBezTo>
                    <a:pt x="18720" y="1031081"/>
                    <a:pt x="8243" y="1030129"/>
                    <a:pt x="7290" y="1028224"/>
                  </a:cubicBezTo>
                  <a:cubicBezTo>
                    <a:pt x="3480" y="1020604"/>
                    <a:pt x="74918" y="975836"/>
                    <a:pt x="111113" y="962501"/>
                  </a:cubicBezTo>
                  <a:cubicBezTo>
                    <a:pt x="145403" y="950119"/>
                    <a:pt x="207315" y="915829"/>
                    <a:pt x="222555" y="901541"/>
                  </a:cubicBezTo>
                  <a:cubicBezTo>
                    <a:pt x="237795" y="887254"/>
                    <a:pt x="234938" y="888206"/>
                    <a:pt x="333998" y="866299"/>
                  </a:cubicBezTo>
                  <a:cubicBezTo>
                    <a:pt x="352095" y="862489"/>
                    <a:pt x="370193" y="855821"/>
                    <a:pt x="374003" y="852964"/>
                  </a:cubicBezTo>
                  <a:cubicBezTo>
                    <a:pt x="384480" y="843439"/>
                    <a:pt x="379718" y="827246"/>
                    <a:pt x="359715" y="802481"/>
                  </a:cubicBezTo>
                  <a:cubicBezTo>
                    <a:pt x="350190" y="791051"/>
                    <a:pt x="337808" y="775811"/>
                    <a:pt x="332093" y="769144"/>
                  </a:cubicBezTo>
                  <a:cubicBezTo>
                    <a:pt x="327330" y="762476"/>
                    <a:pt x="314948" y="751999"/>
                    <a:pt x="307328" y="746284"/>
                  </a:cubicBezTo>
                  <a:cubicBezTo>
                    <a:pt x="275895" y="724376"/>
                    <a:pt x="273038" y="713899"/>
                    <a:pt x="276848" y="658654"/>
                  </a:cubicBezTo>
                  <a:cubicBezTo>
                    <a:pt x="280658" y="610076"/>
                    <a:pt x="279705" y="607219"/>
                    <a:pt x="267323" y="592931"/>
                  </a:cubicBezTo>
                  <a:cubicBezTo>
                    <a:pt x="260655" y="584359"/>
                    <a:pt x="250178" y="575786"/>
                    <a:pt x="244463" y="572929"/>
                  </a:cubicBezTo>
                  <a:cubicBezTo>
                    <a:pt x="233033" y="568166"/>
                    <a:pt x="163500" y="563404"/>
                    <a:pt x="154928" y="567214"/>
                  </a:cubicBezTo>
                  <a:cubicBezTo>
                    <a:pt x="148260" y="570071"/>
                    <a:pt x="140640" y="561499"/>
                    <a:pt x="133973" y="547211"/>
                  </a:cubicBezTo>
                  <a:cubicBezTo>
                    <a:pt x="125400" y="527209"/>
                    <a:pt x="128258" y="522446"/>
                    <a:pt x="167310" y="505301"/>
                  </a:cubicBezTo>
                  <a:cubicBezTo>
                    <a:pt x="194933" y="493871"/>
                    <a:pt x="222555" y="478631"/>
                    <a:pt x="242558" y="466249"/>
                  </a:cubicBezTo>
                  <a:lnTo>
                    <a:pt x="230175" y="465296"/>
                  </a:lnTo>
                  <a:lnTo>
                    <a:pt x="179693" y="466249"/>
                  </a:lnTo>
                  <a:cubicBezTo>
                    <a:pt x="170168" y="466249"/>
                    <a:pt x="160643" y="466249"/>
                    <a:pt x="151118" y="467201"/>
                  </a:cubicBezTo>
                  <a:cubicBezTo>
                    <a:pt x="142545" y="468154"/>
                    <a:pt x="134925" y="467201"/>
                    <a:pt x="127305" y="465296"/>
                  </a:cubicBezTo>
                  <a:cubicBezTo>
                    <a:pt x="122543" y="463391"/>
                    <a:pt x="116828" y="462439"/>
                    <a:pt x="112065" y="460534"/>
                  </a:cubicBezTo>
                  <a:cubicBezTo>
                    <a:pt x="107303" y="458629"/>
                    <a:pt x="105398" y="454819"/>
                    <a:pt x="107303" y="450056"/>
                  </a:cubicBezTo>
                  <a:cubicBezTo>
                    <a:pt x="108255" y="446246"/>
                    <a:pt x="110160" y="443389"/>
                    <a:pt x="114923" y="441484"/>
                  </a:cubicBezTo>
                  <a:cubicBezTo>
                    <a:pt x="119685" y="439579"/>
                    <a:pt x="125400" y="439579"/>
                    <a:pt x="130163" y="440531"/>
                  </a:cubicBezTo>
                  <a:lnTo>
                    <a:pt x="123495" y="431959"/>
                  </a:lnTo>
                  <a:lnTo>
                    <a:pt x="117780" y="422434"/>
                  </a:lnTo>
                  <a:lnTo>
                    <a:pt x="113018" y="412909"/>
                  </a:lnTo>
                  <a:cubicBezTo>
                    <a:pt x="107303" y="399574"/>
                    <a:pt x="102540" y="386239"/>
                    <a:pt x="100635" y="371951"/>
                  </a:cubicBezTo>
                  <a:lnTo>
                    <a:pt x="91110" y="363379"/>
                  </a:lnTo>
                  <a:cubicBezTo>
                    <a:pt x="88253" y="361474"/>
                    <a:pt x="86348" y="358616"/>
                    <a:pt x="85395" y="354806"/>
                  </a:cubicBezTo>
                  <a:cubicBezTo>
                    <a:pt x="84443" y="350996"/>
                    <a:pt x="85395" y="347186"/>
                    <a:pt x="89205" y="345281"/>
                  </a:cubicBezTo>
                  <a:cubicBezTo>
                    <a:pt x="93015" y="343376"/>
                    <a:pt x="96825" y="343376"/>
                    <a:pt x="99683" y="345281"/>
                  </a:cubicBezTo>
                  <a:lnTo>
                    <a:pt x="113970" y="350996"/>
                  </a:lnTo>
                  <a:cubicBezTo>
                    <a:pt x="118733" y="353854"/>
                    <a:pt x="124448" y="354806"/>
                    <a:pt x="129210" y="355759"/>
                  </a:cubicBezTo>
                  <a:cubicBezTo>
                    <a:pt x="133020" y="356711"/>
                    <a:pt x="136830" y="356711"/>
                    <a:pt x="140640" y="356711"/>
                  </a:cubicBezTo>
                  <a:lnTo>
                    <a:pt x="134925" y="350996"/>
                  </a:lnTo>
                  <a:lnTo>
                    <a:pt x="128258" y="341471"/>
                  </a:lnTo>
                  <a:lnTo>
                    <a:pt x="121590" y="324326"/>
                  </a:lnTo>
                  <a:lnTo>
                    <a:pt x="117780" y="317659"/>
                  </a:lnTo>
                  <a:cubicBezTo>
                    <a:pt x="116828" y="313849"/>
                    <a:pt x="117780" y="310039"/>
                    <a:pt x="120638" y="308134"/>
                  </a:cubicBezTo>
                  <a:cubicBezTo>
                    <a:pt x="122543" y="306229"/>
                    <a:pt x="126353" y="306229"/>
                    <a:pt x="129210" y="307181"/>
                  </a:cubicBezTo>
                  <a:cubicBezTo>
                    <a:pt x="133020" y="309086"/>
                    <a:pt x="136830" y="310991"/>
                    <a:pt x="139688" y="313849"/>
                  </a:cubicBezTo>
                  <a:cubicBezTo>
                    <a:pt x="144450" y="317659"/>
                    <a:pt x="148260" y="322421"/>
                    <a:pt x="152070" y="327184"/>
                  </a:cubicBezTo>
                  <a:cubicBezTo>
                    <a:pt x="155880" y="331946"/>
                    <a:pt x="161595" y="335756"/>
                    <a:pt x="166358" y="339566"/>
                  </a:cubicBezTo>
                  <a:cubicBezTo>
                    <a:pt x="175883" y="346234"/>
                    <a:pt x="183503" y="350996"/>
                    <a:pt x="191123" y="356711"/>
                  </a:cubicBezTo>
                  <a:cubicBezTo>
                    <a:pt x="196838" y="360521"/>
                    <a:pt x="205410" y="364331"/>
                    <a:pt x="213983" y="366236"/>
                  </a:cubicBezTo>
                  <a:cubicBezTo>
                    <a:pt x="214935" y="366236"/>
                    <a:pt x="215888" y="366236"/>
                    <a:pt x="216840" y="366236"/>
                  </a:cubicBezTo>
                  <a:cubicBezTo>
                    <a:pt x="220650" y="367189"/>
                    <a:pt x="224460" y="365284"/>
                    <a:pt x="226365" y="361474"/>
                  </a:cubicBezTo>
                  <a:cubicBezTo>
                    <a:pt x="227318" y="360521"/>
                    <a:pt x="227318" y="358616"/>
                    <a:pt x="228270" y="357664"/>
                  </a:cubicBezTo>
                  <a:cubicBezTo>
                    <a:pt x="228270" y="355759"/>
                    <a:pt x="228270" y="354806"/>
                    <a:pt x="227318" y="352901"/>
                  </a:cubicBezTo>
                  <a:cubicBezTo>
                    <a:pt x="225413" y="348139"/>
                    <a:pt x="224460" y="342424"/>
                    <a:pt x="224460" y="336709"/>
                  </a:cubicBezTo>
                  <a:cubicBezTo>
                    <a:pt x="224460" y="330994"/>
                    <a:pt x="226365" y="325279"/>
                    <a:pt x="229223" y="319564"/>
                  </a:cubicBezTo>
                  <a:cubicBezTo>
                    <a:pt x="232080" y="314801"/>
                    <a:pt x="237795" y="313849"/>
                    <a:pt x="241605" y="317659"/>
                  </a:cubicBezTo>
                  <a:cubicBezTo>
                    <a:pt x="243510" y="319564"/>
                    <a:pt x="245415" y="322421"/>
                    <a:pt x="245415" y="325279"/>
                  </a:cubicBezTo>
                  <a:cubicBezTo>
                    <a:pt x="248273" y="341471"/>
                    <a:pt x="251130" y="357664"/>
                    <a:pt x="254940" y="373856"/>
                  </a:cubicBezTo>
                  <a:lnTo>
                    <a:pt x="316853" y="383381"/>
                  </a:lnTo>
                  <a:lnTo>
                    <a:pt x="324473" y="376714"/>
                  </a:lnTo>
                  <a:lnTo>
                    <a:pt x="335903" y="363379"/>
                  </a:lnTo>
                  <a:cubicBezTo>
                    <a:pt x="345428" y="351949"/>
                    <a:pt x="353048" y="340519"/>
                    <a:pt x="359715" y="327184"/>
                  </a:cubicBezTo>
                  <a:cubicBezTo>
                    <a:pt x="364478" y="318611"/>
                    <a:pt x="367335" y="309086"/>
                    <a:pt x="369240" y="299561"/>
                  </a:cubicBezTo>
                  <a:cubicBezTo>
                    <a:pt x="370193" y="298609"/>
                    <a:pt x="370193" y="297656"/>
                    <a:pt x="370193" y="297656"/>
                  </a:cubicBezTo>
                  <a:cubicBezTo>
                    <a:pt x="371145" y="290989"/>
                    <a:pt x="371145" y="284321"/>
                    <a:pt x="370193" y="277654"/>
                  </a:cubicBezTo>
                  <a:cubicBezTo>
                    <a:pt x="369240" y="270986"/>
                    <a:pt x="366383" y="264319"/>
                    <a:pt x="362573" y="259556"/>
                  </a:cubicBezTo>
                  <a:cubicBezTo>
                    <a:pt x="359715" y="254794"/>
                    <a:pt x="354953" y="250984"/>
                    <a:pt x="352095" y="247174"/>
                  </a:cubicBezTo>
                  <a:cubicBezTo>
                    <a:pt x="346380" y="241459"/>
                    <a:pt x="340665" y="235744"/>
                    <a:pt x="333998" y="231934"/>
                  </a:cubicBezTo>
                  <a:cubicBezTo>
                    <a:pt x="327330" y="227171"/>
                    <a:pt x="319710" y="225266"/>
                    <a:pt x="311138" y="223361"/>
                  </a:cubicBezTo>
                  <a:cubicBezTo>
                    <a:pt x="305423" y="221456"/>
                    <a:pt x="297803" y="219551"/>
                    <a:pt x="291135" y="218599"/>
                  </a:cubicBezTo>
                  <a:cubicBezTo>
                    <a:pt x="288278" y="216694"/>
                    <a:pt x="284468" y="216694"/>
                    <a:pt x="281610" y="216694"/>
                  </a:cubicBezTo>
                  <a:cubicBezTo>
                    <a:pt x="276848" y="215741"/>
                    <a:pt x="272085" y="214789"/>
                    <a:pt x="266370" y="214789"/>
                  </a:cubicBezTo>
                  <a:cubicBezTo>
                    <a:pt x="258750" y="214789"/>
                    <a:pt x="250178" y="213836"/>
                    <a:pt x="242558" y="212884"/>
                  </a:cubicBezTo>
                  <a:lnTo>
                    <a:pt x="232080" y="211931"/>
                  </a:lnTo>
                  <a:cubicBezTo>
                    <a:pt x="226365" y="210979"/>
                    <a:pt x="221603" y="209074"/>
                    <a:pt x="216840" y="206216"/>
                  </a:cubicBezTo>
                  <a:cubicBezTo>
                    <a:pt x="213983" y="203359"/>
                    <a:pt x="212078" y="200501"/>
                    <a:pt x="213030" y="196691"/>
                  </a:cubicBezTo>
                  <a:cubicBezTo>
                    <a:pt x="213983" y="191929"/>
                    <a:pt x="216840" y="188119"/>
                    <a:pt x="221603" y="186214"/>
                  </a:cubicBezTo>
                  <a:cubicBezTo>
                    <a:pt x="226365" y="184309"/>
                    <a:pt x="231128" y="183356"/>
                    <a:pt x="235890" y="182404"/>
                  </a:cubicBezTo>
                  <a:cubicBezTo>
                    <a:pt x="241605" y="182404"/>
                    <a:pt x="247320" y="182404"/>
                    <a:pt x="253035" y="182404"/>
                  </a:cubicBezTo>
                  <a:lnTo>
                    <a:pt x="288278" y="159544"/>
                  </a:lnTo>
                  <a:lnTo>
                    <a:pt x="284468" y="151924"/>
                  </a:lnTo>
                  <a:cubicBezTo>
                    <a:pt x="279705" y="143351"/>
                    <a:pt x="275895" y="133826"/>
                    <a:pt x="273990" y="124301"/>
                  </a:cubicBezTo>
                  <a:cubicBezTo>
                    <a:pt x="273038" y="120491"/>
                    <a:pt x="274943" y="116681"/>
                    <a:pt x="277800" y="114776"/>
                  </a:cubicBezTo>
                  <a:cubicBezTo>
                    <a:pt x="279705" y="112871"/>
                    <a:pt x="283515" y="112871"/>
                    <a:pt x="286373" y="112871"/>
                  </a:cubicBezTo>
                  <a:cubicBezTo>
                    <a:pt x="289230" y="113824"/>
                    <a:pt x="292088" y="114776"/>
                    <a:pt x="293993" y="116681"/>
                  </a:cubicBezTo>
                  <a:cubicBezTo>
                    <a:pt x="296850" y="119539"/>
                    <a:pt x="298755" y="123349"/>
                    <a:pt x="300660" y="126206"/>
                  </a:cubicBezTo>
                  <a:cubicBezTo>
                    <a:pt x="302565" y="130969"/>
                    <a:pt x="305423" y="134779"/>
                    <a:pt x="308280" y="138589"/>
                  </a:cubicBezTo>
                  <a:cubicBezTo>
                    <a:pt x="311138" y="142399"/>
                    <a:pt x="313995" y="145256"/>
                    <a:pt x="316853" y="148114"/>
                  </a:cubicBezTo>
                  <a:cubicBezTo>
                    <a:pt x="318758" y="150019"/>
                    <a:pt x="321615" y="151924"/>
                    <a:pt x="323520" y="153829"/>
                  </a:cubicBezTo>
                  <a:lnTo>
                    <a:pt x="327330" y="152876"/>
                  </a:lnTo>
                  <a:lnTo>
                    <a:pt x="333998" y="152876"/>
                  </a:lnTo>
                  <a:lnTo>
                    <a:pt x="353048" y="154781"/>
                  </a:lnTo>
                  <a:lnTo>
                    <a:pt x="371145" y="156686"/>
                  </a:lnTo>
                  <a:lnTo>
                    <a:pt x="394005" y="158591"/>
                  </a:lnTo>
                  <a:cubicBezTo>
                    <a:pt x="401625" y="159544"/>
                    <a:pt x="408293" y="158591"/>
                    <a:pt x="414960" y="156686"/>
                  </a:cubicBezTo>
                  <a:lnTo>
                    <a:pt x="417818" y="152876"/>
                  </a:lnTo>
                  <a:cubicBezTo>
                    <a:pt x="419723" y="150019"/>
                    <a:pt x="419723" y="148114"/>
                    <a:pt x="419723" y="145256"/>
                  </a:cubicBezTo>
                  <a:cubicBezTo>
                    <a:pt x="419723" y="144304"/>
                    <a:pt x="420675" y="144304"/>
                    <a:pt x="420675" y="143351"/>
                  </a:cubicBezTo>
                  <a:cubicBezTo>
                    <a:pt x="420675" y="140494"/>
                    <a:pt x="420675" y="137636"/>
                    <a:pt x="420675" y="135731"/>
                  </a:cubicBezTo>
                  <a:cubicBezTo>
                    <a:pt x="420675" y="132874"/>
                    <a:pt x="420675" y="130016"/>
                    <a:pt x="419723" y="127159"/>
                  </a:cubicBezTo>
                  <a:cubicBezTo>
                    <a:pt x="418770" y="125254"/>
                    <a:pt x="418770" y="122396"/>
                    <a:pt x="417818" y="120491"/>
                  </a:cubicBezTo>
                  <a:cubicBezTo>
                    <a:pt x="416865" y="119539"/>
                    <a:pt x="415913" y="118586"/>
                    <a:pt x="414960" y="117634"/>
                  </a:cubicBezTo>
                  <a:cubicBezTo>
                    <a:pt x="413055" y="116681"/>
                    <a:pt x="412103" y="115729"/>
                    <a:pt x="410198" y="114776"/>
                  </a:cubicBezTo>
                  <a:cubicBezTo>
                    <a:pt x="408293" y="112871"/>
                    <a:pt x="406388" y="110966"/>
                    <a:pt x="404483" y="110014"/>
                  </a:cubicBezTo>
                  <a:cubicBezTo>
                    <a:pt x="402578" y="109061"/>
                    <a:pt x="399720" y="108109"/>
                    <a:pt x="397815" y="106204"/>
                  </a:cubicBezTo>
                  <a:lnTo>
                    <a:pt x="386385" y="100489"/>
                  </a:lnTo>
                  <a:lnTo>
                    <a:pt x="378765" y="96679"/>
                  </a:lnTo>
                  <a:cubicBezTo>
                    <a:pt x="374003" y="94774"/>
                    <a:pt x="370193" y="90964"/>
                    <a:pt x="367335" y="88106"/>
                  </a:cubicBezTo>
                  <a:cubicBezTo>
                    <a:pt x="365430" y="86201"/>
                    <a:pt x="363525" y="84296"/>
                    <a:pt x="362573" y="82391"/>
                  </a:cubicBezTo>
                  <a:cubicBezTo>
                    <a:pt x="359715" y="79534"/>
                    <a:pt x="358763" y="76676"/>
                    <a:pt x="360668" y="73819"/>
                  </a:cubicBezTo>
                  <a:cubicBezTo>
                    <a:pt x="363525" y="68104"/>
                    <a:pt x="369240" y="66199"/>
                    <a:pt x="374955" y="67151"/>
                  </a:cubicBezTo>
                  <a:cubicBezTo>
                    <a:pt x="387338" y="70961"/>
                    <a:pt x="399720" y="75724"/>
                    <a:pt x="411150" y="83344"/>
                  </a:cubicBezTo>
                  <a:cubicBezTo>
                    <a:pt x="412103" y="83344"/>
                    <a:pt x="413055" y="84296"/>
                    <a:pt x="414008" y="84296"/>
                  </a:cubicBezTo>
                  <a:cubicBezTo>
                    <a:pt x="414960" y="84296"/>
                    <a:pt x="414960" y="84296"/>
                    <a:pt x="415913" y="84296"/>
                  </a:cubicBezTo>
                  <a:cubicBezTo>
                    <a:pt x="420675" y="83344"/>
                    <a:pt x="425438" y="80486"/>
                    <a:pt x="427343" y="75724"/>
                  </a:cubicBezTo>
                  <a:cubicBezTo>
                    <a:pt x="428295" y="72866"/>
                    <a:pt x="428295" y="70009"/>
                    <a:pt x="429248" y="67151"/>
                  </a:cubicBezTo>
                  <a:cubicBezTo>
                    <a:pt x="429248" y="67151"/>
                    <a:pt x="429248" y="67151"/>
                    <a:pt x="429248" y="66199"/>
                  </a:cubicBezTo>
                  <a:cubicBezTo>
                    <a:pt x="430200" y="63341"/>
                    <a:pt x="429248" y="60484"/>
                    <a:pt x="428295" y="57626"/>
                  </a:cubicBezTo>
                  <a:cubicBezTo>
                    <a:pt x="427343" y="55721"/>
                    <a:pt x="426390" y="52864"/>
                    <a:pt x="424485" y="50959"/>
                  </a:cubicBezTo>
                  <a:cubicBezTo>
                    <a:pt x="421628" y="48101"/>
                    <a:pt x="418770" y="46196"/>
                    <a:pt x="415913" y="43339"/>
                  </a:cubicBezTo>
                  <a:cubicBezTo>
                    <a:pt x="410198" y="39529"/>
                    <a:pt x="405435" y="34766"/>
                    <a:pt x="401625" y="29051"/>
                  </a:cubicBezTo>
                  <a:cubicBezTo>
                    <a:pt x="399720" y="27146"/>
                    <a:pt x="399720" y="24289"/>
                    <a:pt x="400673" y="22384"/>
                  </a:cubicBezTo>
                  <a:cubicBezTo>
                    <a:pt x="401625" y="20479"/>
                    <a:pt x="402578" y="18574"/>
                    <a:pt x="404483" y="16669"/>
                  </a:cubicBezTo>
                  <a:cubicBezTo>
                    <a:pt x="405435" y="16669"/>
                    <a:pt x="407340" y="16669"/>
                    <a:pt x="408293" y="15716"/>
                  </a:cubicBezTo>
                  <a:lnTo>
                    <a:pt x="408293" y="15716"/>
                  </a:lnTo>
                  <a:close/>
                  <a:moveTo>
                    <a:pt x="324473" y="188119"/>
                  </a:moveTo>
                  <a:cubicBezTo>
                    <a:pt x="323520" y="188119"/>
                    <a:pt x="321615" y="189071"/>
                    <a:pt x="320663" y="190976"/>
                  </a:cubicBezTo>
                  <a:cubicBezTo>
                    <a:pt x="319710" y="191929"/>
                    <a:pt x="320663" y="193834"/>
                    <a:pt x="321615" y="193834"/>
                  </a:cubicBezTo>
                  <a:cubicBezTo>
                    <a:pt x="327330" y="197644"/>
                    <a:pt x="332093" y="200501"/>
                    <a:pt x="337808" y="203359"/>
                  </a:cubicBezTo>
                  <a:cubicBezTo>
                    <a:pt x="343523" y="206216"/>
                    <a:pt x="348285" y="207169"/>
                    <a:pt x="354000" y="209074"/>
                  </a:cubicBezTo>
                  <a:cubicBezTo>
                    <a:pt x="355905" y="209074"/>
                    <a:pt x="357810" y="210026"/>
                    <a:pt x="358763" y="210026"/>
                  </a:cubicBezTo>
                  <a:cubicBezTo>
                    <a:pt x="364478" y="209074"/>
                    <a:pt x="370193" y="208121"/>
                    <a:pt x="375908" y="208121"/>
                  </a:cubicBezTo>
                  <a:cubicBezTo>
                    <a:pt x="376860" y="208121"/>
                    <a:pt x="378765" y="207169"/>
                    <a:pt x="380670" y="207169"/>
                  </a:cubicBezTo>
                  <a:cubicBezTo>
                    <a:pt x="380670" y="207169"/>
                    <a:pt x="380670" y="208121"/>
                    <a:pt x="380670" y="208121"/>
                  </a:cubicBezTo>
                  <a:cubicBezTo>
                    <a:pt x="383528" y="209074"/>
                    <a:pt x="386385" y="210026"/>
                    <a:pt x="389243" y="211931"/>
                  </a:cubicBezTo>
                  <a:cubicBezTo>
                    <a:pt x="390195" y="212884"/>
                    <a:pt x="391148" y="213836"/>
                    <a:pt x="391148" y="214789"/>
                  </a:cubicBezTo>
                  <a:cubicBezTo>
                    <a:pt x="391148" y="215741"/>
                    <a:pt x="390195" y="218599"/>
                    <a:pt x="390195" y="219551"/>
                  </a:cubicBezTo>
                  <a:cubicBezTo>
                    <a:pt x="390195" y="219551"/>
                    <a:pt x="390195" y="220504"/>
                    <a:pt x="390195" y="220504"/>
                  </a:cubicBezTo>
                  <a:cubicBezTo>
                    <a:pt x="389243" y="223361"/>
                    <a:pt x="388290" y="225266"/>
                    <a:pt x="388290" y="229076"/>
                  </a:cubicBezTo>
                  <a:cubicBezTo>
                    <a:pt x="387338" y="230981"/>
                    <a:pt x="388290" y="233839"/>
                    <a:pt x="388290" y="235744"/>
                  </a:cubicBezTo>
                  <a:lnTo>
                    <a:pt x="389243" y="239554"/>
                  </a:lnTo>
                  <a:cubicBezTo>
                    <a:pt x="391148" y="242411"/>
                    <a:pt x="392100" y="246221"/>
                    <a:pt x="394005" y="249079"/>
                  </a:cubicBezTo>
                  <a:cubicBezTo>
                    <a:pt x="397815" y="257651"/>
                    <a:pt x="400673" y="266224"/>
                    <a:pt x="402578" y="275749"/>
                  </a:cubicBezTo>
                  <a:lnTo>
                    <a:pt x="403530" y="281464"/>
                  </a:lnTo>
                  <a:cubicBezTo>
                    <a:pt x="408293" y="278606"/>
                    <a:pt x="414008" y="275749"/>
                    <a:pt x="418770" y="271939"/>
                  </a:cubicBezTo>
                  <a:cubicBezTo>
                    <a:pt x="421628" y="270034"/>
                    <a:pt x="423533" y="267176"/>
                    <a:pt x="427343" y="265271"/>
                  </a:cubicBezTo>
                  <a:cubicBezTo>
                    <a:pt x="429248" y="264319"/>
                    <a:pt x="432105" y="263366"/>
                    <a:pt x="434010" y="263366"/>
                  </a:cubicBezTo>
                  <a:cubicBezTo>
                    <a:pt x="437820" y="264319"/>
                    <a:pt x="441630" y="267176"/>
                    <a:pt x="441630" y="270986"/>
                  </a:cubicBezTo>
                  <a:cubicBezTo>
                    <a:pt x="441630" y="272891"/>
                    <a:pt x="441630" y="274796"/>
                    <a:pt x="441630" y="276701"/>
                  </a:cubicBezTo>
                  <a:cubicBezTo>
                    <a:pt x="441630" y="277654"/>
                    <a:pt x="440678" y="278606"/>
                    <a:pt x="440678" y="279559"/>
                  </a:cubicBezTo>
                  <a:cubicBezTo>
                    <a:pt x="439725" y="282416"/>
                    <a:pt x="437820" y="285274"/>
                    <a:pt x="435915" y="287179"/>
                  </a:cubicBezTo>
                  <a:cubicBezTo>
                    <a:pt x="431153" y="291941"/>
                    <a:pt x="426390" y="296704"/>
                    <a:pt x="421628" y="301466"/>
                  </a:cubicBezTo>
                  <a:cubicBezTo>
                    <a:pt x="416865" y="306229"/>
                    <a:pt x="412103" y="310991"/>
                    <a:pt x="408293" y="316706"/>
                  </a:cubicBezTo>
                  <a:cubicBezTo>
                    <a:pt x="399720" y="326231"/>
                    <a:pt x="392100" y="336709"/>
                    <a:pt x="386385" y="347186"/>
                  </a:cubicBezTo>
                  <a:cubicBezTo>
                    <a:pt x="381623" y="353854"/>
                    <a:pt x="377813" y="361474"/>
                    <a:pt x="373050" y="368141"/>
                  </a:cubicBezTo>
                  <a:lnTo>
                    <a:pt x="367335" y="376714"/>
                  </a:lnTo>
                  <a:lnTo>
                    <a:pt x="368288" y="376714"/>
                  </a:lnTo>
                  <a:cubicBezTo>
                    <a:pt x="390195" y="369094"/>
                    <a:pt x="411150" y="359569"/>
                    <a:pt x="430200" y="348139"/>
                  </a:cubicBezTo>
                  <a:cubicBezTo>
                    <a:pt x="437820" y="343376"/>
                    <a:pt x="444488" y="338614"/>
                    <a:pt x="450203" y="332899"/>
                  </a:cubicBezTo>
                  <a:cubicBezTo>
                    <a:pt x="457823" y="326231"/>
                    <a:pt x="465443" y="317659"/>
                    <a:pt x="470205" y="309086"/>
                  </a:cubicBezTo>
                  <a:cubicBezTo>
                    <a:pt x="474015" y="302419"/>
                    <a:pt x="477825" y="294799"/>
                    <a:pt x="479730" y="288131"/>
                  </a:cubicBezTo>
                  <a:cubicBezTo>
                    <a:pt x="480683" y="285274"/>
                    <a:pt x="480683" y="283369"/>
                    <a:pt x="481635" y="280511"/>
                  </a:cubicBezTo>
                  <a:cubicBezTo>
                    <a:pt x="483540" y="272891"/>
                    <a:pt x="482588" y="264319"/>
                    <a:pt x="480683" y="255746"/>
                  </a:cubicBezTo>
                  <a:cubicBezTo>
                    <a:pt x="477825" y="239554"/>
                    <a:pt x="469253" y="225266"/>
                    <a:pt x="457823" y="214789"/>
                  </a:cubicBezTo>
                  <a:cubicBezTo>
                    <a:pt x="450203" y="207169"/>
                    <a:pt x="440678" y="201454"/>
                    <a:pt x="430200" y="197644"/>
                  </a:cubicBezTo>
                  <a:cubicBezTo>
                    <a:pt x="419723" y="193834"/>
                    <a:pt x="408293" y="190024"/>
                    <a:pt x="397815" y="188119"/>
                  </a:cubicBezTo>
                  <a:cubicBezTo>
                    <a:pt x="394958" y="187166"/>
                    <a:pt x="391148" y="187166"/>
                    <a:pt x="388290" y="186214"/>
                  </a:cubicBezTo>
                  <a:cubicBezTo>
                    <a:pt x="378765" y="184309"/>
                    <a:pt x="369240" y="183356"/>
                    <a:pt x="358763" y="183356"/>
                  </a:cubicBezTo>
                  <a:cubicBezTo>
                    <a:pt x="356858" y="183356"/>
                    <a:pt x="354953" y="183356"/>
                    <a:pt x="354000" y="183356"/>
                  </a:cubicBezTo>
                  <a:cubicBezTo>
                    <a:pt x="352095" y="183356"/>
                    <a:pt x="351143" y="183356"/>
                    <a:pt x="349238" y="183356"/>
                  </a:cubicBezTo>
                  <a:cubicBezTo>
                    <a:pt x="348285" y="183356"/>
                    <a:pt x="346380" y="184309"/>
                    <a:pt x="345428" y="184309"/>
                  </a:cubicBezTo>
                  <a:cubicBezTo>
                    <a:pt x="341618" y="185261"/>
                    <a:pt x="337808" y="185261"/>
                    <a:pt x="333045" y="185261"/>
                  </a:cubicBezTo>
                  <a:cubicBezTo>
                    <a:pt x="329235" y="187166"/>
                    <a:pt x="326378" y="187166"/>
                    <a:pt x="324473" y="188119"/>
                  </a:cubicBezTo>
                  <a:lnTo>
                    <a:pt x="324473" y="188119"/>
                  </a:lnTo>
                  <a:lnTo>
                    <a:pt x="324473" y="188119"/>
                  </a:lnTo>
                  <a:close/>
                  <a:moveTo>
                    <a:pt x="137783" y="375761"/>
                  </a:moveTo>
                  <a:cubicBezTo>
                    <a:pt x="137783" y="385286"/>
                    <a:pt x="139688" y="394811"/>
                    <a:pt x="142545" y="403384"/>
                  </a:cubicBezTo>
                  <a:cubicBezTo>
                    <a:pt x="147308" y="413861"/>
                    <a:pt x="154928" y="423386"/>
                    <a:pt x="164453" y="430054"/>
                  </a:cubicBezTo>
                  <a:cubicBezTo>
                    <a:pt x="167310" y="431959"/>
                    <a:pt x="170168" y="433864"/>
                    <a:pt x="173978" y="434816"/>
                  </a:cubicBezTo>
                  <a:cubicBezTo>
                    <a:pt x="176835" y="435769"/>
                    <a:pt x="178740" y="435769"/>
                    <a:pt x="180645" y="435769"/>
                  </a:cubicBezTo>
                  <a:cubicBezTo>
                    <a:pt x="181598" y="435769"/>
                    <a:pt x="183503" y="436721"/>
                    <a:pt x="184455" y="436721"/>
                  </a:cubicBezTo>
                  <a:cubicBezTo>
                    <a:pt x="185408" y="436721"/>
                    <a:pt x="186360" y="436721"/>
                    <a:pt x="186360" y="436721"/>
                  </a:cubicBezTo>
                  <a:lnTo>
                    <a:pt x="190170" y="435769"/>
                  </a:lnTo>
                  <a:cubicBezTo>
                    <a:pt x="190170" y="431959"/>
                    <a:pt x="188265" y="429101"/>
                    <a:pt x="185408" y="426244"/>
                  </a:cubicBezTo>
                  <a:cubicBezTo>
                    <a:pt x="181598" y="422434"/>
                    <a:pt x="178740" y="417671"/>
                    <a:pt x="176835" y="412909"/>
                  </a:cubicBezTo>
                  <a:cubicBezTo>
                    <a:pt x="176835" y="411956"/>
                    <a:pt x="175883" y="410051"/>
                    <a:pt x="175883" y="409099"/>
                  </a:cubicBezTo>
                  <a:cubicBezTo>
                    <a:pt x="175883" y="407194"/>
                    <a:pt x="177788" y="405289"/>
                    <a:pt x="180645" y="404336"/>
                  </a:cubicBezTo>
                  <a:cubicBezTo>
                    <a:pt x="183503" y="403384"/>
                    <a:pt x="187313" y="402431"/>
                    <a:pt x="191123" y="402431"/>
                  </a:cubicBezTo>
                  <a:cubicBezTo>
                    <a:pt x="192075" y="402431"/>
                    <a:pt x="193028" y="403384"/>
                    <a:pt x="193980" y="403384"/>
                  </a:cubicBezTo>
                  <a:cubicBezTo>
                    <a:pt x="198743" y="404336"/>
                    <a:pt x="202553" y="407194"/>
                    <a:pt x="206363" y="410051"/>
                  </a:cubicBezTo>
                  <a:cubicBezTo>
                    <a:pt x="210173" y="412909"/>
                    <a:pt x="214935" y="415766"/>
                    <a:pt x="218745" y="418624"/>
                  </a:cubicBezTo>
                  <a:cubicBezTo>
                    <a:pt x="222555" y="422434"/>
                    <a:pt x="225413" y="425291"/>
                    <a:pt x="228270" y="429101"/>
                  </a:cubicBezTo>
                  <a:lnTo>
                    <a:pt x="232080" y="432911"/>
                  </a:lnTo>
                  <a:cubicBezTo>
                    <a:pt x="246368" y="436721"/>
                    <a:pt x="261608" y="439579"/>
                    <a:pt x="276848" y="439579"/>
                  </a:cubicBezTo>
                  <a:lnTo>
                    <a:pt x="287325" y="439579"/>
                  </a:lnTo>
                  <a:lnTo>
                    <a:pt x="293993" y="439579"/>
                  </a:lnTo>
                  <a:cubicBezTo>
                    <a:pt x="293993" y="436721"/>
                    <a:pt x="293040" y="432911"/>
                    <a:pt x="291135" y="430054"/>
                  </a:cubicBezTo>
                  <a:cubicBezTo>
                    <a:pt x="289230" y="426244"/>
                    <a:pt x="287325" y="422434"/>
                    <a:pt x="284468" y="420529"/>
                  </a:cubicBezTo>
                  <a:cubicBezTo>
                    <a:pt x="280658" y="416719"/>
                    <a:pt x="274943" y="412909"/>
                    <a:pt x="270180" y="410051"/>
                  </a:cubicBezTo>
                  <a:cubicBezTo>
                    <a:pt x="263513" y="406241"/>
                    <a:pt x="256845" y="403384"/>
                    <a:pt x="250178" y="401479"/>
                  </a:cubicBezTo>
                  <a:cubicBezTo>
                    <a:pt x="236843" y="396716"/>
                    <a:pt x="224460" y="392906"/>
                    <a:pt x="210173" y="390049"/>
                  </a:cubicBezTo>
                  <a:lnTo>
                    <a:pt x="202553" y="388144"/>
                  </a:lnTo>
                  <a:lnTo>
                    <a:pt x="196838" y="387191"/>
                  </a:lnTo>
                  <a:lnTo>
                    <a:pt x="184455" y="385286"/>
                  </a:lnTo>
                  <a:lnTo>
                    <a:pt x="154928" y="378619"/>
                  </a:lnTo>
                  <a:lnTo>
                    <a:pt x="137783" y="375761"/>
                  </a:lnTo>
                  <a:lnTo>
                    <a:pt x="137783" y="375761"/>
                  </a:lnTo>
                  <a:lnTo>
                    <a:pt x="137783" y="37576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/>
            <p:cNvSpPr/>
            <p:nvPr/>
          </p:nvSpPr>
          <p:spPr>
            <a:xfrm>
              <a:off x="1178536" y="3854814"/>
              <a:ext cx="5181600" cy="838200"/>
            </a:xfrm>
            <a:custGeom>
              <a:avLst/>
              <a:gdLst>
                <a:gd name="connsiteX0" fmla="*/ 4796314 w 5181600"/>
                <a:gd name="connsiteY0" fmla="*/ 7144 h 838200"/>
                <a:gd name="connsiteX1" fmla="*/ 4763929 w 5181600"/>
                <a:gd name="connsiteY1" fmla="*/ 12859 h 838200"/>
                <a:gd name="connsiteX2" fmla="*/ 4720114 w 5181600"/>
                <a:gd name="connsiteY2" fmla="*/ 53816 h 838200"/>
                <a:gd name="connsiteX3" fmla="*/ 4702969 w 5181600"/>
                <a:gd name="connsiteY3" fmla="*/ 79534 h 838200"/>
                <a:gd name="connsiteX4" fmla="*/ 4691539 w 5181600"/>
                <a:gd name="connsiteY4" fmla="*/ 105251 h 838200"/>
                <a:gd name="connsiteX5" fmla="*/ 4607719 w 5181600"/>
                <a:gd name="connsiteY5" fmla="*/ 190976 h 838200"/>
                <a:gd name="connsiteX6" fmla="*/ 4581049 w 5181600"/>
                <a:gd name="connsiteY6" fmla="*/ 210979 h 838200"/>
                <a:gd name="connsiteX7" fmla="*/ 4555331 w 5181600"/>
                <a:gd name="connsiteY7" fmla="*/ 221456 h 838200"/>
                <a:gd name="connsiteX8" fmla="*/ 4547711 w 5181600"/>
                <a:gd name="connsiteY8" fmla="*/ 203359 h 838200"/>
                <a:gd name="connsiteX9" fmla="*/ 4304824 w 5181600"/>
                <a:gd name="connsiteY9" fmla="*/ 173831 h 838200"/>
                <a:gd name="connsiteX10" fmla="*/ 4224814 w 5181600"/>
                <a:gd name="connsiteY10" fmla="*/ 168116 h 838200"/>
                <a:gd name="connsiteX11" fmla="*/ 4224814 w 5181600"/>
                <a:gd name="connsiteY11" fmla="*/ 168116 h 838200"/>
                <a:gd name="connsiteX12" fmla="*/ 1992154 w 5181600"/>
                <a:gd name="connsiteY12" fmla="*/ 29051 h 838200"/>
                <a:gd name="connsiteX13" fmla="*/ 1176814 w 5181600"/>
                <a:gd name="connsiteY13" fmla="*/ 10954 h 838200"/>
                <a:gd name="connsiteX14" fmla="*/ 551974 w 5181600"/>
                <a:gd name="connsiteY14" fmla="*/ 12859 h 838200"/>
                <a:gd name="connsiteX15" fmla="*/ 10001 w 5181600"/>
                <a:gd name="connsiteY15" fmla="*/ 29051 h 838200"/>
                <a:gd name="connsiteX16" fmla="*/ 7144 w 5181600"/>
                <a:gd name="connsiteY16" fmla="*/ 30004 h 838200"/>
                <a:gd name="connsiteX17" fmla="*/ 551974 w 5181600"/>
                <a:gd name="connsiteY17" fmla="*/ 31909 h 838200"/>
                <a:gd name="connsiteX18" fmla="*/ 1990249 w 5181600"/>
                <a:gd name="connsiteY18" fmla="*/ 48101 h 838200"/>
                <a:gd name="connsiteX19" fmla="*/ 4221957 w 5181600"/>
                <a:gd name="connsiteY19" fmla="*/ 187166 h 838200"/>
                <a:gd name="connsiteX20" fmla="*/ 4341019 w 5181600"/>
                <a:gd name="connsiteY20" fmla="*/ 200501 h 838200"/>
                <a:gd name="connsiteX21" fmla="*/ 4501992 w 5181600"/>
                <a:gd name="connsiteY21" fmla="*/ 232886 h 838200"/>
                <a:gd name="connsiteX22" fmla="*/ 4532472 w 5181600"/>
                <a:gd name="connsiteY22" fmla="*/ 313849 h 838200"/>
                <a:gd name="connsiteX23" fmla="*/ 4446747 w 5181600"/>
                <a:gd name="connsiteY23" fmla="*/ 314801 h 838200"/>
                <a:gd name="connsiteX24" fmla="*/ 4407694 w 5181600"/>
                <a:gd name="connsiteY24" fmla="*/ 273844 h 838200"/>
                <a:gd name="connsiteX25" fmla="*/ 4343876 w 5181600"/>
                <a:gd name="connsiteY25" fmla="*/ 319564 h 838200"/>
                <a:gd name="connsiteX26" fmla="*/ 4378167 w 5181600"/>
                <a:gd name="connsiteY26" fmla="*/ 313849 h 838200"/>
                <a:gd name="connsiteX27" fmla="*/ 4396264 w 5181600"/>
                <a:gd name="connsiteY27" fmla="*/ 340519 h 838200"/>
                <a:gd name="connsiteX28" fmla="*/ 4280059 w 5181600"/>
                <a:gd name="connsiteY28" fmla="*/ 379571 h 838200"/>
                <a:gd name="connsiteX29" fmla="*/ 4215289 w 5181600"/>
                <a:gd name="connsiteY29" fmla="*/ 353854 h 838200"/>
                <a:gd name="connsiteX30" fmla="*/ 4090511 w 5181600"/>
                <a:gd name="connsiteY30" fmla="*/ 444341 h 838200"/>
                <a:gd name="connsiteX31" fmla="*/ 4085749 w 5181600"/>
                <a:gd name="connsiteY31" fmla="*/ 554831 h 838200"/>
                <a:gd name="connsiteX32" fmla="*/ 4132422 w 5181600"/>
                <a:gd name="connsiteY32" fmla="*/ 623411 h 838200"/>
                <a:gd name="connsiteX33" fmla="*/ 4177189 w 5181600"/>
                <a:gd name="connsiteY33" fmla="*/ 654844 h 838200"/>
                <a:gd name="connsiteX34" fmla="*/ 4584859 w 5181600"/>
                <a:gd name="connsiteY34" fmla="*/ 792004 h 838200"/>
                <a:gd name="connsiteX35" fmla="*/ 5042059 w 5181600"/>
                <a:gd name="connsiteY35" fmla="*/ 822484 h 838200"/>
                <a:gd name="connsiteX36" fmla="*/ 5097304 w 5181600"/>
                <a:gd name="connsiteY36" fmla="*/ 755809 h 838200"/>
                <a:gd name="connsiteX37" fmla="*/ 5025867 w 5181600"/>
                <a:gd name="connsiteY37" fmla="*/ 667226 h 838200"/>
                <a:gd name="connsiteX38" fmla="*/ 4964906 w 5181600"/>
                <a:gd name="connsiteY38" fmla="*/ 697706 h 838200"/>
                <a:gd name="connsiteX39" fmla="*/ 4973479 w 5181600"/>
                <a:gd name="connsiteY39" fmla="*/ 751046 h 838200"/>
                <a:gd name="connsiteX40" fmla="*/ 4980147 w 5181600"/>
                <a:gd name="connsiteY40" fmla="*/ 723424 h 838200"/>
                <a:gd name="connsiteX41" fmla="*/ 5059204 w 5181600"/>
                <a:gd name="connsiteY41" fmla="*/ 694849 h 838200"/>
                <a:gd name="connsiteX42" fmla="*/ 5052536 w 5181600"/>
                <a:gd name="connsiteY42" fmla="*/ 789146 h 838200"/>
                <a:gd name="connsiteX43" fmla="*/ 4911567 w 5181600"/>
                <a:gd name="connsiteY43" fmla="*/ 780574 h 838200"/>
                <a:gd name="connsiteX44" fmla="*/ 4877277 w 5181600"/>
                <a:gd name="connsiteY44" fmla="*/ 726281 h 838200"/>
                <a:gd name="connsiteX45" fmla="*/ 4878229 w 5181600"/>
                <a:gd name="connsiteY45" fmla="*/ 670084 h 838200"/>
                <a:gd name="connsiteX46" fmla="*/ 4998244 w 5181600"/>
                <a:gd name="connsiteY46" fmla="*/ 532924 h 838200"/>
                <a:gd name="connsiteX47" fmla="*/ 5097304 w 5181600"/>
                <a:gd name="connsiteY47" fmla="*/ 406241 h 838200"/>
                <a:gd name="connsiteX48" fmla="*/ 5135404 w 5181600"/>
                <a:gd name="connsiteY48" fmla="*/ 387191 h 838200"/>
                <a:gd name="connsiteX49" fmla="*/ 5103019 w 5181600"/>
                <a:gd name="connsiteY49" fmla="*/ 362426 h 838200"/>
                <a:gd name="connsiteX50" fmla="*/ 5105877 w 5181600"/>
                <a:gd name="connsiteY50" fmla="*/ 346234 h 838200"/>
                <a:gd name="connsiteX51" fmla="*/ 5147786 w 5181600"/>
                <a:gd name="connsiteY51" fmla="*/ 342424 h 838200"/>
                <a:gd name="connsiteX52" fmla="*/ 5172552 w 5181600"/>
                <a:gd name="connsiteY52" fmla="*/ 329089 h 838200"/>
                <a:gd name="connsiteX53" fmla="*/ 5161122 w 5181600"/>
                <a:gd name="connsiteY53" fmla="*/ 298609 h 838200"/>
                <a:gd name="connsiteX54" fmla="*/ 5115402 w 5181600"/>
                <a:gd name="connsiteY54" fmla="*/ 268129 h 838200"/>
                <a:gd name="connsiteX55" fmla="*/ 4924902 w 5181600"/>
                <a:gd name="connsiteY55" fmla="*/ 192881 h 838200"/>
                <a:gd name="connsiteX56" fmla="*/ 4844892 w 5181600"/>
                <a:gd name="connsiteY56" fmla="*/ 154781 h 838200"/>
                <a:gd name="connsiteX57" fmla="*/ 4909661 w 5181600"/>
                <a:gd name="connsiteY57" fmla="*/ 94774 h 838200"/>
                <a:gd name="connsiteX58" fmla="*/ 4936331 w 5181600"/>
                <a:gd name="connsiteY58" fmla="*/ 87154 h 838200"/>
                <a:gd name="connsiteX59" fmla="*/ 4906804 w 5181600"/>
                <a:gd name="connsiteY59" fmla="*/ 66199 h 838200"/>
                <a:gd name="connsiteX60" fmla="*/ 4852511 w 5181600"/>
                <a:gd name="connsiteY60" fmla="*/ 27146 h 838200"/>
                <a:gd name="connsiteX61" fmla="*/ 4796314 w 5181600"/>
                <a:gd name="connsiteY61" fmla="*/ 7144 h 838200"/>
                <a:gd name="connsiteX62" fmla="*/ 4796314 w 5181600"/>
                <a:gd name="connsiteY62" fmla="*/ 7144 h 838200"/>
                <a:gd name="connsiteX63" fmla="*/ 4214336 w 5181600"/>
                <a:gd name="connsiteY63" fmla="*/ 383381 h 838200"/>
                <a:gd name="connsiteX64" fmla="*/ 4221957 w 5181600"/>
                <a:gd name="connsiteY64" fmla="*/ 383381 h 838200"/>
                <a:gd name="connsiteX65" fmla="*/ 4281011 w 5181600"/>
                <a:gd name="connsiteY65" fmla="*/ 417671 h 838200"/>
                <a:gd name="connsiteX66" fmla="*/ 4298157 w 5181600"/>
                <a:gd name="connsiteY66" fmla="*/ 485299 h 838200"/>
                <a:gd name="connsiteX67" fmla="*/ 4295299 w 5181600"/>
                <a:gd name="connsiteY67" fmla="*/ 492919 h 838200"/>
                <a:gd name="connsiteX68" fmla="*/ 4295299 w 5181600"/>
                <a:gd name="connsiteY68" fmla="*/ 493871 h 838200"/>
                <a:gd name="connsiteX69" fmla="*/ 4210526 w 5181600"/>
                <a:gd name="connsiteY69" fmla="*/ 524351 h 838200"/>
                <a:gd name="connsiteX70" fmla="*/ 4185761 w 5181600"/>
                <a:gd name="connsiteY70" fmla="*/ 495776 h 838200"/>
                <a:gd name="connsiteX71" fmla="*/ 4187666 w 5181600"/>
                <a:gd name="connsiteY71" fmla="*/ 459581 h 838200"/>
                <a:gd name="connsiteX72" fmla="*/ 4205764 w 5181600"/>
                <a:gd name="connsiteY72" fmla="*/ 445294 h 838200"/>
                <a:gd name="connsiteX73" fmla="*/ 4223861 w 5181600"/>
                <a:gd name="connsiteY73" fmla="*/ 449104 h 838200"/>
                <a:gd name="connsiteX74" fmla="*/ 4236244 w 5181600"/>
                <a:gd name="connsiteY74" fmla="*/ 449104 h 838200"/>
                <a:gd name="connsiteX75" fmla="*/ 4236244 w 5181600"/>
                <a:gd name="connsiteY75" fmla="*/ 435769 h 838200"/>
                <a:gd name="connsiteX76" fmla="*/ 4219099 w 5181600"/>
                <a:gd name="connsiteY76" fmla="*/ 426244 h 838200"/>
                <a:gd name="connsiteX77" fmla="*/ 4201001 w 5181600"/>
                <a:gd name="connsiteY77" fmla="*/ 427196 h 838200"/>
                <a:gd name="connsiteX78" fmla="*/ 4173379 w 5181600"/>
                <a:gd name="connsiteY78" fmla="*/ 449104 h 838200"/>
                <a:gd name="connsiteX79" fmla="*/ 4169569 w 5181600"/>
                <a:gd name="connsiteY79" fmla="*/ 501491 h 838200"/>
                <a:gd name="connsiteX80" fmla="*/ 4202907 w 5181600"/>
                <a:gd name="connsiteY80" fmla="*/ 540544 h 838200"/>
                <a:gd name="connsiteX81" fmla="*/ 4300061 w 5181600"/>
                <a:gd name="connsiteY81" fmla="*/ 518636 h 838200"/>
                <a:gd name="connsiteX82" fmla="*/ 4309586 w 5181600"/>
                <a:gd name="connsiteY82" fmla="*/ 520541 h 838200"/>
                <a:gd name="connsiteX83" fmla="*/ 4305776 w 5181600"/>
                <a:gd name="connsiteY83" fmla="*/ 570071 h 838200"/>
                <a:gd name="connsiteX84" fmla="*/ 4258151 w 5181600"/>
                <a:gd name="connsiteY84" fmla="*/ 617696 h 838200"/>
                <a:gd name="connsiteX85" fmla="*/ 4136231 w 5181600"/>
                <a:gd name="connsiteY85" fmla="*/ 582454 h 838200"/>
                <a:gd name="connsiteX86" fmla="*/ 4149566 w 5181600"/>
                <a:gd name="connsiteY86" fmla="*/ 405289 h 838200"/>
                <a:gd name="connsiteX87" fmla="*/ 4214336 w 5181600"/>
                <a:gd name="connsiteY87" fmla="*/ 383381 h 838200"/>
                <a:gd name="connsiteX88" fmla="*/ 4214336 w 5181600"/>
                <a:gd name="connsiteY88" fmla="*/ 383381 h 838200"/>
                <a:gd name="connsiteX89" fmla="*/ 4214336 w 5181600"/>
                <a:gd name="connsiteY89" fmla="*/ 383381 h 838200"/>
                <a:gd name="connsiteX90" fmla="*/ 4336257 w 5181600"/>
                <a:gd name="connsiteY90" fmla="*/ 583406 h 838200"/>
                <a:gd name="connsiteX91" fmla="*/ 4350544 w 5181600"/>
                <a:gd name="connsiteY91" fmla="*/ 584359 h 838200"/>
                <a:gd name="connsiteX92" fmla="*/ 4425792 w 5181600"/>
                <a:gd name="connsiteY92" fmla="*/ 664369 h 838200"/>
                <a:gd name="connsiteX93" fmla="*/ 4367689 w 5181600"/>
                <a:gd name="connsiteY93" fmla="*/ 711994 h 838200"/>
                <a:gd name="connsiteX94" fmla="*/ 4349592 w 5181600"/>
                <a:gd name="connsiteY94" fmla="*/ 646271 h 838200"/>
                <a:gd name="connsiteX95" fmla="*/ 4372451 w 5181600"/>
                <a:gd name="connsiteY95" fmla="*/ 678656 h 838200"/>
                <a:gd name="connsiteX96" fmla="*/ 4381976 w 5181600"/>
                <a:gd name="connsiteY96" fmla="*/ 704374 h 838200"/>
                <a:gd name="connsiteX97" fmla="*/ 4369594 w 5181600"/>
                <a:gd name="connsiteY97" fmla="*/ 636746 h 838200"/>
                <a:gd name="connsiteX98" fmla="*/ 4303872 w 5181600"/>
                <a:gd name="connsiteY98" fmla="*/ 672941 h 838200"/>
                <a:gd name="connsiteX99" fmla="*/ 4286726 w 5181600"/>
                <a:gd name="connsiteY99" fmla="*/ 688181 h 838200"/>
                <a:gd name="connsiteX100" fmla="*/ 4285774 w 5181600"/>
                <a:gd name="connsiteY100" fmla="*/ 626269 h 838200"/>
                <a:gd name="connsiteX101" fmla="*/ 4336257 w 5181600"/>
                <a:gd name="connsiteY101" fmla="*/ 583406 h 838200"/>
                <a:gd name="connsiteX102" fmla="*/ 4444842 w 5181600"/>
                <a:gd name="connsiteY102" fmla="*/ 607219 h 838200"/>
                <a:gd name="connsiteX103" fmla="*/ 4511517 w 5181600"/>
                <a:gd name="connsiteY103" fmla="*/ 621506 h 838200"/>
                <a:gd name="connsiteX104" fmla="*/ 4548664 w 5181600"/>
                <a:gd name="connsiteY104" fmla="*/ 659606 h 838200"/>
                <a:gd name="connsiteX105" fmla="*/ 4558189 w 5181600"/>
                <a:gd name="connsiteY105" fmla="*/ 702469 h 838200"/>
                <a:gd name="connsiteX106" fmla="*/ 4628674 w 5181600"/>
                <a:gd name="connsiteY106" fmla="*/ 679609 h 838200"/>
                <a:gd name="connsiteX107" fmla="*/ 4683919 w 5181600"/>
                <a:gd name="connsiteY107" fmla="*/ 660559 h 838200"/>
                <a:gd name="connsiteX108" fmla="*/ 4689634 w 5181600"/>
                <a:gd name="connsiteY108" fmla="*/ 661511 h 838200"/>
                <a:gd name="connsiteX109" fmla="*/ 4699159 w 5181600"/>
                <a:gd name="connsiteY109" fmla="*/ 663416 h 838200"/>
                <a:gd name="connsiteX110" fmla="*/ 4803934 w 5181600"/>
                <a:gd name="connsiteY110" fmla="*/ 714851 h 838200"/>
                <a:gd name="connsiteX111" fmla="*/ 4850606 w 5181600"/>
                <a:gd name="connsiteY111" fmla="*/ 748189 h 838200"/>
                <a:gd name="connsiteX112" fmla="*/ 4879181 w 5181600"/>
                <a:gd name="connsiteY112" fmla="*/ 761524 h 838200"/>
                <a:gd name="connsiteX113" fmla="*/ 4867752 w 5181600"/>
                <a:gd name="connsiteY113" fmla="*/ 788194 h 838200"/>
                <a:gd name="connsiteX114" fmla="*/ 4844892 w 5181600"/>
                <a:gd name="connsiteY114" fmla="*/ 784384 h 838200"/>
                <a:gd name="connsiteX115" fmla="*/ 4660106 w 5181600"/>
                <a:gd name="connsiteY115" fmla="*/ 776764 h 838200"/>
                <a:gd name="connsiteX116" fmla="*/ 4606767 w 5181600"/>
                <a:gd name="connsiteY116" fmla="*/ 768191 h 838200"/>
                <a:gd name="connsiteX117" fmla="*/ 4510564 w 5181600"/>
                <a:gd name="connsiteY117" fmla="*/ 675799 h 838200"/>
                <a:gd name="connsiteX118" fmla="*/ 4497229 w 5181600"/>
                <a:gd name="connsiteY118" fmla="*/ 648176 h 838200"/>
                <a:gd name="connsiteX119" fmla="*/ 4494372 w 5181600"/>
                <a:gd name="connsiteY119" fmla="*/ 677704 h 838200"/>
                <a:gd name="connsiteX120" fmla="*/ 4491514 w 5181600"/>
                <a:gd name="connsiteY120" fmla="*/ 729139 h 838200"/>
                <a:gd name="connsiteX121" fmla="*/ 4450557 w 5181600"/>
                <a:gd name="connsiteY121" fmla="*/ 666274 h 838200"/>
                <a:gd name="connsiteX122" fmla="*/ 4444842 w 5181600"/>
                <a:gd name="connsiteY122" fmla="*/ 607219 h 838200"/>
                <a:gd name="connsiteX123" fmla="*/ 4444842 w 5181600"/>
                <a:gd name="connsiteY123" fmla="*/ 607219 h 838200"/>
                <a:gd name="connsiteX124" fmla="*/ 4661059 w 5181600"/>
                <a:gd name="connsiteY124" fmla="*/ 774859 h 838200"/>
                <a:gd name="connsiteX125" fmla="*/ 4671536 w 5181600"/>
                <a:gd name="connsiteY125" fmla="*/ 775811 h 838200"/>
                <a:gd name="connsiteX126" fmla="*/ 4694397 w 5181600"/>
                <a:gd name="connsiteY126" fmla="*/ 660559 h 838200"/>
                <a:gd name="connsiteX127" fmla="*/ 4683919 w 5181600"/>
                <a:gd name="connsiteY127" fmla="*/ 659606 h 838200"/>
                <a:gd name="connsiteX128" fmla="*/ 4681061 w 5181600"/>
                <a:gd name="connsiteY128" fmla="*/ 677704 h 838200"/>
                <a:gd name="connsiteX129" fmla="*/ 4670584 w 5181600"/>
                <a:gd name="connsiteY129" fmla="*/ 727234 h 838200"/>
                <a:gd name="connsiteX130" fmla="*/ 4661059 w 5181600"/>
                <a:gd name="connsiteY130" fmla="*/ 774859 h 838200"/>
                <a:gd name="connsiteX131" fmla="*/ 4661059 w 5181600"/>
                <a:gd name="connsiteY131" fmla="*/ 774859 h 838200"/>
                <a:gd name="connsiteX132" fmla="*/ 4585811 w 5181600"/>
                <a:gd name="connsiteY132" fmla="*/ 650081 h 838200"/>
                <a:gd name="connsiteX133" fmla="*/ 4608672 w 5181600"/>
                <a:gd name="connsiteY133" fmla="*/ 661511 h 838200"/>
                <a:gd name="connsiteX134" fmla="*/ 4607719 w 5181600"/>
                <a:gd name="connsiteY134" fmla="*/ 693896 h 838200"/>
                <a:gd name="connsiteX135" fmla="*/ 4573429 w 5181600"/>
                <a:gd name="connsiteY135" fmla="*/ 685324 h 838200"/>
                <a:gd name="connsiteX136" fmla="*/ 4585811 w 5181600"/>
                <a:gd name="connsiteY136" fmla="*/ 650081 h 838200"/>
                <a:gd name="connsiteX137" fmla="*/ 4822031 w 5181600"/>
                <a:gd name="connsiteY137" fmla="*/ 679609 h 838200"/>
                <a:gd name="connsiteX138" fmla="*/ 4844892 w 5181600"/>
                <a:gd name="connsiteY138" fmla="*/ 704374 h 838200"/>
                <a:gd name="connsiteX139" fmla="*/ 4822031 w 5181600"/>
                <a:gd name="connsiteY139" fmla="*/ 709136 h 838200"/>
                <a:gd name="connsiteX140" fmla="*/ 4822031 w 5181600"/>
                <a:gd name="connsiteY140" fmla="*/ 679609 h 838200"/>
                <a:gd name="connsiteX141" fmla="*/ 5031581 w 5181600"/>
                <a:gd name="connsiteY141" fmla="*/ 711994 h 838200"/>
                <a:gd name="connsiteX142" fmla="*/ 5014436 w 5181600"/>
                <a:gd name="connsiteY142" fmla="*/ 731996 h 838200"/>
                <a:gd name="connsiteX143" fmla="*/ 5018247 w 5181600"/>
                <a:gd name="connsiteY143" fmla="*/ 753904 h 838200"/>
                <a:gd name="connsiteX144" fmla="*/ 5035392 w 5181600"/>
                <a:gd name="connsiteY144" fmla="*/ 732949 h 838200"/>
                <a:gd name="connsiteX145" fmla="*/ 5031581 w 5181600"/>
                <a:gd name="connsiteY145" fmla="*/ 711994 h 83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181600" h="838200">
                  <a:moveTo>
                    <a:pt x="4796314" y="7144"/>
                  </a:moveTo>
                  <a:cubicBezTo>
                    <a:pt x="4786789" y="7144"/>
                    <a:pt x="4776311" y="9049"/>
                    <a:pt x="4763929" y="12859"/>
                  </a:cubicBezTo>
                  <a:cubicBezTo>
                    <a:pt x="4741069" y="20479"/>
                    <a:pt x="4722019" y="38576"/>
                    <a:pt x="4720114" y="53816"/>
                  </a:cubicBezTo>
                  <a:cubicBezTo>
                    <a:pt x="4719161" y="69056"/>
                    <a:pt x="4710589" y="80486"/>
                    <a:pt x="4702969" y="79534"/>
                  </a:cubicBezTo>
                  <a:cubicBezTo>
                    <a:pt x="4695349" y="78581"/>
                    <a:pt x="4689634" y="90964"/>
                    <a:pt x="4691539" y="105251"/>
                  </a:cubicBezTo>
                  <a:cubicBezTo>
                    <a:pt x="4695349" y="137636"/>
                    <a:pt x="4641056" y="192881"/>
                    <a:pt x="4607719" y="190976"/>
                  </a:cubicBezTo>
                  <a:cubicBezTo>
                    <a:pt x="4594384" y="190024"/>
                    <a:pt x="4582002" y="198596"/>
                    <a:pt x="4581049" y="210979"/>
                  </a:cubicBezTo>
                  <a:cubicBezTo>
                    <a:pt x="4580097" y="224314"/>
                    <a:pt x="4570572" y="228124"/>
                    <a:pt x="4555331" y="221456"/>
                  </a:cubicBezTo>
                  <a:cubicBezTo>
                    <a:pt x="4541997" y="215741"/>
                    <a:pt x="4539139" y="207169"/>
                    <a:pt x="4547711" y="203359"/>
                  </a:cubicBezTo>
                  <a:cubicBezTo>
                    <a:pt x="4556284" y="199549"/>
                    <a:pt x="4447699" y="185261"/>
                    <a:pt x="4304824" y="173831"/>
                  </a:cubicBezTo>
                  <a:cubicBezTo>
                    <a:pt x="4273392" y="170974"/>
                    <a:pt x="4248626" y="169069"/>
                    <a:pt x="4224814" y="168116"/>
                  </a:cubicBezTo>
                  <a:lnTo>
                    <a:pt x="4224814" y="168116"/>
                  </a:lnTo>
                  <a:cubicBezTo>
                    <a:pt x="4224814" y="168116"/>
                    <a:pt x="3189447" y="70961"/>
                    <a:pt x="1992154" y="29051"/>
                  </a:cubicBezTo>
                  <a:cubicBezTo>
                    <a:pt x="1693069" y="18574"/>
                    <a:pt x="1418749" y="12859"/>
                    <a:pt x="1176814" y="10954"/>
                  </a:cubicBezTo>
                  <a:cubicBezTo>
                    <a:pt x="934879" y="9049"/>
                    <a:pt x="725329" y="10954"/>
                    <a:pt x="551974" y="12859"/>
                  </a:cubicBezTo>
                  <a:cubicBezTo>
                    <a:pt x="206216" y="17621"/>
                    <a:pt x="10001" y="29051"/>
                    <a:pt x="10001" y="29051"/>
                  </a:cubicBezTo>
                  <a:lnTo>
                    <a:pt x="7144" y="30004"/>
                  </a:lnTo>
                  <a:cubicBezTo>
                    <a:pt x="7144" y="30004"/>
                    <a:pt x="207169" y="36671"/>
                    <a:pt x="551974" y="31909"/>
                  </a:cubicBezTo>
                  <a:cubicBezTo>
                    <a:pt x="897731" y="27146"/>
                    <a:pt x="1392079" y="27146"/>
                    <a:pt x="1990249" y="48101"/>
                  </a:cubicBezTo>
                  <a:cubicBezTo>
                    <a:pt x="3187541" y="90011"/>
                    <a:pt x="4221957" y="187166"/>
                    <a:pt x="4221957" y="187166"/>
                  </a:cubicBezTo>
                  <a:cubicBezTo>
                    <a:pt x="4261961" y="192881"/>
                    <a:pt x="4304824" y="197644"/>
                    <a:pt x="4341019" y="200501"/>
                  </a:cubicBezTo>
                  <a:cubicBezTo>
                    <a:pt x="4410551" y="207169"/>
                    <a:pt x="4482942" y="221456"/>
                    <a:pt x="4501992" y="232886"/>
                  </a:cubicBezTo>
                  <a:cubicBezTo>
                    <a:pt x="4577239" y="278606"/>
                    <a:pt x="4578192" y="280511"/>
                    <a:pt x="4532472" y="313849"/>
                  </a:cubicBezTo>
                  <a:cubicBezTo>
                    <a:pt x="4480084" y="352901"/>
                    <a:pt x="4464844" y="352901"/>
                    <a:pt x="4446747" y="314801"/>
                  </a:cubicBezTo>
                  <a:cubicBezTo>
                    <a:pt x="4439126" y="298609"/>
                    <a:pt x="4421982" y="280511"/>
                    <a:pt x="4407694" y="273844"/>
                  </a:cubicBezTo>
                  <a:cubicBezTo>
                    <a:pt x="4376261" y="259556"/>
                    <a:pt x="4329589" y="292894"/>
                    <a:pt x="4343876" y="319564"/>
                  </a:cubicBezTo>
                  <a:cubicBezTo>
                    <a:pt x="4351497" y="333851"/>
                    <a:pt x="4360069" y="331946"/>
                    <a:pt x="4378167" y="313849"/>
                  </a:cubicBezTo>
                  <a:cubicBezTo>
                    <a:pt x="4409599" y="279559"/>
                    <a:pt x="4423886" y="299561"/>
                    <a:pt x="4396264" y="340519"/>
                  </a:cubicBezTo>
                  <a:cubicBezTo>
                    <a:pt x="4358164" y="395764"/>
                    <a:pt x="4326732" y="407194"/>
                    <a:pt x="4280059" y="379571"/>
                  </a:cubicBezTo>
                  <a:cubicBezTo>
                    <a:pt x="4258151" y="366236"/>
                    <a:pt x="4228624" y="354806"/>
                    <a:pt x="4215289" y="353854"/>
                  </a:cubicBezTo>
                  <a:cubicBezTo>
                    <a:pt x="4169569" y="350044"/>
                    <a:pt x="4115276" y="390049"/>
                    <a:pt x="4090511" y="444341"/>
                  </a:cubicBezTo>
                  <a:cubicBezTo>
                    <a:pt x="4070509" y="490061"/>
                    <a:pt x="4069556" y="507206"/>
                    <a:pt x="4085749" y="554831"/>
                  </a:cubicBezTo>
                  <a:cubicBezTo>
                    <a:pt x="4096226" y="586264"/>
                    <a:pt x="4117181" y="616744"/>
                    <a:pt x="4132422" y="623411"/>
                  </a:cubicBezTo>
                  <a:cubicBezTo>
                    <a:pt x="4147661" y="630079"/>
                    <a:pt x="4167664" y="644366"/>
                    <a:pt x="4177189" y="654844"/>
                  </a:cubicBezTo>
                  <a:cubicBezTo>
                    <a:pt x="4207669" y="688181"/>
                    <a:pt x="4441032" y="767239"/>
                    <a:pt x="4584859" y="792004"/>
                  </a:cubicBezTo>
                  <a:cubicBezTo>
                    <a:pt x="4819174" y="832961"/>
                    <a:pt x="4984909" y="844391"/>
                    <a:pt x="5042059" y="822484"/>
                  </a:cubicBezTo>
                  <a:cubicBezTo>
                    <a:pt x="5083969" y="807244"/>
                    <a:pt x="5093494" y="793909"/>
                    <a:pt x="5097304" y="755809"/>
                  </a:cubicBezTo>
                  <a:cubicBezTo>
                    <a:pt x="5102067" y="698659"/>
                    <a:pt x="5081111" y="671036"/>
                    <a:pt x="5025867" y="667226"/>
                  </a:cubicBezTo>
                  <a:cubicBezTo>
                    <a:pt x="4997292" y="665321"/>
                    <a:pt x="4978242" y="674846"/>
                    <a:pt x="4964906" y="697706"/>
                  </a:cubicBezTo>
                  <a:cubicBezTo>
                    <a:pt x="4945856" y="730091"/>
                    <a:pt x="4948714" y="749141"/>
                    <a:pt x="4973479" y="751046"/>
                  </a:cubicBezTo>
                  <a:cubicBezTo>
                    <a:pt x="4980147" y="751999"/>
                    <a:pt x="4983004" y="738664"/>
                    <a:pt x="4980147" y="723424"/>
                  </a:cubicBezTo>
                  <a:cubicBezTo>
                    <a:pt x="4974431" y="693896"/>
                    <a:pt x="5010627" y="680561"/>
                    <a:pt x="5059204" y="694849"/>
                  </a:cubicBezTo>
                  <a:cubicBezTo>
                    <a:pt x="5093494" y="704374"/>
                    <a:pt x="5089684" y="756761"/>
                    <a:pt x="5052536" y="789146"/>
                  </a:cubicBezTo>
                  <a:cubicBezTo>
                    <a:pt x="5016342" y="821531"/>
                    <a:pt x="4922044" y="814864"/>
                    <a:pt x="4911567" y="780574"/>
                  </a:cubicBezTo>
                  <a:cubicBezTo>
                    <a:pt x="4906804" y="766286"/>
                    <a:pt x="4891564" y="742474"/>
                    <a:pt x="4877277" y="726281"/>
                  </a:cubicBezTo>
                  <a:cubicBezTo>
                    <a:pt x="4845844" y="691039"/>
                    <a:pt x="4845844" y="668179"/>
                    <a:pt x="4878229" y="670084"/>
                  </a:cubicBezTo>
                  <a:cubicBezTo>
                    <a:pt x="4927759" y="673894"/>
                    <a:pt x="4980147" y="613886"/>
                    <a:pt x="4998244" y="532924"/>
                  </a:cubicBezTo>
                  <a:cubicBezTo>
                    <a:pt x="5022056" y="427196"/>
                    <a:pt x="5042059" y="402431"/>
                    <a:pt x="5097304" y="406241"/>
                  </a:cubicBezTo>
                  <a:cubicBezTo>
                    <a:pt x="5131594" y="409099"/>
                    <a:pt x="5141119" y="404336"/>
                    <a:pt x="5135404" y="387191"/>
                  </a:cubicBezTo>
                  <a:cubicBezTo>
                    <a:pt x="5131594" y="374809"/>
                    <a:pt x="5116354" y="363379"/>
                    <a:pt x="5103019" y="362426"/>
                  </a:cubicBezTo>
                  <a:cubicBezTo>
                    <a:pt x="5080159" y="360521"/>
                    <a:pt x="5081111" y="357664"/>
                    <a:pt x="5105877" y="346234"/>
                  </a:cubicBezTo>
                  <a:cubicBezTo>
                    <a:pt x="5122069" y="339566"/>
                    <a:pt x="5140167" y="337661"/>
                    <a:pt x="5147786" y="342424"/>
                  </a:cubicBezTo>
                  <a:cubicBezTo>
                    <a:pt x="5155406" y="347186"/>
                    <a:pt x="5165884" y="341471"/>
                    <a:pt x="5172552" y="329089"/>
                  </a:cubicBezTo>
                  <a:cubicBezTo>
                    <a:pt x="5189697" y="295751"/>
                    <a:pt x="5187792" y="290989"/>
                    <a:pt x="5161122" y="298609"/>
                  </a:cubicBezTo>
                  <a:cubicBezTo>
                    <a:pt x="5146834" y="302419"/>
                    <a:pt x="5127784" y="290989"/>
                    <a:pt x="5115402" y="268129"/>
                  </a:cubicBezTo>
                  <a:cubicBezTo>
                    <a:pt x="5088731" y="222409"/>
                    <a:pt x="5021104" y="195739"/>
                    <a:pt x="4924902" y="192881"/>
                  </a:cubicBezTo>
                  <a:cubicBezTo>
                    <a:pt x="4859179" y="190976"/>
                    <a:pt x="4850606" y="187166"/>
                    <a:pt x="4844892" y="154781"/>
                  </a:cubicBezTo>
                  <a:cubicBezTo>
                    <a:pt x="4836319" y="105251"/>
                    <a:pt x="4850606" y="91916"/>
                    <a:pt x="4909661" y="94774"/>
                  </a:cubicBezTo>
                  <a:cubicBezTo>
                    <a:pt x="4937284" y="96679"/>
                    <a:pt x="4948714" y="92869"/>
                    <a:pt x="4936331" y="87154"/>
                  </a:cubicBezTo>
                  <a:cubicBezTo>
                    <a:pt x="4923949" y="81439"/>
                    <a:pt x="4910614" y="71914"/>
                    <a:pt x="4906804" y="66199"/>
                  </a:cubicBezTo>
                  <a:cubicBezTo>
                    <a:pt x="4902994" y="60484"/>
                    <a:pt x="4879181" y="42386"/>
                    <a:pt x="4852511" y="27146"/>
                  </a:cubicBezTo>
                  <a:cubicBezTo>
                    <a:pt x="4828699" y="12859"/>
                    <a:pt x="4812506" y="7144"/>
                    <a:pt x="4796314" y="7144"/>
                  </a:cubicBezTo>
                  <a:lnTo>
                    <a:pt x="4796314" y="7144"/>
                  </a:lnTo>
                  <a:close/>
                  <a:moveTo>
                    <a:pt x="4214336" y="383381"/>
                  </a:moveTo>
                  <a:cubicBezTo>
                    <a:pt x="4217194" y="383381"/>
                    <a:pt x="4220051" y="383381"/>
                    <a:pt x="4221957" y="383381"/>
                  </a:cubicBezTo>
                  <a:cubicBezTo>
                    <a:pt x="4242911" y="385286"/>
                    <a:pt x="4262914" y="396716"/>
                    <a:pt x="4281011" y="417671"/>
                  </a:cubicBezTo>
                  <a:cubicBezTo>
                    <a:pt x="4301967" y="440531"/>
                    <a:pt x="4307682" y="460534"/>
                    <a:pt x="4298157" y="485299"/>
                  </a:cubicBezTo>
                  <a:cubicBezTo>
                    <a:pt x="4297204" y="488156"/>
                    <a:pt x="4296251" y="491014"/>
                    <a:pt x="4295299" y="492919"/>
                  </a:cubicBezTo>
                  <a:cubicBezTo>
                    <a:pt x="4295299" y="492919"/>
                    <a:pt x="4295299" y="493871"/>
                    <a:pt x="4295299" y="493871"/>
                  </a:cubicBezTo>
                  <a:cubicBezTo>
                    <a:pt x="4278154" y="524351"/>
                    <a:pt x="4241959" y="540544"/>
                    <a:pt x="4210526" y="524351"/>
                  </a:cubicBezTo>
                  <a:cubicBezTo>
                    <a:pt x="4199097" y="518636"/>
                    <a:pt x="4189572" y="508159"/>
                    <a:pt x="4185761" y="495776"/>
                  </a:cubicBezTo>
                  <a:cubicBezTo>
                    <a:pt x="4180999" y="483394"/>
                    <a:pt x="4180999" y="471011"/>
                    <a:pt x="4187666" y="459581"/>
                  </a:cubicBezTo>
                  <a:cubicBezTo>
                    <a:pt x="4191476" y="453866"/>
                    <a:pt x="4198144" y="448151"/>
                    <a:pt x="4205764" y="445294"/>
                  </a:cubicBezTo>
                  <a:cubicBezTo>
                    <a:pt x="4213384" y="442436"/>
                    <a:pt x="4219099" y="444341"/>
                    <a:pt x="4223861" y="449104"/>
                  </a:cubicBezTo>
                  <a:cubicBezTo>
                    <a:pt x="4227672" y="452914"/>
                    <a:pt x="4233386" y="452914"/>
                    <a:pt x="4236244" y="449104"/>
                  </a:cubicBezTo>
                  <a:cubicBezTo>
                    <a:pt x="4240054" y="445294"/>
                    <a:pt x="4239101" y="439579"/>
                    <a:pt x="4236244" y="435769"/>
                  </a:cubicBezTo>
                  <a:cubicBezTo>
                    <a:pt x="4231482" y="431006"/>
                    <a:pt x="4225767" y="428149"/>
                    <a:pt x="4219099" y="426244"/>
                  </a:cubicBezTo>
                  <a:cubicBezTo>
                    <a:pt x="4213384" y="425291"/>
                    <a:pt x="4206717" y="425291"/>
                    <a:pt x="4201001" y="427196"/>
                  </a:cubicBezTo>
                  <a:cubicBezTo>
                    <a:pt x="4189572" y="431006"/>
                    <a:pt x="4179094" y="438626"/>
                    <a:pt x="4173379" y="449104"/>
                  </a:cubicBezTo>
                  <a:cubicBezTo>
                    <a:pt x="4163854" y="466249"/>
                    <a:pt x="4163854" y="485299"/>
                    <a:pt x="4169569" y="501491"/>
                  </a:cubicBezTo>
                  <a:cubicBezTo>
                    <a:pt x="4175284" y="517684"/>
                    <a:pt x="4187666" y="532924"/>
                    <a:pt x="4202907" y="540544"/>
                  </a:cubicBezTo>
                  <a:cubicBezTo>
                    <a:pt x="4237197" y="558641"/>
                    <a:pt x="4275297" y="546259"/>
                    <a:pt x="4300061" y="518636"/>
                  </a:cubicBezTo>
                  <a:cubicBezTo>
                    <a:pt x="4302919" y="519589"/>
                    <a:pt x="4305776" y="520541"/>
                    <a:pt x="4309586" y="520541"/>
                  </a:cubicBezTo>
                  <a:cubicBezTo>
                    <a:pt x="4340067" y="522446"/>
                    <a:pt x="4337209" y="561499"/>
                    <a:pt x="4305776" y="570071"/>
                  </a:cubicBezTo>
                  <a:cubicBezTo>
                    <a:pt x="4292442" y="573881"/>
                    <a:pt x="4271486" y="595789"/>
                    <a:pt x="4258151" y="617696"/>
                  </a:cubicBezTo>
                  <a:cubicBezTo>
                    <a:pt x="4232434" y="663416"/>
                    <a:pt x="4218147" y="659606"/>
                    <a:pt x="4136231" y="582454"/>
                  </a:cubicBezTo>
                  <a:cubicBezTo>
                    <a:pt x="4080034" y="529114"/>
                    <a:pt x="4086701" y="444341"/>
                    <a:pt x="4149566" y="405289"/>
                  </a:cubicBezTo>
                  <a:cubicBezTo>
                    <a:pt x="4174331" y="391954"/>
                    <a:pt x="4195286" y="384334"/>
                    <a:pt x="4214336" y="383381"/>
                  </a:cubicBezTo>
                  <a:lnTo>
                    <a:pt x="4214336" y="383381"/>
                  </a:lnTo>
                  <a:lnTo>
                    <a:pt x="4214336" y="383381"/>
                  </a:lnTo>
                  <a:close/>
                  <a:moveTo>
                    <a:pt x="4336257" y="583406"/>
                  </a:moveTo>
                  <a:cubicBezTo>
                    <a:pt x="4341019" y="583406"/>
                    <a:pt x="4345782" y="583406"/>
                    <a:pt x="4350544" y="584359"/>
                  </a:cubicBezTo>
                  <a:cubicBezTo>
                    <a:pt x="4395311" y="588169"/>
                    <a:pt x="4401979" y="595789"/>
                    <a:pt x="4425792" y="664369"/>
                  </a:cubicBezTo>
                  <a:cubicBezTo>
                    <a:pt x="4454367" y="747236"/>
                    <a:pt x="4447699" y="751999"/>
                    <a:pt x="4367689" y="711994"/>
                  </a:cubicBezTo>
                  <a:cubicBezTo>
                    <a:pt x="4316254" y="686276"/>
                    <a:pt x="4301967" y="633889"/>
                    <a:pt x="4349592" y="646271"/>
                  </a:cubicBezTo>
                  <a:cubicBezTo>
                    <a:pt x="4363879" y="650081"/>
                    <a:pt x="4375309" y="665321"/>
                    <a:pt x="4372451" y="678656"/>
                  </a:cubicBezTo>
                  <a:cubicBezTo>
                    <a:pt x="4369594" y="691991"/>
                    <a:pt x="4374357" y="703421"/>
                    <a:pt x="4381976" y="704374"/>
                  </a:cubicBezTo>
                  <a:cubicBezTo>
                    <a:pt x="4409599" y="706279"/>
                    <a:pt x="4399122" y="648176"/>
                    <a:pt x="4369594" y="636746"/>
                  </a:cubicBezTo>
                  <a:cubicBezTo>
                    <a:pt x="4329589" y="621506"/>
                    <a:pt x="4307682" y="633889"/>
                    <a:pt x="4303872" y="672941"/>
                  </a:cubicBezTo>
                  <a:cubicBezTo>
                    <a:pt x="4301967" y="693896"/>
                    <a:pt x="4296251" y="699611"/>
                    <a:pt x="4286726" y="688181"/>
                  </a:cubicBezTo>
                  <a:cubicBezTo>
                    <a:pt x="4279107" y="679609"/>
                    <a:pt x="4278154" y="651986"/>
                    <a:pt x="4285774" y="626269"/>
                  </a:cubicBezTo>
                  <a:cubicBezTo>
                    <a:pt x="4297204" y="591979"/>
                    <a:pt x="4305776" y="582454"/>
                    <a:pt x="4336257" y="583406"/>
                  </a:cubicBezTo>
                  <a:close/>
                  <a:moveTo>
                    <a:pt x="4444842" y="607219"/>
                  </a:moveTo>
                  <a:cubicBezTo>
                    <a:pt x="4457224" y="607219"/>
                    <a:pt x="4478179" y="611981"/>
                    <a:pt x="4511517" y="621506"/>
                  </a:cubicBezTo>
                  <a:cubicBezTo>
                    <a:pt x="4548664" y="631031"/>
                    <a:pt x="4557236" y="640556"/>
                    <a:pt x="4548664" y="659606"/>
                  </a:cubicBezTo>
                  <a:cubicBezTo>
                    <a:pt x="4542949" y="672941"/>
                    <a:pt x="4546759" y="691991"/>
                    <a:pt x="4558189" y="702469"/>
                  </a:cubicBezTo>
                  <a:cubicBezTo>
                    <a:pt x="4586764" y="729139"/>
                    <a:pt x="4635342" y="712946"/>
                    <a:pt x="4628674" y="679609"/>
                  </a:cubicBezTo>
                  <a:cubicBezTo>
                    <a:pt x="4624864" y="657701"/>
                    <a:pt x="4631531" y="653891"/>
                    <a:pt x="4683919" y="660559"/>
                  </a:cubicBezTo>
                  <a:cubicBezTo>
                    <a:pt x="4682967" y="681514"/>
                    <a:pt x="4687729" y="661511"/>
                    <a:pt x="4689634" y="661511"/>
                  </a:cubicBezTo>
                  <a:cubicBezTo>
                    <a:pt x="4692492" y="661511"/>
                    <a:pt x="4695349" y="662464"/>
                    <a:pt x="4699159" y="663416"/>
                  </a:cubicBezTo>
                  <a:cubicBezTo>
                    <a:pt x="4759167" y="671989"/>
                    <a:pt x="4780122" y="681514"/>
                    <a:pt x="4803934" y="714851"/>
                  </a:cubicBezTo>
                  <a:cubicBezTo>
                    <a:pt x="4820127" y="737711"/>
                    <a:pt x="4841081" y="752951"/>
                    <a:pt x="4850606" y="748189"/>
                  </a:cubicBezTo>
                  <a:cubicBezTo>
                    <a:pt x="4860131" y="743426"/>
                    <a:pt x="4872514" y="750094"/>
                    <a:pt x="4879181" y="761524"/>
                  </a:cubicBezTo>
                  <a:cubicBezTo>
                    <a:pt x="4898231" y="794861"/>
                    <a:pt x="4891564" y="810101"/>
                    <a:pt x="4867752" y="788194"/>
                  </a:cubicBezTo>
                  <a:cubicBezTo>
                    <a:pt x="4852511" y="773906"/>
                    <a:pt x="4845844" y="772954"/>
                    <a:pt x="4844892" y="784384"/>
                  </a:cubicBezTo>
                  <a:cubicBezTo>
                    <a:pt x="4787742" y="807244"/>
                    <a:pt x="4706779" y="786289"/>
                    <a:pt x="4660106" y="776764"/>
                  </a:cubicBezTo>
                  <a:cubicBezTo>
                    <a:pt x="4642009" y="773906"/>
                    <a:pt x="4622959" y="772954"/>
                    <a:pt x="4606767" y="768191"/>
                  </a:cubicBezTo>
                  <a:cubicBezTo>
                    <a:pt x="4550569" y="752951"/>
                    <a:pt x="4508659" y="711994"/>
                    <a:pt x="4510564" y="675799"/>
                  </a:cubicBezTo>
                  <a:cubicBezTo>
                    <a:pt x="4511517" y="666274"/>
                    <a:pt x="4504849" y="653891"/>
                    <a:pt x="4497229" y="648176"/>
                  </a:cubicBezTo>
                  <a:cubicBezTo>
                    <a:pt x="4487704" y="641509"/>
                    <a:pt x="4485799" y="651034"/>
                    <a:pt x="4494372" y="677704"/>
                  </a:cubicBezTo>
                  <a:cubicBezTo>
                    <a:pt x="4509611" y="726281"/>
                    <a:pt x="4508659" y="731044"/>
                    <a:pt x="4491514" y="729139"/>
                  </a:cubicBezTo>
                  <a:cubicBezTo>
                    <a:pt x="4483894" y="728186"/>
                    <a:pt x="4465797" y="700564"/>
                    <a:pt x="4450557" y="666274"/>
                  </a:cubicBezTo>
                  <a:cubicBezTo>
                    <a:pt x="4429601" y="624364"/>
                    <a:pt x="4424839" y="608171"/>
                    <a:pt x="4444842" y="607219"/>
                  </a:cubicBezTo>
                  <a:lnTo>
                    <a:pt x="4444842" y="607219"/>
                  </a:lnTo>
                  <a:close/>
                  <a:moveTo>
                    <a:pt x="4661059" y="774859"/>
                  </a:moveTo>
                  <a:cubicBezTo>
                    <a:pt x="4662964" y="774859"/>
                    <a:pt x="4669631" y="775811"/>
                    <a:pt x="4671536" y="775811"/>
                  </a:cubicBezTo>
                  <a:cubicBezTo>
                    <a:pt x="4695349" y="749141"/>
                    <a:pt x="4700111" y="686276"/>
                    <a:pt x="4694397" y="660559"/>
                  </a:cubicBezTo>
                  <a:cubicBezTo>
                    <a:pt x="4692492" y="660559"/>
                    <a:pt x="4685824" y="659606"/>
                    <a:pt x="4683919" y="659606"/>
                  </a:cubicBezTo>
                  <a:cubicBezTo>
                    <a:pt x="4682967" y="667226"/>
                    <a:pt x="4681061" y="677704"/>
                    <a:pt x="4681061" y="677704"/>
                  </a:cubicBezTo>
                  <a:cubicBezTo>
                    <a:pt x="4680109" y="688181"/>
                    <a:pt x="4675347" y="701516"/>
                    <a:pt x="4670584" y="727234"/>
                  </a:cubicBezTo>
                  <a:cubicBezTo>
                    <a:pt x="4666774" y="750094"/>
                    <a:pt x="4661059" y="764381"/>
                    <a:pt x="4661059" y="774859"/>
                  </a:cubicBezTo>
                  <a:lnTo>
                    <a:pt x="4661059" y="774859"/>
                  </a:lnTo>
                  <a:close/>
                  <a:moveTo>
                    <a:pt x="4585811" y="650081"/>
                  </a:moveTo>
                  <a:cubicBezTo>
                    <a:pt x="4593431" y="650081"/>
                    <a:pt x="4601052" y="653891"/>
                    <a:pt x="4608672" y="661511"/>
                  </a:cubicBezTo>
                  <a:cubicBezTo>
                    <a:pt x="4620102" y="673894"/>
                    <a:pt x="4620102" y="683419"/>
                    <a:pt x="4607719" y="693896"/>
                  </a:cubicBezTo>
                  <a:cubicBezTo>
                    <a:pt x="4595336" y="703421"/>
                    <a:pt x="4584859" y="700564"/>
                    <a:pt x="4573429" y="685324"/>
                  </a:cubicBezTo>
                  <a:cubicBezTo>
                    <a:pt x="4557236" y="665321"/>
                    <a:pt x="4568667" y="649129"/>
                    <a:pt x="4585811" y="650081"/>
                  </a:cubicBezTo>
                  <a:close/>
                  <a:moveTo>
                    <a:pt x="4822031" y="679609"/>
                  </a:moveTo>
                  <a:cubicBezTo>
                    <a:pt x="4830604" y="680561"/>
                    <a:pt x="4841081" y="691991"/>
                    <a:pt x="4844892" y="704374"/>
                  </a:cubicBezTo>
                  <a:cubicBezTo>
                    <a:pt x="4856322" y="739616"/>
                    <a:pt x="4840129" y="742474"/>
                    <a:pt x="4822031" y="709136"/>
                  </a:cubicBezTo>
                  <a:cubicBezTo>
                    <a:pt x="4811554" y="690086"/>
                    <a:pt x="4811554" y="678656"/>
                    <a:pt x="4822031" y="679609"/>
                  </a:cubicBezTo>
                  <a:close/>
                  <a:moveTo>
                    <a:pt x="5031581" y="711994"/>
                  </a:moveTo>
                  <a:cubicBezTo>
                    <a:pt x="5027772" y="711994"/>
                    <a:pt x="5022056" y="718661"/>
                    <a:pt x="5014436" y="731996"/>
                  </a:cubicBezTo>
                  <a:cubicBezTo>
                    <a:pt x="5008722" y="743426"/>
                    <a:pt x="5010627" y="753904"/>
                    <a:pt x="5018247" y="753904"/>
                  </a:cubicBezTo>
                  <a:cubicBezTo>
                    <a:pt x="5026819" y="754856"/>
                    <a:pt x="5034439" y="745331"/>
                    <a:pt x="5035392" y="732949"/>
                  </a:cubicBezTo>
                  <a:cubicBezTo>
                    <a:pt x="5037297" y="719614"/>
                    <a:pt x="5035392" y="711994"/>
                    <a:pt x="5031581" y="7119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그림 개체 틀 3"/>
          <p:cNvSpPr>
            <a:spLocks noGrp="1"/>
          </p:cNvSpPr>
          <p:nvPr>
            <p:ph type="pic" sz="quarter" idx="10" hasCustomPrompt="1"/>
          </p:nvPr>
        </p:nvSpPr>
        <p:spPr>
          <a:xfrm>
            <a:off x="1517212" y="427698"/>
            <a:ext cx="3600000" cy="3600000"/>
          </a:xfrm>
          <a:prstGeom prst="diamond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그림 개체 틀 3"/>
          <p:cNvSpPr>
            <a:spLocks noGrp="1"/>
          </p:cNvSpPr>
          <p:nvPr>
            <p:ph type="pic" sz="quarter" idx="11" hasCustomPrompt="1"/>
          </p:nvPr>
        </p:nvSpPr>
        <p:spPr>
          <a:xfrm>
            <a:off x="1953610" y="2837035"/>
            <a:ext cx="3600000" cy="3600000"/>
          </a:xfrm>
          <a:prstGeom prst="diamond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 sz="12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11" name="그림 개체 틀 3"/>
          <p:cNvSpPr>
            <a:spLocks noGrp="1"/>
          </p:cNvSpPr>
          <p:nvPr>
            <p:ph type="pic" sz="quarter" idx="12" hasCustomPrompt="1"/>
          </p:nvPr>
        </p:nvSpPr>
        <p:spPr>
          <a:xfrm>
            <a:off x="4407524" y="2251417"/>
            <a:ext cx="1980000" cy="1980000"/>
          </a:xfrm>
          <a:prstGeom prst="diamond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그림 개체 틀 3"/>
          <p:cNvSpPr>
            <a:spLocks noGrp="1"/>
          </p:cNvSpPr>
          <p:nvPr>
            <p:ph type="pic" sz="quarter" idx="13" hasCustomPrompt="1"/>
          </p:nvPr>
        </p:nvSpPr>
        <p:spPr>
          <a:xfrm>
            <a:off x="636104" y="2676913"/>
            <a:ext cx="1980000" cy="1980000"/>
          </a:xfrm>
          <a:prstGeom prst="diamond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51604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그림 개체 틀 11"/>
          <p:cNvSpPr>
            <a:spLocks noGrp="1"/>
          </p:cNvSpPr>
          <p:nvPr>
            <p:ph type="pic" sz="quarter" idx="10" hasCustomPrompt="1"/>
          </p:nvPr>
        </p:nvSpPr>
        <p:spPr>
          <a:xfrm>
            <a:off x="3" y="0"/>
            <a:ext cx="7896225" cy="6858000"/>
          </a:xfrm>
          <a:custGeom>
            <a:avLst/>
            <a:gdLst>
              <a:gd name="connsiteX0" fmla="*/ 6193612 w 7896225"/>
              <a:gd name="connsiteY0" fmla="*/ 0 h 6858000"/>
              <a:gd name="connsiteX1" fmla="*/ 7896225 w 7896225"/>
              <a:gd name="connsiteY1" fmla="*/ 0 h 6858000"/>
              <a:gd name="connsiteX2" fmla="*/ 4598214 w 7896225"/>
              <a:gd name="connsiteY2" fmla="*/ 6858000 h 6858000"/>
              <a:gd name="connsiteX3" fmla="*/ 2895600 w 7896225"/>
              <a:gd name="connsiteY3" fmla="*/ 6858000 h 6858000"/>
              <a:gd name="connsiteX4" fmla="*/ 4383861 w 7896225"/>
              <a:gd name="connsiteY4" fmla="*/ 0 h 6858000"/>
              <a:gd name="connsiteX5" fmla="*/ 6086474 w 7896225"/>
              <a:gd name="connsiteY5" fmla="*/ 0 h 6858000"/>
              <a:gd name="connsiteX6" fmla="*/ 2788462 w 7896225"/>
              <a:gd name="connsiteY6" fmla="*/ 6858000 h 6858000"/>
              <a:gd name="connsiteX7" fmla="*/ 1085849 w 7896225"/>
              <a:gd name="connsiteY7" fmla="*/ 6858000 h 6858000"/>
              <a:gd name="connsiteX8" fmla="*/ 2574110 w 7896225"/>
              <a:gd name="connsiteY8" fmla="*/ 0 h 6858000"/>
              <a:gd name="connsiteX9" fmla="*/ 4276723 w 7896225"/>
              <a:gd name="connsiteY9" fmla="*/ 0 h 6858000"/>
              <a:gd name="connsiteX10" fmla="*/ 978711 w 7896225"/>
              <a:gd name="connsiteY10" fmla="*/ 6858000 h 6858000"/>
              <a:gd name="connsiteX11" fmla="*/ 0 w 7896225"/>
              <a:gd name="connsiteY11" fmla="*/ 6858000 h 6858000"/>
              <a:gd name="connsiteX12" fmla="*/ 0 w 7896225"/>
              <a:gd name="connsiteY12" fmla="*/ 5352694 h 6858000"/>
              <a:gd name="connsiteX13" fmla="*/ 764359 w 7896225"/>
              <a:gd name="connsiteY13" fmla="*/ 0 h 6858000"/>
              <a:gd name="connsiteX14" fmla="*/ 2466972 w 7896225"/>
              <a:gd name="connsiteY14" fmla="*/ 0 h 6858000"/>
              <a:gd name="connsiteX15" fmla="*/ 0 w 7896225"/>
              <a:gd name="connsiteY15" fmla="*/ 5129907 h 6858000"/>
              <a:gd name="connsiteX16" fmla="*/ 0 w 7896225"/>
              <a:gd name="connsiteY16" fmla="*/ 158943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96225" h="6858000">
                <a:moveTo>
                  <a:pt x="6193612" y="0"/>
                </a:moveTo>
                <a:lnTo>
                  <a:pt x="7896225" y="0"/>
                </a:lnTo>
                <a:lnTo>
                  <a:pt x="4598214" y="6858000"/>
                </a:lnTo>
                <a:lnTo>
                  <a:pt x="2895600" y="6858000"/>
                </a:lnTo>
                <a:close/>
                <a:moveTo>
                  <a:pt x="4383861" y="0"/>
                </a:moveTo>
                <a:lnTo>
                  <a:pt x="6086474" y="0"/>
                </a:lnTo>
                <a:lnTo>
                  <a:pt x="2788462" y="6858000"/>
                </a:lnTo>
                <a:lnTo>
                  <a:pt x="1085849" y="6858000"/>
                </a:lnTo>
                <a:close/>
                <a:moveTo>
                  <a:pt x="2574110" y="0"/>
                </a:moveTo>
                <a:lnTo>
                  <a:pt x="4276723" y="0"/>
                </a:lnTo>
                <a:lnTo>
                  <a:pt x="978711" y="6858000"/>
                </a:lnTo>
                <a:lnTo>
                  <a:pt x="0" y="6858000"/>
                </a:lnTo>
                <a:lnTo>
                  <a:pt x="0" y="5352694"/>
                </a:lnTo>
                <a:close/>
                <a:moveTo>
                  <a:pt x="764359" y="0"/>
                </a:moveTo>
                <a:lnTo>
                  <a:pt x="2466972" y="0"/>
                </a:lnTo>
                <a:lnTo>
                  <a:pt x="0" y="5129907"/>
                </a:lnTo>
                <a:lnTo>
                  <a:pt x="0" y="158943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 sz="12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06430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yle slide layout">
    <p:bg>
      <p:bgPr>
        <a:gradFill>
          <a:gsLst>
            <a:gs pos="0">
              <a:schemeClr val="accent2"/>
            </a:gs>
            <a:gs pos="73000">
              <a:schemeClr val="accent2">
                <a:lumMod val="75000"/>
              </a:schemeClr>
            </a:gs>
            <a:gs pos="100000">
              <a:schemeClr val="accent2">
                <a:lumMod val="5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7.xml"/><Relationship Id="rId21" Type="http://schemas.openxmlformats.org/officeDocument/2006/relationships/slideLayout" Target="../slideLayouts/slideLayout25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21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2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2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23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80" r:id="rId3"/>
    <p:sldLayoutId id="214748368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68" r:id="rId16"/>
    <p:sldLayoutId id="2147483670" r:id="rId17"/>
    <p:sldLayoutId id="2147483672" r:id="rId18"/>
    <p:sldLayoutId id="2147483673" r:id="rId19"/>
    <p:sldLayoutId id="2147483674" r:id="rId20"/>
    <p:sldLayoutId id="2147483675" r:id="rId21"/>
    <p:sldLayoutId id="2147483682" r:id="rId22"/>
    <p:sldLayoutId id="2147483683" r:id="rId23"/>
    <p:sldLayoutId id="2147483685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fif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2.jfi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jfif"/><Relationship Id="rId4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0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45.jpeg"/><Relationship Id="rId7" Type="http://schemas.openxmlformats.org/officeDocument/2006/relationships/diagramColors" Target="../diagrams/colors4.xm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fif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5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f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18" Type="http://schemas.openxmlformats.org/officeDocument/2006/relationships/image" Target="../media/image73.png"/><Relationship Id="rId26" Type="http://schemas.openxmlformats.org/officeDocument/2006/relationships/image" Target="../media/image81.jpeg"/><Relationship Id="rId3" Type="http://schemas.openxmlformats.org/officeDocument/2006/relationships/image" Target="../media/image58.png"/><Relationship Id="rId21" Type="http://schemas.openxmlformats.org/officeDocument/2006/relationships/image" Target="../media/image76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17" Type="http://schemas.openxmlformats.org/officeDocument/2006/relationships/image" Target="../media/image72.png"/><Relationship Id="rId25" Type="http://schemas.openxmlformats.org/officeDocument/2006/relationships/image" Target="../media/image80.png"/><Relationship Id="rId2" Type="http://schemas.openxmlformats.org/officeDocument/2006/relationships/image" Target="../media/image57.png"/><Relationship Id="rId16" Type="http://schemas.openxmlformats.org/officeDocument/2006/relationships/image" Target="../media/image71.png"/><Relationship Id="rId20" Type="http://schemas.openxmlformats.org/officeDocument/2006/relationships/image" Target="../media/image75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24" Type="http://schemas.openxmlformats.org/officeDocument/2006/relationships/image" Target="../media/image79.png"/><Relationship Id="rId5" Type="http://schemas.openxmlformats.org/officeDocument/2006/relationships/image" Target="../media/image60.png"/><Relationship Id="rId15" Type="http://schemas.openxmlformats.org/officeDocument/2006/relationships/image" Target="../media/image70.png"/><Relationship Id="rId23" Type="http://schemas.openxmlformats.org/officeDocument/2006/relationships/image" Target="../media/image78.png"/><Relationship Id="rId10" Type="http://schemas.openxmlformats.org/officeDocument/2006/relationships/image" Target="../media/image65.png"/><Relationship Id="rId19" Type="http://schemas.openxmlformats.org/officeDocument/2006/relationships/image" Target="../media/image74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69.png"/><Relationship Id="rId22" Type="http://schemas.openxmlformats.org/officeDocument/2006/relationships/image" Target="../media/image77.png"/><Relationship Id="rId27" Type="http://schemas.openxmlformats.org/officeDocument/2006/relationships/image" Target="../media/image82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fif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104104-5911-4952-9022-A8089B4CEF94}"/>
              </a:ext>
            </a:extLst>
          </p:cNvPr>
          <p:cNvSpPr txBox="1"/>
          <p:nvPr/>
        </p:nvSpPr>
        <p:spPr>
          <a:xfrm flipH="1">
            <a:off x="12915899" y="1081808"/>
            <a:ext cx="4565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/>
              <a:t>Nghe </a:t>
            </a:r>
            <a:r>
              <a:rPr lang="en-SG" dirty="0" err="1"/>
              <a:t>bài</a:t>
            </a:r>
            <a:r>
              <a:rPr lang="en-SG" dirty="0"/>
              <a:t> </a:t>
            </a:r>
            <a:r>
              <a:rPr lang="en-SG" dirty="0" err="1"/>
              <a:t>hát</a:t>
            </a:r>
            <a:r>
              <a:rPr lang="en-SG" dirty="0"/>
              <a:t> </a:t>
            </a:r>
            <a:r>
              <a:rPr lang="en-SG" dirty="0" err="1"/>
              <a:t>Viếng</a:t>
            </a:r>
            <a:r>
              <a:rPr lang="en-SG" dirty="0"/>
              <a:t> </a:t>
            </a:r>
            <a:r>
              <a:rPr lang="en-SG" dirty="0" err="1"/>
              <a:t>Lăng</a:t>
            </a:r>
            <a:r>
              <a:rPr lang="en-SG" dirty="0"/>
              <a:t> </a:t>
            </a:r>
            <a:r>
              <a:rPr lang="en-SG" dirty="0" err="1"/>
              <a:t>Bác</a:t>
            </a:r>
            <a:r>
              <a:rPr lang="en-SG" dirty="0"/>
              <a:t> / </a:t>
            </a:r>
            <a:r>
              <a:rPr lang="en-SG" dirty="0" err="1"/>
              <a:t>Bác</a:t>
            </a:r>
            <a:r>
              <a:rPr lang="en-SG" dirty="0"/>
              <a:t> </a:t>
            </a:r>
            <a:r>
              <a:rPr lang="en-SG" dirty="0" err="1"/>
              <a:t>Hồ</a:t>
            </a:r>
            <a:r>
              <a:rPr lang="en-SG" dirty="0"/>
              <a:t> </a:t>
            </a:r>
            <a:r>
              <a:rPr lang="en-SG" dirty="0" err="1"/>
              <a:t>một</a:t>
            </a:r>
            <a:r>
              <a:rPr lang="en-SG" dirty="0"/>
              <a:t> </a:t>
            </a:r>
            <a:r>
              <a:rPr lang="en-SG" dirty="0" err="1"/>
              <a:t>tình</a:t>
            </a:r>
            <a:r>
              <a:rPr lang="en-SG" dirty="0"/>
              <a:t> </a:t>
            </a:r>
            <a:r>
              <a:rPr lang="en-SG" dirty="0" err="1"/>
              <a:t>yêu</a:t>
            </a:r>
            <a:r>
              <a:rPr lang="en-SG" dirty="0"/>
              <a:t> bao la</a:t>
            </a:r>
            <a:r>
              <a:rPr lang="en-SG" dirty="0">
                <a:sym typeface="Wingdings" panose="05000000000000000000" pitchFamily="2" charset="2"/>
              </a:rPr>
              <a:t> </a:t>
            </a:r>
            <a:r>
              <a:rPr lang="en-SG" dirty="0" err="1">
                <a:sym typeface="Wingdings" panose="05000000000000000000" pitchFamily="2" charset="2"/>
              </a:rPr>
              <a:t>Tình</a:t>
            </a:r>
            <a:r>
              <a:rPr lang="en-SG" dirty="0">
                <a:sym typeface="Wingdings" panose="05000000000000000000" pitchFamily="2" charset="2"/>
              </a:rPr>
              <a:t> </a:t>
            </a:r>
            <a:r>
              <a:rPr lang="en-SG" dirty="0" err="1">
                <a:sym typeface="Wingdings" panose="05000000000000000000" pitchFamily="2" charset="2"/>
              </a:rPr>
              <a:t>cảm</a:t>
            </a:r>
            <a:r>
              <a:rPr lang="en-SG" dirty="0">
                <a:sym typeface="Wingdings" panose="05000000000000000000" pitchFamily="2" charset="2"/>
              </a:rPr>
              <a:t> </a:t>
            </a:r>
            <a:r>
              <a:rPr lang="en-SG" dirty="0" err="1">
                <a:sym typeface="Wingdings" panose="05000000000000000000" pitchFamily="2" charset="2"/>
              </a:rPr>
              <a:t>của</a:t>
            </a:r>
            <a:r>
              <a:rPr lang="en-SG" dirty="0">
                <a:sym typeface="Wingdings" panose="05000000000000000000" pitchFamily="2" charset="2"/>
              </a:rPr>
              <a:t> </a:t>
            </a:r>
            <a:r>
              <a:rPr lang="en-SG" dirty="0" err="1">
                <a:sym typeface="Wingdings" panose="05000000000000000000" pitchFamily="2" charset="2"/>
              </a:rPr>
              <a:t>nhân</a:t>
            </a:r>
            <a:r>
              <a:rPr lang="en-SG" dirty="0">
                <a:sym typeface="Wingdings" panose="05000000000000000000" pitchFamily="2" charset="2"/>
              </a:rPr>
              <a:t> </a:t>
            </a:r>
            <a:r>
              <a:rPr lang="en-SG" dirty="0" err="1">
                <a:sym typeface="Wingdings" panose="05000000000000000000" pitchFamily="2" charset="2"/>
              </a:rPr>
              <a:t>dân</a:t>
            </a:r>
            <a:r>
              <a:rPr lang="en-SG" dirty="0">
                <a:sym typeface="Wingdings" panose="05000000000000000000" pitchFamily="2" charset="2"/>
              </a:rPr>
              <a:t> </a:t>
            </a:r>
            <a:r>
              <a:rPr lang="en-SG" dirty="0" err="1">
                <a:sym typeface="Wingdings" panose="05000000000000000000" pitchFamily="2" charset="2"/>
              </a:rPr>
              <a:t>miền</a:t>
            </a:r>
            <a:r>
              <a:rPr lang="en-SG" dirty="0">
                <a:sym typeface="Wingdings" panose="05000000000000000000" pitchFamily="2" charset="2"/>
              </a:rPr>
              <a:t> Nam </a:t>
            </a:r>
            <a:r>
              <a:rPr lang="en-SG" dirty="0" err="1">
                <a:sym typeface="Wingdings" panose="05000000000000000000" pitchFamily="2" charset="2"/>
              </a:rPr>
              <a:t>với</a:t>
            </a:r>
            <a:r>
              <a:rPr lang="en-SG" dirty="0">
                <a:sym typeface="Wingdings" panose="05000000000000000000" pitchFamily="2" charset="2"/>
              </a:rPr>
              <a:t> </a:t>
            </a:r>
            <a:r>
              <a:rPr lang="en-SG" dirty="0" err="1">
                <a:sym typeface="Wingdings" panose="05000000000000000000" pitchFamily="2" charset="2"/>
              </a:rPr>
              <a:t>Bác</a:t>
            </a:r>
            <a:r>
              <a:rPr lang="en-SG" dirty="0">
                <a:sym typeface="Wingdings" panose="05000000000000000000" pitchFamily="2" charset="2"/>
              </a:rPr>
              <a:t> </a:t>
            </a:r>
            <a:r>
              <a:rPr lang="en-SG" dirty="0" err="1">
                <a:sym typeface="Wingdings" panose="05000000000000000000" pitchFamily="2" charset="2"/>
              </a:rPr>
              <a:t>ntn</a:t>
            </a:r>
            <a:r>
              <a:rPr lang="en-SG" dirty="0">
                <a:sym typeface="Wingdings" panose="05000000000000000000" pitchFamily="2" charset="2"/>
              </a:rPr>
              <a:t>?</a:t>
            </a:r>
            <a:r>
              <a:rPr lang="en-SG" dirty="0"/>
              <a:t> </a:t>
            </a:r>
          </a:p>
        </p:txBody>
      </p:sp>
      <p:pic>
        <p:nvPicPr>
          <p:cNvPr id="3" name="17. Viếng Lăng Bác - Trọng Tấn [Audio]">
            <a:hlinkClick r:id="" action="ppaction://media"/>
            <a:extLst>
              <a:ext uri="{FF2B5EF4-FFF2-40B4-BE49-F238E27FC236}">
                <a16:creationId xmlns:a16="http://schemas.microsoft.com/office/drawing/2014/main" id="{CB13EAE8-36B3-4334-90BA-CA3BD617C0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11A9995-A012-45C4-BE4C-2542A0071DDC}"/>
              </a:ext>
            </a:extLst>
          </p:cNvPr>
          <p:cNvSpPr/>
          <p:nvPr/>
        </p:nvSpPr>
        <p:spPr>
          <a:xfrm>
            <a:off x="12915899" y="2782669"/>
            <a:ext cx="50251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dirty="0" err="1">
                <a:solidFill>
                  <a:srgbClr val="222222"/>
                </a:solidFill>
                <a:latin typeface="Roboto"/>
              </a:rPr>
              <a:t>Dự</a:t>
            </a:r>
            <a:r>
              <a:rPr lang="en-SG" dirty="0">
                <a:solidFill>
                  <a:srgbClr val="222222"/>
                </a:solidFill>
                <a:latin typeface="Roboto"/>
              </a:rPr>
              <a:t> </a:t>
            </a:r>
            <a:r>
              <a:rPr lang="en-SG" dirty="0" err="1">
                <a:solidFill>
                  <a:srgbClr val="222222"/>
                </a:solidFill>
                <a:latin typeface="Roboto"/>
              </a:rPr>
              <a:t>án</a:t>
            </a:r>
            <a:r>
              <a:rPr lang="en-SG" dirty="0">
                <a:solidFill>
                  <a:srgbClr val="222222"/>
                </a:solidFill>
                <a:latin typeface="Roboto"/>
              </a:rPr>
              <a:t> </a:t>
            </a:r>
            <a:r>
              <a:rPr lang="en-SG" dirty="0" err="1">
                <a:solidFill>
                  <a:srgbClr val="222222"/>
                </a:solidFill>
                <a:latin typeface="Roboto"/>
              </a:rPr>
              <a:t>dạy</a:t>
            </a:r>
            <a:r>
              <a:rPr lang="en-SG" dirty="0">
                <a:solidFill>
                  <a:srgbClr val="222222"/>
                </a:solidFill>
                <a:latin typeface="Roboto"/>
              </a:rPr>
              <a:t> </a:t>
            </a:r>
            <a:r>
              <a:rPr lang="en-SG" dirty="0" err="1">
                <a:solidFill>
                  <a:srgbClr val="222222"/>
                </a:solidFill>
                <a:latin typeface="Roboto"/>
              </a:rPr>
              <a:t>học</a:t>
            </a:r>
            <a:r>
              <a:rPr lang="en-SG" dirty="0">
                <a:solidFill>
                  <a:srgbClr val="222222"/>
                </a:solidFill>
                <a:latin typeface="Roboto"/>
              </a:rPr>
              <a:t> </a:t>
            </a:r>
            <a:r>
              <a:rPr lang="en-SG" dirty="0" err="1">
                <a:solidFill>
                  <a:srgbClr val="222222"/>
                </a:solidFill>
                <a:latin typeface="Roboto"/>
              </a:rPr>
              <a:t>trải</a:t>
            </a:r>
            <a:r>
              <a:rPr lang="en-SG" dirty="0">
                <a:solidFill>
                  <a:srgbClr val="222222"/>
                </a:solidFill>
                <a:latin typeface="Roboto"/>
              </a:rPr>
              <a:t> </a:t>
            </a:r>
            <a:r>
              <a:rPr lang="en-SG" dirty="0" err="1">
                <a:solidFill>
                  <a:srgbClr val="222222"/>
                </a:solidFill>
                <a:latin typeface="Roboto"/>
              </a:rPr>
              <a:t>nghiệm</a:t>
            </a:r>
            <a:r>
              <a:rPr lang="en-SG" dirty="0">
                <a:solidFill>
                  <a:srgbClr val="222222"/>
                </a:solidFill>
                <a:latin typeface="Roboto"/>
              </a:rPr>
              <a:t> </a:t>
            </a:r>
            <a:r>
              <a:rPr lang="en-SG" dirty="0" err="1">
                <a:solidFill>
                  <a:srgbClr val="222222"/>
                </a:solidFill>
                <a:latin typeface="Roboto"/>
              </a:rPr>
              <a:t>tích</a:t>
            </a:r>
            <a:r>
              <a:rPr lang="en-SG" dirty="0">
                <a:solidFill>
                  <a:srgbClr val="222222"/>
                </a:solidFill>
                <a:latin typeface="Roboto"/>
              </a:rPr>
              <a:t> </a:t>
            </a:r>
            <a:r>
              <a:rPr lang="en-SG" dirty="0" err="1">
                <a:solidFill>
                  <a:srgbClr val="222222"/>
                </a:solidFill>
                <a:latin typeface="Roboto"/>
              </a:rPr>
              <a:t>hợp</a:t>
            </a:r>
            <a:r>
              <a:rPr lang="en-SG" dirty="0">
                <a:solidFill>
                  <a:srgbClr val="222222"/>
                </a:solidFill>
                <a:latin typeface="Roboto"/>
              </a:rPr>
              <a:t> </a:t>
            </a:r>
            <a:r>
              <a:rPr lang="en-SG" dirty="0" err="1">
                <a:solidFill>
                  <a:srgbClr val="222222"/>
                </a:solidFill>
                <a:latin typeface="Roboto"/>
              </a:rPr>
              <a:t>liên</a:t>
            </a:r>
            <a:r>
              <a:rPr lang="en-SG" dirty="0">
                <a:solidFill>
                  <a:srgbClr val="222222"/>
                </a:solidFill>
                <a:latin typeface="Roboto"/>
              </a:rPr>
              <a:t> </a:t>
            </a:r>
            <a:r>
              <a:rPr lang="en-SG" dirty="0" err="1">
                <a:solidFill>
                  <a:srgbClr val="222222"/>
                </a:solidFill>
                <a:latin typeface="Roboto"/>
              </a:rPr>
              <a:t>môn</a:t>
            </a:r>
            <a:r>
              <a:rPr lang="en-SG" dirty="0">
                <a:solidFill>
                  <a:srgbClr val="222222"/>
                </a:solidFill>
                <a:latin typeface="Roboto"/>
              </a:rPr>
              <a:t>: </a:t>
            </a:r>
            <a:r>
              <a:rPr lang="en-SG" dirty="0" err="1">
                <a:solidFill>
                  <a:srgbClr val="222222"/>
                </a:solidFill>
                <a:latin typeface="Roboto"/>
              </a:rPr>
              <a:t>Ngữ</a:t>
            </a:r>
            <a:r>
              <a:rPr lang="en-SG" dirty="0">
                <a:solidFill>
                  <a:srgbClr val="222222"/>
                </a:solidFill>
                <a:latin typeface="Roboto"/>
              </a:rPr>
              <a:t> </a:t>
            </a:r>
            <a:r>
              <a:rPr lang="en-SG" dirty="0" err="1">
                <a:solidFill>
                  <a:srgbClr val="222222"/>
                </a:solidFill>
                <a:latin typeface="Roboto"/>
              </a:rPr>
              <a:t>văn</a:t>
            </a:r>
            <a:r>
              <a:rPr lang="en-SG" dirty="0">
                <a:solidFill>
                  <a:srgbClr val="222222"/>
                </a:solidFill>
                <a:latin typeface="Roboto"/>
              </a:rPr>
              <a:t>, </a:t>
            </a:r>
            <a:r>
              <a:rPr lang="en-SG" dirty="0" err="1">
                <a:solidFill>
                  <a:srgbClr val="222222"/>
                </a:solidFill>
                <a:latin typeface="Roboto"/>
              </a:rPr>
              <a:t>Lịch</a:t>
            </a:r>
            <a:r>
              <a:rPr lang="en-SG" dirty="0">
                <a:solidFill>
                  <a:srgbClr val="222222"/>
                </a:solidFill>
                <a:latin typeface="Roboto"/>
              </a:rPr>
              <a:t> </a:t>
            </a:r>
            <a:r>
              <a:rPr lang="en-SG" dirty="0" err="1">
                <a:solidFill>
                  <a:srgbClr val="222222"/>
                </a:solidFill>
                <a:latin typeface="Roboto"/>
              </a:rPr>
              <a:t>sử</a:t>
            </a:r>
            <a:r>
              <a:rPr lang="en-SG" dirty="0">
                <a:solidFill>
                  <a:srgbClr val="222222"/>
                </a:solidFill>
                <a:latin typeface="Roboto"/>
              </a:rPr>
              <a:t>, </a:t>
            </a:r>
            <a:r>
              <a:rPr lang="en-SG" dirty="0" err="1">
                <a:solidFill>
                  <a:srgbClr val="222222"/>
                </a:solidFill>
                <a:latin typeface="Roboto"/>
              </a:rPr>
              <a:t>Địa</a:t>
            </a:r>
            <a:r>
              <a:rPr lang="en-SG" dirty="0">
                <a:solidFill>
                  <a:srgbClr val="222222"/>
                </a:solidFill>
                <a:latin typeface="Roboto"/>
              </a:rPr>
              <a:t> </a:t>
            </a:r>
            <a:r>
              <a:rPr lang="en-SG" dirty="0" err="1">
                <a:solidFill>
                  <a:srgbClr val="222222"/>
                </a:solidFill>
                <a:latin typeface="Roboto"/>
              </a:rPr>
              <a:t>lý</a:t>
            </a:r>
            <a:r>
              <a:rPr lang="en-SG" dirty="0">
                <a:solidFill>
                  <a:srgbClr val="222222"/>
                </a:solidFill>
                <a:latin typeface="Roboto"/>
              </a:rPr>
              <a:t>, </a:t>
            </a:r>
            <a:r>
              <a:rPr lang="en-SG" dirty="0" err="1">
                <a:solidFill>
                  <a:srgbClr val="222222"/>
                </a:solidFill>
                <a:latin typeface="Roboto"/>
              </a:rPr>
              <a:t>Giáo</a:t>
            </a:r>
            <a:r>
              <a:rPr lang="en-SG" dirty="0">
                <a:solidFill>
                  <a:srgbClr val="222222"/>
                </a:solidFill>
                <a:latin typeface="Roboto"/>
              </a:rPr>
              <a:t> </a:t>
            </a:r>
            <a:r>
              <a:rPr lang="en-SG" dirty="0" err="1">
                <a:solidFill>
                  <a:srgbClr val="222222"/>
                </a:solidFill>
                <a:latin typeface="Roboto"/>
              </a:rPr>
              <a:t>dục</a:t>
            </a:r>
            <a:r>
              <a:rPr lang="en-SG" dirty="0">
                <a:solidFill>
                  <a:srgbClr val="222222"/>
                </a:solidFill>
                <a:latin typeface="Roboto"/>
              </a:rPr>
              <a:t> </a:t>
            </a:r>
            <a:r>
              <a:rPr lang="en-SG" dirty="0" err="1">
                <a:solidFill>
                  <a:srgbClr val="222222"/>
                </a:solidFill>
                <a:latin typeface="Roboto"/>
              </a:rPr>
              <a:t>công</a:t>
            </a:r>
            <a:r>
              <a:rPr lang="en-SG" dirty="0">
                <a:solidFill>
                  <a:srgbClr val="222222"/>
                </a:solidFill>
                <a:latin typeface="Roboto"/>
              </a:rPr>
              <a:t> </a:t>
            </a:r>
            <a:r>
              <a:rPr lang="en-SG" dirty="0" err="1">
                <a:solidFill>
                  <a:srgbClr val="222222"/>
                </a:solidFill>
                <a:latin typeface="Roboto"/>
              </a:rPr>
              <a:t>dân</a:t>
            </a:r>
            <a:r>
              <a:rPr lang="en-SG" dirty="0">
                <a:solidFill>
                  <a:srgbClr val="222222"/>
                </a:solidFill>
                <a:latin typeface="Roboto"/>
              </a:rPr>
              <a:t> </a:t>
            </a:r>
            <a:r>
              <a:rPr lang="en-SG" dirty="0" err="1">
                <a:solidFill>
                  <a:srgbClr val="222222"/>
                </a:solidFill>
                <a:latin typeface="Roboto"/>
              </a:rPr>
              <a:t>với</a:t>
            </a:r>
            <a:r>
              <a:rPr lang="en-SG" dirty="0">
                <a:solidFill>
                  <a:srgbClr val="222222"/>
                </a:solidFill>
                <a:latin typeface="Roboto"/>
              </a:rPr>
              <a:t> </a:t>
            </a:r>
            <a:r>
              <a:rPr lang="en-SG" dirty="0" err="1">
                <a:solidFill>
                  <a:srgbClr val="222222"/>
                </a:solidFill>
                <a:latin typeface="Roboto"/>
              </a:rPr>
              <a:t>chủ</a:t>
            </a:r>
            <a:r>
              <a:rPr lang="en-SG" dirty="0">
                <a:solidFill>
                  <a:srgbClr val="222222"/>
                </a:solidFill>
                <a:latin typeface="Roboto"/>
              </a:rPr>
              <a:t> </a:t>
            </a:r>
            <a:r>
              <a:rPr lang="en-SG" dirty="0" err="1">
                <a:solidFill>
                  <a:srgbClr val="222222"/>
                </a:solidFill>
                <a:latin typeface="Roboto"/>
              </a:rPr>
              <a:t>đề</a:t>
            </a:r>
            <a:r>
              <a:rPr lang="en-SG" dirty="0">
                <a:solidFill>
                  <a:srgbClr val="222222"/>
                </a:solidFill>
                <a:latin typeface="Roboto"/>
              </a:rPr>
              <a:t> “</a:t>
            </a:r>
            <a:r>
              <a:rPr lang="en-SG" dirty="0" err="1">
                <a:solidFill>
                  <a:srgbClr val="222222"/>
                </a:solidFill>
                <a:latin typeface="Roboto"/>
              </a:rPr>
              <a:t>Hành</a:t>
            </a:r>
            <a:r>
              <a:rPr lang="en-SG" dirty="0">
                <a:solidFill>
                  <a:srgbClr val="222222"/>
                </a:solidFill>
                <a:latin typeface="Roboto"/>
              </a:rPr>
              <a:t> </a:t>
            </a:r>
            <a:r>
              <a:rPr lang="en-SG" dirty="0" err="1">
                <a:solidFill>
                  <a:srgbClr val="222222"/>
                </a:solidFill>
                <a:latin typeface="Roboto"/>
              </a:rPr>
              <a:t>trình</a:t>
            </a:r>
            <a:r>
              <a:rPr lang="en-SG" dirty="0">
                <a:solidFill>
                  <a:srgbClr val="222222"/>
                </a:solidFill>
                <a:latin typeface="Roboto"/>
              </a:rPr>
              <a:t> </a:t>
            </a:r>
            <a:r>
              <a:rPr lang="en-SG" dirty="0" err="1">
                <a:solidFill>
                  <a:srgbClr val="222222"/>
                </a:solidFill>
                <a:latin typeface="Roboto"/>
              </a:rPr>
              <a:t>viếng</a:t>
            </a:r>
            <a:r>
              <a:rPr lang="en-SG" dirty="0">
                <a:solidFill>
                  <a:srgbClr val="222222"/>
                </a:solidFill>
                <a:latin typeface="Roboto"/>
              </a:rPr>
              <a:t> </a:t>
            </a:r>
            <a:r>
              <a:rPr lang="en-SG" dirty="0" err="1">
                <a:solidFill>
                  <a:srgbClr val="222222"/>
                </a:solidFill>
                <a:latin typeface="Roboto"/>
              </a:rPr>
              <a:t>Lăng</a:t>
            </a:r>
            <a:r>
              <a:rPr lang="en-SG" dirty="0">
                <a:solidFill>
                  <a:srgbClr val="222222"/>
                </a:solidFill>
                <a:latin typeface="Roboto"/>
              </a:rPr>
              <a:t> </a:t>
            </a:r>
            <a:r>
              <a:rPr lang="en-SG" dirty="0" err="1">
                <a:solidFill>
                  <a:srgbClr val="222222"/>
                </a:solidFill>
                <a:latin typeface="Roboto"/>
              </a:rPr>
              <a:t>Bác</a:t>
            </a:r>
            <a:r>
              <a:rPr lang="en-SG" dirty="0">
                <a:solidFill>
                  <a:srgbClr val="222222"/>
                </a:solidFill>
                <a:latin typeface="Roboto"/>
              </a:rPr>
              <a:t>”.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244820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8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자유형: 도형 52"/>
          <p:cNvSpPr/>
          <p:nvPr/>
        </p:nvSpPr>
        <p:spPr>
          <a:xfrm>
            <a:off x="2" y="0"/>
            <a:ext cx="8582025" cy="6858000"/>
          </a:xfrm>
          <a:custGeom>
            <a:avLst/>
            <a:gdLst>
              <a:gd name="connsiteX0" fmla="*/ 5238766 w 8582025"/>
              <a:gd name="connsiteY0" fmla="*/ 0 h 6858000"/>
              <a:gd name="connsiteX1" fmla="*/ 8582025 w 8582025"/>
              <a:gd name="connsiteY1" fmla="*/ 0 h 6858000"/>
              <a:gd name="connsiteX2" fmla="*/ 1876410 w 8582025"/>
              <a:gd name="connsiteY2" fmla="*/ 6858000 h 6858000"/>
              <a:gd name="connsiteX3" fmla="*/ 0 w 8582025"/>
              <a:gd name="connsiteY3" fmla="*/ 6858000 h 6858000"/>
              <a:gd name="connsiteX4" fmla="*/ 0 w 8582025"/>
              <a:gd name="connsiteY4" fmla="*/ 535781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82025" h="6858000">
                <a:moveTo>
                  <a:pt x="5238766" y="0"/>
                </a:moveTo>
                <a:lnTo>
                  <a:pt x="8582025" y="0"/>
                </a:lnTo>
                <a:lnTo>
                  <a:pt x="1876410" y="6858000"/>
                </a:lnTo>
                <a:lnTo>
                  <a:pt x="0" y="6858000"/>
                </a:lnTo>
                <a:lnTo>
                  <a:pt x="0" y="5357817"/>
                </a:lnTo>
                <a:close/>
              </a:path>
            </a:pathLst>
          </a:cu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43" name="TextBox 42"/>
          <p:cNvSpPr txBox="1"/>
          <p:nvPr/>
        </p:nvSpPr>
        <p:spPr>
          <a:xfrm flipH="1">
            <a:off x="7153520" y="2228223"/>
            <a:ext cx="4530100" cy="4081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ko-KR" sz="9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altLang="ko-KR" sz="9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ko-KR" sz="9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9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ko-KR" sz="9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9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ko-KR" sz="9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9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altLang="ko-KR" sz="96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 rot="21480000">
            <a:off x="-123942" y="-224100"/>
            <a:ext cx="12383886" cy="683825"/>
            <a:chOff x="14968" y="-194663"/>
            <a:chExt cx="7223743" cy="1104900"/>
          </a:xfrm>
        </p:grpSpPr>
        <p:sp>
          <p:nvSpPr>
            <p:cNvPr id="39" name="Freeform: Shape 38"/>
            <p:cNvSpPr/>
            <p:nvPr/>
          </p:nvSpPr>
          <p:spPr>
            <a:xfrm rot="252661">
              <a:off x="14968" y="-105604"/>
              <a:ext cx="7191375" cy="923925"/>
            </a:xfrm>
            <a:custGeom>
              <a:avLst/>
              <a:gdLst>
                <a:gd name="connsiteX0" fmla="*/ 8280 w 7191375"/>
                <a:gd name="connsiteY0" fmla="*/ 617880 h 923925"/>
                <a:gd name="connsiteX1" fmla="*/ 7186320 w 7191375"/>
                <a:gd name="connsiteY1" fmla="*/ 8280 h 923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91375" h="923925">
                  <a:moveTo>
                    <a:pt x="8280" y="617880"/>
                  </a:moveTo>
                  <a:cubicBezTo>
                    <a:pt x="2442870" y="1277010"/>
                    <a:pt x="5806148" y="761707"/>
                    <a:pt x="7186320" y="8280"/>
                  </a:cubicBezTo>
                </a:path>
              </a:pathLst>
            </a:custGeom>
            <a:noFill/>
            <a:ln w="11039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/>
            <p:cNvSpPr/>
            <p:nvPr/>
          </p:nvSpPr>
          <p:spPr>
            <a:xfrm rot="252661">
              <a:off x="47336" y="-194663"/>
              <a:ext cx="7191375" cy="1104900"/>
            </a:xfrm>
            <a:custGeom>
              <a:avLst/>
              <a:gdLst>
                <a:gd name="connsiteX0" fmla="*/ 8280 w 7191375"/>
                <a:gd name="connsiteY0" fmla="*/ 617880 h 1104900"/>
                <a:gd name="connsiteX1" fmla="*/ 319747 w 7191375"/>
                <a:gd name="connsiteY1" fmla="*/ 882675 h 1104900"/>
                <a:gd name="connsiteX2" fmla="*/ 1070317 w 7191375"/>
                <a:gd name="connsiteY2" fmla="*/ 771232 h 1104900"/>
                <a:gd name="connsiteX3" fmla="*/ 1466557 w 7191375"/>
                <a:gd name="connsiteY3" fmla="*/ 1029360 h 1104900"/>
                <a:gd name="connsiteX4" fmla="*/ 2091397 w 7191375"/>
                <a:gd name="connsiteY4" fmla="*/ 915060 h 1104900"/>
                <a:gd name="connsiteX5" fmla="*/ 2531452 w 7191375"/>
                <a:gd name="connsiteY5" fmla="*/ 1101750 h 1104900"/>
                <a:gd name="connsiteX6" fmla="*/ 3030562 w 7191375"/>
                <a:gd name="connsiteY6" fmla="*/ 905535 h 1104900"/>
                <a:gd name="connsiteX7" fmla="*/ 3503002 w 7191375"/>
                <a:gd name="connsiteY7" fmla="*/ 1049362 h 1104900"/>
                <a:gd name="connsiteX8" fmla="*/ 3856380 w 7191375"/>
                <a:gd name="connsiteY8" fmla="*/ 850290 h 1104900"/>
                <a:gd name="connsiteX9" fmla="*/ 4261192 w 7191375"/>
                <a:gd name="connsiteY9" fmla="*/ 963637 h 1104900"/>
                <a:gd name="connsiteX10" fmla="*/ 4693627 w 7191375"/>
                <a:gd name="connsiteY10" fmla="*/ 724560 h 1104900"/>
                <a:gd name="connsiteX11" fmla="*/ 5150827 w 7191375"/>
                <a:gd name="connsiteY11" fmla="*/ 833145 h 1104900"/>
                <a:gd name="connsiteX12" fmla="*/ 5509920 w 7191375"/>
                <a:gd name="connsiteY12" fmla="*/ 618832 h 1104900"/>
                <a:gd name="connsiteX13" fmla="*/ 6069990 w 7191375"/>
                <a:gd name="connsiteY13" fmla="*/ 560730 h 1104900"/>
                <a:gd name="connsiteX14" fmla="*/ 6506235 w 7191375"/>
                <a:gd name="connsiteY14" fmla="*/ 314985 h 1104900"/>
                <a:gd name="connsiteX15" fmla="*/ 6926288 w 7191375"/>
                <a:gd name="connsiteY15" fmla="*/ 307365 h 1104900"/>
                <a:gd name="connsiteX16" fmla="*/ 7187272 w 7191375"/>
                <a:gd name="connsiteY16" fmla="*/ 828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191375" h="1104900">
                  <a:moveTo>
                    <a:pt x="8280" y="617880"/>
                  </a:moveTo>
                  <a:cubicBezTo>
                    <a:pt x="182587" y="665505"/>
                    <a:pt x="136867" y="847432"/>
                    <a:pt x="319747" y="882675"/>
                  </a:cubicBezTo>
                  <a:cubicBezTo>
                    <a:pt x="529297" y="923632"/>
                    <a:pt x="852195" y="747420"/>
                    <a:pt x="1070317" y="771232"/>
                  </a:cubicBezTo>
                  <a:cubicBezTo>
                    <a:pt x="1231290" y="788377"/>
                    <a:pt x="1302727" y="1018882"/>
                    <a:pt x="1466557" y="1029360"/>
                  </a:cubicBezTo>
                  <a:cubicBezTo>
                    <a:pt x="1697062" y="1044600"/>
                    <a:pt x="1861845" y="916965"/>
                    <a:pt x="2091397" y="915060"/>
                  </a:cubicBezTo>
                  <a:cubicBezTo>
                    <a:pt x="2169502" y="914107"/>
                    <a:pt x="2454300" y="1103655"/>
                    <a:pt x="2531452" y="1101750"/>
                  </a:cubicBezTo>
                  <a:cubicBezTo>
                    <a:pt x="2683852" y="1097940"/>
                    <a:pt x="2882925" y="916012"/>
                    <a:pt x="3030562" y="905535"/>
                  </a:cubicBezTo>
                  <a:cubicBezTo>
                    <a:pt x="3154387" y="896962"/>
                    <a:pt x="3383940" y="1060792"/>
                    <a:pt x="3503002" y="1049362"/>
                  </a:cubicBezTo>
                  <a:cubicBezTo>
                    <a:pt x="3603967" y="1039837"/>
                    <a:pt x="3760177" y="862672"/>
                    <a:pt x="3856380" y="850290"/>
                  </a:cubicBezTo>
                  <a:cubicBezTo>
                    <a:pt x="3925912" y="840765"/>
                    <a:pt x="4193565" y="973162"/>
                    <a:pt x="4261192" y="963637"/>
                  </a:cubicBezTo>
                  <a:cubicBezTo>
                    <a:pt x="4363110" y="949350"/>
                    <a:pt x="4601235" y="741705"/>
                    <a:pt x="4693627" y="724560"/>
                  </a:cubicBezTo>
                  <a:cubicBezTo>
                    <a:pt x="4844122" y="695985"/>
                    <a:pt x="5023192" y="860767"/>
                    <a:pt x="5150827" y="833145"/>
                  </a:cubicBezTo>
                  <a:cubicBezTo>
                    <a:pt x="5254650" y="811237"/>
                    <a:pt x="5421338" y="662647"/>
                    <a:pt x="5509920" y="618832"/>
                  </a:cubicBezTo>
                  <a:cubicBezTo>
                    <a:pt x="5932830" y="409282"/>
                    <a:pt x="5923305" y="565492"/>
                    <a:pt x="6069990" y="560730"/>
                  </a:cubicBezTo>
                  <a:cubicBezTo>
                    <a:pt x="6238582" y="555015"/>
                    <a:pt x="6117615" y="496912"/>
                    <a:pt x="6506235" y="314985"/>
                  </a:cubicBezTo>
                  <a:cubicBezTo>
                    <a:pt x="6555765" y="292125"/>
                    <a:pt x="6836752" y="332130"/>
                    <a:pt x="6926288" y="307365"/>
                  </a:cubicBezTo>
                  <a:cubicBezTo>
                    <a:pt x="7036777" y="275932"/>
                    <a:pt x="7101547" y="30187"/>
                    <a:pt x="7187272" y="8280"/>
                  </a:cubicBezTo>
                </a:path>
              </a:pathLst>
            </a:custGeom>
            <a:noFill/>
            <a:ln w="11039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1" name="Freeform: Shape 40"/>
          <p:cNvSpPr/>
          <p:nvPr/>
        </p:nvSpPr>
        <p:spPr>
          <a:xfrm rot="252661">
            <a:off x="-35294" y="-47026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/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356052" y="154380"/>
            <a:ext cx="209550" cy="267853"/>
            <a:chOff x="235971" y="436726"/>
            <a:chExt cx="209550" cy="267853"/>
          </a:xfrm>
        </p:grpSpPr>
        <p:sp>
          <p:nvSpPr>
            <p:cNvPr id="42" name="Freeform: Shape 41"/>
            <p:cNvSpPr/>
            <p:nvPr/>
          </p:nvSpPr>
          <p:spPr>
            <a:xfrm rot="252661">
              <a:off x="302143" y="436726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/>
            <p:cNvSpPr/>
            <p:nvPr/>
          </p:nvSpPr>
          <p:spPr>
            <a:xfrm rot="252661">
              <a:off x="235971" y="485504"/>
              <a:ext cx="209550" cy="219075"/>
            </a:xfrm>
            <a:custGeom>
              <a:avLst/>
              <a:gdLst>
                <a:gd name="connsiteX0" fmla="*/ 207169 w 209550"/>
                <a:gd name="connsiteY0" fmla="*/ 110966 h 219075"/>
                <a:gd name="connsiteX1" fmla="*/ 107156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7169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7169" y="110966"/>
                  </a:moveTo>
                  <a:cubicBezTo>
                    <a:pt x="207169" y="168116"/>
                    <a:pt x="162401" y="214789"/>
                    <a:pt x="107156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2401" y="7144"/>
                    <a:pt x="207169" y="53816"/>
                    <a:pt x="207169" y="110966"/>
                  </a:cubicBezTo>
                  <a:close/>
                </a:path>
              </a:pathLst>
            </a:custGeom>
            <a:solidFill>
              <a:schemeClr val="accent2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438909" y="185038"/>
            <a:ext cx="257175" cy="290788"/>
            <a:chOff x="1331866" y="661939"/>
            <a:chExt cx="257175" cy="290788"/>
          </a:xfrm>
        </p:grpSpPr>
        <p:sp>
          <p:nvSpPr>
            <p:cNvPr id="52" name="Freeform: Shape 51"/>
            <p:cNvSpPr/>
            <p:nvPr/>
          </p:nvSpPr>
          <p:spPr>
            <a:xfrm rot="252661">
              <a:off x="1427806" y="661939"/>
              <a:ext cx="123825" cy="142875"/>
            </a:xfrm>
            <a:custGeom>
              <a:avLst/>
              <a:gdLst>
                <a:gd name="connsiteX0" fmla="*/ 124485 w 123825"/>
                <a:gd name="connsiteY0" fmla="*/ 29795 h 142875"/>
                <a:gd name="connsiteX1" fmla="*/ 97556 w 123825"/>
                <a:gd name="connsiteY1" fmla="*/ 142837 h 142875"/>
                <a:gd name="connsiteX2" fmla="*/ 8605 w 123825"/>
                <a:gd name="connsiteY2" fmla="*/ 121647 h 142875"/>
                <a:gd name="connsiteX3" fmla="*/ 35534 w 123825"/>
                <a:gd name="connsiteY3" fmla="*/ 860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142875">
                  <a:moveTo>
                    <a:pt x="124485" y="29795"/>
                  </a:moveTo>
                  <a:lnTo>
                    <a:pt x="97556" y="142837"/>
                  </a:lnTo>
                  <a:lnTo>
                    <a:pt x="8605" y="121647"/>
                  </a:lnTo>
                  <a:lnTo>
                    <a:pt x="35534" y="8605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/>
            <p:cNvSpPr/>
            <p:nvPr/>
          </p:nvSpPr>
          <p:spPr>
            <a:xfrm rot="252661">
              <a:off x="1331866" y="695552"/>
              <a:ext cx="257175" cy="257175"/>
            </a:xfrm>
            <a:custGeom>
              <a:avLst/>
              <a:gdLst>
                <a:gd name="connsiteX0" fmla="*/ 227245 w 257175"/>
                <a:gd name="connsiteY0" fmla="*/ 155955 h 257175"/>
                <a:gd name="connsiteX1" fmla="*/ 105895 w 257175"/>
                <a:gd name="connsiteY1" fmla="*/ 233775 h 257175"/>
                <a:gd name="connsiteX2" fmla="*/ 32665 w 257175"/>
                <a:gd name="connsiteY2" fmla="*/ 109601 h 257175"/>
                <a:gd name="connsiteX3" fmla="*/ 154015 w 257175"/>
                <a:gd name="connsiteY3" fmla="*/ 31782 h 257175"/>
                <a:gd name="connsiteX4" fmla="*/ 227245 w 257175"/>
                <a:gd name="connsiteY4" fmla="*/ 155955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75" h="257175">
                  <a:moveTo>
                    <a:pt x="227245" y="155955"/>
                  </a:moveTo>
                  <a:cubicBezTo>
                    <a:pt x="214001" y="211549"/>
                    <a:pt x="159636" y="246577"/>
                    <a:pt x="105895" y="233775"/>
                  </a:cubicBezTo>
                  <a:cubicBezTo>
                    <a:pt x="52154" y="220972"/>
                    <a:pt x="19421" y="165196"/>
                    <a:pt x="32665" y="109601"/>
                  </a:cubicBezTo>
                  <a:cubicBezTo>
                    <a:pt x="45909" y="54007"/>
                    <a:pt x="100273" y="18979"/>
                    <a:pt x="154015" y="31782"/>
                  </a:cubicBezTo>
                  <a:cubicBezTo>
                    <a:pt x="207756" y="44584"/>
                    <a:pt x="240489" y="100361"/>
                    <a:pt x="227245" y="155955"/>
                  </a:cubicBezTo>
                  <a:close/>
                </a:path>
              </a:pathLst>
            </a:custGeom>
            <a:solidFill>
              <a:schemeClr val="accent2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-9525" y="26875"/>
            <a:ext cx="209550" cy="260323"/>
            <a:chOff x="-89909" y="129154"/>
            <a:chExt cx="209550" cy="260323"/>
          </a:xfrm>
        </p:grpSpPr>
        <p:sp>
          <p:nvSpPr>
            <p:cNvPr id="67" name="Freeform: Shape 66"/>
            <p:cNvSpPr/>
            <p:nvPr/>
          </p:nvSpPr>
          <p:spPr>
            <a:xfrm rot="252661">
              <a:off x="-25247" y="129154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/>
            <p:cNvSpPr/>
            <p:nvPr/>
          </p:nvSpPr>
          <p:spPr>
            <a:xfrm rot="252661">
              <a:off x="-89909" y="170402"/>
              <a:ext cx="209550" cy="219075"/>
            </a:xfrm>
            <a:custGeom>
              <a:avLst/>
              <a:gdLst>
                <a:gd name="connsiteX0" fmla="*/ 206216 w 209550"/>
                <a:gd name="connsiteY0" fmla="*/ 110966 h 219075"/>
                <a:gd name="connsiteX1" fmla="*/ 106204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6216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6216" y="110966"/>
                  </a:moveTo>
                  <a:cubicBezTo>
                    <a:pt x="206216" y="168116"/>
                    <a:pt x="161449" y="214789"/>
                    <a:pt x="106204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1449" y="7144"/>
                    <a:pt x="206216" y="52864"/>
                    <a:pt x="206216" y="110966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31941" y="124898"/>
            <a:ext cx="276225" cy="313973"/>
            <a:chOff x="890249" y="356037"/>
            <a:chExt cx="276225" cy="313973"/>
          </a:xfrm>
        </p:grpSpPr>
        <p:sp>
          <p:nvSpPr>
            <p:cNvPr id="75" name="Freeform: Shape 74"/>
            <p:cNvSpPr/>
            <p:nvPr/>
          </p:nvSpPr>
          <p:spPr>
            <a:xfrm rot="252661">
              <a:off x="931363" y="356037"/>
              <a:ext cx="142875" cy="152400"/>
            </a:xfrm>
            <a:custGeom>
              <a:avLst/>
              <a:gdLst>
                <a:gd name="connsiteX0" fmla="*/ 139304 w 142875"/>
                <a:gd name="connsiteY0" fmla="*/ 116132 h 152400"/>
                <a:gd name="connsiteX1" fmla="*/ 55306 w 142875"/>
                <a:gd name="connsiteY1" fmla="*/ 152267 h 152400"/>
                <a:gd name="connsiteX2" fmla="*/ 9385 w 142875"/>
                <a:gd name="connsiteY2" fmla="*/ 45520 h 152400"/>
                <a:gd name="connsiteX3" fmla="*/ 93383 w 142875"/>
                <a:gd name="connsiteY3" fmla="*/ 938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152400">
                  <a:moveTo>
                    <a:pt x="139304" y="116132"/>
                  </a:moveTo>
                  <a:lnTo>
                    <a:pt x="55306" y="152267"/>
                  </a:lnTo>
                  <a:lnTo>
                    <a:pt x="9385" y="45520"/>
                  </a:lnTo>
                  <a:lnTo>
                    <a:pt x="93383" y="9385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rgbClr val="00008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2348541" y="297335"/>
            <a:ext cx="209550" cy="267853"/>
            <a:chOff x="235971" y="436726"/>
            <a:chExt cx="209550" cy="267853"/>
          </a:xfrm>
        </p:grpSpPr>
        <p:sp>
          <p:nvSpPr>
            <p:cNvPr id="85" name="Freeform: Shape 84"/>
            <p:cNvSpPr/>
            <p:nvPr/>
          </p:nvSpPr>
          <p:spPr>
            <a:xfrm rot="252661">
              <a:off x="302143" y="436726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/>
            <p:cNvSpPr/>
            <p:nvPr/>
          </p:nvSpPr>
          <p:spPr>
            <a:xfrm rot="252661">
              <a:off x="235971" y="485504"/>
              <a:ext cx="209550" cy="219075"/>
            </a:xfrm>
            <a:custGeom>
              <a:avLst/>
              <a:gdLst>
                <a:gd name="connsiteX0" fmla="*/ 207169 w 209550"/>
                <a:gd name="connsiteY0" fmla="*/ 110966 h 219075"/>
                <a:gd name="connsiteX1" fmla="*/ 107156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7169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7169" y="110966"/>
                  </a:moveTo>
                  <a:cubicBezTo>
                    <a:pt x="207169" y="168116"/>
                    <a:pt x="162401" y="214789"/>
                    <a:pt x="107156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2401" y="7144"/>
                    <a:pt x="207169" y="53816"/>
                    <a:pt x="207169" y="110966"/>
                  </a:cubicBezTo>
                  <a:close/>
                </a:path>
              </a:pathLst>
            </a:custGeom>
            <a:solidFill>
              <a:schemeClr val="accent2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3396686" y="270622"/>
            <a:ext cx="257175" cy="290788"/>
            <a:chOff x="1331866" y="661939"/>
            <a:chExt cx="257175" cy="290788"/>
          </a:xfrm>
        </p:grpSpPr>
        <p:sp>
          <p:nvSpPr>
            <p:cNvPr id="88" name="Freeform: Shape 87"/>
            <p:cNvSpPr/>
            <p:nvPr/>
          </p:nvSpPr>
          <p:spPr>
            <a:xfrm rot="252661">
              <a:off x="1427806" y="661939"/>
              <a:ext cx="123825" cy="142875"/>
            </a:xfrm>
            <a:custGeom>
              <a:avLst/>
              <a:gdLst>
                <a:gd name="connsiteX0" fmla="*/ 124485 w 123825"/>
                <a:gd name="connsiteY0" fmla="*/ 29795 h 142875"/>
                <a:gd name="connsiteX1" fmla="*/ 97556 w 123825"/>
                <a:gd name="connsiteY1" fmla="*/ 142837 h 142875"/>
                <a:gd name="connsiteX2" fmla="*/ 8605 w 123825"/>
                <a:gd name="connsiteY2" fmla="*/ 121647 h 142875"/>
                <a:gd name="connsiteX3" fmla="*/ 35534 w 123825"/>
                <a:gd name="connsiteY3" fmla="*/ 860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142875">
                  <a:moveTo>
                    <a:pt x="124485" y="29795"/>
                  </a:moveTo>
                  <a:lnTo>
                    <a:pt x="97556" y="142837"/>
                  </a:lnTo>
                  <a:lnTo>
                    <a:pt x="8605" y="121647"/>
                  </a:lnTo>
                  <a:lnTo>
                    <a:pt x="35534" y="8605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/>
            <p:cNvSpPr/>
            <p:nvPr/>
          </p:nvSpPr>
          <p:spPr>
            <a:xfrm rot="252661">
              <a:off x="1331866" y="695552"/>
              <a:ext cx="257175" cy="257175"/>
            </a:xfrm>
            <a:custGeom>
              <a:avLst/>
              <a:gdLst>
                <a:gd name="connsiteX0" fmla="*/ 227245 w 257175"/>
                <a:gd name="connsiteY0" fmla="*/ 155955 h 257175"/>
                <a:gd name="connsiteX1" fmla="*/ 105895 w 257175"/>
                <a:gd name="connsiteY1" fmla="*/ 233775 h 257175"/>
                <a:gd name="connsiteX2" fmla="*/ 32665 w 257175"/>
                <a:gd name="connsiteY2" fmla="*/ 109601 h 257175"/>
                <a:gd name="connsiteX3" fmla="*/ 154015 w 257175"/>
                <a:gd name="connsiteY3" fmla="*/ 31782 h 257175"/>
                <a:gd name="connsiteX4" fmla="*/ 227245 w 257175"/>
                <a:gd name="connsiteY4" fmla="*/ 155955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75" h="257175">
                  <a:moveTo>
                    <a:pt x="227245" y="155955"/>
                  </a:moveTo>
                  <a:cubicBezTo>
                    <a:pt x="214001" y="211549"/>
                    <a:pt x="159636" y="246577"/>
                    <a:pt x="105895" y="233775"/>
                  </a:cubicBezTo>
                  <a:cubicBezTo>
                    <a:pt x="52154" y="220972"/>
                    <a:pt x="19421" y="165196"/>
                    <a:pt x="32665" y="109601"/>
                  </a:cubicBezTo>
                  <a:cubicBezTo>
                    <a:pt x="45909" y="54007"/>
                    <a:pt x="100273" y="18979"/>
                    <a:pt x="154015" y="31782"/>
                  </a:cubicBezTo>
                  <a:cubicBezTo>
                    <a:pt x="207756" y="44584"/>
                    <a:pt x="240489" y="100361"/>
                    <a:pt x="227245" y="155955"/>
                  </a:cubicBezTo>
                  <a:close/>
                </a:path>
              </a:pathLst>
            </a:custGeom>
            <a:solidFill>
              <a:schemeClr val="accent2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1869135" y="163786"/>
            <a:ext cx="209550" cy="260323"/>
            <a:chOff x="-89909" y="129154"/>
            <a:chExt cx="209550" cy="260323"/>
          </a:xfrm>
        </p:grpSpPr>
        <p:sp>
          <p:nvSpPr>
            <p:cNvPr id="91" name="Freeform: Shape 90"/>
            <p:cNvSpPr/>
            <p:nvPr/>
          </p:nvSpPr>
          <p:spPr>
            <a:xfrm rot="252661">
              <a:off x="-25247" y="129154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/>
            <p:cNvSpPr/>
            <p:nvPr/>
          </p:nvSpPr>
          <p:spPr>
            <a:xfrm rot="252661">
              <a:off x="-89909" y="170402"/>
              <a:ext cx="209550" cy="219075"/>
            </a:xfrm>
            <a:custGeom>
              <a:avLst/>
              <a:gdLst>
                <a:gd name="connsiteX0" fmla="*/ 206216 w 209550"/>
                <a:gd name="connsiteY0" fmla="*/ 110966 h 219075"/>
                <a:gd name="connsiteX1" fmla="*/ 106204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6216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6216" y="110966"/>
                  </a:moveTo>
                  <a:cubicBezTo>
                    <a:pt x="206216" y="168116"/>
                    <a:pt x="161449" y="214789"/>
                    <a:pt x="106204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1449" y="7144"/>
                    <a:pt x="206216" y="52864"/>
                    <a:pt x="206216" y="110966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2816722" y="295139"/>
            <a:ext cx="276225" cy="313973"/>
            <a:chOff x="890249" y="356037"/>
            <a:chExt cx="276225" cy="313973"/>
          </a:xfrm>
        </p:grpSpPr>
        <p:sp>
          <p:nvSpPr>
            <p:cNvPr id="94" name="Freeform: Shape 93"/>
            <p:cNvSpPr/>
            <p:nvPr/>
          </p:nvSpPr>
          <p:spPr>
            <a:xfrm rot="252661">
              <a:off x="931363" y="356037"/>
              <a:ext cx="142875" cy="152400"/>
            </a:xfrm>
            <a:custGeom>
              <a:avLst/>
              <a:gdLst>
                <a:gd name="connsiteX0" fmla="*/ 139304 w 142875"/>
                <a:gd name="connsiteY0" fmla="*/ 116132 h 152400"/>
                <a:gd name="connsiteX1" fmla="*/ 55306 w 142875"/>
                <a:gd name="connsiteY1" fmla="*/ 152267 h 152400"/>
                <a:gd name="connsiteX2" fmla="*/ 9385 w 142875"/>
                <a:gd name="connsiteY2" fmla="*/ 45520 h 152400"/>
                <a:gd name="connsiteX3" fmla="*/ 93383 w 142875"/>
                <a:gd name="connsiteY3" fmla="*/ 938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152400">
                  <a:moveTo>
                    <a:pt x="139304" y="116132"/>
                  </a:moveTo>
                  <a:lnTo>
                    <a:pt x="55306" y="152267"/>
                  </a:lnTo>
                  <a:lnTo>
                    <a:pt x="9385" y="45520"/>
                  </a:lnTo>
                  <a:lnTo>
                    <a:pt x="93383" y="9385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rgbClr val="00008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4297733" y="412755"/>
            <a:ext cx="209550" cy="267853"/>
            <a:chOff x="235971" y="436726"/>
            <a:chExt cx="209550" cy="267853"/>
          </a:xfrm>
        </p:grpSpPr>
        <p:sp>
          <p:nvSpPr>
            <p:cNvPr id="98" name="Freeform: Shape 97"/>
            <p:cNvSpPr/>
            <p:nvPr/>
          </p:nvSpPr>
          <p:spPr>
            <a:xfrm rot="252661">
              <a:off x="302143" y="436726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/>
            <p:cNvSpPr/>
            <p:nvPr/>
          </p:nvSpPr>
          <p:spPr>
            <a:xfrm rot="252661">
              <a:off x="235971" y="485504"/>
              <a:ext cx="209550" cy="219075"/>
            </a:xfrm>
            <a:custGeom>
              <a:avLst/>
              <a:gdLst>
                <a:gd name="connsiteX0" fmla="*/ 207169 w 209550"/>
                <a:gd name="connsiteY0" fmla="*/ 110966 h 219075"/>
                <a:gd name="connsiteX1" fmla="*/ 107156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7169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7169" y="110966"/>
                  </a:moveTo>
                  <a:cubicBezTo>
                    <a:pt x="207169" y="168116"/>
                    <a:pt x="162401" y="214789"/>
                    <a:pt x="107156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2401" y="7144"/>
                    <a:pt x="207169" y="53816"/>
                    <a:pt x="207169" y="110966"/>
                  </a:cubicBezTo>
                  <a:close/>
                </a:path>
              </a:pathLst>
            </a:custGeom>
            <a:solidFill>
              <a:schemeClr val="accent2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5157193" y="354854"/>
            <a:ext cx="257175" cy="290788"/>
            <a:chOff x="1331866" y="661939"/>
            <a:chExt cx="257175" cy="290788"/>
          </a:xfrm>
        </p:grpSpPr>
        <p:sp>
          <p:nvSpPr>
            <p:cNvPr id="101" name="Freeform: Shape 100"/>
            <p:cNvSpPr/>
            <p:nvPr/>
          </p:nvSpPr>
          <p:spPr>
            <a:xfrm rot="252661">
              <a:off x="1427806" y="661939"/>
              <a:ext cx="123825" cy="142875"/>
            </a:xfrm>
            <a:custGeom>
              <a:avLst/>
              <a:gdLst>
                <a:gd name="connsiteX0" fmla="*/ 124485 w 123825"/>
                <a:gd name="connsiteY0" fmla="*/ 29795 h 142875"/>
                <a:gd name="connsiteX1" fmla="*/ 97556 w 123825"/>
                <a:gd name="connsiteY1" fmla="*/ 142837 h 142875"/>
                <a:gd name="connsiteX2" fmla="*/ 8605 w 123825"/>
                <a:gd name="connsiteY2" fmla="*/ 121647 h 142875"/>
                <a:gd name="connsiteX3" fmla="*/ 35534 w 123825"/>
                <a:gd name="connsiteY3" fmla="*/ 860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142875">
                  <a:moveTo>
                    <a:pt x="124485" y="29795"/>
                  </a:moveTo>
                  <a:lnTo>
                    <a:pt x="97556" y="142837"/>
                  </a:lnTo>
                  <a:lnTo>
                    <a:pt x="8605" y="121647"/>
                  </a:lnTo>
                  <a:lnTo>
                    <a:pt x="35534" y="8605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/>
            <p:cNvSpPr/>
            <p:nvPr/>
          </p:nvSpPr>
          <p:spPr>
            <a:xfrm rot="252661">
              <a:off x="1331866" y="695552"/>
              <a:ext cx="257175" cy="257175"/>
            </a:xfrm>
            <a:custGeom>
              <a:avLst/>
              <a:gdLst>
                <a:gd name="connsiteX0" fmla="*/ 227245 w 257175"/>
                <a:gd name="connsiteY0" fmla="*/ 155955 h 257175"/>
                <a:gd name="connsiteX1" fmla="*/ 105895 w 257175"/>
                <a:gd name="connsiteY1" fmla="*/ 233775 h 257175"/>
                <a:gd name="connsiteX2" fmla="*/ 32665 w 257175"/>
                <a:gd name="connsiteY2" fmla="*/ 109601 h 257175"/>
                <a:gd name="connsiteX3" fmla="*/ 154015 w 257175"/>
                <a:gd name="connsiteY3" fmla="*/ 31782 h 257175"/>
                <a:gd name="connsiteX4" fmla="*/ 227245 w 257175"/>
                <a:gd name="connsiteY4" fmla="*/ 155955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75" h="257175">
                  <a:moveTo>
                    <a:pt x="227245" y="155955"/>
                  </a:moveTo>
                  <a:cubicBezTo>
                    <a:pt x="214001" y="211549"/>
                    <a:pt x="159636" y="246577"/>
                    <a:pt x="105895" y="233775"/>
                  </a:cubicBezTo>
                  <a:cubicBezTo>
                    <a:pt x="52154" y="220972"/>
                    <a:pt x="19421" y="165196"/>
                    <a:pt x="32665" y="109601"/>
                  </a:cubicBezTo>
                  <a:cubicBezTo>
                    <a:pt x="45909" y="54007"/>
                    <a:pt x="100273" y="18979"/>
                    <a:pt x="154015" y="31782"/>
                  </a:cubicBezTo>
                  <a:cubicBezTo>
                    <a:pt x="207756" y="44584"/>
                    <a:pt x="240489" y="100361"/>
                    <a:pt x="227245" y="155955"/>
                  </a:cubicBezTo>
                  <a:close/>
                </a:path>
              </a:pathLst>
            </a:custGeom>
            <a:solidFill>
              <a:schemeClr val="accent2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3" name="Group 102"/>
          <p:cNvGrpSpPr/>
          <p:nvPr/>
        </p:nvGrpSpPr>
        <p:grpSpPr>
          <a:xfrm>
            <a:off x="3845033" y="338715"/>
            <a:ext cx="209550" cy="260323"/>
            <a:chOff x="-89909" y="129154"/>
            <a:chExt cx="209550" cy="260323"/>
          </a:xfrm>
        </p:grpSpPr>
        <p:sp>
          <p:nvSpPr>
            <p:cNvPr id="104" name="Freeform: Shape 103"/>
            <p:cNvSpPr/>
            <p:nvPr/>
          </p:nvSpPr>
          <p:spPr>
            <a:xfrm rot="252661">
              <a:off x="-25247" y="129154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/>
            <p:cNvSpPr/>
            <p:nvPr/>
          </p:nvSpPr>
          <p:spPr>
            <a:xfrm rot="252661">
              <a:off x="-89909" y="170402"/>
              <a:ext cx="209550" cy="219075"/>
            </a:xfrm>
            <a:custGeom>
              <a:avLst/>
              <a:gdLst>
                <a:gd name="connsiteX0" fmla="*/ 206216 w 209550"/>
                <a:gd name="connsiteY0" fmla="*/ 110966 h 219075"/>
                <a:gd name="connsiteX1" fmla="*/ 106204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6216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6216" y="110966"/>
                  </a:moveTo>
                  <a:cubicBezTo>
                    <a:pt x="206216" y="168116"/>
                    <a:pt x="161449" y="214789"/>
                    <a:pt x="106204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1449" y="7144"/>
                    <a:pt x="206216" y="52864"/>
                    <a:pt x="206216" y="110966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4703945" y="352957"/>
            <a:ext cx="276225" cy="313973"/>
            <a:chOff x="890249" y="356037"/>
            <a:chExt cx="276225" cy="313973"/>
          </a:xfrm>
        </p:grpSpPr>
        <p:sp>
          <p:nvSpPr>
            <p:cNvPr id="107" name="Freeform: Shape 106"/>
            <p:cNvSpPr/>
            <p:nvPr/>
          </p:nvSpPr>
          <p:spPr>
            <a:xfrm rot="252661">
              <a:off x="931363" y="356037"/>
              <a:ext cx="142875" cy="152400"/>
            </a:xfrm>
            <a:custGeom>
              <a:avLst/>
              <a:gdLst>
                <a:gd name="connsiteX0" fmla="*/ 139304 w 142875"/>
                <a:gd name="connsiteY0" fmla="*/ 116132 h 152400"/>
                <a:gd name="connsiteX1" fmla="*/ 55306 w 142875"/>
                <a:gd name="connsiteY1" fmla="*/ 152267 h 152400"/>
                <a:gd name="connsiteX2" fmla="*/ 9385 w 142875"/>
                <a:gd name="connsiteY2" fmla="*/ 45520 h 152400"/>
                <a:gd name="connsiteX3" fmla="*/ 93383 w 142875"/>
                <a:gd name="connsiteY3" fmla="*/ 938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152400">
                  <a:moveTo>
                    <a:pt x="139304" y="116132"/>
                  </a:moveTo>
                  <a:lnTo>
                    <a:pt x="55306" y="152267"/>
                  </a:lnTo>
                  <a:lnTo>
                    <a:pt x="9385" y="45520"/>
                  </a:lnTo>
                  <a:lnTo>
                    <a:pt x="93383" y="9385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rgbClr val="00008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6072641" y="410172"/>
            <a:ext cx="209550" cy="267853"/>
            <a:chOff x="235971" y="436726"/>
            <a:chExt cx="209550" cy="267853"/>
          </a:xfrm>
        </p:grpSpPr>
        <p:sp>
          <p:nvSpPr>
            <p:cNvPr id="111" name="Freeform: Shape 110"/>
            <p:cNvSpPr/>
            <p:nvPr/>
          </p:nvSpPr>
          <p:spPr>
            <a:xfrm rot="252661">
              <a:off x="302143" y="436726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/>
            <p:cNvSpPr/>
            <p:nvPr/>
          </p:nvSpPr>
          <p:spPr>
            <a:xfrm rot="252661">
              <a:off x="235971" y="485504"/>
              <a:ext cx="209550" cy="219075"/>
            </a:xfrm>
            <a:custGeom>
              <a:avLst/>
              <a:gdLst>
                <a:gd name="connsiteX0" fmla="*/ 207169 w 209550"/>
                <a:gd name="connsiteY0" fmla="*/ 110966 h 219075"/>
                <a:gd name="connsiteX1" fmla="*/ 107156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7169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7169" y="110966"/>
                  </a:moveTo>
                  <a:cubicBezTo>
                    <a:pt x="207169" y="168116"/>
                    <a:pt x="162401" y="214789"/>
                    <a:pt x="107156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2401" y="7144"/>
                    <a:pt x="207169" y="53816"/>
                    <a:pt x="207169" y="110966"/>
                  </a:cubicBezTo>
                  <a:close/>
                </a:path>
              </a:pathLst>
            </a:custGeom>
            <a:solidFill>
              <a:schemeClr val="accent2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3" name="Group 112"/>
          <p:cNvGrpSpPr/>
          <p:nvPr/>
        </p:nvGrpSpPr>
        <p:grpSpPr>
          <a:xfrm rot="20582652">
            <a:off x="6932101" y="437996"/>
            <a:ext cx="257175" cy="290788"/>
            <a:chOff x="1331866" y="661939"/>
            <a:chExt cx="257175" cy="290788"/>
          </a:xfrm>
        </p:grpSpPr>
        <p:sp>
          <p:nvSpPr>
            <p:cNvPr id="114" name="Freeform: Shape 113"/>
            <p:cNvSpPr/>
            <p:nvPr/>
          </p:nvSpPr>
          <p:spPr>
            <a:xfrm rot="252661">
              <a:off x="1427806" y="661939"/>
              <a:ext cx="123825" cy="142875"/>
            </a:xfrm>
            <a:custGeom>
              <a:avLst/>
              <a:gdLst>
                <a:gd name="connsiteX0" fmla="*/ 124485 w 123825"/>
                <a:gd name="connsiteY0" fmla="*/ 29795 h 142875"/>
                <a:gd name="connsiteX1" fmla="*/ 97556 w 123825"/>
                <a:gd name="connsiteY1" fmla="*/ 142837 h 142875"/>
                <a:gd name="connsiteX2" fmla="*/ 8605 w 123825"/>
                <a:gd name="connsiteY2" fmla="*/ 121647 h 142875"/>
                <a:gd name="connsiteX3" fmla="*/ 35534 w 123825"/>
                <a:gd name="connsiteY3" fmla="*/ 860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142875">
                  <a:moveTo>
                    <a:pt x="124485" y="29795"/>
                  </a:moveTo>
                  <a:lnTo>
                    <a:pt x="97556" y="142837"/>
                  </a:lnTo>
                  <a:lnTo>
                    <a:pt x="8605" y="121647"/>
                  </a:lnTo>
                  <a:lnTo>
                    <a:pt x="35534" y="8605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/>
            <p:cNvSpPr/>
            <p:nvPr/>
          </p:nvSpPr>
          <p:spPr>
            <a:xfrm rot="252661">
              <a:off x="1331866" y="695552"/>
              <a:ext cx="257175" cy="257175"/>
            </a:xfrm>
            <a:custGeom>
              <a:avLst/>
              <a:gdLst>
                <a:gd name="connsiteX0" fmla="*/ 227245 w 257175"/>
                <a:gd name="connsiteY0" fmla="*/ 155955 h 257175"/>
                <a:gd name="connsiteX1" fmla="*/ 105895 w 257175"/>
                <a:gd name="connsiteY1" fmla="*/ 233775 h 257175"/>
                <a:gd name="connsiteX2" fmla="*/ 32665 w 257175"/>
                <a:gd name="connsiteY2" fmla="*/ 109601 h 257175"/>
                <a:gd name="connsiteX3" fmla="*/ 154015 w 257175"/>
                <a:gd name="connsiteY3" fmla="*/ 31782 h 257175"/>
                <a:gd name="connsiteX4" fmla="*/ 227245 w 257175"/>
                <a:gd name="connsiteY4" fmla="*/ 155955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75" h="257175">
                  <a:moveTo>
                    <a:pt x="227245" y="155955"/>
                  </a:moveTo>
                  <a:cubicBezTo>
                    <a:pt x="214001" y="211549"/>
                    <a:pt x="159636" y="246577"/>
                    <a:pt x="105895" y="233775"/>
                  </a:cubicBezTo>
                  <a:cubicBezTo>
                    <a:pt x="52154" y="220972"/>
                    <a:pt x="19421" y="165196"/>
                    <a:pt x="32665" y="109601"/>
                  </a:cubicBezTo>
                  <a:cubicBezTo>
                    <a:pt x="45909" y="54007"/>
                    <a:pt x="100273" y="18979"/>
                    <a:pt x="154015" y="31782"/>
                  </a:cubicBezTo>
                  <a:cubicBezTo>
                    <a:pt x="207756" y="44584"/>
                    <a:pt x="240489" y="100361"/>
                    <a:pt x="227245" y="155955"/>
                  </a:cubicBezTo>
                  <a:close/>
                </a:path>
              </a:pathLst>
            </a:custGeom>
            <a:solidFill>
              <a:schemeClr val="accent2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5619941" y="421857"/>
            <a:ext cx="209550" cy="260323"/>
            <a:chOff x="-89909" y="129154"/>
            <a:chExt cx="209550" cy="260323"/>
          </a:xfrm>
        </p:grpSpPr>
        <p:sp>
          <p:nvSpPr>
            <p:cNvPr id="117" name="Freeform: Shape 116"/>
            <p:cNvSpPr/>
            <p:nvPr/>
          </p:nvSpPr>
          <p:spPr>
            <a:xfrm rot="252661">
              <a:off x="-25247" y="129154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/>
            <p:cNvSpPr/>
            <p:nvPr/>
          </p:nvSpPr>
          <p:spPr>
            <a:xfrm rot="252661">
              <a:off x="-89909" y="170402"/>
              <a:ext cx="209550" cy="219075"/>
            </a:xfrm>
            <a:custGeom>
              <a:avLst/>
              <a:gdLst>
                <a:gd name="connsiteX0" fmla="*/ 206216 w 209550"/>
                <a:gd name="connsiteY0" fmla="*/ 110966 h 219075"/>
                <a:gd name="connsiteX1" fmla="*/ 106204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6216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6216" y="110966"/>
                  </a:moveTo>
                  <a:cubicBezTo>
                    <a:pt x="206216" y="168116"/>
                    <a:pt x="161449" y="214789"/>
                    <a:pt x="106204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1449" y="7144"/>
                    <a:pt x="206216" y="52864"/>
                    <a:pt x="206216" y="110966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9" name="Group 118"/>
          <p:cNvGrpSpPr/>
          <p:nvPr/>
        </p:nvGrpSpPr>
        <p:grpSpPr>
          <a:xfrm rot="931141">
            <a:off x="6478853" y="388474"/>
            <a:ext cx="276225" cy="313973"/>
            <a:chOff x="890249" y="356037"/>
            <a:chExt cx="276225" cy="313973"/>
          </a:xfrm>
        </p:grpSpPr>
        <p:sp>
          <p:nvSpPr>
            <p:cNvPr id="120" name="Freeform: Shape 119"/>
            <p:cNvSpPr/>
            <p:nvPr/>
          </p:nvSpPr>
          <p:spPr>
            <a:xfrm rot="252661">
              <a:off x="931363" y="356037"/>
              <a:ext cx="142875" cy="152400"/>
            </a:xfrm>
            <a:custGeom>
              <a:avLst/>
              <a:gdLst>
                <a:gd name="connsiteX0" fmla="*/ 139304 w 142875"/>
                <a:gd name="connsiteY0" fmla="*/ 116132 h 152400"/>
                <a:gd name="connsiteX1" fmla="*/ 55306 w 142875"/>
                <a:gd name="connsiteY1" fmla="*/ 152267 h 152400"/>
                <a:gd name="connsiteX2" fmla="*/ 9385 w 142875"/>
                <a:gd name="connsiteY2" fmla="*/ 45520 h 152400"/>
                <a:gd name="connsiteX3" fmla="*/ 93383 w 142875"/>
                <a:gd name="connsiteY3" fmla="*/ 938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152400">
                  <a:moveTo>
                    <a:pt x="139304" y="116132"/>
                  </a:moveTo>
                  <a:lnTo>
                    <a:pt x="55306" y="152267"/>
                  </a:lnTo>
                  <a:lnTo>
                    <a:pt x="9385" y="45520"/>
                  </a:lnTo>
                  <a:lnTo>
                    <a:pt x="93383" y="9385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rgbClr val="00008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7894398" y="319060"/>
            <a:ext cx="209550" cy="267853"/>
            <a:chOff x="235971" y="436726"/>
            <a:chExt cx="209550" cy="267853"/>
          </a:xfrm>
        </p:grpSpPr>
        <p:sp>
          <p:nvSpPr>
            <p:cNvPr id="124" name="Freeform: Shape 123"/>
            <p:cNvSpPr/>
            <p:nvPr/>
          </p:nvSpPr>
          <p:spPr>
            <a:xfrm rot="252661">
              <a:off x="302143" y="436726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/>
            <p:cNvSpPr/>
            <p:nvPr/>
          </p:nvSpPr>
          <p:spPr>
            <a:xfrm rot="252661">
              <a:off x="235971" y="485504"/>
              <a:ext cx="209550" cy="219075"/>
            </a:xfrm>
            <a:custGeom>
              <a:avLst/>
              <a:gdLst>
                <a:gd name="connsiteX0" fmla="*/ 207169 w 209550"/>
                <a:gd name="connsiteY0" fmla="*/ 110966 h 219075"/>
                <a:gd name="connsiteX1" fmla="*/ 107156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7169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7169" y="110966"/>
                  </a:moveTo>
                  <a:cubicBezTo>
                    <a:pt x="207169" y="168116"/>
                    <a:pt x="162401" y="214789"/>
                    <a:pt x="107156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2401" y="7144"/>
                    <a:pt x="207169" y="53816"/>
                    <a:pt x="207169" y="110966"/>
                  </a:cubicBezTo>
                  <a:close/>
                </a:path>
              </a:pathLst>
            </a:custGeom>
            <a:solidFill>
              <a:schemeClr val="accent2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6" name="Group 125"/>
          <p:cNvGrpSpPr/>
          <p:nvPr/>
        </p:nvGrpSpPr>
        <p:grpSpPr>
          <a:xfrm rot="18857885">
            <a:off x="8743977" y="397806"/>
            <a:ext cx="257175" cy="290788"/>
            <a:chOff x="1331866" y="661939"/>
            <a:chExt cx="257175" cy="290788"/>
          </a:xfrm>
        </p:grpSpPr>
        <p:sp>
          <p:nvSpPr>
            <p:cNvPr id="127" name="Freeform: Shape 126"/>
            <p:cNvSpPr/>
            <p:nvPr/>
          </p:nvSpPr>
          <p:spPr>
            <a:xfrm rot="252661">
              <a:off x="1427806" y="661939"/>
              <a:ext cx="123825" cy="142875"/>
            </a:xfrm>
            <a:custGeom>
              <a:avLst/>
              <a:gdLst>
                <a:gd name="connsiteX0" fmla="*/ 124485 w 123825"/>
                <a:gd name="connsiteY0" fmla="*/ 29795 h 142875"/>
                <a:gd name="connsiteX1" fmla="*/ 97556 w 123825"/>
                <a:gd name="connsiteY1" fmla="*/ 142837 h 142875"/>
                <a:gd name="connsiteX2" fmla="*/ 8605 w 123825"/>
                <a:gd name="connsiteY2" fmla="*/ 121647 h 142875"/>
                <a:gd name="connsiteX3" fmla="*/ 35534 w 123825"/>
                <a:gd name="connsiteY3" fmla="*/ 860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142875">
                  <a:moveTo>
                    <a:pt x="124485" y="29795"/>
                  </a:moveTo>
                  <a:lnTo>
                    <a:pt x="97556" y="142837"/>
                  </a:lnTo>
                  <a:lnTo>
                    <a:pt x="8605" y="121647"/>
                  </a:lnTo>
                  <a:lnTo>
                    <a:pt x="35534" y="8605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/>
            <p:cNvSpPr/>
            <p:nvPr/>
          </p:nvSpPr>
          <p:spPr>
            <a:xfrm rot="252661">
              <a:off x="1331866" y="695552"/>
              <a:ext cx="257175" cy="257175"/>
            </a:xfrm>
            <a:custGeom>
              <a:avLst/>
              <a:gdLst>
                <a:gd name="connsiteX0" fmla="*/ 227245 w 257175"/>
                <a:gd name="connsiteY0" fmla="*/ 155955 h 257175"/>
                <a:gd name="connsiteX1" fmla="*/ 105895 w 257175"/>
                <a:gd name="connsiteY1" fmla="*/ 233775 h 257175"/>
                <a:gd name="connsiteX2" fmla="*/ 32665 w 257175"/>
                <a:gd name="connsiteY2" fmla="*/ 109601 h 257175"/>
                <a:gd name="connsiteX3" fmla="*/ 154015 w 257175"/>
                <a:gd name="connsiteY3" fmla="*/ 31782 h 257175"/>
                <a:gd name="connsiteX4" fmla="*/ 227245 w 257175"/>
                <a:gd name="connsiteY4" fmla="*/ 155955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75" h="257175">
                  <a:moveTo>
                    <a:pt x="227245" y="155955"/>
                  </a:moveTo>
                  <a:cubicBezTo>
                    <a:pt x="214001" y="211549"/>
                    <a:pt x="159636" y="246577"/>
                    <a:pt x="105895" y="233775"/>
                  </a:cubicBezTo>
                  <a:cubicBezTo>
                    <a:pt x="52154" y="220972"/>
                    <a:pt x="19421" y="165196"/>
                    <a:pt x="32665" y="109601"/>
                  </a:cubicBezTo>
                  <a:cubicBezTo>
                    <a:pt x="45909" y="54007"/>
                    <a:pt x="100273" y="18979"/>
                    <a:pt x="154015" y="31782"/>
                  </a:cubicBezTo>
                  <a:cubicBezTo>
                    <a:pt x="207756" y="44584"/>
                    <a:pt x="240489" y="100361"/>
                    <a:pt x="227245" y="155955"/>
                  </a:cubicBezTo>
                  <a:close/>
                </a:path>
              </a:pathLst>
            </a:custGeom>
            <a:solidFill>
              <a:schemeClr val="accent2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9" name="Group 128"/>
          <p:cNvGrpSpPr/>
          <p:nvPr/>
        </p:nvGrpSpPr>
        <p:grpSpPr>
          <a:xfrm rot="19419793">
            <a:off x="7431817" y="381667"/>
            <a:ext cx="209550" cy="260323"/>
            <a:chOff x="-89909" y="129154"/>
            <a:chExt cx="209550" cy="260323"/>
          </a:xfrm>
        </p:grpSpPr>
        <p:sp>
          <p:nvSpPr>
            <p:cNvPr id="130" name="Freeform: Shape 129"/>
            <p:cNvSpPr/>
            <p:nvPr/>
          </p:nvSpPr>
          <p:spPr>
            <a:xfrm rot="252661">
              <a:off x="-25247" y="129154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/>
            <p:cNvSpPr/>
            <p:nvPr/>
          </p:nvSpPr>
          <p:spPr>
            <a:xfrm rot="252661">
              <a:off x="-89909" y="170402"/>
              <a:ext cx="209550" cy="219075"/>
            </a:xfrm>
            <a:custGeom>
              <a:avLst/>
              <a:gdLst>
                <a:gd name="connsiteX0" fmla="*/ 206216 w 209550"/>
                <a:gd name="connsiteY0" fmla="*/ 110966 h 219075"/>
                <a:gd name="connsiteX1" fmla="*/ 106204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6216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6216" y="110966"/>
                  </a:moveTo>
                  <a:cubicBezTo>
                    <a:pt x="206216" y="168116"/>
                    <a:pt x="161449" y="214789"/>
                    <a:pt x="106204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1449" y="7144"/>
                    <a:pt x="206216" y="52864"/>
                    <a:pt x="206216" y="110966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32" name="Group 131"/>
          <p:cNvGrpSpPr/>
          <p:nvPr/>
        </p:nvGrpSpPr>
        <p:grpSpPr>
          <a:xfrm rot="797122">
            <a:off x="8290729" y="367334"/>
            <a:ext cx="276225" cy="313973"/>
            <a:chOff x="890249" y="356037"/>
            <a:chExt cx="276225" cy="313973"/>
          </a:xfrm>
        </p:grpSpPr>
        <p:sp>
          <p:nvSpPr>
            <p:cNvPr id="133" name="Freeform: Shape 132"/>
            <p:cNvSpPr/>
            <p:nvPr/>
          </p:nvSpPr>
          <p:spPr>
            <a:xfrm rot="252661">
              <a:off x="931363" y="356037"/>
              <a:ext cx="142875" cy="152400"/>
            </a:xfrm>
            <a:custGeom>
              <a:avLst/>
              <a:gdLst>
                <a:gd name="connsiteX0" fmla="*/ 139304 w 142875"/>
                <a:gd name="connsiteY0" fmla="*/ 116132 h 152400"/>
                <a:gd name="connsiteX1" fmla="*/ 55306 w 142875"/>
                <a:gd name="connsiteY1" fmla="*/ 152267 h 152400"/>
                <a:gd name="connsiteX2" fmla="*/ 9385 w 142875"/>
                <a:gd name="connsiteY2" fmla="*/ 45520 h 152400"/>
                <a:gd name="connsiteX3" fmla="*/ 93383 w 142875"/>
                <a:gd name="connsiteY3" fmla="*/ 938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152400">
                  <a:moveTo>
                    <a:pt x="139304" y="116132"/>
                  </a:moveTo>
                  <a:lnTo>
                    <a:pt x="55306" y="152267"/>
                  </a:lnTo>
                  <a:lnTo>
                    <a:pt x="9385" y="45520"/>
                  </a:lnTo>
                  <a:lnTo>
                    <a:pt x="93383" y="9385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rgbClr val="00008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36" name="Group 135"/>
          <p:cNvGrpSpPr/>
          <p:nvPr/>
        </p:nvGrpSpPr>
        <p:grpSpPr>
          <a:xfrm>
            <a:off x="9696393" y="339317"/>
            <a:ext cx="209550" cy="267853"/>
            <a:chOff x="235971" y="436726"/>
            <a:chExt cx="209550" cy="267853"/>
          </a:xfrm>
        </p:grpSpPr>
        <p:sp>
          <p:nvSpPr>
            <p:cNvPr id="137" name="Freeform: Shape 136"/>
            <p:cNvSpPr/>
            <p:nvPr/>
          </p:nvSpPr>
          <p:spPr>
            <a:xfrm rot="252661">
              <a:off x="302143" y="436726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/>
            <p:cNvSpPr/>
            <p:nvPr/>
          </p:nvSpPr>
          <p:spPr>
            <a:xfrm rot="252661">
              <a:off x="235971" y="485504"/>
              <a:ext cx="209550" cy="219075"/>
            </a:xfrm>
            <a:custGeom>
              <a:avLst/>
              <a:gdLst>
                <a:gd name="connsiteX0" fmla="*/ 207169 w 209550"/>
                <a:gd name="connsiteY0" fmla="*/ 110966 h 219075"/>
                <a:gd name="connsiteX1" fmla="*/ 107156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7169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7169" y="110966"/>
                  </a:moveTo>
                  <a:cubicBezTo>
                    <a:pt x="207169" y="168116"/>
                    <a:pt x="162401" y="214789"/>
                    <a:pt x="107156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2401" y="7144"/>
                    <a:pt x="207169" y="53816"/>
                    <a:pt x="207169" y="110966"/>
                  </a:cubicBezTo>
                  <a:close/>
                </a:path>
              </a:pathLst>
            </a:custGeom>
            <a:solidFill>
              <a:schemeClr val="accent2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39" name="Group 138"/>
          <p:cNvGrpSpPr/>
          <p:nvPr/>
        </p:nvGrpSpPr>
        <p:grpSpPr>
          <a:xfrm rot="19818517">
            <a:off x="10555853" y="281416"/>
            <a:ext cx="257175" cy="290788"/>
            <a:chOff x="1331866" y="661939"/>
            <a:chExt cx="257175" cy="290788"/>
          </a:xfrm>
        </p:grpSpPr>
        <p:sp>
          <p:nvSpPr>
            <p:cNvPr id="140" name="Freeform: Shape 139"/>
            <p:cNvSpPr/>
            <p:nvPr/>
          </p:nvSpPr>
          <p:spPr>
            <a:xfrm rot="252661">
              <a:off x="1427806" y="661939"/>
              <a:ext cx="123825" cy="142875"/>
            </a:xfrm>
            <a:custGeom>
              <a:avLst/>
              <a:gdLst>
                <a:gd name="connsiteX0" fmla="*/ 124485 w 123825"/>
                <a:gd name="connsiteY0" fmla="*/ 29795 h 142875"/>
                <a:gd name="connsiteX1" fmla="*/ 97556 w 123825"/>
                <a:gd name="connsiteY1" fmla="*/ 142837 h 142875"/>
                <a:gd name="connsiteX2" fmla="*/ 8605 w 123825"/>
                <a:gd name="connsiteY2" fmla="*/ 121647 h 142875"/>
                <a:gd name="connsiteX3" fmla="*/ 35534 w 123825"/>
                <a:gd name="connsiteY3" fmla="*/ 860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142875">
                  <a:moveTo>
                    <a:pt x="124485" y="29795"/>
                  </a:moveTo>
                  <a:lnTo>
                    <a:pt x="97556" y="142837"/>
                  </a:lnTo>
                  <a:lnTo>
                    <a:pt x="8605" y="121647"/>
                  </a:lnTo>
                  <a:lnTo>
                    <a:pt x="35534" y="8605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/>
            <p:cNvSpPr/>
            <p:nvPr/>
          </p:nvSpPr>
          <p:spPr>
            <a:xfrm rot="252661">
              <a:off x="1331866" y="695552"/>
              <a:ext cx="257175" cy="257175"/>
            </a:xfrm>
            <a:custGeom>
              <a:avLst/>
              <a:gdLst>
                <a:gd name="connsiteX0" fmla="*/ 227245 w 257175"/>
                <a:gd name="connsiteY0" fmla="*/ 155955 h 257175"/>
                <a:gd name="connsiteX1" fmla="*/ 105895 w 257175"/>
                <a:gd name="connsiteY1" fmla="*/ 233775 h 257175"/>
                <a:gd name="connsiteX2" fmla="*/ 32665 w 257175"/>
                <a:gd name="connsiteY2" fmla="*/ 109601 h 257175"/>
                <a:gd name="connsiteX3" fmla="*/ 154015 w 257175"/>
                <a:gd name="connsiteY3" fmla="*/ 31782 h 257175"/>
                <a:gd name="connsiteX4" fmla="*/ 227245 w 257175"/>
                <a:gd name="connsiteY4" fmla="*/ 155955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75" h="257175">
                  <a:moveTo>
                    <a:pt x="227245" y="155955"/>
                  </a:moveTo>
                  <a:cubicBezTo>
                    <a:pt x="214001" y="211549"/>
                    <a:pt x="159636" y="246577"/>
                    <a:pt x="105895" y="233775"/>
                  </a:cubicBezTo>
                  <a:cubicBezTo>
                    <a:pt x="52154" y="220972"/>
                    <a:pt x="19421" y="165196"/>
                    <a:pt x="32665" y="109601"/>
                  </a:cubicBezTo>
                  <a:cubicBezTo>
                    <a:pt x="45909" y="54007"/>
                    <a:pt x="100273" y="18979"/>
                    <a:pt x="154015" y="31782"/>
                  </a:cubicBezTo>
                  <a:cubicBezTo>
                    <a:pt x="207756" y="44584"/>
                    <a:pt x="240489" y="100361"/>
                    <a:pt x="227245" y="155955"/>
                  </a:cubicBezTo>
                  <a:close/>
                </a:path>
              </a:pathLst>
            </a:custGeom>
            <a:solidFill>
              <a:schemeClr val="accent2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2" name="Group 141"/>
          <p:cNvGrpSpPr/>
          <p:nvPr/>
        </p:nvGrpSpPr>
        <p:grpSpPr>
          <a:xfrm rot="21026925">
            <a:off x="9243693" y="341477"/>
            <a:ext cx="209550" cy="260323"/>
            <a:chOff x="-89909" y="129154"/>
            <a:chExt cx="209550" cy="260323"/>
          </a:xfrm>
        </p:grpSpPr>
        <p:sp>
          <p:nvSpPr>
            <p:cNvPr id="143" name="Freeform: Shape 142"/>
            <p:cNvSpPr/>
            <p:nvPr/>
          </p:nvSpPr>
          <p:spPr>
            <a:xfrm rot="252661">
              <a:off x="-25247" y="129154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/>
            <p:cNvSpPr/>
            <p:nvPr/>
          </p:nvSpPr>
          <p:spPr>
            <a:xfrm rot="252661">
              <a:off x="-89909" y="170402"/>
              <a:ext cx="209550" cy="219075"/>
            </a:xfrm>
            <a:custGeom>
              <a:avLst/>
              <a:gdLst>
                <a:gd name="connsiteX0" fmla="*/ 206216 w 209550"/>
                <a:gd name="connsiteY0" fmla="*/ 110966 h 219075"/>
                <a:gd name="connsiteX1" fmla="*/ 106204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6216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6216" y="110966"/>
                  </a:moveTo>
                  <a:cubicBezTo>
                    <a:pt x="206216" y="168116"/>
                    <a:pt x="161449" y="214789"/>
                    <a:pt x="106204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1449" y="7144"/>
                    <a:pt x="206216" y="52864"/>
                    <a:pt x="206216" y="110966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5" name="Group 144"/>
          <p:cNvGrpSpPr/>
          <p:nvPr/>
        </p:nvGrpSpPr>
        <p:grpSpPr>
          <a:xfrm rot="790319">
            <a:off x="10102605" y="279519"/>
            <a:ext cx="276225" cy="313973"/>
            <a:chOff x="890249" y="356037"/>
            <a:chExt cx="276225" cy="313973"/>
          </a:xfrm>
        </p:grpSpPr>
        <p:sp>
          <p:nvSpPr>
            <p:cNvPr id="146" name="Freeform: Shape 145"/>
            <p:cNvSpPr/>
            <p:nvPr/>
          </p:nvSpPr>
          <p:spPr>
            <a:xfrm rot="252661">
              <a:off x="931363" y="356037"/>
              <a:ext cx="142875" cy="152400"/>
            </a:xfrm>
            <a:custGeom>
              <a:avLst/>
              <a:gdLst>
                <a:gd name="connsiteX0" fmla="*/ 139304 w 142875"/>
                <a:gd name="connsiteY0" fmla="*/ 116132 h 152400"/>
                <a:gd name="connsiteX1" fmla="*/ 55306 w 142875"/>
                <a:gd name="connsiteY1" fmla="*/ 152267 h 152400"/>
                <a:gd name="connsiteX2" fmla="*/ 9385 w 142875"/>
                <a:gd name="connsiteY2" fmla="*/ 45520 h 152400"/>
                <a:gd name="connsiteX3" fmla="*/ 93383 w 142875"/>
                <a:gd name="connsiteY3" fmla="*/ 938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152400">
                  <a:moveTo>
                    <a:pt x="139304" y="116132"/>
                  </a:moveTo>
                  <a:lnTo>
                    <a:pt x="55306" y="152267"/>
                  </a:lnTo>
                  <a:lnTo>
                    <a:pt x="9385" y="45520"/>
                  </a:lnTo>
                  <a:lnTo>
                    <a:pt x="93383" y="9385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rgbClr val="00008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9" name="Group 148"/>
          <p:cNvGrpSpPr/>
          <p:nvPr/>
        </p:nvGrpSpPr>
        <p:grpSpPr>
          <a:xfrm>
            <a:off x="11508269" y="203877"/>
            <a:ext cx="209550" cy="267853"/>
            <a:chOff x="235971" y="436726"/>
            <a:chExt cx="209550" cy="267853"/>
          </a:xfrm>
        </p:grpSpPr>
        <p:sp>
          <p:nvSpPr>
            <p:cNvPr id="150" name="Freeform: Shape 149"/>
            <p:cNvSpPr/>
            <p:nvPr/>
          </p:nvSpPr>
          <p:spPr>
            <a:xfrm rot="252661">
              <a:off x="302143" y="436726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/>
            <p:cNvSpPr/>
            <p:nvPr/>
          </p:nvSpPr>
          <p:spPr>
            <a:xfrm rot="252661">
              <a:off x="235971" y="485504"/>
              <a:ext cx="209550" cy="219075"/>
            </a:xfrm>
            <a:custGeom>
              <a:avLst/>
              <a:gdLst>
                <a:gd name="connsiteX0" fmla="*/ 207169 w 209550"/>
                <a:gd name="connsiteY0" fmla="*/ 110966 h 219075"/>
                <a:gd name="connsiteX1" fmla="*/ 107156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7169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7169" y="110966"/>
                  </a:moveTo>
                  <a:cubicBezTo>
                    <a:pt x="207169" y="168116"/>
                    <a:pt x="162401" y="214789"/>
                    <a:pt x="107156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2401" y="7144"/>
                    <a:pt x="207169" y="53816"/>
                    <a:pt x="207169" y="110966"/>
                  </a:cubicBezTo>
                  <a:close/>
                </a:path>
              </a:pathLst>
            </a:custGeom>
            <a:solidFill>
              <a:schemeClr val="accent2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55" name="Group 154"/>
          <p:cNvGrpSpPr/>
          <p:nvPr/>
        </p:nvGrpSpPr>
        <p:grpSpPr>
          <a:xfrm>
            <a:off x="11055569" y="225087"/>
            <a:ext cx="209550" cy="260323"/>
            <a:chOff x="-89909" y="129154"/>
            <a:chExt cx="209550" cy="260323"/>
          </a:xfrm>
        </p:grpSpPr>
        <p:sp>
          <p:nvSpPr>
            <p:cNvPr id="156" name="Freeform: Shape 155"/>
            <p:cNvSpPr/>
            <p:nvPr/>
          </p:nvSpPr>
          <p:spPr>
            <a:xfrm rot="252661">
              <a:off x="-25247" y="129154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/>
            <p:cNvSpPr/>
            <p:nvPr/>
          </p:nvSpPr>
          <p:spPr>
            <a:xfrm rot="252661">
              <a:off x="-89909" y="170402"/>
              <a:ext cx="209550" cy="219075"/>
            </a:xfrm>
            <a:custGeom>
              <a:avLst/>
              <a:gdLst>
                <a:gd name="connsiteX0" fmla="*/ 206216 w 209550"/>
                <a:gd name="connsiteY0" fmla="*/ 110966 h 219075"/>
                <a:gd name="connsiteX1" fmla="*/ 106204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6216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6216" y="110966"/>
                  </a:moveTo>
                  <a:cubicBezTo>
                    <a:pt x="206216" y="168116"/>
                    <a:pt x="161449" y="214789"/>
                    <a:pt x="106204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1449" y="7144"/>
                    <a:pt x="206216" y="52864"/>
                    <a:pt x="206216" y="110966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58" name="Group 157"/>
          <p:cNvGrpSpPr/>
          <p:nvPr/>
        </p:nvGrpSpPr>
        <p:grpSpPr>
          <a:xfrm>
            <a:off x="11914481" y="144079"/>
            <a:ext cx="276225" cy="313973"/>
            <a:chOff x="890249" y="356037"/>
            <a:chExt cx="276225" cy="313973"/>
          </a:xfrm>
        </p:grpSpPr>
        <p:sp>
          <p:nvSpPr>
            <p:cNvPr id="159" name="Freeform: Shape 158"/>
            <p:cNvSpPr/>
            <p:nvPr/>
          </p:nvSpPr>
          <p:spPr>
            <a:xfrm rot="252661">
              <a:off x="931363" y="356037"/>
              <a:ext cx="142875" cy="152400"/>
            </a:xfrm>
            <a:custGeom>
              <a:avLst/>
              <a:gdLst>
                <a:gd name="connsiteX0" fmla="*/ 139304 w 142875"/>
                <a:gd name="connsiteY0" fmla="*/ 116132 h 152400"/>
                <a:gd name="connsiteX1" fmla="*/ 55306 w 142875"/>
                <a:gd name="connsiteY1" fmla="*/ 152267 h 152400"/>
                <a:gd name="connsiteX2" fmla="*/ 9385 w 142875"/>
                <a:gd name="connsiteY2" fmla="*/ 45520 h 152400"/>
                <a:gd name="connsiteX3" fmla="*/ 93383 w 142875"/>
                <a:gd name="connsiteY3" fmla="*/ 938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152400">
                  <a:moveTo>
                    <a:pt x="139304" y="116132"/>
                  </a:moveTo>
                  <a:lnTo>
                    <a:pt x="55306" y="152267"/>
                  </a:lnTo>
                  <a:lnTo>
                    <a:pt x="9385" y="45520"/>
                  </a:lnTo>
                  <a:lnTo>
                    <a:pt x="93383" y="9385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rgbClr val="00008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E574C9A8-5CCF-4495-8DCB-F8C07B0703D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49636" y="3226513"/>
            <a:ext cx="3493364" cy="3600000"/>
          </a:xfrm>
        </p:spPr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AF932903-7172-4E1C-B6C3-E4BDCC881AF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0" r="15250"/>
          <a:stretch>
            <a:fillRect/>
          </a:stretch>
        </p:blipFill>
        <p:spPr>
          <a:xfrm>
            <a:off x="4337440" y="2227698"/>
            <a:ext cx="2383903" cy="2383903"/>
          </a:xfrm>
        </p:spPr>
      </p:pic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AD0B1B21-35D5-4F57-A498-C6D5F95264F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>
            <a:fillRect/>
          </a:stretch>
        </p:blipFill>
        <p:spPr>
          <a:xfrm>
            <a:off x="448408" y="2641193"/>
            <a:ext cx="2258320" cy="2258320"/>
          </a:xfrm>
        </p:spPr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BBEE12B2-CA95-4333-B399-58073BFC4C3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1" r="2501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677959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자유형: 도형 4"/>
          <p:cNvSpPr/>
          <p:nvPr/>
        </p:nvSpPr>
        <p:spPr>
          <a:xfrm>
            <a:off x="1" y="0"/>
            <a:ext cx="4291011" cy="6858000"/>
          </a:xfrm>
          <a:custGeom>
            <a:avLst/>
            <a:gdLst>
              <a:gd name="connsiteX0" fmla="*/ 2588398 w 4291011"/>
              <a:gd name="connsiteY0" fmla="*/ 0 h 6858000"/>
              <a:gd name="connsiteX1" fmla="*/ 4291011 w 4291011"/>
              <a:gd name="connsiteY1" fmla="*/ 0 h 6858000"/>
              <a:gd name="connsiteX2" fmla="*/ 992999 w 4291011"/>
              <a:gd name="connsiteY2" fmla="*/ 6858000 h 6858000"/>
              <a:gd name="connsiteX3" fmla="*/ 0 w 4291011"/>
              <a:gd name="connsiteY3" fmla="*/ 6858000 h 6858000"/>
              <a:gd name="connsiteX4" fmla="*/ 0 w 4291011"/>
              <a:gd name="connsiteY4" fmla="*/ 53824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1011" h="6858000">
                <a:moveTo>
                  <a:pt x="2588398" y="0"/>
                </a:moveTo>
                <a:lnTo>
                  <a:pt x="4291011" y="0"/>
                </a:lnTo>
                <a:lnTo>
                  <a:pt x="992999" y="6858000"/>
                </a:lnTo>
                <a:lnTo>
                  <a:pt x="0" y="6858000"/>
                </a:lnTo>
                <a:lnTo>
                  <a:pt x="0" y="5382404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98828A12-998A-4276-939C-A532AB0B7A5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8" r="17648"/>
          <a:stretch>
            <a:fillRect/>
          </a:stretch>
        </p:blipFill>
        <p:spPr/>
      </p:pic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6BE57D8F-2891-46B2-A4B5-A32755A033F6}"/>
              </a:ext>
            </a:extLst>
          </p:cNvPr>
          <p:cNvSpPr/>
          <p:nvPr/>
        </p:nvSpPr>
        <p:spPr>
          <a:xfrm>
            <a:off x="5777803" y="874208"/>
            <a:ext cx="6039425" cy="5426110"/>
          </a:xfrm>
          <a:prstGeom prst="triangle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CCBEF69-AE39-4561-8388-E70AF4F5880B}"/>
              </a:ext>
            </a:extLst>
          </p:cNvPr>
          <p:cNvSpPr txBox="1"/>
          <p:nvPr/>
        </p:nvSpPr>
        <p:spPr>
          <a:xfrm>
            <a:off x="6797984" y="2821284"/>
            <a:ext cx="399906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ctr">
              <a:buAutoNum type="arabicPeriod"/>
            </a:pPr>
            <a:r>
              <a:rPr lang="en-SG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SG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SG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SG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SG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SG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SG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SG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SG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SG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SG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endParaRPr lang="en-SG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419383-7BA3-48C1-A783-FB29B1992E74}"/>
              </a:ext>
            </a:extLst>
          </p:cNvPr>
          <p:cNvSpPr/>
          <p:nvPr/>
        </p:nvSpPr>
        <p:spPr>
          <a:xfrm>
            <a:off x="4165227" y="2480251"/>
            <a:ext cx="884255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lang="vi-VN" sz="3800" b="1" i="1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miền Nam ra </a:t>
            </a:r>
            <a:r>
              <a:rPr lang="vi-VN" sz="3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vi-VN" sz="3800" b="1" i="1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lăng </a:t>
            </a:r>
            <a:r>
              <a:rPr lang="vi-VN" sz="3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br>
              <a:rPr lang="vi-VN" sz="3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800" b="1" i="1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 thấy trong sương </a:t>
            </a:r>
            <a:r>
              <a:rPr lang="vi-VN" sz="3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tre bát ngát</a:t>
            </a:r>
            <a:br>
              <a:rPr lang="vi-VN" sz="3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800" b="1" i="1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Ôi! </a:t>
            </a:r>
            <a:r>
              <a:rPr lang="vi-VN" sz="3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tre xanh xanh </a:t>
            </a:r>
            <a:r>
              <a:rPr lang="vi-VN" sz="3800" b="1" i="1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 Nam</a:t>
            </a:r>
            <a:br>
              <a:rPr lang="vi-VN" sz="3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 táp mưa sa, đứng thẳng hàng.</a:t>
            </a:r>
            <a:endParaRPr lang="en-SG" sz="3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13" descr="—Pngtree—cartoon bamboo_2856184.png">
            <a:extLst>
              <a:ext uri="{FF2B5EF4-FFF2-40B4-BE49-F238E27FC236}">
                <a16:creationId xmlns:a16="http://schemas.microsoft.com/office/drawing/2014/main" id="{DBE7F8D8-2450-47C0-B3BD-D4052F45CC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001" b="5556"/>
          <a:stretch>
            <a:fillRect/>
          </a:stretch>
        </p:blipFill>
        <p:spPr bwMode="auto">
          <a:xfrm>
            <a:off x="0" y="0"/>
            <a:ext cx="589838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545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이등변 삼각형 1"/>
          <p:cNvSpPr/>
          <p:nvPr/>
        </p:nvSpPr>
        <p:spPr>
          <a:xfrm rot="19800000">
            <a:off x="-37259" y="236516"/>
            <a:ext cx="6117151" cy="5273405"/>
          </a:xfrm>
          <a:prstGeom prst="triangl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B54496AA-EADB-49EA-805A-D383BF593CD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7" r="11777"/>
          <a:stretch>
            <a:fillRect/>
          </a:stretch>
        </p:blipFill>
        <p:spPr>
          <a:xfrm>
            <a:off x="83709" y="184742"/>
            <a:ext cx="6699339" cy="5844144"/>
          </a:xfr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25341DC-DCB0-4686-A997-00A1995647FC}"/>
              </a:ext>
            </a:extLst>
          </p:cNvPr>
          <p:cNvSpPr/>
          <p:nvPr/>
        </p:nvSpPr>
        <p:spPr>
          <a:xfrm>
            <a:off x="7340163" y="618309"/>
            <a:ext cx="4325972" cy="126419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lang="vi-VN" sz="3600" b="1" i="1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miền Nam ra thăm lăng </a:t>
            </a:r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endParaRPr lang="ko-KR" altLang="en-US" sz="36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D7451E-BD87-435D-81AF-CABB25CB95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96743" y="1782870"/>
            <a:ext cx="1839521" cy="1839521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B9DB8CE-3D94-43F5-8F37-EB59955E8EB1}"/>
              </a:ext>
            </a:extLst>
          </p:cNvPr>
          <p:cNvSpPr/>
          <p:nvPr/>
        </p:nvSpPr>
        <p:spPr>
          <a:xfrm>
            <a:off x="7681804" y="3252130"/>
            <a:ext cx="3753216" cy="74518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vi-VN" altLang="ko-K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ko-K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altLang="ko-KR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altLang="ko-K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ko-KR" sz="3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- </a:t>
            </a:r>
            <a:r>
              <a:rPr lang="en-US" altLang="ko-KR" sz="32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endParaRPr lang="en-US" altLang="ko-KR" sz="3200" i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FZShuTi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354AEC5-3CF1-4EF9-A18F-FB3BFCB377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96743" y="3916928"/>
            <a:ext cx="1839521" cy="1839521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6BF475F-9488-468B-A4B5-6150446616C4}"/>
              </a:ext>
            </a:extLst>
          </p:cNvPr>
          <p:cNvSpPr/>
          <p:nvPr/>
        </p:nvSpPr>
        <p:spPr>
          <a:xfrm>
            <a:off x="7681804" y="5406288"/>
            <a:ext cx="3753216" cy="88779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altLang="ko-K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altLang="ko-K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ko-KR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ko-K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endParaRPr lang="en-US" altLang="ko-KR" sz="3200" i="1" dirty="0">
              <a:solidFill>
                <a:srgbClr val="FF0000"/>
              </a:solidFill>
              <a:latin typeface="Times New Roman" panose="02020603050405020304" pitchFamily="18" charset="0"/>
              <a:ea typeface="FZShuTi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25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7D363C9D-636E-4F60-A0C2-7120BA1597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50828120"/>
              </p:ext>
            </p:extLst>
          </p:nvPr>
        </p:nvGraphicFramePr>
        <p:xfrm>
          <a:off x="3629688" y="85029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5CF2576D-1E2A-474D-A1A8-B54AB46B72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86" y="865175"/>
            <a:ext cx="4731768" cy="534297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77442A2-DF71-4E13-8CDF-5FEC76660F07}"/>
              </a:ext>
            </a:extLst>
          </p:cNvPr>
          <p:cNvGrpSpPr/>
          <p:nvPr/>
        </p:nvGrpSpPr>
        <p:grpSpPr>
          <a:xfrm>
            <a:off x="4307021" y="865175"/>
            <a:ext cx="7301112" cy="1251211"/>
            <a:chOff x="752110" y="642350"/>
            <a:chExt cx="7301111" cy="1083733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EDBA99A-CB69-4F2C-A88F-80C1B42EB585}"/>
                </a:ext>
              </a:extLst>
            </p:cNvPr>
            <p:cNvSpPr/>
            <p:nvPr/>
          </p:nvSpPr>
          <p:spPr>
            <a:xfrm>
              <a:off x="752110" y="642350"/>
              <a:ext cx="7301111" cy="1083733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B29F813-F061-44EE-96ED-786F2E90BE0D}"/>
                </a:ext>
              </a:extLst>
            </p:cNvPr>
            <p:cNvSpPr txBox="1"/>
            <p:nvPr/>
          </p:nvSpPr>
          <p:spPr>
            <a:xfrm>
              <a:off x="1288394" y="642350"/>
              <a:ext cx="6764827" cy="108373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86360" rIns="86360" bIns="86360" numCol="1" spcCol="1270" anchor="ctr" anchorCtr="0">
              <a:noAutofit/>
            </a:bodyPr>
            <a:lstStyle/>
            <a:p>
              <a:pPr marL="0" lvl="0" indent="0" algn="l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3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giảm</a:t>
              </a:r>
              <a:r>
                <a:rPr lang="en-US" sz="3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3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tránh</a:t>
              </a:r>
              <a:r>
                <a:rPr lang="en-US" sz="3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“</a:t>
              </a:r>
              <a:r>
                <a:rPr lang="en-US" sz="3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thăm</a:t>
              </a:r>
              <a:r>
                <a:rPr lang="en-US" sz="3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  <a:endParaRPr lang="en-SG" sz="3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E032416E-76FB-4138-B795-ED68C3CFEF56}"/>
              </a:ext>
            </a:extLst>
          </p:cNvPr>
          <p:cNvSpPr/>
          <p:nvPr/>
        </p:nvSpPr>
        <p:spPr>
          <a:xfrm>
            <a:off x="3629687" y="755686"/>
            <a:ext cx="1607736" cy="1538040"/>
          </a:xfrm>
          <a:prstGeom prst="ellips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3F0136D-A1FC-402A-98A8-D7B29486FD0E}"/>
              </a:ext>
            </a:extLst>
          </p:cNvPr>
          <p:cNvGrpSpPr/>
          <p:nvPr/>
        </p:nvGrpSpPr>
        <p:grpSpPr>
          <a:xfrm>
            <a:off x="4984354" y="2817273"/>
            <a:ext cx="6623836" cy="1251211"/>
            <a:chOff x="996086" y="774110"/>
            <a:chExt cx="7103330" cy="154800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6177A77-9A08-4797-9775-BF6A120409CF}"/>
                </a:ext>
              </a:extLst>
            </p:cNvPr>
            <p:cNvSpPr/>
            <p:nvPr/>
          </p:nvSpPr>
          <p:spPr>
            <a:xfrm>
              <a:off x="996086" y="774110"/>
              <a:ext cx="7103330" cy="1548004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39D0203-1D82-46BB-BCF1-86CA19531A3B}"/>
                </a:ext>
              </a:extLst>
            </p:cNvPr>
            <p:cNvSpPr txBox="1"/>
            <p:nvPr/>
          </p:nvSpPr>
          <p:spPr>
            <a:xfrm>
              <a:off x="996086" y="774110"/>
              <a:ext cx="7103330" cy="154800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28729" tIns="86360" rIns="86360" bIns="86360" numCol="1" spcCol="1270" anchor="ctr" anchorCtr="0">
              <a:noAutofit/>
            </a:bodyPr>
            <a:lstStyle/>
            <a:p>
              <a:pPr marL="0" lvl="0" indent="0" algn="l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400" kern="1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 </a:t>
              </a:r>
              <a:r>
                <a:rPr lang="en-US" sz="3400" kern="1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Giảm</a:t>
              </a:r>
              <a:r>
                <a:rPr lang="en-US" sz="3400" kern="1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3400" kern="1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nhẹ</a:t>
              </a:r>
              <a:r>
                <a:rPr lang="en-US" sz="3400" kern="1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3400" kern="1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nỗi</a:t>
              </a:r>
              <a:r>
                <a:rPr lang="en-US" sz="3400" kern="1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3400" kern="1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đau</a:t>
              </a:r>
              <a:r>
                <a:rPr lang="en-US" sz="3400" kern="1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3400" kern="1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mất</a:t>
              </a:r>
              <a:r>
                <a:rPr lang="en-US" sz="3400" kern="1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3400" kern="1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mát</a:t>
              </a:r>
              <a:r>
                <a:rPr lang="en-US" sz="3400" kern="1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, </a:t>
              </a:r>
              <a:r>
                <a:rPr lang="en-US" sz="3400" kern="1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đau</a:t>
              </a:r>
              <a:r>
                <a:rPr lang="en-US" sz="3400" kern="1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3400" kern="1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thương</a:t>
              </a:r>
              <a:endParaRPr lang="en-SG" sz="3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3BC84377-9541-4B7F-A10B-91B5904F4F2B}"/>
              </a:ext>
            </a:extLst>
          </p:cNvPr>
          <p:cNvSpPr/>
          <p:nvPr/>
        </p:nvSpPr>
        <p:spPr>
          <a:xfrm>
            <a:off x="4149970" y="2637237"/>
            <a:ext cx="1607736" cy="1538040"/>
          </a:xfrm>
          <a:prstGeom prst="ellips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SG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5B50AFF-5473-47FD-B9E5-42276029E214}"/>
              </a:ext>
            </a:extLst>
          </p:cNvPr>
          <p:cNvGrpSpPr/>
          <p:nvPr/>
        </p:nvGrpSpPr>
        <p:grpSpPr>
          <a:xfrm>
            <a:off x="4307021" y="4789266"/>
            <a:ext cx="7301112" cy="1251211"/>
            <a:chOff x="920573" y="774110"/>
            <a:chExt cx="7244212" cy="154800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D7A3305-C3B3-44E2-9C08-652AEE5B70C5}"/>
                </a:ext>
              </a:extLst>
            </p:cNvPr>
            <p:cNvSpPr/>
            <p:nvPr/>
          </p:nvSpPr>
          <p:spPr>
            <a:xfrm>
              <a:off x="996086" y="774110"/>
              <a:ext cx="7168699" cy="1548004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AF86211-5152-4525-BDAD-D607A5321057}"/>
                </a:ext>
              </a:extLst>
            </p:cNvPr>
            <p:cNvSpPr txBox="1"/>
            <p:nvPr/>
          </p:nvSpPr>
          <p:spPr>
            <a:xfrm>
              <a:off x="920573" y="992874"/>
              <a:ext cx="7095822" cy="110835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28729" tIns="86360" rIns="86360" bIns="86360" numCol="1" spcCol="1270" anchor="ctr" anchorCtr="0">
              <a:noAutofit/>
            </a:bodyPr>
            <a:lstStyle/>
            <a:p>
              <a:pPr lvl="0" algn="just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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Bất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tử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hóa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hình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tượng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Bác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trong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lòng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những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người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con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miền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Nam</a:t>
              </a:r>
              <a:endParaRPr lang="en-SG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E3ED1C13-7F37-4EFE-9FD1-345993C42DE0}"/>
              </a:ext>
            </a:extLst>
          </p:cNvPr>
          <p:cNvSpPr/>
          <p:nvPr/>
        </p:nvSpPr>
        <p:spPr>
          <a:xfrm>
            <a:off x="3548743" y="4643390"/>
            <a:ext cx="1607736" cy="1538040"/>
          </a:xfrm>
          <a:prstGeom prst="ellips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419573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10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áº¿t quáº£ hÃ¬nh áº£nh cho bÃ¡c nhá» miá»n nam">
            <a:extLst>
              <a:ext uri="{FF2B5EF4-FFF2-40B4-BE49-F238E27FC236}">
                <a16:creationId xmlns:a16="http://schemas.microsoft.com/office/drawing/2014/main" id="{96E214C1-FC3D-49D6-B70F-17200B8FE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63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305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—Pngtree—bamboo natural illustration_3466443.png">
            <a:extLst>
              <a:ext uri="{FF2B5EF4-FFF2-40B4-BE49-F238E27FC236}">
                <a16:creationId xmlns:a16="http://schemas.microsoft.com/office/drawing/2014/main" id="{3BA788E4-75F5-4FB9-BDC8-88A12DD285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7"/>
          <a:stretch>
            <a:fillRect/>
          </a:stretch>
        </p:blipFill>
        <p:spPr bwMode="auto">
          <a:xfrm>
            <a:off x="7315200" y="0"/>
            <a:ext cx="4876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Káº¿t quáº£ hÃ¬nh áº£nh cho hÃ ng tre trÆ°á»c lÄng bÃ¡c">
            <a:extLst>
              <a:ext uri="{FF2B5EF4-FFF2-40B4-BE49-F238E27FC236}">
                <a16:creationId xmlns:a16="http://schemas.microsoft.com/office/drawing/2014/main" id="{E5C71770-6FCF-4ED7-A175-9D071646E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75" y="3977447"/>
            <a:ext cx="1308225" cy="10965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A2203BC7-17DD-4FFB-BFFB-E2C2D213311F}"/>
              </a:ext>
            </a:extLst>
          </p:cNvPr>
          <p:cNvSpPr/>
          <p:nvPr/>
        </p:nvSpPr>
        <p:spPr>
          <a:xfrm>
            <a:off x="774575" y="2717800"/>
            <a:ext cx="7442325" cy="104816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2578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</a:rPr>
              <a:t>Hình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</a:rPr>
              <a:t>ảnh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</a:rPr>
              <a:t> “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</a:rPr>
              <a:t>tre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</a:rPr>
              <a:t>”</a:t>
            </a:r>
            <a:endParaRPr lang="en-SG" sz="4800" dirty="0">
              <a:solidFill>
                <a:srgbClr val="FF0000"/>
              </a:solidFill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99DF38A-0291-4C4C-BD49-5E9B0AB25EBD}"/>
              </a:ext>
            </a:extLst>
          </p:cNvPr>
          <p:cNvSpPr/>
          <p:nvPr/>
        </p:nvSpPr>
        <p:spPr>
          <a:xfrm>
            <a:off x="2298700" y="4003586"/>
            <a:ext cx="5918200" cy="104816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2578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</a:rPr>
              <a:t>Hình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</a:rPr>
              <a:t>ảnh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</a:rPr>
              <a:t>thực</a:t>
            </a:r>
            <a:endParaRPr lang="en-SG" sz="3200" b="1" dirty="0">
              <a:solidFill>
                <a:schemeClr val="tx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6DD05CF-DBA9-459D-A289-AE64C6D01F8E}"/>
              </a:ext>
            </a:extLst>
          </p:cNvPr>
          <p:cNvSpPr/>
          <p:nvPr/>
        </p:nvSpPr>
        <p:spPr>
          <a:xfrm>
            <a:off x="392213" y="345304"/>
            <a:ext cx="820152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>
              <a:defRPr/>
            </a:pPr>
            <a:r>
              <a:rPr lang="vi-VN" sz="3600" b="1" i="1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 thấy trong sương hàng tre bát ngát</a:t>
            </a:r>
            <a:br>
              <a:rPr 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600" b="1" i="1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Ôi! Hàng tre xanh xanh Việt Nam</a:t>
            </a:r>
            <a:br>
              <a:rPr 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600" b="1" i="1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 táp mưa sa, đứng thẳng hàng.</a:t>
            </a:r>
            <a:endParaRPr lang="en-US" sz="3600" dirty="0"/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EA7B4DB-C160-468D-AFD9-EE992FA52D31}"/>
              </a:ext>
            </a:extLst>
          </p:cNvPr>
          <p:cNvSpPr/>
          <p:nvPr/>
        </p:nvSpPr>
        <p:spPr>
          <a:xfrm>
            <a:off x="2326776" y="5381820"/>
            <a:ext cx="5918200" cy="104816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2578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</a:rPr>
              <a:t>Hình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</a:rPr>
              <a:t>ảnh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</a:rPr>
              <a:t>ẩn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</a:rPr>
              <a:t>dụ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</a:rPr>
              <a:t>: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bỉ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endParaRPr lang="en-SG" sz="3200" b="1" dirty="0">
              <a:solidFill>
                <a:schemeClr val="tx1"/>
              </a:solidFill>
            </a:endParaRPr>
          </a:p>
        </p:txBody>
      </p:sp>
      <p:pic>
        <p:nvPicPr>
          <p:cNvPr id="3078" name="Picture 6" descr="Káº¿t quáº£ hÃ¬nh áº£nh cho con gnuowif vn">
            <a:extLst>
              <a:ext uri="{FF2B5EF4-FFF2-40B4-BE49-F238E27FC236}">
                <a16:creationId xmlns:a16="http://schemas.microsoft.com/office/drawing/2014/main" id="{AF610AA3-D82D-4C40-81FD-8E9E4D68C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75" y="5280206"/>
            <a:ext cx="1308225" cy="11193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8873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6" grpId="0" animBg="1"/>
      <p:bldP spid="41" grpId="0"/>
      <p:bldP spid="4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—Pngtree—bamboo natural illustration_3466443.png">
            <a:extLst>
              <a:ext uri="{FF2B5EF4-FFF2-40B4-BE49-F238E27FC236}">
                <a16:creationId xmlns:a16="http://schemas.microsoft.com/office/drawing/2014/main" id="{3BA788E4-75F5-4FB9-BDC8-88A12DD285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7"/>
          <a:stretch>
            <a:fillRect/>
          </a:stretch>
        </p:blipFill>
        <p:spPr bwMode="auto">
          <a:xfrm>
            <a:off x="7315200" y="0"/>
            <a:ext cx="4876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Kết quả hình ảnh cho mũi tên cong&quot;">
            <a:extLst>
              <a:ext uri="{FF2B5EF4-FFF2-40B4-BE49-F238E27FC236}">
                <a16:creationId xmlns:a16="http://schemas.microsoft.com/office/drawing/2014/main" id="{56A010C4-26B3-407E-9945-FDFFC777B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44958" flipV="1">
            <a:off x="189578" y="4991998"/>
            <a:ext cx="1447800" cy="75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BD973943-6394-4FBB-9D48-ED95250412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8423" y="5386347"/>
            <a:ext cx="7139709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r>
              <a:rPr lang="en-US" sz="3200" b="1" i="1" kern="0" dirty="0" err="1">
                <a:solidFill>
                  <a:srgbClr val="FF0000"/>
                </a:solidFill>
                <a:latin typeface="Times New Roman" pitchFamily="18" charset="0"/>
                <a:cs typeface="+mn-cs"/>
              </a:rPr>
              <a:t>Vẻ</a:t>
            </a:r>
            <a:r>
              <a:rPr lang="en-US" sz="3200" b="1" i="1" kern="0" dirty="0">
                <a:solidFill>
                  <a:srgbClr val="FF0000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sz="3200" b="1" i="1" kern="0" dirty="0" err="1">
                <a:solidFill>
                  <a:srgbClr val="FF0000"/>
                </a:solidFill>
                <a:latin typeface="Times New Roman" pitchFamily="18" charset="0"/>
                <a:cs typeface="+mn-cs"/>
              </a:rPr>
              <a:t>đẹp</a:t>
            </a:r>
            <a:r>
              <a:rPr lang="en-US" sz="3200" b="1" i="1" kern="0" dirty="0">
                <a:solidFill>
                  <a:srgbClr val="FF0000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sz="3200" b="1" i="1" kern="0" dirty="0" err="1">
                <a:solidFill>
                  <a:srgbClr val="FF0000"/>
                </a:solidFill>
                <a:latin typeface="Times New Roman" pitchFamily="18" charset="0"/>
                <a:cs typeface="+mn-cs"/>
              </a:rPr>
              <a:t>cứng</a:t>
            </a:r>
            <a:r>
              <a:rPr lang="en-US" sz="3200" b="1" i="1" kern="0" dirty="0">
                <a:solidFill>
                  <a:srgbClr val="FF0000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sz="3200" b="1" i="1" kern="0" dirty="0" err="1">
                <a:solidFill>
                  <a:srgbClr val="FF0000"/>
                </a:solidFill>
                <a:latin typeface="Times New Roman" pitchFamily="18" charset="0"/>
                <a:cs typeface="+mn-cs"/>
              </a:rPr>
              <a:t>cỏi</a:t>
            </a:r>
            <a:r>
              <a:rPr lang="en-US" sz="3200" b="1" i="1" kern="0" dirty="0">
                <a:solidFill>
                  <a:srgbClr val="FF0000"/>
                </a:solidFill>
                <a:latin typeface="Times New Roman" pitchFamily="18" charset="0"/>
                <a:cs typeface="+mn-cs"/>
              </a:rPr>
              <a:t>, </a:t>
            </a:r>
            <a:r>
              <a:rPr lang="en-US" sz="3200" b="1" i="1" kern="0" dirty="0" err="1">
                <a:solidFill>
                  <a:srgbClr val="FF0000"/>
                </a:solidFill>
                <a:latin typeface="Times New Roman" pitchFamily="18" charset="0"/>
                <a:cs typeface="+mn-cs"/>
              </a:rPr>
              <a:t>kiên</a:t>
            </a:r>
            <a:r>
              <a:rPr lang="en-US" sz="3200" b="1" i="1" kern="0" dirty="0">
                <a:solidFill>
                  <a:srgbClr val="FF0000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sz="3200" b="1" i="1" kern="0" dirty="0" err="1">
                <a:solidFill>
                  <a:srgbClr val="FF0000"/>
                </a:solidFill>
                <a:latin typeface="Times New Roman" pitchFamily="18" charset="0"/>
                <a:cs typeface="+mn-cs"/>
              </a:rPr>
              <a:t>cường</a:t>
            </a:r>
            <a:r>
              <a:rPr lang="en-US" sz="3200" b="1" i="1" kern="0" dirty="0">
                <a:solidFill>
                  <a:srgbClr val="FF0000"/>
                </a:solidFill>
                <a:latin typeface="Times New Roman" pitchFamily="18" charset="0"/>
                <a:cs typeface="+mn-cs"/>
              </a:rPr>
              <a:t>, </a:t>
            </a:r>
            <a:r>
              <a:rPr lang="en-US" sz="3200" b="1" i="1" kern="0" dirty="0" err="1">
                <a:solidFill>
                  <a:srgbClr val="FF0000"/>
                </a:solidFill>
                <a:latin typeface="Times New Roman" pitchFamily="18" charset="0"/>
                <a:cs typeface="+mn-cs"/>
              </a:rPr>
              <a:t>bền</a:t>
            </a:r>
            <a:r>
              <a:rPr lang="en-US" sz="3200" b="1" i="1" kern="0" dirty="0">
                <a:solidFill>
                  <a:srgbClr val="FF0000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sz="3200" b="1" i="1" kern="0" dirty="0" err="1">
                <a:solidFill>
                  <a:srgbClr val="FF0000"/>
                </a:solidFill>
                <a:latin typeface="Times New Roman" pitchFamily="18" charset="0"/>
                <a:cs typeface="+mn-cs"/>
              </a:rPr>
              <a:t>bỉ</a:t>
            </a:r>
            <a:r>
              <a:rPr lang="en-US" sz="3200" b="1" i="1" kern="0" dirty="0">
                <a:solidFill>
                  <a:srgbClr val="FF0000"/>
                </a:solidFill>
                <a:latin typeface="Times New Roman" pitchFamily="18" charset="0"/>
                <a:cs typeface="+mn-cs"/>
              </a:rPr>
              <a:t>, </a:t>
            </a:r>
            <a:r>
              <a:rPr lang="en-US" sz="3200" b="1" i="1" kern="0" dirty="0" err="1">
                <a:solidFill>
                  <a:srgbClr val="FF0000"/>
                </a:solidFill>
                <a:latin typeface="Times New Roman" pitchFamily="18" charset="0"/>
                <a:cs typeface="+mn-cs"/>
              </a:rPr>
              <a:t>hiên</a:t>
            </a:r>
            <a:r>
              <a:rPr lang="en-US" sz="3200" b="1" i="1" kern="0" dirty="0">
                <a:solidFill>
                  <a:srgbClr val="FF0000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sz="3200" b="1" i="1" kern="0" dirty="0" err="1">
                <a:solidFill>
                  <a:srgbClr val="FF0000"/>
                </a:solidFill>
                <a:latin typeface="Times New Roman" pitchFamily="18" charset="0"/>
                <a:cs typeface="+mn-cs"/>
              </a:rPr>
              <a:t>ngang</a:t>
            </a:r>
            <a:r>
              <a:rPr lang="en-US" sz="3200" b="1" i="1" kern="0" dirty="0">
                <a:solidFill>
                  <a:srgbClr val="FF0000"/>
                </a:solidFill>
                <a:latin typeface="Times New Roman" pitchFamily="18" charset="0"/>
                <a:cs typeface="+mn-cs"/>
              </a:rPr>
              <a:t>, </a:t>
            </a:r>
            <a:r>
              <a:rPr lang="en-US" sz="3200" b="1" i="1" kern="0" dirty="0" err="1">
                <a:solidFill>
                  <a:srgbClr val="FF0000"/>
                </a:solidFill>
                <a:latin typeface="Times New Roman" pitchFamily="18" charset="0"/>
                <a:cs typeface="+mn-cs"/>
              </a:rPr>
              <a:t>bất</a:t>
            </a:r>
            <a:r>
              <a:rPr lang="en-US" sz="3200" b="1" i="1" kern="0" dirty="0">
                <a:solidFill>
                  <a:srgbClr val="FF0000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sz="3200" b="1" i="1" kern="0" dirty="0" err="1">
                <a:solidFill>
                  <a:srgbClr val="FF0000"/>
                </a:solidFill>
                <a:latin typeface="Times New Roman" pitchFamily="18" charset="0"/>
                <a:cs typeface="+mn-cs"/>
              </a:rPr>
              <a:t>khuất</a:t>
            </a:r>
            <a:r>
              <a:rPr lang="en-US" sz="3200" b="1" i="1" kern="0" dirty="0">
                <a:solidFill>
                  <a:srgbClr val="FF0000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sz="3200" b="1" i="1" kern="0" dirty="0" err="1">
                <a:solidFill>
                  <a:srgbClr val="FF0000"/>
                </a:solidFill>
                <a:latin typeface="Times New Roman" pitchFamily="18" charset="0"/>
                <a:cs typeface="+mn-cs"/>
              </a:rPr>
              <a:t>của</a:t>
            </a:r>
            <a:r>
              <a:rPr lang="en-US" sz="3200" b="1" i="1" kern="0" dirty="0">
                <a:solidFill>
                  <a:srgbClr val="FF0000"/>
                </a:solidFill>
                <a:latin typeface="Times New Roman" pitchFamily="18" charset="0"/>
                <a:cs typeface="+mn-cs"/>
              </a:rPr>
              <a:t> con </a:t>
            </a:r>
            <a:r>
              <a:rPr lang="en-US" sz="3200" b="1" i="1" kern="0" dirty="0" err="1">
                <a:solidFill>
                  <a:srgbClr val="FF0000"/>
                </a:solidFill>
                <a:latin typeface="Times New Roman" pitchFamily="18" charset="0"/>
                <a:cs typeface="+mn-cs"/>
              </a:rPr>
              <a:t>người</a:t>
            </a:r>
            <a:r>
              <a:rPr lang="en-US" sz="3200" b="1" i="1" kern="0" dirty="0">
                <a:solidFill>
                  <a:srgbClr val="FF0000"/>
                </a:solidFill>
                <a:latin typeface="Times New Roman" pitchFamily="18" charset="0"/>
                <a:cs typeface="+mn-cs"/>
              </a:rPr>
              <a:t> VN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FAB31C9-A8E2-41B4-A141-CBDB9786E74C}"/>
              </a:ext>
            </a:extLst>
          </p:cNvPr>
          <p:cNvGrpSpPr/>
          <p:nvPr/>
        </p:nvGrpSpPr>
        <p:grpSpPr>
          <a:xfrm>
            <a:off x="1519878" y="433736"/>
            <a:ext cx="3395419" cy="4130414"/>
            <a:chOff x="124382" y="0"/>
            <a:chExt cx="3395419" cy="372022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47201475-819C-49AF-9071-156F095C65BE}"/>
                </a:ext>
              </a:extLst>
            </p:cNvPr>
            <p:cNvSpPr/>
            <p:nvPr/>
          </p:nvSpPr>
          <p:spPr>
            <a:xfrm>
              <a:off x="124382" y="0"/>
              <a:ext cx="3395419" cy="372022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656A378E-DB1F-41F0-B5CE-F4429AF67E22}"/>
                </a:ext>
              </a:extLst>
            </p:cNvPr>
            <p:cNvSpPr txBox="1"/>
            <p:nvPr/>
          </p:nvSpPr>
          <p:spPr>
            <a:xfrm>
              <a:off x="124382" y="1697511"/>
              <a:ext cx="3395419" cy="148809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3360" tIns="213360" rIns="213360" bIns="213360" numCol="1" spcCol="1270" anchor="ctr" anchorCtr="0">
              <a:noAutofit/>
            </a:bodyPr>
            <a:lstStyle/>
            <a:p>
              <a:pPr marL="0" lvl="0" indent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SG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r>
                <a:rPr lang="en-SG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“</a:t>
              </a:r>
              <a:r>
                <a:rPr lang="en-SG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bão</a:t>
              </a:r>
              <a:r>
                <a:rPr lang="en-SG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táp</a:t>
              </a:r>
              <a:r>
                <a:rPr lang="en-SG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mưa</a:t>
              </a:r>
              <a:r>
                <a:rPr lang="en-SG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</a:t>
              </a:r>
              <a:r>
                <a:rPr lang="en-SG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</a:p>
          </p:txBody>
        </p:sp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785A04C1-E30C-48B7-AE48-3CC9CC28FAFD}"/>
              </a:ext>
            </a:extLst>
          </p:cNvPr>
          <p:cNvSpPr/>
          <p:nvPr/>
        </p:nvSpPr>
        <p:spPr>
          <a:xfrm>
            <a:off x="2258737" y="632118"/>
            <a:ext cx="1917700" cy="1924709"/>
          </a:xfrm>
          <a:prstGeom prst="ellipse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0000" r="-40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3485B86-6BA1-4CD7-AB58-483C983884C3}"/>
              </a:ext>
            </a:extLst>
          </p:cNvPr>
          <p:cNvGrpSpPr/>
          <p:nvPr/>
        </p:nvGrpSpPr>
        <p:grpSpPr>
          <a:xfrm>
            <a:off x="5126678" y="433736"/>
            <a:ext cx="3395419" cy="4130414"/>
            <a:chOff x="124382" y="0"/>
            <a:chExt cx="3395419" cy="3720228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9531F53D-7CFB-4074-9D35-D970FB965944}"/>
                </a:ext>
              </a:extLst>
            </p:cNvPr>
            <p:cNvSpPr/>
            <p:nvPr/>
          </p:nvSpPr>
          <p:spPr>
            <a:xfrm>
              <a:off x="124382" y="0"/>
              <a:ext cx="3395419" cy="3720228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ectangle: Rounded Corners 4">
              <a:extLst>
                <a:ext uri="{FF2B5EF4-FFF2-40B4-BE49-F238E27FC236}">
                  <a16:creationId xmlns:a16="http://schemas.microsoft.com/office/drawing/2014/main" id="{430CDD8B-D0FF-4C1B-BB2D-C79A79727A91}"/>
                </a:ext>
              </a:extLst>
            </p:cNvPr>
            <p:cNvSpPr txBox="1"/>
            <p:nvPr/>
          </p:nvSpPr>
          <p:spPr>
            <a:xfrm>
              <a:off x="225982" y="1962949"/>
              <a:ext cx="3255719" cy="98457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3360" tIns="213360" rIns="213360" bIns="213360" numCol="1" spcCol="1270" anchor="ctr" anchorCtr="0">
              <a:noAutofit/>
            </a:bodyPr>
            <a:lstStyle/>
            <a:p>
              <a:pPr lvl="0" algn="ctr"/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Lối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miêu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tả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r>
                <a:rPr lang="en-US" sz="2800" b="1" i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đứng</a:t>
              </a:r>
              <a:r>
                <a:rPr lang="en-US" sz="2800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2800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2800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  <a:endParaRPr lang="en-SG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679359A1-AFCB-414E-853C-E06C2713DDC4}"/>
              </a:ext>
            </a:extLst>
          </p:cNvPr>
          <p:cNvSpPr/>
          <p:nvPr/>
        </p:nvSpPr>
        <p:spPr>
          <a:xfrm>
            <a:off x="5865537" y="632117"/>
            <a:ext cx="1917700" cy="1924709"/>
          </a:xfrm>
          <a:prstGeom prst="ellipse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6000" r="-46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Arrow: Left-Right 18">
            <a:extLst>
              <a:ext uri="{FF2B5EF4-FFF2-40B4-BE49-F238E27FC236}">
                <a16:creationId xmlns:a16="http://schemas.microsoft.com/office/drawing/2014/main" id="{58710623-D363-4905-836D-6D2DCC6FA865}"/>
              </a:ext>
            </a:extLst>
          </p:cNvPr>
          <p:cNvSpPr/>
          <p:nvPr/>
        </p:nvSpPr>
        <p:spPr>
          <a:xfrm>
            <a:off x="1781435" y="3782707"/>
            <a:ext cx="6433220" cy="558034"/>
          </a:xfrm>
          <a:prstGeom prst="leftRightArrow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04684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자유형: 도형 4"/>
          <p:cNvSpPr/>
          <p:nvPr/>
        </p:nvSpPr>
        <p:spPr>
          <a:xfrm>
            <a:off x="1" y="0"/>
            <a:ext cx="4291011" cy="6858000"/>
          </a:xfrm>
          <a:custGeom>
            <a:avLst/>
            <a:gdLst>
              <a:gd name="connsiteX0" fmla="*/ 2588398 w 4291011"/>
              <a:gd name="connsiteY0" fmla="*/ 0 h 6858000"/>
              <a:gd name="connsiteX1" fmla="*/ 4291011 w 4291011"/>
              <a:gd name="connsiteY1" fmla="*/ 0 h 6858000"/>
              <a:gd name="connsiteX2" fmla="*/ 992999 w 4291011"/>
              <a:gd name="connsiteY2" fmla="*/ 6858000 h 6858000"/>
              <a:gd name="connsiteX3" fmla="*/ 0 w 4291011"/>
              <a:gd name="connsiteY3" fmla="*/ 6858000 h 6858000"/>
              <a:gd name="connsiteX4" fmla="*/ 0 w 4291011"/>
              <a:gd name="connsiteY4" fmla="*/ 53824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1011" h="6858000">
                <a:moveTo>
                  <a:pt x="2588398" y="0"/>
                </a:moveTo>
                <a:lnTo>
                  <a:pt x="4291011" y="0"/>
                </a:lnTo>
                <a:lnTo>
                  <a:pt x="992999" y="6858000"/>
                </a:lnTo>
                <a:lnTo>
                  <a:pt x="0" y="6858000"/>
                </a:lnTo>
                <a:lnTo>
                  <a:pt x="0" y="5382404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98828A12-998A-4276-939C-A532AB0B7A5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1211271"/>
            <a:ext cx="7896225" cy="4435457"/>
          </a:xfrm>
        </p:spPr>
      </p:pic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6BE57D8F-2891-46B2-A4B5-A32755A033F6}"/>
              </a:ext>
            </a:extLst>
          </p:cNvPr>
          <p:cNvSpPr/>
          <p:nvPr/>
        </p:nvSpPr>
        <p:spPr>
          <a:xfrm>
            <a:off x="5777803" y="874208"/>
            <a:ext cx="6039425" cy="5426110"/>
          </a:xfrm>
          <a:prstGeom prst="triangle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CCBEF69-AE39-4561-8388-E70AF4F5880B}"/>
              </a:ext>
            </a:extLst>
          </p:cNvPr>
          <p:cNvSpPr txBox="1"/>
          <p:nvPr/>
        </p:nvSpPr>
        <p:spPr>
          <a:xfrm>
            <a:off x="6797984" y="3052193"/>
            <a:ext cx="399906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SG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SG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SG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SG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SG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SG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SG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SG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SG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SG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SG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endParaRPr lang="en-SG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82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D03479FF-E13A-45D1-A973-88BC362DF06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5067299" y="922961"/>
            <a:chExt cx="6624740" cy="5249240"/>
          </a:xfrm>
        </p:grpSpPr>
        <p:pic>
          <p:nvPicPr>
            <p:cNvPr id="4098" name="Picture 2" descr="Káº¿t quáº£ hÃ¬nh áº£nh cho máº·t trá»i Äi qua trÃªn lÄng">
              <a:extLst>
                <a:ext uri="{FF2B5EF4-FFF2-40B4-BE49-F238E27FC236}">
                  <a16:creationId xmlns:a16="http://schemas.microsoft.com/office/drawing/2014/main" id="{F05C7348-8654-4B4E-BBED-4B1F855A4C5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91"/>
            <a:stretch/>
          </p:blipFill>
          <p:spPr bwMode="auto">
            <a:xfrm>
              <a:off x="7608636" y="2674885"/>
              <a:ext cx="4083403" cy="34973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2">
              <a:extLst>
                <a:ext uri="{FF2B5EF4-FFF2-40B4-BE49-F238E27FC236}">
                  <a16:creationId xmlns:a16="http://schemas.microsoft.com/office/drawing/2014/main" id="{CE19E7A8-7A15-4F6B-B79A-8904A364A9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7299" y="4908495"/>
              <a:ext cx="2454682" cy="124167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/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F0BB3B-2C68-4221-86B4-0457975258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3683" y="922962"/>
              <a:ext cx="4078356" cy="163005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/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pic>
          <p:nvPicPr>
            <p:cNvPr id="4100" name="Picture 4" descr="Káº¿t quáº£ hÃ¬nh áº£nh cho bÃ¡c náº±m trong giáº¥c ngá»§ bÃ¬nh yÃªn">
              <a:extLst>
                <a:ext uri="{FF2B5EF4-FFF2-40B4-BE49-F238E27FC236}">
                  <a16:creationId xmlns:a16="http://schemas.microsoft.com/office/drawing/2014/main" id="{DD842B75-4199-4EA8-A531-0F141ED6B1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611"/>
            <a:stretch/>
          </p:blipFill>
          <p:spPr bwMode="auto">
            <a:xfrm>
              <a:off x="5092699" y="922961"/>
              <a:ext cx="2431274" cy="3888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BDBE50EF-BC37-4DCE-82CD-484EE008C438}"/>
              </a:ext>
            </a:extLst>
          </p:cNvPr>
          <p:cNvSpPr/>
          <p:nvPr/>
        </p:nvSpPr>
        <p:spPr>
          <a:xfrm>
            <a:off x="4876799" y="407822"/>
            <a:ext cx="75057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i="1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ngày </a:t>
            </a:r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</a:t>
            </a:r>
            <a:r>
              <a:rPr lang="vi-VN" sz="3600" b="1" i="1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 qua trên lăng</a:t>
            </a:r>
            <a:br>
              <a:rPr 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600" b="1" i="1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 một </a:t>
            </a:r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</a:t>
            </a:r>
            <a:r>
              <a:rPr lang="vi-VN" sz="3600" b="1" i="1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lăng rất đỏ</a:t>
            </a:r>
            <a:endParaRPr lang="en-SG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áº¿t quáº£ hÃ¬nh áº£nh cho lÄng bÃ¡c">
            <a:extLst>
              <a:ext uri="{FF2B5EF4-FFF2-40B4-BE49-F238E27FC236}">
                <a16:creationId xmlns:a16="http://schemas.microsoft.com/office/drawing/2014/main" id="{D5A63A99-641B-46CF-B96F-33B400B07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55"/>
            <a:ext cx="6157148" cy="356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áº¿t quáº£ hÃ¬nh áº£nh cho lÄng bÃ¡c">
            <a:extLst>
              <a:ext uri="{FF2B5EF4-FFF2-40B4-BE49-F238E27FC236}">
                <a16:creationId xmlns:a16="http://schemas.microsoft.com/office/drawing/2014/main" id="{573581B0-4D5E-4ADB-8798-674121412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2705"/>
            <a:ext cx="6157148" cy="3285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12">
            <a:extLst>
              <a:ext uri="{FF2B5EF4-FFF2-40B4-BE49-F238E27FC236}">
                <a16:creationId xmlns:a16="http://schemas.microsoft.com/office/drawing/2014/main" id="{7B3D169A-AC4A-4C52-8AEE-37BF076F76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85734" y="276913"/>
            <a:ext cx="3838578" cy="6294654"/>
          </a:xfrm>
          <a:prstGeom prst="rect">
            <a:avLst/>
          </a:prstGeom>
        </p:spPr>
      </p:pic>
      <p:sp>
        <p:nvSpPr>
          <p:cNvPr id="7" name="文本框 22">
            <a:extLst>
              <a:ext uri="{FF2B5EF4-FFF2-40B4-BE49-F238E27FC236}">
                <a16:creationId xmlns:a16="http://schemas.microsoft.com/office/drawing/2014/main" id="{16113198-6592-434B-A046-2633E21610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8500" y="2274838"/>
            <a:ext cx="4388770" cy="230832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/>
            <a:lvl2pPr marL="742950" indent="-285750"/>
            <a:lvl3pPr/>
            <a:lvl4pPr/>
            <a:lvl5pPr/>
            <a:lvl6pPr/>
            <a:lvl7pPr/>
            <a:lvl8pPr/>
            <a:lvl9pPr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Em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đã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từng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được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đến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thăm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lăng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Bác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chưa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?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Cảm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nhận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lúc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đó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của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em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như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thế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nào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?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小考拉体" panose="02000503000000000000" pitchFamily="2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9897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Káº¿t quáº£ hÃ¬nh áº£nh cho máº·t trá»i Äi qua trÃªn lÄng">
            <a:extLst>
              <a:ext uri="{FF2B5EF4-FFF2-40B4-BE49-F238E27FC236}">
                <a16:creationId xmlns:a16="http://schemas.microsoft.com/office/drawing/2014/main" id="{0DCBA7E8-F332-4937-BCA9-68CCA3780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95D1986-BB32-417F-B34D-28ADFC96909A}"/>
              </a:ext>
            </a:extLst>
          </p:cNvPr>
          <p:cNvSpPr/>
          <p:nvPr/>
        </p:nvSpPr>
        <p:spPr>
          <a:xfrm>
            <a:off x="368175" y="558800"/>
            <a:ext cx="7442325" cy="104816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2578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    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</a:rPr>
              <a:t>Hình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</a:rPr>
              <a:t>ảnh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 “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</a:rPr>
              <a:t>mặt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</a:rPr>
              <a:t>trời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”  </a:t>
            </a:r>
            <a:endParaRPr lang="en-SG" sz="4400" dirty="0">
              <a:solidFill>
                <a:srgbClr val="FF0000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8C0B3AE-314B-4FE4-93BD-94306024053A}"/>
              </a:ext>
            </a:extLst>
          </p:cNvPr>
          <p:cNvSpPr/>
          <p:nvPr/>
        </p:nvSpPr>
        <p:spPr>
          <a:xfrm>
            <a:off x="1892300" y="2063454"/>
            <a:ext cx="3975100" cy="104816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2578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</a:rPr>
              <a:t>Hình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</a:rPr>
              <a:t>ảnh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</a:rPr>
              <a:t>thực</a:t>
            </a:r>
            <a:endParaRPr lang="en-SG" sz="3200" b="1" dirty="0">
              <a:solidFill>
                <a:schemeClr val="tx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FE7B719-A2D9-46A8-8026-0D3D00343308}"/>
              </a:ext>
            </a:extLst>
          </p:cNvPr>
          <p:cNvSpPr/>
          <p:nvPr/>
        </p:nvSpPr>
        <p:spPr>
          <a:xfrm>
            <a:off x="1892300" y="3643607"/>
            <a:ext cx="3975100" cy="104816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2578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</a:rPr>
              <a:t>Hình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</a:rPr>
              <a:t>ảnh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</a:rPr>
              <a:t>ẩn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</a:rPr>
              <a:t>dụ</a:t>
            </a:r>
            <a:endParaRPr lang="en-SG" sz="3200" b="1" dirty="0">
              <a:solidFill>
                <a:schemeClr val="tx1"/>
              </a:solidFill>
            </a:endParaRPr>
          </a:p>
        </p:txBody>
      </p:sp>
      <p:pic>
        <p:nvPicPr>
          <p:cNvPr id="7172" name="Picture 4" descr="Káº¿t quáº£ hÃ¬nh áº£nh cho máº·t trá»i hoáº¡t hÃ¬nh">
            <a:extLst>
              <a:ext uri="{FF2B5EF4-FFF2-40B4-BE49-F238E27FC236}">
                <a16:creationId xmlns:a16="http://schemas.microsoft.com/office/drawing/2014/main" id="{18DBB793-D8A6-49DC-AF16-1D11478B5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19" y="1952251"/>
            <a:ext cx="1308225" cy="12705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4" name="Picture 6" descr="Káº¿t quáº£ hÃ¬nh áº£nh cho bÃ¡c há»">
            <a:extLst>
              <a:ext uri="{FF2B5EF4-FFF2-40B4-BE49-F238E27FC236}">
                <a16:creationId xmlns:a16="http://schemas.microsoft.com/office/drawing/2014/main" id="{0844B67B-ACAA-4514-80CD-B180A63C0D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33"/>
          <a:stretch/>
        </p:blipFill>
        <p:spPr bwMode="auto">
          <a:xfrm>
            <a:off x="465463" y="3429000"/>
            <a:ext cx="1272281" cy="1477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96D6F0E-8656-41FE-B0DC-DC53089C60F9}"/>
              </a:ext>
            </a:extLst>
          </p:cNvPr>
          <p:cNvSpPr/>
          <p:nvPr/>
        </p:nvSpPr>
        <p:spPr>
          <a:xfrm>
            <a:off x="6311900" y="2063453"/>
            <a:ext cx="1498600" cy="262831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2578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Sóng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đôi</a:t>
            </a:r>
            <a:endParaRPr lang="en-SG" sz="4000" dirty="0">
              <a:solidFill>
                <a:srgbClr val="FF000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1827261-85AC-4BA9-992E-502477BE6A8B}"/>
              </a:ext>
            </a:extLst>
          </p:cNvPr>
          <p:cNvSpPr/>
          <p:nvPr/>
        </p:nvSpPr>
        <p:spPr>
          <a:xfrm>
            <a:off x="429519" y="5251038"/>
            <a:ext cx="7442325" cy="114976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2578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sym typeface="Wingdings" panose="05000000000000000000" pitchFamily="2" charset="2"/>
              </a:rPr>
              <a:t>Ngợi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sym typeface="Wingdings" panose="05000000000000000000" pitchFamily="2" charset="2"/>
              </a:rPr>
              <a:t> ca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sym typeface="Wingdings" panose="05000000000000000000" pitchFamily="2" charset="2"/>
              </a:rPr>
              <a:t>sự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sym typeface="Wingdings" panose="05000000000000000000" pitchFamily="2" charset="2"/>
              </a:rPr>
              <a:t>vĩ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sym typeface="Wingdings" panose="05000000000000000000" pitchFamily="2" charset="2"/>
              </a:rPr>
              <a:t>đại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sym typeface="Wingdings" panose="05000000000000000000" pitchFamily="2" charset="2"/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sym typeface="Wingdings" panose="05000000000000000000" pitchFamily="2" charset="2"/>
              </a:rPr>
              <a:t>công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sym typeface="Wingdings" panose="05000000000000000000" pitchFamily="2" charset="2"/>
              </a:rPr>
              <a:t> lao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sym typeface="Wingdings" panose="05000000000000000000" pitchFamily="2" charset="2"/>
              </a:rPr>
              <a:t>vĩ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sym typeface="Wingdings" panose="05000000000000000000" pitchFamily="2" charset="2"/>
              </a:rPr>
              <a:t>đại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sym typeface="Wingdings" panose="05000000000000000000" pitchFamily="2" charset="2"/>
              </a:rPr>
              <a:t>của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sym typeface="Wingdings" panose="05000000000000000000" pitchFamily="2" charset="2"/>
              </a:rPr>
              <a:t>Bác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sym typeface="Wingdings" panose="05000000000000000000" pitchFamily="2" charset="2"/>
              </a:rPr>
              <a:t> +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sym typeface="Wingdings" panose="05000000000000000000" pitchFamily="2" charset="2"/>
              </a:rPr>
              <a:t>sự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sym typeface="Wingdings" panose="05000000000000000000" pitchFamily="2" charset="2"/>
              </a:rPr>
              <a:t>kính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sym typeface="Wingdings" panose="05000000000000000000" pitchFamily="2" charset="2"/>
              </a:rPr>
              <a:t>trọng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sym typeface="Wingdings" panose="05000000000000000000" pitchFamily="2" charset="2"/>
              </a:rPr>
              <a:t>của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sym typeface="Wingdings" panose="05000000000000000000" pitchFamily="2" charset="2"/>
              </a:rPr>
              <a:t>nhà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sym typeface="Wingdings" panose="05000000000000000000" pitchFamily="2" charset="2"/>
              </a:rPr>
              <a:t>thơ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sym typeface="Wingdings" panose="05000000000000000000" pitchFamily="2" charset="2"/>
              </a:rPr>
              <a:t>với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sym typeface="Wingdings" panose="05000000000000000000" pitchFamily="2" charset="2"/>
              </a:rPr>
              <a:t>Bác</a:t>
            </a:r>
            <a:endParaRPr lang="en-SG" sz="3200" i="1" dirty="0">
              <a:solidFill>
                <a:srgbClr val="FF0000"/>
              </a:solidFill>
            </a:endParaRPr>
          </a:p>
        </p:txBody>
      </p:sp>
      <p:pic>
        <p:nvPicPr>
          <p:cNvPr id="7176" name="Picture 8" descr="Káº¿t quáº£ hÃ¬nh áº£nh cho bÃ¡c há»">
            <a:extLst>
              <a:ext uri="{FF2B5EF4-FFF2-40B4-BE49-F238E27FC236}">
                <a16:creationId xmlns:a16="http://schemas.microsoft.com/office/drawing/2014/main" id="{6DE8A442-0E89-4C15-88C5-F935FB89D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019" y="980606"/>
            <a:ext cx="3662037" cy="48967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图片 40">
            <a:extLst>
              <a:ext uri="{FF2B5EF4-FFF2-40B4-BE49-F238E27FC236}">
                <a16:creationId xmlns:a16="http://schemas.microsoft.com/office/drawing/2014/main" id="{CF799861-98E6-4049-8608-0546F97419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900" y="567482"/>
            <a:ext cx="1054100" cy="105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3948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A473F05-4A98-47DD-8C5E-349F1AE189CB}"/>
              </a:ext>
            </a:extLst>
          </p:cNvPr>
          <p:cNvGrpSpPr/>
          <p:nvPr/>
        </p:nvGrpSpPr>
        <p:grpSpPr>
          <a:xfrm>
            <a:off x="0" y="0"/>
            <a:ext cx="12192000" cy="6829222"/>
            <a:chOff x="0" y="0"/>
            <a:chExt cx="12192000" cy="6829222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03479FF-E13A-45D1-A973-88BC362DF06C}"/>
                </a:ext>
              </a:extLst>
            </p:cNvPr>
            <p:cNvGrpSpPr/>
            <p:nvPr/>
          </p:nvGrpSpPr>
          <p:grpSpPr>
            <a:xfrm>
              <a:off x="0" y="0"/>
              <a:ext cx="12192000" cy="6829222"/>
              <a:chOff x="5067299" y="922961"/>
              <a:chExt cx="6624740" cy="5227213"/>
            </a:xfrm>
          </p:grpSpPr>
          <p:sp>
            <p:nvSpPr>
              <p:cNvPr id="22" name="Rectangle 22">
                <a:extLst>
                  <a:ext uri="{FF2B5EF4-FFF2-40B4-BE49-F238E27FC236}">
                    <a16:creationId xmlns:a16="http://schemas.microsoft.com/office/drawing/2014/main" id="{CE19E7A8-7A15-4F6B-B79A-8904A364A9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67299" y="4908495"/>
                <a:ext cx="2454682" cy="124167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/>
              <a:lstStyle/>
              <a:p>
                <a:endParaRPr lang="zh-CN" alt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3F0BB3B-2C68-4221-86B4-0457975258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13683" y="922962"/>
                <a:ext cx="4078356" cy="1630056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/>
              <a:lstStyle/>
              <a:p>
                <a:endParaRPr lang="zh-CN" altLang="en-US" dirty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4100" name="Picture 4" descr="Káº¿t quáº£ hÃ¬nh áº£nh cho bÃ¡c náº±m trong giáº¥c ngá»§ bÃ¬nh yÃªn">
                <a:extLst>
                  <a:ext uri="{FF2B5EF4-FFF2-40B4-BE49-F238E27FC236}">
                    <a16:creationId xmlns:a16="http://schemas.microsoft.com/office/drawing/2014/main" id="{DD842B75-4199-4EA8-A531-0F141ED6B11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8611"/>
              <a:stretch/>
            </p:blipFill>
            <p:spPr bwMode="auto">
              <a:xfrm>
                <a:off x="5092699" y="922961"/>
                <a:ext cx="2431274" cy="38883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8" name="Picture 2" descr="Káº¿t quáº£ hÃ¬nh áº£nh cho ÄoÃ n ngÆ°á»i vÃ o viáº¿ng bÃ¡c">
              <a:extLst>
                <a:ext uri="{FF2B5EF4-FFF2-40B4-BE49-F238E27FC236}">
                  <a16:creationId xmlns:a16="http://schemas.microsoft.com/office/drawing/2014/main" id="{23DDF87A-2FE3-44FE-AD8A-795C47988E7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19" b="10280"/>
            <a:stretch/>
          </p:blipFill>
          <p:spPr bwMode="auto">
            <a:xfrm>
              <a:off x="4686299" y="2273299"/>
              <a:ext cx="7505701" cy="4555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AE0A9457-9573-480F-A40E-90CC2244C867}"/>
              </a:ext>
            </a:extLst>
          </p:cNvPr>
          <p:cNvSpPr/>
          <p:nvPr/>
        </p:nvSpPr>
        <p:spPr>
          <a:xfrm>
            <a:off x="4686299" y="547522"/>
            <a:ext cx="76962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Ngày ngày </a:t>
            </a:r>
            <a:r>
              <a:rPr lang="vi-VN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 người </a:t>
            </a:r>
            <a:r>
              <a:rPr lang="vi-VN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 trong thương nhớ</a:t>
            </a:r>
            <a:br>
              <a:rPr lang="vi-VN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Kết </a:t>
            </a:r>
            <a:r>
              <a:rPr lang="vi-VN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tràng hoa </a:t>
            </a:r>
            <a:r>
              <a:rPr lang="vi-VN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dâng </a:t>
            </a:r>
            <a:r>
              <a:rPr lang="vi-VN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 mươi chín mùa xuân</a:t>
            </a:r>
            <a:r>
              <a:rPr lang="vi-VN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SG" sz="3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035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Káº¿t quáº£ hÃ¬nh áº£nh cho ÄoÃ n ngÆ°á»i vÃ o viáº¿ng bÃ¡c">
            <a:extLst>
              <a:ext uri="{FF2B5EF4-FFF2-40B4-BE49-F238E27FC236}">
                <a16:creationId xmlns:a16="http://schemas.microsoft.com/office/drawing/2014/main" id="{65CC2D9D-85DD-468E-888A-0211F782E7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9" b="10280"/>
          <a:stretch/>
        </p:blipFill>
        <p:spPr bwMode="auto">
          <a:xfrm>
            <a:off x="4572000" y="12699"/>
            <a:ext cx="7620000" cy="341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Káº¿t quáº£ hÃ¬nh áº£nh cho ÄoÃ n ngÆ°á»i vÃ o viáº¿ng bÃ¡c">
            <a:extLst>
              <a:ext uri="{FF2B5EF4-FFF2-40B4-BE49-F238E27FC236}">
                <a16:creationId xmlns:a16="http://schemas.microsoft.com/office/drawing/2014/main" id="{79DF89DC-15AB-4B15-8CAD-F3AA28385A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6" b="17925"/>
          <a:stretch/>
        </p:blipFill>
        <p:spPr bwMode="auto">
          <a:xfrm>
            <a:off x="4572000" y="3568700"/>
            <a:ext cx="7620000" cy="327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9AE2EA8B-7800-4205-97EE-7E5FC7B8954F}"/>
              </a:ext>
            </a:extLst>
          </p:cNvPr>
          <p:cNvSpPr/>
          <p:nvPr/>
        </p:nvSpPr>
        <p:spPr>
          <a:xfrm>
            <a:off x="-1905000" y="-774701"/>
            <a:ext cx="8178800" cy="8407401"/>
          </a:xfrm>
          <a:prstGeom prst="ellipse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6DE683A-E0D4-4D39-A82B-F4577864D5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94599286"/>
              </p:ext>
            </p:extLst>
          </p:nvPr>
        </p:nvGraphicFramePr>
        <p:xfrm>
          <a:off x="381000" y="1714501"/>
          <a:ext cx="5524500" cy="39920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640688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Graphic spid="4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자유형: 도형 4"/>
          <p:cNvSpPr/>
          <p:nvPr/>
        </p:nvSpPr>
        <p:spPr>
          <a:xfrm>
            <a:off x="1" y="0"/>
            <a:ext cx="4291011" cy="6858000"/>
          </a:xfrm>
          <a:custGeom>
            <a:avLst/>
            <a:gdLst>
              <a:gd name="connsiteX0" fmla="*/ 2588398 w 4291011"/>
              <a:gd name="connsiteY0" fmla="*/ 0 h 6858000"/>
              <a:gd name="connsiteX1" fmla="*/ 4291011 w 4291011"/>
              <a:gd name="connsiteY1" fmla="*/ 0 h 6858000"/>
              <a:gd name="connsiteX2" fmla="*/ 992999 w 4291011"/>
              <a:gd name="connsiteY2" fmla="*/ 6858000 h 6858000"/>
              <a:gd name="connsiteX3" fmla="*/ 0 w 4291011"/>
              <a:gd name="connsiteY3" fmla="*/ 6858000 h 6858000"/>
              <a:gd name="connsiteX4" fmla="*/ 0 w 4291011"/>
              <a:gd name="connsiteY4" fmla="*/ 53824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1011" h="6858000">
                <a:moveTo>
                  <a:pt x="2588398" y="0"/>
                </a:moveTo>
                <a:lnTo>
                  <a:pt x="4291011" y="0"/>
                </a:lnTo>
                <a:lnTo>
                  <a:pt x="992999" y="6858000"/>
                </a:lnTo>
                <a:lnTo>
                  <a:pt x="0" y="6858000"/>
                </a:lnTo>
                <a:lnTo>
                  <a:pt x="0" y="5382404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98828A12-998A-4276-939C-A532AB0B7A5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1075390"/>
            <a:ext cx="7896225" cy="4590902"/>
          </a:xfrm>
        </p:spPr>
      </p:pic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6BE57D8F-2891-46B2-A4B5-A32755A033F6}"/>
              </a:ext>
            </a:extLst>
          </p:cNvPr>
          <p:cNvSpPr/>
          <p:nvPr/>
        </p:nvSpPr>
        <p:spPr>
          <a:xfrm>
            <a:off x="5777803" y="874208"/>
            <a:ext cx="6039425" cy="5426110"/>
          </a:xfrm>
          <a:prstGeom prst="triangle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CCBEF69-AE39-4561-8388-E70AF4F5880B}"/>
              </a:ext>
            </a:extLst>
          </p:cNvPr>
          <p:cNvSpPr txBox="1"/>
          <p:nvPr/>
        </p:nvSpPr>
        <p:spPr>
          <a:xfrm>
            <a:off x="6556684" y="3052193"/>
            <a:ext cx="456851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SG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SG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SG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SG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SG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SG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SG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viếng</a:t>
            </a:r>
            <a:r>
              <a:rPr lang="en-SG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SG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117595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4F7ADF-9393-4DD5-B0BC-6A235E11E9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9" t="10000" r="16059" b="9444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4F1C247-6D68-4BF9-899E-D8257765A8F3}"/>
              </a:ext>
            </a:extLst>
          </p:cNvPr>
          <p:cNvSpPr/>
          <p:nvPr/>
        </p:nvSpPr>
        <p:spPr>
          <a:xfrm>
            <a:off x="50800" y="771436"/>
            <a:ext cx="67056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sz="3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SG" sz="3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SG" sz="3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SG" sz="3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SG" sz="3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SG" sz="3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SG" sz="3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br>
              <a:rPr lang="en-SG" sz="3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SG" sz="3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SG" sz="3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SG" sz="3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vầng</a:t>
            </a:r>
            <a:r>
              <a:rPr lang="en-SG" sz="3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SG" sz="3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SG" sz="3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dịu</a:t>
            </a:r>
            <a:r>
              <a:rPr lang="en-SG" sz="3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endParaRPr lang="en-SG" sz="3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B6B3AD5B-E268-499E-9CC8-37ACF39131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83749188"/>
              </p:ext>
            </p:extLst>
          </p:nvPr>
        </p:nvGraphicFramePr>
        <p:xfrm>
          <a:off x="368300" y="3479800"/>
          <a:ext cx="11442700" cy="3274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96019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5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E21AC391-1EF2-4BAD-A40C-22AA64702C49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6" b="6646"/>
          <a:stretch>
            <a:fillRect/>
          </a:stretch>
        </p:blipFill>
        <p:spPr>
          <a:xfrm>
            <a:off x="277090" y="311281"/>
            <a:ext cx="5375564" cy="6235438"/>
          </a:xfr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AA43355-F116-4A99-8E8C-02304092B7A0}"/>
              </a:ext>
            </a:extLst>
          </p:cNvPr>
          <p:cNvSpPr/>
          <p:nvPr/>
        </p:nvSpPr>
        <p:spPr>
          <a:xfrm>
            <a:off x="6328930" y="628577"/>
            <a:ext cx="5202819" cy="88779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Vầng</a:t>
            </a:r>
            <a:r>
              <a:rPr lang="en-SG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SG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SG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dịu</a:t>
            </a:r>
            <a:r>
              <a:rPr lang="en-SG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endParaRPr lang="ko-KR" altLang="en-US" sz="36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30D5B7-BDE3-4610-BD13-9DE1CC294C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68671" y="1450366"/>
            <a:ext cx="1839521" cy="1839521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73D693F-DB90-47C6-B125-482C8B4D162C}"/>
              </a:ext>
            </a:extLst>
          </p:cNvPr>
          <p:cNvSpPr/>
          <p:nvPr/>
        </p:nvSpPr>
        <p:spPr>
          <a:xfrm>
            <a:off x="7715556" y="2888240"/>
            <a:ext cx="2429566" cy="74518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altLang="ko-KR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SG" altLang="ko-K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ko-KR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endParaRPr lang="en-US" altLang="ko-KR" sz="3200" i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FZShuTi" pitchFamily="2" charset="-122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718A54-D3AF-464A-8F9C-A284413ABE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68671" y="3556712"/>
            <a:ext cx="1839521" cy="1839521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5E8E0F4-DBF5-484B-BA1A-DA766DEBE413}"/>
              </a:ext>
            </a:extLst>
          </p:cNvPr>
          <p:cNvSpPr/>
          <p:nvPr/>
        </p:nvSpPr>
        <p:spPr>
          <a:xfrm>
            <a:off x="6797965" y="5046072"/>
            <a:ext cx="4350326" cy="131778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ko-KR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altLang="ko-KR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ko-KR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ko-KR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ko-KR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ko-KR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ko-KR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ko-KR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endParaRPr lang="en-US" altLang="ko-KR" sz="3200" i="1" dirty="0">
              <a:solidFill>
                <a:srgbClr val="0070C0"/>
              </a:solidFill>
              <a:latin typeface="Times New Roman" panose="02020603050405020304" pitchFamily="18" charset="0"/>
              <a:ea typeface="FZShuTi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áº¿t quáº£ hÃ¬nh áº£nh cho bÃ¡c há»">
            <a:extLst>
              <a:ext uri="{FF2B5EF4-FFF2-40B4-BE49-F238E27FC236}">
                <a16:creationId xmlns:a16="http://schemas.microsoft.com/office/drawing/2014/main" id="{CFA6AD67-0F3B-42AF-9CBA-E13D0A08E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100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áº¿t quáº£ hÃ¬nh áº£nh cho trá»i xanh">
            <a:extLst>
              <a:ext uri="{FF2B5EF4-FFF2-40B4-BE49-F238E27FC236}">
                <a16:creationId xmlns:a16="http://schemas.microsoft.com/office/drawing/2014/main" id="{C000DA11-07D2-459E-A363-B3A9EE5F4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063" y="0"/>
            <a:ext cx="7881937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6F72BEE-2B1F-4EDE-A26A-405DB929E699}"/>
              </a:ext>
            </a:extLst>
          </p:cNvPr>
          <p:cNvSpPr/>
          <p:nvPr/>
        </p:nvSpPr>
        <p:spPr>
          <a:xfrm>
            <a:off x="5257800" y="1115109"/>
            <a:ext cx="6705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SG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SG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SG" sz="36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SG" sz="36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SG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SG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br>
              <a:rPr lang="en-SG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SG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SG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SG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SG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nhói</a:t>
            </a:r>
            <a:r>
              <a:rPr lang="en-SG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SG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SG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tim.</a:t>
            </a:r>
            <a:endParaRPr lang="en-SG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249E681A-1A69-47B7-89B5-AB70145EA2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7744933"/>
              </p:ext>
            </p:extLst>
          </p:nvPr>
        </p:nvGraphicFramePr>
        <p:xfrm>
          <a:off x="4600574" y="3629024"/>
          <a:ext cx="7362826" cy="31252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139028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AsOne/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78DBDB-7BF9-47EE-9860-467E57B355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9" t="10000" r="16059" b="9444"/>
          <a:stretch/>
        </p:blipFill>
        <p:spPr>
          <a:xfrm>
            <a:off x="-1" y="3762375"/>
            <a:ext cx="5503333" cy="309562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8A13376-3552-4914-B549-5C7253BABBBC}"/>
              </a:ext>
            </a:extLst>
          </p:cNvPr>
          <p:cNvSpPr/>
          <p:nvPr/>
        </p:nvSpPr>
        <p:spPr>
          <a:xfrm>
            <a:off x="4235448" y="983656"/>
            <a:ext cx="2994027" cy="167381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2578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</a:rPr>
              <a:t>Biết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</a:endParaRPr>
          </a:p>
          <a:p>
            <a:pPr lvl="0" algn="ctr" defTabSz="2578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</a:rPr>
              <a:t>(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</a:rPr>
              <a:t>Lí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</a:rPr>
              <a:t>trí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</a:rPr>
              <a:t>)</a:t>
            </a:r>
            <a:endParaRPr lang="en-SG" sz="3200" b="1" dirty="0">
              <a:solidFill>
                <a:schemeClr val="tx1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9200A95-3B6F-4B77-B511-32D66D895B0D}"/>
              </a:ext>
            </a:extLst>
          </p:cNvPr>
          <p:cNvSpPr/>
          <p:nvPr/>
        </p:nvSpPr>
        <p:spPr>
          <a:xfrm>
            <a:off x="8572502" y="983656"/>
            <a:ext cx="2994027" cy="167381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2578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</a:rPr>
              <a:t>Nhói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</a:endParaRPr>
          </a:p>
          <a:p>
            <a:pPr lvl="0" algn="ctr" defTabSz="2578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</a:rPr>
              <a:t>(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</a:rPr>
              <a:t>Tình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</a:rPr>
              <a:t>cảm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</a:rPr>
              <a:t>)</a:t>
            </a:r>
            <a:endParaRPr lang="en-SG" sz="3200" b="1" dirty="0">
              <a:solidFill>
                <a:schemeClr val="tx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C8B2831-DF76-441D-8EB7-89D33C85177B}"/>
              </a:ext>
            </a:extLst>
          </p:cNvPr>
          <p:cNvSpPr/>
          <p:nvPr/>
        </p:nvSpPr>
        <p:spPr>
          <a:xfrm>
            <a:off x="390525" y="240705"/>
            <a:ext cx="3228975" cy="3095625"/>
          </a:xfrm>
          <a:prstGeom prst="ellipse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2578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</a:rPr>
              <a:t>Giằng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</a:rPr>
              <a:t> co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</a:rPr>
              <a:t>giữa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</a:rPr>
              <a:t>lí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</a:rPr>
              <a:t>trí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</a:rPr>
              <a:t>và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</a:rPr>
              <a:t>tình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</a:rPr>
              <a:t>cảm</a:t>
            </a:r>
            <a:endParaRPr lang="en-SG" sz="3600" b="1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6040E8-7E7A-4B70-B11B-667ACC01D3A8}"/>
              </a:ext>
            </a:extLst>
          </p:cNvPr>
          <p:cNvSpPr txBox="1"/>
          <p:nvPr/>
        </p:nvSpPr>
        <p:spPr>
          <a:xfrm flipH="1">
            <a:off x="7380921" y="1466622"/>
            <a:ext cx="11439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400" b="1" dirty="0">
                <a:ln>
                  <a:solidFill>
                    <a:schemeClr val="accent1"/>
                  </a:solidFill>
                </a:ln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&gt; &lt;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2C4B50-E86A-49C6-9305-E0026A6C4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332" y="4143377"/>
            <a:ext cx="2124075" cy="212407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602C2BD-1092-4725-8E65-C2A329D53C7D}"/>
              </a:ext>
            </a:extLst>
          </p:cNvPr>
          <p:cNvSpPr/>
          <p:nvPr/>
        </p:nvSpPr>
        <p:spPr>
          <a:xfrm>
            <a:off x="6939672" y="4543694"/>
            <a:ext cx="52523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Đau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xót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tột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</a:t>
            </a:r>
            <a:r>
              <a:rPr lang="en-US" altLang="en-US" sz="4000" b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.VnTime" panose="020B7200000000000000" pitchFamily="34" charset="0"/>
              </a:rPr>
              <a:t>tiÕc</a:t>
            </a:r>
            <a:r>
              <a:rPr lang="en-US" altLang="en-US" sz="4000" b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.VnTime" panose="020B7200000000000000" pitchFamily="34" charset="0"/>
              </a:rPr>
              <a:t>nuèi</a:t>
            </a:r>
            <a:r>
              <a:rPr lang="en-US" altLang="en-US" sz="4000" b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.VnTime" panose="020B7200000000000000" pitchFamily="34" charset="0"/>
              </a:rPr>
              <a:t>kh«n</a:t>
            </a:r>
            <a:r>
              <a:rPr lang="en-US" altLang="en-US" sz="4000" b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.VnTime" panose="020B7200000000000000" pitchFamily="34" charset="0"/>
              </a:rPr>
              <a:t>ngu«i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487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자유형: 도형 4"/>
          <p:cNvSpPr/>
          <p:nvPr/>
        </p:nvSpPr>
        <p:spPr>
          <a:xfrm>
            <a:off x="1" y="0"/>
            <a:ext cx="4291011" cy="6858000"/>
          </a:xfrm>
          <a:custGeom>
            <a:avLst/>
            <a:gdLst>
              <a:gd name="connsiteX0" fmla="*/ 2588398 w 4291011"/>
              <a:gd name="connsiteY0" fmla="*/ 0 h 6858000"/>
              <a:gd name="connsiteX1" fmla="*/ 4291011 w 4291011"/>
              <a:gd name="connsiteY1" fmla="*/ 0 h 6858000"/>
              <a:gd name="connsiteX2" fmla="*/ 992999 w 4291011"/>
              <a:gd name="connsiteY2" fmla="*/ 6858000 h 6858000"/>
              <a:gd name="connsiteX3" fmla="*/ 0 w 4291011"/>
              <a:gd name="connsiteY3" fmla="*/ 6858000 h 6858000"/>
              <a:gd name="connsiteX4" fmla="*/ 0 w 4291011"/>
              <a:gd name="connsiteY4" fmla="*/ 53824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1011" h="6858000">
                <a:moveTo>
                  <a:pt x="2588398" y="0"/>
                </a:moveTo>
                <a:lnTo>
                  <a:pt x="4291011" y="0"/>
                </a:lnTo>
                <a:lnTo>
                  <a:pt x="992999" y="6858000"/>
                </a:lnTo>
                <a:lnTo>
                  <a:pt x="0" y="6858000"/>
                </a:lnTo>
                <a:lnTo>
                  <a:pt x="0" y="5382404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98828A12-998A-4276-939C-A532AB0B7A5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8392886" cy="6858000"/>
          </a:xfrm>
        </p:spPr>
      </p:pic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6BE57D8F-2891-46B2-A4B5-A32755A033F6}"/>
              </a:ext>
            </a:extLst>
          </p:cNvPr>
          <p:cNvSpPr/>
          <p:nvPr/>
        </p:nvSpPr>
        <p:spPr>
          <a:xfrm>
            <a:off x="5777803" y="874208"/>
            <a:ext cx="6039425" cy="5426110"/>
          </a:xfrm>
          <a:prstGeom prst="triangle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CCBEF69-AE39-4561-8388-E70AF4F5880B}"/>
              </a:ext>
            </a:extLst>
          </p:cNvPr>
          <p:cNvSpPr txBox="1"/>
          <p:nvPr/>
        </p:nvSpPr>
        <p:spPr>
          <a:xfrm>
            <a:off x="6513257" y="2720712"/>
            <a:ext cx="45685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SG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SG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SG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SG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SG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SG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r>
              <a:rPr lang="en-SG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SG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SG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97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áº¿t quáº£ hÃ¬nh áº£nh cho viá»n phÆ°Æ¡ng">
            <a:extLst>
              <a:ext uri="{FF2B5EF4-FFF2-40B4-BE49-F238E27FC236}">
                <a16:creationId xmlns:a16="http://schemas.microsoft.com/office/drawing/2014/main" id="{1A7D34C9-0A25-4439-86A7-010962A8B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45" y="273355"/>
            <a:ext cx="3291114" cy="24589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Káº¿t quáº£ hÃ¬nh áº£nh cho miá»n nam">
            <a:extLst>
              <a:ext uri="{FF2B5EF4-FFF2-40B4-BE49-F238E27FC236}">
                <a16:creationId xmlns:a16="http://schemas.microsoft.com/office/drawing/2014/main" id="{AF03989D-024C-437C-95BB-1B238E23B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832" y="269520"/>
            <a:ext cx="3291113" cy="24627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Káº¿t quáº£ hÃ¬nh áº£nh cho miá»n nam">
            <a:extLst>
              <a:ext uri="{FF2B5EF4-FFF2-40B4-BE49-F238E27FC236}">
                <a16:creationId xmlns:a16="http://schemas.microsoft.com/office/drawing/2014/main" id="{DBE8E2D2-0C67-4A75-98B2-6C34CC5DD3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8" r="9139"/>
          <a:stretch/>
        </p:blipFill>
        <p:spPr bwMode="auto">
          <a:xfrm>
            <a:off x="7282544" y="290492"/>
            <a:ext cx="4680858" cy="24523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BF666AB-D456-4E0D-9137-EE50FA4622DB}"/>
              </a:ext>
            </a:extLst>
          </p:cNvPr>
          <p:cNvGrpSpPr/>
          <p:nvPr/>
        </p:nvGrpSpPr>
        <p:grpSpPr>
          <a:xfrm>
            <a:off x="246745" y="2955395"/>
            <a:ext cx="7841341" cy="3629249"/>
            <a:chOff x="932" y="1854729"/>
            <a:chExt cx="5308242" cy="170920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3144969-8381-49C5-8CAD-748136FCACE6}"/>
                </a:ext>
              </a:extLst>
            </p:cNvPr>
            <p:cNvSpPr/>
            <p:nvPr/>
          </p:nvSpPr>
          <p:spPr>
            <a:xfrm>
              <a:off x="932" y="1854729"/>
              <a:ext cx="5308242" cy="170920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ectangle: Rounded Corners 4">
              <a:extLst>
                <a:ext uri="{FF2B5EF4-FFF2-40B4-BE49-F238E27FC236}">
                  <a16:creationId xmlns:a16="http://schemas.microsoft.com/office/drawing/2014/main" id="{58751819-9CB7-4165-AEF1-14E409E7919B}"/>
                </a:ext>
              </a:extLst>
            </p:cNvPr>
            <p:cNvSpPr txBox="1"/>
            <p:nvPr/>
          </p:nvSpPr>
          <p:spPr>
            <a:xfrm>
              <a:off x="50993" y="1904790"/>
              <a:ext cx="5208120" cy="16090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SG" sz="6500" kern="1200"/>
            </a:p>
          </p:txBody>
        </p:sp>
      </p:grpSp>
      <p:pic>
        <p:nvPicPr>
          <p:cNvPr id="7174" name="Picture 6" descr="Káº¿t quáº£ hÃ¬nh áº£nh cho khÃ³c bÃ¡c máº¥t">
            <a:extLst>
              <a:ext uri="{FF2B5EF4-FFF2-40B4-BE49-F238E27FC236}">
                <a16:creationId xmlns:a16="http://schemas.microsoft.com/office/drawing/2014/main" id="{122E4342-96EC-4DBC-A9EE-BC2FF22E0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146" y="3148778"/>
            <a:ext cx="3683110" cy="33282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092A8B1-0067-4B82-9886-195972154EF2}"/>
              </a:ext>
            </a:extLst>
          </p:cNvPr>
          <p:cNvSpPr/>
          <p:nvPr/>
        </p:nvSpPr>
        <p:spPr>
          <a:xfrm>
            <a:off x="421837" y="3429000"/>
            <a:ext cx="7491153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400" b="1" i="1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 về miền Nam </a:t>
            </a:r>
            <a:r>
              <a:rPr lang="vi-VN" sz="3400" b="1" i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 trào </a:t>
            </a:r>
            <a:r>
              <a:rPr lang="vi-VN" sz="3400" b="1" i="1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mắt</a:t>
            </a:r>
            <a:endParaRPr lang="en-SG" sz="3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927CB20-FECE-42C4-B7FF-60C92897D9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73386">
            <a:off x="3336468" y="4032454"/>
            <a:ext cx="1661893" cy="166189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F25F571-991F-4A03-A362-765B112E64D4}"/>
              </a:ext>
            </a:extLst>
          </p:cNvPr>
          <p:cNvSpPr/>
          <p:nvPr/>
        </p:nvSpPr>
        <p:spPr>
          <a:xfrm>
            <a:off x="668258" y="5425770"/>
            <a:ext cx="69517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Cảm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xúc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trào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dâng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đau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xót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tột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cùng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217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1F28BA-A8A3-4182-B0B9-29627F3BEA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1487"/>
          </a:xfrm>
          <a:prstGeom prst="rect">
            <a:avLst/>
          </a:prstGeom>
        </p:spPr>
      </p:pic>
      <p:grpSp>
        <p:nvGrpSpPr>
          <p:cNvPr id="11" name="Group 3">
            <a:extLst>
              <a:ext uri="{FF2B5EF4-FFF2-40B4-BE49-F238E27FC236}">
                <a16:creationId xmlns:a16="http://schemas.microsoft.com/office/drawing/2014/main" id="{DE08F8CD-DBBA-4EFD-953E-3FE1D430CFA7}"/>
              </a:ext>
            </a:extLst>
          </p:cNvPr>
          <p:cNvGrpSpPr>
            <a:grpSpLocks/>
          </p:cNvGrpSpPr>
          <p:nvPr/>
        </p:nvGrpSpPr>
        <p:grpSpPr bwMode="auto">
          <a:xfrm>
            <a:off x="-757382" y="-286327"/>
            <a:ext cx="13965382" cy="7527636"/>
            <a:chOff x="315" y="1323"/>
            <a:chExt cx="1486" cy="1388"/>
          </a:xfrm>
        </p:grpSpPr>
        <p:sp>
          <p:nvSpPr>
            <p:cNvPr id="12" name="AutoShape 4">
              <a:extLst>
                <a:ext uri="{FF2B5EF4-FFF2-40B4-BE49-F238E27FC236}">
                  <a16:creationId xmlns:a16="http://schemas.microsoft.com/office/drawing/2014/main" id="{26A1B95B-B5C1-488D-9CDB-471459B225C9}"/>
                </a:ext>
              </a:extLst>
            </p:cNvPr>
            <p:cNvSpPr>
              <a:spLocks noChangeAspect="1" noChangeArrowheads="1"/>
            </p:cNvSpPr>
            <p:nvPr/>
          </p:nvSpPr>
          <p:spPr bwMode="gray">
            <a:xfrm>
              <a:off x="329" y="1337"/>
              <a:ext cx="1457" cy="1360"/>
            </a:xfrm>
            <a:prstGeom prst="roundRect">
              <a:avLst>
                <a:gd name="adj" fmla="val 7606"/>
              </a:avLst>
            </a:prstGeom>
            <a:gradFill rotWithShape="1">
              <a:gsLst>
                <a:gs pos="0">
                  <a:schemeClr val="hlink">
                    <a:gamma/>
                    <a:tint val="10196"/>
                    <a:invGamma/>
                    <a:alpha val="39999"/>
                  </a:schemeClr>
                </a:gs>
                <a:gs pos="100000">
                  <a:schemeClr val="hlink">
                    <a:alpha val="39999"/>
                  </a:schemeClr>
                </a:gs>
              </a:gsLst>
              <a:lin ang="5400000" scaled="1"/>
            </a:gradFill>
            <a:ln w="952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SG"/>
            </a:p>
          </p:txBody>
        </p:sp>
        <p:sp>
          <p:nvSpPr>
            <p:cNvPr id="13" name="AutoShape 5">
              <a:extLst>
                <a:ext uri="{FF2B5EF4-FFF2-40B4-BE49-F238E27FC236}">
                  <a16:creationId xmlns:a16="http://schemas.microsoft.com/office/drawing/2014/main" id="{247175FC-3214-4451-8FC4-6D6848F2908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15" y="1323"/>
              <a:ext cx="1486" cy="1388"/>
            </a:xfrm>
            <a:prstGeom prst="roundRect">
              <a:avLst>
                <a:gd name="adj" fmla="val 7606"/>
              </a:avLst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B674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SG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232E223-02A7-42A9-89E7-D9F864672058}"/>
              </a:ext>
            </a:extLst>
          </p:cNvPr>
          <p:cNvSpPr txBox="1"/>
          <p:nvPr/>
        </p:nvSpPr>
        <p:spPr>
          <a:xfrm>
            <a:off x="1191491" y="1831132"/>
            <a:ext cx="98182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 err="1">
                <a:effectLst>
                  <a:glow rad="228600">
                    <a:schemeClr val="accent5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Viếng</a:t>
            </a:r>
            <a:r>
              <a:rPr lang="en-US" sz="11500" b="1" dirty="0">
                <a:effectLst>
                  <a:glow rad="228600">
                    <a:schemeClr val="accent5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dirty="0" err="1">
                <a:effectLst>
                  <a:glow rad="228600">
                    <a:schemeClr val="accent5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11500" b="1" dirty="0">
                <a:effectLst>
                  <a:glow rad="228600">
                    <a:schemeClr val="accent5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dirty="0" err="1">
                <a:effectLst>
                  <a:glow rad="228600">
                    <a:schemeClr val="accent5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endParaRPr lang="en-SG" sz="11500" b="1" dirty="0">
              <a:effectLst>
                <a:glow rad="228600">
                  <a:schemeClr val="accent5">
                    <a:lumMod val="20000"/>
                    <a:lumOff val="8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A9CA1E-F6E2-4D53-B033-9B6731CAE904}"/>
              </a:ext>
            </a:extLst>
          </p:cNvPr>
          <p:cNvSpPr txBox="1"/>
          <p:nvPr/>
        </p:nvSpPr>
        <p:spPr>
          <a:xfrm>
            <a:off x="6281261" y="4066954"/>
            <a:ext cx="440521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5200" dirty="0">
                <a:effectLst>
                  <a:glow rad="139700">
                    <a:schemeClr val="accent6">
                      <a:lumMod val="60000"/>
                      <a:lumOff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en-SG" sz="5200" dirty="0" err="1">
                <a:effectLst>
                  <a:glow rad="139700">
                    <a:schemeClr val="accent6">
                      <a:lumMod val="60000"/>
                      <a:lumOff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r>
              <a:rPr lang="en-SG" sz="5200" dirty="0">
                <a:effectLst>
                  <a:glow rad="139700">
                    <a:schemeClr val="accent6">
                      <a:lumMod val="60000"/>
                      <a:lumOff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200" dirty="0" err="1">
                <a:effectLst>
                  <a:glow rad="139700">
                    <a:schemeClr val="accent6">
                      <a:lumMod val="60000"/>
                      <a:lumOff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SG" sz="5200" dirty="0">
                <a:effectLst>
                  <a:glow rad="139700">
                    <a:schemeClr val="accent6">
                      <a:lumMod val="60000"/>
                      <a:lumOff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78F9EF-0E21-4B52-BA4F-E0CF9687DA9E}"/>
              </a:ext>
            </a:extLst>
          </p:cNvPr>
          <p:cNvSpPr txBox="1"/>
          <p:nvPr/>
        </p:nvSpPr>
        <p:spPr>
          <a:xfrm flipH="1">
            <a:off x="8210663" y="6196952"/>
            <a:ext cx="3445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SG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830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1D3E330-9E1D-4DF0-BE6F-4C63F8406BE5}"/>
              </a:ext>
            </a:extLst>
          </p:cNvPr>
          <p:cNvSpPr/>
          <p:nvPr/>
        </p:nvSpPr>
        <p:spPr>
          <a:xfrm>
            <a:off x="1030349" y="371191"/>
            <a:ext cx="10011725" cy="757381"/>
          </a:xfrm>
          <a:prstGeom prst="roundRect">
            <a:avLst/>
          </a:prstGeom>
          <a:solidFill>
            <a:srgbClr val="FBD7A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785D8C7-9CD2-4721-8C48-6AB0B9FF5B7A}"/>
              </a:ext>
            </a:extLst>
          </p:cNvPr>
          <p:cNvGrpSpPr/>
          <p:nvPr/>
        </p:nvGrpSpPr>
        <p:grpSpPr>
          <a:xfrm>
            <a:off x="1178130" y="1363793"/>
            <a:ext cx="2941286" cy="3614607"/>
            <a:chOff x="124382" y="0"/>
            <a:chExt cx="3395419" cy="3720228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0479F460-B658-4F8A-9FBD-79E10099BEB2}"/>
                </a:ext>
              </a:extLst>
            </p:cNvPr>
            <p:cNvSpPr/>
            <p:nvPr/>
          </p:nvSpPr>
          <p:spPr>
            <a:xfrm>
              <a:off x="124382" y="0"/>
              <a:ext cx="3395419" cy="372022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Rectangle: Rounded Corners 4">
              <a:extLst>
                <a:ext uri="{FF2B5EF4-FFF2-40B4-BE49-F238E27FC236}">
                  <a16:creationId xmlns:a16="http://schemas.microsoft.com/office/drawing/2014/main" id="{85195705-347C-4B58-8A4E-2ACED39DCF95}"/>
                </a:ext>
              </a:extLst>
            </p:cNvPr>
            <p:cNvSpPr txBox="1"/>
            <p:nvPr/>
          </p:nvSpPr>
          <p:spPr>
            <a:xfrm>
              <a:off x="124382" y="1697511"/>
              <a:ext cx="3395419" cy="148809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3360" tIns="213360" rIns="213360" bIns="213360" numCol="1" spcCol="1270" anchor="ctr" anchorCtr="0">
              <a:noAutofit/>
            </a:bodyPr>
            <a:lstStyle/>
            <a:p>
              <a:pPr marL="0" lvl="0" indent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 </a:t>
              </a:r>
              <a:r>
                <a:rPr lang="en-SG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chim</a:t>
              </a:r>
              <a:r>
                <a:rPr lang="en-SG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hót</a:t>
              </a:r>
              <a:endParaRPr lang="en-SG" sz="2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Oval 24">
            <a:extLst>
              <a:ext uri="{FF2B5EF4-FFF2-40B4-BE49-F238E27FC236}">
                <a16:creationId xmlns:a16="http://schemas.microsoft.com/office/drawing/2014/main" id="{055A461E-F2B5-45EC-A7F6-5A731280F2A0}"/>
              </a:ext>
            </a:extLst>
          </p:cNvPr>
          <p:cNvSpPr/>
          <p:nvPr/>
        </p:nvSpPr>
        <p:spPr>
          <a:xfrm>
            <a:off x="1815392" y="1504291"/>
            <a:ext cx="1661209" cy="1684351"/>
          </a:xfrm>
          <a:prstGeom prst="ellipse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3000" r="-23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40270E2-2208-4EB8-A73B-24CF7E7C64FB}"/>
              </a:ext>
            </a:extLst>
          </p:cNvPr>
          <p:cNvGrpSpPr/>
          <p:nvPr/>
        </p:nvGrpSpPr>
        <p:grpSpPr>
          <a:xfrm>
            <a:off x="7980716" y="1363793"/>
            <a:ext cx="2941286" cy="3614607"/>
            <a:chOff x="124382" y="0"/>
            <a:chExt cx="3395419" cy="3720228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873F94E9-CEB8-4280-87B8-7B435BD99DDE}"/>
                </a:ext>
              </a:extLst>
            </p:cNvPr>
            <p:cNvSpPr/>
            <p:nvPr/>
          </p:nvSpPr>
          <p:spPr>
            <a:xfrm>
              <a:off x="124382" y="0"/>
              <a:ext cx="3395419" cy="372022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Rectangle: Rounded Corners 4">
              <a:extLst>
                <a:ext uri="{FF2B5EF4-FFF2-40B4-BE49-F238E27FC236}">
                  <a16:creationId xmlns:a16="http://schemas.microsoft.com/office/drawing/2014/main" id="{B0CB40D8-9B7D-43DB-9A0E-8EF4A3389851}"/>
                </a:ext>
              </a:extLst>
            </p:cNvPr>
            <p:cNvSpPr txBox="1"/>
            <p:nvPr/>
          </p:nvSpPr>
          <p:spPr>
            <a:xfrm>
              <a:off x="124382" y="1697511"/>
              <a:ext cx="3395419" cy="148809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3360" tIns="213360" rIns="213360" bIns="213360" numCol="1" spcCol="1270" anchor="ctr" anchorCtr="0">
              <a:noAutofit/>
            </a:bodyPr>
            <a:lstStyle/>
            <a:p>
              <a:pPr marL="0" lvl="0" indent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SG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8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r>
                <a:rPr lang="en-SG" sz="28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lang="en-SG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hiếu</a:t>
              </a:r>
              <a:endParaRPr lang="en-SG" sz="2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17C9DA2-6B6D-40EC-AEA5-BD8AF3363835}"/>
              </a:ext>
            </a:extLst>
          </p:cNvPr>
          <p:cNvGrpSpPr/>
          <p:nvPr/>
        </p:nvGrpSpPr>
        <p:grpSpPr>
          <a:xfrm>
            <a:off x="4608897" y="1363792"/>
            <a:ext cx="2941286" cy="3614608"/>
            <a:chOff x="124382" y="0"/>
            <a:chExt cx="3395419" cy="3720228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C9E05660-DF08-4415-9935-B203F28CE7B2}"/>
                </a:ext>
              </a:extLst>
            </p:cNvPr>
            <p:cNvSpPr/>
            <p:nvPr/>
          </p:nvSpPr>
          <p:spPr>
            <a:xfrm>
              <a:off x="124382" y="0"/>
              <a:ext cx="3395419" cy="3720228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Rectangle: Rounded Corners 4">
              <a:extLst>
                <a:ext uri="{FF2B5EF4-FFF2-40B4-BE49-F238E27FC236}">
                  <a16:creationId xmlns:a16="http://schemas.microsoft.com/office/drawing/2014/main" id="{0798006E-A1D4-4743-B145-7DA0B9601EC5}"/>
                </a:ext>
              </a:extLst>
            </p:cNvPr>
            <p:cNvSpPr txBox="1"/>
            <p:nvPr/>
          </p:nvSpPr>
          <p:spPr>
            <a:xfrm>
              <a:off x="225982" y="1962949"/>
              <a:ext cx="3255719" cy="98457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3360" tIns="213360" rIns="213360" bIns="213360" numCol="1" spcCol="1270" anchor="ctr" anchorCtr="0">
              <a:noAutofit/>
            </a:bodyPr>
            <a:lstStyle/>
            <a:p>
              <a:pPr lvl="0" algn="ctr"/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Đóa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tỏa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</a:t>
              </a:r>
              <a:r>
                <a:rPr lang="vi-VN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SG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ơng</a:t>
              </a:r>
              <a:endParaRPr lang="en-SG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3" name="Oval 32">
            <a:extLst>
              <a:ext uri="{FF2B5EF4-FFF2-40B4-BE49-F238E27FC236}">
                <a16:creationId xmlns:a16="http://schemas.microsoft.com/office/drawing/2014/main" id="{917CBEF7-A2A5-479D-92C9-53A9C255807D}"/>
              </a:ext>
            </a:extLst>
          </p:cNvPr>
          <p:cNvSpPr/>
          <p:nvPr/>
        </p:nvSpPr>
        <p:spPr>
          <a:xfrm>
            <a:off x="8620754" y="1504291"/>
            <a:ext cx="1661210" cy="1684351"/>
          </a:xfrm>
          <a:prstGeom prst="ellipse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6000" r="-46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171C533-4110-4BF7-B520-F4FF8AE25C37}"/>
              </a:ext>
            </a:extLst>
          </p:cNvPr>
          <p:cNvSpPr/>
          <p:nvPr/>
        </p:nvSpPr>
        <p:spPr>
          <a:xfrm>
            <a:off x="5248935" y="1469051"/>
            <a:ext cx="1661210" cy="1684350"/>
          </a:xfrm>
          <a:prstGeom prst="ellipse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5" name="Arrow: Left-Right 34">
            <a:extLst>
              <a:ext uri="{FF2B5EF4-FFF2-40B4-BE49-F238E27FC236}">
                <a16:creationId xmlns:a16="http://schemas.microsoft.com/office/drawing/2014/main" id="{9A41FA82-161C-463C-9292-9D6443CA702D}"/>
              </a:ext>
            </a:extLst>
          </p:cNvPr>
          <p:cNvSpPr/>
          <p:nvPr/>
        </p:nvSpPr>
        <p:spPr>
          <a:xfrm>
            <a:off x="1815391" y="4297546"/>
            <a:ext cx="8270717" cy="558034"/>
          </a:xfrm>
          <a:prstGeom prst="leftRightArrow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36" name="Picture 2" descr="Kết quả hình ảnh cho mũi tên cong&quot;">
            <a:extLst>
              <a:ext uri="{FF2B5EF4-FFF2-40B4-BE49-F238E27FC236}">
                <a16:creationId xmlns:a16="http://schemas.microsoft.com/office/drawing/2014/main" id="{87FA5968-CF10-473C-A328-FFA762779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44958" flipV="1">
            <a:off x="78742" y="4980851"/>
            <a:ext cx="1447800" cy="75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tangle 2">
            <a:extLst>
              <a:ext uri="{FF2B5EF4-FFF2-40B4-BE49-F238E27FC236}">
                <a16:creationId xmlns:a16="http://schemas.microsoft.com/office/drawing/2014/main" id="{58C8B0B0-7783-4304-8ED6-8928E58AEE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587" y="5375200"/>
            <a:ext cx="9374415" cy="711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0"/>
              </a:spcBef>
            </a:pP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Lòng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mong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ước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thiết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tha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ước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nguyện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mãi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bên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chọn</a:t>
            </a:r>
            <a:endParaRPr lang="en-US" altLang="en-US" sz="3200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585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—Pngtree—cartoon bamboo_2856184.png">
            <a:extLst>
              <a:ext uri="{FF2B5EF4-FFF2-40B4-BE49-F238E27FC236}">
                <a16:creationId xmlns:a16="http://schemas.microsoft.com/office/drawing/2014/main" id="{9D4F3B8C-45FF-4907-ADA5-1E4C6FEF4B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6"/>
          <a:stretch>
            <a:fillRect/>
          </a:stretch>
        </p:blipFill>
        <p:spPr bwMode="auto">
          <a:xfrm>
            <a:off x="291" y="0"/>
            <a:ext cx="5943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Káº¿t quáº£ hÃ¬nh áº£nh cho hÃ ng tre trÆ°á»c lÄng bÃ¡c">
            <a:extLst>
              <a:ext uri="{FF2B5EF4-FFF2-40B4-BE49-F238E27FC236}">
                <a16:creationId xmlns:a16="http://schemas.microsoft.com/office/drawing/2014/main" id="{BB8EFADD-2ADA-48B8-8E8B-C3D9372B6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061" y="1778533"/>
            <a:ext cx="1308225" cy="10965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4A435C-E5BF-4347-8E5B-663B0ABFE4CB}"/>
              </a:ext>
            </a:extLst>
          </p:cNvPr>
          <p:cNvSpPr/>
          <p:nvPr/>
        </p:nvSpPr>
        <p:spPr>
          <a:xfrm>
            <a:off x="4062061" y="518886"/>
            <a:ext cx="7442325" cy="104816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2578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</a:rPr>
              <a:t>Hình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</a:rPr>
              <a:t>ảnh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 “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</a:rPr>
              <a:t>cây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</a:rPr>
              <a:t>tre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”</a:t>
            </a:r>
            <a:endParaRPr lang="en-SG" sz="4400" dirty="0">
              <a:solidFill>
                <a:srgbClr val="FF0000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01E4703-2FB8-4AFB-B8CD-A81B8C7D2101}"/>
              </a:ext>
            </a:extLst>
          </p:cNvPr>
          <p:cNvSpPr/>
          <p:nvPr/>
        </p:nvSpPr>
        <p:spPr>
          <a:xfrm>
            <a:off x="5586186" y="1804672"/>
            <a:ext cx="5918200" cy="104816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2578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</a:rPr>
              <a:t>Khổ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</a:rPr>
              <a:t> 1: </a:t>
            </a:r>
            <a:r>
              <a:rPr lang="en-US" sz="3200" b="1" i="1" dirty="0" err="1">
                <a:solidFill>
                  <a:schemeClr val="tx1"/>
                </a:solidFill>
                <a:latin typeface="Times New Roman" pitchFamily="18" charset="0"/>
              </a:rPr>
              <a:t>tre</a:t>
            </a:r>
            <a:r>
              <a:rPr lang="en-US" sz="3200" b="1" i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itchFamily="18" charset="0"/>
              </a:rPr>
              <a:t>bát</a:t>
            </a:r>
            <a:r>
              <a:rPr lang="en-US" sz="3200" b="1" i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itchFamily="18" charset="0"/>
              </a:rPr>
              <a:t>ngát</a:t>
            </a:r>
            <a:r>
              <a:rPr lang="en-US" sz="3200" b="1" i="1" dirty="0">
                <a:solidFill>
                  <a:schemeClr val="tx1"/>
                </a:solidFill>
                <a:latin typeface="Times New Roman" pitchFamily="18" charset="0"/>
              </a:rPr>
              <a:t>, </a:t>
            </a:r>
            <a:r>
              <a:rPr lang="en-US" sz="3200" b="1" i="1" dirty="0" err="1">
                <a:solidFill>
                  <a:schemeClr val="tx1"/>
                </a:solidFill>
                <a:latin typeface="Times New Roman" pitchFamily="18" charset="0"/>
              </a:rPr>
              <a:t>xanh</a:t>
            </a:r>
            <a:r>
              <a:rPr lang="en-US" sz="3200" b="1" i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itchFamily="18" charset="0"/>
              </a:rPr>
              <a:t>xanh</a:t>
            </a:r>
            <a:endParaRPr lang="en-SG" sz="3200" b="1" i="1" dirty="0">
              <a:solidFill>
                <a:schemeClr val="tx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B23D42-ADF4-48C1-95FE-F12E84074C2E}"/>
              </a:ext>
            </a:extLst>
          </p:cNvPr>
          <p:cNvSpPr/>
          <p:nvPr/>
        </p:nvSpPr>
        <p:spPr>
          <a:xfrm>
            <a:off x="5614262" y="3182906"/>
            <a:ext cx="5918200" cy="104816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2578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</a:rPr>
              <a:t> 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</a:rPr>
              <a:t>Khổ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</a:rPr>
              <a:t> 2: </a:t>
            </a:r>
            <a:r>
              <a:rPr lang="en-US" sz="3200" b="1" i="1" dirty="0" err="1">
                <a:solidFill>
                  <a:schemeClr val="tx1"/>
                </a:solidFill>
                <a:latin typeface="Times New Roman" pitchFamily="18" charset="0"/>
              </a:rPr>
              <a:t>tre</a:t>
            </a:r>
            <a:r>
              <a:rPr lang="en-US" sz="3200" b="1" i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itchFamily="18" charset="0"/>
              </a:rPr>
              <a:t>trung</a:t>
            </a:r>
            <a:r>
              <a:rPr lang="en-US" sz="3200" b="1" i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itchFamily="18" charset="0"/>
              </a:rPr>
              <a:t>hiếu</a:t>
            </a:r>
            <a:r>
              <a:rPr lang="en-US" sz="3200" b="1" i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endParaRPr lang="en-SG" sz="3200" b="1" i="1" dirty="0">
              <a:solidFill>
                <a:schemeClr val="tx1"/>
              </a:solidFill>
            </a:endParaRPr>
          </a:p>
        </p:txBody>
      </p:sp>
      <p:pic>
        <p:nvPicPr>
          <p:cNvPr id="8194" name="Picture 2" descr="Káº¿t quáº£ hÃ¬nh áº£nh cho tre tháº³ng hÃ ng">
            <a:extLst>
              <a:ext uri="{FF2B5EF4-FFF2-40B4-BE49-F238E27FC236}">
                <a16:creationId xmlns:a16="http://schemas.microsoft.com/office/drawing/2014/main" id="{CD35C916-5C16-4C61-9A8E-B1C763A8C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627" y="3182906"/>
            <a:ext cx="1305659" cy="11193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2" descr="Kết quả hình ảnh cho mũi tên cong&quot;">
            <a:extLst>
              <a:ext uri="{FF2B5EF4-FFF2-40B4-BE49-F238E27FC236}">
                <a16:creationId xmlns:a16="http://schemas.microsoft.com/office/drawing/2014/main" id="{FF5FFD3F-A23B-4DC6-9E4C-C10A13AF6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44958" flipV="1">
            <a:off x="3249313" y="5070649"/>
            <a:ext cx="1020103" cy="529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796FECD7-001E-48EB-8332-BDE7308E7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3490" y="5161126"/>
            <a:ext cx="6609416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spcBef>
                <a:spcPct val="20000"/>
              </a:spcBef>
              <a:defRPr/>
            </a:pPr>
            <a:r>
              <a:rPr lang="en-US" sz="3600" b="1" i="1" kern="0" dirty="0" err="1">
                <a:solidFill>
                  <a:srgbClr val="FF0000"/>
                </a:solidFill>
                <a:latin typeface="Times New Roman" pitchFamily="18" charset="0"/>
              </a:rPr>
              <a:t>Kết</a:t>
            </a:r>
            <a:r>
              <a:rPr lang="en-US" sz="3600" b="1" i="1" kern="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i="1" kern="0" dirty="0" err="1">
                <a:solidFill>
                  <a:srgbClr val="FF0000"/>
                </a:solidFill>
                <a:latin typeface="Times New Roman" pitchFamily="18" charset="0"/>
              </a:rPr>
              <a:t>cấu</a:t>
            </a:r>
            <a:r>
              <a:rPr lang="en-US" sz="3600" b="1" i="1" kern="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i="1" kern="0" dirty="0" err="1">
                <a:solidFill>
                  <a:srgbClr val="FF0000"/>
                </a:solidFill>
                <a:latin typeface="Times New Roman" pitchFamily="18" charset="0"/>
              </a:rPr>
              <a:t>đầu</a:t>
            </a:r>
            <a:r>
              <a:rPr lang="en-US" sz="3600" b="1" i="1" kern="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i="1" kern="0" dirty="0" err="1">
                <a:solidFill>
                  <a:srgbClr val="FF0000"/>
                </a:solidFill>
                <a:latin typeface="Times New Roman" pitchFamily="18" charset="0"/>
              </a:rPr>
              <a:t>cuối</a:t>
            </a:r>
            <a:r>
              <a:rPr lang="en-US" sz="3600" b="1" i="1" kern="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i="1" kern="0" dirty="0" err="1">
                <a:solidFill>
                  <a:srgbClr val="FF0000"/>
                </a:solidFill>
                <a:latin typeface="Times New Roman" pitchFamily="18" charset="0"/>
              </a:rPr>
              <a:t>tương</a:t>
            </a:r>
            <a:r>
              <a:rPr lang="en-US" sz="3600" b="1" i="1" kern="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i="1" kern="0" dirty="0" err="1">
                <a:solidFill>
                  <a:srgbClr val="FF0000"/>
                </a:solidFill>
                <a:latin typeface="Times New Roman" pitchFamily="18" charset="0"/>
              </a:rPr>
              <a:t>ứng</a:t>
            </a:r>
            <a:endParaRPr lang="en-US" sz="3600" b="1" i="1" kern="0" dirty="0">
              <a:solidFill>
                <a:srgbClr val="FF0000"/>
              </a:solidFill>
              <a:latin typeface="Times New Roman" pitchFamily="18" charset="0"/>
            </a:endParaRPr>
          </a:p>
          <a:p>
            <a:pPr algn="just">
              <a:spcBef>
                <a:spcPct val="20000"/>
              </a:spcBef>
              <a:defRPr/>
            </a:pPr>
            <a:r>
              <a:rPr lang="en-US" sz="3600" b="1" i="1" kern="0" dirty="0">
                <a:solidFill>
                  <a:srgbClr val="FF0000"/>
                </a:solidFill>
                <a:latin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US" sz="3600" b="1" i="1" kern="0" dirty="0" err="1">
                <a:solidFill>
                  <a:srgbClr val="FF0000"/>
                </a:solidFill>
                <a:latin typeface="Times New Roman" pitchFamily="18" charset="0"/>
                <a:sym typeface="Wingdings" panose="05000000000000000000" pitchFamily="2" charset="2"/>
              </a:rPr>
              <a:t>Tình</a:t>
            </a:r>
            <a:r>
              <a:rPr lang="en-US" sz="3600" b="1" i="1" kern="0" dirty="0">
                <a:solidFill>
                  <a:srgbClr val="FF0000"/>
                </a:solidFill>
                <a:latin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600" b="1" i="1" kern="0" dirty="0" err="1">
                <a:solidFill>
                  <a:srgbClr val="FF0000"/>
                </a:solidFill>
                <a:latin typeface="Times New Roman" pitchFamily="18" charset="0"/>
                <a:sym typeface="Wingdings" panose="05000000000000000000" pitchFamily="2" charset="2"/>
              </a:rPr>
              <a:t>cảm</a:t>
            </a:r>
            <a:r>
              <a:rPr lang="en-US" sz="3600" b="1" i="1" kern="0" dirty="0">
                <a:solidFill>
                  <a:srgbClr val="FF0000"/>
                </a:solidFill>
                <a:latin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600" b="1" i="1" kern="0" dirty="0" err="1">
                <a:solidFill>
                  <a:srgbClr val="FF0000"/>
                </a:solidFill>
                <a:latin typeface="Times New Roman" pitchFamily="18" charset="0"/>
                <a:sym typeface="Wingdings" panose="05000000000000000000" pitchFamily="2" charset="2"/>
              </a:rPr>
              <a:t>trọn</a:t>
            </a:r>
            <a:r>
              <a:rPr lang="en-US" sz="3600" b="1" i="1" kern="0" dirty="0">
                <a:solidFill>
                  <a:srgbClr val="FF0000"/>
                </a:solidFill>
                <a:latin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600" b="1" i="1" kern="0" dirty="0" err="1">
                <a:solidFill>
                  <a:srgbClr val="FF0000"/>
                </a:solidFill>
                <a:latin typeface="Times New Roman" pitchFamily="18" charset="0"/>
                <a:sym typeface="Wingdings" panose="05000000000000000000" pitchFamily="2" charset="2"/>
              </a:rPr>
              <a:t>vẹn</a:t>
            </a:r>
            <a:endParaRPr lang="en-US" sz="3600" b="1" i="1" kern="0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299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자유형: 도형 52"/>
          <p:cNvSpPr/>
          <p:nvPr/>
        </p:nvSpPr>
        <p:spPr>
          <a:xfrm>
            <a:off x="2" y="0"/>
            <a:ext cx="8582025" cy="6858000"/>
          </a:xfrm>
          <a:custGeom>
            <a:avLst/>
            <a:gdLst>
              <a:gd name="connsiteX0" fmla="*/ 5238766 w 8582025"/>
              <a:gd name="connsiteY0" fmla="*/ 0 h 6858000"/>
              <a:gd name="connsiteX1" fmla="*/ 8582025 w 8582025"/>
              <a:gd name="connsiteY1" fmla="*/ 0 h 6858000"/>
              <a:gd name="connsiteX2" fmla="*/ 1876410 w 8582025"/>
              <a:gd name="connsiteY2" fmla="*/ 6858000 h 6858000"/>
              <a:gd name="connsiteX3" fmla="*/ 0 w 8582025"/>
              <a:gd name="connsiteY3" fmla="*/ 6858000 h 6858000"/>
              <a:gd name="connsiteX4" fmla="*/ 0 w 8582025"/>
              <a:gd name="connsiteY4" fmla="*/ 535781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82025" h="6858000">
                <a:moveTo>
                  <a:pt x="5238766" y="0"/>
                </a:moveTo>
                <a:lnTo>
                  <a:pt x="8582025" y="0"/>
                </a:lnTo>
                <a:lnTo>
                  <a:pt x="1876410" y="6858000"/>
                </a:lnTo>
                <a:lnTo>
                  <a:pt x="0" y="6858000"/>
                </a:lnTo>
                <a:lnTo>
                  <a:pt x="0" y="5357817"/>
                </a:lnTo>
                <a:close/>
              </a:path>
            </a:pathLst>
          </a:cu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43" name="TextBox 42"/>
          <p:cNvSpPr txBox="1"/>
          <p:nvPr/>
        </p:nvSpPr>
        <p:spPr>
          <a:xfrm flipH="1">
            <a:off x="7387057" y="1987139"/>
            <a:ext cx="4152563" cy="4081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ko-KR" sz="9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altLang="ko-KR" sz="9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ko-KR" sz="9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9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lang="en-US" altLang="ko-KR" sz="96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Diamond 25"/>
          <p:cNvSpPr/>
          <p:nvPr/>
        </p:nvSpPr>
        <p:spPr>
          <a:xfrm>
            <a:off x="2582415" y="3465840"/>
            <a:ext cx="2342390" cy="2342390"/>
          </a:xfrm>
          <a:prstGeom prst="diamond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Graphic 12"/>
          <p:cNvSpPr/>
          <p:nvPr/>
        </p:nvSpPr>
        <p:spPr>
          <a:xfrm rot="1218983">
            <a:off x="3447026" y="3919760"/>
            <a:ext cx="613168" cy="613168"/>
          </a:xfrm>
          <a:custGeom>
            <a:avLst/>
            <a:gdLst>
              <a:gd name="connsiteX0" fmla="*/ 1546384 w 1800225"/>
              <a:gd name="connsiteY0" fmla="*/ 280885 h 1800225"/>
              <a:gd name="connsiteX1" fmla="*/ 1511141 w 1800225"/>
              <a:gd name="connsiteY1" fmla="*/ 279932 h 1800225"/>
              <a:gd name="connsiteX2" fmla="*/ 1467326 w 1800225"/>
              <a:gd name="connsiteY2" fmla="*/ 320890 h 1800225"/>
              <a:gd name="connsiteX3" fmla="*/ 1457801 w 1800225"/>
              <a:gd name="connsiteY3" fmla="*/ 275170 h 1800225"/>
              <a:gd name="connsiteX4" fmla="*/ 1427321 w 1800225"/>
              <a:gd name="connsiteY4" fmla="*/ 256120 h 1800225"/>
              <a:gd name="connsiteX5" fmla="*/ 1423511 w 1800225"/>
              <a:gd name="connsiteY5" fmla="*/ 257072 h 1800225"/>
              <a:gd name="connsiteX6" fmla="*/ 1408271 w 1800225"/>
              <a:gd name="connsiteY6" fmla="*/ 285647 h 1800225"/>
              <a:gd name="connsiteX7" fmla="*/ 1424464 w 1800225"/>
              <a:gd name="connsiteY7" fmla="*/ 361847 h 1800225"/>
              <a:gd name="connsiteX8" fmla="*/ 1424464 w 1800225"/>
              <a:gd name="connsiteY8" fmla="*/ 361847 h 1800225"/>
              <a:gd name="connsiteX9" fmla="*/ 1378744 w 1800225"/>
              <a:gd name="connsiteY9" fmla="*/ 405662 h 1800225"/>
              <a:gd name="connsiteX10" fmla="*/ 1378744 w 1800225"/>
              <a:gd name="connsiteY10" fmla="*/ 405662 h 1800225"/>
              <a:gd name="connsiteX11" fmla="*/ 1356836 w 1800225"/>
              <a:gd name="connsiteY11" fmla="*/ 306602 h 1800225"/>
              <a:gd name="connsiteX12" fmla="*/ 1326356 w 1800225"/>
              <a:gd name="connsiteY12" fmla="*/ 287552 h 1800225"/>
              <a:gd name="connsiteX13" fmla="*/ 1322546 w 1800225"/>
              <a:gd name="connsiteY13" fmla="*/ 288505 h 1800225"/>
              <a:gd name="connsiteX14" fmla="*/ 1307306 w 1800225"/>
              <a:gd name="connsiteY14" fmla="*/ 317080 h 1800225"/>
              <a:gd name="connsiteX15" fmla="*/ 1335881 w 1800225"/>
              <a:gd name="connsiteY15" fmla="*/ 445667 h 1800225"/>
              <a:gd name="connsiteX16" fmla="*/ 1335881 w 1800225"/>
              <a:gd name="connsiteY16" fmla="*/ 445667 h 1800225"/>
              <a:gd name="connsiteX17" fmla="*/ 1291114 w 1800225"/>
              <a:gd name="connsiteY17" fmla="*/ 488530 h 1800225"/>
              <a:gd name="connsiteX18" fmla="*/ 1291114 w 1800225"/>
              <a:gd name="connsiteY18" fmla="*/ 488530 h 1800225"/>
              <a:gd name="connsiteX19" fmla="*/ 1261586 w 1800225"/>
              <a:gd name="connsiteY19" fmla="*/ 353275 h 1800225"/>
              <a:gd name="connsiteX20" fmla="*/ 1231106 w 1800225"/>
              <a:gd name="connsiteY20" fmla="*/ 334225 h 1800225"/>
              <a:gd name="connsiteX21" fmla="*/ 1227296 w 1800225"/>
              <a:gd name="connsiteY21" fmla="*/ 335177 h 1800225"/>
              <a:gd name="connsiteX22" fmla="*/ 1212056 w 1800225"/>
              <a:gd name="connsiteY22" fmla="*/ 363752 h 1800225"/>
              <a:gd name="connsiteX23" fmla="*/ 1248251 w 1800225"/>
              <a:gd name="connsiteY23" fmla="*/ 529487 h 1800225"/>
              <a:gd name="connsiteX24" fmla="*/ 1193959 w 1800225"/>
              <a:gd name="connsiteY24" fmla="*/ 581875 h 1800225"/>
              <a:gd name="connsiteX25" fmla="*/ 1150144 w 1800225"/>
              <a:gd name="connsiteY25" fmla="*/ 372325 h 1800225"/>
              <a:gd name="connsiteX26" fmla="*/ 1134904 w 1800225"/>
              <a:gd name="connsiteY26" fmla="*/ 354227 h 1800225"/>
              <a:gd name="connsiteX27" fmla="*/ 1111091 w 1800225"/>
              <a:gd name="connsiteY27" fmla="*/ 356132 h 1800225"/>
              <a:gd name="connsiteX28" fmla="*/ 929164 w 1800225"/>
              <a:gd name="connsiteY28" fmla="*/ 471385 h 1800225"/>
              <a:gd name="connsiteX29" fmla="*/ 928211 w 1800225"/>
              <a:gd name="connsiteY29" fmla="*/ 396137 h 1800225"/>
              <a:gd name="connsiteX30" fmla="*/ 1072991 w 1800225"/>
              <a:gd name="connsiteY30" fmla="*/ 307555 h 1800225"/>
              <a:gd name="connsiteX31" fmla="*/ 1081564 w 1800225"/>
              <a:gd name="connsiteY31" fmla="*/ 272312 h 1800225"/>
              <a:gd name="connsiteX32" fmla="*/ 1046321 w 1800225"/>
              <a:gd name="connsiteY32" fmla="*/ 263740 h 1800225"/>
              <a:gd name="connsiteX33" fmla="*/ 929164 w 1800225"/>
              <a:gd name="connsiteY33" fmla="*/ 336130 h 1800225"/>
              <a:gd name="connsiteX34" fmla="*/ 929164 w 1800225"/>
              <a:gd name="connsiteY34" fmla="*/ 273265 h 1800225"/>
              <a:gd name="connsiteX35" fmla="*/ 1041559 w 1800225"/>
              <a:gd name="connsiteY35" fmla="*/ 203732 h 1800225"/>
              <a:gd name="connsiteX36" fmla="*/ 1050131 w 1800225"/>
              <a:gd name="connsiteY36" fmla="*/ 168490 h 1800225"/>
              <a:gd name="connsiteX37" fmla="*/ 1014889 w 1800225"/>
              <a:gd name="connsiteY37" fmla="*/ 159917 h 1800225"/>
              <a:gd name="connsiteX38" fmla="*/ 929164 w 1800225"/>
              <a:gd name="connsiteY38" fmla="*/ 212305 h 1800225"/>
              <a:gd name="connsiteX39" fmla="*/ 929164 w 1800225"/>
              <a:gd name="connsiteY39" fmla="*/ 149440 h 1800225"/>
              <a:gd name="connsiteX40" fmla="*/ 929164 w 1800225"/>
              <a:gd name="connsiteY40" fmla="*/ 148487 h 1800225"/>
              <a:gd name="connsiteX41" fmla="*/ 994886 w 1800225"/>
              <a:gd name="connsiteY41" fmla="*/ 107530 h 1800225"/>
              <a:gd name="connsiteX42" fmla="*/ 1003459 w 1800225"/>
              <a:gd name="connsiteY42" fmla="*/ 72287 h 1800225"/>
              <a:gd name="connsiteX43" fmla="*/ 968216 w 1800225"/>
              <a:gd name="connsiteY43" fmla="*/ 63715 h 1800225"/>
              <a:gd name="connsiteX44" fmla="*/ 929164 w 1800225"/>
              <a:gd name="connsiteY44" fmla="*/ 88480 h 1800225"/>
              <a:gd name="connsiteX45" fmla="*/ 929164 w 1800225"/>
              <a:gd name="connsiteY45" fmla="*/ 88480 h 1800225"/>
              <a:gd name="connsiteX46" fmla="*/ 929164 w 1800225"/>
              <a:gd name="connsiteY46" fmla="*/ 28472 h 1800225"/>
              <a:gd name="connsiteX47" fmla="*/ 902494 w 1800225"/>
              <a:gd name="connsiteY47" fmla="*/ 7517 h 1800225"/>
              <a:gd name="connsiteX48" fmla="*/ 892969 w 1800225"/>
              <a:gd name="connsiteY48" fmla="*/ 9422 h 1800225"/>
              <a:gd name="connsiteX49" fmla="*/ 876776 w 1800225"/>
              <a:gd name="connsiteY49" fmla="*/ 32282 h 1800225"/>
              <a:gd name="connsiteX50" fmla="*/ 876776 w 1800225"/>
              <a:gd name="connsiteY50" fmla="*/ 82765 h 1800225"/>
              <a:gd name="connsiteX51" fmla="*/ 852011 w 1800225"/>
              <a:gd name="connsiteY51" fmla="*/ 66572 h 1800225"/>
              <a:gd name="connsiteX52" fmla="*/ 829151 w 1800225"/>
              <a:gd name="connsiteY52" fmla="*/ 64667 h 1800225"/>
              <a:gd name="connsiteX53" fmla="*/ 817721 w 1800225"/>
              <a:gd name="connsiteY53" fmla="*/ 74192 h 1800225"/>
              <a:gd name="connsiteX54" fmla="*/ 824389 w 1800225"/>
              <a:gd name="connsiteY54" fmla="*/ 109435 h 1800225"/>
              <a:gd name="connsiteX55" fmla="*/ 877729 w 1800225"/>
              <a:gd name="connsiteY55" fmla="*/ 144677 h 1800225"/>
              <a:gd name="connsiteX56" fmla="*/ 876776 w 1800225"/>
              <a:gd name="connsiteY56" fmla="*/ 206590 h 1800225"/>
              <a:gd name="connsiteX57" fmla="*/ 807244 w 1800225"/>
              <a:gd name="connsiteY57" fmla="*/ 159917 h 1800225"/>
              <a:gd name="connsiteX58" fmla="*/ 783431 w 1800225"/>
              <a:gd name="connsiteY58" fmla="*/ 157060 h 1800225"/>
              <a:gd name="connsiteX59" fmla="*/ 772001 w 1800225"/>
              <a:gd name="connsiteY59" fmla="*/ 166585 h 1800225"/>
              <a:gd name="connsiteX60" fmla="*/ 778669 w 1800225"/>
              <a:gd name="connsiteY60" fmla="*/ 201827 h 1800225"/>
              <a:gd name="connsiteX61" fmla="*/ 877729 w 1800225"/>
              <a:gd name="connsiteY61" fmla="*/ 268502 h 1800225"/>
              <a:gd name="connsiteX62" fmla="*/ 877729 w 1800225"/>
              <a:gd name="connsiteY62" fmla="*/ 268502 h 1800225"/>
              <a:gd name="connsiteX63" fmla="*/ 877729 w 1800225"/>
              <a:gd name="connsiteY63" fmla="*/ 343750 h 1800225"/>
              <a:gd name="connsiteX64" fmla="*/ 754856 w 1800225"/>
              <a:gd name="connsiteY64" fmla="*/ 260882 h 1800225"/>
              <a:gd name="connsiteX65" fmla="*/ 731044 w 1800225"/>
              <a:gd name="connsiteY65" fmla="*/ 258025 h 1800225"/>
              <a:gd name="connsiteX66" fmla="*/ 719614 w 1800225"/>
              <a:gd name="connsiteY66" fmla="*/ 267550 h 1800225"/>
              <a:gd name="connsiteX67" fmla="*/ 726281 w 1800225"/>
              <a:gd name="connsiteY67" fmla="*/ 302792 h 1800225"/>
              <a:gd name="connsiteX68" fmla="*/ 878681 w 1800225"/>
              <a:gd name="connsiteY68" fmla="*/ 404710 h 1800225"/>
              <a:gd name="connsiteX69" fmla="*/ 878681 w 1800225"/>
              <a:gd name="connsiteY69" fmla="*/ 483767 h 1800225"/>
              <a:gd name="connsiteX70" fmla="*/ 707231 w 1800225"/>
              <a:gd name="connsiteY70" fmla="*/ 363752 h 1800225"/>
              <a:gd name="connsiteX71" fmla="*/ 683419 w 1800225"/>
              <a:gd name="connsiteY71" fmla="*/ 361847 h 1800225"/>
              <a:gd name="connsiteX72" fmla="*/ 668179 w 1800225"/>
              <a:gd name="connsiteY72" fmla="*/ 379945 h 1800225"/>
              <a:gd name="connsiteX73" fmla="*/ 628174 w 1800225"/>
              <a:gd name="connsiteY73" fmla="*/ 584732 h 1800225"/>
              <a:gd name="connsiteX74" fmla="*/ 573881 w 1800225"/>
              <a:gd name="connsiteY74" fmla="*/ 528535 h 1800225"/>
              <a:gd name="connsiteX75" fmla="*/ 611981 w 1800225"/>
              <a:gd name="connsiteY75" fmla="*/ 349465 h 1800225"/>
              <a:gd name="connsiteX76" fmla="*/ 592931 w 1800225"/>
              <a:gd name="connsiteY76" fmla="*/ 318985 h 1800225"/>
              <a:gd name="connsiteX77" fmla="*/ 577691 w 1800225"/>
              <a:gd name="connsiteY77" fmla="*/ 319937 h 1800225"/>
              <a:gd name="connsiteX78" fmla="*/ 562451 w 1800225"/>
              <a:gd name="connsiteY78" fmla="*/ 338035 h 1800225"/>
              <a:gd name="connsiteX79" fmla="*/ 531019 w 1800225"/>
              <a:gd name="connsiteY79" fmla="*/ 482815 h 1800225"/>
              <a:gd name="connsiteX80" fmla="*/ 478631 w 1800225"/>
              <a:gd name="connsiteY80" fmla="*/ 428522 h 1800225"/>
              <a:gd name="connsiteX81" fmla="*/ 478631 w 1800225"/>
              <a:gd name="connsiteY81" fmla="*/ 428522 h 1800225"/>
              <a:gd name="connsiteX82" fmla="*/ 504349 w 1800225"/>
              <a:gd name="connsiteY82" fmla="*/ 312317 h 1800225"/>
              <a:gd name="connsiteX83" fmla="*/ 485299 w 1800225"/>
              <a:gd name="connsiteY83" fmla="*/ 281837 h 1800225"/>
              <a:gd name="connsiteX84" fmla="*/ 470059 w 1800225"/>
              <a:gd name="connsiteY84" fmla="*/ 282790 h 1800225"/>
              <a:gd name="connsiteX85" fmla="*/ 454819 w 1800225"/>
              <a:gd name="connsiteY85" fmla="*/ 300887 h 1800225"/>
              <a:gd name="connsiteX86" fmla="*/ 437674 w 1800225"/>
              <a:gd name="connsiteY86" fmla="*/ 382802 h 1800225"/>
              <a:gd name="connsiteX87" fmla="*/ 393859 w 1800225"/>
              <a:gd name="connsiteY87" fmla="*/ 338987 h 1800225"/>
              <a:gd name="connsiteX88" fmla="*/ 407194 w 1800225"/>
              <a:gd name="connsiteY88" fmla="*/ 276122 h 1800225"/>
              <a:gd name="connsiteX89" fmla="*/ 388144 w 1800225"/>
              <a:gd name="connsiteY89" fmla="*/ 245642 h 1800225"/>
              <a:gd name="connsiteX90" fmla="*/ 373856 w 1800225"/>
              <a:gd name="connsiteY90" fmla="*/ 246595 h 1800225"/>
              <a:gd name="connsiteX91" fmla="*/ 358616 w 1800225"/>
              <a:gd name="connsiteY91" fmla="*/ 264692 h 1800225"/>
              <a:gd name="connsiteX92" fmla="*/ 352901 w 1800225"/>
              <a:gd name="connsiteY92" fmla="*/ 293267 h 1800225"/>
              <a:gd name="connsiteX93" fmla="*/ 317659 w 1800225"/>
              <a:gd name="connsiteY93" fmla="*/ 257072 h 1800225"/>
              <a:gd name="connsiteX94" fmla="*/ 290036 w 1800225"/>
              <a:gd name="connsiteY94" fmla="*/ 251357 h 1800225"/>
              <a:gd name="connsiteX95" fmla="*/ 282416 w 1800225"/>
              <a:gd name="connsiteY95" fmla="*/ 257072 h 1800225"/>
              <a:gd name="connsiteX96" fmla="*/ 281464 w 1800225"/>
              <a:gd name="connsiteY96" fmla="*/ 292315 h 1800225"/>
              <a:gd name="connsiteX97" fmla="*/ 323374 w 1800225"/>
              <a:gd name="connsiteY97" fmla="*/ 335177 h 1800225"/>
              <a:gd name="connsiteX98" fmla="*/ 323374 w 1800225"/>
              <a:gd name="connsiteY98" fmla="*/ 335177 h 1800225"/>
              <a:gd name="connsiteX99" fmla="*/ 277654 w 1800225"/>
              <a:gd name="connsiteY99" fmla="*/ 344702 h 1800225"/>
              <a:gd name="connsiteX100" fmla="*/ 258604 w 1800225"/>
              <a:gd name="connsiteY100" fmla="*/ 375182 h 1800225"/>
              <a:gd name="connsiteX101" fmla="*/ 289084 w 1800225"/>
              <a:gd name="connsiteY101" fmla="*/ 394232 h 1800225"/>
              <a:gd name="connsiteX102" fmla="*/ 364331 w 1800225"/>
              <a:gd name="connsiteY102" fmla="*/ 378040 h 1800225"/>
              <a:gd name="connsiteX103" fmla="*/ 364331 w 1800225"/>
              <a:gd name="connsiteY103" fmla="*/ 378040 h 1800225"/>
              <a:gd name="connsiteX104" fmla="*/ 407194 w 1800225"/>
              <a:gd name="connsiteY104" fmla="*/ 423760 h 1800225"/>
              <a:gd name="connsiteX105" fmla="*/ 309086 w 1800225"/>
              <a:gd name="connsiteY105" fmla="*/ 444715 h 1800225"/>
              <a:gd name="connsiteX106" fmla="*/ 290036 w 1800225"/>
              <a:gd name="connsiteY106" fmla="*/ 475195 h 1800225"/>
              <a:gd name="connsiteX107" fmla="*/ 320516 w 1800225"/>
              <a:gd name="connsiteY107" fmla="*/ 494245 h 1800225"/>
              <a:gd name="connsiteX108" fmla="*/ 449104 w 1800225"/>
              <a:gd name="connsiteY108" fmla="*/ 465670 h 1800225"/>
              <a:gd name="connsiteX109" fmla="*/ 491966 w 1800225"/>
              <a:gd name="connsiteY109" fmla="*/ 511390 h 1800225"/>
              <a:gd name="connsiteX110" fmla="*/ 356711 w 1800225"/>
              <a:gd name="connsiteY110" fmla="*/ 540917 h 1800225"/>
              <a:gd name="connsiteX111" fmla="*/ 337661 w 1800225"/>
              <a:gd name="connsiteY111" fmla="*/ 571397 h 1800225"/>
              <a:gd name="connsiteX112" fmla="*/ 368141 w 1800225"/>
              <a:gd name="connsiteY112" fmla="*/ 590447 h 1800225"/>
              <a:gd name="connsiteX113" fmla="*/ 533876 w 1800225"/>
              <a:gd name="connsiteY113" fmla="*/ 554252 h 1800225"/>
              <a:gd name="connsiteX114" fmla="*/ 585311 w 1800225"/>
              <a:gd name="connsiteY114" fmla="*/ 608545 h 1800225"/>
              <a:gd name="connsiteX115" fmla="*/ 371951 w 1800225"/>
              <a:gd name="connsiteY115" fmla="*/ 655217 h 1800225"/>
              <a:gd name="connsiteX116" fmla="*/ 353854 w 1800225"/>
              <a:gd name="connsiteY116" fmla="*/ 670457 h 1800225"/>
              <a:gd name="connsiteX117" fmla="*/ 355759 w 1800225"/>
              <a:gd name="connsiteY117" fmla="*/ 693317 h 1800225"/>
              <a:gd name="connsiteX118" fmla="*/ 471964 w 1800225"/>
              <a:gd name="connsiteY118" fmla="*/ 876197 h 1800225"/>
              <a:gd name="connsiteX119" fmla="*/ 395764 w 1800225"/>
              <a:gd name="connsiteY119" fmla="*/ 876197 h 1800225"/>
              <a:gd name="connsiteX120" fmla="*/ 307181 w 1800225"/>
              <a:gd name="connsiteY120" fmla="*/ 731417 h 1800225"/>
              <a:gd name="connsiteX121" fmla="*/ 275749 w 1800225"/>
              <a:gd name="connsiteY121" fmla="*/ 720940 h 1800225"/>
              <a:gd name="connsiteX122" fmla="*/ 271939 w 1800225"/>
              <a:gd name="connsiteY122" fmla="*/ 722845 h 1800225"/>
              <a:gd name="connsiteX123" fmla="*/ 263366 w 1800225"/>
              <a:gd name="connsiteY123" fmla="*/ 758087 h 1800225"/>
              <a:gd name="connsiteX124" fmla="*/ 335756 w 1800225"/>
              <a:gd name="connsiteY124" fmla="*/ 876197 h 1800225"/>
              <a:gd name="connsiteX125" fmla="*/ 335756 w 1800225"/>
              <a:gd name="connsiteY125" fmla="*/ 876197 h 1800225"/>
              <a:gd name="connsiteX126" fmla="*/ 273844 w 1800225"/>
              <a:gd name="connsiteY126" fmla="*/ 876197 h 1800225"/>
              <a:gd name="connsiteX127" fmla="*/ 272891 w 1800225"/>
              <a:gd name="connsiteY127" fmla="*/ 876197 h 1800225"/>
              <a:gd name="connsiteX128" fmla="*/ 203359 w 1800225"/>
              <a:gd name="connsiteY128" fmla="*/ 763802 h 1800225"/>
              <a:gd name="connsiteX129" fmla="*/ 171926 w 1800225"/>
              <a:gd name="connsiteY129" fmla="*/ 753325 h 1800225"/>
              <a:gd name="connsiteX130" fmla="*/ 168116 w 1800225"/>
              <a:gd name="connsiteY130" fmla="*/ 755230 h 1800225"/>
              <a:gd name="connsiteX131" fmla="*/ 159544 w 1800225"/>
              <a:gd name="connsiteY131" fmla="*/ 790472 h 1800225"/>
              <a:gd name="connsiteX132" fmla="*/ 212884 w 1800225"/>
              <a:gd name="connsiteY132" fmla="*/ 876197 h 1800225"/>
              <a:gd name="connsiteX133" fmla="*/ 212884 w 1800225"/>
              <a:gd name="connsiteY133" fmla="*/ 876197 h 1800225"/>
              <a:gd name="connsiteX134" fmla="*/ 150019 w 1800225"/>
              <a:gd name="connsiteY134" fmla="*/ 876197 h 1800225"/>
              <a:gd name="connsiteX135" fmla="*/ 150019 w 1800225"/>
              <a:gd name="connsiteY135" fmla="*/ 876197 h 1800225"/>
              <a:gd name="connsiteX136" fmla="*/ 109061 w 1800225"/>
              <a:gd name="connsiteY136" fmla="*/ 809522 h 1800225"/>
              <a:gd name="connsiteX137" fmla="*/ 77629 w 1800225"/>
              <a:gd name="connsiteY137" fmla="*/ 799045 h 1800225"/>
              <a:gd name="connsiteX138" fmla="*/ 73819 w 1800225"/>
              <a:gd name="connsiteY138" fmla="*/ 800950 h 1800225"/>
              <a:gd name="connsiteX139" fmla="*/ 65246 w 1800225"/>
              <a:gd name="connsiteY139" fmla="*/ 836192 h 1800225"/>
              <a:gd name="connsiteX140" fmla="*/ 90011 w 1800225"/>
              <a:gd name="connsiteY140" fmla="*/ 876197 h 1800225"/>
              <a:gd name="connsiteX141" fmla="*/ 30004 w 1800225"/>
              <a:gd name="connsiteY141" fmla="*/ 877150 h 1800225"/>
              <a:gd name="connsiteX142" fmla="*/ 7144 w 1800225"/>
              <a:gd name="connsiteY142" fmla="*/ 902867 h 1800225"/>
              <a:gd name="connsiteX143" fmla="*/ 32861 w 1800225"/>
              <a:gd name="connsiteY143" fmla="*/ 927632 h 1800225"/>
              <a:gd name="connsiteX144" fmla="*/ 82391 w 1800225"/>
              <a:gd name="connsiteY144" fmla="*/ 926680 h 1800225"/>
              <a:gd name="connsiteX145" fmla="*/ 83344 w 1800225"/>
              <a:gd name="connsiteY145" fmla="*/ 926680 h 1800225"/>
              <a:gd name="connsiteX146" fmla="*/ 67151 w 1800225"/>
              <a:gd name="connsiteY146" fmla="*/ 951445 h 1800225"/>
              <a:gd name="connsiteX147" fmla="*/ 73819 w 1800225"/>
              <a:gd name="connsiteY147" fmla="*/ 986687 h 1800225"/>
              <a:gd name="connsiteX148" fmla="*/ 109061 w 1800225"/>
              <a:gd name="connsiteY148" fmla="*/ 980020 h 1800225"/>
              <a:gd name="connsiteX149" fmla="*/ 144304 w 1800225"/>
              <a:gd name="connsiteY149" fmla="*/ 927632 h 1800225"/>
              <a:gd name="connsiteX150" fmla="*/ 207169 w 1800225"/>
              <a:gd name="connsiteY150" fmla="*/ 927632 h 1800225"/>
              <a:gd name="connsiteX151" fmla="*/ 207169 w 1800225"/>
              <a:gd name="connsiteY151" fmla="*/ 927632 h 1800225"/>
              <a:gd name="connsiteX152" fmla="*/ 159544 w 1800225"/>
              <a:gd name="connsiteY152" fmla="*/ 998117 h 1800225"/>
              <a:gd name="connsiteX153" fmla="*/ 166211 w 1800225"/>
              <a:gd name="connsiteY153" fmla="*/ 1033360 h 1800225"/>
              <a:gd name="connsiteX154" fmla="*/ 201454 w 1800225"/>
              <a:gd name="connsiteY154" fmla="*/ 1026692 h 1800225"/>
              <a:gd name="connsiteX155" fmla="*/ 268129 w 1800225"/>
              <a:gd name="connsiteY155" fmla="*/ 927632 h 1800225"/>
              <a:gd name="connsiteX156" fmla="*/ 342424 w 1800225"/>
              <a:gd name="connsiteY156" fmla="*/ 928585 h 1800225"/>
              <a:gd name="connsiteX157" fmla="*/ 260509 w 1800225"/>
              <a:gd name="connsiteY157" fmla="*/ 1051457 h 1800225"/>
              <a:gd name="connsiteX158" fmla="*/ 267176 w 1800225"/>
              <a:gd name="connsiteY158" fmla="*/ 1086700 h 1800225"/>
              <a:gd name="connsiteX159" fmla="*/ 302419 w 1800225"/>
              <a:gd name="connsiteY159" fmla="*/ 1080032 h 1800225"/>
              <a:gd name="connsiteX160" fmla="*/ 404336 w 1800225"/>
              <a:gd name="connsiteY160" fmla="*/ 928585 h 1800225"/>
              <a:gd name="connsiteX161" fmla="*/ 483394 w 1800225"/>
              <a:gd name="connsiteY161" fmla="*/ 928585 h 1800225"/>
              <a:gd name="connsiteX162" fmla="*/ 362426 w 1800225"/>
              <a:gd name="connsiteY162" fmla="*/ 1100035 h 1800225"/>
              <a:gd name="connsiteX163" fmla="*/ 360521 w 1800225"/>
              <a:gd name="connsiteY163" fmla="*/ 1123847 h 1800225"/>
              <a:gd name="connsiteX164" fmla="*/ 378619 w 1800225"/>
              <a:gd name="connsiteY164" fmla="*/ 1139088 h 1800225"/>
              <a:gd name="connsiteX165" fmla="*/ 584359 w 1800225"/>
              <a:gd name="connsiteY165" fmla="*/ 1177188 h 1800225"/>
              <a:gd name="connsiteX166" fmla="*/ 528161 w 1800225"/>
              <a:gd name="connsiteY166" fmla="*/ 1232433 h 1800225"/>
              <a:gd name="connsiteX167" fmla="*/ 349091 w 1800225"/>
              <a:gd name="connsiteY167" fmla="*/ 1193380 h 1800225"/>
              <a:gd name="connsiteX168" fmla="*/ 334804 w 1800225"/>
              <a:gd name="connsiteY168" fmla="*/ 1194332 h 1800225"/>
              <a:gd name="connsiteX169" fmla="*/ 319564 w 1800225"/>
              <a:gd name="connsiteY169" fmla="*/ 1212430 h 1800225"/>
              <a:gd name="connsiteX170" fmla="*/ 338614 w 1800225"/>
              <a:gd name="connsiteY170" fmla="*/ 1242910 h 1800225"/>
              <a:gd name="connsiteX171" fmla="*/ 483394 w 1800225"/>
              <a:gd name="connsiteY171" fmla="*/ 1274342 h 1800225"/>
              <a:gd name="connsiteX172" fmla="*/ 483394 w 1800225"/>
              <a:gd name="connsiteY172" fmla="*/ 1274342 h 1800225"/>
              <a:gd name="connsiteX173" fmla="*/ 429101 w 1800225"/>
              <a:gd name="connsiteY173" fmla="*/ 1326730 h 1800225"/>
              <a:gd name="connsiteX174" fmla="*/ 311944 w 1800225"/>
              <a:gd name="connsiteY174" fmla="*/ 1300060 h 1800225"/>
              <a:gd name="connsiteX175" fmla="*/ 296704 w 1800225"/>
              <a:gd name="connsiteY175" fmla="*/ 1301013 h 1800225"/>
              <a:gd name="connsiteX176" fmla="*/ 281464 w 1800225"/>
              <a:gd name="connsiteY176" fmla="*/ 1319110 h 1800225"/>
              <a:gd name="connsiteX177" fmla="*/ 300514 w 1800225"/>
              <a:gd name="connsiteY177" fmla="*/ 1349590 h 1800225"/>
              <a:gd name="connsiteX178" fmla="*/ 383381 w 1800225"/>
              <a:gd name="connsiteY178" fmla="*/ 1367688 h 1800225"/>
              <a:gd name="connsiteX179" fmla="*/ 337661 w 1800225"/>
              <a:gd name="connsiteY179" fmla="*/ 1411502 h 1800225"/>
              <a:gd name="connsiteX180" fmla="*/ 337661 w 1800225"/>
              <a:gd name="connsiteY180" fmla="*/ 1411502 h 1800225"/>
              <a:gd name="connsiteX181" fmla="*/ 275749 w 1800225"/>
              <a:gd name="connsiteY181" fmla="*/ 1398167 h 1800225"/>
              <a:gd name="connsiteX182" fmla="*/ 261461 w 1800225"/>
              <a:gd name="connsiteY182" fmla="*/ 1399120 h 1800225"/>
              <a:gd name="connsiteX183" fmla="*/ 246221 w 1800225"/>
              <a:gd name="connsiteY183" fmla="*/ 1417217 h 1800225"/>
              <a:gd name="connsiteX184" fmla="*/ 265271 w 1800225"/>
              <a:gd name="connsiteY184" fmla="*/ 1447697 h 1800225"/>
              <a:gd name="connsiteX185" fmla="*/ 293846 w 1800225"/>
              <a:gd name="connsiteY185" fmla="*/ 1454365 h 1800225"/>
              <a:gd name="connsiteX186" fmla="*/ 293846 w 1800225"/>
              <a:gd name="connsiteY186" fmla="*/ 1454365 h 1800225"/>
              <a:gd name="connsiteX187" fmla="*/ 257651 w 1800225"/>
              <a:gd name="connsiteY187" fmla="*/ 1488655 h 1800225"/>
              <a:gd name="connsiteX188" fmla="*/ 256699 w 1800225"/>
              <a:gd name="connsiteY188" fmla="*/ 1524850 h 1800225"/>
              <a:gd name="connsiteX189" fmla="*/ 291941 w 1800225"/>
              <a:gd name="connsiteY189" fmla="*/ 1525802 h 1800225"/>
              <a:gd name="connsiteX190" fmla="*/ 334804 w 1800225"/>
              <a:gd name="connsiteY190" fmla="*/ 1483892 h 1800225"/>
              <a:gd name="connsiteX191" fmla="*/ 334804 w 1800225"/>
              <a:gd name="connsiteY191" fmla="*/ 1483892 h 1800225"/>
              <a:gd name="connsiteX192" fmla="*/ 344329 w 1800225"/>
              <a:gd name="connsiteY192" fmla="*/ 1528660 h 1800225"/>
              <a:gd name="connsiteX193" fmla="*/ 374809 w 1800225"/>
              <a:gd name="connsiteY193" fmla="*/ 1547710 h 1800225"/>
              <a:gd name="connsiteX194" fmla="*/ 393859 w 1800225"/>
              <a:gd name="connsiteY194" fmla="*/ 1517230 h 1800225"/>
              <a:gd name="connsiteX195" fmla="*/ 377666 w 1800225"/>
              <a:gd name="connsiteY195" fmla="*/ 1441983 h 1800225"/>
              <a:gd name="connsiteX196" fmla="*/ 377666 w 1800225"/>
              <a:gd name="connsiteY196" fmla="*/ 1441983 h 1800225"/>
              <a:gd name="connsiteX197" fmla="*/ 423386 w 1800225"/>
              <a:gd name="connsiteY197" fmla="*/ 1398167 h 1800225"/>
              <a:gd name="connsiteX198" fmla="*/ 444341 w 1800225"/>
              <a:gd name="connsiteY198" fmla="*/ 1496275 h 1800225"/>
              <a:gd name="connsiteX199" fmla="*/ 474821 w 1800225"/>
              <a:gd name="connsiteY199" fmla="*/ 1515325 h 1800225"/>
              <a:gd name="connsiteX200" fmla="*/ 493871 w 1800225"/>
              <a:gd name="connsiteY200" fmla="*/ 1484845 h 1800225"/>
              <a:gd name="connsiteX201" fmla="*/ 466249 w 1800225"/>
              <a:gd name="connsiteY201" fmla="*/ 1356258 h 1800225"/>
              <a:gd name="connsiteX202" fmla="*/ 467201 w 1800225"/>
              <a:gd name="connsiteY202" fmla="*/ 1356258 h 1800225"/>
              <a:gd name="connsiteX203" fmla="*/ 511969 w 1800225"/>
              <a:gd name="connsiteY203" fmla="*/ 1313395 h 1800225"/>
              <a:gd name="connsiteX204" fmla="*/ 541496 w 1800225"/>
              <a:gd name="connsiteY204" fmla="*/ 1447697 h 1800225"/>
              <a:gd name="connsiteX205" fmla="*/ 571976 w 1800225"/>
              <a:gd name="connsiteY205" fmla="*/ 1466747 h 1800225"/>
              <a:gd name="connsiteX206" fmla="*/ 591026 w 1800225"/>
              <a:gd name="connsiteY206" fmla="*/ 1436267 h 1800225"/>
              <a:gd name="connsiteX207" fmla="*/ 554831 w 1800225"/>
              <a:gd name="connsiteY207" fmla="*/ 1270533 h 1800225"/>
              <a:gd name="connsiteX208" fmla="*/ 608171 w 1800225"/>
              <a:gd name="connsiteY208" fmla="*/ 1218145 h 1800225"/>
              <a:gd name="connsiteX209" fmla="*/ 651986 w 1800225"/>
              <a:gd name="connsiteY209" fmla="*/ 1429600 h 1800225"/>
              <a:gd name="connsiteX210" fmla="*/ 667226 w 1800225"/>
              <a:gd name="connsiteY210" fmla="*/ 1447697 h 1800225"/>
              <a:gd name="connsiteX211" fmla="*/ 691039 w 1800225"/>
              <a:gd name="connsiteY211" fmla="*/ 1445792 h 1800225"/>
              <a:gd name="connsiteX212" fmla="*/ 874871 w 1800225"/>
              <a:gd name="connsiteY212" fmla="*/ 1330540 h 1800225"/>
              <a:gd name="connsiteX213" fmla="*/ 874871 w 1800225"/>
              <a:gd name="connsiteY213" fmla="*/ 1405788 h 1800225"/>
              <a:gd name="connsiteX214" fmla="*/ 874871 w 1800225"/>
              <a:gd name="connsiteY214" fmla="*/ 1405788 h 1800225"/>
              <a:gd name="connsiteX215" fmla="*/ 731044 w 1800225"/>
              <a:gd name="connsiteY215" fmla="*/ 1497227 h 1800225"/>
              <a:gd name="connsiteX216" fmla="*/ 722471 w 1800225"/>
              <a:gd name="connsiteY216" fmla="*/ 1532470 h 1800225"/>
              <a:gd name="connsiteX217" fmla="*/ 757714 w 1800225"/>
              <a:gd name="connsiteY217" fmla="*/ 1541042 h 1800225"/>
              <a:gd name="connsiteX218" fmla="*/ 875824 w 1800225"/>
              <a:gd name="connsiteY218" fmla="*/ 1468652 h 1800225"/>
              <a:gd name="connsiteX219" fmla="*/ 875824 w 1800225"/>
              <a:gd name="connsiteY219" fmla="*/ 1468652 h 1800225"/>
              <a:gd name="connsiteX220" fmla="*/ 875824 w 1800225"/>
              <a:gd name="connsiteY220" fmla="*/ 1530565 h 1800225"/>
              <a:gd name="connsiteX221" fmla="*/ 875824 w 1800225"/>
              <a:gd name="connsiteY221" fmla="*/ 1530565 h 1800225"/>
              <a:gd name="connsiteX222" fmla="*/ 763429 w 1800225"/>
              <a:gd name="connsiteY222" fmla="*/ 1600097 h 1800225"/>
              <a:gd name="connsiteX223" fmla="*/ 754856 w 1800225"/>
              <a:gd name="connsiteY223" fmla="*/ 1635340 h 1800225"/>
              <a:gd name="connsiteX224" fmla="*/ 790099 w 1800225"/>
              <a:gd name="connsiteY224" fmla="*/ 1643913 h 1800225"/>
              <a:gd name="connsiteX225" fmla="*/ 875824 w 1800225"/>
              <a:gd name="connsiteY225" fmla="*/ 1590572 h 1800225"/>
              <a:gd name="connsiteX226" fmla="*/ 875824 w 1800225"/>
              <a:gd name="connsiteY226" fmla="*/ 1591525 h 1800225"/>
              <a:gd name="connsiteX227" fmla="*/ 875824 w 1800225"/>
              <a:gd name="connsiteY227" fmla="*/ 1654390 h 1800225"/>
              <a:gd name="connsiteX228" fmla="*/ 809149 w 1800225"/>
              <a:gd name="connsiteY228" fmla="*/ 1695347 h 1800225"/>
              <a:gd name="connsiteX229" fmla="*/ 800576 w 1800225"/>
              <a:gd name="connsiteY229" fmla="*/ 1730590 h 1800225"/>
              <a:gd name="connsiteX230" fmla="*/ 835819 w 1800225"/>
              <a:gd name="connsiteY230" fmla="*/ 1739163 h 1800225"/>
              <a:gd name="connsiteX231" fmla="*/ 875824 w 1800225"/>
              <a:gd name="connsiteY231" fmla="*/ 1714397 h 1800225"/>
              <a:gd name="connsiteX232" fmla="*/ 875824 w 1800225"/>
              <a:gd name="connsiteY232" fmla="*/ 1715350 h 1800225"/>
              <a:gd name="connsiteX233" fmla="*/ 875824 w 1800225"/>
              <a:gd name="connsiteY233" fmla="*/ 1774405 h 1800225"/>
              <a:gd name="connsiteX234" fmla="*/ 901541 w 1800225"/>
              <a:gd name="connsiteY234" fmla="*/ 1800122 h 1800225"/>
              <a:gd name="connsiteX235" fmla="*/ 926306 w 1800225"/>
              <a:gd name="connsiteY235" fmla="*/ 1774405 h 1800225"/>
              <a:gd name="connsiteX236" fmla="*/ 927259 w 1800225"/>
              <a:gd name="connsiteY236" fmla="*/ 1723922 h 1800225"/>
              <a:gd name="connsiteX237" fmla="*/ 927259 w 1800225"/>
              <a:gd name="connsiteY237" fmla="*/ 1723922 h 1800225"/>
              <a:gd name="connsiteX238" fmla="*/ 951071 w 1800225"/>
              <a:gd name="connsiteY238" fmla="*/ 1740115 h 1800225"/>
              <a:gd name="connsiteX239" fmla="*/ 986314 w 1800225"/>
              <a:gd name="connsiteY239" fmla="*/ 1733447 h 1800225"/>
              <a:gd name="connsiteX240" fmla="*/ 979646 w 1800225"/>
              <a:gd name="connsiteY240" fmla="*/ 1698205 h 1800225"/>
              <a:gd name="connsiteX241" fmla="*/ 926306 w 1800225"/>
              <a:gd name="connsiteY241" fmla="*/ 1662010 h 1800225"/>
              <a:gd name="connsiteX242" fmla="*/ 926306 w 1800225"/>
              <a:gd name="connsiteY242" fmla="*/ 1662010 h 1800225"/>
              <a:gd name="connsiteX243" fmla="*/ 926306 w 1800225"/>
              <a:gd name="connsiteY243" fmla="*/ 1600097 h 1800225"/>
              <a:gd name="connsiteX244" fmla="*/ 926306 w 1800225"/>
              <a:gd name="connsiteY244" fmla="*/ 1599145 h 1800225"/>
              <a:gd name="connsiteX245" fmla="*/ 926306 w 1800225"/>
              <a:gd name="connsiteY245" fmla="*/ 1599145 h 1800225"/>
              <a:gd name="connsiteX246" fmla="*/ 997744 w 1800225"/>
              <a:gd name="connsiteY246" fmla="*/ 1646770 h 1800225"/>
              <a:gd name="connsiteX247" fmla="*/ 1032986 w 1800225"/>
              <a:gd name="connsiteY247" fmla="*/ 1640102 h 1800225"/>
              <a:gd name="connsiteX248" fmla="*/ 1026319 w 1800225"/>
              <a:gd name="connsiteY248" fmla="*/ 1604860 h 1800225"/>
              <a:gd name="connsiteX249" fmla="*/ 927259 w 1800225"/>
              <a:gd name="connsiteY249" fmla="*/ 1538185 h 1800225"/>
              <a:gd name="connsiteX250" fmla="*/ 927259 w 1800225"/>
              <a:gd name="connsiteY250" fmla="*/ 1538185 h 1800225"/>
              <a:gd name="connsiteX251" fmla="*/ 928211 w 1800225"/>
              <a:gd name="connsiteY251" fmla="*/ 1463890 h 1800225"/>
              <a:gd name="connsiteX252" fmla="*/ 928211 w 1800225"/>
              <a:gd name="connsiteY252" fmla="*/ 1463890 h 1800225"/>
              <a:gd name="connsiteX253" fmla="*/ 1051084 w 1800225"/>
              <a:gd name="connsiteY253" fmla="*/ 1546758 h 1800225"/>
              <a:gd name="connsiteX254" fmla="*/ 1086326 w 1800225"/>
              <a:gd name="connsiteY254" fmla="*/ 1540090 h 1800225"/>
              <a:gd name="connsiteX255" fmla="*/ 1079659 w 1800225"/>
              <a:gd name="connsiteY255" fmla="*/ 1504847 h 1800225"/>
              <a:gd name="connsiteX256" fmla="*/ 927259 w 1800225"/>
              <a:gd name="connsiteY256" fmla="*/ 1402930 h 1800225"/>
              <a:gd name="connsiteX257" fmla="*/ 927259 w 1800225"/>
              <a:gd name="connsiteY257" fmla="*/ 1402930 h 1800225"/>
              <a:gd name="connsiteX258" fmla="*/ 927259 w 1800225"/>
              <a:gd name="connsiteY258" fmla="*/ 1323872 h 1800225"/>
              <a:gd name="connsiteX259" fmla="*/ 1097756 w 1800225"/>
              <a:gd name="connsiteY259" fmla="*/ 1443888 h 1800225"/>
              <a:gd name="connsiteX260" fmla="*/ 1136809 w 1800225"/>
              <a:gd name="connsiteY260" fmla="*/ 1427695 h 1800225"/>
              <a:gd name="connsiteX261" fmla="*/ 1176814 w 1800225"/>
              <a:gd name="connsiteY261" fmla="*/ 1222907 h 1800225"/>
              <a:gd name="connsiteX262" fmla="*/ 1231106 w 1800225"/>
              <a:gd name="connsiteY262" fmla="*/ 1279105 h 1800225"/>
              <a:gd name="connsiteX263" fmla="*/ 1231106 w 1800225"/>
              <a:gd name="connsiteY263" fmla="*/ 1279105 h 1800225"/>
              <a:gd name="connsiteX264" fmla="*/ 1192054 w 1800225"/>
              <a:gd name="connsiteY264" fmla="*/ 1458175 h 1800225"/>
              <a:gd name="connsiteX265" fmla="*/ 1211104 w 1800225"/>
              <a:gd name="connsiteY265" fmla="*/ 1487702 h 1800225"/>
              <a:gd name="connsiteX266" fmla="*/ 1241584 w 1800225"/>
              <a:gd name="connsiteY266" fmla="*/ 1468652 h 1800225"/>
              <a:gd name="connsiteX267" fmla="*/ 1273016 w 1800225"/>
              <a:gd name="connsiteY267" fmla="*/ 1323872 h 1800225"/>
              <a:gd name="connsiteX268" fmla="*/ 1273016 w 1800225"/>
              <a:gd name="connsiteY268" fmla="*/ 1323872 h 1800225"/>
              <a:gd name="connsiteX269" fmla="*/ 1325404 w 1800225"/>
              <a:gd name="connsiteY269" fmla="*/ 1377213 h 1800225"/>
              <a:gd name="connsiteX270" fmla="*/ 1325404 w 1800225"/>
              <a:gd name="connsiteY270" fmla="*/ 1377213 h 1800225"/>
              <a:gd name="connsiteX271" fmla="*/ 1300639 w 1800225"/>
              <a:gd name="connsiteY271" fmla="*/ 1494370 h 1800225"/>
              <a:gd name="connsiteX272" fmla="*/ 1319689 w 1800225"/>
              <a:gd name="connsiteY272" fmla="*/ 1524850 h 1800225"/>
              <a:gd name="connsiteX273" fmla="*/ 1350169 w 1800225"/>
              <a:gd name="connsiteY273" fmla="*/ 1505800 h 1800225"/>
              <a:gd name="connsiteX274" fmla="*/ 1368266 w 1800225"/>
              <a:gd name="connsiteY274" fmla="*/ 1421980 h 1800225"/>
              <a:gd name="connsiteX275" fmla="*/ 1368266 w 1800225"/>
              <a:gd name="connsiteY275" fmla="*/ 1421980 h 1800225"/>
              <a:gd name="connsiteX276" fmla="*/ 1368266 w 1800225"/>
              <a:gd name="connsiteY276" fmla="*/ 1422933 h 1800225"/>
              <a:gd name="connsiteX277" fmla="*/ 1411129 w 1800225"/>
              <a:gd name="connsiteY277" fmla="*/ 1467700 h 1800225"/>
              <a:gd name="connsiteX278" fmla="*/ 1411129 w 1800225"/>
              <a:gd name="connsiteY278" fmla="*/ 1467700 h 1800225"/>
              <a:gd name="connsiteX279" fmla="*/ 1397794 w 1800225"/>
              <a:gd name="connsiteY279" fmla="*/ 1530565 h 1800225"/>
              <a:gd name="connsiteX280" fmla="*/ 1416844 w 1800225"/>
              <a:gd name="connsiteY280" fmla="*/ 1561045 h 1800225"/>
              <a:gd name="connsiteX281" fmla="*/ 1447324 w 1800225"/>
              <a:gd name="connsiteY281" fmla="*/ 1541995 h 1800225"/>
              <a:gd name="connsiteX282" fmla="*/ 1453039 w 1800225"/>
              <a:gd name="connsiteY282" fmla="*/ 1513420 h 1800225"/>
              <a:gd name="connsiteX283" fmla="*/ 1453039 w 1800225"/>
              <a:gd name="connsiteY283" fmla="*/ 1513420 h 1800225"/>
              <a:gd name="connsiteX284" fmla="*/ 1488281 w 1800225"/>
              <a:gd name="connsiteY284" fmla="*/ 1549615 h 1800225"/>
              <a:gd name="connsiteX285" fmla="*/ 1523524 w 1800225"/>
              <a:gd name="connsiteY285" fmla="*/ 1550567 h 1800225"/>
              <a:gd name="connsiteX286" fmla="*/ 1524476 w 1800225"/>
              <a:gd name="connsiteY286" fmla="*/ 1514372 h 1800225"/>
              <a:gd name="connsiteX287" fmla="*/ 1483519 w 1800225"/>
              <a:gd name="connsiteY287" fmla="*/ 1472463 h 1800225"/>
              <a:gd name="connsiteX288" fmla="*/ 1482566 w 1800225"/>
              <a:gd name="connsiteY288" fmla="*/ 1471510 h 1800225"/>
              <a:gd name="connsiteX289" fmla="*/ 1528286 w 1800225"/>
              <a:gd name="connsiteY289" fmla="*/ 1461985 h 1800225"/>
              <a:gd name="connsiteX290" fmla="*/ 1547336 w 1800225"/>
              <a:gd name="connsiteY290" fmla="*/ 1431505 h 1800225"/>
              <a:gd name="connsiteX291" fmla="*/ 1516856 w 1800225"/>
              <a:gd name="connsiteY291" fmla="*/ 1412455 h 1800225"/>
              <a:gd name="connsiteX292" fmla="*/ 1440656 w 1800225"/>
              <a:gd name="connsiteY292" fmla="*/ 1428647 h 1800225"/>
              <a:gd name="connsiteX293" fmla="*/ 1397794 w 1800225"/>
              <a:gd name="connsiteY293" fmla="*/ 1379117 h 1800225"/>
              <a:gd name="connsiteX294" fmla="*/ 1397794 w 1800225"/>
              <a:gd name="connsiteY294" fmla="*/ 1379117 h 1800225"/>
              <a:gd name="connsiteX295" fmla="*/ 1495901 w 1800225"/>
              <a:gd name="connsiteY295" fmla="*/ 1358163 h 1800225"/>
              <a:gd name="connsiteX296" fmla="*/ 1514951 w 1800225"/>
              <a:gd name="connsiteY296" fmla="*/ 1327683 h 1800225"/>
              <a:gd name="connsiteX297" fmla="*/ 1484471 w 1800225"/>
              <a:gd name="connsiteY297" fmla="*/ 1308633 h 1800225"/>
              <a:gd name="connsiteX298" fmla="*/ 1355884 w 1800225"/>
              <a:gd name="connsiteY298" fmla="*/ 1336255 h 1800225"/>
              <a:gd name="connsiteX299" fmla="*/ 1355884 w 1800225"/>
              <a:gd name="connsiteY299" fmla="*/ 1336255 h 1800225"/>
              <a:gd name="connsiteX300" fmla="*/ 1313021 w 1800225"/>
              <a:gd name="connsiteY300" fmla="*/ 1291488 h 1800225"/>
              <a:gd name="connsiteX301" fmla="*/ 1313021 w 1800225"/>
              <a:gd name="connsiteY301" fmla="*/ 1291488 h 1800225"/>
              <a:gd name="connsiteX302" fmla="*/ 1448276 w 1800225"/>
              <a:gd name="connsiteY302" fmla="*/ 1261960 h 1800225"/>
              <a:gd name="connsiteX303" fmla="*/ 1467326 w 1800225"/>
              <a:gd name="connsiteY303" fmla="*/ 1231480 h 1800225"/>
              <a:gd name="connsiteX304" fmla="*/ 1436846 w 1800225"/>
              <a:gd name="connsiteY304" fmla="*/ 1212430 h 1800225"/>
              <a:gd name="connsiteX305" fmla="*/ 1271111 w 1800225"/>
              <a:gd name="connsiteY305" fmla="*/ 1248625 h 1800225"/>
              <a:gd name="connsiteX306" fmla="*/ 1271111 w 1800225"/>
              <a:gd name="connsiteY306" fmla="*/ 1248625 h 1800225"/>
              <a:gd name="connsiteX307" fmla="*/ 1218724 w 1800225"/>
              <a:gd name="connsiteY307" fmla="*/ 1194332 h 1800225"/>
              <a:gd name="connsiteX308" fmla="*/ 1431131 w 1800225"/>
              <a:gd name="connsiteY308" fmla="*/ 1150517 h 1800225"/>
              <a:gd name="connsiteX309" fmla="*/ 1449229 w 1800225"/>
              <a:gd name="connsiteY309" fmla="*/ 1135277 h 1800225"/>
              <a:gd name="connsiteX310" fmla="*/ 1447324 w 1800225"/>
              <a:gd name="connsiteY310" fmla="*/ 1112417 h 1800225"/>
              <a:gd name="connsiteX311" fmla="*/ 1332071 w 1800225"/>
              <a:gd name="connsiteY311" fmla="*/ 929537 h 1800225"/>
              <a:gd name="connsiteX312" fmla="*/ 1407319 w 1800225"/>
              <a:gd name="connsiteY312" fmla="*/ 929537 h 1800225"/>
              <a:gd name="connsiteX313" fmla="*/ 1495901 w 1800225"/>
              <a:gd name="connsiteY313" fmla="*/ 1073365 h 1800225"/>
              <a:gd name="connsiteX314" fmla="*/ 1531144 w 1800225"/>
              <a:gd name="connsiteY314" fmla="*/ 1081938 h 1800225"/>
              <a:gd name="connsiteX315" fmla="*/ 1539716 w 1800225"/>
              <a:gd name="connsiteY315" fmla="*/ 1046695 h 1800225"/>
              <a:gd name="connsiteX316" fmla="*/ 1467326 w 1800225"/>
              <a:gd name="connsiteY316" fmla="*/ 929537 h 1800225"/>
              <a:gd name="connsiteX317" fmla="*/ 1529239 w 1800225"/>
              <a:gd name="connsiteY317" fmla="*/ 929537 h 1800225"/>
              <a:gd name="connsiteX318" fmla="*/ 1530191 w 1800225"/>
              <a:gd name="connsiteY318" fmla="*/ 929537 h 1800225"/>
              <a:gd name="connsiteX319" fmla="*/ 1598771 w 1800225"/>
              <a:gd name="connsiteY319" fmla="*/ 1040980 h 1800225"/>
              <a:gd name="connsiteX320" fmla="*/ 1634014 w 1800225"/>
              <a:gd name="connsiteY320" fmla="*/ 1049552 h 1800225"/>
              <a:gd name="connsiteX321" fmla="*/ 1642586 w 1800225"/>
              <a:gd name="connsiteY321" fmla="*/ 1014310 h 1800225"/>
              <a:gd name="connsiteX322" fmla="*/ 1590199 w 1800225"/>
              <a:gd name="connsiteY322" fmla="*/ 928585 h 1800225"/>
              <a:gd name="connsiteX323" fmla="*/ 1653064 w 1800225"/>
              <a:gd name="connsiteY323" fmla="*/ 928585 h 1800225"/>
              <a:gd name="connsiteX324" fmla="*/ 1653064 w 1800225"/>
              <a:gd name="connsiteY324" fmla="*/ 928585 h 1800225"/>
              <a:gd name="connsiteX325" fmla="*/ 1694021 w 1800225"/>
              <a:gd name="connsiteY325" fmla="*/ 994307 h 1800225"/>
              <a:gd name="connsiteX326" fmla="*/ 1729264 w 1800225"/>
              <a:gd name="connsiteY326" fmla="*/ 1002880 h 1800225"/>
              <a:gd name="connsiteX327" fmla="*/ 1737836 w 1800225"/>
              <a:gd name="connsiteY327" fmla="*/ 967637 h 1800225"/>
              <a:gd name="connsiteX328" fmla="*/ 1714024 w 1800225"/>
              <a:gd name="connsiteY328" fmla="*/ 928585 h 1800225"/>
              <a:gd name="connsiteX329" fmla="*/ 1714024 w 1800225"/>
              <a:gd name="connsiteY329" fmla="*/ 928585 h 1800225"/>
              <a:gd name="connsiteX330" fmla="*/ 1774031 w 1800225"/>
              <a:gd name="connsiteY330" fmla="*/ 928585 h 1800225"/>
              <a:gd name="connsiteX331" fmla="*/ 1798796 w 1800225"/>
              <a:gd name="connsiteY331" fmla="*/ 902867 h 1800225"/>
              <a:gd name="connsiteX332" fmla="*/ 1773079 w 1800225"/>
              <a:gd name="connsiteY332" fmla="*/ 877150 h 1800225"/>
              <a:gd name="connsiteX333" fmla="*/ 1722596 w 1800225"/>
              <a:gd name="connsiteY333" fmla="*/ 878102 h 1800225"/>
              <a:gd name="connsiteX334" fmla="*/ 1722596 w 1800225"/>
              <a:gd name="connsiteY334" fmla="*/ 878102 h 1800225"/>
              <a:gd name="connsiteX335" fmla="*/ 1738789 w 1800225"/>
              <a:gd name="connsiteY335" fmla="*/ 853337 h 1800225"/>
              <a:gd name="connsiteX336" fmla="*/ 1732121 w 1800225"/>
              <a:gd name="connsiteY336" fmla="*/ 818095 h 1800225"/>
              <a:gd name="connsiteX337" fmla="*/ 1708309 w 1800225"/>
              <a:gd name="connsiteY337" fmla="*/ 815237 h 1800225"/>
              <a:gd name="connsiteX338" fmla="*/ 1696879 w 1800225"/>
              <a:gd name="connsiteY338" fmla="*/ 824762 h 1800225"/>
              <a:gd name="connsiteX339" fmla="*/ 1661636 w 1800225"/>
              <a:gd name="connsiteY339" fmla="*/ 877150 h 1800225"/>
              <a:gd name="connsiteX340" fmla="*/ 1661636 w 1800225"/>
              <a:gd name="connsiteY340" fmla="*/ 877150 h 1800225"/>
              <a:gd name="connsiteX341" fmla="*/ 1598771 w 1800225"/>
              <a:gd name="connsiteY341" fmla="*/ 877150 h 1800225"/>
              <a:gd name="connsiteX342" fmla="*/ 1646396 w 1800225"/>
              <a:gd name="connsiteY342" fmla="*/ 806665 h 1800225"/>
              <a:gd name="connsiteX343" fmla="*/ 1639729 w 1800225"/>
              <a:gd name="connsiteY343" fmla="*/ 771422 h 1800225"/>
              <a:gd name="connsiteX344" fmla="*/ 1615916 w 1800225"/>
              <a:gd name="connsiteY344" fmla="*/ 768565 h 1800225"/>
              <a:gd name="connsiteX345" fmla="*/ 1604486 w 1800225"/>
              <a:gd name="connsiteY345" fmla="*/ 778090 h 1800225"/>
              <a:gd name="connsiteX346" fmla="*/ 1537811 w 1800225"/>
              <a:gd name="connsiteY346" fmla="*/ 877150 h 1800225"/>
              <a:gd name="connsiteX347" fmla="*/ 1462564 w 1800225"/>
              <a:gd name="connsiteY347" fmla="*/ 877150 h 1800225"/>
              <a:gd name="connsiteX348" fmla="*/ 1462564 w 1800225"/>
              <a:gd name="connsiteY348" fmla="*/ 877150 h 1800225"/>
              <a:gd name="connsiteX349" fmla="*/ 1545431 w 1800225"/>
              <a:gd name="connsiteY349" fmla="*/ 754277 h 1800225"/>
              <a:gd name="connsiteX350" fmla="*/ 1538764 w 1800225"/>
              <a:gd name="connsiteY350" fmla="*/ 719035 h 1800225"/>
              <a:gd name="connsiteX351" fmla="*/ 1514951 w 1800225"/>
              <a:gd name="connsiteY351" fmla="*/ 716177 h 1800225"/>
              <a:gd name="connsiteX352" fmla="*/ 1503521 w 1800225"/>
              <a:gd name="connsiteY352" fmla="*/ 725702 h 1800225"/>
              <a:gd name="connsiteX353" fmla="*/ 1401604 w 1800225"/>
              <a:gd name="connsiteY353" fmla="*/ 878102 h 1800225"/>
              <a:gd name="connsiteX354" fmla="*/ 1322546 w 1800225"/>
              <a:gd name="connsiteY354" fmla="*/ 877150 h 1800225"/>
              <a:gd name="connsiteX355" fmla="*/ 1443514 w 1800225"/>
              <a:gd name="connsiteY355" fmla="*/ 706652 h 1800225"/>
              <a:gd name="connsiteX356" fmla="*/ 1445419 w 1800225"/>
              <a:gd name="connsiteY356" fmla="*/ 682840 h 1800225"/>
              <a:gd name="connsiteX357" fmla="*/ 1427321 w 1800225"/>
              <a:gd name="connsiteY357" fmla="*/ 667600 h 1800225"/>
              <a:gd name="connsiteX358" fmla="*/ 1221581 w 1800225"/>
              <a:gd name="connsiteY358" fmla="*/ 628547 h 1800225"/>
              <a:gd name="connsiteX359" fmla="*/ 1278731 w 1800225"/>
              <a:gd name="connsiteY359" fmla="*/ 573302 h 1800225"/>
              <a:gd name="connsiteX360" fmla="*/ 1456849 w 1800225"/>
              <a:gd name="connsiteY360" fmla="*/ 611402 h 1800225"/>
              <a:gd name="connsiteX361" fmla="*/ 1487329 w 1800225"/>
              <a:gd name="connsiteY361" fmla="*/ 592352 h 1800225"/>
              <a:gd name="connsiteX362" fmla="*/ 1468279 w 1800225"/>
              <a:gd name="connsiteY362" fmla="*/ 561872 h 1800225"/>
              <a:gd name="connsiteX363" fmla="*/ 1321594 w 1800225"/>
              <a:gd name="connsiteY363" fmla="*/ 532345 h 1800225"/>
              <a:gd name="connsiteX364" fmla="*/ 1374934 w 1800225"/>
              <a:gd name="connsiteY364" fmla="*/ 479957 h 1800225"/>
              <a:gd name="connsiteX365" fmla="*/ 1492091 w 1800225"/>
              <a:gd name="connsiteY365" fmla="*/ 504722 h 1800225"/>
              <a:gd name="connsiteX366" fmla="*/ 1522571 w 1800225"/>
              <a:gd name="connsiteY366" fmla="*/ 485672 h 1800225"/>
              <a:gd name="connsiteX367" fmla="*/ 1503521 w 1800225"/>
              <a:gd name="connsiteY367" fmla="*/ 455192 h 1800225"/>
              <a:gd name="connsiteX368" fmla="*/ 1420654 w 1800225"/>
              <a:gd name="connsiteY368" fmla="*/ 437095 h 1800225"/>
              <a:gd name="connsiteX369" fmla="*/ 1420654 w 1800225"/>
              <a:gd name="connsiteY369" fmla="*/ 437095 h 1800225"/>
              <a:gd name="connsiteX370" fmla="*/ 1466374 w 1800225"/>
              <a:gd name="connsiteY370" fmla="*/ 393280 h 1800225"/>
              <a:gd name="connsiteX371" fmla="*/ 1528286 w 1800225"/>
              <a:gd name="connsiteY371" fmla="*/ 406615 h 1800225"/>
              <a:gd name="connsiteX372" fmla="*/ 1558766 w 1800225"/>
              <a:gd name="connsiteY372" fmla="*/ 387565 h 1800225"/>
              <a:gd name="connsiteX373" fmla="*/ 1539716 w 1800225"/>
              <a:gd name="connsiteY373" fmla="*/ 357085 h 1800225"/>
              <a:gd name="connsiteX374" fmla="*/ 1510189 w 1800225"/>
              <a:gd name="connsiteY374" fmla="*/ 350417 h 1800225"/>
              <a:gd name="connsiteX375" fmla="*/ 1510189 w 1800225"/>
              <a:gd name="connsiteY375" fmla="*/ 350417 h 1800225"/>
              <a:gd name="connsiteX376" fmla="*/ 1546384 w 1800225"/>
              <a:gd name="connsiteY376" fmla="*/ 316127 h 1800225"/>
              <a:gd name="connsiteX377" fmla="*/ 1546384 w 1800225"/>
              <a:gd name="connsiteY377" fmla="*/ 280885 h 1800225"/>
              <a:gd name="connsiteX378" fmla="*/ 1257776 w 1800225"/>
              <a:gd name="connsiteY378" fmla="*/ 879055 h 1800225"/>
              <a:gd name="connsiteX379" fmla="*/ 1110139 w 1800225"/>
              <a:gd name="connsiteY379" fmla="*/ 880007 h 1800225"/>
              <a:gd name="connsiteX380" fmla="*/ 1109186 w 1800225"/>
              <a:gd name="connsiteY380" fmla="*/ 828572 h 1800225"/>
              <a:gd name="connsiteX381" fmla="*/ 1102519 w 1800225"/>
              <a:gd name="connsiteY381" fmla="*/ 811427 h 1800225"/>
              <a:gd name="connsiteX382" fmla="*/ 1068229 w 1800225"/>
              <a:gd name="connsiteY382" fmla="*/ 774280 h 1800225"/>
              <a:gd name="connsiteX383" fmla="*/ 1175861 w 1800225"/>
              <a:gd name="connsiteY383" fmla="*/ 671410 h 1800225"/>
              <a:gd name="connsiteX384" fmla="*/ 1376839 w 1800225"/>
              <a:gd name="connsiteY384" fmla="*/ 710462 h 1800225"/>
              <a:gd name="connsiteX385" fmla="*/ 1258729 w 1800225"/>
              <a:gd name="connsiteY385" fmla="*/ 877150 h 1800225"/>
              <a:gd name="connsiteX386" fmla="*/ 1257776 w 1800225"/>
              <a:gd name="connsiteY386" fmla="*/ 879055 h 1800225"/>
              <a:gd name="connsiteX387" fmla="*/ 1059656 w 1800225"/>
              <a:gd name="connsiteY387" fmla="*/ 879055 h 1800225"/>
              <a:gd name="connsiteX388" fmla="*/ 1060609 w 1800225"/>
              <a:gd name="connsiteY388" fmla="*/ 929537 h 1800225"/>
              <a:gd name="connsiteX389" fmla="*/ 1061561 w 1800225"/>
              <a:gd name="connsiteY389" fmla="*/ 969542 h 1800225"/>
              <a:gd name="connsiteX390" fmla="*/ 1032034 w 1800225"/>
              <a:gd name="connsiteY390" fmla="*/ 997165 h 1800225"/>
              <a:gd name="connsiteX391" fmla="*/ 994886 w 1800225"/>
              <a:gd name="connsiteY391" fmla="*/ 1031455 h 1800225"/>
              <a:gd name="connsiteX392" fmla="*/ 965359 w 1800225"/>
              <a:gd name="connsiteY392" fmla="*/ 1059077 h 1800225"/>
              <a:gd name="connsiteX393" fmla="*/ 925354 w 1800225"/>
              <a:gd name="connsiteY393" fmla="*/ 1060030 h 1800225"/>
              <a:gd name="connsiteX394" fmla="*/ 874871 w 1800225"/>
              <a:gd name="connsiteY394" fmla="*/ 1060982 h 1800225"/>
              <a:gd name="connsiteX395" fmla="*/ 834866 w 1800225"/>
              <a:gd name="connsiteY395" fmla="*/ 1061935 h 1800225"/>
              <a:gd name="connsiteX396" fmla="*/ 807244 w 1800225"/>
              <a:gd name="connsiteY396" fmla="*/ 1032407 h 1800225"/>
              <a:gd name="connsiteX397" fmla="*/ 772954 w 1800225"/>
              <a:gd name="connsiteY397" fmla="*/ 995260 h 1800225"/>
              <a:gd name="connsiteX398" fmla="*/ 745331 w 1800225"/>
              <a:gd name="connsiteY398" fmla="*/ 965732 h 1800225"/>
              <a:gd name="connsiteX399" fmla="*/ 744379 w 1800225"/>
              <a:gd name="connsiteY399" fmla="*/ 925727 h 1800225"/>
              <a:gd name="connsiteX400" fmla="*/ 743426 w 1800225"/>
              <a:gd name="connsiteY400" fmla="*/ 875245 h 1800225"/>
              <a:gd name="connsiteX401" fmla="*/ 742474 w 1800225"/>
              <a:gd name="connsiteY401" fmla="*/ 835240 h 1800225"/>
              <a:gd name="connsiteX402" fmla="*/ 772001 w 1800225"/>
              <a:gd name="connsiteY402" fmla="*/ 807617 h 1800225"/>
              <a:gd name="connsiteX403" fmla="*/ 809149 w 1800225"/>
              <a:gd name="connsiteY403" fmla="*/ 773327 h 1800225"/>
              <a:gd name="connsiteX404" fmla="*/ 838676 w 1800225"/>
              <a:gd name="connsiteY404" fmla="*/ 745705 h 1800225"/>
              <a:gd name="connsiteX405" fmla="*/ 878681 w 1800225"/>
              <a:gd name="connsiteY405" fmla="*/ 744752 h 1800225"/>
              <a:gd name="connsiteX406" fmla="*/ 929164 w 1800225"/>
              <a:gd name="connsiteY406" fmla="*/ 743800 h 1800225"/>
              <a:gd name="connsiteX407" fmla="*/ 969169 w 1800225"/>
              <a:gd name="connsiteY407" fmla="*/ 742847 h 1800225"/>
              <a:gd name="connsiteX408" fmla="*/ 996791 w 1800225"/>
              <a:gd name="connsiteY408" fmla="*/ 772375 h 1800225"/>
              <a:gd name="connsiteX409" fmla="*/ 1031081 w 1800225"/>
              <a:gd name="connsiteY409" fmla="*/ 809522 h 1800225"/>
              <a:gd name="connsiteX410" fmla="*/ 1057751 w 1800225"/>
              <a:gd name="connsiteY410" fmla="*/ 839050 h 1800225"/>
              <a:gd name="connsiteX411" fmla="*/ 1059656 w 1800225"/>
              <a:gd name="connsiteY411" fmla="*/ 879055 h 1800225"/>
              <a:gd name="connsiteX412" fmla="*/ 1178719 w 1800225"/>
              <a:gd name="connsiteY412" fmla="*/ 1150517 h 1800225"/>
              <a:gd name="connsiteX413" fmla="*/ 1066324 w 1800225"/>
              <a:gd name="connsiteY413" fmla="*/ 1033360 h 1800225"/>
              <a:gd name="connsiteX414" fmla="*/ 1103471 w 1800225"/>
              <a:gd name="connsiteY414" fmla="*/ 999070 h 1800225"/>
              <a:gd name="connsiteX415" fmla="*/ 1112044 w 1800225"/>
              <a:gd name="connsiteY415" fmla="*/ 980020 h 1800225"/>
              <a:gd name="connsiteX416" fmla="*/ 1111091 w 1800225"/>
              <a:gd name="connsiteY416" fmla="*/ 929537 h 1800225"/>
              <a:gd name="connsiteX417" fmla="*/ 1272064 w 1800225"/>
              <a:gd name="connsiteY417" fmla="*/ 928585 h 1800225"/>
              <a:gd name="connsiteX418" fmla="*/ 1384459 w 1800225"/>
              <a:gd name="connsiteY418" fmla="*/ 1107655 h 1800225"/>
              <a:gd name="connsiteX419" fmla="*/ 1178719 w 1800225"/>
              <a:gd name="connsiteY419" fmla="*/ 1150517 h 1800225"/>
              <a:gd name="connsiteX420" fmla="*/ 926306 w 1800225"/>
              <a:gd name="connsiteY420" fmla="*/ 1260055 h 1800225"/>
              <a:gd name="connsiteX421" fmla="*/ 925354 w 1800225"/>
              <a:gd name="connsiteY421" fmla="*/ 1111465 h 1800225"/>
              <a:gd name="connsiteX422" fmla="*/ 975836 w 1800225"/>
              <a:gd name="connsiteY422" fmla="*/ 1110513 h 1800225"/>
              <a:gd name="connsiteX423" fmla="*/ 992981 w 1800225"/>
              <a:gd name="connsiteY423" fmla="*/ 1103845 h 1800225"/>
              <a:gd name="connsiteX424" fmla="*/ 1030129 w 1800225"/>
              <a:gd name="connsiteY424" fmla="*/ 1069555 h 1800225"/>
              <a:gd name="connsiteX425" fmla="*/ 1132999 w 1800225"/>
              <a:gd name="connsiteY425" fmla="*/ 1177188 h 1800225"/>
              <a:gd name="connsiteX426" fmla="*/ 1093946 w 1800225"/>
              <a:gd name="connsiteY426" fmla="*/ 1378165 h 1800225"/>
              <a:gd name="connsiteX427" fmla="*/ 926306 w 1800225"/>
              <a:gd name="connsiteY427" fmla="*/ 1260055 h 1800225"/>
              <a:gd name="connsiteX428" fmla="*/ 652939 w 1800225"/>
              <a:gd name="connsiteY428" fmla="*/ 1179092 h 1800225"/>
              <a:gd name="connsiteX429" fmla="*/ 769144 w 1800225"/>
              <a:gd name="connsiteY429" fmla="*/ 1067650 h 1800225"/>
              <a:gd name="connsiteX430" fmla="*/ 803434 w 1800225"/>
              <a:gd name="connsiteY430" fmla="*/ 1104797 h 1800225"/>
              <a:gd name="connsiteX431" fmla="*/ 822484 w 1800225"/>
              <a:gd name="connsiteY431" fmla="*/ 1112417 h 1800225"/>
              <a:gd name="connsiteX432" fmla="*/ 872966 w 1800225"/>
              <a:gd name="connsiteY432" fmla="*/ 1111465 h 1800225"/>
              <a:gd name="connsiteX433" fmla="*/ 872966 w 1800225"/>
              <a:gd name="connsiteY433" fmla="*/ 1274342 h 1800225"/>
              <a:gd name="connsiteX434" fmla="*/ 694849 w 1800225"/>
              <a:gd name="connsiteY434" fmla="*/ 1386738 h 1800225"/>
              <a:gd name="connsiteX435" fmla="*/ 652939 w 1800225"/>
              <a:gd name="connsiteY435" fmla="*/ 1179092 h 1800225"/>
              <a:gd name="connsiteX436" fmla="*/ 545306 w 1800225"/>
              <a:gd name="connsiteY436" fmla="*/ 926680 h 1800225"/>
              <a:gd name="connsiteX437" fmla="*/ 693896 w 1800225"/>
              <a:gd name="connsiteY437" fmla="*/ 925727 h 1800225"/>
              <a:gd name="connsiteX438" fmla="*/ 694849 w 1800225"/>
              <a:gd name="connsiteY438" fmla="*/ 976210 h 1800225"/>
              <a:gd name="connsiteX439" fmla="*/ 701516 w 1800225"/>
              <a:gd name="connsiteY439" fmla="*/ 993355 h 1800225"/>
              <a:gd name="connsiteX440" fmla="*/ 735806 w 1800225"/>
              <a:gd name="connsiteY440" fmla="*/ 1030502 h 1800225"/>
              <a:gd name="connsiteX441" fmla="*/ 628174 w 1800225"/>
              <a:gd name="connsiteY441" fmla="*/ 1132420 h 1800225"/>
              <a:gd name="connsiteX442" fmla="*/ 627221 w 1800225"/>
              <a:gd name="connsiteY442" fmla="*/ 1131467 h 1800225"/>
              <a:gd name="connsiteX443" fmla="*/ 426244 w 1800225"/>
              <a:gd name="connsiteY443" fmla="*/ 1093367 h 1800225"/>
              <a:gd name="connsiteX444" fmla="*/ 545306 w 1800225"/>
              <a:gd name="connsiteY444" fmla="*/ 926680 h 1800225"/>
              <a:gd name="connsiteX445" fmla="*/ 626269 w 1800225"/>
              <a:gd name="connsiteY445" fmla="*/ 654265 h 1800225"/>
              <a:gd name="connsiteX446" fmla="*/ 737711 w 1800225"/>
              <a:gd name="connsiteY446" fmla="*/ 770470 h 1800225"/>
              <a:gd name="connsiteX447" fmla="*/ 700564 w 1800225"/>
              <a:gd name="connsiteY447" fmla="*/ 804760 h 1800225"/>
              <a:gd name="connsiteX448" fmla="*/ 691991 w 1800225"/>
              <a:gd name="connsiteY448" fmla="*/ 823810 h 1800225"/>
              <a:gd name="connsiteX449" fmla="*/ 692944 w 1800225"/>
              <a:gd name="connsiteY449" fmla="*/ 875245 h 1800225"/>
              <a:gd name="connsiteX450" fmla="*/ 531971 w 1800225"/>
              <a:gd name="connsiteY450" fmla="*/ 876197 h 1800225"/>
              <a:gd name="connsiteX451" fmla="*/ 418624 w 1800225"/>
              <a:gd name="connsiteY451" fmla="*/ 697127 h 1800225"/>
              <a:gd name="connsiteX452" fmla="*/ 626269 w 1800225"/>
              <a:gd name="connsiteY452" fmla="*/ 654265 h 1800225"/>
              <a:gd name="connsiteX453" fmla="*/ 877729 w 1800225"/>
              <a:gd name="connsiteY453" fmla="*/ 545680 h 1800225"/>
              <a:gd name="connsiteX454" fmla="*/ 877729 w 1800225"/>
              <a:gd name="connsiteY454" fmla="*/ 695222 h 1800225"/>
              <a:gd name="connsiteX455" fmla="*/ 827246 w 1800225"/>
              <a:gd name="connsiteY455" fmla="*/ 696175 h 1800225"/>
              <a:gd name="connsiteX456" fmla="*/ 817721 w 1800225"/>
              <a:gd name="connsiteY456" fmla="*/ 698080 h 1800225"/>
              <a:gd name="connsiteX457" fmla="*/ 810101 w 1800225"/>
              <a:gd name="connsiteY457" fmla="*/ 703795 h 1800225"/>
              <a:gd name="connsiteX458" fmla="*/ 773906 w 1800225"/>
              <a:gd name="connsiteY458" fmla="*/ 738085 h 1800225"/>
              <a:gd name="connsiteX459" fmla="*/ 671989 w 1800225"/>
              <a:gd name="connsiteY459" fmla="*/ 629500 h 1800225"/>
              <a:gd name="connsiteX460" fmla="*/ 711041 w 1800225"/>
              <a:gd name="connsiteY460" fmla="*/ 428522 h 1800225"/>
              <a:gd name="connsiteX461" fmla="*/ 877729 w 1800225"/>
              <a:gd name="connsiteY461" fmla="*/ 545680 h 1800225"/>
              <a:gd name="connsiteX462" fmla="*/ 1151096 w 1800225"/>
              <a:gd name="connsiteY462" fmla="*/ 626642 h 1800225"/>
              <a:gd name="connsiteX463" fmla="*/ 1034891 w 1800225"/>
              <a:gd name="connsiteY463" fmla="*/ 738085 h 1800225"/>
              <a:gd name="connsiteX464" fmla="*/ 999649 w 1800225"/>
              <a:gd name="connsiteY464" fmla="*/ 699985 h 1800225"/>
              <a:gd name="connsiteX465" fmla="*/ 980599 w 1800225"/>
              <a:gd name="connsiteY465" fmla="*/ 692365 h 1800225"/>
              <a:gd name="connsiteX466" fmla="*/ 929164 w 1800225"/>
              <a:gd name="connsiteY466" fmla="*/ 693317 h 1800225"/>
              <a:gd name="connsiteX467" fmla="*/ 928211 w 1800225"/>
              <a:gd name="connsiteY467" fmla="*/ 532345 h 1800225"/>
              <a:gd name="connsiteX468" fmla="*/ 1107281 w 1800225"/>
              <a:gd name="connsiteY468" fmla="*/ 419950 h 1800225"/>
              <a:gd name="connsiteX469" fmla="*/ 1151096 w 1800225"/>
              <a:gd name="connsiteY469" fmla="*/ 626642 h 1800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</a:cxnLst>
            <a:rect l="l" t="t" r="r" b="b"/>
            <a:pathLst>
              <a:path w="1800225" h="1800225">
                <a:moveTo>
                  <a:pt x="1546384" y="280885"/>
                </a:moveTo>
                <a:cubicBezTo>
                  <a:pt x="1536859" y="270407"/>
                  <a:pt x="1520666" y="270407"/>
                  <a:pt x="1511141" y="279932"/>
                </a:cubicBezTo>
                <a:lnTo>
                  <a:pt x="1467326" y="320890"/>
                </a:lnTo>
                <a:lnTo>
                  <a:pt x="1457801" y="275170"/>
                </a:lnTo>
                <a:cubicBezTo>
                  <a:pt x="1454944" y="261835"/>
                  <a:pt x="1441609" y="253262"/>
                  <a:pt x="1427321" y="256120"/>
                </a:cubicBezTo>
                <a:cubicBezTo>
                  <a:pt x="1426369" y="256120"/>
                  <a:pt x="1424464" y="257072"/>
                  <a:pt x="1423511" y="257072"/>
                </a:cubicBezTo>
                <a:cubicBezTo>
                  <a:pt x="1412081" y="261835"/>
                  <a:pt x="1405414" y="273265"/>
                  <a:pt x="1408271" y="285647"/>
                </a:cubicBezTo>
                <a:lnTo>
                  <a:pt x="1424464" y="361847"/>
                </a:lnTo>
                <a:lnTo>
                  <a:pt x="1424464" y="361847"/>
                </a:lnTo>
                <a:lnTo>
                  <a:pt x="1378744" y="405662"/>
                </a:lnTo>
                <a:lnTo>
                  <a:pt x="1378744" y="405662"/>
                </a:lnTo>
                <a:lnTo>
                  <a:pt x="1356836" y="306602"/>
                </a:lnTo>
                <a:cubicBezTo>
                  <a:pt x="1353979" y="293267"/>
                  <a:pt x="1340644" y="284695"/>
                  <a:pt x="1326356" y="287552"/>
                </a:cubicBezTo>
                <a:cubicBezTo>
                  <a:pt x="1324451" y="287552"/>
                  <a:pt x="1323499" y="288505"/>
                  <a:pt x="1322546" y="288505"/>
                </a:cubicBezTo>
                <a:cubicBezTo>
                  <a:pt x="1311116" y="293267"/>
                  <a:pt x="1304449" y="304697"/>
                  <a:pt x="1307306" y="317080"/>
                </a:cubicBezTo>
                <a:lnTo>
                  <a:pt x="1335881" y="445667"/>
                </a:lnTo>
                <a:lnTo>
                  <a:pt x="1335881" y="445667"/>
                </a:lnTo>
                <a:lnTo>
                  <a:pt x="1291114" y="488530"/>
                </a:lnTo>
                <a:lnTo>
                  <a:pt x="1291114" y="488530"/>
                </a:lnTo>
                <a:lnTo>
                  <a:pt x="1261586" y="353275"/>
                </a:lnTo>
                <a:cubicBezTo>
                  <a:pt x="1258729" y="339940"/>
                  <a:pt x="1245394" y="331367"/>
                  <a:pt x="1231106" y="334225"/>
                </a:cubicBezTo>
                <a:cubicBezTo>
                  <a:pt x="1230154" y="334225"/>
                  <a:pt x="1228249" y="335177"/>
                  <a:pt x="1227296" y="335177"/>
                </a:cubicBezTo>
                <a:cubicBezTo>
                  <a:pt x="1215866" y="339940"/>
                  <a:pt x="1209199" y="352322"/>
                  <a:pt x="1212056" y="363752"/>
                </a:cubicBezTo>
                <a:lnTo>
                  <a:pt x="1248251" y="529487"/>
                </a:lnTo>
                <a:lnTo>
                  <a:pt x="1193959" y="581875"/>
                </a:lnTo>
                <a:lnTo>
                  <a:pt x="1150144" y="372325"/>
                </a:lnTo>
                <a:cubicBezTo>
                  <a:pt x="1148239" y="364705"/>
                  <a:pt x="1142524" y="358037"/>
                  <a:pt x="1134904" y="354227"/>
                </a:cubicBezTo>
                <a:cubicBezTo>
                  <a:pt x="1127284" y="351370"/>
                  <a:pt x="1118711" y="352322"/>
                  <a:pt x="1111091" y="356132"/>
                </a:cubicBezTo>
                <a:lnTo>
                  <a:pt x="929164" y="471385"/>
                </a:lnTo>
                <a:lnTo>
                  <a:pt x="928211" y="396137"/>
                </a:lnTo>
                <a:lnTo>
                  <a:pt x="1072991" y="307555"/>
                </a:lnTo>
                <a:cubicBezTo>
                  <a:pt x="1084421" y="299935"/>
                  <a:pt x="1088231" y="284695"/>
                  <a:pt x="1081564" y="272312"/>
                </a:cubicBezTo>
                <a:cubicBezTo>
                  <a:pt x="1073944" y="259930"/>
                  <a:pt x="1058704" y="256120"/>
                  <a:pt x="1046321" y="263740"/>
                </a:cubicBezTo>
                <a:lnTo>
                  <a:pt x="929164" y="336130"/>
                </a:lnTo>
                <a:lnTo>
                  <a:pt x="929164" y="273265"/>
                </a:lnTo>
                <a:lnTo>
                  <a:pt x="1041559" y="203732"/>
                </a:lnTo>
                <a:cubicBezTo>
                  <a:pt x="1053941" y="196112"/>
                  <a:pt x="1056799" y="180872"/>
                  <a:pt x="1050131" y="168490"/>
                </a:cubicBezTo>
                <a:cubicBezTo>
                  <a:pt x="1042511" y="156107"/>
                  <a:pt x="1027271" y="152297"/>
                  <a:pt x="1014889" y="159917"/>
                </a:cubicBezTo>
                <a:lnTo>
                  <a:pt x="929164" y="212305"/>
                </a:lnTo>
                <a:lnTo>
                  <a:pt x="929164" y="149440"/>
                </a:lnTo>
                <a:lnTo>
                  <a:pt x="929164" y="148487"/>
                </a:lnTo>
                <a:lnTo>
                  <a:pt x="994886" y="107530"/>
                </a:lnTo>
                <a:cubicBezTo>
                  <a:pt x="1006316" y="99910"/>
                  <a:pt x="1010126" y="84670"/>
                  <a:pt x="1003459" y="72287"/>
                </a:cubicBezTo>
                <a:cubicBezTo>
                  <a:pt x="995839" y="59905"/>
                  <a:pt x="980599" y="56095"/>
                  <a:pt x="968216" y="63715"/>
                </a:cubicBezTo>
                <a:lnTo>
                  <a:pt x="929164" y="88480"/>
                </a:lnTo>
                <a:lnTo>
                  <a:pt x="929164" y="88480"/>
                </a:lnTo>
                <a:lnTo>
                  <a:pt x="929164" y="28472"/>
                </a:lnTo>
                <a:cubicBezTo>
                  <a:pt x="927259" y="17995"/>
                  <a:pt x="915829" y="7517"/>
                  <a:pt x="902494" y="7517"/>
                </a:cubicBezTo>
                <a:cubicBezTo>
                  <a:pt x="898684" y="6565"/>
                  <a:pt x="895826" y="7517"/>
                  <a:pt x="892969" y="9422"/>
                </a:cubicBezTo>
                <a:cubicBezTo>
                  <a:pt x="883444" y="13232"/>
                  <a:pt x="877729" y="21805"/>
                  <a:pt x="876776" y="32282"/>
                </a:cubicBezTo>
                <a:lnTo>
                  <a:pt x="876776" y="82765"/>
                </a:lnTo>
                <a:lnTo>
                  <a:pt x="852011" y="66572"/>
                </a:lnTo>
                <a:cubicBezTo>
                  <a:pt x="845344" y="61810"/>
                  <a:pt x="836771" y="60857"/>
                  <a:pt x="829151" y="64667"/>
                </a:cubicBezTo>
                <a:cubicBezTo>
                  <a:pt x="824389" y="66572"/>
                  <a:pt x="820579" y="69430"/>
                  <a:pt x="817721" y="74192"/>
                </a:cubicBezTo>
                <a:cubicBezTo>
                  <a:pt x="810101" y="85622"/>
                  <a:pt x="812959" y="101815"/>
                  <a:pt x="824389" y="109435"/>
                </a:cubicBezTo>
                <a:lnTo>
                  <a:pt x="877729" y="144677"/>
                </a:lnTo>
                <a:lnTo>
                  <a:pt x="876776" y="206590"/>
                </a:lnTo>
                <a:lnTo>
                  <a:pt x="807244" y="159917"/>
                </a:lnTo>
                <a:cubicBezTo>
                  <a:pt x="799624" y="155155"/>
                  <a:pt x="791051" y="154202"/>
                  <a:pt x="783431" y="157060"/>
                </a:cubicBezTo>
                <a:cubicBezTo>
                  <a:pt x="778669" y="158965"/>
                  <a:pt x="774859" y="161822"/>
                  <a:pt x="772001" y="166585"/>
                </a:cubicBezTo>
                <a:cubicBezTo>
                  <a:pt x="764381" y="178015"/>
                  <a:pt x="767239" y="194207"/>
                  <a:pt x="778669" y="201827"/>
                </a:cubicBezTo>
                <a:lnTo>
                  <a:pt x="877729" y="268502"/>
                </a:lnTo>
                <a:lnTo>
                  <a:pt x="877729" y="268502"/>
                </a:lnTo>
                <a:lnTo>
                  <a:pt x="877729" y="343750"/>
                </a:lnTo>
                <a:lnTo>
                  <a:pt x="754856" y="260882"/>
                </a:lnTo>
                <a:cubicBezTo>
                  <a:pt x="747236" y="256120"/>
                  <a:pt x="738664" y="255167"/>
                  <a:pt x="731044" y="258025"/>
                </a:cubicBezTo>
                <a:cubicBezTo>
                  <a:pt x="726281" y="259930"/>
                  <a:pt x="722471" y="262787"/>
                  <a:pt x="719614" y="267550"/>
                </a:cubicBezTo>
                <a:cubicBezTo>
                  <a:pt x="711994" y="278980"/>
                  <a:pt x="714851" y="295172"/>
                  <a:pt x="726281" y="302792"/>
                </a:cubicBezTo>
                <a:lnTo>
                  <a:pt x="878681" y="404710"/>
                </a:lnTo>
                <a:lnTo>
                  <a:pt x="878681" y="483767"/>
                </a:lnTo>
                <a:lnTo>
                  <a:pt x="707231" y="363752"/>
                </a:lnTo>
                <a:cubicBezTo>
                  <a:pt x="699611" y="358990"/>
                  <a:pt x="691039" y="358037"/>
                  <a:pt x="683419" y="361847"/>
                </a:cubicBezTo>
                <a:cubicBezTo>
                  <a:pt x="675799" y="364705"/>
                  <a:pt x="670084" y="371372"/>
                  <a:pt x="668179" y="379945"/>
                </a:cubicBezTo>
                <a:lnTo>
                  <a:pt x="628174" y="584732"/>
                </a:lnTo>
                <a:lnTo>
                  <a:pt x="573881" y="528535"/>
                </a:lnTo>
                <a:lnTo>
                  <a:pt x="611981" y="349465"/>
                </a:lnTo>
                <a:cubicBezTo>
                  <a:pt x="614839" y="336130"/>
                  <a:pt x="606266" y="322795"/>
                  <a:pt x="592931" y="318985"/>
                </a:cubicBezTo>
                <a:cubicBezTo>
                  <a:pt x="588169" y="318032"/>
                  <a:pt x="582454" y="318032"/>
                  <a:pt x="577691" y="319937"/>
                </a:cubicBezTo>
                <a:cubicBezTo>
                  <a:pt x="570071" y="322795"/>
                  <a:pt x="564356" y="329462"/>
                  <a:pt x="562451" y="338035"/>
                </a:cubicBezTo>
                <a:lnTo>
                  <a:pt x="531019" y="482815"/>
                </a:lnTo>
                <a:lnTo>
                  <a:pt x="478631" y="428522"/>
                </a:lnTo>
                <a:lnTo>
                  <a:pt x="478631" y="428522"/>
                </a:lnTo>
                <a:lnTo>
                  <a:pt x="504349" y="312317"/>
                </a:lnTo>
                <a:cubicBezTo>
                  <a:pt x="507206" y="298982"/>
                  <a:pt x="498634" y="285647"/>
                  <a:pt x="485299" y="281837"/>
                </a:cubicBezTo>
                <a:cubicBezTo>
                  <a:pt x="480536" y="280885"/>
                  <a:pt x="474821" y="280885"/>
                  <a:pt x="470059" y="282790"/>
                </a:cubicBezTo>
                <a:cubicBezTo>
                  <a:pt x="462439" y="285647"/>
                  <a:pt x="456724" y="292315"/>
                  <a:pt x="454819" y="300887"/>
                </a:cubicBezTo>
                <a:lnTo>
                  <a:pt x="437674" y="382802"/>
                </a:lnTo>
                <a:lnTo>
                  <a:pt x="393859" y="338987"/>
                </a:lnTo>
                <a:lnTo>
                  <a:pt x="407194" y="276122"/>
                </a:lnTo>
                <a:cubicBezTo>
                  <a:pt x="410051" y="262787"/>
                  <a:pt x="401479" y="249452"/>
                  <a:pt x="388144" y="245642"/>
                </a:cubicBezTo>
                <a:cubicBezTo>
                  <a:pt x="383381" y="244690"/>
                  <a:pt x="377666" y="244690"/>
                  <a:pt x="373856" y="246595"/>
                </a:cubicBezTo>
                <a:cubicBezTo>
                  <a:pt x="366236" y="249452"/>
                  <a:pt x="360521" y="256120"/>
                  <a:pt x="358616" y="264692"/>
                </a:cubicBezTo>
                <a:lnTo>
                  <a:pt x="352901" y="293267"/>
                </a:lnTo>
                <a:lnTo>
                  <a:pt x="317659" y="257072"/>
                </a:lnTo>
                <a:cubicBezTo>
                  <a:pt x="310039" y="250405"/>
                  <a:pt x="299561" y="247547"/>
                  <a:pt x="290036" y="251357"/>
                </a:cubicBezTo>
                <a:cubicBezTo>
                  <a:pt x="287179" y="252310"/>
                  <a:pt x="284321" y="253262"/>
                  <a:pt x="282416" y="257072"/>
                </a:cubicBezTo>
                <a:cubicBezTo>
                  <a:pt x="271939" y="266597"/>
                  <a:pt x="271939" y="281837"/>
                  <a:pt x="281464" y="292315"/>
                </a:cubicBezTo>
                <a:lnTo>
                  <a:pt x="323374" y="335177"/>
                </a:lnTo>
                <a:lnTo>
                  <a:pt x="323374" y="335177"/>
                </a:lnTo>
                <a:lnTo>
                  <a:pt x="277654" y="344702"/>
                </a:lnTo>
                <a:cubicBezTo>
                  <a:pt x="264319" y="347560"/>
                  <a:pt x="255746" y="360895"/>
                  <a:pt x="258604" y="375182"/>
                </a:cubicBezTo>
                <a:cubicBezTo>
                  <a:pt x="261461" y="388517"/>
                  <a:pt x="274796" y="397090"/>
                  <a:pt x="289084" y="394232"/>
                </a:cubicBezTo>
                <a:lnTo>
                  <a:pt x="364331" y="378040"/>
                </a:lnTo>
                <a:lnTo>
                  <a:pt x="364331" y="378040"/>
                </a:lnTo>
                <a:lnTo>
                  <a:pt x="407194" y="423760"/>
                </a:lnTo>
                <a:lnTo>
                  <a:pt x="309086" y="444715"/>
                </a:lnTo>
                <a:cubicBezTo>
                  <a:pt x="295751" y="447572"/>
                  <a:pt x="287179" y="460907"/>
                  <a:pt x="290036" y="475195"/>
                </a:cubicBezTo>
                <a:cubicBezTo>
                  <a:pt x="292894" y="488530"/>
                  <a:pt x="306229" y="497102"/>
                  <a:pt x="320516" y="494245"/>
                </a:cubicBezTo>
                <a:lnTo>
                  <a:pt x="449104" y="465670"/>
                </a:lnTo>
                <a:lnTo>
                  <a:pt x="491966" y="511390"/>
                </a:lnTo>
                <a:lnTo>
                  <a:pt x="356711" y="540917"/>
                </a:lnTo>
                <a:cubicBezTo>
                  <a:pt x="343376" y="543775"/>
                  <a:pt x="334804" y="557110"/>
                  <a:pt x="337661" y="571397"/>
                </a:cubicBezTo>
                <a:cubicBezTo>
                  <a:pt x="340519" y="584732"/>
                  <a:pt x="353854" y="593305"/>
                  <a:pt x="368141" y="590447"/>
                </a:cubicBezTo>
                <a:lnTo>
                  <a:pt x="533876" y="554252"/>
                </a:lnTo>
                <a:lnTo>
                  <a:pt x="585311" y="608545"/>
                </a:lnTo>
                <a:lnTo>
                  <a:pt x="371951" y="655217"/>
                </a:lnTo>
                <a:cubicBezTo>
                  <a:pt x="364331" y="657122"/>
                  <a:pt x="357664" y="661885"/>
                  <a:pt x="353854" y="670457"/>
                </a:cubicBezTo>
                <a:cubicBezTo>
                  <a:pt x="351949" y="678077"/>
                  <a:pt x="351949" y="686650"/>
                  <a:pt x="355759" y="693317"/>
                </a:cubicBezTo>
                <a:lnTo>
                  <a:pt x="471964" y="876197"/>
                </a:lnTo>
                <a:lnTo>
                  <a:pt x="395764" y="876197"/>
                </a:lnTo>
                <a:lnTo>
                  <a:pt x="307181" y="731417"/>
                </a:lnTo>
                <a:cubicBezTo>
                  <a:pt x="300514" y="720940"/>
                  <a:pt x="287179" y="717130"/>
                  <a:pt x="275749" y="720940"/>
                </a:cubicBezTo>
                <a:cubicBezTo>
                  <a:pt x="274796" y="721892"/>
                  <a:pt x="272891" y="721892"/>
                  <a:pt x="271939" y="722845"/>
                </a:cubicBezTo>
                <a:cubicBezTo>
                  <a:pt x="260509" y="730465"/>
                  <a:pt x="256699" y="745705"/>
                  <a:pt x="263366" y="758087"/>
                </a:cubicBezTo>
                <a:lnTo>
                  <a:pt x="335756" y="876197"/>
                </a:lnTo>
                <a:lnTo>
                  <a:pt x="335756" y="876197"/>
                </a:lnTo>
                <a:lnTo>
                  <a:pt x="273844" y="876197"/>
                </a:lnTo>
                <a:lnTo>
                  <a:pt x="272891" y="876197"/>
                </a:lnTo>
                <a:lnTo>
                  <a:pt x="203359" y="763802"/>
                </a:lnTo>
                <a:cubicBezTo>
                  <a:pt x="196691" y="753325"/>
                  <a:pt x="183356" y="749515"/>
                  <a:pt x="171926" y="753325"/>
                </a:cubicBezTo>
                <a:cubicBezTo>
                  <a:pt x="170974" y="754277"/>
                  <a:pt x="169069" y="754277"/>
                  <a:pt x="168116" y="755230"/>
                </a:cubicBezTo>
                <a:cubicBezTo>
                  <a:pt x="155734" y="762850"/>
                  <a:pt x="152876" y="778090"/>
                  <a:pt x="159544" y="790472"/>
                </a:cubicBezTo>
                <a:lnTo>
                  <a:pt x="212884" y="876197"/>
                </a:lnTo>
                <a:lnTo>
                  <a:pt x="212884" y="876197"/>
                </a:lnTo>
                <a:lnTo>
                  <a:pt x="150019" y="876197"/>
                </a:lnTo>
                <a:lnTo>
                  <a:pt x="150019" y="876197"/>
                </a:lnTo>
                <a:lnTo>
                  <a:pt x="109061" y="809522"/>
                </a:lnTo>
                <a:cubicBezTo>
                  <a:pt x="102394" y="799045"/>
                  <a:pt x="89059" y="794282"/>
                  <a:pt x="77629" y="799045"/>
                </a:cubicBezTo>
                <a:cubicBezTo>
                  <a:pt x="76676" y="799997"/>
                  <a:pt x="74771" y="799997"/>
                  <a:pt x="73819" y="800950"/>
                </a:cubicBezTo>
                <a:cubicBezTo>
                  <a:pt x="62389" y="808570"/>
                  <a:pt x="58579" y="823810"/>
                  <a:pt x="65246" y="836192"/>
                </a:cubicBezTo>
                <a:lnTo>
                  <a:pt x="90011" y="876197"/>
                </a:lnTo>
                <a:lnTo>
                  <a:pt x="30004" y="877150"/>
                </a:lnTo>
                <a:cubicBezTo>
                  <a:pt x="18574" y="876197"/>
                  <a:pt x="7144" y="888580"/>
                  <a:pt x="7144" y="902867"/>
                </a:cubicBezTo>
                <a:cubicBezTo>
                  <a:pt x="7144" y="916202"/>
                  <a:pt x="18574" y="927632"/>
                  <a:pt x="32861" y="927632"/>
                </a:cubicBezTo>
                <a:lnTo>
                  <a:pt x="82391" y="926680"/>
                </a:lnTo>
                <a:lnTo>
                  <a:pt x="83344" y="926680"/>
                </a:lnTo>
                <a:lnTo>
                  <a:pt x="67151" y="951445"/>
                </a:lnTo>
                <a:cubicBezTo>
                  <a:pt x="59531" y="962875"/>
                  <a:pt x="62389" y="979067"/>
                  <a:pt x="73819" y="986687"/>
                </a:cubicBezTo>
                <a:cubicBezTo>
                  <a:pt x="85249" y="994307"/>
                  <a:pt x="101441" y="991450"/>
                  <a:pt x="109061" y="980020"/>
                </a:cubicBezTo>
                <a:lnTo>
                  <a:pt x="144304" y="927632"/>
                </a:lnTo>
                <a:lnTo>
                  <a:pt x="207169" y="927632"/>
                </a:lnTo>
                <a:lnTo>
                  <a:pt x="207169" y="927632"/>
                </a:lnTo>
                <a:lnTo>
                  <a:pt x="159544" y="998117"/>
                </a:lnTo>
                <a:cubicBezTo>
                  <a:pt x="151924" y="1009547"/>
                  <a:pt x="154781" y="1025740"/>
                  <a:pt x="166211" y="1033360"/>
                </a:cubicBezTo>
                <a:cubicBezTo>
                  <a:pt x="177641" y="1040980"/>
                  <a:pt x="193834" y="1038122"/>
                  <a:pt x="201454" y="1026692"/>
                </a:cubicBezTo>
                <a:lnTo>
                  <a:pt x="268129" y="927632"/>
                </a:lnTo>
                <a:lnTo>
                  <a:pt x="342424" y="928585"/>
                </a:lnTo>
                <a:lnTo>
                  <a:pt x="260509" y="1051457"/>
                </a:lnTo>
                <a:cubicBezTo>
                  <a:pt x="252889" y="1062888"/>
                  <a:pt x="255746" y="1079080"/>
                  <a:pt x="267176" y="1086700"/>
                </a:cubicBezTo>
                <a:cubicBezTo>
                  <a:pt x="278606" y="1094320"/>
                  <a:pt x="294799" y="1091463"/>
                  <a:pt x="302419" y="1080032"/>
                </a:cubicBezTo>
                <a:lnTo>
                  <a:pt x="404336" y="928585"/>
                </a:lnTo>
                <a:lnTo>
                  <a:pt x="483394" y="928585"/>
                </a:lnTo>
                <a:lnTo>
                  <a:pt x="362426" y="1100035"/>
                </a:lnTo>
                <a:cubicBezTo>
                  <a:pt x="357664" y="1106702"/>
                  <a:pt x="356711" y="1115275"/>
                  <a:pt x="360521" y="1123847"/>
                </a:cubicBezTo>
                <a:cubicBezTo>
                  <a:pt x="363379" y="1131467"/>
                  <a:pt x="370046" y="1137182"/>
                  <a:pt x="378619" y="1139088"/>
                </a:cubicBezTo>
                <a:lnTo>
                  <a:pt x="584359" y="1177188"/>
                </a:lnTo>
                <a:lnTo>
                  <a:pt x="528161" y="1232433"/>
                </a:lnTo>
                <a:lnTo>
                  <a:pt x="349091" y="1193380"/>
                </a:lnTo>
                <a:cubicBezTo>
                  <a:pt x="344329" y="1192427"/>
                  <a:pt x="338614" y="1192427"/>
                  <a:pt x="334804" y="1194332"/>
                </a:cubicBezTo>
                <a:cubicBezTo>
                  <a:pt x="327184" y="1197190"/>
                  <a:pt x="321469" y="1203857"/>
                  <a:pt x="319564" y="1212430"/>
                </a:cubicBezTo>
                <a:cubicBezTo>
                  <a:pt x="316706" y="1225765"/>
                  <a:pt x="325279" y="1240052"/>
                  <a:pt x="338614" y="1242910"/>
                </a:cubicBezTo>
                <a:lnTo>
                  <a:pt x="483394" y="1274342"/>
                </a:lnTo>
                <a:lnTo>
                  <a:pt x="483394" y="1274342"/>
                </a:lnTo>
                <a:lnTo>
                  <a:pt x="429101" y="1326730"/>
                </a:lnTo>
                <a:lnTo>
                  <a:pt x="311944" y="1300060"/>
                </a:lnTo>
                <a:cubicBezTo>
                  <a:pt x="307181" y="1299108"/>
                  <a:pt x="301466" y="1299108"/>
                  <a:pt x="296704" y="1301013"/>
                </a:cubicBezTo>
                <a:cubicBezTo>
                  <a:pt x="289084" y="1303870"/>
                  <a:pt x="283369" y="1310538"/>
                  <a:pt x="281464" y="1319110"/>
                </a:cubicBezTo>
                <a:cubicBezTo>
                  <a:pt x="278606" y="1332445"/>
                  <a:pt x="287179" y="1345780"/>
                  <a:pt x="300514" y="1349590"/>
                </a:cubicBezTo>
                <a:lnTo>
                  <a:pt x="383381" y="1367688"/>
                </a:lnTo>
                <a:lnTo>
                  <a:pt x="337661" y="1411502"/>
                </a:lnTo>
                <a:lnTo>
                  <a:pt x="337661" y="1411502"/>
                </a:lnTo>
                <a:lnTo>
                  <a:pt x="275749" y="1398167"/>
                </a:lnTo>
                <a:cubicBezTo>
                  <a:pt x="270986" y="1397215"/>
                  <a:pt x="265271" y="1397215"/>
                  <a:pt x="261461" y="1399120"/>
                </a:cubicBezTo>
                <a:cubicBezTo>
                  <a:pt x="253841" y="1401977"/>
                  <a:pt x="248126" y="1408645"/>
                  <a:pt x="246221" y="1417217"/>
                </a:cubicBezTo>
                <a:cubicBezTo>
                  <a:pt x="243364" y="1430552"/>
                  <a:pt x="251936" y="1443888"/>
                  <a:pt x="265271" y="1447697"/>
                </a:cubicBezTo>
                <a:lnTo>
                  <a:pt x="293846" y="1454365"/>
                </a:lnTo>
                <a:lnTo>
                  <a:pt x="293846" y="1454365"/>
                </a:lnTo>
                <a:lnTo>
                  <a:pt x="257651" y="1488655"/>
                </a:lnTo>
                <a:cubicBezTo>
                  <a:pt x="247174" y="1498180"/>
                  <a:pt x="247174" y="1514372"/>
                  <a:pt x="256699" y="1524850"/>
                </a:cubicBezTo>
                <a:cubicBezTo>
                  <a:pt x="266224" y="1535327"/>
                  <a:pt x="282416" y="1535327"/>
                  <a:pt x="291941" y="1525802"/>
                </a:cubicBezTo>
                <a:lnTo>
                  <a:pt x="334804" y="1483892"/>
                </a:lnTo>
                <a:lnTo>
                  <a:pt x="334804" y="1483892"/>
                </a:lnTo>
                <a:lnTo>
                  <a:pt x="344329" y="1528660"/>
                </a:lnTo>
                <a:cubicBezTo>
                  <a:pt x="347186" y="1541995"/>
                  <a:pt x="360521" y="1550567"/>
                  <a:pt x="374809" y="1547710"/>
                </a:cubicBezTo>
                <a:cubicBezTo>
                  <a:pt x="388144" y="1544852"/>
                  <a:pt x="396716" y="1531517"/>
                  <a:pt x="393859" y="1517230"/>
                </a:cubicBezTo>
                <a:lnTo>
                  <a:pt x="377666" y="1441983"/>
                </a:lnTo>
                <a:lnTo>
                  <a:pt x="377666" y="1441983"/>
                </a:lnTo>
                <a:lnTo>
                  <a:pt x="423386" y="1398167"/>
                </a:lnTo>
                <a:lnTo>
                  <a:pt x="444341" y="1496275"/>
                </a:lnTo>
                <a:cubicBezTo>
                  <a:pt x="447199" y="1509610"/>
                  <a:pt x="460534" y="1518183"/>
                  <a:pt x="474821" y="1515325"/>
                </a:cubicBezTo>
                <a:cubicBezTo>
                  <a:pt x="488156" y="1512467"/>
                  <a:pt x="496729" y="1499133"/>
                  <a:pt x="493871" y="1484845"/>
                </a:cubicBezTo>
                <a:lnTo>
                  <a:pt x="466249" y="1356258"/>
                </a:lnTo>
                <a:lnTo>
                  <a:pt x="467201" y="1356258"/>
                </a:lnTo>
                <a:lnTo>
                  <a:pt x="511969" y="1313395"/>
                </a:lnTo>
                <a:lnTo>
                  <a:pt x="541496" y="1447697"/>
                </a:lnTo>
                <a:cubicBezTo>
                  <a:pt x="544354" y="1461033"/>
                  <a:pt x="557689" y="1469605"/>
                  <a:pt x="571976" y="1466747"/>
                </a:cubicBezTo>
                <a:cubicBezTo>
                  <a:pt x="585311" y="1463890"/>
                  <a:pt x="593884" y="1450555"/>
                  <a:pt x="591026" y="1436267"/>
                </a:cubicBezTo>
                <a:lnTo>
                  <a:pt x="554831" y="1270533"/>
                </a:lnTo>
                <a:lnTo>
                  <a:pt x="608171" y="1218145"/>
                </a:lnTo>
                <a:lnTo>
                  <a:pt x="651986" y="1429600"/>
                </a:lnTo>
                <a:cubicBezTo>
                  <a:pt x="653891" y="1437220"/>
                  <a:pt x="659606" y="1443888"/>
                  <a:pt x="667226" y="1447697"/>
                </a:cubicBezTo>
                <a:cubicBezTo>
                  <a:pt x="674846" y="1450555"/>
                  <a:pt x="683419" y="1450555"/>
                  <a:pt x="691039" y="1445792"/>
                </a:cubicBezTo>
                <a:lnTo>
                  <a:pt x="874871" y="1330540"/>
                </a:lnTo>
                <a:lnTo>
                  <a:pt x="874871" y="1405788"/>
                </a:lnTo>
                <a:lnTo>
                  <a:pt x="874871" y="1405788"/>
                </a:lnTo>
                <a:lnTo>
                  <a:pt x="731044" y="1497227"/>
                </a:lnTo>
                <a:cubicBezTo>
                  <a:pt x="719614" y="1504847"/>
                  <a:pt x="715804" y="1520088"/>
                  <a:pt x="722471" y="1532470"/>
                </a:cubicBezTo>
                <a:cubicBezTo>
                  <a:pt x="730091" y="1543900"/>
                  <a:pt x="745331" y="1547710"/>
                  <a:pt x="757714" y="1541042"/>
                </a:cubicBezTo>
                <a:lnTo>
                  <a:pt x="875824" y="1468652"/>
                </a:lnTo>
                <a:lnTo>
                  <a:pt x="875824" y="1468652"/>
                </a:lnTo>
                <a:lnTo>
                  <a:pt x="875824" y="1530565"/>
                </a:lnTo>
                <a:lnTo>
                  <a:pt x="875824" y="1530565"/>
                </a:lnTo>
                <a:lnTo>
                  <a:pt x="763429" y="1600097"/>
                </a:lnTo>
                <a:cubicBezTo>
                  <a:pt x="751999" y="1607717"/>
                  <a:pt x="748189" y="1622958"/>
                  <a:pt x="754856" y="1635340"/>
                </a:cubicBezTo>
                <a:cubicBezTo>
                  <a:pt x="762476" y="1647722"/>
                  <a:pt x="777716" y="1650580"/>
                  <a:pt x="790099" y="1643913"/>
                </a:cubicBezTo>
                <a:lnTo>
                  <a:pt x="875824" y="1590572"/>
                </a:lnTo>
                <a:lnTo>
                  <a:pt x="875824" y="1591525"/>
                </a:lnTo>
                <a:lnTo>
                  <a:pt x="875824" y="1654390"/>
                </a:lnTo>
                <a:lnTo>
                  <a:pt x="809149" y="1695347"/>
                </a:lnTo>
                <a:cubicBezTo>
                  <a:pt x="796766" y="1702967"/>
                  <a:pt x="793909" y="1718208"/>
                  <a:pt x="800576" y="1730590"/>
                </a:cubicBezTo>
                <a:cubicBezTo>
                  <a:pt x="808196" y="1742020"/>
                  <a:pt x="823436" y="1745830"/>
                  <a:pt x="835819" y="1739163"/>
                </a:cubicBezTo>
                <a:lnTo>
                  <a:pt x="875824" y="1714397"/>
                </a:lnTo>
                <a:lnTo>
                  <a:pt x="875824" y="1715350"/>
                </a:lnTo>
                <a:lnTo>
                  <a:pt x="875824" y="1774405"/>
                </a:lnTo>
                <a:cubicBezTo>
                  <a:pt x="875824" y="1788692"/>
                  <a:pt x="887254" y="1800122"/>
                  <a:pt x="901541" y="1800122"/>
                </a:cubicBezTo>
                <a:cubicBezTo>
                  <a:pt x="914876" y="1800122"/>
                  <a:pt x="926306" y="1788692"/>
                  <a:pt x="926306" y="1774405"/>
                </a:cubicBezTo>
                <a:lnTo>
                  <a:pt x="927259" y="1723922"/>
                </a:lnTo>
                <a:lnTo>
                  <a:pt x="927259" y="1723922"/>
                </a:lnTo>
                <a:lnTo>
                  <a:pt x="951071" y="1740115"/>
                </a:lnTo>
                <a:cubicBezTo>
                  <a:pt x="962501" y="1747735"/>
                  <a:pt x="978694" y="1744877"/>
                  <a:pt x="986314" y="1733447"/>
                </a:cubicBezTo>
                <a:cubicBezTo>
                  <a:pt x="993934" y="1722017"/>
                  <a:pt x="991076" y="1705825"/>
                  <a:pt x="979646" y="1698205"/>
                </a:cubicBezTo>
                <a:lnTo>
                  <a:pt x="926306" y="1662010"/>
                </a:lnTo>
                <a:lnTo>
                  <a:pt x="926306" y="1662010"/>
                </a:lnTo>
                <a:lnTo>
                  <a:pt x="926306" y="1600097"/>
                </a:lnTo>
                <a:lnTo>
                  <a:pt x="926306" y="1599145"/>
                </a:lnTo>
                <a:lnTo>
                  <a:pt x="926306" y="1599145"/>
                </a:lnTo>
                <a:lnTo>
                  <a:pt x="997744" y="1646770"/>
                </a:lnTo>
                <a:cubicBezTo>
                  <a:pt x="1009174" y="1654390"/>
                  <a:pt x="1025366" y="1651533"/>
                  <a:pt x="1032986" y="1640102"/>
                </a:cubicBezTo>
                <a:cubicBezTo>
                  <a:pt x="1040606" y="1628672"/>
                  <a:pt x="1037749" y="1612480"/>
                  <a:pt x="1026319" y="1604860"/>
                </a:cubicBezTo>
                <a:lnTo>
                  <a:pt x="927259" y="1538185"/>
                </a:lnTo>
                <a:lnTo>
                  <a:pt x="927259" y="1538185"/>
                </a:lnTo>
                <a:lnTo>
                  <a:pt x="928211" y="1463890"/>
                </a:lnTo>
                <a:lnTo>
                  <a:pt x="928211" y="1463890"/>
                </a:lnTo>
                <a:lnTo>
                  <a:pt x="1051084" y="1546758"/>
                </a:lnTo>
                <a:cubicBezTo>
                  <a:pt x="1062514" y="1554377"/>
                  <a:pt x="1078706" y="1551520"/>
                  <a:pt x="1086326" y="1540090"/>
                </a:cubicBezTo>
                <a:cubicBezTo>
                  <a:pt x="1093946" y="1528660"/>
                  <a:pt x="1091089" y="1512467"/>
                  <a:pt x="1079659" y="1504847"/>
                </a:cubicBezTo>
                <a:lnTo>
                  <a:pt x="927259" y="1402930"/>
                </a:lnTo>
                <a:lnTo>
                  <a:pt x="927259" y="1402930"/>
                </a:lnTo>
                <a:lnTo>
                  <a:pt x="927259" y="1323872"/>
                </a:lnTo>
                <a:lnTo>
                  <a:pt x="1097756" y="1443888"/>
                </a:lnTo>
                <a:cubicBezTo>
                  <a:pt x="1111091" y="1453413"/>
                  <a:pt x="1133951" y="1444840"/>
                  <a:pt x="1136809" y="1427695"/>
                </a:cubicBezTo>
                <a:lnTo>
                  <a:pt x="1176814" y="1222907"/>
                </a:lnTo>
                <a:lnTo>
                  <a:pt x="1231106" y="1279105"/>
                </a:lnTo>
                <a:lnTo>
                  <a:pt x="1231106" y="1279105"/>
                </a:lnTo>
                <a:lnTo>
                  <a:pt x="1192054" y="1458175"/>
                </a:lnTo>
                <a:cubicBezTo>
                  <a:pt x="1189196" y="1471510"/>
                  <a:pt x="1197769" y="1484845"/>
                  <a:pt x="1211104" y="1487702"/>
                </a:cubicBezTo>
                <a:cubicBezTo>
                  <a:pt x="1224439" y="1490560"/>
                  <a:pt x="1237774" y="1481988"/>
                  <a:pt x="1241584" y="1468652"/>
                </a:cubicBezTo>
                <a:lnTo>
                  <a:pt x="1273016" y="1323872"/>
                </a:lnTo>
                <a:lnTo>
                  <a:pt x="1273016" y="1323872"/>
                </a:lnTo>
                <a:lnTo>
                  <a:pt x="1325404" y="1377213"/>
                </a:lnTo>
                <a:lnTo>
                  <a:pt x="1325404" y="1377213"/>
                </a:lnTo>
                <a:lnTo>
                  <a:pt x="1300639" y="1494370"/>
                </a:lnTo>
                <a:cubicBezTo>
                  <a:pt x="1297781" y="1507705"/>
                  <a:pt x="1306354" y="1521040"/>
                  <a:pt x="1319689" y="1524850"/>
                </a:cubicBezTo>
                <a:cubicBezTo>
                  <a:pt x="1333024" y="1527708"/>
                  <a:pt x="1346359" y="1519135"/>
                  <a:pt x="1350169" y="1505800"/>
                </a:cubicBezTo>
                <a:lnTo>
                  <a:pt x="1368266" y="1421980"/>
                </a:lnTo>
                <a:lnTo>
                  <a:pt x="1368266" y="1421980"/>
                </a:lnTo>
                <a:lnTo>
                  <a:pt x="1368266" y="1422933"/>
                </a:lnTo>
                <a:lnTo>
                  <a:pt x="1411129" y="1467700"/>
                </a:lnTo>
                <a:lnTo>
                  <a:pt x="1411129" y="1467700"/>
                </a:lnTo>
                <a:lnTo>
                  <a:pt x="1397794" y="1530565"/>
                </a:lnTo>
                <a:cubicBezTo>
                  <a:pt x="1394936" y="1543900"/>
                  <a:pt x="1403509" y="1558188"/>
                  <a:pt x="1416844" y="1561045"/>
                </a:cubicBezTo>
                <a:cubicBezTo>
                  <a:pt x="1430179" y="1563902"/>
                  <a:pt x="1443514" y="1555330"/>
                  <a:pt x="1447324" y="1541995"/>
                </a:cubicBezTo>
                <a:lnTo>
                  <a:pt x="1453039" y="1513420"/>
                </a:lnTo>
                <a:lnTo>
                  <a:pt x="1453039" y="1513420"/>
                </a:lnTo>
                <a:lnTo>
                  <a:pt x="1488281" y="1549615"/>
                </a:lnTo>
                <a:cubicBezTo>
                  <a:pt x="1497806" y="1560092"/>
                  <a:pt x="1513999" y="1560092"/>
                  <a:pt x="1523524" y="1550567"/>
                </a:cubicBezTo>
                <a:cubicBezTo>
                  <a:pt x="1534001" y="1541042"/>
                  <a:pt x="1534001" y="1524850"/>
                  <a:pt x="1524476" y="1514372"/>
                </a:cubicBezTo>
                <a:lnTo>
                  <a:pt x="1483519" y="1472463"/>
                </a:lnTo>
                <a:lnTo>
                  <a:pt x="1482566" y="1471510"/>
                </a:lnTo>
                <a:lnTo>
                  <a:pt x="1528286" y="1461985"/>
                </a:lnTo>
                <a:cubicBezTo>
                  <a:pt x="1541621" y="1459127"/>
                  <a:pt x="1550194" y="1445792"/>
                  <a:pt x="1547336" y="1431505"/>
                </a:cubicBezTo>
                <a:cubicBezTo>
                  <a:pt x="1544479" y="1418170"/>
                  <a:pt x="1531144" y="1409597"/>
                  <a:pt x="1516856" y="1412455"/>
                </a:cubicBezTo>
                <a:lnTo>
                  <a:pt x="1440656" y="1428647"/>
                </a:lnTo>
                <a:lnTo>
                  <a:pt x="1397794" y="1379117"/>
                </a:lnTo>
                <a:lnTo>
                  <a:pt x="1397794" y="1379117"/>
                </a:lnTo>
                <a:lnTo>
                  <a:pt x="1495901" y="1358163"/>
                </a:lnTo>
                <a:cubicBezTo>
                  <a:pt x="1509236" y="1355305"/>
                  <a:pt x="1517809" y="1341970"/>
                  <a:pt x="1514951" y="1327683"/>
                </a:cubicBezTo>
                <a:cubicBezTo>
                  <a:pt x="1512094" y="1314347"/>
                  <a:pt x="1498759" y="1305775"/>
                  <a:pt x="1484471" y="1308633"/>
                </a:cubicBezTo>
                <a:lnTo>
                  <a:pt x="1355884" y="1336255"/>
                </a:lnTo>
                <a:lnTo>
                  <a:pt x="1355884" y="1336255"/>
                </a:lnTo>
                <a:lnTo>
                  <a:pt x="1313021" y="1291488"/>
                </a:lnTo>
                <a:lnTo>
                  <a:pt x="1313021" y="1291488"/>
                </a:lnTo>
                <a:lnTo>
                  <a:pt x="1448276" y="1261960"/>
                </a:lnTo>
                <a:cubicBezTo>
                  <a:pt x="1461611" y="1259102"/>
                  <a:pt x="1470184" y="1245767"/>
                  <a:pt x="1467326" y="1231480"/>
                </a:cubicBezTo>
                <a:cubicBezTo>
                  <a:pt x="1464469" y="1218145"/>
                  <a:pt x="1451134" y="1209572"/>
                  <a:pt x="1436846" y="1212430"/>
                </a:cubicBezTo>
                <a:lnTo>
                  <a:pt x="1271111" y="1248625"/>
                </a:lnTo>
                <a:lnTo>
                  <a:pt x="1271111" y="1248625"/>
                </a:lnTo>
                <a:lnTo>
                  <a:pt x="1218724" y="1194332"/>
                </a:lnTo>
                <a:lnTo>
                  <a:pt x="1431131" y="1150517"/>
                </a:lnTo>
                <a:cubicBezTo>
                  <a:pt x="1439704" y="1149565"/>
                  <a:pt x="1445419" y="1143850"/>
                  <a:pt x="1449229" y="1135277"/>
                </a:cubicBezTo>
                <a:cubicBezTo>
                  <a:pt x="1451134" y="1127657"/>
                  <a:pt x="1451134" y="1119085"/>
                  <a:pt x="1447324" y="1112417"/>
                </a:cubicBezTo>
                <a:lnTo>
                  <a:pt x="1332071" y="929537"/>
                </a:lnTo>
                <a:lnTo>
                  <a:pt x="1407319" y="929537"/>
                </a:lnTo>
                <a:lnTo>
                  <a:pt x="1495901" y="1073365"/>
                </a:lnTo>
                <a:cubicBezTo>
                  <a:pt x="1503521" y="1084795"/>
                  <a:pt x="1519714" y="1088605"/>
                  <a:pt x="1531144" y="1081938"/>
                </a:cubicBezTo>
                <a:cubicBezTo>
                  <a:pt x="1542574" y="1074317"/>
                  <a:pt x="1546384" y="1059077"/>
                  <a:pt x="1539716" y="1046695"/>
                </a:cubicBezTo>
                <a:lnTo>
                  <a:pt x="1467326" y="929537"/>
                </a:lnTo>
                <a:lnTo>
                  <a:pt x="1529239" y="929537"/>
                </a:lnTo>
                <a:lnTo>
                  <a:pt x="1530191" y="929537"/>
                </a:lnTo>
                <a:lnTo>
                  <a:pt x="1598771" y="1040980"/>
                </a:lnTo>
                <a:cubicBezTo>
                  <a:pt x="1606391" y="1052410"/>
                  <a:pt x="1622584" y="1056220"/>
                  <a:pt x="1634014" y="1049552"/>
                </a:cubicBezTo>
                <a:cubicBezTo>
                  <a:pt x="1645444" y="1041932"/>
                  <a:pt x="1649254" y="1026692"/>
                  <a:pt x="1642586" y="1014310"/>
                </a:cubicBezTo>
                <a:lnTo>
                  <a:pt x="1590199" y="928585"/>
                </a:lnTo>
                <a:lnTo>
                  <a:pt x="1653064" y="928585"/>
                </a:lnTo>
                <a:lnTo>
                  <a:pt x="1653064" y="928585"/>
                </a:lnTo>
                <a:lnTo>
                  <a:pt x="1694021" y="994307"/>
                </a:lnTo>
                <a:cubicBezTo>
                  <a:pt x="1701641" y="1005737"/>
                  <a:pt x="1717834" y="1009547"/>
                  <a:pt x="1729264" y="1002880"/>
                </a:cubicBezTo>
                <a:cubicBezTo>
                  <a:pt x="1740694" y="995260"/>
                  <a:pt x="1744504" y="980020"/>
                  <a:pt x="1737836" y="967637"/>
                </a:cubicBezTo>
                <a:lnTo>
                  <a:pt x="1714024" y="928585"/>
                </a:lnTo>
                <a:lnTo>
                  <a:pt x="1714024" y="928585"/>
                </a:lnTo>
                <a:lnTo>
                  <a:pt x="1774031" y="928585"/>
                </a:lnTo>
                <a:cubicBezTo>
                  <a:pt x="1787366" y="928585"/>
                  <a:pt x="1798796" y="917155"/>
                  <a:pt x="1798796" y="902867"/>
                </a:cubicBezTo>
                <a:cubicBezTo>
                  <a:pt x="1798796" y="888580"/>
                  <a:pt x="1787366" y="877150"/>
                  <a:pt x="1773079" y="877150"/>
                </a:cubicBezTo>
                <a:lnTo>
                  <a:pt x="1722596" y="878102"/>
                </a:lnTo>
                <a:lnTo>
                  <a:pt x="1722596" y="878102"/>
                </a:lnTo>
                <a:lnTo>
                  <a:pt x="1738789" y="853337"/>
                </a:lnTo>
                <a:cubicBezTo>
                  <a:pt x="1746409" y="841907"/>
                  <a:pt x="1743551" y="825715"/>
                  <a:pt x="1732121" y="818095"/>
                </a:cubicBezTo>
                <a:cubicBezTo>
                  <a:pt x="1724501" y="813332"/>
                  <a:pt x="1715929" y="812380"/>
                  <a:pt x="1708309" y="815237"/>
                </a:cubicBezTo>
                <a:cubicBezTo>
                  <a:pt x="1703546" y="817142"/>
                  <a:pt x="1699736" y="820000"/>
                  <a:pt x="1696879" y="824762"/>
                </a:cubicBezTo>
                <a:lnTo>
                  <a:pt x="1661636" y="877150"/>
                </a:lnTo>
                <a:lnTo>
                  <a:pt x="1661636" y="877150"/>
                </a:lnTo>
                <a:lnTo>
                  <a:pt x="1598771" y="877150"/>
                </a:lnTo>
                <a:lnTo>
                  <a:pt x="1646396" y="806665"/>
                </a:lnTo>
                <a:cubicBezTo>
                  <a:pt x="1654016" y="795235"/>
                  <a:pt x="1651159" y="779042"/>
                  <a:pt x="1639729" y="771422"/>
                </a:cubicBezTo>
                <a:cubicBezTo>
                  <a:pt x="1632109" y="766660"/>
                  <a:pt x="1623536" y="765707"/>
                  <a:pt x="1615916" y="768565"/>
                </a:cubicBezTo>
                <a:cubicBezTo>
                  <a:pt x="1611154" y="770470"/>
                  <a:pt x="1607344" y="773327"/>
                  <a:pt x="1604486" y="778090"/>
                </a:cubicBezTo>
                <a:lnTo>
                  <a:pt x="1537811" y="877150"/>
                </a:lnTo>
                <a:lnTo>
                  <a:pt x="1462564" y="877150"/>
                </a:lnTo>
                <a:lnTo>
                  <a:pt x="1462564" y="877150"/>
                </a:lnTo>
                <a:lnTo>
                  <a:pt x="1545431" y="754277"/>
                </a:lnTo>
                <a:cubicBezTo>
                  <a:pt x="1553051" y="742847"/>
                  <a:pt x="1550194" y="726655"/>
                  <a:pt x="1538764" y="719035"/>
                </a:cubicBezTo>
                <a:cubicBezTo>
                  <a:pt x="1531144" y="714272"/>
                  <a:pt x="1522571" y="713320"/>
                  <a:pt x="1514951" y="716177"/>
                </a:cubicBezTo>
                <a:cubicBezTo>
                  <a:pt x="1510189" y="718082"/>
                  <a:pt x="1506379" y="720940"/>
                  <a:pt x="1503521" y="725702"/>
                </a:cubicBezTo>
                <a:lnTo>
                  <a:pt x="1401604" y="878102"/>
                </a:lnTo>
                <a:lnTo>
                  <a:pt x="1322546" y="877150"/>
                </a:lnTo>
                <a:lnTo>
                  <a:pt x="1443514" y="706652"/>
                </a:lnTo>
                <a:cubicBezTo>
                  <a:pt x="1448276" y="699032"/>
                  <a:pt x="1449229" y="690460"/>
                  <a:pt x="1445419" y="682840"/>
                </a:cubicBezTo>
                <a:cubicBezTo>
                  <a:pt x="1441609" y="674267"/>
                  <a:pt x="1434941" y="668552"/>
                  <a:pt x="1427321" y="667600"/>
                </a:cubicBezTo>
                <a:lnTo>
                  <a:pt x="1221581" y="628547"/>
                </a:lnTo>
                <a:lnTo>
                  <a:pt x="1278731" y="573302"/>
                </a:lnTo>
                <a:lnTo>
                  <a:pt x="1456849" y="611402"/>
                </a:lnTo>
                <a:cubicBezTo>
                  <a:pt x="1470184" y="614260"/>
                  <a:pt x="1483519" y="605687"/>
                  <a:pt x="1487329" y="592352"/>
                </a:cubicBezTo>
                <a:cubicBezTo>
                  <a:pt x="1490186" y="579017"/>
                  <a:pt x="1481614" y="565682"/>
                  <a:pt x="1468279" y="561872"/>
                </a:cubicBezTo>
                <a:lnTo>
                  <a:pt x="1321594" y="532345"/>
                </a:lnTo>
                <a:lnTo>
                  <a:pt x="1374934" y="479957"/>
                </a:lnTo>
                <a:lnTo>
                  <a:pt x="1492091" y="504722"/>
                </a:lnTo>
                <a:cubicBezTo>
                  <a:pt x="1505426" y="507580"/>
                  <a:pt x="1518761" y="499007"/>
                  <a:pt x="1522571" y="485672"/>
                </a:cubicBezTo>
                <a:cubicBezTo>
                  <a:pt x="1525429" y="472337"/>
                  <a:pt x="1516856" y="459002"/>
                  <a:pt x="1503521" y="455192"/>
                </a:cubicBezTo>
                <a:lnTo>
                  <a:pt x="1420654" y="437095"/>
                </a:lnTo>
                <a:lnTo>
                  <a:pt x="1420654" y="437095"/>
                </a:lnTo>
                <a:lnTo>
                  <a:pt x="1466374" y="393280"/>
                </a:lnTo>
                <a:lnTo>
                  <a:pt x="1528286" y="406615"/>
                </a:lnTo>
                <a:cubicBezTo>
                  <a:pt x="1541621" y="409472"/>
                  <a:pt x="1554956" y="400900"/>
                  <a:pt x="1558766" y="387565"/>
                </a:cubicBezTo>
                <a:cubicBezTo>
                  <a:pt x="1561624" y="374230"/>
                  <a:pt x="1553051" y="360895"/>
                  <a:pt x="1539716" y="357085"/>
                </a:cubicBezTo>
                <a:lnTo>
                  <a:pt x="1510189" y="350417"/>
                </a:lnTo>
                <a:lnTo>
                  <a:pt x="1510189" y="350417"/>
                </a:lnTo>
                <a:lnTo>
                  <a:pt x="1546384" y="316127"/>
                </a:lnTo>
                <a:cubicBezTo>
                  <a:pt x="1555909" y="307555"/>
                  <a:pt x="1555909" y="290410"/>
                  <a:pt x="1546384" y="280885"/>
                </a:cubicBezTo>
                <a:close/>
                <a:moveTo>
                  <a:pt x="1257776" y="879055"/>
                </a:moveTo>
                <a:lnTo>
                  <a:pt x="1110139" y="880007"/>
                </a:lnTo>
                <a:lnTo>
                  <a:pt x="1109186" y="828572"/>
                </a:lnTo>
                <a:cubicBezTo>
                  <a:pt x="1109186" y="821905"/>
                  <a:pt x="1106329" y="815237"/>
                  <a:pt x="1102519" y="811427"/>
                </a:cubicBezTo>
                <a:lnTo>
                  <a:pt x="1068229" y="774280"/>
                </a:lnTo>
                <a:lnTo>
                  <a:pt x="1175861" y="671410"/>
                </a:lnTo>
                <a:lnTo>
                  <a:pt x="1376839" y="710462"/>
                </a:lnTo>
                <a:lnTo>
                  <a:pt x="1258729" y="877150"/>
                </a:lnTo>
                <a:lnTo>
                  <a:pt x="1257776" y="879055"/>
                </a:lnTo>
                <a:close/>
                <a:moveTo>
                  <a:pt x="1059656" y="879055"/>
                </a:moveTo>
                <a:lnTo>
                  <a:pt x="1060609" y="929537"/>
                </a:lnTo>
                <a:lnTo>
                  <a:pt x="1061561" y="969542"/>
                </a:lnTo>
                <a:lnTo>
                  <a:pt x="1032034" y="997165"/>
                </a:lnTo>
                <a:lnTo>
                  <a:pt x="994886" y="1031455"/>
                </a:lnTo>
                <a:lnTo>
                  <a:pt x="965359" y="1059077"/>
                </a:lnTo>
                <a:lnTo>
                  <a:pt x="925354" y="1060030"/>
                </a:lnTo>
                <a:lnTo>
                  <a:pt x="874871" y="1060982"/>
                </a:lnTo>
                <a:lnTo>
                  <a:pt x="834866" y="1061935"/>
                </a:lnTo>
                <a:lnTo>
                  <a:pt x="807244" y="1032407"/>
                </a:lnTo>
                <a:lnTo>
                  <a:pt x="772954" y="995260"/>
                </a:lnTo>
                <a:lnTo>
                  <a:pt x="745331" y="965732"/>
                </a:lnTo>
                <a:lnTo>
                  <a:pt x="744379" y="925727"/>
                </a:lnTo>
                <a:lnTo>
                  <a:pt x="743426" y="875245"/>
                </a:lnTo>
                <a:lnTo>
                  <a:pt x="742474" y="835240"/>
                </a:lnTo>
                <a:lnTo>
                  <a:pt x="772001" y="807617"/>
                </a:lnTo>
                <a:lnTo>
                  <a:pt x="809149" y="773327"/>
                </a:lnTo>
                <a:lnTo>
                  <a:pt x="838676" y="745705"/>
                </a:lnTo>
                <a:lnTo>
                  <a:pt x="878681" y="744752"/>
                </a:lnTo>
                <a:lnTo>
                  <a:pt x="929164" y="743800"/>
                </a:lnTo>
                <a:lnTo>
                  <a:pt x="969169" y="742847"/>
                </a:lnTo>
                <a:lnTo>
                  <a:pt x="996791" y="772375"/>
                </a:lnTo>
                <a:lnTo>
                  <a:pt x="1031081" y="809522"/>
                </a:lnTo>
                <a:lnTo>
                  <a:pt x="1057751" y="839050"/>
                </a:lnTo>
                <a:lnTo>
                  <a:pt x="1059656" y="879055"/>
                </a:lnTo>
                <a:close/>
                <a:moveTo>
                  <a:pt x="1178719" y="1150517"/>
                </a:moveTo>
                <a:lnTo>
                  <a:pt x="1066324" y="1033360"/>
                </a:lnTo>
                <a:lnTo>
                  <a:pt x="1103471" y="999070"/>
                </a:lnTo>
                <a:cubicBezTo>
                  <a:pt x="1109186" y="994307"/>
                  <a:pt x="1112044" y="987640"/>
                  <a:pt x="1112044" y="980020"/>
                </a:cubicBezTo>
                <a:lnTo>
                  <a:pt x="1111091" y="929537"/>
                </a:lnTo>
                <a:lnTo>
                  <a:pt x="1272064" y="928585"/>
                </a:lnTo>
                <a:lnTo>
                  <a:pt x="1384459" y="1107655"/>
                </a:lnTo>
                <a:lnTo>
                  <a:pt x="1178719" y="1150517"/>
                </a:lnTo>
                <a:close/>
                <a:moveTo>
                  <a:pt x="926306" y="1260055"/>
                </a:moveTo>
                <a:lnTo>
                  <a:pt x="925354" y="1111465"/>
                </a:lnTo>
                <a:lnTo>
                  <a:pt x="975836" y="1110513"/>
                </a:lnTo>
                <a:cubicBezTo>
                  <a:pt x="982504" y="1110513"/>
                  <a:pt x="988219" y="1107655"/>
                  <a:pt x="992981" y="1103845"/>
                </a:cubicBezTo>
                <a:lnTo>
                  <a:pt x="1030129" y="1069555"/>
                </a:lnTo>
                <a:lnTo>
                  <a:pt x="1132999" y="1177188"/>
                </a:lnTo>
                <a:lnTo>
                  <a:pt x="1093946" y="1378165"/>
                </a:lnTo>
                <a:lnTo>
                  <a:pt x="926306" y="1260055"/>
                </a:lnTo>
                <a:close/>
                <a:moveTo>
                  <a:pt x="652939" y="1179092"/>
                </a:moveTo>
                <a:lnTo>
                  <a:pt x="769144" y="1067650"/>
                </a:lnTo>
                <a:lnTo>
                  <a:pt x="803434" y="1104797"/>
                </a:lnTo>
                <a:cubicBezTo>
                  <a:pt x="809149" y="1110513"/>
                  <a:pt x="815816" y="1113370"/>
                  <a:pt x="822484" y="1112417"/>
                </a:cubicBezTo>
                <a:lnTo>
                  <a:pt x="872966" y="1111465"/>
                </a:lnTo>
                <a:lnTo>
                  <a:pt x="872966" y="1274342"/>
                </a:lnTo>
                <a:lnTo>
                  <a:pt x="694849" y="1386738"/>
                </a:lnTo>
                <a:lnTo>
                  <a:pt x="652939" y="1179092"/>
                </a:lnTo>
                <a:close/>
                <a:moveTo>
                  <a:pt x="545306" y="926680"/>
                </a:moveTo>
                <a:lnTo>
                  <a:pt x="693896" y="925727"/>
                </a:lnTo>
                <a:lnTo>
                  <a:pt x="694849" y="976210"/>
                </a:lnTo>
                <a:cubicBezTo>
                  <a:pt x="694849" y="981925"/>
                  <a:pt x="697706" y="988592"/>
                  <a:pt x="701516" y="993355"/>
                </a:cubicBezTo>
                <a:lnTo>
                  <a:pt x="735806" y="1030502"/>
                </a:lnTo>
                <a:lnTo>
                  <a:pt x="628174" y="1132420"/>
                </a:lnTo>
                <a:lnTo>
                  <a:pt x="627221" y="1131467"/>
                </a:lnTo>
                <a:lnTo>
                  <a:pt x="426244" y="1093367"/>
                </a:lnTo>
                <a:lnTo>
                  <a:pt x="545306" y="926680"/>
                </a:lnTo>
                <a:close/>
                <a:moveTo>
                  <a:pt x="626269" y="654265"/>
                </a:moveTo>
                <a:lnTo>
                  <a:pt x="737711" y="770470"/>
                </a:lnTo>
                <a:lnTo>
                  <a:pt x="700564" y="804760"/>
                </a:lnTo>
                <a:cubicBezTo>
                  <a:pt x="694849" y="809522"/>
                  <a:pt x="691991" y="817142"/>
                  <a:pt x="691991" y="823810"/>
                </a:cubicBezTo>
                <a:lnTo>
                  <a:pt x="692944" y="875245"/>
                </a:lnTo>
                <a:lnTo>
                  <a:pt x="531971" y="876197"/>
                </a:lnTo>
                <a:lnTo>
                  <a:pt x="418624" y="697127"/>
                </a:lnTo>
                <a:lnTo>
                  <a:pt x="626269" y="654265"/>
                </a:lnTo>
                <a:close/>
                <a:moveTo>
                  <a:pt x="877729" y="545680"/>
                </a:moveTo>
                <a:lnTo>
                  <a:pt x="877729" y="695222"/>
                </a:lnTo>
                <a:lnTo>
                  <a:pt x="827246" y="696175"/>
                </a:lnTo>
                <a:cubicBezTo>
                  <a:pt x="824389" y="696175"/>
                  <a:pt x="820579" y="696175"/>
                  <a:pt x="817721" y="698080"/>
                </a:cubicBezTo>
                <a:cubicBezTo>
                  <a:pt x="814864" y="699032"/>
                  <a:pt x="812959" y="700937"/>
                  <a:pt x="810101" y="703795"/>
                </a:cubicBezTo>
                <a:lnTo>
                  <a:pt x="773906" y="738085"/>
                </a:lnTo>
                <a:lnTo>
                  <a:pt x="671989" y="629500"/>
                </a:lnTo>
                <a:lnTo>
                  <a:pt x="711041" y="428522"/>
                </a:lnTo>
                <a:lnTo>
                  <a:pt x="877729" y="545680"/>
                </a:lnTo>
                <a:close/>
                <a:moveTo>
                  <a:pt x="1151096" y="626642"/>
                </a:moveTo>
                <a:lnTo>
                  <a:pt x="1034891" y="738085"/>
                </a:lnTo>
                <a:lnTo>
                  <a:pt x="999649" y="699985"/>
                </a:lnTo>
                <a:cubicBezTo>
                  <a:pt x="994886" y="695222"/>
                  <a:pt x="987266" y="691412"/>
                  <a:pt x="980599" y="692365"/>
                </a:cubicBezTo>
                <a:lnTo>
                  <a:pt x="929164" y="693317"/>
                </a:lnTo>
                <a:lnTo>
                  <a:pt x="928211" y="532345"/>
                </a:lnTo>
                <a:lnTo>
                  <a:pt x="1107281" y="419950"/>
                </a:lnTo>
                <a:lnTo>
                  <a:pt x="1151096" y="626642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 flipH="1">
            <a:off x="3008917" y="4666564"/>
            <a:ext cx="1489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ko-KR" sz="1600" b="1" dirty="0">
                <a:solidFill>
                  <a:schemeClr val="bg1"/>
                </a:solidFill>
                <a:cs typeface="Arial" panose="020B0604020202020204" pitchFamily="34" charset="0"/>
              </a:rPr>
              <a:t>Portfolio</a:t>
            </a:r>
          </a:p>
          <a:p>
            <a:pPr algn="ctr"/>
            <a:r>
              <a:rPr lang="en-US" altLang="ko-KR" sz="1600" b="1" dirty="0">
                <a:solidFill>
                  <a:schemeClr val="bg1"/>
                </a:solidFill>
                <a:cs typeface="Arial" panose="020B0604020202020204" pitchFamily="34" charset="0"/>
              </a:rPr>
              <a:t>Designed</a:t>
            </a:r>
          </a:p>
        </p:txBody>
      </p:sp>
      <p:grpSp>
        <p:nvGrpSpPr>
          <p:cNvPr id="27" name="Group 26"/>
          <p:cNvGrpSpPr/>
          <p:nvPr/>
        </p:nvGrpSpPr>
        <p:grpSpPr>
          <a:xfrm rot="21480000">
            <a:off x="-123942" y="-224100"/>
            <a:ext cx="12383886" cy="683825"/>
            <a:chOff x="14968" y="-194663"/>
            <a:chExt cx="7223743" cy="1104900"/>
          </a:xfrm>
        </p:grpSpPr>
        <p:sp>
          <p:nvSpPr>
            <p:cNvPr id="39" name="Freeform: Shape 38"/>
            <p:cNvSpPr/>
            <p:nvPr/>
          </p:nvSpPr>
          <p:spPr>
            <a:xfrm rot="252661">
              <a:off x="14968" y="-105604"/>
              <a:ext cx="7191375" cy="923925"/>
            </a:xfrm>
            <a:custGeom>
              <a:avLst/>
              <a:gdLst>
                <a:gd name="connsiteX0" fmla="*/ 8280 w 7191375"/>
                <a:gd name="connsiteY0" fmla="*/ 617880 h 923925"/>
                <a:gd name="connsiteX1" fmla="*/ 7186320 w 7191375"/>
                <a:gd name="connsiteY1" fmla="*/ 8280 h 923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91375" h="923925">
                  <a:moveTo>
                    <a:pt x="8280" y="617880"/>
                  </a:moveTo>
                  <a:cubicBezTo>
                    <a:pt x="2442870" y="1277010"/>
                    <a:pt x="5806148" y="761707"/>
                    <a:pt x="7186320" y="8280"/>
                  </a:cubicBezTo>
                </a:path>
              </a:pathLst>
            </a:custGeom>
            <a:noFill/>
            <a:ln w="11039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/>
            <p:cNvSpPr/>
            <p:nvPr/>
          </p:nvSpPr>
          <p:spPr>
            <a:xfrm rot="252661">
              <a:off x="47336" y="-194663"/>
              <a:ext cx="7191375" cy="1104900"/>
            </a:xfrm>
            <a:custGeom>
              <a:avLst/>
              <a:gdLst>
                <a:gd name="connsiteX0" fmla="*/ 8280 w 7191375"/>
                <a:gd name="connsiteY0" fmla="*/ 617880 h 1104900"/>
                <a:gd name="connsiteX1" fmla="*/ 319747 w 7191375"/>
                <a:gd name="connsiteY1" fmla="*/ 882675 h 1104900"/>
                <a:gd name="connsiteX2" fmla="*/ 1070317 w 7191375"/>
                <a:gd name="connsiteY2" fmla="*/ 771232 h 1104900"/>
                <a:gd name="connsiteX3" fmla="*/ 1466557 w 7191375"/>
                <a:gd name="connsiteY3" fmla="*/ 1029360 h 1104900"/>
                <a:gd name="connsiteX4" fmla="*/ 2091397 w 7191375"/>
                <a:gd name="connsiteY4" fmla="*/ 915060 h 1104900"/>
                <a:gd name="connsiteX5" fmla="*/ 2531452 w 7191375"/>
                <a:gd name="connsiteY5" fmla="*/ 1101750 h 1104900"/>
                <a:gd name="connsiteX6" fmla="*/ 3030562 w 7191375"/>
                <a:gd name="connsiteY6" fmla="*/ 905535 h 1104900"/>
                <a:gd name="connsiteX7" fmla="*/ 3503002 w 7191375"/>
                <a:gd name="connsiteY7" fmla="*/ 1049362 h 1104900"/>
                <a:gd name="connsiteX8" fmla="*/ 3856380 w 7191375"/>
                <a:gd name="connsiteY8" fmla="*/ 850290 h 1104900"/>
                <a:gd name="connsiteX9" fmla="*/ 4261192 w 7191375"/>
                <a:gd name="connsiteY9" fmla="*/ 963637 h 1104900"/>
                <a:gd name="connsiteX10" fmla="*/ 4693627 w 7191375"/>
                <a:gd name="connsiteY10" fmla="*/ 724560 h 1104900"/>
                <a:gd name="connsiteX11" fmla="*/ 5150827 w 7191375"/>
                <a:gd name="connsiteY11" fmla="*/ 833145 h 1104900"/>
                <a:gd name="connsiteX12" fmla="*/ 5509920 w 7191375"/>
                <a:gd name="connsiteY12" fmla="*/ 618832 h 1104900"/>
                <a:gd name="connsiteX13" fmla="*/ 6069990 w 7191375"/>
                <a:gd name="connsiteY13" fmla="*/ 560730 h 1104900"/>
                <a:gd name="connsiteX14" fmla="*/ 6506235 w 7191375"/>
                <a:gd name="connsiteY14" fmla="*/ 314985 h 1104900"/>
                <a:gd name="connsiteX15" fmla="*/ 6926288 w 7191375"/>
                <a:gd name="connsiteY15" fmla="*/ 307365 h 1104900"/>
                <a:gd name="connsiteX16" fmla="*/ 7187272 w 7191375"/>
                <a:gd name="connsiteY16" fmla="*/ 828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191375" h="1104900">
                  <a:moveTo>
                    <a:pt x="8280" y="617880"/>
                  </a:moveTo>
                  <a:cubicBezTo>
                    <a:pt x="182587" y="665505"/>
                    <a:pt x="136867" y="847432"/>
                    <a:pt x="319747" y="882675"/>
                  </a:cubicBezTo>
                  <a:cubicBezTo>
                    <a:pt x="529297" y="923632"/>
                    <a:pt x="852195" y="747420"/>
                    <a:pt x="1070317" y="771232"/>
                  </a:cubicBezTo>
                  <a:cubicBezTo>
                    <a:pt x="1231290" y="788377"/>
                    <a:pt x="1302727" y="1018882"/>
                    <a:pt x="1466557" y="1029360"/>
                  </a:cubicBezTo>
                  <a:cubicBezTo>
                    <a:pt x="1697062" y="1044600"/>
                    <a:pt x="1861845" y="916965"/>
                    <a:pt x="2091397" y="915060"/>
                  </a:cubicBezTo>
                  <a:cubicBezTo>
                    <a:pt x="2169502" y="914107"/>
                    <a:pt x="2454300" y="1103655"/>
                    <a:pt x="2531452" y="1101750"/>
                  </a:cubicBezTo>
                  <a:cubicBezTo>
                    <a:pt x="2683852" y="1097940"/>
                    <a:pt x="2882925" y="916012"/>
                    <a:pt x="3030562" y="905535"/>
                  </a:cubicBezTo>
                  <a:cubicBezTo>
                    <a:pt x="3154387" y="896962"/>
                    <a:pt x="3383940" y="1060792"/>
                    <a:pt x="3503002" y="1049362"/>
                  </a:cubicBezTo>
                  <a:cubicBezTo>
                    <a:pt x="3603967" y="1039837"/>
                    <a:pt x="3760177" y="862672"/>
                    <a:pt x="3856380" y="850290"/>
                  </a:cubicBezTo>
                  <a:cubicBezTo>
                    <a:pt x="3925912" y="840765"/>
                    <a:pt x="4193565" y="973162"/>
                    <a:pt x="4261192" y="963637"/>
                  </a:cubicBezTo>
                  <a:cubicBezTo>
                    <a:pt x="4363110" y="949350"/>
                    <a:pt x="4601235" y="741705"/>
                    <a:pt x="4693627" y="724560"/>
                  </a:cubicBezTo>
                  <a:cubicBezTo>
                    <a:pt x="4844122" y="695985"/>
                    <a:pt x="5023192" y="860767"/>
                    <a:pt x="5150827" y="833145"/>
                  </a:cubicBezTo>
                  <a:cubicBezTo>
                    <a:pt x="5254650" y="811237"/>
                    <a:pt x="5421338" y="662647"/>
                    <a:pt x="5509920" y="618832"/>
                  </a:cubicBezTo>
                  <a:cubicBezTo>
                    <a:pt x="5932830" y="409282"/>
                    <a:pt x="5923305" y="565492"/>
                    <a:pt x="6069990" y="560730"/>
                  </a:cubicBezTo>
                  <a:cubicBezTo>
                    <a:pt x="6238582" y="555015"/>
                    <a:pt x="6117615" y="496912"/>
                    <a:pt x="6506235" y="314985"/>
                  </a:cubicBezTo>
                  <a:cubicBezTo>
                    <a:pt x="6555765" y="292125"/>
                    <a:pt x="6836752" y="332130"/>
                    <a:pt x="6926288" y="307365"/>
                  </a:cubicBezTo>
                  <a:cubicBezTo>
                    <a:pt x="7036777" y="275932"/>
                    <a:pt x="7101547" y="30187"/>
                    <a:pt x="7187272" y="8280"/>
                  </a:cubicBezTo>
                </a:path>
              </a:pathLst>
            </a:custGeom>
            <a:noFill/>
            <a:ln w="11039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1" name="Freeform: Shape 40"/>
          <p:cNvSpPr/>
          <p:nvPr/>
        </p:nvSpPr>
        <p:spPr>
          <a:xfrm rot="252661">
            <a:off x="-35294" y="-47026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/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356052" y="154380"/>
            <a:ext cx="209550" cy="267853"/>
            <a:chOff x="235971" y="436726"/>
            <a:chExt cx="209550" cy="267853"/>
          </a:xfrm>
        </p:grpSpPr>
        <p:sp>
          <p:nvSpPr>
            <p:cNvPr id="42" name="Freeform: Shape 41"/>
            <p:cNvSpPr/>
            <p:nvPr/>
          </p:nvSpPr>
          <p:spPr>
            <a:xfrm rot="252661">
              <a:off x="302143" y="436726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/>
            <p:cNvSpPr/>
            <p:nvPr/>
          </p:nvSpPr>
          <p:spPr>
            <a:xfrm rot="252661">
              <a:off x="235971" y="485504"/>
              <a:ext cx="209550" cy="219075"/>
            </a:xfrm>
            <a:custGeom>
              <a:avLst/>
              <a:gdLst>
                <a:gd name="connsiteX0" fmla="*/ 207169 w 209550"/>
                <a:gd name="connsiteY0" fmla="*/ 110966 h 219075"/>
                <a:gd name="connsiteX1" fmla="*/ 107156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7169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7169" y="110966"/>
                  </a:moveTo>
                  <a:cubicBezTo>
                    <a:pt x="207169" y="168116"/>
                    <a:pt x="162401" y="214789"/>
                    <a:pt x="107156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2401" y="7144"/>
                    <a:pt x="207169" y="53816"/>
                    <a:pt x="207169" y="110966"/>
                  </a:cubicBezTo>
                  <a:close/>
                </a:path>
              </a:pathLst>
            </a:custGeom>
            <a:solidFill>
              <a:schemeClr val="accent2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438909" y="185038"/>
            <a:ext cx="257175" cy="290788"/>
            <a:chOff x="1331866" y="661939"/>
            <a:chExt cx="257175" cy="290788"/>
          </a:xfrm>
        </p:grpSpPr>
        <p:sp>
          <p:nvSpPr>
            <p:cNvPr id="52" name="Freeform: Shape 51"/>
            <p:cNvSpPr/>
            <p:nvPr/>
          </p:nvSpPr>
          <p:spPr>
            <a:xfrm rot="252661">
              <a:off x="1427806" y="661939"/>
              <a:ext cx="123825" cy="142875"/>
            </a:xfrm>
            <a:custGeom>
              <a:avLst/>
              <a:gdLst>
                <a:gd name="connsiteX0" fmla="*/ 124485 w 123825"/>
                <a:gd name="connsiteY0" fmla="*/ 29795 h 142875"/>
                <a:gd name="connsiteX1" fmla="*/ 97556 w 123825"/>
                <a:gd name="connsiteY1" fmla="*/ 142837 h 142875"/>
                <a:gd name="connsiteX2" fmla="*/ 8605 w 123825"/>
                <a:gd name="connsiteY2" fmla="*/ 121647 h 142875"/>
                <a:gd name="connsiteX3" fmla="*/ 35534 w 123825"/>
                <a:gd name="connsiteY3" fmla="*/ 860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142875">
                  <a:moveTo>
                    <a:pt x="124485" y="29795"/>
                  </a:moveTo>
                  <a:lnTo>
                    <a:pt x="97556" y="142837"/>
                  </a:lnTo>
                  <a:lnTo>
                    <a:pt x="8605" y="121647"/>
                  </a:lnTo>
                  <a:lnTo>
                    <a:pt x="35534" y="8605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/>
            <p:cNvSpPr/>
            <p:nvPr/>
          </p:nvSpPr>
          <p:spPr>
            <a:xfrm rot="252661">
              <a:off x="1331866" y="695552"/>
              <a:ext cx="257175" cy="257175"/>
            </a:xfrm>
            <a:custGeom>
              <a:avLst/>
              <a:gdLst>
                <a:gd name="connsiteX0" fmla="*/ 227245 w 257175"/>
                <a:gd name="connsiteY0" fmla="*/ 155955 h 257175"/>
                <a:gd name="connsiteX1" fmla="*/ 105895 w 257175"/>
                <a:gd name="connsiteY1" fmla="*/ 233775 h 257175"/>
                <a:gd name="connsiteX2" fmla="*/ 32665 w 257175"/>
                <a:gd name="connsiteY2" fmla="*/ 109601 h 257175"/>
                <a:gd name="connsiteX3" fmla="*/ 154015 w 257175"/>
                <a:gd name="connsiteY3" fmla="*/ 31782 h 257175"/>
                <a:gd name="connsiteX4" fmla="*/ 227245 w 257175"/>
                <a:gd name="connsiteY4" fmla="*/ 155955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75" h="257175">
                  <a:moveTo>
                    <a:pt x="227245" y="155955"/>
                  </a:moveTo>
                  <a:cubicBezTo>
                    <a:pt x="214001" y="211549"/>
                    <a:pt x="159636" y="246577"/>
                    <a:pt x="105895" y="233775"/>
                  </a:cubicBezTo>
                  <a:cubicBezTo>
                    <a:pt x="52154" y="220972"/>
                    <a:pt x="19421" y="165196"/>
                    <a:pt x="32665" y="109601"/>
                  </a:cubicBezTo>
                  <a:cubicBezTo>
                    <a:pt x="45909" y="54007"/>
                    <a:pt x="100273" y="18979"/>
                    <a:pt x="154015" y="31782"/>
                  </a:cubicBezTo>
                  <a:cubicBezTo>
                    <a:pt x="207756" y="44584"/>
                    <a:pt x="240489" y="100361"/>
                    <a:pt x="227245" y="155955"/>
                  </a:cubicBezTo>
                  <a:close/>
                </a:path>
              </a:pathLst>
            </a:custGeom>
            <a:solidFill>
              <a:schemeClr val="accent2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-9525" y="26875"/>
            <a:ext cx="209550" cy="260323"/>
            <a:chOff x="-89909" y="129154"/>
            <a:chExt cx="209550" cy="260323"/>
          </a:xfrm>
        </p:grpSpPr>
        <p:sp>
          <p:nvSpPr>
            <p:cNvPr id="67" name="Freeform: Shape 66"/>
            <p:cNvSpPr/>
            <p:nvPr/>
          </p:nvSpPr>
          <p:spPr>
            <a:xfrm rot="252661">
              <a:off x="-25247" y="129154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/>
            <p:cNvSpPr/>
            <p:nvPr/>
          </p:nvSpPr>
          <p:spPr>
            <a:xfrm rot="252661">
              <a:off x="-89909" y="170402"/>
              <a:ext cx="209550" cy="219075"/>
            </a:xfrm>
            <a:custGeom>
              <a:avLst/>
              <a:gdLst>
                <a:gd name="connsiteX0" fmla="*/ 206216 w 209550"/>
                <a:gd name="connsiteY0" fmla="*/ 110966 h 219075"/>
                <a:gd name="connsiteX1" fmla="*/ 106204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6216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6216" y="110966"/>
                  </a:moveTo>
                  <a:cubicBezTo>
                    <a:pt x="206216" y="168116"/>
                    <a:pt x="161449" y="214789"/>
                    <a:pt x="106204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1449" y="7144"/>
                    <a:pt x="206216" y="52864"/>
                    <a:pt x="206216" y="110966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31941" y="124898"/>
            <a:ext cx="276225" cy="313973"/>
            <a:chOff x="890249" y="356037"/>
            <a:chExt cx="276225" cy="313973"/>
          </a:xfrm>
        </p:grpSpPr>
        <p:sp>
          <p:nvSpPr>
            <p:cNvPr id="75" name="Freeform: Shape 74"/>
            <p:cNvSpPr/>
            <p:nvPr/>
          </p:nvSpPr>
          <p:spPr>
            <a:xfrm rot="252661">
              <a:off x="931363" y="356037"/>
              <a:ext cx="142875" cy="152400"/>
            </a:xfrm>
            <a:custGeom>
              <a:avLst/>
              <a:gdLst>
                <a:gd name="connsiteX0" fmla="*/ 139304 w 142875"/>
                <a:gd name="connsiteY0" fmla="*/ 116132 h 152400"/>
                <a:gd name="connsiteX1" fmla="*/ 55306 w 142875"/>
                <a:gd name="connsiteY1" fmla="*/ 152267 h 152400"/>
                <a:gd name="connsiteX2" fmla="*/ 9385 w 142875"/>
                <a:gd name="connsiteY2" fmla="*/ 45520 h 152400"/>
                <a:gd name="connsiteX3" fmla="*/ 93383 w 142875"/>
                <a:gd name="connsiteY3" fmla="*/ 938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152400">
                  <a:moveTo>
                    <a:pt x="139304" y="116132"/>
                  </a:moveTo>
                  <a:lnTo>
                    <a:pt x="55306" y="152267"/>
                  </a:lnTo>
                  <a:lnTo>
                    <a:pt x="9385" y="45520"/>
                  </a:lnTo>
                  <a:lnTo>
                    <a:pt x="93383" y="9385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rgbClr val="00008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2348541" y="297335"/>
            <a:ext cx="209550" cy="267853"/>
            <a:chOff x="235971" y="436726"/>
            <a:chExt cx="209550" cy="267853"/>
          </a:xfrm>
        </p:grpSpPr>
        <p:sp>
          <p:nvSpPr>
            <p:cNvPr id="85" name="Freeform: Shape 84"/>
            <p:cNvSpPr/>
            <p:nvPr/>
          </p:nvSpPr>
          <p:spPr>
            <a:xfrm rot="252661">
              <a:off x="302143" y="436726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/>
            <p:cNvSpPr/>
            <p:nvPr/>
          </p:nvSpPr>
          <p:spPr>
            <a:xfrm rot="252661">
              <a:off x="235971" y="485504"/>
              <a:ext cx="209550" cy="219075"/>
            </a:xfrm>
            <a:custGeom>
              <a:avLst/>
              <a:gdLst>
                <a:gd name="connsiteX0" fmla="*/ 207169 w 209550"/>
                <a:gd name="connsiteY0" fmla="*/ 110966 h 219075"/>
                <a:gd name="connsiteX1" fmla="*/ 107156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7169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7169" y="110966"/>
                  </a:moveTo>
                  <a:cubicBezTo>
                    <a:pt x="207169" y="168116"/>
                    <a:pt x="162401" y="214789"/>
                    <a:pt x="107156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2401" y="7144"/>
                    <a:pt x="207169" y="53816"/>
                    <a:pt x="207169" y="110966"/>
                  </a:cubicBezTo>
                  <a:close/>
                </a:path>
              </a:pathLst>
            </a:custGeom>
            <a:solidFill>
              <a:schemeClr val="accent2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3396686" y="270622"/>
            <a:ext cx="257175" cy="290788"/>
            <a:chOff x="1331866" y="661939"/>
            <a:chExt cx="257175" cy="290788"/>
          </a:xfrm>
        </p:grpSpPr>
        <p:sp>
          <p:nvSpPr>
            <p:cNvPr id="88" name="Freeform: Shape 87"/>
            <p:cNvSpPr/>
            <p:nvPr/>
          </p:nvSpPr>
          <p:spPr>
            <a:xfrm rot="252661">
              <a:off x="1427806" y="661939"/>
              <a:ext cx="123825" cy="142875"/>
            </a:xfrm>
            <a:custGeom>
              <a:avLst/>
              <a:gdLst>
                <a:gd name="connsiteX0" fmla="*/ 124485 w 123825"/>
                <a:gd name="connsiteY0" fmla="*/ 29795 h 142875"/>
                <a:gd name="connsiteX1" fmla="*/ 97556 w 123825"/>
                <a:gd name="connsiteY1" fmla="*/ 142837 h 142875"/>
                <a:gd name="connsiteX2" fmla="*/ 8605 w 123825"/>
                <a:gd name="connsiteY2" fmla="*/ 121647 h 142875"/>
                <a:gd name="connsiteX3" fmla="*/ 35534 w 123825"/>
                <a:gd name="connsiteY3" fmla="*/ 860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142875">
                  <a:moveTo>
                    <a:pt x="124485" y="29795"/>
                  </a:moveTo>
                  <a:lnTo>
                    <a:pt x="97556" y="142837"/>
                  </a:lnTo>
                  <a:lnTo>
                    <a:pt x="8605" y="121647"/>
                  </a:lnTo>
                  <a:lnTo>
                    <a:pt x="35534" y="8605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/>
            <p:cNvSpPr/>
            <p:nvPr/>
          </p:nvSpPr>
          <p:spPr>
            <a:xfrm rot="252661">
              <a:off x="1331866" y="695552"/>
              <a:ext cx="257175" cy="257175"/>
            </a:xfrm>
            <a:custGeom>
              <a:avLst/>
              <a:gdLst>
                <a:gd name="connsiteX0" fmla="*/ 227245 w 257175"/>
                <a:gd name="connsiteY0" fmla="*/ 155955 h 257175"/>
                <a:gd name="connsiteX1" fmla="*/ 105895 w 257175"/>
                <a:gd name="connsiteY1" fmla="*/ 233775 h 257175"/>
                <a:gd name="connsiteX2" fmla="*/ 32665 w 257175"/>
                <a:gd name="connsiteY2" fmla="*/ 109601 h 257175"/>
                <a:gd name="connsiteX3" fmla="*/ 154015 w 257175"/>
                <a:gd name="connsiteY3" fmla="*/ 31782 h 257175"/>
                <a:gd name="connsiteX4" fmla="*/ 227245 w 257175"/>
                <a:gd name="connsiteY4" fmla="*/ 155955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75" h="257175">
                  <a:moveTo>
                    <a:pt x="227245" y="155955"/>
                  </a:moveTo>
                  <a:cubicBezTo>
                    <a:pt x="214001" y="211549"/>
                    <a:pt x="159636" y="246577"/>
                    <a:pt x="105895" y="233775"/>
                  </a:cubicBezTo>
                  <a:cubicBezTo>
                    <a:pt x="52154" y="220972"/>
                    <a:pt x="19421" y="165196"/>
                    <a:pt x="32665" y="109601"/>
                  </a:cubicBezTo>
                  <a:cubicBezTo>
                    <a:pt x="45909" y="54007"/>
                    <a:pt x="100273" y="18979"/>
                    <a:pt x="154015" y="31782"/>
                  </a:cubicBezTo>
                  <a:cubicBezTo>
                    <a:pt x="207756" y="44584"/>
                    <a:pt x="240489" y="100361"/>
                    <a:pt x="227245" y="155955"/>
                  </a:cubicBezTo>
                  <a:close/>
                </a:path>
              </a:pathLst>
            </a:custGeom>
            <a:solidFill>
              <a:schemeClr val="accent2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1869135" y="163786"/>
            <a:ext cx="209550" cy="260323"/>
            <a:chOff x="-89909" y="129154"/>
            <a:chExt cx="209550" cy="260323"/>
          </a:xfrm>
        </p:grpSpPr>
        <p:sp>
          <p:nvSpPr>
            <p:cNvPr id="91" name="Freeform: Shape 90"/>
            <p:cNvSpPr/>
            <p:nvPr/>
          </p:nvSpPr>
          <p:spPr>
            <a:xfrm rot="252661">
              <a:off x="-25247" y="129154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/>
            <p:cNvSpPr/>
            <p:nvPr/>
          </p:nvSpPr>
          <p:spPr>
            <a:xfrm rot="252661">
              <a:off x="-89909" y="170402"/>
              <a:ext cx="209550" cy="219075"/>
            </a:xfrm>
            <a:custGeom>
              <a:avLst/>
              <a:gdLst>
                <a:gd name="connsiteX0" fmla="*/ 206216 w 209550"/>
                <a:gd name="connsiteY0" fmla="*/ 110966 h 219075"/>
                <a:gd name="connsiteX1" fmla="*/ 106204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6216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6216" y="110966"/>
                  </a:moveTo>
                  <a:cubicBezTo>
                    <a:pt x="206216" y="168116"/>
                    <a:pt x="161449" y="214789"/>
                    <a:pt x="106204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1449" y="7144"/>
                    <a:pt x="206216" y="52864"/>
                    <a:pt x="206216" y="110966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2816722" y="295139"/>
            <a:ext cx="276225" cy="313973"/>
            <a:chOff x="890249" y="356037"/>
            <a:chExt cx="276225" cy="313973"/>
          </a:xfrm>
        </p:grpSpPr>
        <p:sp>
          <p:nvSpPr>
            <p:cNvPr id="94" name="Freeform: Shape 93"/>
            <p:cNvSpPr/>
            <p:nvPr/>
          </p:nvSpPr>
          <p:spPr>
            <a:xfrm rot="252661">
              <a:off x="931363" y="356037"/>
              <a:ext cx="142875" cy="152400"/>
            </a:xfrm>
            <a:custGeom>
              <a:avLst/>
              <a:gdLst>
                <a:gd name="connsiteX0" fmla="*/ 139304 w 142875"/>
                <a:gd name="connsiteY0" fmla="*/ 116132 h 152400"/>
                <a:gd name="connsiteX1" fmla="*/ 55306 w 142875"/>
                <a:gd name="connsiteY1" fmla="*/ 152267 h 152400"/>
                <a:gd name="connsiteX2" fmla="*/ 9385 w 142875"/>
                <a:gd name="connsiteY2" fmla="*/ 45520 h 152400"/>
                <a:gd name="connsiteX3" fmla="*/ 93383 w 142875"/>
                <a:gd name="connsiteY3" fmla="*/ 938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152400">
                  <a:moveTo>
                    <a:pt x="139304" y="116132"/>
                  </a:moveTo>
                  <a:lnTo>
                    <a:pt x="55306" y="152267"/>
                  </a:lnTo>
                  <a:lnTo>
                    <a:pt x="9385" y="45520"/>
                  </a:lnTo>
                  <a:lnTo>
                    <a:pt x="93383" y="9385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rgbClr val="00008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4297733" y="412755"/>
            <a:ext cx="209550" cy="267853"/>
            <a:chOff x="235971" y="436726"/>
            <a:chExt cx="209550" cy="267853"/>
          </a:xfrm>
        </p:grpSpPr>
        <p:sp>
          <p:nvSpPr>
            <p:cNvPr id="98" name="Freeform: Shape 97"/>
            <p:cNvSpPr/>
            <p:nvPr/>
          </p:nvSpPr>
          <p:spPr>
            <a:xfrm rot="252661">
              <a:off x="302143" y="436726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/>
            <p:cNvSpPr/>
            <p:nvPr/>
          </p:nvSpPr>
          <p:spPr>
            <a:xfrm rot="252661">
              <a:off x="235971" y="485504"/>
              <a:ext cx="209550" cy="219075"/>
            </a:xfrm>
            <a:custGeom>
              <a:avLst/>
              <a:gdLst>
                <a:gd name="connsiteX0" fmla="*/ 207169 w 209550"/>
                <a:gd name="connsiteY0" fmla="*/ 110966 h 219075"/>
                <a:gd name="connsiteX1" fmla="*/ 107156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7169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7169" y="110966"/>
                  </a:moveTo>
                  <a:cubicBezTo>
                    <a:pt x="207169" y="168116"/>
                    <a:pt x="162401" y="214789"/>
                    <a:pt x="107156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2401" y="7144"/>
                    <a:pt x="207169" y="53816"/>
                    <a:pt x="207169" y="110966"/>
                  </a:cubicBezTo>
                  <a:close/>
                </a:path>
              </a:pathLst>
            </a:custGeom>
            <a:solidFill>
              <a:schemeClr val="accent2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5157193" y="354854"/>
            <a:ext cx="257175" cy="290788"/>
            <a:chOff x="1331866" y="661939"/>
            <a:chExt cx="257175" cy="290788"/>
          </a:xfrm>
        </p:grpSpPr>
        <p:sp>
          <p:nvSpPr>
            <p:cNvPr id="101" name="Freeform: Shape 100"/>
            <p:cNvSpPr/>
            <p:nvPr/>
          </p:nvSpPr>
          <p:spPr>
            <a:xfrm rot="252661">
              <a:off x="1427806" y="661939"/>
              <a:ext cx="123825" cy="142875"/>
            </a:xfrm>
            <a:custGeom>
              <a:avLst/>
              <a:gdLst>
                <a:gd name="connsiteX0" fmla="*/ 124485 w 123825"/>
                <a:gd name="connsiteY0" fmla="*/ 29795 h 142875"/>
                <a:gd name="connsiteX1" fmla="*/ 97556 w 123825"/>
                <a:gd name="connsiteY1" fmla="*/ 142837 h 142875"/>
                <a:gd name="connsiteX2" fmla="*/ 8605 w 123825"/>
                <a:gd name="connsiteY2" fmla="*/ 121647 h 142875"/>
                <a:gd name="connsiteX3" fmla="*/ 35534 w 123825"/>
                <a:gd name="connsiteY3" fmla="*/ 860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142875">
                  <a:moveTo>
                    <a:pt x="124485" y="29795"/>
                  </a:moveTo>
                  <a:lnTo>
                    <a:pt x="97556" y="142837"/>
                  </a:lnTo>
                  <a:lnTo>
                    <a:pt x="8605" y="121647"/>
                  </a:lnTo>
                  <a:lnTo>
                    <a:pt x="35534" y="8605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/>
            <p:cNvSpPr/>
            <p:nvPr/>
          </p:nvSpPr>
          <p:spPr>
            <a:xfrm rot="252661">
              <a:off x="1331866" y="695552"/>
              <a:ext cx="257175" cy="257175"/>
            </a:xfrm>
            <a:custGeom>
              <a:avLst/>
              <a:gdLst>
                <a:gd name="connsiteX0" fmla="*/ 227245 w 257175"/>
                <a:gd name="connsiteY0" fmla="*/ 155955 h 257175"/>
                <a:gd name="connsiteX1" fmla="*/ 105895 w 257175"/>
                <a:gd name="connsiteY1" fmla="*/ 233775 h 257175"/>
                <a:gd name="connsiteX2" fmla="*/ 32665 w 257175"/>
                <a:gd name="connsiteY2" fmla="*/ 109601 h 257175"/>
                <a:gd name="connsiteX3" fmla="*/ 154015 w 257175"/>
                <a:gd name="connsiteY3" fmla="*/ 31782 h 257175"/>
                <a:gd name="connsiteX4" fmla="*/ 227245 w 257175"/>
                <a:gd name="connsiteY4" fmla="*/ 155955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75" h="257175">
                  <a:moveTo>
                    <a:pt x="227245" y="155955"/>
                  </a:moveTo>
                  <a:cubicBezTo>
                    <a:pt x="214001" y="211549"/>
                    <a:pt x="159636" y="246577"/>
                    <a:pt x="105895" y="233775"/>
                  </a:cubicBezTo>
                  <a:cubicBezTo>
                    <a:pt x="52154" y="220972"/>
                    <a:pt x="19421" y="165196"/>
                    <a:pt x="32665" y="109601"/>
                  </a:cubicBezTo>
                  <a:cubicBezTo>
                    <a:pt x="45909" y="54007"/>
                    <a:pt x="100273" y="18979"/>
                    <a:pt x="154015" y="31782"/>
                  </a:cubicBezTo>
                  <a:cubicBezTo>
                    <a:pt x="207756" y="44584"/>
                    <a:pt x="240489" y="100361"/>
                    <a:pt x="227245" y="155955"/>
                  </a:cubicBezTo>
                  <a:close/>
                </a:path>
              </a:pathLst>
            </a:custGeom>
            <a:solidFill>
              <a:schemeClr val="accent2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3" name="Group 102"/>
          <p:cNvGrpSpPr/>
          <p:nvPr/>
        </p:nvGrpSpPr>
        <p:grpSpPr>
          <a:xfrm>
            <a:off x="3845033" y="338715"/>
            <a:ext cx="209550" cy="260323"/>
            <a:chOff x="-89909" y="129154"/>
            <a:chExt cx="209550" cy="260323"/>
          </a:xfrm>
        </p:grpSpPr>
        <p:sp>
          <p:nvSpPr>
            <p:cNvPr id="104" name="Freeform: Shape 103"/>
            <p:cNvSpPr/>
            <p:nvPr/>
          </p:nvSpPr>
          <p:spPr>
            <a:xfrm rot="252661">
              <a:off x="-25247" y="129154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/>
            <p:cNvSpPr/>
            <p:nvPr/>
          </p:nvSpPr>
          <p:spPr>
            <a:xfrm rot="252661">
              <a:off x="-89909" y="170402"/>
              <a:ext cx="209550" cy="219075"/>
            </a:xfrm>
            <a:custGeom>
              <a:avLst/>
              <a:gdLst>
                <a:gd name="connsiteX0" fmla="*/ 206216 w 209550"/>
                <a:gd name="connsiteY0" fmla="*/ 110966 h 219075"/>
                <a:gd name="connsiteX1" fmla="*/ 106204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6216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6216" y="110966"/>
                  </a:moveTo>
                  <a:cubicBezTo>
                    <a:pt x="206216" y="168116"/>
                    <a:pt x="161449" y="214789"/>
                    <a:pt x="106204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1449" y="7144"/>
                    <a:pt x="206216" y="52864"/>
                    <a:pt x="206216" y="110966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4703945" y="352957"/>
            <a:ext cx="276225" cy="313973"/>
            <a:chOff x="890249" y="356037"/>
            <a:chExt cx="276225" cy="313973"/>
          </a:xfrm>
        </p:grpSpPr>
        <p:sp>
          <p:nvSpPr>
            <p:cNvPr id="107" name="Freeform: Shape 106"/>
            <p:cNvSpPr/>
            <p:nvPr/>
          </p:nvSpPr>
          <p:spPr>
            <a:xfrm rot="252661">
              <a:off x="931363" y="356037"/>
              <a:ext cx="142875" cy="152400"/>
            </a:xfrm>
            <a:custGeom>
              <a:avLst/>
              <a:gdLst>
                <a:gd name="connsiteX0" fmla="*/ 139304 w 142875"/>
                <a:gd name="connsiteY0" fmla="*/ 116132 h 152400"/>
                <a:gd name="connsiteX1" fmla="*/ 55306 w 142875"/>
                <a:gd name="connsiteY1" fmla="*/ 152267 h 152400"/>
                <a:gd name="connsiteX2" fmla="*/ 9385 w 142875"/>
                <a:gd name="connsiteY2" fmla="*/ 45520 h 152400"/>
                <a:gd name="connsiteX3" fmla="*/ 93383 w 142875"/>
                <a:gd name="connsiteY3" fmla="*/ 938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152400">
                  <a:moveTo>
                    <a:pt x="139304" y="116132"/>
                  </a:moveTo>
                  <a:lnTo>
                    <a:pt x="55306" y="152267"/>
                  </a:lnTo>
                  <a:lnTo>
                    <a:pt x="9385" y="45520"/>
                  </a:lnTo>
                  <a:lnTo>
                    <a:pt x="93383" y="9385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rgbClr val="00008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6072641" y="410172"/>
            <a:ext cx="209550" cy="267853"/>
            <a:chOff x="235971" y="436726"/>
            <a:chExt cx="209550" cy="267853"/>
          </a:xfrm>
        </p:grpSpPr>
        <p:sp>
          <p:nvSpPr>
            <p:cNvPr id="111" name="Freeform: Shape 110"/>
            <p:cNvSpPr/>
            <p:nvPr/>
          </p:nvSpPr>
          <p:spPr>
            <a:xfrm rot="252661">
              <a:off x="302143" y="436726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/>
            <p:cNvSpPr/>
            <p:nvPr/>
          </p:nvSpPr>
          <p:spPr>
            <a:xfrm rot="252661">
              <a:off x="235971" y="485504"/>
              <a:ext cx="209550" cy="219075"/>
            </a:xfrm>
            <a:custGeom>
              <a:avLst/>
              <a:gdLst>
                <a:gd name="connsiteX0" fmla="*/ 207169 w 209550"/>
                <a:gd name="connsiteY0" fmla="*/ 110966 h 219075"/>
                <a:gd name="connsiteX1" fmla="*/ 107156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7169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7169" y="110966"/>
                  </a:moveTo>
                  <a:cubicBezTo>
                    <a:pt x="207169" y="168116"/>
                    <a:pt x="162401" y="214789"/>
                    <a:pt x="107156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2401" y="7144"/>
                    <a:pt x="207169" y="53816"/>
                    <a:pt x="207169" y="110966"/>
                  </a:cubicBezTo>
                  <a:close/>
                </a:path>
              </a:pathLst>
            </a:custGeom>
            <a:solidFill>
              <a:schemeClr val="accent2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3" name="Group 112"/>
          <p:cNvGrpSpPr/>
          <p:nvPr/>
        </p:nvGrpSpPr>
        <p:grpSpPr>
          <a:xfrm rot="20582652">
            <a:off x="6932101" y="437996"/>
            <a:ext cx="257175" cy="290788"/>
            <a:chOff x="1331866" y="661939"/>
            <a:chExt cx="257175" cy="290788"/>
          </a:xfrm>
        </p:grpSpPr>
        <p:sp>
          <p:nvSpPr>
            <p:cNvPr id="114" name="Freeform: Shape 113"/>
            <p:cNvSpPr/>
            <p:nvPr/>
          </p:nvSpPr>
          <p:spPr>
            <a:xfrm rot="252661">
              <a:off x="1427806" y="661939"/>
              <a:ext cx="123825" cy="142875"/>
            </a:xfrm>
            <a:custGeom>
              <a:avLst/>
              <a:gdLst>
                <a:gd name="connsiteX0" fmla="*/ 124485 w 123825"/>
                <a:gd name="connsiteY0" fmla="*/ 29795 h 142875"/>
                <a:gd name="connsiteX1" fmla="*/ 97556 w 123825"/>
                <a:gd name="connsiteY1" fmla="*/ 142837 h 142875"/>
                <a:gd name="connsiteX2" fmla="*/ 8605 w 123825"/>
                <a:gd name="connsiteY2" fmla="*/ 121647 h 142875"/>
                <a:gd name="connsiteX3" fmla="*/ 35534 w 123825"/>
                <a:gd name="connsiteY3" fmla="*/ 860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142875">
                  <a:moveTo>
                    <a:pt x="124485" y="29795"/>
                  </a:moveTo>
                  <a:lnTo>
                    <a:pt x="97556" y="142837"/>
                  </a:lnTo>
                  <a:lnTo>
                    <a:pt x="8605" y="121647"/>
                  </a:lnTo>
                  <a:lnTo>
                    <a:pt x="35534" y="8605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/>
            <p:cNvSpPr/>
            <p:nvPr/>
          </p:nvSpPr>
          <p:spPr>
            <a:xfrm rot="252661">
              <a:off x="1331866" y="695552"/>
              <a:ext cx="257175" cy="257175"/>
            </a:xfrm>
            <a:custGeom>
              <a:avLst/>
              <a:gdLst>
                <a:gd name="connsiteX0" fmla="*/ 227245 w 257175"/>
                <a:gd name="connsiteY0" fmla="*/ 155955 h 257175"/>
                <a:gd name="connsiteX1" fmla="*/ 105895 w 257175"/>
                <a:gd name="connsiteY1" fmla="*/ 233775 h 257175"/>
                <a:gd name="connsiteX2" fmla="*/ 32665 w 257175"/>
                <a:gd name="connsiteY2" fmla="*/ 109601 h 257175"/>
                <a:gd name="connsiteX3" fmla="*/ 154015 w 257175"/>
                <a:gd name="connsiteY3" fmla="*/ 31782 h 257175"/>
                <a:gd name="connsiteX4" fmla="*/ 227245 w 257175"/>
                <a:gd name="connsiteY4" fmla="*/ 155955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75" h="257175">
                  <a:moveTo>
                    <a:pt x="227245" y="155955"/>
                  </a:moveTo>
                  <a:cubicBezTo>
                    <a:pt x="214001" y="211549"/>
                    <a:pt x="159636" y="246577"/>
                    <a:pt x="105895" y="233775"/>
                  </a:cubicBezTo>
                  <a:cubicBezTo>
                    <a:pt x="52154" y="220972"/>
                    <a:pt x="19421" y="165196"/>
                    <a:pt x="32665" y="109601"/>
                  </a:cubicBezTo>
                  <a:cubicBezTo>
                    <a:pt x="45909" y="54007"/>
                    <a:pt x="100273" y="18979"/>
                    <a:pt x="154015" y="31782"/>
                  </a:cubicBezTo>
                  <a:cubicBezTo>
                    <a:pt x="207756" y="44584"/>
                    <a:pt x="240489" y="100361"/>
                    <a:pt x="227245" y="155955"/>
                  </a:cubicBezTo>
                  <a:close/>
                </a:path>
              </a:pathLst>
            </a:custGeom>
            <a:solidFill>
              <a:schemeClr val="accent2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5619941" y="421857"/>
            <a:ext cx="209550" cy="260323"/>
            <a:chOff x="-89909" y="129154"/>
            <a:chExt cx="209550" cy="260323"/>
          </a:xfrm>
        </p:grpSpPr>
        <p:sp>
          <p:nvSpPr>
            <p:cNvPr id="117" name="Freeform: Shape 116"/>
            <p:cNvSpPr/>
            <p:nvPr/>
          </p:nvSpPr>
          <p:spPr>
            <a:xfrm rot="252661">
              <a:off x="-25247" y="129154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/>
            <p:cNvSpPr/>
            <p:nvPr/>
          </p:nvSpPr>
          <p:spPr>
            <a:xfrm rot="252661">
              <a:off x="-89909" y="170402"/>
              <a:ext cx="209550" cy="219075"/>
            </a:xfrm>
            <a:custGeom>
              <a:avLst/>
              <a:gdLst>
                <a:gd name="connsiteX0" fmla="*/ 206216 w 209550"/>
                <a:gd name="connsiteY0" fmla="*/ 110966 h 219075"/>
                <a:gd name="connsiteX1" fmla="*/ 106204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6216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6216" y="110966"/>
                  </a:moveTo>
                  <a:cubicBezTo>
                    <a:pt x="206216" y="168116"/>
                    <a:pt x="161449" y="214789"/>
                    <a:pt x="106204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1449" y="7144"/>
                    <a:pt x="206216" y="52864"/>
                    <a:pt x="206216" y="110966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9" name="Group 118"/>
          <p:cNvGrpSpPr/>
          <p:nvPr/>
        </p:nvGrpSpPr>
        <p:grpSpPr>
          <a:xfrm rot="931141">
            <a:off x="6478853" y="388474"/>
            <a:ext cx="276225" cy="313973"/>
            <a:chOff x="890249" y="356037"/>
            <a:chExt cx="276225" cy="313973"/>
          </a:xfrm>
        </p:grpSpPr>
        <p:sp>
          <p:nvSpPr>
            <p:cNvPr id="120" name="Freeform: Shape 119"/>
            <p:cNvSpPr/>
            <p:nvPr/>
          </p:nvSpPr>
          <p:spPr>
            <a:xfrm rot="252661">
              <a:off x="931363" y="356037"/>
              <a:ext cx="142875" cy="152400"/>
            </a:xfrm>
            <a:custGeom>
              <a:avLst/>
              <a:gdLst>
                <a:gd name="connsiteX0" fmla="*/ 139304 w 142875"/>
                <a:gd name="connsiteY0" fmla="*/ 116132 h 152400"/>
                <a:gd name="connsiteX1" fmla="*/ 55306 w 142875"/>
                <a:gd name="connsiteY1" fmla="*/ 152267 h 152400"/>
                <a:gd name="connsiteX2" fmla="*/ 9385 w 142875"/>
                <a:gd name="connsiteY2" fmla="*/ 45520 h 152400"/>
                <a:gd name="connsiteX3" fmla="*/ 93383 w 142875"/>
                <a:gd name="connsiteY3" fmla="*/ 938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152400">
                  <a:moveTo>
                    <a:pt x="139304" y="116132"/>
                  </a:moveTo>
                  <a:lnTo>
                    <a:pt x="55306" y="152267"/>
                  </a:lnTo>
                  <a:lnTo>
                    <a:pt x="9385" y="45520"/>
                  </a:lnTo>
                  <a:lnTo>
                    <a:pt x="93383" y="9385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rgbClr val="00008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7894398" y="319060"/>
            <a:ext cx="209550" cy="267853"/>
            <a:chOff x="235971" y="436726"/>
            <a:chExt cx="209550" cy="267853"/>
          </a:xfrm>
        </p:grpSpPr>
        <p:sp>
          <p:nvSpPr>
            <p:cNvPr id="124" name="Freeform: Shape 123"/>
            <p:cNvSpPr/>
            <p:nvPr/>
          </p:nvSpPr>
          <p:spPr>
            <a:xfrm rot="252661">
              <a:off x="302143" y="436726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/>
            <p:cNvSpPr/>
            <p:nvPr/>
          </p:nvSpPr>
          <p:spPr>
            <a:xfrm rot="252661">
              <a:off x="235971" y="485504"/>
              <a:ext cx="209550" cy="219075"/>
            </a:xfrm>
            <a:custGeom>
              <a:avLst/>
              <a:gdLst>
                <a:gd name="connsiteX0" fmla="*/ 207169 w 209550"/>
                <a:gd name="connsiteY0" fmla="*/ 110966 h 219075"/>
                <a:gd name="connsiteX1" fmla="*/ 107156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7169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7169" y="110966"/>
                  </a:moveTo>
                  <a:cubicBezTo>
                    <a:pt x="207169" y="168116"/>
                    <a:pt x="162401" y="214789"/>
                    <a:pt x="107156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2401" y="7144"/>
                    <a:pt x="207169" y="53816"/>
                    <a:pt x="207169" y="110966"/>
                  </a:cubicBezTo>
                  <a:close/>
                </a:path>
              </a:pathLst>
            </a:custGeom>
            <a:solidFill>
              <a:schemeClr val="accent2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6" name="Group 125"/>
          <p:cNvGrpSpPr/>
          <p:nvPr/>
        </p:nvGrpSpPr>
        <p:grpSpPr>
          <a:xfrm rot="18857885">
            <a:off x="8743977" y="397806"/>
            <a:ext cx="257175" cy="290788"/>
            <a:chOff x="1331866" y="661939"/>
            <a:chExt cx="257175" cy="290788"/>
          </a:xfrm>
        </p:grpSpPr>
        <p:sp>
          <p:nvSpPr>
            <p:cNvPr id="127" name="Freeform: Shape 126"/>
            <p:cNvSpPr/>
            <p:nvPr/>
          </p:nvSpPr>
          <p:spPr>
            <a:xfrm rot="252661">
              <a:off x="1427806" y="661939"/>
              <a:ext cx="123825" cy="142875"/>
            </a:xfrm>
            <a:custGeom>
              <a:avLst/>
              <a:gdLst>
                <a:gd name="connsiteX0" fmla="*/ 124485 w 123825"/>
                <a:gd name="connsiteY0" fmla="*/ 29795 h 142875"/>
                <a:gd name="connsiteX1" fmla="*/ 97556 w 123825"/>
                <a:gd name="connsiteY1" fmla="*/ 142837 h 142875"/>
                <a:gd name="connsiteX2" fmla="*/ 8605 w 123825"/>
                <a:gd name="connsiteY2" fmla="*/ 121647 h 142875"/>
                <a:gd name="connsiteX3" fmla="*/ 35534 w 123825"/>
                <a:gd name="connsiteY3" fmla="*/ 860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142875">
                  <a:moveTo>
                    <a:pt x="124485" y="29795"/>
                  </a:moveTo>
                  <a:lnTo>
                    <a:pt x="97556" y="142837"/>
                  </a:lnTo>
                  <a:lnTo>
                    <a:pt x="8605" y="121647"/>
                  </a:lnTo>
                  <a:lnTo>
                    <a:pt x="35534" y="8605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/>
            <p:cNvSpPr/>
            <p:nvPr/>
          </p:nvSpPr>
          <p:spPr>
            <a:xfrm rot="252661">
              <a:off x="1331866" y="695552"/>
              <a:ext cx="257175" cy="257175"/>
            </a:xfrm>
            <a:custGeom>
              <a:avLst/>
              <a:gdLst>
                <a:gd name="connsiteX0" fmla="*/ 227245 w 257175"/>
                <a:gd name="connsiteY0" fmla="*/ 155955 h 257175"/>
                <a:gd name="connsiteX1" fmla="*/ 105895 w 257175"/>
                <a:gd name="connsiteY1" fmla="*/ 233775 h 257175"/>
                <a:gd name="connsiteX2" fmla="*/ 32665 w 257175"/>
                <a:gd name="connsiteY2" fmla="*/ 109601 h 257175"/>
                <a:gd name="connsiteX3" fmla="*/ 154015 w 257175"/>
                <a:gd name="connsiteY3" fmla="*/ 31782 h 257175"/>
                <a:gd name="connsiteX4" fmla="*/ 227245 w 257175"/>
                <a:gd name="connsiteY4" fmla="*/ 155955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75" h="257175">
                  <a:moveTo>
                    <a:pt x="227245" y="155955"/>
                  </a:moveTo>
                  <a:cubicBezTo>
                    <a:pt x="214001" y="211549"/>
                    <a:pt x="159636" y="246577"/>
                    <a:pt x="105895" y="233775"/>
                  </a:cubicBezTo>
                  <a:cubicBezTo>
                    <a:pt x="52154" y="220972"/>
                    <a:pt x="19421" y="165196"/>
                    <a:pt x="32665" y="109601"/>
                  </a:cubicBezTo>
                  <a:cubicBezTo>
                    <a:pt x="45909" y="54007"/>
                    <a:pt x="100273" y="18979"/>
                    <a:pt x="154015" y="31782"/>
                  </a:cubicBezTo>
                  <a:cubicBezTo>
                    <a:pt x="207756" y="44584"/>
                    <a:pt x="240489" y="100361"/>
                    <a:pt x="227245" y="155955"/>
                  </a:cubicBezTo>
                  <a:close/>
                </a:path>
              </a:pathLst>
            </a:custGeom>
            <a:solidFill>
              <a:schemeClr val="accent2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9" name="Group 128"/>
          <p:cNvGrpSpPr/>
          <p:nvPr/>
        </p:nvGrpSpPr>
        <p:grpSpPr>
          <a:xfrm rot="19419793">
            <a:off x="7431817" y="381667"/>
            <a:ext cx="209550" cy="260323"/>
            <a:chOff x="-89909" y="129154"/>
            <a:chExt cx="209550" cy="260323"/>
          </a:xfrm>
        </p:grpSpPr>
        <p:sp>
          <p:nvSpPr>
            <p:cNvPr id="130" name="Freeform: Shape 129"/>
            <p:cNvSpPr/>
            <p:nvPr/>
          </p:nvSpPr>
          <p:spPr>
            <a:xfrm rot="252661">
              <a:off x="-25247" y="129154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/>
            <p:cNvSpPr/>
            <p:nvPr/>
          </p:nvSpPr>
          <p:spPr>
            <a:xfrm rot="252661">
              <a:off x="-89909" y="170402"/>
              <a:ext cx="209550" cy="219075"/>
            </a:xfrm>
            <a:custGeom>
              <a:avLst/>
              <a:gdLst>
                <a:gd name="connsiteX0" fmla="*/ 206216 w 209550"/>
                <a:gd name="connsiteY0" fmla="*/ 110966 h 219075"/>
                <a:gd name="connsiteX1" fmla="*/ 106204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6216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6216" y="110966"/>
                  </a:moveTo>
                  <a:cubicBezTo>
                    <a:pt x="206216" y="168116"/>
                    <a:pt x="161449" y="214789"/>
                    <a:pt x="106204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1449" y="7144"/>
                    <a:pt x="206216" y="52864"/>
                    <a:pt x="206216" y="110966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32" name="Group 131"/>
          <p:cNvGrpSpPr/>
          <p:nvPr/>
        </p:nvGrpSpPr>
        <p:grpSpPr>
          <a:xfrm rot="797122">
            <a:off x="8290729" y="367334"/>
            <a:ext cx="276225" cy="313973"/>
            <a:chOff x="890249" y="356037"/>
            <a:chExt cx="276225" cy="313973"/>
          </a:xfrm>
        </p:grpSpPr>
        <p:sp>
          <p:nvSpPr>
            <p:cNvPr id="133" name="Freeform: Shape 132"/>
            <p:cNvSpPr/>
            <p:nvPr/>
          </p:nvSpPr>
          <p:spPr>
            <a:xfrm rot="252661">
              <a:off x="931363" y="356037"/>
              <a:ext cx="142875" cy="152400"/>
            </a:xfrm>
            <a:custGeom>
              <a:avLst/>
              <a:gdLst>
                <a:gd name="connsiteX0" fmla="*/ 139304 w 142875"/>
                <a:gd name="connsiteY0" fmla="*/ 116132 h 152400"/>
                <a:gd name="connsiteX1" fmla="*/ 55306 w 142875"/>
                <a:gd name="connsiteY1" fmla="*/ 152267 h 152400"/>
                <a:gd name="connsiteX2" fmla="*/ 9385 w 142875"/>
                <a:gd name="connsiteY2" fmla="*/ 45520 h 152400"/>
                <a:gd name="connsiteX3" fmla="*/ 93383 w 142875"/>
                <a:gd name="connsiteY3" fmla="*/ 938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152400">
                  <a:moveTo>
                    <a:pt x="139304" y="116132"/>
                  </a:moveTo>
                  <a:lnTo>
                    <a:pt x="55306" y="152267"/>
                  </a:lnTo>
                  <a:lnTo>
                    <a:pt x="9385" y="45520"/>
                  </a:lnTo>
                  <a:lnTo>
                    <a:pt x="93383" y="9385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rgbClr val="00008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36" name="Group 135"/>
          <p:cNvGrpSpPr/>
          <p:nvPr/>
        </p:nvGrpSpPr>
        <p:grpSpPr>
          <a:xfrm>
            <a:off x="9696393" y="339317"/>
            <a:ext cx="209550" cy="267853"/>
            <a:chOff x="235971" y="436726"/>
            <a:chExt cx="209550" cy="267853"/>
          </a:xfrm>
        </p:grpSpPr>
        <p:sp>
          <p:nvSpPr>
            <p:cNvPr id="137" name="Freeform: Shape 136"/>
            <p:cNvSpPr/>
            <p:nvPr/>
          </p:nvSpPr>
          <p:spPr>
            <a:xfrm rot="252661">
              <a:off x="302143" y="436726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/>
            <p:cNvSpPr/>
            <p:nvPr/>
          </p:nvSpPr>
          <p:spPr>
            <a:xfrm rot="252661">
              <a:off x="235971" y="485504"/>
              <a:ext cx="209550" cy="219075"/>
            </a:xfrm>
            <a:custGeom>
              <a:avLst/>
              <a:gdLst>
                <a:gd name="connsiteX0" fmla="*/ 207169 w 209550"/>
                <a:gd name="connsiteY0" fmla="*/ 110966 h 219075"/>
                <a:gd name="connsiteX1" fmla="*/ 107156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7169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7169" y="110966"/>
                  </a:moveTo>
                  <a:cubicBezTo>
                    <a:pt x="207169" y="168116"/>
                    <a:pt x="162401" y="214789"/>
                    <a:pt x="107156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2401" y="7144"/>
                    <a:pt x="207169" y="53816"/>
                    <a:pt x="207169" y="110966"/>
                  </a:cubicBezTo>
                  <a:close/>
                </a:path>
              </a:pathLst>
            </a:custGeom>
            <a:solidFill>
              <a:schemeClr val="accent2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39" name="Group 138"/>
          <p:cNvGrpSpPr/>
          <p:nvPr/>
        </p:nvGrpSpPr>
        <p:grpSpPr>
          <a:xfrm rot="19818517">
            <a:off x="10555853" y="281416"/>
            <a:ext cx="257175" cy="290788"/>
            <a:chOff x="1331866" y="661939"/>
            <a:chExt cx="257175" cy="290788"/>
          </a:xfrm>
        </p:grpSpPr>
        <p:sp>
          <p:nvSpPr>
            <p:cNvPr id="140" name="Freeform: Shape 139"/>
            <p:cNvSpPr/>
            <p:nvPr/>
          </p:nvSpPr>
          <p:spPr>
            <a:xfrm rot="252661">
              <a:off x="1427806" y="661939"/>
              <a:ext cx="123825" cy="142875"/>
            </a:xfrm>
            <a:custGeom>
              <a:avLst/>
              <a:gdLst>
                <a:gd name="connsiteX0" fmla="*/ 124485 w 123825"/>
                <a:gd name="connsiteY0" fmla="*/ 29795 h 142875"/>
                <a:gd name="connsiteX1" fmla="*/ 97556 w 123825"/>
                <a:gd name="connsiteY1" fmla="*/ 142837 h 142875"/>
                <a:gd name="connsiteX2" fmla="*/ 8605 w 123825"/>
                <a:gd name="connsiteY2" fmla="*/ 121647 h 142875"/>
                <a:gd name="connsiteX3" fmla="*/ 35534 w 123825"/>
                <a:gd name="connsiteY3" fmla="*/ 860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142875">
                  <a:moveTo>
                    <a:pt x="124485" y="29795"/>
                  </a:moveTo>
                  <a:lnTo>
                    <a:pt x="97556" y="142837"/>
                  </a:lnTo>
                  <a:lnTo>
                    <a:pt x="8605" y="121647"/>
                  </a:lnTo>
                  <a:lnTo>
                    <a:pt x="35534" y="8605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/>
            <p:cNvSpPr/>
            <p:nvPr/>
          </p:nvSpPr>
          <p:spPr>
            <a:xfrm rot="252661">
              <a:off x="1331866" y="695552"/>
              <a:ext cx="257175" cy="257175"/>
            </a:xfrm>
            <a:custGeom>
              <a:avLst/>
              <a:gdLst>
                <a:gd name="connsiteX0" fmla="*/ 227245 w 257175"/>
                <a:gd name="connsiteY0" fmla="*/ 155955 h 257175"/>
                <a:gd name="connsiteX1" fmla="*/ 105895 w 257175"/>
                <a:gd name="connsiteY1" fmla="*/ 233775 h 257175"/>
                <a:gd name="connsiteX2" fmla="*/ 32665 w 257175"/>
                <a:gd name="connsiteY2" fmla="*/ 109601 h 257175"/>
                <a:gd name="connsiteX3" fmla="*/ 154015 w 257175"/>
                <a:gd name="connsiteY3" fmla="*/ 31782 h 257175"/>
                <a:gd name="connsiteX4" fmla="*/ 227245 w 257175"/>
                <a:gd name="connsiteY4" fmla="*/ 155955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75" h="257175">
                  <a:moveTo>
                    <a:pt x="227245" y="155955"/>
                  </a:moveTo>
                  <a:cubicBezTo>
                    <a:pt x="214001" y="211549"/>
                    <a:pt x="159636" y="246577"/>
                    <a:pt x="105895" y="233775"/>
                  </a:cubicBezTo>
                  <a:cubicBezTo>
                    <a:pt x="52154" y="220972"/>
                    <a:pt x="19421" y="165196"/>
                    <a:pt x="32665" y="109601"/>
                  </a:cubicBezTo>
                  <a:cubicBezTo>
                    <a:pt x="45909" y="54007"/>
                    <a:pt x="100273" y="18979"/>
                    <a:pt x="154015" y="31782"/>
                  </a:cubicBezTo>
                  <a:cubicBezTo>
                    <a:pt x="207756" y="44584"/>
                    <a:pt x="240489" y="100361"/>
                    <a:pt x="227245" y="155955"/>
                  </a:cubicBezTo>
                  <a:close/>
                </a:path>
              </a:pathLst>
            </a:custGeom>
            <a:solidFill>
              <a:schemeClr val="accent2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2" name="Group 141"/>
          <p:cNvGrpSpPr/>
          <p:nvPr/>
        </p:nvGrpSpPr>
        <p:grpSpPr>
          <a:xfrm rot="21026925">
            <a:off x="9243693" y="341477"/>
            <a:ext cx="209550" cy="260323"/>
            <a:chOff x="-89909" y="129154"/>
            <a:chExt cx="209550" cy="260323"/>
          </a:xfrm>
        </p:grpSpPr>
        <p:sp>
          <p:nvSpPr>
            <p:cNvPr id="143" name="Freeform: Shape 142"/>
            <p:cNvSpPr/>
            <p:nvPr/>
          </p:nvSpPr>
          <p:spPr>
            <a:xfrm rot="252661">
              <a:off x="-25247" y="129154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/>
            <p:cNvSpPr/>
            <p:nvPr/>
          </p:nvSpPr>
          <p:spPr>
            <a:xfrm rot="252661">
              <a:off x="-89909" y="170402"/>
              <a:ext cx="209550" cy="219075"/>
            </a:xfrm>
            <a:custGeom>
              <a:avLst/>
              <a:gdLst>
                <a:gd name="connsiteX0" fmla="*/ 206216 w 209550"/>
                <a:gd name="connsiteY0" fmla="*/ 110966 h 219075"/>
                <a:gd name="connsiteX1" fmla="*/ 106204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6216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6216" y="110966"/>
                  </a:moveTo>
                  <a:cubicBezTo>
                    <a:pt x="206216" y="168116"/>
                    <a:pt x="161449" y="214789"/>
                    <a:pt x="106204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1449" y="7144"/>
                    <a:pt x="206216" y="52864"/>
                    <a:pt x="206216" y="110966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5" name="Group 144"/>
          <p:cNvGrpSpPr/>
          <p:nvPr/>
        </p:nvGrpSpPr>
        <p:grpSpPr>
          <a:xfrm rot="790319">
            <a:off x="10102605" y="279519"/>
            <a:ext cx="276225" cy="313973"/>
            <a:chOff x="890249" y="356037"/>
            <a:chExt cx="276225" cy="313973"/>
          </a:xfrm>
        </p:grpSpPr>
        <p:sp>
          <p:nvSpPr>
            <p:cNvPr id="146" name="Freeform: Shape 145"/>
            <p:cNvSpPr/>
            <p:nvPr/>
          </p:nvSpPr>
          <p:spPr>
            <a:xfrm rot="252661">
              <a:off x="931363" y="356037"/>
              <a:ext cx="142875" cy="152400"/>
            </a:xfrm>
            <a:custGeom>
              <a:avLst/>
              <a:gdLst>
                <a:gd name="connsiteX0" fmla="*/ 139304 w 142875"/>
                <a:gd name="connsiteY0" fmla="*/ 116132 h 152400"/>
                <a:gd name="connsiteX1" fmla="*/ 55306 w 142875"/>
                <a:gd name="connsiteY1" fmla="*/ 152267 h 152400"/>
                <a:gd name="connsiteX2" fmla="*/ 9385 w 142875"/>
                <a:gd name="connsiteY2" fmla="*/ 45520 h 152400"/>
                <a:gd name="connsiteX3" fmla="*/ 93383 w 142875"/>
                <a:gd name="connsiteY3" fmla="*/ 938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152400">
                  <a:moveTo>
                    <a:pt x="139304" y="116132"/>
                  </a:moveTo>
                  <a:lnTo>
                    <a:pt x="55306" y="152267"/>
                  </a:lnTo>
                  <a:lnTo>
                    <a:pt x="9385" y="45520"/>
                  </a:lnTo>
                  <a:lnTo>
                    <a:pt x="93383" y="9385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rgbClr val="00008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9" name="Group 148"/>
          <p:cNvGrpSpPr/>
          <p:nvPr/>
        </p:nvGrpSpPr>
        <p:grpSpPr>
          <a:xfrm>
            <a:off x="11508269" y="203877"/>
            <a:ext cx="209550" cy="267853"/>
            <a:chOff x="235971" y="436726"/>
            <a:chExt cx="209550" cy="267853"/>
          </a:xfrm>
        </p:grpSpPr>
        <p:sp>
          <p:nvSpPr>
            <p:cNvPr id="150" name="Freeform: Shape 149"/>
            <p:cNvSpPr/>
            <p:nvPr/>
          </p:nvSpPr>
          <p:spPr>
            <a:xfrm rot="252661">
              <a:off x="302143" y="436726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/>
            <p:cNvSpPr/>
            <p:nvPr/>
          </p:nvSpPr>
          <p:spPr>
            <a:xfrm rot="252661">
              <a:off x="235971" y="485504"/>
              <a:ext cx="209550" cy="219075"/>
            </a:xfrm>
            <a:custGeom>
              <a:avLst/>
              <a:gdLst>
                <a:gd name="connsiteX0" fmla="*/ 207169 w 209550"/>
                <a:gd name="connsiteY0" fmla="*/ 110966 h 219075"/>
                <a:gd name="connsiteX1" fmla="*/ 107156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7169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7169" y="110966"/>
                  </a:moveTo>
                  <a:cubicBezTo>
                    <a:pt x="207169" y="168116"/>
                    <a:pt x="162401" y="214789"/>
                    <a:pt x="107156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2401" y="7144"/>
                    <a:pt x="207169" y="53816"/>
                    <a:pt x="207169" y="110966"/>
                  </a:cubicBezTo>
                  <a:close/>
                </a:path>
              </a:pathLst>
            </a:custGeom>
            <a:solidFill>
              <a:schemeClr val="accent2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55" name="Group 154"/>
          <p:cNvGrpSpPr/>
          <p:nvPr/>
        </p:nvGrpSpPr>
        <p:grpSpPr>
          <a:xfrm>
            <a:off x="11055569" y="225087"/>
            <a:ext cx="209550" cy="260323"/>
            <a:chOff x="-89909" y="129154"/>
            <a:chExt cx="209550" cy="260323"/>
          </a:xfrm>
        </p:grpSpPr>
        <p:sp>
          <p:nvSpPr>
            <p:cNvPr id="156" name="Freeform: Shape 155"/>
            <p:cNvSpPr/>
            <p:nvPr/>
          </p:nvSpPr>
          <p:spPr>
            <a:xfrm rot="252661">
              <a:off x="-25247" y="129154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/>
            <p:cNvSpPr/>
            <p:nvPr/>
          </p:nvSpPr>
          <p:spPr>
            <a:xfrm rot="252661">
              <a:off x="-89909" y="170402"/>
              <a:ext cx="209550" cy="219075"/>
            </a:xfrm>
            <a:custGeom>
              <a:avLst/>
              <a:gdLst>
                <a:gd name="connsiteX0" fmla="*/ 206216 w 209550"/>
                <a:gd name="connsiteY0" fmla="*/ 110966 h 219075"/>
                <a:gd name="connsiteX1" fmla="*/ 106204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6216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6216" y="110966"/>
                  </a:moveTo>
                  <a:cubicBezTo>
                    <a:pt x="206216" y="168116"/>
                    <a:pt x="161449" y="214789"/>
                    <a:pt x="106204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1449" y="7144"/>
                    <a:pt x="206216" y="52864"/>
                    <a:pt x="206216" y="110966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58" name="Group 157"/>
          <p:cNvGrpSpPr/>
          <p:nvPr/>
        </p:nvGrpSpPr>
        <p:grpSpPr>
          <a:xfrm>
            <a:off x="11914481" y="144079"/>
            <a:ext cx="276225" cy="313973"/>
            <a:chOff x="890249" y="356037"/>
            <a:chExt cx="276225" cy="313973"/>
          </a:xfrm>
        </p:grpSpPr>
        <p:sp>
          <p:nvSpPr>
            <p:cNvPr id="159" name="Freeform: Shape 158"/>
            <p:cNvSpPr/>
            <p:nvPr/>
          </p:nvSpPr>
          <p:spPr>
            <a:xfrm rot="252661">
              <a:off x="931363" y="356037"/>
              <a:ext cx="142875" cy="152400"/>
            </a:xfrm>
            <a:custGeom>
              <a:avLst/>
              <a:gdLst>
                <a:gd name="connsiteX0" fmla="*/ 139304 w 142875"/>
                <a:gd name="connsiteY0" fmla="*/ 116132 h 152400"/>
                <a:gd name="connsiteX1" fmla="*/ 55306 w 142875"/>
                <a:gd name="connsiteY1" fmla="*/ 152267 h 152400"/>
                <a:gd name="connsiteX2" fmla="*/ 9385 w 142875"/>
                <a:gd name="connsiteY2" fmla="*/ 45520 h 152400"/>
                <a:gd name="connsiteX3" fmla="*/ 93383 w 142875"/>
                <a:gd name="connsiteY3" fmla="*/ 938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152400">
                  <a:moveTo>
                    <a:pt x="139304" y="116132"/>
                  </a:moveTo>
                  <a:lnTo>
                    <a:pt x="55306" y="152267"/>
                  </a:lnTo>
                  <a:lnTo>
                    <a:pt x="9385" y="45520"/>
                  </a:lnTo>
                  <a:lnTo>
                    <a:pt x="93383" y="9385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rgbClr val="00008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E574C9A8-5CCF-4495-8DCB-F8C07B0703D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29392" y="3158951"/>
            <a:ext cx="3493364" cy="3600000"/>
          </a:xfrm>
        </p:spPr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AF932903-7172-4E1C-B6C3-E4BDCC881AF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0" r="15250"/>
          <a:stretch>
            <a:fillRect/>
          </a:stretch>
        </p:blipFill>
        <p:spPr>
          <a:xfrm>
            <a:off x="4337440" y="2227698"/>
            <a:ext cx="2383903" cy="2383903"/>
          </a:xfrm>
        </p:spPr>
      </p:pic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AD0B1B21-35D5-4F57-A498-C6D5F95264F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>
            <a:fillRect/>
          </a:stretch>
        </p:blipFill>
        <p:spPr>
          <a:xfrm>
            <a:off x="448408" y="2641193"/>
            <a:ext cx="2258320" cy="2258320"/>
          </a:xfrm>
        </p:spPr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BBEE12B2-CA95-4333-B399-58073BFC4C3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1" r="2501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37327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4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EC1A577-207D-4708-A42B-FDD4463129E4}"/>
              </a:ext>
            </a:extLst>
          </p:cNvPr>
          <p:cNvGrpSpPr/>
          <p:nvPr/>
        </p:nvGrpSpPr>
        <p:grpSpPr>
          <a:xfrm>
            <a:off x="910354" y="972561"/>
            <a:ext cx="10362908" cy="1859434"/>
            <a:chOff x="702271" y="1782341"/>
            <a:chExt cx="7920880" cy="159368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CC1FCCB-218F-46CE-B849-651AF33B4442}"/>
                </a:ext>
              </a:extLst>
            </p:cNvPr>
            <p:cNvSpPr/>
            <p:nvPr/>
          </p:nvSpPr>
          <p:spPr>
            <a:xfrm>
              <a:off x="702271" y="1782341"/>
              <a:ext cx="7920880" cy="158417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4" name="Rectangle 19">
              <a:extLst>
                <a:ext uri="{FF2B5EF4-FFF2-40B4-BE49-F238E27FC236}">
                  <a16:creationId xmlns:a16="http://schemas.microsoft.com/office/drawing/2014/main" id="{0EF786CB-9E7C-4847-9542-05188262E786}"/>
                </a:ext>
              </a:extLst>
            </p:cNvPr>
            <p:cNvSpPr/>
            <p:nvPr/>
          </p:nvSpPr>
          <p:spPr>
            <a:xfrm>
              <a:off x="2295902" y="1791849"/>
              <a:ext cx="6327249" cy="1584176"/>
            </a:xfrm>
            <a:custGeom>
              <a:avLst/>
              <a:gdLst/>
              <a:ahLst/>
              <a:cxnLst/>
              <a:rect l="l" t="t" r="r" b="b"/>
              <a:pathLst>
                <a:path w="6327249" h="1584176">
                  <a:moveTo>
                    <a:pt x="4827425" y="0"/>
                  </a:moveTo>
                  <a:lnTo>
                    <a:pt x="6327249" y="0"/>
                  </a:lnTo>
                  <a:lnTo>
                    <a:pt x="6327249" y="1584176"/>
                  </a:lnTo>
                  <a:lnTo>
                    <a:pt x="0" y="1584176"/>
                  </a:lnTo>
                  <a:cubicBezTo>
                    <a:pt x="280401" y="1456864"/>
                    <a:pt x="542948" y="1352503"/>
                    <a:pt x="761276" y="1303776"/>
                  </a:cubicBezTo>
                  <a:cubicBezTo>
                    <a:pt x="1678851" y="1098989"/>
                    <a:pt x="2534514" y="1372038"/>
                    <a:pt x="3113951" y="1179951"/>
                  </a:cubicBezTo>
                  <a:cubicBezTo>
                    <a:pt x="3693388" y="987864"/>
                    <a:pt x="3745776" y="386201"/>
                    <a:pt x="4237901" y="151251"/>
                  </a:cubicBezTo>
                  <a:cubicBezTo>
                    <a:pt x="4382970" y="81992"/>
                    <a:pt x="4596598" y="34805"/>
                    <a:pt x="4827425" y="0"/>
                  </a:cubicBezTo>
                  <a:close/>
                </a:path>
              </a:pathLst>
            </a:custGeom>
            <a:gradFill>
              <a:gsLst>
                <a:gs pos="14000">
                  <a:schemeClr val="accent4">
                    <a:lumMod val="94000"/>
                    <a:lumOff val="6000"/>
                  </a:schemeClr>
                </a:gs>
                <a:gs pos="88000">
                  <a:schemeClr val="accent4">
                    <a:lumMod val="80000"/>
                    <a:lumOff val="20000"/>
                  </a:schemeClr>
                </a:gs>
              </a:gsLst>
              <a:lin ang="7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7CA5789-AB97-4845-98AB-7CF0B4C254AD}"/>
              </a:ext>
            </a:extLst>
          </p:cNvPr>
          <p:cNvGrpSpPr/>
          <p:nvPr/>
        </p:nvGrpSpPr>
        <p:grpSpPr>
          <a:xfrm>
            <a:off x="906163" y="4018978"/>
            <a:ext cx="10362908" cy="1895560"/>
            <a:chOff x="607367" y="4014588"/>
            <a:chExt cx="7920881" cy="158417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0F779AB-07FF-454C-B402-A010AE5B21D1}"/>
                </a:ext>
              </a:extLst>
            </p:cNvPr>
            <p:cNvSpPr/>
            <p:nvPr/>
          </p:nvSpPr>
          <p:spPr>
            <a:xfrm>
              <a:off x="607368" y="4014589"/>
              <a:ext cx="7920880" cy="158417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7" name="Rectangle 19">
              <a:extLst>
                <a:ext uri="{FF2B5EF4-FFF2-40B4-BE49-F238E27FC236}">
                  <a16:creationId xmlns:a16="http://schemas.microsoft.com/office/drawing/2014/main" id="{8158926D-F8C9-43C6-BF80-18DFB4993F55}"/>
                </a:ext>
              </a:extLst>
            </p:cNvPr>
            <p:cNvSpPr/>
            <p:nvPr/>
          </p:nvSpPr>
          <p:spPr>
            <a:xfrm flipH="1">
              <a:off x="607367" y="4014588"/>
              <a:ext cx="5908848" cy="1584176"/>
            </a:xfrm>
            <a:custGeom>
              <a:avLst/>
              <a:gdLst/>
              <a:ahLst/>
              <a:cxnLst/>
              <a:rect l="l" t="t" r="r" b="b"/>
              <a:pathLst>
                <a:path w="6327249" h="1584176">
                  <a:moveTo>
                    <a:pt x="4827425" y="0"/>
                  </a:moveTo>
                  <a:lnTo>
                    <a:pt x="6327249" y="0"/>
                  </a:lnTo>
                  <a:lnTo>
                    <a:pt x="6327249" y="1584176"/>
                  </a:lnTo>
                  <a:lnTo>
                    <a:pt x="0" y="1584176"/>
                  </a:lnTo>
                  <a:cubicBezTo>
                    <a:pt x="280401" y="1456864"/>
                    <a:pt x="542948" y="1352503"/>
                    <a:pt x="761276" y="1303776"/>
                  </a:cubicBezTo>
                  <a:cubicBezTo>
                    <a:pt x="1678851" y="1098989"/>
                    <a:pt x="2534514" y="1372038"/>
                    <a:pt x="3113951" y="1179951"/>
                  </a:cubicBezTo>
                  <a:cubicBezTo>
                    <a:pt x="3693388" y="987864"/>
                    <a:pt x="3745776" y="386201"/>
                    <a:pt x="4237901" y="151251"/>
                  </a:cubicBezTo>
                  <a:cubicBezTo>
                    <a:pt x="4382970" y="81992"/>
                    <a:pt x="4596598" y="34805"/>
                    <a:pt x="4827425" y="0"/>
                  </a:cubicBezTo>
                  <a:close/>
                </a:path>
              </a:pathLst>
            </a:custGeom>
            <a:gradFill>
              <a:gsLst>
                <a:gs pos="14000">
                  <a:schemeClr val="accent3">
                    <a:lumMod val="94000"/>
                    <a:lumOff val="6000"/>
                  </a:schemeClr>
                </a:gs>
                <a:gs pos="88000">
                  <a:schemeClr val="accent3">
                    <a:lumMod val="93000"/>
                    <a:lumOff val="7000"/>
                  </a:schemeClr>
                </a:gs>
              </a:gsLst>
              <a:lin ang="7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F14AA08-7905-4B6A-AEA7-731CC168CE6B}"/>
              </a:ext>
            </a:extLst>
          </p:cNvPr>
          <p:cNvGrpSpPr/>
          <p:nvPr/>
        </p:nvGrpSpPr>
        <p:grpSpPr>
          <a:xfrm>
            <a:off x="9230501" y="29341"/>
            <a:ext cx="1955124" cy="3062866"/>
            <a:chOff x="6984074" y="1165701"/>
            <a:chExt cx="1955124" cy="2839363"/>
          </a:xfrm>
        </p:grpSpPr>
        <p:sp>
          <p:nvSpPr>
            <p:cNvPr id="15" name="Flowchart: Data 6">
              <a:extLst>
                <a:ext uri="{FF2B5EF4-FFF2-40B4-BE49-F238E27FC236}">
                  <a16:creationId xmlns:a16="http://schemas.microsoft.com/office/drawing/2014/main" id="{973AAC9E-722D-4775-A4D8-5B4A0A5B173D}"/>
                </a:ext>
              </a:extLst>
            </p:cNvPr>
            <p:cNvSpPr/>
            <p:nvPr/>
          </p:nvSpPr>
          <p:spPr>
            <a:xfrm rot="10644513" flipH="1">
              <a:off x="6984074" y="3750340"/>
              <a:ext cx="955735" cy="185183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-1" fmla="*/ 0 w 10000"/>
                <a:gd name="connsiteY0-2" fmla="*/ 12315 h 12315"/>
                <a:gd name="connsiteX1-3" fmla="*/ 2000 w 10000"/>
                <a:gd name="connsiteY1-4" fmla="*/ 0 h 12315"/>
                <a:gd name="connsiteX2-5" fmla="*/ 10000 w 10000"/>
                <a:gd name="connsiteY2-6" fmla="*/ 2315 h 12315"/>
                <a:gd name="connsiteX3-7" fmla="*/ 8000 w 10000"/>
                <a:gd name="connsiteY3-8" fmla="*/ 12315 h 12315"/>
                <a:gd name="connsiteX4-9" fmla="*/ 0 w 10000"/>
                <a:gd name="connsiteY4-10" fmla="*/ 12315 h 12315"/>
                <a:gd name="connsiteX0-11" fmla="*/ 0 w 10000"/>
                <a:gd name="connsiteY0-12" fmla="*/ 16614 h 16614"/>
                <a:gd name="connsiteX1-13" fmla="*/ 4728 w 10000"/>
                <a:gd name="connsiteY1-14" fmla="*/ 0 h 16614"/>
                <a:gd name="connsiteX2-15" fmla="*/ 10000 w 10000"/>
                <a:gd name="connsiteY2-16" fmla="*/ 6614 h 16614"/>
                <a:gd name="connsiteX3-17" fmla="*/ 8000 w 10000"/>
                <a:gd name="connsiteY3-18" fmla="*/ 16614 h 16614"/>
                <a:gd name="connsiteX4-19" fmla="*/ 0 w 10000"/>
                <a:gd name="connsiteY4-20" fmla="*/ 16614 h 16614"/>
                <a:gd name="connsiteX0-21" fmla="*/ 0 w 8016"/>
                <a:gd name="connsiteY0-22" fmla="*/ 5370 h 16614"/>
                <a:gd name="connsiteX1-23" fmla="*/ 2744 w 8016"/>
                <a:gd name="connsiteY1-24" fmla="*/ 0 h 16614"/>
                <a:gd name="connsiteX2-25" fmla="*/ 8016 w 8016"/>
                <a:gd name="connsiteY2-26" fmla="*/ 6614 h 16614"/>
                <a:gd name="connsiteX3-27" fmla="*/ 6016 w 8016"/>
                <a:gd name="connsiteY3-28" fmla="*/ 16614 h 16614"/>
                <a:gd name="connsiteX4-29" fmla="*/ 0 w 8016"/>
                <a:gd name="connsiteY4-30" fmla="*/ 5370 h 16614"/>
                <a:gd name="connsiteX0-31" fmla="*/ 0 w 9175"/>
                <a:gd name="connsiteY0-32" fmla="*/ 3431 h 10199"/>
                <a:gd name="connsiteX1-33" fmla="*/ 3423 w 9175"/>
                <a:gd name="connsiteY1-34" fmla="*/ 199 h 10199"/>
                <a:gd name="connsiteX2-35" fmla="*/ 9175 w 9175"/>
                <a:gd name="connsiteY2-36" fmla="*/ 0 h 10199"/>
                <a:gd name="connsiteX3-37" fmla="*/ 7505 w 9175"/>
                <a:gd name="connsiteY3-38" fmla="*/ 10199 h 10199"/>
                <a:gd name="connsiteX4-39" fmla="*/ 0 w 9175"/>
                <a:gd name="connsiteY4-40" fmla="*/ 3431 h 10199"/>
                <a:gd name="connsiteX0-41" fmla="*/ 0 w 10000"/>
                <a:gd name="connsiteY0-42" fmla="*/ 3364 h 3364"/>
                <a:gd name="connsiteX1-43" fmla="*/ 3731 w 10000"/>
                <a:gd name="connsiteY1-44" fmla="*/ 195 h 3364"/>
                <a:gd name="connsiteX2-45" fmla="*/ 10000 w 10000"/>
                <a:gd name="connsiteY2-46" fmla="*/ 0 h 3364"/>
                <a:gd name="connsiteX3-47" fmla="*/ 6831 w 10000"/>
                <a:gd name="connsiteY3-48" fmla="*/ 3169 h 3364"/>
                <a:gd name="connsiteX4-49" fmla="*/ 0 w 10000"/>
                <a:gd name="connsiteY4-50" fmla="*/ 3364 h 3364"/>
                <a:gd name="connsiteX0-51" fmla="*/ 0 w 10000"/>
                <a:gd name="connsiteY0-52" fmla="*/ 11741 h 11741"/>
                <a:gd name="connsiteX1-53" fmla="*/ 4068 w 10000"/>
                <a:gd name="connsiteY1-54" fmla="*/ 0 h 11741"/>
                <a:gd name="connsiteX2-55" fmla="*/ 10000 w 10000"/>
                <a:gd name="connsiteY2-56" fmla="*/ 1741 h 11741"/>
                <a:gd name="connsiteX3-57" fmla="*/ 6831 w 10000"/>
                <a:gd name="connsiteY3-58" fmla="*/ 11161 h 11741"/>
                <a:gd name="connsiteX4-59" fmla="*/ 0 w 10000"/>
                <a:gd name="connsiteY4-60" fmla="*/ 11741 h 11741"/>
                <a:gd name="connsiteX0-61" fmla="*/ 0 w 10000"/>
                <a:gd name="connsiteY0-62" fmla="*/ 10000 h 10000"/>
                <a:gd name="connsiteX1-63" fmla="*/ 4068 w 10000"/>
                <a:gd name="connsiteY1-64" fmla="*/ 580 h 10000"/>
                <a:gd name="connsiteX2-65" fmla="*/ 10000 w 10000"/>
                <a:gd name="connsiteY2-66" fmla="*/ 0 h 10000"/>
                <a:gd name="connsiteX3-67" fmla="*/ 6831 w 10000"/>
                <a:gd name="connsiteY3-68" fmla="*/ 9420 h 10000"/>
                <a:gd name="connsiteX4-69" fmla="*/ 0 w 10000"/>
                <a:gd name="connsiteY4-70" fmla="*/ 10000 h 10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0000" h="10000">
                  <a:moveTo>
                    <a:pt x="0" y="10000"/>
                  </a:moveTo>
                  <a:lnTo>
                    <a:pt x="4068" y="580"/>
                  </a:lnTo>
                  <a:lnTo>
                    <a:pt x="10000" y="0"/>
                  </a:lnTo>
                  <a:lnTo>
                    <a:pt x="6831" y="9420"/>
                  </a:lnTo>
                  <a:lnTo>
                    <a:pt x="0" y="10000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5D5D4E7-3DE2-4A6A-9CAF-F5EE6D935822}"/>
                </a:ext>
              </a:extLst>
            </p:cNvPr>
            <p:cNvSpPr/>
            <p:nvPr/>
          </p:nvSpPr>
          <p:spPr>
            <a:xfrm rot="10680000">
              <a:off x="7500278" y="1928297"/>
              <a:ext cx="812183" cy="2076767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20466618" lon="2567695" rev="20598856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B137A7A1-7812-4F12-8D71-B3296D811E41}"/>
                </a:ext>
              </a:extLst>
            </p:cNvPr>
            <p:cNvSpPr/>
            <p:nvPr/>
          </p:nvSpPr>
          <p:spPr>
            <a:xfrm>
              <a:off x="7613781" y="1165701"/>
              <a:ext cx="1325417" cy="919257"/>
            </a:xfrm>
            <a:prstGeom prst="triangle">
              <a:avLst>
                <a:gd name="adj" fmla="val 50173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20466618" lon="2567695" rev="20598856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grpSp>
        <p:nvGrpSpPr>
          <p:cNvPr id="18" name="그룹 3">
            <a:extLst>
              <a:ext uri="{FF2B5EF4-FFF2-40B4-BE49-F238E27FC236}">
                <a16:creationId xmlns:a16="http://schemas.microsoft.com/office/drawing/2014/main" id="{DC2B8809-5926-4357-A651-122B9819C98A}"/>
              </a:ext>
            </a:extLst>
          </p:cNvPr>
          <p:cNvGrpSpPr/>
          <p:nvPr/>
        </p:nvGrpSpPr>
        <p:grpSpPr>
          <a:xfrm>
            <a:off x="970210" y="3714832"/>
            <a:ext cx="2053783" cy="3163264"/>
            <a:chOff x="896067" y="3694735"/>
            <a:chExt cx="2053783" cy="2811266"/>
          </a:xfrm>
        </p:grpSpPr>
        <p:sp>
          <p:nvSpPr>
            <p:cNvPr id="19" name="Flowchart: Data 6">
              <a:extLst>
                <a:ext uri="{FF2B5EF4-FFF2-40B4-BE49-F238E27FC236}">
                  <a16:creationId xmlns:a16="http://schemas.microsoft.com/office/drawing/2014/main" id="{2D940918-50CB-4A9E-A5E7-66E00B090A6E}"/>
                </a:ext>
              </a:extLst>
            </p:cNvPr>
            <p:cNvSpPr/>
            <p:nvPr/>
          </p:nvSpPr>
          <p:spPr>
            <a:xfrm flipH="1">
              <a:off x="1994115" y="3796333"/>
              <a:ext cx="955735" cy="185183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-1" fmla="*/ 0 w 10000"/>
                <a:gd name="connsiteY0-2" fmla="*/ 12315 h 12315"/>
                <a:gd name="connsiteX1-3" fmla="*/ 2000 w 10000"/>
                <a:gd name="connsiteY1-4" fmla="*/ 0 h 12315"/>
                <a:gd name="connsiteX2-5" fmla="*/ 10000 w 10000"/>
                <a:gd name="connsiteY2-6" fmla="*/ 2315 h 12315"/>
                <a:gd name="connsiteX3-7" fmla="*/ 8000 w 10000"/>
                <a:gd name="connsiteY3-8" fmla="*/ 12315 h 12315"/>
                <a:gd name="connsiteX4-9" fmla="*/ 0 w 10000"/>
                <a:gd name="connsiteY4-10" fmla="*/ 12315 h 12315"/>
                <a:gd name="connsiteX0-11" fmla="*/ 0 w 10000"/>
                <a:gd name="connsiteY0-12" fmla="*/ 16614 h 16614"/>
                <a:gd name="connsiteX1-13" fmla="*/ 4728 w 10000"/>
                <a:gd name="connsiteY1-14" fmla="*/ 0 h 16614"/>
                <a:gd name="connsiteX2-15" fmla="*/ 10000 w 10000"/>
                <a:gd name="connsiteY2-16" fmla="*/ 6614 h 16614"/>
                <a:gd name="connsiteX3-17" fmla="*/ 8000 w 10000"/>
                <a:gd name="connsiteY3-18" fmla="*/ 16614 h 16614"/>
                <a:gd name="connsiteX4-19" fmla="*/ 0 w 10000"/>
                <a:gd name="connsiteY4-20" fmla="*/ 16614 h 16614"/>
                <a:gd name="connsiteX0-21" fmla="*/ 0 w 8016"/>
                <a:gd name="connsiteY0-22" fmla="*/ 5370 h 16614"/>
                <a:gd name="connsiteX1-23" fmla="*/ 2744 w 8016"/>
                <a:gd name="connsiteY1-24" fmla="*/ 0 h 16614"/>
                <a:gd name="connsiteX2-25" fmla="*/ 8016 w 8016"/>
                <a:gd name="connsiteY2-26" fmla="*/ 6614 h 16614"/>
                <a:gd name="connsiteX3-27" fmla="*/ 6016 w 8016"/>
                <a:gd name="connsiteY3-28" fmla="*/ 16614 h 16614"/>
                <a:gd name="connsiteX4-29" fmla="*/ 0 w 8016"/>
                <a:gd name="connsiteY4-30" fmla="*/ 5370 h 16614"/>
                <a:gd name="connsiteX0-31" fmla="*/ 0 w 9175"/>
                <a:gd name="connsiteY0-32" fmla="*/ 3431 h 10199"/>
                <a:gd name="connsiteX1-33" fmla="*/ 3423 w 9175"/>
                <a:gd name="connsiteY1-34" fmla="*/ 199 h 10199"/>
                <a:gd name="connsiteX2-35" fmla="*/ 9175 w 9175"/>
                <a:gd name="connsiteY2-36" fmla="*/ 0 h 10199"/>
                <a:gd name="connsiteX3-37" fmla="*/ 7505 w 9175"/>
                <a:gd name="connsiteY3-38" fmla="*/ 10199 h 10199"/>
                <a:gd name="connsiteX4-39" fmla="*/ 0 w 9175"/>
                <a:gd name="connsiteY4-40" fmla="*/ 3431 h 10199"/>
                <a:gd name="connsiteX0-41" fmla="*/ 0 w 10000"/>
                <a:gd name="connsiteY0-42" fmla="*/ 3364 h 3364"/>
                <a:gd name="connsiteX1-43" fmla="*/ 3731 w 10000"/>
                <a:gd name="connsiteY1-44" fmla="*/ 195 h 3364"/>
                <a:gd name="connsiteX2-45" fmla="*/ 10000 w 10000"/>
                <a:gd name="connsiteY2-46" fmla="*/ 0 h 3364"/>
                <a:gd name="connsiteX3-47" fmla="*/ 6831 w 10000"/>
                <a:gd name="connsiteY3-48" fmla="*/ 3169 h 3364"/>
                <a:gd name="connsiteX4-49" fmla="*/ 0 w 10000"/>
                <a:gd name="connsiteY4-50" fmla="*/ 3364 h 3364"/>
                <a:gd name="connsiteX0-51" fmla="*/ 0 w 10000"/>
                <a:gd name="connsiteY0-52" fmla="*/ 11741 h 11741"/>
                <a:gd name="connsiteX1-53" fmla="*/ 4068 w 10000"/>
                <a:gd name="connsiteY1-54" fmla="*/ 0 h 11741"/>
                <a:gd name="connsiteX2-55" fmla="*/ 10000 w 10000"/>
                <a:gd name="connsiteY2-56" fmla="*/ 1741 h 11741"/>
                <a:gd name="connsiteX3-57" fmla="*/ 6831 w 10000"/>
                <a:gd name="connsiteY3-58" fmla="*/ 11161 h 11741"/>
                <a:gd name="connsiteX4-59" fmla="*/ 0 w 10000"/>
                <a:gd name="connsiteY4-60" fmla="*/ 11741 h 11741"/>
                <a:gd name="connsiteX0-61" fmla="*/ 0 w 10000"/>
                <a:gd name="connsiteY0-62" fmla="*/ 10000 h 10000"/>
                <a:gd name="connsiteX1-63" fmla="*/ 4068 w 10000"/>
                <a:gd name="connsiteY1-64" fmla="*/ 580 h 10000"/>
                <a:gd name="connsiteX2-65" fmla="*/ 10000 w 10000"/>
                <a:gd name="connsiteY2-66" fmla="*/ 0 h 10000"/>
                <a:gd name="connsiteX3-67" fmla="*/ 6831 w 10000"/>
                <a:gd name="connsiteY3-68" fmla="*/ 9420 h 10000"/>
                <a:gd name="connsiteX4-69" fmla="*/ 0 w 10000"/>
                <a:gd name="connsiteY4-70" fmla="*/ 10000 h 10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0000" h="10000">
                  <a:moveTo>
                    <a:pt x="0" y="10000"/>
                  </a:moveTo>
                  <a:lnTo>
                    <a:pt x="4068" y="580"/>
                  </a:lnTo>
                  <a:lnTo>
                    <a:pt x="10000" y="0"/>
                  </a:lnTo>
                  <a:lnTo>
                    <a:pt x="6831" y="9420"/>
                  </a:lnTo>
                  <a:lnTo>
                    <a:pt x="0" y="1000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2B8A49D-C645-47FF-A4F6-2D6947E61A98}"/>
                </a:ext>
              </a:extLst>
            </p:cNvPr>
            <p:cNvSpPr/>
            <p:nvPr/>
          </p:nvSpPr>
          <p:spPr>
            <a:xfrm>
              <a:off x="1563229" y="3694735"/>
              <a:ext cx="812183" cy="2076767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20466618" lon="2567695" rev="20598856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6E8B2516-1EF8-471D-A286-0AC5F14F47A5}"/>
                </a:ext>
              </a:extLst>
            </p:cNvPr>
            <p:cNvSpPr/>
            <p:nvPr/>
          </p:nvSpPr>
          <p:spPr>
            <a:xfrm rot="10800000">
              <a:off x="896067" y="5586744"/>
              <a:ext cx="1325417" cy="919257"/>
            </a:xfrm>
            <a:prstGeom prst="triangle">
              <a:avLst>
                <a:gd name="adj" fmla="val 50173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20466618" lon="2567695" rev="20598856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8DC736D-4FCD-472C-B73D-F613B4DCA203}"/>
              </a:ext>
            </a:extLst>
          </p:cNvPr>
          <p:cNvGrpSpPr/>
          <p:nvPr/>
        </p:nvGrpSpPr>
        <p:grpSpPr>
          <a:xfrm>
            <a:off x="2990162" y="754708"/>
            <a:ext cx="1198583" cy="1368152"/>
            <a:chOff x="997153" y="1956941"/>
            <a:chExt cx="1198583" cy="1368152"/>
          </a:xfrm>
        </p:grpSpPr>
        <p:sp>
          <p:nvSpPr>
            <p:cNvPr id="23" name="Flowchart: Data 6">
              <a:extLst>
                <a:ext uri="{FF2B5EF4-FFF2-40B4-BE49-F238E27FC236}">
                  <a16:creationId xmlns:a16="http://schemas.microsoft.com/office/drawing/2014/main" id="{42D522A7-BF3E-4771-B696-4677AB1BC9FD}"/>
                </a:ext>
              </a:extLst>
            </p:cNvPr>
            <p:cNvSpPr/>
            <p:nvPr/>
          </p:nvSpPr>
          <p:spPr>
            <a:xfrm flipH="1">
              <a:off x="1348383" y="2020536"/>
              <a:ext cx="847353" cy="164183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-1" fmla="*/ 0 w 10000"/>
                <a:gd name="connsiteY0-2" fmla="*/ 12315 h 12315"/>
                <a:gd name="connsiteX1-3" fmla="*/ 2000 w 10000"/>
                <a:gd name="connsiteY1-4" fmla="*/ 0 h 12315"/>
                <a:gd name="connsiteX2-5" fmla="*/ 10000 w 10000"/>
                <a:gd name="connsiteY2-6" fmla="*/ 2315 h 12315"/>
                <a:gd name="connsiteX3-7" fmla="*/ 8000 w 10000"/>
                <a:gd name="connsiteY3-8" fmla="*/ 12315 h 12315"/>
                <a:gd name="connsiteX4-9" fmla="*/ 0 w 10000"/>
                <a:gd name="connsiteY4-10" fmla="*/ 12315 h 12315"/>
                <a:gd name="connsiteX0-11" fmla="*/ 0 w 10000"/>
                <a:gd name="connsiteY0-12" fmla="*/ 16614 h 16614"/>
                <a:gd name="connsiteX1-13" fmla="*/ 4728 w 10000"/>
                <a:gd name="connsiteY1-14" fmla="*/ 0 h 16614"/>
                <a:gd name="connsiteX2-15" fmla="*/ 10000 w 10000"/>
                <a:gd name="connsiteY2-16" fmla="*/ 6614 h 16614"/>
                <a:gd name="connsiteX3-17" fmla="*/ 8000 w 10000"/>
                <a:gd name="connsiteY3-18" fmla="*/ 16614 h 16614"/>
                <a:gd name="connsiteX4-19" fmla="*/ 0 w 10000"/>
                <a:gd name="connsiteY4-20" fmla="*/ 16614 h 16614"/>
                <a:gd name="connsiteX0-21" fmla="*/ 0 w 8016"/>
                <a:gd name="connsiteY0-22" fmla="*/ 5370 h 16614"/>
                <a:gd name="connsiteX1-23" fmla="*/ 2744 w 8016"/>
                <a:gd name="connsiteY1-24" fmla="*/ 0 h 16614"/>
                <a:gd name="connsiteX2-25" fmla="*/ 8016 w 8016"/>
                <a:gd name="connsiteY2-26" fmla="*/ 6614 h 16614"/>
                <a:gd name="connsiteX3-27" fmla="*/ 6016 w 8016"/>
                <a:gd name="connsiteY3-28" fmla="*/ 16614 h 16614"/>
                <a:gd name="connsiteX4-29" fmla="*/ 0 w 8016"/>
                <a:gd name="connsiteY4-30" fmla="*/ 5370 h 16614"/>
                <a:gd name="connsiteX0-31" fmla="*/ 0 w 9175"/>
                <a:gd name="connsiteY0-32" fmla="*/ 3431 h 10199"/>
                <a:gd name="connsiteX1-33" fmla="*/ 3423 w 9175"/>
                <a:gd name="connsiteY1-34" fmla="*/ 199 h 10199"/>
                <a:gd name="connsiteX2-35" fmla="*/ 9175 w 9175"/>
                <a:gd name="connsiteY2-36" fmla="*/ 0 h 10199"/>
                <a:gd name="connsiteX3-37" fmla="*/ 7505 w 9175"/>
                <a:gd name="connsiteY3-38" fmla="*/ 10199 h 10199"/>
                <a:gd name="connsiteX4-39" fmla="*/ 0 w 9175"/>
                <a:gd name="connsiteY4-40" fmla="*/ 3431 h 10199"/>
                <a:gd name="connsiteX0-41" fmla="*/ 0 w 10000"/>
                <a:gd name="connsiteY0-42" fmla="*/ 3364 h 3364"/>
                <a:gd name="connsiteX1-43" fmla="*/ 3731 w 10000"/>
                <a:gd name="connsiteY1-44" fmla="*/ 195 h 3364"/>
                <a:gd name="connsiteX2-45" fmla="*/ 10000 w 10000"/>
                <a:gd name="connsiteY2-46" fmla="*/ 0 h 3364"/>
                <a:gd name="connsiteX3-47" fmla="*/ 6831 w 10000"/>
                <a:gd name="connsiteY3-48" fmla="*/ 3169 h 3364"/>
                <a:gd name="connsiteX4-49" fmla="*/ 0 w 10000"/>
                <a:gd name="connsiteY4-50" fmla="*/ 3364 h 3364"/>
                <a:gd name="connsiteX0-51" fmla="*/ 0 w 10000"/>
                <a:gd name="connsiteY0-52" fmla="*/ 11741 h 11741"/>
                <a:gd name="connsiteX1-53" fmla="*/ 4068 w 10000"/>
                <a:gd name="connsiteY1-54" fmla="*/ 0 h 11741"/>
                <a:gd name="connsiteX2-55" fmla="*/ 10000 w 10000"/>
                <a:gd name="connsiteY2-56" fmla="*/ 1741 h 11741"/>
                <a:gd name="connsiteX3-57" fmla="*/ 6831 w 10000"/>
                <a:gd name="connsiteY3-58" fmla="*/ 11161 h 11741"/>
                <a:gd name="connsiteX4-59" fmla="*/ 0 w 10000"/>
                <a:gd name="connsiteY4-60" fmla="*/ 11741 h 11741"/>
                <a:gd name="connsiteX0-61" fmla="*/ 0 w 10000"/>
                <a:gd name="connsiteY0-62" fmla="*/ 10000 h 10000"/>
                <a:gd name="connsiteX1-63" fmla="*/ 4068 w 10000"/>
                <a:gd name="connsiteY1-64" fmla="*/ 580 h 10000"/>
                <a:gd name="connsiteX2-65" fmla="*/ 10000 w 10000"/>
                <a:gd name="connsiteY2-66" fmla="*/ 0 h 10000"/>
                <a:gd name="connsiteX3-67" fmla="*/ 6831 w 10000"/>
                <a:gd name="connsiteY3-68" fmla="*/ 9420 h 10000"/>
                <a:gd name="connsiteX4-69" fmla="*/ 0 w 10000"/>
                <a:gd name="connsiteY4-70" fmla="*/ 10000 h 10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0000" h="10000">
                  <a:moveTo>
                    <a:pt x="0" y="10000"/>
                  </a:moveTo>
                  <a:lnTo>
                    <a:pt x="4068" y="580"/>
                  </a:lnTo>
                  <a:lnTo>
                    <a:pt x="10000" y="0"/>
                  </a:lnTo>
                  <a:lnTo>
                    <a:pt x="6831" y="9420"/>
                  </a:lnTo>
                  <a:lnTo>
                    <a:pt x="0" y="10000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50C067A-C2A6-4D91-921C-92FD2FBF4F59}"/>
                </a:ext>
              </a:extLst>
            </p:cNvPr>
            <p:cNvSpPr/>
            <p:nvPr/>
          </p:nvSpPr>
          <p:spPr>
            <a:xfrm>
              <a:off x="997153" y="1956941"/>
              <a:ext cx="720080" cy="1368152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20466618" lon="2567695" rev="20598856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0A3F2C0-2AC3-4975-BB5C-A6B0B04A7256}"/>
              </a:ext>
            </a:extLst>
          </p:cNvPr>
          <p:cNvGrpSpPr/>
          <p:nvPr/>
        </p:nvGrpSpPr>
        <p:grpSpPr>
          <a:xfrm rot="10800000">
            <a:off x="8282426" y="4566803"/>
            <a:ext cx="1198583" cy="1603650"/>
            <a:chOff x="997153" y="1956941"/>
            <a:chExt cx="1198583" cy="1368152"/>
          </a:xfrm>
        </p:grpSpPr>
        <p:sp>
          <p:nvSpPr>
            <p:cNvPr id="26" name="Flowchart: Data 6">
              <a:extLst>
                <a:ext uri="{FF2B5EF4-FFF2-40B4-BE49-F238E27FC236}">
                  <a16:creationId xmlns:a16="http://schemas.microsoft.com/office/drawing/2014/main" id="{9CA604CC-289B-4326-9D46-E74DEB8FE454}"/>
                </a:ext>
              </a:extLst>
            </p:cNvPr>
            <p:cNvSpPr/>
            <p:nvPr/>
          </p:nvSpPr>
          <p:spPr>
            <a:xfrm flipH="1">
              <a:off x="1348383" y="2020536"/>
              <a:ext cx="847353" cy="164183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-1" fmla="*/ 0 w 10000"/>
                <a:gd name="connsiteY0-2" fmla="*/ 12315 h 12315"/>
                <a:gd name="connsiteX1-3" fmla="*/ 2000 w 10000"/>
                <a:gd name="connsiteY1-4" fmla="*/ 0 h 12315"/>
                <a:gd name="connsiteX2-5" fmla="*/ 10000 w 10000"/>
                <a:gd name="connsiteY2-6" fmla="*/ 2315 h 12315"/>
                <a:gd name="connsiteX3-7" fmla="*/ 8000 w 10000"/>
                <a:gd name="connsiteY3-8" fmla="*/ 12315 h 12315"/>
                <a:gd name="connsiteX4-9" fmla="*/ 0 w 10000"/>
                <a:gd name="connsiteY4-10" fmla="*/ 12315 h 12315"/>
                <a:gd name="connsiteX0-11" fmla="*/ 0 w 10000"/>
                <a:gd name="connsiteY0-12" fmla="*/ 16614 h 16614"/>
                <a:gd name="connsiteX1-13" fmla="*/ 4728 w 10000"/>
                <a:gd name="connsiteY1-14" fmla="*/ 0 h 16614"/>
                <a:gd name="connsiteX2-15" fmla="*/ 10000 w 10000"/>
                <a:gd name="connsiteY2-16" fmla="*/ 6614 h 16614"/>
                <a:gd name="connsiteX3-17" fmla="*/ 8000 w 10000"/>
                <a:gd name="connsiteY3-18" fmla="*/ 16614 h 16614"/>
                <a:gd name="connsiteX4-19" fmla="*/ 0 w 10000"/>
                <a:gd name="connsiteY4-20" fmla="*/ 16614 h 16614"/>
                <a:gd name="connsiteX0-21" fmla="*/ 0 w 8016"/>
                <a:gd name="connsiteY0-22" fmla="*/ 5370 h 16614"/>
                <a:gd name="connsiteX1-23" fmla="*/ 2744 w 8016"/>
                <a:gd name="connsiteY1-24" fmla="*/ 0 h 16614"/>
                <a:gd name="connsiteX2-25" fmla="*/ 8016 w 8016"/>
                <a:gd name="connsiteY2-26" fmla="*/ 6614 h 16614"/>
                <a:gd name="connsiteX3-27" fmla="*/ 6016 w 8016"/>
                <a:gd name="connsiteY3-28" fmla="*/ 16614 h 16614"/>
                <a:gd name="connsiteX4-29" fmla="*/ 0 w 8016"/>
                <a:gd name="connsiteY4-30" fmla="*/ 5370 h 16614"/>
                <a:gd name="connsiteX0-31" fmla="*/ 0 w 9175"/>
                <a:gd name="connsiteY0-32" fmla="*/ 3431 h 10199"/>
                <a:gd name="connsiteX1-33" fmla="*/ 3423 w 9175"/>
                <a:gd name="connsiteY1-34" fmla="*/ 199 h 10199"/>
                <a:gd name="connsiteX2-35" fmla="*/ 9175 w 9175"/>
                <a:gd name="connsiteY2-36" fmla="*/ 0 h 10199"/>
                <a:gd name="connsiteX3-37" fmla="*/ 7505 w 9175"/>
                <a:gd name="connsiteY3-38" fmla="*/ 10199 h 10199"/>
                <a:gd name="connsiteX4-39" fmla="*/ 0 w 9175"/>
                <a:gd name="connsiteY4-40" fmla="*/ 3431 h 10199"/>
                <a:gd name="connsiteX0-41" fmla="*/ 0 w 10000"/>
                <a:gd name="connsiteY0-42" fmla="*/ 3364 h 3364"/>
                <a:gd name="connsiteX1-43" fmla="*/ 3731 w 10000"/>
                <a:gd name="connsiteY1-44" fmla="*/ 195 h 3364"/>
                <a:gd name="connsiteX2-45" fmla="*/ 10000 w 10000"/>
                <a:gd name="connsiteY2-46" fmla="*/ 0 h 3364"/>
                <a:gd name="connsiteX3-47" fmla="*/ 6831 w 10000"/>
                <a:gd name="connsiteY3-48" fmla="*/ 3169 h 3364"/>
                <a:gd name="connsiteX4-49" fmla="*/ 0 w 10000"/>
                <a:gd name="connsiteY4-50" fmla="*/ 3364 h 3364"/>
                <a:gd name="connsiteX0-51" fmla="*/ 0 w 10000"/>
                <a:gd name="connsiteY0-52" fmla="*/ 11741 h 11741"/>
                <a:gd name="connsiteX1-53" fmla="*/ 4068 w 10000"/>
                <a:gd name="connsiteY1-54" fmla="*/ 0 h 11741"/>
                <a:gd name="connsiteX2-55" fmla="*/ 10000 w 10000"/>
                <a:gd name="connsiteY2-56" fmla="*/ 1741 h 11741"/>
                <a:gd name="connsiteX3-57" fmla="*/ 6831 w 10000"/>
                <a:gd name="connsiteY3-58" fmla="*/ 11161 h 11741"/>
                <a:gd name="connsiteX4-59" fmla="*/ 0 w 10000"/>
                <a:gd name="connsiteY4-60" fmla="*/ 11741 h 11741"/>
                <a:gd name="connsiteX0-61" fmla="*/ 0 w 10000"/>
                <a:gd name="connsiteY0-62" fmla="*/ 10000 h 10000"/>
                <a:gd name="connsiteX1-63" fmla="*/ 4068 w 10000"/>
                <a:gd name="connsiteY1-64" fmla="*/ 580 h 10000"/>
                <a:gd name="connsiteX2-65" fmla="*/ 10000 w 10000"/>
                <a:gd name="connsiteY2-66" fmla="*/ 0 h 10000"/>
                <a:gd name="connsiteX3-67" fmla="*/ 6831 w 10000"/>
                <a:gd name="connsiteY3-68" fmla="*/ 9420 h 10000"/>
                <a:gd name="connsiteX4-69" fmla="*/ 0 w 10000"/>
                <a:gd name="connsiteY4-70" fmla="*/ 10000 h 10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0000" h="10000">
                  <a:moveTo>
                    <a:pt x="0" y="10000"/>
                  </a:moveTo>
                  <a:lnTo>
                    <a:pt x="4068" y="580"/>
                  </a:lnTo>
                  <a:lnTo>
                    <a:pt x="10000" y="0"/>
                  </a:lnTo>
                  <a:lnTo>
                    <a:pt x="6831" y="9420"/>
                  </a:lnTo>
                  <a:lnTo>
                    <a:pt x="0" y="1000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89E93E7-FD41-4F46-91D4-CB1E9D717467}"/>
                </a:ext>
              </a:extLst>
            </p:cNvPr>
            <p:cNvSpPr/>
            <p:nvPr/>
          </p:nvSpPr>
          <p:spPr>
            <a:xfrm>
              <a:off x="997153" y="1956941"/>
              <a:ext cx="720080" cy="136815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20466618" lon="2567695" rev="20598856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F080A494-1D7C-4746-9056-2751C65DFDDA}"/>
              </a:ext>
            </a:extLst>
          </p:cNvPr>
          <p:cNvSpPr txBox="1"/>
          <p:nvPr/>
        </p:nvSpPr>
        <p:spPr>
          <a:xfrm>
            <a:off x="1084457" y="1241237"/>
            <a:ext cx="15876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ko-KR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ko-KR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Box 9">
            <a:extLst>
              <a:ext uri="{FF2B5EF4-FFF2-40B4-BE49-F238E27FC236}">
                <a16:creationId xmlns:a16="http://schemas.microsoft.com/office/drawing/2014/main" id="{3D7EFA0B-25E8-4230-A143-5965B3C70D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9920" y="1160899"/>
            <a:ext cx="5785338" cy="1563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eaLnBrk="1" hangingPunct="1">
              <a:lnSpc>
                <a:spcPct val="80000"/>
              </a:lnSpc>
              <a:spcBef>
                <a:spcPct val="50000"/>
              </a:spcBef>
              <a:buFontTx/>
              <a:buChar char="-"/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eaLnBrk="1" hangingPunct="1">
              <a:lnSpc>
                <a:spcPct val="80000"/>
              </a:lnSpc>
              <a:spcBef>
                <a:spcPct val="50000"/>
              </a:spcBef>
              <a:buFontTx/>
              <a:buChar char="-"/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eaLnBrk="1" hangingPunct="1">
              <a:lnSpc>
                <a:spcPct val="80000"/>
              </a:lnSpc>
              <a:spcBef>
                <a:spcPct val="50000"/>
              </a:spcBef>
              <a:buFontTx/>
              <a:buChar char="-"/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đúc</a:t>
            </a:r>
            <a:endParaRPr lang="en-US" altLang="en-US" sz="2800" b="1" dirty="0">
              <a:latin typeface=".VnTime" panose="020B7200000000000000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C6A1C25-57B6-4E71-AF9D-3ED32D995678}"/>
              </a:ext>
            </a:extLst>
          </p:cNvPr>
          <p:cNvSpPr txBox="1"/>
          <p:nvPr/>
        </p:nvSpPr>
        <p:spPr>
          <a:xfrm>
            <a:off x="9535258" y="4256251"/>
            <a:ext cx="15876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ko-KR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endParaRPr lang="ko-KR" alt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Box 9">
            <a:extLst>
              <a:ext uri="{FF2B5EF4-FFF2-40B4-BE49-F238E27FC236}">
                <a16:creationId xmlns:a16="http://schemas.microsoft.com/office/drawing/2014/main" id="{1C042FAE-D884-44B2-84DD-308BC3CCC7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9418" y="4360256"/>
            <a:ext cx="5785338" cy="128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None/>
            </a:pP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endParaRPr lang="en-US" altLang="en-US" b="1" dirty="0">
              <a:solidFill>
                <a:schemeClr val="bg1"/>
              </a:solidFill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97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ntagon 40">
            <a:extLst>
              <a:ext uri="{FF2B5EF4-FFF2-40B4-BE49-F238E27FC236}">
                <a16:creationId xmlns:a16="http://schemas.microsoft.com/office/drawing/2014/main" id="{15CF968A-5C97-4A6E-B804-7CA934D634D6}"/>
              </a:ext>
            </a:extLst>
          </p:cNvPr>
          <p:cNvSpPr/>
          <p:nvPr/>
        </p:nvSpPr>
        <p:spPr>
          <a:xfrm>
            <a:off x="3138777" y="2589576"/>
            <a:ext cx="7383035" cy="709200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3" name="Pentagon 41">
            <a:extLst>
              <a:ext uri="{FF2B5EF4-FFF2-40B4-BE49-F238E27FC236}">
                <a16:creationId xmlns:a16="http://schemas.microsoft.com/office/drawing/2014/main" id="{82AD269A-B99D-4877-842B-2AA9A89BF5C2}"/>
              </a:ext>
            </a:extLst>
          </p:cNvPr>
          <p:cNvSpPr/>
          <p:nvPr/>
        </p:nvSpPr>
        <p:spPr>
          <a:xfrm>
            <a:off x="3138776" y="3298369"/>
            <a:ext cx="5553047" cy="709200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4" name="Pentagon 42">
            <a:extLst>
              <a:ext uri="{FF2B5EF4-FFF2-40B4-BE49-F238E27FC236}">
                <a16:creationId xmlns:a16="http://schemas.microsoft.com/office/drawing/2014/main" id="{2E57351E-2659-4666-A218-4618ADBB0D50}"/>
              </a:ext>
            </a:extLst>
          </p:cNvPr>
          <p:cNvSpPr/>
          <p:nvPr/>
        </p:nvSpPr>
        <p:spPr>
          <a:xfrm>
            <a:off x="3138777" y="4007162"/>
            <a:ext cx="6409001" cy="709200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" name="Pentagon 43">
            <a:extLst>
              <a:ext uri="{FF2B5EF4-FFF2-40B4-BE49-F238E27FC236}">
                <a16:creationId xmlns:a16="http://schemas.microsoft.com/office/drawing/2014/main" id="{44485845-678A-4AA9-B329-59B002EC24D3}"/>
              </a:ext>
            </a:extLst>
          </p:cNvPr>
          <p:cNvSpPr/>
          <p:nvPr/>
        </p:nvSpPr>
        <p:spPr>
          <a:xfrm>
            <a:off x="3138778" y="4715954"/>
            <a:ext cx="7703604" cy="709200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6" name="Diamond 5">
            <a:extLst>
              <a:ext uri="{FF2B5EF4-FFF2-40B4-BE49-F238E27FC236}">
                <a16:creationId xmlns:a16="http://schemas.microsoft.com/office/drawing/2014/main" id="{1B732EA0-02D3-4B31-9BEC-844410A75B08}"/>
              </a:ext>
            </a:extLst>
          </p:cNvPr>
          <p:cNvSpPr/>
          <p:nvPr/>
        </p:nvSpPr>
        <p:spPr>
          <a:xfrm>
            <a:off x="9829808" y="2656176"/>
            <a:ext cx="576000" cy="576000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" name="Diamond 6">
            <a:extLst>
              <a:ext uri="{FF2B5EF4-FFF2-40B4-BE49-F238E27FC236}">
                <a16:creationId xmlns:a16="http://schemas.microsoft.com/office/drawing/2014/main" id="{D810EBB4-76F4-4B93-8D56-100B51DE1A75}"/>
              </a:ext>
            </a:extLst>
          </p:cNvPr>
          <p:cNvSpPr/>
          <p:nvPr/>
        </p:nvSpPr>
        <p:spPr>
          <a:xfrm>
            <a:off x="8844749" y="4073762"/>
            <a:ext cx="576000" cy="576000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" name="Diamond 7">
            <a:extLst>
              <a:ext uri="{FF2B5EF4-FFF2-40B4-BE49-F238E27FC236}">
                <a16:creationId xmlns:a16="http://schemas.microsoft.com/office/drawing/2014/main" id="{F01263C2-D528-494E-ADE7-8DFC237129AF}"/>
              </a:ext>
            </a:extLst>
          </p:cNvPr>
          <p:cNvSpPr/>
          <p:nvPr/>
        </p:nvSpPr>
        <p:spPr>
          <a:xfrm>
            <a:off x="7985779" y="3364969"/>
            <a:ext cx="576000" cy="576000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DADFE93D-CB09-4854-B05B-43F4323A6238}"/>
              </a:ext>
            </a:extLst>
          </p:cNvPr>
          <p:cNvSpPr/>
          <p:nvPr/>
        </p:nvSpPr>
        <p:spPr>
          <a:xfrm>
            <a:off x="10135226" y="4782554"/>
            <a:ext cx="576000" cy="576000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pic>
        <p:nvPicPr>
          <p:cNvPr id="10" name="그림 5">
            <a:extLst>
              <a:ext uri="{FF2B5EF4-FFF2-40B4-BE49-F238E27FC236}">
                <a16:creationId xmlns:a16="http://schemas.microsoft.com/office/drawing/2014/main" id="{C1E2F4C0-2D8B-49E0-A42A-2AFA69B783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83" y="1804253"/>
            <a:ext cx="2877320" cy="471560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3B20CB7-156E-4402-B46D-1CBA6CA8E0C8}"/>
              </a:ext>
            </a:extLst>
          </p:cNvPr>
          <p:cNvSpPr/>
          <p:nvPr/>
        </p:nvSpPr>
        <p:spPr>
          <a:xfrm>
            <a:off x="974013" y="2588644"/>
            <a:ext cx="2015686" cy="7101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C80D58-E9C4-46BF-B5EB-7B142CC2C576}"/>
              </a:ext>
            </a:extLst>
          </p:cNvPr>
          <p:cNvSpPr/>
          <p:nvPr/>
        </p:nvSpPr>
        <p:spPr>
          <a:xfrm>
            <a:off x="974013" y="3298776"/>
            <a:ext cx="2015686" cy="7101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854D932-2657-41C5-9785-22D6927F9637}"/>
              </a:ext>
            </a:extLst>
          </p:cNvPr>
          <p:cNvSpPr/>
          <p:nvPr/>
        </p:nvSpPr>
        <p:spPr>
          <a:xfrm>
            <a:off x="974013" y="4008760"/>
            <a:ext cx="2015686" cy="71013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52FBA94-0F09-4A2F-B05B-4601963651E2}"/>
              </a:ext>
            </a:extLst>
          </p:cNvPr>
          <p:cNvSpPr/>
          <p:nvPr/>
        </p:nvSpPr>
        <p:spPr>
          <a:xfrm>
            <a:off x="974013" y="4715022"/>
            <a:ext cx="2015686" cy="7101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20C2F9-F9EA-4E4A-82A9-FF7584771635}"/>
              </a:ext>
            </a:extLst>
          </p:cNvPr>
          <p:cNvSpPr txBox="1"/>
          <p:nvPr/>
        </p:nvSpPr>
        <p:spPr>
          <a:xfrm>
            <a:off x="1349618" y="2669106"/>
            <a:ext cx="1264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endParaRPr lang="ko-KR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E2F05F-76C2-4E63-AD9E-A3196A2EAF38}"/>
              </a:ext>
            </a:extLst>
          </p:cNvPr>
          <p:cNvSpPr txBox="1"/>
          <p:nvPr/>
        </p:nvSpPr>
        <p:spPr>
          <a:xfrm>
            <a:off x="1349618" y="4795484"/>
            <a:ext cx="1264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(4)</a:t>
            </a:r>
            <a:endParaRPr lang="ko-KR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CEC7EE-1FD3-4D01-82A0-24059A9DF912}"/>
              </a:ext>
            </a:extLst>
          </p:cNvPr>
          <p:cNvSpPr txBox="1"/>
          <p:nvPr/>
        </p:nvSpPr>
        <p:spPr>
          <a:xfrm>
            <a:off x="1349618" y="3379238"/>
            <a:ext cx="1264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endParaRPr lang="ko-KR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EDC9C1-A3E5-49A2-ABA8-570E050BB30B}"/>
              </a:ext>
            </a:extLst>
          </p:cNvPr>
          <p:cNvSpPr txBox="1"/>
          <p:nvPr/>
        </p:nvSpPr>
        <p:spPr>
          <a:xfrm>
            <a:off x="1349618" y="4089222"/>
            <a:ext cx="1264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  <a:endParaRPr lang="ko-KR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Donut 39">
            <a:extLst>
              <a:ext uri="{FF2B5EF4-FFF2-40B4-BE49-F238E27FC236}">
                <a16:creationId xmlns:a16="http://schemas.microsoft.com/office/drawing/2014/main" id="{5ED63683-983D-4B8D-9059-C979BECE5426}"/>
              </a:ext>
            </a:extLst>
          </p:cNvPr>
          <p:cNvSpPr/>
          <p:nvPr/>
        </p:nvSpPr>
        <p:spPr>
          <a:xfrm>
            <a:off x="9998801" y="2803753"/>
            <a:ext cx="280154" cy="28015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152300" y="922782"/>
                </a:moveTo>
                <a:lnTo>
                  <a:pt x="2354400" y="1620000"/>
                </a:lnTo>
                <a:lnTo>
                  <a:pt x="1152300" y="2317218"/>
                </a:lnTo>
                <a:close/>
                <a:moveTo>
                  <a:pt x="1620000" y="342403"/>
                </a:moveTo>
                <a:cubicBezTo>
                  <a:pt x="914403" y="342403"/>
                  <a:pt x="342403" y="914403"/>
                  <a:pt x="342403" y="1620000"/>
                </a:cubicBezTo>
                <a:cubicBezTo>
                  <a:pt x="342403" y="2325597"/>
                  <a:pt x="914403" y="2897597"/>
                  <a:pt x="1620000" y="2897597"/>
                </a:cubicBezTo>
                <a:cubicBezTo>
                  <a:pt x="2325597" y="2897597"/>
                  <a:pt x="2897597" y="2325597"/>
                  <a:pt x="2897597" y="1620000"/>
                </a:cubicBezTo>
                <a:cubicBezTo>
                  <a:pt x="2897597" y="914403"/>
                  <a:pt x="2325597" y="342403"/>
                  <a:pt x="1620000" y="342403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32" name="Rectangle 36">
            <a:extLst>
              <a:ext uri="{FF2B5EF4-FFF2-40B4-BE49-F238E27FC236}">
                <a16:creationId xmlns:a16="http://schemas.microsoft.com/office/drawing/2014/main" id="{6174B01E-FAAE-430B-BDBA-D046AC5E57A2}"/>
              </a:ext>
            </a:extLst>
          </p:cNvPr>
          <p:cNvSpPr/>
          <p:nvPr/>
        </p:nvSpPr>
        <p:spPr>
          <a:xfrm>
            <a:off x="8142524" y="3526751"/>
            <a:ext cx="277985" cy="232373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 dirty="0"/>
          </a:p>
        </p:txBody>
      </p:sp>
      <p:sp>
        <p:nvSpPr>
          <p:cNvPr id="33" name="Rectangle 16">
            <a:extLst>
              <a:ext uri="{FF2B5EF4-FFF2-40B4-BE49-F238E27FC236}">
                <a16:creationId xmlns:a16="http://schemas.microsoft.com/office/drawing/2014/main" id="{A31BA88E-D763-479F-B65A-2798EAC33FA3}"/>
              </a:ext>
            </a:extLst>
          </p:cNvPr>
          <p:cNvSpPr/>
          <p:nvPr/>
        </p:nvSpPr>
        <p:spPr>
          <a:xfrm>
            <a:off x="8988536" y="4249617"/>
            <a:ext cx="303241" cy="199294"/>
          </a:xfrm>
          <a:custGeom>
            <a:avLst/>
            <a:gdLst/>
            <a:ahLst/>
            <a:cxnLst/>
            <a:rect l="l" t="t" r="r" b="b"/>
            <a:pathLst>
              <a:path w="3240006" h="2129375">
                <a:moveTo>
                  <a:pt x="1916836" y="454558"/>
                </a:moveTo>
                <a:cubicBezTo>
                  <a:pt x="2018418" y="454558"/>
                  <a:pt x="2100766" y="536906"/>
                  <a:pt x="2100766" y="638488"/>
                </a:cubicBezTo>
                <a:cubicBezTo>
                  <a:pt x="2100766" y="740070"/>
                  <a:pt x="2018418" y="822418"/>
                  <a:pt x="1916836" y="822418"/>
                </a:cubicBezTo>
                <a:cubicBezTo>
                  <a:pt x="1815254" y="822418"/>
                  <a:pt x="1732906" y="740070"/>
                  <a:pt x="1732906" y="638488"/>
                </a:cubicBezTo>
                <a:cubicBezTo>
                  <a:pt x="1732906" y="536906"/>
                  <a:pt x="1815254" y="454558"/>
                  <a:pt x="1916836" y="454558"/>
                </a:cubicBezTo>
                <a:close/>
                <a:moveTo>
                  <a:pt x="1197545" y="272737"/>
                </a:moveTo>
                <a:lnTo>
                  <a:pt x="1861974" y="1458536"/>
                </a:lnTo>
                <a:lnTo>
                  <a:pt x="2263096" y="848801"/>
                </a:lnTo>
                <a:lnTo>
                  <a:pt x="2919562" y="1846679"/>
                </a:lnTo>
                <a:lnTo>
                  <a:pt x="2079459" y="1846679"/>
                </a:lnTo>
                <a:lnTo>
                  <a:pt x="1606629" y="1846679"/>
                </a:lnTo>
                <a:lnTo>
                  <a:pt x="315630" y="1846679"/>
                </a:lnTo>
                <a:close/>
                <a:moveTo>
                  <a:pt x="180003" y="164687"/>
                </a:moveTo>
                <a:lnTo>
                  <a:pt x="180003" y="1964687"/>
                </a:lnTo>
                <a:lnTo>
                  <a:pt x="3060003" y="1964687"/>
                </a:lnTo>
                <a:lnTo>
                  <a:pt x="3060003" y="164687"/>
                </a:lnTo>
                <a:close/>
                <a:moveTo>
                  <a:pt x="0" y="0"/>
                </a:moveTo>
                <a:lnTo>
                  <a:pt x="3240006" y="0"/>
                </a:lnTo>
                <a:lnTo>
                  <a:pt x="3240006" y="2129375"/>
                </a:lnTo>
                <a:lnTo>
                  <a:pt x="0" y="212937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34" name="Oval 21">
            <a:extLst>
              <a:ext uri="{FF2B5EF4-FFF2-40B4-BE49-F238E27FC236}">
                <a16:creationId xmlns:a16="http://schemas.microsoft.com/office/drawing/2014/main" id="{BBD29F48-A3CD-4BCD-8EF8-B6F31226CA19}"/>
              </a:ext>
            </a:extLst>
          </p:cNvPr>
          <p:cNvSpPr>
            <a:spLocks noChangeAspect="1"/>
          </p:cNvSpPr>
          <p:nvPr/>
        </p:nvSpPr>
        <p:spPr>
          <a:xfrm>
            <a:off x="10293070" y="4916931"/>
            <a:ext cx="286855" cy="289250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35" name="Text Box 74">
            <a:extLst>
              <a:ext uri="{FF2B5EF4-FFF2-40B4-BE49-F238E27FC236}">
                <a16:creationId xmlns:a16="http://schemas.microsoft.com/office/drawing/2014/main" id="{BF5895EE-6DF0-4340-9600-07BF821CE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266579"/>
            <a:ext cx="4876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 i="1" dirty="0" err="1">
                <a:solidFill>
                  <a:srgbClr val="000099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5400" b="1" i="1" dirty="0">
                <a:solidFill>
                  <a:srgbClr val="000099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i="1" dirty="0" err="1">
                <a:solidFill>
                  <a:srgbClr val="000099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5400" b="1" i="1" dirty="0">
                <a:solidFill>
                  <a:srgbClr val="000099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5400" b="1" i="1" dirty="0" err="1">
                <a:solidFill>
                  <a:srgbClr val="000099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altLang="en-US" sz="5400" b="1" i="1" dirty="0">
              <a:solidFill>
                <a:srgbClr val="000099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50935BE-42FA-4B72-98FA-C12EE0AD3E93}"/>
              </a:ext>
            </a:extLst>
          </p:cNvPr>
          <p:cNvSpPr txBox="1"/>
          <p:nvPr/>
        </p:nvSpPr>
        <p:spPr>
          <a:xfrm>
            <a:off x="3270432" y="2673860"/>
            <a:ext cx="64534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đ</a:t>
            </a:r>
            <a:r>
              <a:rPr lang="vi-VN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SG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SG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SG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SG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SG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SG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SG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SG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SG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16B1BF9-8D09-4F94-9D3A-26353F56BD72}"/>
              </a:ext>
            </a:extLst>
          </p:cNvPr>
          <p:cNvSpPr txBox="1"/>
          <p:nvPr/>
        </p:nvSpPr>
        <p:spPr>
          <a:xfrm>
            <a:off x="3270432" y="3365339"/>
            <a:ext cx="45907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SG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SG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5s </a:t>
            </a:r>
            <a:r>
              <a:rPr lang="en-SG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SG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SG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SG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SG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SG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CE7C122-BBE7-4907-AC72-4B0F919E218E}"/>
              </a:ext>
            </a:extLst>
          </p:cNvPr>
          <p:cNvSpPr txBox="1"/>
          <p:nvPr/>
        </p:nvSpPr>
        <p:spPr>
          <a:xfrm>
            <a:off x="3280480" y="4077944"/>
            <a:ext cx="5453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SG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SG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SG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SG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SG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SG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SG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SG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4B098C8-D2A3-4868-9DC0-591784416D92}"/>
              </a:ext>
            </a:extLst>
          </p:cNvPr>
          <p:cNvSpPr txBox="1"/>
          <p:nvPr/>
        </p:nvSpPr>
        <p:spPr>
          <a:xfrm>
            <a:off x="3270432" y="4782553"/>
            <a:ext cx="68281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SG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SG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SG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SG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SG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SG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SG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SG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SG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SG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6049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/>
      <p:bldP spid="31" grpId="0" animBg="1"/>
      <p:bldP spid="32" grpId="0" animBg="1"/>
      <p:bldP spid="33" grpId="0" animBg="1"/>
      <p:bldP spid="34" grpId="0" animBg="1"/>
      <p:bldP spid="35" grpId="0"/>
      <p:bldP spid="36" grpId="0"/>
      <p:bldP spid="37" grpId="0"/>
      <p:bldP spid="38" grpId="0"/>
      <p:bldP spid="3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E2A08DEF-9BE8-45DC-86AA-16317C8934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2551027"/>
              </p:ext>
            </p:extLst>
          </p:nvPr>
        </p:nvGraphicFramePr>
        <p:xfrm>
          <a:off x="2011508" y="182416"/>
          <a:ext cx="9504222" cy="64931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094">
                  <a:extLst>
                    <a:ext uri="{9D8B030D-6E8A-4147-A177-3AD203B41FA5}">
                      <a16:colId xmlns:a16="http://schemas.microsoft.com/office/drawing/2014/main" val="1193852637"/>
                    </a:ext>
                  </a:extLst>
                </a:gridCol>
                <a:gridCol w="731094">
                  <a:extLst>
                    <a:ext uri="{9D8B030D-6E8A-4147-A177-3AD203B41FA5}">
                      <a16:colId xmlns:a16="http://schemas.microsoft.com/office/drawing/2014/main" val="2574978437"/>
                    </a:ext>
                  </a:extLst>
                </a:gridCol>
                <a:gridCol w="731094">
                  <a:extLst>
                    <a:ext uri="{9D8B030D-6E8A-4147-A177-3AD203B41FA5}">
                      <a16:colId xmlns:a16="http://schemas.microsoft.com/office/drawing/2014/main" val="623480640"/>
                    </a:ext>
                  </a:extLst>
                </a:gridCol>
                <a:gridCol w="731094">
                  <a:extLst>
                    <a:ext uri="{9D8B030D-6E8A-4147-A177-3AD203B41FA5}">
                      <a16:colId xmlns:a16="http://schemas.microsoft.com/office/drawing/2014/main" val="3415762869"/>
                    </a:ext>
                  </a:extLst>
                </a:gridCol>
                <a:gridCol w="731094">
                  <a:extLst>
                    <a:ext uri="{9D8B030D-6E8A-4147-A177-3AD203B41FA5}">
                      <a16:colId xmlns:a16="http://schemas.microsoft.com/office/drawing/2014/main" val="3862681683"/>
                    </a:ext>
                  </a:extLst>
                </a:gridCol>
                <a:gridCol w="731094">
                  <a:extLst>
                    <a:ext uri="{9D8B030D-6E8A-4147-A177-3AD203B41FA5}">
                      <a16:colId xmlns:a16="http://schemas.microsoft.com/office/drawing/2014/main" val="3615992037"/>
                    </a:ext>
                  </a:extLst>
                </a:gridCol>
                <a:gridCol w="731094">
                  <a:extLst>
                    <a:ext uri="{9D8B030D-6E8A-4147-A177-3AD203B41FA5}">
                      <a16:colId xmlns:a16="http://schemas.microsoft.com/office/drawing/2014/main" val="1478955938"/>
                    </a:ext>
                  </a:extLst>
                </a:gridCol>
                <a:gridCol w="731094">
                  <a:extLst>
                    <a:ext uri="{9D8B030D-6E8A-4147-A177-3AD203B41FA5}">
                      <a16:colId xmlns:a16="http://schemas.microsoft.com/office/drawing/2014/main" val="2246635837"/>
                    </a:ext>
                  </a:extLst>
                </a:gridCol>
                <a:gridCol w="731094">
                  <a:extLst>
                    <a:ext uri="{9D8B030D-6E8A-4147-A177-3AD203B41FA5}">
                      <a16:colId xmlns:a16="http://schemas.microsoft.com/office/drawing/2014/main" val="3877900059"/>
                    </a:ext>
                  </a:extLst>
                </a:gridCol>
                <a:gridCol w="731094">
                  <a:extLst>
                    <a:ext uri="{9D8B030D-6E8A-4147-A177-3AD203B41FA5}">
                      <a16:colId xmlns:a16="http://schemas.microsoft.com/office/drawing/2014/main" val="4292622588"/>
                    </a:ext>
                  </a:extLst>
                </a:gridCol>
                <a:gridCol w="731094">
                  <a:extLst>
                    <a:ext uri="{9D8B030D-6E8A-4147-A177-3AD203B41FA5}">
                      <a16:colId xmlns:a16="http://schemas.microsoft.com/office/drawing/2014/main" val="1170723605"/>
                    </a:ext>
                  </a:extLst>
                </a:gridCol>
                <a:gridCol w="731094">
                  <a:extLst>
                    <a:ext uri="{9D8B030D-6E8A-4147-A177-3AD203B41FA5}">
                      <a16:colId xmlns:a16="http://schemas.microsoft.com/office/drawing/2014/main" val="3554760828"/>
                    </a:ext>
                  </a:extLst>
                </a:gridCol>
                <a:gridCol w="731094">
                  <a:extLst>
                    <a:ext uri="{9D8B030D-6E8A-4147-A177-3AD203B41FA5}">
                      <a16:colId xmlns:a16="http://schemas.microsoft.com/office/drawing/2014/main" val="4105854136"/>
                    </a:ext>
                  </a:extLst>
                </a:gridCol>
              </a:tblGrid>
              <a:tr h="590288">
                <a:tc gridSpan="6">
                  <a:txBody>
                    <a:bodyPr/>
                    <a:lstStyle/>
                    <a:p>
                      <a:endParaRPr lang="en-SG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endParaRPr lang="en-S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9575383"/>
                  </a:ext>
                </a:extLst>
              </a:tr>
              <a:tr h="590288">
                <a:tc gridSpan="5">
                  <a:txBody>
                    <a:bodyPr/>
                    <a:lstStyle/>
                    <a:p>
                      <a:endParaRPr lang="en-SG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S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2751367"/>
                  </a:ext>
                </a:extLst>
              </a:tr>
              <a:tr h="590288">
                <a:tc gridSpan="2">
                  <a:txBody>
                    <a:bodyPr/>
                    <a:lstStyle/>
                    <a:p>
                      <a:endParaRPr lang="en-SG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endParaRPr lang="en-S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2249635"/>
                  </a:ext>
                </a:extLst>
              </a:tr>
              <a:tr h="590288">
                <a:tc gridSpan="6">
                  <a:txBody>
                    <a:bodyPr/>
                    <a:lstStyle/>
                    <a:p>
                      <a:endParaRPr lang="en-SG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1709470"/>
                  </a:ext>
                </a:extLst>
              </a:tr>
              <a:tr h="590288">
                <a:tc gridSpan="5">
                  <a:txBody>
                    <a:bodyPr/>
                    <a:lstStyle/>
                    <a:p>
                      <a:endParaRPr lang="en-SG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en-S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6600520"/>
                  </a:ext>
                </a:extLst>
              </a:tr>
              <a:tr h="590288"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endParaRPr lang="en-S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7093062"/>
                  </a:ext>
                </a:extLst>
              </a:tr>
              <a:tr h="590288">
                <a:tc rowSpan="4">
                  <a:txBody>
                    <a:bodyPr/>
                    <a:lstStyle/>
                    <a:p>
                      <a:endParaRPr lang="en-SG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endParaRPr lang="en-S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3581589"/>
                  </a:ext>
                </a:extLst>
              </a:tr>
              <a:tr h="590288">
                <a:tc vMerge="1"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SG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endParaRPr lang="en-S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9272843"/>
                  </a:ext>
                </a:extLst>
              </a:tr>
              <a:tr h="590288">
                <a:tc vMerge="1"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S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5779461"/>
                  </a:ext>
                </a:extLst>
              </a:tr>
              <a:tr h="590288">
                <a:tc vMerge="1"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endParaRPr lang="en-S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7592206"/>
                  </a:ext>
                </a:extLst>
              </a:tr>
              <a:tr h="590288">
                <a:tc gridSpan="5">
                  <a:txBody>
                    <a:bodyPr/>
                    <a:lstStyle/>
                    <a:p>
                      <a:endParaRPr lang="en-SG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9958189"/>
                  </a:ext>
                </a:extLst>
              </a:tr>
            </a:tbl>
          </a:graphicData>
        </a:graphic>
      </p:graphicFrame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0AD6B879-CBE4-4754-8263-EA76C0A45C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3129882"/>
              </p:ext>
            </p:extLst>
          </p:nvPr>
        </p:nvGraphicFramePr>
        <p:xfrm>
          <a:off x="688975" y="182416"/>
          <a:ext cx="730250" cy="64931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0250">
                  <a:extLst>
                    <a:ext uri="{9D8B030D-6E8A-4147-A177-3AD203B41FA5}">
                      <a16:colId xmlns:a16="http://schemas.microsoft.com/office/drawing/2014/main" val="2865840740"/>
                    </a:ext>
                  </a:extLst>
                </a:gridCol>
              </a:tblGrid>
              <a:tr h="59028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SG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321828"/>
                  </a:ext>
                </a:extLst>
              </a:tr>
              <a:tr h="59028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SG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9113668"/>
                  </a:ext>
                </a:extLst>
              </a:tr>
              <a:tr h="59028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SG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082059"/>
                  </a:ext>
                </a:extLst>
              </a:tr>
              <a:tr h="59028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SG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4298569"/>
                  </a:ext>
                </a:extLst>
              </a:tr>
              <a:tr h="59028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SG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2312721"/>
                  </a:ext>
                </a:extLst>
              </a:tr>
              <a:tr h="59028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SG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3394299"/>
                  </a:ext>
                </a:extLst>
              </a:tr>
              <a:tr h="59028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SG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8190469"/>
                  </a:ext>
                </a:extLst>
              </a:tr>
              <a:tr h="59028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SG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5120176"/>
                  </a:ext>
                </a:extLst>
              </a:tr>
              <a:tr h="59028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SG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3814109"/>
                  </a:ext>
                </a:extLst>
              </a:tr>
              <a:tr h="59028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SG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9259454"/>
                  </a:ext>
                </a:extLst>
              </a:tr>
              <a:tr h="59028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SG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9009926"/>
                  </a:ext>
                </a:extLst>
              </a:tr>
            </a:tbl>
          </a:graphicData>
        </a:graphic>
      </p:graphicFrame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2D3793E-F691-4B57-961F-24AFF11BC401}"/>
              </a:ext>
            </a:extLst>
          </p:cNvPr>
          <p:cNvSpPr/>
          <p:nvPr/>
        </p:nvSpPr>
        <p:spPr>
          <a:xfrm>
            <a:off x="2457494" y="3044729"/>
            <a:ext cx="8496300" cy="1313009"/>
          </a:xfrm>
          <a:prstGeom prst="roundRect">
            <a:avLst/>
          </a:prstGeom>
          <a:solidFill>
            <a:srgbClr val="EFC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1. Đây là một đại từ xưng hô được dùng trong bài để thể hiện sự gần gũi, thân thiết, yêu mến.</a:t>
            </a:r>
            <a:endParaRPr lang="en-SG" sz="2800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0A6FE2-AC12-402B-A7D4-71775DA433B9}"/>
              </a:ext>
            </a:extLst>
          </p:cNvPr>
          <p:cNvSpPr txBox="1"/>
          <p:nvPr/>
        </p:nvSpPr>
        <p:spPr>
          <a:xfrm>
            <a:off x="6381577" y="144316"/>
            <a:ext cx="2248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B   A    C</a:t>
            </a:r>
            <a:endParaRPr lang="en-SG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7ED6894-6C7A-462A-A784-E96E1FFE3C04}"/>
              </a:ext>
            </a:extLst>
          </p:cNvPr>
          <p:cNvSpPr/>
          <p:nvPr/>
        </p:nvSpPr>
        <p:spPr>
          <a:xfrm>
            <a:off x="3593995" y="3035641"/>
            <a:ext cx="5715173" cy="883655"/>
          </a:xfrm>
          <a:prstGeom prst="roundRect">
            <a:avLst/>
          </a:prstGeom>
          <a:solidFill>
            <a:srgbClr val="EFC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Đây là nơi xây dựng lăng.</a:t>
            </a:r>
            <a:endParaRPr lang="en-SG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BB59B6-F06A-47B3-B76A-5128BD19CEC4}"/>
              </a:ext>
            </a:extLst>
          </p:cNvPr>
          <p:cNvSpPr txBox="1"/>
          <p:nvPr/>
        </p:nvSpPr>
        <p:spPr>
          <a:xfrm>
            <a:off x="5582432" y="743094"/>
            <a:ext cx="4598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B    A   D     I    N    H</a:t>
            </a:r>
            <a:endParaRPr lang="en-SG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22A6561-8189-4360-898D-387ACF2EE501}"/>
              </a:ext>
            </a:extLst>
          </p:cNvPr>
          <p:cNvSpPr/>
          <p:nvPr/>
        </p:nvSpPr>
        <p:spPr>
          <a:xfrm>
            <a:off x="2500182" y="3087493"/>
            <a:ext cx="8153400" cy="1313009"/>
          </a:xfrm>
          <a:prstGeom prst="roundRect">
            <a:avLst/>
          </a:prstGeom>
          <a:solidFill>
            <a:srgbClr val="EFC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Cụm từ này được dùng để nói về giấc ngủ của Người.</a:t>
            </a:r>
            <a:endParaRPr lang="en-SG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0822EA-3051-491A-B52D-0034C1581ADA}"/>
              </a:ext>
            </a:extLst>
          </p:cNvPr>
          <p:cNvSpPr txBox="1"/>
          <p:nvPr/>
        </p:nvSpPr>
        <p:spPr>
          <a:xfrm>
            <a:off x="3386444" y="1340647"/>
            <a:ext cx="5643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B    I     N   H    Y   E    N    </a:t>
            </a:r>
            <a:endParaRPr lang="en-SG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C413729-8C62-499C-8BCA-2267D1B8DEAB}"/>
              </a:ext>
            </a:extLst>
          </p:cNvPr>
          <p:cNvSpPr/>
          <p:nvPr/>
        </p:nvSpPr>
        <p:spPr>
          <a:xfrm>
            <a:off x="2755218" y="3665826"/>
            <a:ext cx="8153400" cy="1313009"/>
          </a:xfrm>
          <a:prstGeom prst="roundRect">
            <a:avLst/>
          </a:prstGeom>
          <a:solidFill>
            <a:srgbClr val="EFC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endParaRPr lang="en-SG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1D0E87-DB14-4FBC-8778-41DDBC9621D6}"/>
              </a:ext>
            </a:extLst>
          </p:cNvPr>
          <p:cNvSpPr txBox="1"/>
          <p:nvPr/>
        </p:nvSpPr>
        <p:spPr>
          <a:xfrm>
            <a:off x="6286240" y="1929208"/>
            <a:ext cx="5643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M   A    T  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R    O    I</a:t>
            </a:r>
            <a:endParaRPr lang="en-SG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434CE2B-A0E6-4AEA-A56F-7AB102EFCC4C}"/>
              </a:ext>
            </a:extLst>
          </p:cNvPr>
          <p:cNvSpPr/>
          <p:nvPr/>
        </p:nvSpPr>
        <p:spPr>
          <a:xfrm>
            <a:off x="2802838" y="3895111"/>
            <a:ext cx="8153400" cy="1313009"/>
          </a:xfrm>
          <a:prstGeom prst="roundRect">
            <a:avLst/>
          </a:prstGeom>
          <a:solidFill>
            <a:srgbClr val="EFC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Cảm xúc nào của tác giả được thể hiện xuyên suốt trong toàn bài thơ.</a:t>
            </a:r>
            <a:endParaRPr lang="en-SG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BA9D93-B7FC-4A37-B5CB-465D45883039}"/>
              </a:ext>
            </a:extLst>
          </p:cNvPr>
          <p:cNvSpPr txBox="1"/>
          <p:nvPr/>
        </p:nvSpPr>
        <p:spPr>
          <a:xfrm>
            <a:off x="5458612" y="2507668"/>
            <a:ext cx="5643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X   U    C    Đ   O    N    G</a:t>
            </a:r>
            <a:endParaRPr lang="en-SG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5FD6356-6ECD-4E8C-A00A-3ED56F3BDEB1}"/>
              </a:ext>
            </a:extLst>
          </p:cNvPr>
          <p:cNvSpPr/>
          <p:nvPr/>
        </p:nvSpPr>
        <p:spPr>
          <a:xfrm>
            <a:off x="2802838" y="4034073"/>
            <a:ext cx="8153400" cy="1313009"/>
          </a:xfrm>
          <a:prstGeom prst="roundRect">
            <a:avLst/>
          </a:prstGeom>
          <a:solidFill>
            <a:srgbClr val="EFC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Hình ảnh dòng người được ví như….</a:t>
            </a:r>
            <a:endParaRPr lang="en-SG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42936E6-E755-450A-8281-4F1F9B811717}"/>
              </a:ext>
            </a:extLst>
          </p:cNvPr>
          <p:cNvSpPr txBox="1"/>
          <p:nvPr/>
        </p:nvSpPr>
        <p:spPr>
          <a:xfrm>
            <a:off x="1805206" y="3115322"/>
            <a:ext cx="6481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T    R    A   N    G   H    O    A</a:t>
            </a:r>
            <a:endParaRPr lang="en-SG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56DD24F-9C6F-45E8-A998-1D46E68C16BB}"/>
              </a:ext>
            </a:extLst>
          </p:cNvPr>
          <p:cNvSpPr/>
          <p:nvPr/>
        </p:nvSpPr>
        <p:spPr>
          <a:xfrm>
            <a:off x="2551056" y="1273528"/>
            <a:ext cx="8153400" cy="1313009"/>
          </a:xfrm>
          <a:prstGeom prst="roundRect">
            <a:avLst/>
          </a:prstGeom>
          <a:solidFill>
            <a:srgbClr val="EFC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Một trong những ước nguyện của tác giả để được ở gần bên vị lãnh tụ.</a:t>
            </a:r>
            <a:endParaRPr lang="en-SG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4E1CC06-FA9A-45B2-9761-4AC67581A5A9}"/>
              </a:ext>
            </a:extLst>
          </p:cNvPr>
          <p:cNvSpPr txBox="1"/>
          <p:nvPr/>
        </p:nvSpPr>
        <p:spPr>
          <a:xfrm>
            <a:off x="2548157" y="3688995"/>
            <a:ext cx="6481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C   O    N    C   H    I    M</a:t>
            </a:r>
            <a:endParaRPr lang="en-SG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A2502FC-A88C-4882-8984-F2C57C861C11}"/>
              </a:ext>
            </a:extLst>
          </p:cNvPr>
          <p:cNvSpPr/>
          <p:nvPr/>
        </p:nvSpPr>
        <p:spPr>
          <a:xfrm>
            <a:off x="2376968" y="1237141"/>
            <a:ext cx="8153400" cy="1617836"/>
          </a:xfrm>
          <a:prstGeom prst="roundRect">
            <a:avLst/>
          </a:prstGeom>
          <a:solidFill>
            <a:srgbClr val="EFC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Tác giả dùng cụm từ này để cho thấy như Người chưa ra đi, Người còn sống mãi với đất nước, với dân tộc.</a:t>
            </a:r>
            <a:endParaRPr lang="en-SG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B3A9516-D04B-47A3-808E-F2A1893FD4D0}"/>
              </a:ext>
            </a:extLst>
          </p:cNvPr>
          <p:cNvSpPr txBox="1"/>
          <p:nvPr/>
        </p:nvSpPr>
        <p:spPr>
          <a:xfrm>
            <a:off x="4034057" y="4281023"/>
            <a:ext cx="6481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G    I    A    C   N    G   U</a:t>
            </a:r>
            <a:endParaRPr lang="en-SG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C1814AB-B923-4C08-83CE-08F094531CAE}"/>
              </a:ext>
            </a:extLst>
          </p:cNvPr>
          <p:cNvSpPr/>
          <p:nvPr/>
        </p:nvSpPr>
        <p:spPr>
          <a:xfrm>
            <a:off x="2464012" y="1445538"/>
            <a:ext cx="8153400" cy="1140145"/>
          </a:xfrm>
          <a:prstGeom prst="roundRect">
            <a:avLst/>
          </a:prstGeom>
          <a:solidFill>
            <a:srgbClr val="EFC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Tên thật của nhà thơ</a:t>
            </a:r>
            <a:endParaRPr lang="en-SG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AC1AF4D-B690-4DBF-8D71-C695878F9EBA}"/>
              </a:ext>
            </a:extLst>
          </p:cNvPr>
          <p:cNvSpPr txBox="1"/>
          <p:nvPr/>
        </p:nvSpPr>
        <p:spPr>
          <a:xfrm>
            <a:off x="3243477" y="4871022"/>
            <a:ext cx="72721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T    H    A   N    H    V    I     E   N</a:t>
            </a:r>
            <a:endParaRPr lang="en-SG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F2EE6046-6BE7-4D50-BC1C-D7681566A1C1}"/>
              </a:ext>
            </a:extLst>
          </p:cNvPr>
          <p:cNvSpPr/>
          <p:nvPr/>
        </p:nvSpPr>
        <p:spPr>
          <a:xfrm>
            <a:off x="2479631" y="1288168"/>
            <a:ext cx="8153400" cy="1140145"/>
          </a:xfrm>
          <a:prstGeom prst="roundRect">
            <a:avLst/>
          </a:prstGeom>
          <a:solidFill>
            <a:srgbClr val="EFC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 Mạch cảm xúc của bài thơ được sắp xếp theo trình tự này.</a:t>
            </a:r>
            <a:endParaRPr lang="en-SG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707FB1A-1AF8-4576-A875-477BE89AEDC4}"/>
              </a:ext>
            </a:extLst>
          </p:cNvPr>
          <p:cNvSpPr txBox="1"/>
          <p:nvPr/>
        </p:nvSpPr>
        <p:spPr>
          <a:xfrm>
            <a:off x="2517088" y="5461021"/>
            <a:ext cx="72721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T    H    O    I    G    I     A   N</a:t>
            </a:r>
            <a:endParaRPr lang="en-SG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D71145F-2845-4244-ACE1-708FE7695356}"/>
              </a:ext>
            </a:extLst>
          </p:cNvPr>
          <p:cNvSpPr/>
          <p:nvPr/>
        </p:nvSpPr>
        <p:spPr>
          <a:xfrm>
            <a:off x="2517088" y="2319312"/>
            <a:ext cx="8153400" cy="1140145"/>
          </a:xfrm>
          <a:prstGeom prst="roundRect">
            <a:avLst/>
          </a:prstGeom>
          <a:solidFill>
            <a:srgbClr val="EFC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11. Quê của nhà thơ.</a:t>
            </a:r>
            <a:endParaRPr lang="en-SG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3B552CC-EE14-423D-8992-6FA96B2B1AC6}"/>
              </a:ext>
            </a:extLst>
          </p:cNvPr>
          <p:cNvSpPr txBox="1"/>
          <p:nvPr/>
        </p:nvSpPr>
        <p:spPr>
          <a:xfrm>
            <a:off x="5468045" y="6053515"/>
            <a:ext cx="72721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A    N   G    I     A   N    G</a:t>
            </a:r>
            <a:endParaRPr lang="en-SG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832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/>
      <p:bldP spid="13" grpId="0" animBg="1"/>
      <p:bldP spid="13" grpId="1" animBg="1"/>
      <p:bldP spid="14" grpId="0"/>
      <p:bldP spid="15" grpId="0" animBg="1"/>
      <p:bldP spid="15" grpId="1" animBg="1"/>
      <p:bldP spid="16" grpId="0"/>
      <p:bldP spid="18" grpId="0" animBg="1"/>
      <p:bldP spid="18" grpId="1" animBg="1"/>
      <p:bldP spid="19" grpId="0"/>
      <p:bldP spid="20" grpId="0" animBg="1"/>
      <p:bldP spid="20" grpId="1" animBg="1"/>
      <p:bldP spid="21" grpId="0"/>
      <p:bldP spid="22" grpId="0" animBg="1"/>
      <p:bldP spid="22" grpId="1" animBg="1"/>
      <p:bldP spid="23" grpId="0"/>
      <p:bldP spid="24" grpId="0" animBg="1"/>
      <p:bldP spid="24" grpId="1" animBg="1"/>
      <p:bldP spid="25" grpId="0"/>
      <p:bldP spid="26" grpId="0" animBg="1"/>
      <p:bldP spid="26" grpId="1" animBg="1"/>
      <p:bldP spid="27" grpId="0"/>
      <p:bldP spid="28" grpId="0" animBg="1"/>
      <p:bldP spid="28" grpId="1" animBg="1"/>
      <p:bldP spid="29" grpId="0"/>
      <p:bldP spid="30" grpId="0" animBg="1"/>
      <p:bldP spid="30" grpId="1" animBg="1"/>
      <p:bldP spid="31" grpId="0"/>
      <p:bldP spid="32" grpId="0" animBg="1"/>
      <p:bldP spid="32" grpId="1" animBg="1"/>
      <p:bldP spid="3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31" name="Picture 27" descr="Cover">
            <a:extLst>
              <a:ext uri="{FF2B5EF4-FFF2-40B4-BE49-F238E27FC236}">
                <a16:creationId xmlns:a16="http://schemas.microsoft.com/office/drawing/2014/main" id="{BCD78B38-9087-4BB6-9426-2999D7F1C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72" y="5677780"/>
            <a:ext cx="3971889" cy="90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0" name="Picture 26" descr="Cover">
            <a:extLst>
              <a:ext uri="{FF2B5EF4-FFF2-40B4-BE49-F238E27FC236}">
                <a16:creationId xmlns:a16="http://schemas.microsoft.com/office/drawing/2014/main" id="{16E8B5C5-24D3-4690-A422-05A093B70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999" y="3517815"/>
            <a:ext cx="1271455" cy="251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9" name="Picture 25" descr="Cover">
            <a:extLst>
              <a:ext uri="{FF2B5EF4-FFF2-40B4-BE49-F238E27FC236}">
                <a16:creationId xmlns:a16="http://schemas.microsoft.com/office/drawing/2014/main" id="{E321CE3A-1020-450F-9CF9-682665849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98" y="4929854"/>
            <a:ext cx="2699641" cy="60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8" name="Picture 24" descr="Cover">
            <a:extLst>
              <a:ext uri="{FF2B5EF4-FFF2-40B4-BE49-F238E27FC236}">
                <a16:creationId xmlns:a16="http://schemas.microsoft.com/office/drawing/2014/main" id="{ADAED118-BE0C-4735-BA72-929A1FCB4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598" y="3428163"/>
            <a:ext cx="2833205" cy="198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7" name="Picture 23" descr="Cover">
            <a:extLst>
              <a:ext uri="{FF2B5EF4-FFF2-40B4-BE49-F238E27FC236}">
                <a16:creationId xmlns:a16="http://schemas.microsoft.com/office/drawing/2014/main" id="{261D31AF-0E21-44D1-8D92-FB014F7C6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132" y="5748341"/>
            <a:ext cx="3022236" cy="103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6" name="Picture 22" descr="Cover">
            <a:extLst>
              <a:ext uri="{FF2B5EF4-FFF2-40B4-BE49-F238E27FC236}">
                <a16:creationId xmlns:a16="http://schemas.microsoft.com/office/drawing/2014/main" id="{813357A3-BA1B-4470-B620-D64D02747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962" y="3880708"/>
            <a:ext cx="1347966" cy="2065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5" name="Picture 21" descr="Cover">
            <a:extLst>
              <a:ext uri="{FF2B5EF4-FFF2-40B4-BE49-F238E27FC236}">
                <a16:creationId xmlns:a16="http://schemas.microsoft.com/office/drawing/2014/main" id="{927B205B-FA1F-4F52-AE68-1DC753B18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60" y="3460409"/>
            <a:ext cx="2901517" cy="1305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4" name="Picture 20" descr="Cover">
            <a:extLst>
              <a:ext uri="{FF2B5EF4-FFF2-40B4-BE49-F238E27FC236}">
                <a16:creationId xmlns:a16="http://schemas.microsoft.com/office/drawing/2014/main" id="{019C07F7-CB47-4D6B-BF4D-8D59AB9C2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1" y="3348038"/>
            <a:ext cx="3391295" cy="74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3" name="Picture 19" descr="Cover">
            <a:extLst>
              <a:ext uri="{FF2B5EF4-FFF2-40B4-BE49-F238E27FC236}">
                <a16:creationId xmlns:a16="http://schemas.microsoft.com/office/drawing/2014/main" id="{885B66E1-75E4-4E4C-BE6E-DBD73C375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136" y="2091534"/>
            <a:ext cx="3495127" cy="111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2" name="Picture 18" descr="Cover">
            <a:extLst>
              <a:ext uri="{FF2B5EF4-FFF2-40B4-BE49-F238E27FC236}">
                <a16:creationId xmlns:a16="http://schemas.microsoft.com/office/drawing/2014/main" id="{37C741E5-E77C-4860-B1AA-12241DE1B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188" y="1790442"/>
            <a:ext cx="3064991" cy="711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1" name="Picture 17" descr="Cover">
            <a:extLst>
              <a:ext uri="{FF2B5EF4-FFF2-40B4-BE49-F238E27FC236}">
                <a16:creationId xmlns:a16="http://schemas.microsoft.com/office/drawing/2014/main" id="{E45E16B3-0E2C-4FED-8EC7-0DC0B4E53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901" y="1070671"/>
            <a:ext cx="2918718" cy="115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0" name="Picture 16" descr="Cover">
            <a:extLst>
              <a:ext uri="{FF2B5EF4-FFF2-40B4-BE49-F238E27FC236}">
                <a16:creationId xmlns:a16="http://schemas.microsoft.com/office/drawing/2014/main" id="{2038C249-C95A-49BB-BE06-AC4B861FD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0173">
            <a:off x="4022881" y="2086072"/>
            <a:ext cx="2155846" cy="173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9" name="Picture 15" descr="Cover">
            <a:extLst>
              <a:ext uri="{FF2B5EF4-FFF2-40B4-BE49-F238E27FC236}">
                <a16:creationId xmlns:a16="http://schemas.microsoft.com/office/drawing/2014/main" id="{E64D8F1E-9EF7-43E6-8FA6-FCA338571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669" y="4733434"/>
            <a:ext cx="2896215" cy="103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8" name="Picture 14" descr="Cover">
            <a:extLst>
              <a:ext uri="{FF2B5EF4-FFF2-40B4-BE49-F238E27FC236}">
                <a16:creationId xmlns:a16="http://schemas.microsoft.com/office/drawing/2014/main" id="{F1D52450-B118-4575-BBCD-6132DCD56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6320" y="4709505"/>
            <a:ext cx="2610420" cy="52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7" name="Picture 13" descr="Cover">
            <a:extLst>
              <a:ext uri="{FF2B5EF4-FFF2-40B4-BE49-F238E27FC236}">
                <a16:creationId xmlns:a16="http://schemas.microsoft.com/office/drawing/2014/main" id="{1DF0068A-B17B-4F25-A9E9-D3FD4B447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5214" y="3869329"/>
            <a:ext cx="2799450" cy="99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 descr="Cover">
            <a:extLst>
              <a:ext uri="{FF2B5EF4-FFF2-40B4-BE49-F238E27FC236}">
                <a16:creationId xmlns:a16="http://schemas.microsoft.com/office/drawing/2014/main" id="{43B3F543-2BA9-4F2C-83A7-4778D629B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487" y="3356182"/>
            <a:ext cx="1780037" cy="153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5" name="Picture 11" descr="Cover">
            <a:extLst>
              <a:ext uri="{FF2B5EF4-FFF2-40B4-BE49-F238E27FC236}">
                <a16:creationId xmlns:a16="http://schemas.microsoft.com/office/drawing/2014/main" id="{AA3478FC-9CA5-496F-AEB9-5E5932206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3930" y="2624250"/>
            <a:ext cx="2623922" cy="108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Cover">
            <a:extLst>
              <a:ext uri="{FF2B5EF4-FFF2-40B4-BE49-F238E27FC236}">
                <a16:creationId xmlns:a16="http://schemas.microsoft.com/office/drawing/2014/main" id="{5F05AB04-860F-4196-8EC8-942932CAD9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2"/>
          <a:stretch/>
        </p:blipFill>
        <p:spPr bwMode="auto">
          <a:xfrm>
            <a:off x="7821560" y="2871941"/>
            <a:ext cx="1826325" cy="684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 descr="Cover">
            <a:extLst>
              <a:ext uri="{FF2B5EF4-FFF2-40B4-BE49-F238E27FC236}">
                <a16:creationId xmlns:a16="http://schemas.microsoft.com/office/drawing/2014/main" id="{5C117EBF-A6AB-4360-88AF-1ECBD2240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795" y="618851"/>
            <a:ext cx="5270346" cy="144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Cover">
            <a:extLst>
              <a:ext uri="{FF2B5EF4-FFF2-40B4-BE49-F238E27FC236}">
                <a16:creationId xmlns:a16="http://schemas.microsoft.com/office/drawing/2014/main" id="{04E00741-54A8-4AC9-902C-1228A4248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512" y="474927"/>
            <a:ext cx="5054311" cy="760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Cover">
            <a:extLst>
              <a:ext uri="{FF2B5EF4-FFF2-40B4-BE49-F238E27FC236}">
                <a16:creationId xmlns:a16="http://schemas.microsoft.com/office/drawing/2014/main" id="{03C1A5DB-F6F9-417F-927C-7F0248DF8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720" y="540808"/>
            <a:ext cx="2749940" cy="59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Cover">
            <a:extLst>
              <a:ext uri="{FF2B5EF4-FFF2-40B4-BE49-F238E27FC236}">
                <a16:creationId xmlns:a16="http://schemas.microsoft.com/office/drawing/2014/main" id="{9CD6A9B7-8B26-4A79-A9DA-DFF7AE848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829" y="637729"/>
            <a:ext cx="1401974" cy="280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over">
            <a:extLst>
              <a:ext uri="{FF2B5EF4-FFF2-40B4-BE49-F238E27FC236}">
                <a16:creationId xmlns:a16="http://schemas.microsoft.com/office/drawing/2014/main" id="{CCFD7C60-DD81-4BFE-9015-BF6DC8E3D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959" y="3168838"/>
            <a:ext cx="2938973" cy="1026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over">
            <a:extLst>
              <a:ext uri="{FF2B5EF4-FFF2-40B4-BE49-F238E27FC236}">
                <a16:creationId xmlns:a16="http://schemas.microsoft.com/office/drawing/2014/main" id="{2B7D49F7-F44E-4835-9DCA-A7F0448DA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899" y="3155949"/>
            <a:ext cx="1793539" cy="1046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33" name="AutoShape 29" descr="Z">
            <a:extLst>
              <a:ext uri="{FF2B5EF4-FFF2-40B4-BE49-F238E27FC236}">
                <a16:creationId xmlns:a16="http://schemas.microsoft.com/office/drawing/2014/main" id="{1D7E4F86-FEA9-4507-AD24-00640ED5C67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3276599"/>
            <a:ext cx="432069" cy="432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SG"/>
          </a:p>
        </p:txBody>
      </p:sp>
      <p:pic>
        <p:nvPicPr>
          <p:cNvPr id="21535" name="Picture 31" descr="0">
            <a:extLst>
              <a:ext uri="{FF2B5EF4-FFF2-40B4-BE49-F238E27FC236}">
                <a16:creationId xmlns:a16="http://schemas.microsoft.com/office/drawing/2014/main" id="{9553BD7E-281D-4FDE-8A56-9A3FE56D9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1"/>
            <a:ext cx="144303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7" name="Picture 33" descr="ANd9GcTUYuKbW5obMkFnkqgV-8NOCKlPx7bwCmXxxebmDlcDIVW8AFtIZ6Rcjwl4">
            <a:extLst>
              <a:ext uri="{FF2B5EF4-FFF2-40B4-BE49-F238E27FC236}">
                <a16:creationId xmlns:a16="http://schemas.microsoft.com/office/drawing/2014/main" id="{54B15854-D1B2-4F50-8864-008831C48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4632" y="-3778"/>
            <a:ext cx="1277367" cy="75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1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1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1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1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1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2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21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21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21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1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0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13">
            <a:extLst>
              <a:ext uri="{FF2B5EF4-FFF2-40B4-BE49-F238E27FC236}">
                <a16:creationId xmlns:a16="http://schemas.microsoft.com/office/drawing/2014/main" id="{112BB145-3094-470E-BA4D-667DAFD6CC16}"/>
              </a:ext>
            </a:extLst>
          </p:cNvPr>
          <p:cNvGrpSpPr/>
          <p:nvPr/>
        </p:nvGrpSpPr>
        <p:grpSpPr>
          <a:xfrm>
            <a:off x="8148326" y="573889"/>
            <a:ext cx="4398677" cy="4502419"/>
            <a:chOff x="1287891" y="1965797"/>
            <a:chExt cx="4244051" cy="3738805"/>
          </a:xfrm>
        </p:grpSpPr>
        <p:grpSp>
          <p:nvGrpSpPr>
            <p:cNvPr id="23" name="组合 7">
              <a:extLst>
                <a:ext uri="{FF2B5EF4-FFF2-40B4-BE49-F238E27FC236}">
                  <a16:creationId xmlns:a16="http://schemas.microsoft.com/office/drawing/2014/main" id="{DEA98EB1-33E4-4B8C-A45B-1E20B4A24609}"/>
                </a:ext>
              </a:extLst>
            </p:cNvPr>
            <p:cNvGrpSpPr/>
            <p:nvPr/>
          </p:nvGrpSpPr>
          <p:grpSpPr>
            <a:xfrm>
              <a:off x="1396462" y="3077909"/>
              <a:ext cx="3036931" cy="2626693"/>
              <a:chOff x="7678992" y="2033798"/>
              <a:chExt cx="3036931" cy="2626693"/>
            </a:xfrm>
          </p:grpSpPr>
          <p:sp>
            <p:nvSpPr>
              <p:cNvPr id="27" name="TextBox 30">
                <a:extLst>
                  <a:ext uri="{FF2B5EF4-FFF2-40B4-BE49-F238E27FC236}">
                    <a16:creationId xmlns:a16="http://schemas.microsoft.com/office/drawing/2014/main" id="{40C712DC-5ECF-4CC6-B354-D4488E126CAA}"/>
                  </a:ext>
                </a:extLst>
              </p:cNvPr>
              <p:cNvSpPr txBox="1"/>
              <p:nvPr/>
            </p:nvSpPr>
            <p:spPr>
              <a:xfrm rot="16200000">
                <a:off x="8085696" y="1889859"/>
                <a:ext cx="2223524" cy="3036931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algn="ctr"/>
                <a:r>
                  <a:rPr lang="en-SG" sz="5400" b="1" dirty="0">
                    <a:solidFill>
                      <a:srgbClr val="7B6A63"/>
                    </a:solidFill>
                    <a:latin typeface="Times New Roman" panose="02020603050405020304" pitchFamily="18" charset="0"/>
                    <a:ea typeface="字魂52号-阿开漫画体" panose="00000500000000000000" pitchFamily="2" charset="-122"/>
                    <a:cs typeface="Times New Roman" panose="02020603050405020304" pitchFamily="18" charset="0"/>
                  </a:rPr>
                  <a:t>H</a:t>
                </a:r>
                <a:r>
                  <a:rPr lang="vi-VN" sz="5400" b="1" dirty="0">
                    <a:solidFill>
                      <a:srgbClr val="7B6A63"/>
                    </a:solidFill>
                    <a:latin typeface="Times New Roman" panose="02020603050405020304" pitchFamily="18" charset="0"/>
                    <a:ea typeface="字魂52号-阿开漫画体" panose="00000500000000000000" pitchFamily="2" charset="-122"/>
                    <a:cs typeface="Times New Roman" panose="02020603050405020304" pitchFamily="18" charset="0"/>
                  </a:rPr>
                  <a:t>ư</a:t>
                </a:r>
                <a:r>
                  <a:rPr lang="en-SG" sz="5400" b="1" dirty="0" err="1">
                    <a:solidFill>
                      <a:srgbClr val="7B6A63"/>
                    </a:solidFill>
                    <a:latin typeface="Times New Roman" panose="02020603050405020304" pitchFamily="18" charset="0"/>
                    <a:ea typeface="字魂52号-阿开漫画体" panose="00000500000000000000" pitchFamily="2" charset="-122"/>
                    <a:cs typeface="Times New Roman" panose="02020603050405020304" pitchFamily="18" charset="0"/>
                  </a:rPr>
                  <a:t>ớng</a:t>
                </a:r>
                <a:r>
                  <a:rPr lang="en-SG" sz="5400" b="1" dirty="0">
                    <a:solidFill>
                      <a:srgbClr val="7B6A63"/>
                    </a:solidFill>
                    <a:latin typeface="Times New Roman" panose="02020603050405020304" pitchFamily="18" charset="0"/>
                    <a:ea typeface="字魂52号-阿开漫画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SG" sz="5400" b="1" dirty="0" err="1">
                    <a:solidFill>
                      <a:srgbClr val="7B6A63"/>
                    </a:solidFill>
                    <a:latin typeface="Times New Roman" panose="02020603050405020304" pitchFamily="18" charset="0"/>
                    <a:ea typeface="字魂52号-阿开漫画体" panose="00000500000000000000" pitchFamily="2" charset="-122"/>
                    <a:cs typeface="Times New Roman" panose="02020603050405020304" pitchFamily="18" charset="0"/>
                  </a:rPr>
                  <a:t>dẫn</a:t>
                </a:r>
                <a:r>
                  <a:rPr lang="en-SG" sz="5400" b="1" dirty="0">
                    <a:solidFill>
                      <a:srgbClr val="7B6A63"/>
                    </a:solidFill>
                    <a:latin typeface="Times New Roman" panose="02020603050405020304" pitchFamily="18" charset="0"/>
                    <a:ea typeface="字魂52号-阿开漫画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SG" sz="5400" b="1" dirty="0" err="1">
                    <a:solidFill>
                      <a:srgbClr val="7B6A63"/>
                    </a:solidFill>
                    <a:latin typeface="Times New Roman" panose="02020603050405020304" pitchFamily="18" charset="0"/>
                    <a:ea typeface="字魂52号-阿开漫画体" panose="00000500000000000000" pitchFamily="2" charset="-122"/>
                    <a:cs typeface="Times New Roman" panose="02020603050405020304" pitchFamily="18" charset="0"/>
                  </a:rPr>
                  <a:t>tự</a:t>
                </a:r>
                <a:r>
                  <a:rPr lang="en-SG" sz="5400" b="1" dirty="0">
                    <a:solidFill>
                      <a:srgbClr val="7B6A63"/>
                    </a:solidFill>
                    <a:latin typeface="Times New Roman" panose="02020603050405020304" pitchFamily="18" charset="0"/>
                    <a:ea typeface="字魂52号-阿开漫画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SG" sz="5400" b="1" dirty="0" err="1">
                    <a:solidFill>
                      <a:srgbClr val="7B6A63"/>
                    </a:solidFill>
                    <a:latin typeface="Times New Roman" panose="02020603050405020304" pitchFamily="18" charset="0"/>
                    <a:ea typeface="字魂52号-阿开漫画体" panose="00000500000000000000" pitchFamily="2" charset="-122"/>
                    <a:cs typeface="Times New Roman" panose="02020603050405020304" pitchFamily="18" charset="0"/>
                  </a:rPr>
                  <a:t>học</a:t>
                </a:r>
                <a:endParaRPr lang="en-US" sz="5400" b="1" dirty="0">
                  <a:solidFill>
                    <a:srgbClr val="7B6A63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矩形: 圆角 9">
                <a:extLst>
                  <a:ext uri="{FF2B5EF4-FFF2-40B4-BE49-F238E27FC236}">
                    <a16:creationId xmlns:a16="http://schemas.microsoft.com/office/drawing/2014/main" id="{BECE5CA4-4AD8-4A8B-B0B5-09C0AB50E9E4}"/>
                  </a:ext>
                </a:extLst>
              </p:cNvPr>
              <p:cNvSpPr/>
              <p:nvPr/>
            </p:nvSpPr>
            <p:spPr>
              <a:xfrm>
                <a:off x="7678992" y="2033798"/>
                <a:ext cx="3036931" cy="2626693"/>
              </a:xfrm>
              <a:prstGeom prst="roundRect">
                <a:avLst>
                  <a:gd name="adj" fmla="val 11280"/>
                </a:avLst>
              </a:prstGeom>
              <a:noFill/>
              <a:ln w="34925" cap="rnd">
                <a:solidFill>
                  <a:srgbClr val="7B6A63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24" name="图片 12">
              <a:extLst>
                <a:ext uri="{FF2B5EF4-FFF2-40B4-BE49-F238E27FC236}">
                  <a16:creationId xmlns:a16="http://schemas.microsoft.com/office/drawing/2014/main" id="{6B26E99E-EF1E-4978-B876-BD66843E00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" r="41793" b="70464"/>
            <a:stretch/>
          </p:blipFill>
          <p:spPr>
            <a:xfrm>
              <a:off x="1287891" y="1965797"/>
              <a:ext cx="4244051" cy="3333509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BCBC8FA-8D03-45B0-AE2C-963F5015BFF4}"/>
              </a:ext>
            </a:extLst>
          </p:cNvPr>
          <p:cNvGrpSpPr/>
          <p:nvPr/>
        </p:nvGrpSpPr>
        <p:grpSpPr>
          <a:xfrm>
            <a:off x="416560" y="4574544"/>
            <a:ext cx="7330440" cy="1508755"/>
            <a:chOff x="553720" y="5644350"/>
            <a:chExt cx="7752080" cy="1180800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7C31673C-17BB-4E16-93E3-A10F3896F81D}"/>
                </a:ext>
              </a:extLst>
            </p:cNvPr>
            <p:cNvSpPr/>
            <p:nvPr/>
          </p:nvSpPr>
          <p:spPr>
            <a:xfrm>
              <a:off x="553720" y="5644350"/>
              <a:ext cx="7752080" cy="1180800"/>
            </a:xfrm>
            <a:prstGeom prst="roundRect">
              <a:avLst/>
            </a:prstGeom>
            <a:solidFill>
              <a:srgbClr val="C5F3D7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10263681"/>
                <a:satOff val="53299"/>
                <a:lumOff val="-17255"/>
                <a:alphaOff val="0"/>
              </a:schemeClr>
            </a:fillRef>
            <a:effectRef idx="0">
              <a:schemeClr val="accent2">
                <a:hueOff val="-10263681"/>
                <a:satOff val="53299"/>
                <a:lumOff val="-1725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8" name="Rectangle: Rounded Corners 4">
              <a:extLst>
                <a:ext uri="{FF2B5EF4-FFF2-40B4-BE49-F238E27FC236}">
                  <a16:creationId xmlns:a16="http://schemas.microsoft.com/office/drawing/2014/main" id="{1EB26F3E-E1DB-4771-AC55-94A547F077A4}"/>
                </a:ext>
              </a:extLst>
            </p:cNvPr>
            <p:cNvSpPr txBox="1"/>
            <p:nvPr/>
          </p:nvSpPr>
          <p:spPr>
            <a:xfrm>
              <a:off x="611362" y="5701992"/>
              <a:ext cx="7636796" cy="10655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3010" tIns="0" rIns="293010" bIns="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sz="40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Soạn</a:t>
              </a:r>
              <a:r>
                <a:rPr lang="en-SG" sz="40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40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SG" sz="40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4000" i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r>
                <a:rPr lang="en-SG" sz="4000" i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Nghị</a:t>
              </a:r>
              <a:r>
                <a:rPr lang="en-SG" sz="4000" i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4000" i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SG" sz="4000" i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4000" i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SG" sz="4000" i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4000" i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SG" sz="4000" i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4000" i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SG" sz="4000" i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4000" i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truyện</a:t>
              </a:r>
              <a:r>
                <a:rPr lang="en-SG" sz="4000" i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SG" sz="4000" i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SG" sz="4000" i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4000" i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SG" sz="4000" i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4000" i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trích</a:t>
              </a:r>
              <a:r>
                <a:rPr lang="en-SG" sz="4000" i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)”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33DBB2A-50FA-42D9-AC58-D60CE1FA6EA2}"/>
              </a:ext>
            </a:extLst>
          </p:cNvPr>
          <p:cNvGrpSpPr/>
          <p:nvPr/>
        </p:nvGrpSpPr>
        <p:grpSpPr>
          <a:xfrm>
            <a:off x="416559" y="786737"/>
            <a:ext cx="7330441" cy="1508755"/>
            <a:chOff x="416559" y="786737"/>
            <a:chExt cx="7330441" cy="1508755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B0731AF-290F-4B30-86A1-94A7557CCA1A}"/>
                </a:ext>
              </a:extLst>
            </p:cNvPr>
            <p:cNvGrpSpPr/>
            <p:nvPr/>
          </p:nvGrpSpPr>
          <p:grpSpPr>
            <a:xfrm>
              <a:off x="416560" y="786737"/>
              <a:ext cx="7330440" cy="1508755"/>
              <a:chOff x="553720" y="2015550"/>
              <a:chExt cx="7752080" cy="1180800"/>
            </a:xfrm>
          </p:grpSpPr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228180C5-40B8-4228-92A6-1ED1C0FDF3DC}"/>
                  </a:ext>
                </a:extLst>
              </p:cNvPr>
              <p:cNvSpPr/>
              <p:nvPr/>
            </p:nvSpPr>
            <p:spPr>
              <a:xfrm>
                <a:off x="553720" y="2015550"/>
                <a:ext cx="7752080" cy="1180800"/>
              </a:xfrm>
              <a:prstGeom prst="round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2" name="Rectangle: Rounded Corners 4">
                <a:extLst>
                  <a:ext uri="{FF2B5EF4-FFF2-40B4-BE49-F238E27FC236}">
                    <a16:creationId xmlns:a16="http://schemas.microsoft.com/office/drawing/2014/main" id="{87EC530D-77D3-49BB-B0B5-6703DBDF6FFF}"/>
                  </a:ext>
                </a:extLst>
              </p:cNvPr>
              <p:cNvSpPr txBox="1"/>
              <p:nvPr/>
            </p:nvSpPr>
            <p:spPr>
              <a:xfrm>
                <a:off x="611362" y="2073192"/>
                <a:ext cx="7636796" cy="106551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93010" tIns="0" rIns="293010" bIns="0" numCol="1" spcCol="1270" anchor="ctr" anchorCtr="0">
                <a:noAutofit/>
              </a:bodyPr>
              <a:lstStyle/>
              <a:p>
                <a:pPr marL="0" lvl="0" indent="0" algn="l" defTabSz="1778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SG" sz="4000" kern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9" name="Rectangle: Rounded Corners 4">
              <a:extLst>
                <a:ext uri="{FF2B5EF4-FFF2-40B4-BE49-F238E27FC236}">
                  <a16:creationId xmlns:a16="http://schemas.microsoft.com/office/drawing/2014/main" id="{7D9F98EE-2740-4E2B-8EB6-9D3DFD19B4F4}"/>
                </a:ext>
              </a:extLst>
            </p:cNvPr>
            <p:cNvSpPr txBox="1"/>
            <p:nvPr/>
          </p:nvSpPr>
          <p:spPr>
            <a:xfrm>
              <a:off x="416559" y="884514"/>
              <a:ext cx="7221426" cy="13614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3010" tIns="0" rIns="293010" bIns="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sz="40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SG" sz="40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</a:t>
              </a:r>
              <a:r>
                <a:rPr lang="vi-VN" sz="40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SG" sz="40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40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SG" sz="40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</a:t>
              </a:r>
              <a:r>
                <a:rPr lang="vi-VN" sz="40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SG" sz="40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40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duy</a:t>
              </a:r>
              <a:r>
                <a:rPr lang="en-SG" sz="40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40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r>
                <a:rPr lang="en-SG" sz="40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40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SG" sz="40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40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SG" sz="40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40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SG" sz="40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 </a:t>
              </a:r>
              <a:r>
                <a:rPr lang="en-SG" sz="40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SG" sz="40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40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SG" sz="40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+ </a:t>
              </a:r>
              <a:r>
                <a:rPr lang="en-SG" sz="40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SG" sz="40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40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SG" sz="40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40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endParaRPr lang="en-SG" sz="4000" i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DE8C4F4-545F-4CE4-83B0-D642CDC93A47}"/>
              </a:ext>
            </a:extLst>
          </p:cNvPr>
          <p:cNvGrpSpPr/>
          <p:nvPr/>
        </p:nvGrpSpPr>
        <p:grpSpPr>
          <a:xfrm>
            <a:off x="416560" y="2767456"/>
            <a:ext cx="7330440" cy="1508755"/>
            <a:chOff x="416560" y="2767456"/>
            <a:chExt cx="7330440" cy="1508755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2981D0E2-9CCD-4590-8CC3-4383103A287A}"/>
                </a:ext>
              </a:extLst>
            </p:cNvPr>
            <p:cNvGrpSpPr/>
            <p:nvPr/>
          </p:nvGrpSpPr>
          <p:grpSpPr>
            <a:xfrm>
              <a:off x="416560" y="2767456"/>
              <a:ext cx="7330440" cy="1508755"/>
              <a:chOff x="553720" y="3829950"/>
              <a:chExt cx="7752080" cy="1180800"/>
            </a:xfrm>
            <a:solidFill>
              <a:schemeClr val="accent5">
                <a:lumMod val="40000"/>
                <a:lumOff val="60000"/>
              </a:schemeClr>
            </a:solidFill>
          </p:grpSpPr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F7BBE161-2E5C-4D7F-B847-393814E90EA9}"/>
                  </a:ext>
                </a:extLst>
              </p:cNvPr>
              <p:cNvSpPr/>
              <p:nvPr/>
            </p:nvSpPr>
            <p:spPr>
              <a:xfrm>
                <a:off x="553720" y="3829950"/>
                <a:ext cx="7752080" cy="1180800"/>
              </a:xfrm>
              <a:prstGeom prst="roundRect">
                <a:avLst/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-5131841"/>
                  <a:satOff val="26649"/>
                  <a:lumOff val="-8627"/>
                  <a:alphaOff val="0"/>
                </a:schemeClr>
              </a:fillRef>
              <a:effectRef idx="0">
                <a:schemeClr val="accent2">
                  <a:hueOff val="-5131841"/>
                  <a:satOff val="26649"/>
                  <a:lumOff val="-8627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5" name="Rectangle: Rounded Corners 4">
                <a:extLst>
                  <a:ext uri="{FF2B5EF4-FFF2-40B4-BE49-F238E27FC236}">
                    <a16:creationId xmlns:a16="http://schemas.microsoft.com/office/drawing/2014/main" id="{4C505F46-152A-4C2A-B58A-12FD91C8CBDC}"/>
                  </a:ext>
                </a:extLst>
              </p:cNvPr>
              <p:cNvSpPr txBox="1"/>
              <p:nvPr/>
            </p:nvSpPr>
            <p:spPr>
              <a:xfrm>
                <a:off x="611362" y="3887592"/>
                <a:ext cx="7636796" cy="1065516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93010" tIns="0" rIns="293010" bIns="0" numCol="1" spcCol="1270" anchor="ctr" anchorCtr="0">
                <a:noAutofit/>
              </a:bodyPr>
              <a:lstStyle/>
              <a:p>
                <a:pPr marL="0" lvl="0" indent="0" algn="l" defTabSz="1778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SG" sz="4000" kern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1" name="Rectangle: Rounded Corners 4">
              <a:extLst>
                <a:ext uri="{FF2B5EF4-FFF2-40B4-BE49-F238E27FC236}">
                  <a16:creationId xmlns:a16="http://schemas.microsoft.com/office/drawing/2014/main" id="{9A0EACFD-1AF7-48F8-8355-36A8C009EE4D}"/>
                </a:ext>
              </a:extLst>
            </p:cNvPr>
            <p:cNvSpPr txBox="1"/>
            <p:nvPr/>
          </p:nvSpPr>
          <p:spPr>
            <a:xfrm>
              <a:off x="471066" y="2841107"/>
              <a:ext cx="7221426" cy="13614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3010" tIns="0" rIns="293010" bIns="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sz="40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SG" sz="40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40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SG" sz="40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40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thêm</a:t>
              </a:r>
              <a:r>
                <a:rPr lang="en-SG" sz="40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40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SG" sz="40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40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SG" sz="40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40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SG" sz="40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40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SG" sz="40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40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SG" sz="40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40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SG" sz="40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40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Viễn</a:t>
              </a:r>
              <a:r>
                <a:rPr lang="en-SG" sz="40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40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endParaRPr lang="en-SG" sz="4000" i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5713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>
            <a:extLst>
              <a:ext uri="{FF2B5EF4-FFF2-40B4-BE49-F238E27FC236}">
                <a16:creationId xmlns:a16="http://schemas.microsoft.com/office/drawing/2014/main" id="{DF1567C6-7578-48BF-8DB8-3045C9C5DCCF}"/>
              </a:ext>
            </a:extLst>
          </p:cNvPr>
          <p:cNvSpPr/>
          <p:nvPr/>
        </p:nvSpPr>
        <p:spPr>
          <a:xfrm>
            <a:off x="6609199" y="801895"/>
            <a:ext cx="5110105" cy="5037519"/>
          </a:xfrm>
          <a:prstGeom prst="ellipse">
            <a:avLst/>
          </a:prstGeom>
          <a:noFill/>
          <a:ln w="34925" cap="rnd">
            <a:solidFill>
              <a:srgbClr val="7B6A63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2749C251-965C-437C-8A0D-5A36EE8615BA}"/>
              </a:ext>
            </a:extLst>
          </p:cNvPr>
          <p:cNvGrpSpPr/>
          <p:nvPr/>
        </p:nvGrpSpPr>
        <p:grpSpPr>
          <a:xfrm>
            <a:off x="307469" y="2133600"/>
            <a:ext cx="5511919" cy="983226"/>
            <a:chOff x="245806" y="1661651"/>
            <a:chExt cx="5511919" cy="983226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F7B2D486-6BA1-444E-AA2D-1122695696E2}"/>
                </a:ext>
              </a:extLst>
            </p:cNvPr>
            <p:cNvSpPr/>
            <p:nvPr/>
          </p:nvSpPr>
          <p:spPr>
            <a:xfrm>
              <a:off x="245806" y="1661651"/>
              <a:ext cx="5511919" cy="983226"/>
            </a:xfrm>
            <a:prstGeom prst="rect">
              <a:avLst/>
            </a:prstGeom>
            <a:solidFill>
              <a:srgbClr val="7B6A63"/>
            </a:solidFill>
            <a:ln>
              <a:solidFill>
                <a:srgbClr val="7B6A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B4C9ECBB-8553-4F9F-ABE3-E37A51A0B9F7}"/>
                </a:ext>
              </a:extLst>
            </p:cNvPr>
            <p:cNvSpPr/>
            <p:nvPr/>
          </p:nvSpPr>
          <p:spPr>
            <a:xfrm>
              <a:off x="456274" y="1768543"/>
              <a:ext cx="5301451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SG" altLang="zh-CN" sz="4400" b="1" spc="6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Tạm</a:t>
              </a:r>
              <a:r>
                <a:rPr lang="en-SG" altLang="zh-CN" sz="4400" b="1" spc="600" dirty="0">
                  <a:solidFill>
                    <a:schemeClr val="bg1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SG" altLang="zh-CN" sz="4400" b="1" spc="6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biệt</a:t>
              </a:r>
              <a:r>
                <a:rPr lang="en-SG" altLang="zh-CN" sz="4400" b="1" spc="600" dirty="0">
                  <a:solidFill>
                    <a:schemeClr val="bg1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SG" altLang="zh-CN" sz="4400" b="1" spc="6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các</a:t>
              </a:r>
              <a:r>
                <a:rPr lang="en-SG" altLang="zh-CN" sz="4400" b="1" spc="600" dirty="0">
                  <a:solidFill>
                    <a:schemeClr val="bg1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SG" altLang="zh-CN" sz="4400" b="1" spc="6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em</a:t>
              </a:r>
              <a:endParaRPr lang="zh-CN" altLang="en-US" sz="4400" b="1" spc="600" dirty="0">
                <a:solidFill>
                  <a:schemeClr val="bg1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6A28B0D9-247C-40AB-965B-2186B47A2CD1}"/>
              </a:ext>
            </a:extLst>
          </p:cNvPr>
          <p:cNvGrpSpPr/>
          <p:nvPr/>
        </p:nvGrpSpPr>
        <p:grpSpPr>
          <a:xfrm>
            <a:off x="535828" y="3535556"/>
            <a:ext cx="5023108" cy="1446550"/>
            <a:chOff x="3887072" y="1494933"/>
            <a:chExt cx="5023108" cy="1446550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53F237E5-7603-48B7-9BCD-3514590A6533}"/>
                </a:ext>
              </a:extLst>
            </p:cNvPr>
            <p:cNvSpPr txBox="1"/>
            <p:nvPr/>
          </p:nvSpPr>
          <p:spPr>
            <a:xfrm>
              <a:off x="5027644" y="1494933"/>
              <a:ext cx="3882536" cy="144655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en-SG" altLang="zh-CN" sz="4400" b="1" dirty="0" err="1">
                  <a:solidFill>
                    <a:srgbClr val="7B6A63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Hẹn</a:t>
              </a:r>
              <a:r>
                <a:rPr lang="en-SG" altLang="zh-CN" sz="4400" b="1" dirty="0">
                  <a:solidFill>
                    <a:srgbClr val="7B6A63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SG" altLang="zh-CN" sz="4400" b="1" dirty="0" err="1">
                  <a:solidFill>
                    <a:srgbClr val="7B6A63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gặp</a:t>
              </a:r>
              <a:r>
                <a:rPr lang="en-SG" altLang="zh-CN" sz="4400" b="1" dirty="0">
                  <a:solidFill>
                    <a:srgbClr val="7B6A63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SG" altLang="zh-CN" sz="4400" b="1" dirty="0" err="1">
                  <a:solidFill>
                    <a:srgbClr val="7B6A63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lại</a:t>
              </a:r>
              <a:r>
                <a:rPr lang="en-SG" altLang="zh-CN" sz="4400" b="1" dirty="0">
                  <a:solidFill>
                    <a:srgbClr val="7B6A63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SG" altLang="zh-CN" sz="4400" b="1" dirty="0" err="1">
                  <a:solidFill>
                    <a:srgbClr val="7B6A63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vào</a:t>
              </a:r>
              <a:r>
                <a:rPr lang="en-SG" altLang="zh-CN" sz="4400" b="1" dirty="0">
                  <a:solidFill>
                    <a:srgbClr val="7B6A63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SG" altLang="zh-CN" sz="4400" b="1" dirty="0" err="1">
                  <a:solidFill>
                    <a:srgbClr val="7B6A63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tiết</a:t>
              </a:r>
              <a:r>
                <a:rPr lang="en-SG" altLang="zh-CN" sz="4400" b="1" dirty="0">
                  <a:solidFill>
                    <a:srgbClr val="7B6A63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SG" altLang="zh-CN" sz="4400" b="1" dirty="0" err="1">
                  <a:solidFill>
                    <a:srgbClr val="7B6A63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học</a:t>
              </a:r>
              <a:r>
                <a:rPr lang="en-SG" altLang="zh-CN" sz="4400" b="1" dirty="0">
                  <a:solidFill>
                    <a:srgbClr val="7B6A63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SG" altLang="zh-CN" sz="4400" b="1" dirty="0" err="1">
                  <a:solidFill>
                    <a:srgbClr val="7B6A63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tới</a:t>
              </a:r>
              <a:endParaRPr lang="zh-CN" altLang="en-US" sz="4400" b="1" dirty="0">
                <a:solidFill>
                  <a:srgbClr val="7B6A63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endParaRPr>
            </a:p>
          </p:txBody>
        </p:sp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B477043-1C02-4A3E-BC43-8712AA06A8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89" t="51919" r="-916" b="8744"/>
            <a:stretch/>
          </p:blipFill>
          <p:spPr>
            <a:xfrm>
              <a:off x="3887072" y="1551277"/>
              <a:ext cx="799613" cy="1175510"/>
            </a:xfrm>
            <a:prstGeom prst="rect">
              <a:avLst/>
            </a:prstGeom>
          </p:spPr>
        </p:pic>
      </p:grpSp>
      <p:pic>
        <p:nvPicPr>
          <p:cNvPr id="16" name="Picture 2" descr="Káº¿t quáº£ hÃ¬nh áº£nh cho bÃ¡c há»">
            <a:extLst>
              <a:ext uri="{FF2B5EF4-FFF2-40B4-BE49-F238E27FC236}">
                <a16:creationId xmlns:a16="http://schemas.microsoft.com/office/drawing/2014/main" id="{D759D669-6E7D-4031-990E-C49B036CA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426" y="995084"/>
            <a:ext cx="5288238" cy="503751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3">
            <a:extLst>
              <a:ext uri="{FF2B5EF4-FFF2-40B4-BE49-F238E27FC236}">
                <a16:creationId xmlns:a16="http://schemas.microsoft.com/office/drawing/2014/main" id="{F395E52E-89D1-416E-8589-CDD6F80CEE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89" t="51919" r="-916" b="8744"/>
          <a:stretch/>
        </p:blipFill>
        <p:spPr>
          <a:xfrm>
            <a:off x="8668520" y="4149213"/>
            <a:ext cx="1625129" cy="2389100"/>
          </a:xfrm>
          <a:prstGeom prst="rect">
            <a:avLst/>
          </a:prstGeom>
        </p:spPr>
      </p:pic>
      <p:pic>
        <p:nvPicPr>
          <p:cNvPr id="18" name="图片 2">
            <a:extLst>
              <a:ext uri="{FF2B5EF4-FFF2-40B4-BE49-F238E27FC236}">
                <a16:creationId xmlns:a16="http://schemas.microsoft.com/office/drawing/2014/main" id="{E5CEDDE4-CC3F-4607-A3DB-423B5A6DA7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73" b="60663"/>
          <a:stretch/>
        </p:blipFill>
        <p:spPr>
          <a:xfrm>
            <a:off x="9884010" y="4149213"/>
            <a:ext cx="1625129" cy="2389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28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자유형: 도형 52"/>
          <p:cNvSpPr/>
          <p:nvPr/>
        </p:nvSpPr>
        <p:spPr>
          <a:xfrm>
            <a:off x="2" y="0"/>
            <a:ext cx="8582025" cy="6858000"/>
          </a:xfrm>
          <a:custGeom>
            <a:avLst/>
            <a:gdLst>
              <a:gd name="connsiteX0" fmla="*/ 5238766 w 8582025"/>
              <a:gd name="connsiteY0" fmla="*/ 0 h 6858000"/>
              <a:gd name="connsiteX1" fmla="*/ 8582025 w 8582025"/>
              <a:gd name="connsiteY1" fmla="*/ 0 h 6858000"/>
              <a:gd name="connsiteX2" fmla="*/ 1876410 w 8582025"/>
              <a:gd name="connsiteY2" fmla="*/ 6858000 h 6858000"/>
              <a:gd name="connsiteX3" fmla="*/ 0 w 8582025"/>
              <a:gd name="connsiteY3" fmla="*/ 6858000 h 6858000"/>
              <a:gd name="connsiteX4" fmla="*/ 0 w 8582025"/>
              <a:gd name="connsiteY4" fmla="*/ 535781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82025" h="6858000">
                <a:moveTo>
                  <a:pt x="5238766" y="0"/>
                </a:moveTo>
                <a:lnTo>
                  <a:pt x="8582025" y="0"/>
                </a:lnTo>
                <a:lnTo>
                  <a:pt x="1876410" y="6858000"/>
                </a:lnTo>
                <a:lnTo>
                  <a:pt x="0" y="6858000"/>
                </a:lnTo>
                <a:lnTo>
                  <a:pt x="0" y="5357817"/>
                </a:lnTo>
                <a:close/>
              </a:path>
            </a:pathLst>
          </a:cu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43" name="TextBox 42"/>
          <p:cNvSpPr txBox="1"/>
          <p:nvPr/>
        </p:nvSpPr>
        <p:spPr>
          <a:xfrm flipH="1">
            <a:off x="7153521" y="2318657"/>
            <a:ext cx="4152563" cy="4081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ko-KR" sz="9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altLang="ko-KR" sz="9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ko-KR" sz="9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9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ko-KR" sz="9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9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altLang="ko-KR" sz="96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Graphic 12"/>
          <p:cNvSpPr/>
          <p:nvPr/>
        </p:nvSpPr>
        <p:spPr>
          <a:xfrm rot="1218983">
            <a:off x="3447026" y="3919760"/>
            <a:ext cx="613168" cy="613168"/>
          </a:xfrm>
          <a:custGeom>
            <a:avLst/>
            <a:gdLst>
              <a:gd name="connsiteX0" fmla="*/ 1546384 w 1800225"/>
              <a:gd name="connsiteY0" fmla="*/ 280885 h 1800225"/>
              <a:gd name="connsiteX1" fmla="*/ 1511141 w 1800225"/>
              <a:gd name="connsiteY1" fmla="*/ 279932 h 1800225"/>
              <a:gd name="connsiteX2" fmla="*/ 1467326 w 1800225"/>
              <a:gd name="connsiteY2" fmla="*/ 320890 h 1800225"/>
              <a:gd name="connsiteX3" fmla="*/ 1457801 w 1800225"/>
              <a:gd name="connsiteY3" fmla="*/ 275170 h 1800225"/>
              <a:gd name="connsiteX4" fmla="*/ 1427321 w 1800225"/>
              <a:gd name="connsiteY4" fmla="*/ 256120 h 1800225"/>
              <a:gd name="connsiteX5" fmla="*/ 1423511 w 1800225"/>
              <a:gd name="connsiteY5" fmla="*/ 257072 h 1800225"/>
              <a:gd name="connsiteX6" fmla="*/ 1408271 w 1800225"/>
              <a:gd name="connsiteY6" fmla="*/ 285647 h 1800225"/>
              <a:gd name="connsiteX7" fmla="*/ 1424464 w 1800225"/>
              <a:gd name="connsiteY7" fmla="*/ 361847 h 1800225"/>
              <a:gd name="connsiteX8" fmla="*/ 1424464 w 1800225"/>
              <a:gd name="connsiteY8" fmla="*/ 361847 h 1800225"/>
              <a:gd name="connsiteX9" fmla="*/ 1378744 w 1800225"/>
              <a:gd name="connsiteY9" fmla="*/ 405662 h 1800225"/>
              <a:gd name="connsiteX10" fmla="*/ 1378744 w 1800225"/>
              <a:gd name="connsiteY10" fmla="*/ 405662 h 1800225"/>
              <a:gd name="connsiteX11" fmla="*/ 1356836 w 1800225"/>
              <a:gd name="connsiteY11" fmla="*/ 306602 h 1800225"/>
              <a:gd name="connsiteX12" fmla="*/ 1326356 w 1800225"/>
              <a:gd name="connsiteY12" fmla="*/ 287552 h 1800225"/>
              <a:gd name="connsiteX13" fmla="*/ 1322546 w 1800225"/>
              <a:gd name="connsiteY13" fmla="*/ 288505 h 1800225"/>
              <a:gd name="connsiteX14" fmla="*/ 1307306 w 1800225"/>
              <a:gd name="connsiteY14" fmla="*/ 317080 h 1800225"/>
              <a:gd name="connsiteX15" fmla="*/ 1335881 w 1800225"/>
              <a:gd name="connsiteY15" fmla="*/ 445667 h 1800225"/>
              <a:gd name="connsiteX16" fmla="*/ 1335881 w 1800225"/>
              <a:gd name="connsiteY16" fmla="*/ 445667 h 1800225"/>
              <a:gd name="connsiteX17" fmla="*/ 1291114 w 1800225"/>
              <a:gd name="connsiteY17" fmla="*/ 488530 h 1800225"/>
              <a:gd name="connsiteX18" fmla="*/ 1291114 w 1800225"/>
              <a:gd name="connsiteY18" fmla="*/ 488530 h 1800225"/>
              <a:gd name="connsiteX19" fmla="*/ 1261586 w 1800225"/>
              <a:gd name="connsiteY19" fmla="*/ 353275 h 1800225"/>
              <a:gd name="connsiteX20" fmla="*/ 1231106 w 1800225"/>
              <a:gd name="connsiteY20" fmla="*/ 334225 h 1800225"/>
              <a:gd name="connsiteX21" fmla="*/ 1227296 w 1800225"/>
              <a:gd name="connsiteY21" fmla="*/ 335177 h 1800225"/>
              <a:gd name="connsiteX22" fmla="*/ 1212056 w 1800225"/>
              <a:gd name="connsiteY22" fmla="*/ 363752 h 1800225"/>
              <a:gd name="connsiteX23" fmla="*/ 1248251 w 1800225"/>
              <a:gd name="connsiteY23" fmla="*/ 529487 h 1800225"/>
              <a:gd name="connsiteX24" fmla="*/ 1193959 w 1800225"/>
              <a:gd name="connsiteY24" fmla="*/ 581875 h 1800225"/>
              <a:gd name="connsiteX25" fmla="*/ 1150144 w 1800225"/>
              <a:gd name="connsiteY25" fmla="*/ 372325 h 1800225"/>
              <a:gd name="connsiteX26" fmla="*/ 1134904 w 1800225"/>
              <a:gd name="connsiteY26" fmla="*/ 354227 h 1800225"/>
              <a:gd name="connsiteX27" fmla="*/ 1111091 w 1800225"/>
              <a:gd name="connsiteY27" fmla="*/ 356132 h 1800225"/>
              <a:gd name="connsiteX28" fmla="*/ 929164 w 1800225"/>
              <a:gd name="connsiteY28" fmla="*/ 471385 h 1800225"/>
              <a:gd name="connsiteX29" fmla="*/ 928211 w 1800225"/>
              <a:gd name="connsiteY29" fmla="*/ 396137 h 1800225"/>
              <a:gd name="connsiteX30" fmla="*/ 1072991 w 1800225"/>
              <a:gd name="connsiteY30" fmla="*/ 307555 h 1800225"/>
              <a:gd name="connsiteX31" fmla="*/ 1081564 w 1800225"/>
              <a:gd name="connsiteY31" fmla="*/ 272312 h 1800225"/>
              <a:gd name="connsiteX32" fmla="*/ 1046321 w 1800225"/>
              <a:gd name="connsiteY32" fmla="*/ 263740 h 1800225"/>
              <a:gd name="connsiteX33" fmla="*/ 929164 w 1800225"/>
              <a:gd name="connsiteY33" fmla="*/ 336130 h 1800225"/>
              <a:gd name="connsiteX34" fmla="*/ 929164 w 1800225"/>
              <a:gd name="connsiteY34" fmla="*/ 273265 h 1800225"/>
              <a:gd name="connsiteX35" fmla="*/ 1041559 w 1800225"/>
              <a:gd name="connsiteY35" fmla="*/ 203732 h 1800225"/>
              <a:gd name="connsiteX36" fmla="*/ 1050131 w 1800225"/>
              <a:gd name="connsiteY36" fmla="*/ 168490 h 1800225"/>
              <a:gd name="connsiteX37" fmla="*/ 1014889 w 1800225"/>
              <a:gd name="connsiteY37" fmla="*/ 159917 h 1800225"/>
              <a:gd name="connsiteX38" fmla="*/ 929164 w 1800225"/>
              <a:gd name="connsiteY38" fmla="*/ 212305 h 1800225"/>
              <a:gd name="connsiteX39" fmla="*/ 929164 w 1800225"/>
              <a:gd name="connsiteY39" fmla="*/ 149440 h 1800225"/>
              <a:gd name="connsiteX40" fmla="*/ 929164 w 1800225"/>
              <a:gd name="connsiteY40" fmla="*/ 148487 h 1800225"/>
              <a:gd name="connsiteX41" fmla="*/ 994886 w 1800225"/>
              <a:gd name="connsiteY41" fmla="*/ 107530 h 1800225"/>
              <a:gd name="connsiteX42" fmla="*/ 1003459 w 1800225"/>
              <a:gd name="connsiteY42" fmla="*/ 72287 h 1800225"/>
              <a:gd name="connsiteX43" fmla="*/ 968216 w 1800225"/>
              <a:gd name="connsiteY43" fmla="*/ 63715 h 1800225"/>
              <a:gd name="connsiteX44" fmla="*/ 929164 w 1800225"/>
              <a:gd name="connsiteY44" fmla="*/ 88480 h 1800225"/>
              <a:gd name="connsiteX45" fmla="*/ 929164 w 1800225"/>
              <a:gd name="connsiteY45" fmla="*/ 88480 h 1800225"/>
              <a:gd name="connsiteX46" fmla="*/ 929164 w 1800225"/>
              <a:gd name="connsiteY46" fmla="*/ 28472 h 1800225"/>
              <a:gd name="connsiteX47" fmla="*/ 902494 w 1800225"/>
              <a:gd name="connsiteY47" fmla="*/ 7517 h 1800225"/>
              <a:gd name="connsiteX48" fmla="*/ 892969 w 1800225"/>
              <a:gd name="connsiteY48" fmla="*/ 9422 h 1800225"/>
              <a:gd name="connsiteX49" fmla="*/ 876776 w 1800225"/>
              <a:gd name="connsiteY49" fmla="*/ 32282 h 1800225"/>
              <a:gd name="connsiteX50" fmla="*/ 876776 w 1800225"/>
              <a:gd name="connsiteY50" fmla="*/ 82765 h 1800225"/>
              <a:gd name="connsiteX51" fmla="*/ 852011 w 1800225"/>
              <a:gd name="connsiteY51" fmla="*/ 66572 h 1800225"/>
              <a:gd name="connsiteX52" fmla="*/ 829151 w 1800225"/>
              <a:gd name="connsiteY52" fmla="*/ 64667 h 1800225"/>
              <a:gd name="connsiteX53" fmla="*/ 817721 w 1800225"/>
              <a:gd name="connsiteY53" fmla="*/ 74192 h 1800225"/>
              <a:gd name="connsiteX54" fmla="*/ 824389 w 1800225"/>
              <a:gd name="connsiteY54" fmla="*/ 109435 h 1800225"/>
              <a:gd name="connsiteX55" fmla="*/ 877729 w 1800225"/>
              <a:gd name="connsiteY55" fmla="*/ 144677 h 1800225"/>
              <a:gd name="connsiteX56" fmla="*/ 876776 w 1800225"/>
              <a:gd name="connsiteY56" fmla="*/ 206590 h 1800225"/>
              <a:gd name="connsiteX57" fmla="*/ 807244 w 1800225"/>
              <a:gd name="connsiteY57" fmla="*/ 159917 h 1800225"/>
              <a:gd name="connsiteX58" fmla="*/ 783431 w 1800225"/>
              <a:gd name="connsiteY58" fmla="*/ 157060 h 1800225"/>
              <a:gd name="connsiteX59" fmla="*/ 772001 w 1800225"/>
              <a:gd name="connsiteY59" fmla="*/ 166585 h 1800225"/>
              <a:gd name="connsiteX60" fmla="*/ 778669 w 1800225"/>
              <a:gd name="connsiteY60" fmla="*/ 201827 h 1800225"/>
              <a:gd name="connsiteX61" fmla="*/ 877729 w 1800225"/>
              <a:gd name="connsiteY61" fmla="*/ 268502 h 1800225"/>
              <a:gd name="connsiteX62" fmla="*/ 877729 w 1800225"/>
              <a:gd name="connsiteY62" fmla="*/ 268502 h 1800225"/>
              <a:gd name="connsiteX63" fmla="*/ 877729 w 1800225"/>
              <a:gd name="connsiteY63" fmla="*/ 343750 h 1800225"/>
              <a:gd name="connsiteX64" fmla="*/ 754856 w 1800225"/>
              <a:gd name="connsiteY64" fmla="*/ 260882 h 1800225"/>
              <a:gd name="connsiteX65" fmla="*/ 731044 w 1800225"/>
              <a:gd name="connsiteY65" fmla="*/ 258025 h 1800225"/>
              <a:gd name="connsiteX66" fmla="*/ 719614 w 1800225"/>
              <a:gd name="connsiteY66" fmla="*/ 267550 h 1800225"/>
              <a:gd name="connsiteX67" fmla="*/ 726281 w 1800225"/>
              <a:gd name="connsiteY67" fmla="*/ 302792 h 1800225"/>
              <a:gd name="connsiteX68" fmla="*/ 878681 w 1800225"/>
              <a:gd name="connsiteY68" fmla="*/ 404710 h 1800225"/>
              <a:gd name="connsiteX69" fmla="*/ 878681 w 1800225"/>
              <a:gd name="connsiteY69" fmla="*/ 483767 h 1800225"/>
              <a:gd name="connsiteX70" fmla="*/ 707231 w 1800225"/>
              <a:gd name="connsiteY70" fmla="*/ 363752 h 1800225"/>
              <a:gd name="connsiteX71" fmla="*/ 683419 w 1800225"/>
              <a:gd name="connsiteY71" fmla="*/ 361847 h 1800225"/>
              <a:gd name="connsiteX72" fmla="*/ 668179 w 1800225"/>
              <a:gd name="connsiteY72" fmla="*/ 379945 h 1800225"/>
              <a:gd name="connsiteX73" fmla="*/ 628174 w 1800225"/>
              <a:gd name="connsiteY73" fmla="*/ 584732 h 1800225"/>
              <a:gd name="connsiteX74" fmla="*/ 573881 w 1800225"/>
              <a:gd name="connsiteY74" fmla="*/ 528535 h 1800225"/>
              <a:gd name="connsiteX75" fmla="*/ 611981 w 1800225"/>
              <a:gd name="connsiteY75" fmla="*/ 349465 h 1800225"/>
              <a:gd name="connsiteX76" fmla="*/ 592931 w 1800225"/>
              <a:gd name="connsiteY76" fmla="*/ 318985 h 1800225"/>
              <a:gd name="connsiteX77" fmla="*/ 577691 w 1800225"/>
              <a:gd name="connsiteY77" fmla="*/ 319937 h 1800225"/>
              <a:gd name="connsiteX78" fmla="*/ 562451 w 1800225"/>
              <a:gd name="connsiteY78" fmla="*/ 338035 h 1800225"/>
              <a:gd name="connsiteX79" fmla="*/ 531019 w 1800225"/>
              <a:gd name="connsiteY79" fmla="*/ 482815 h 1800225"/>
              <a:gd name="connsiteX80" fmla="*/ 478631 w 1800225"/>
              <a:gd name="connsiteY80" fmla="*/ 428522 h 1800225"/>
              <a:gd name="connsiteX81" fmla="*/ 478631 w 1800225"/>
              <a:gd name="connsiteY81" fmla="*/ 428522 h 1800225"/>
              <a:gd name="connsiteX82" fmla="*/ 504349 w 1800225"/>
              <a:gd name="connsiteY82" fmla="*/ 312317 h 1800225"/>
              <a:gd name="connsiteX83" fmla="*/ 485299 w 1800225"/>
              <a:gd name="connsiteY83" fmla="*/ 281837 h 1800225"/>
              <a:gd name="connsiteX84" fmla="*/ 470059 w 1800225"/>
              <a:gd name="connsiteY84" fmla="*/ 282790 h 1800225"/>
              <a:gd name="connsiteX85" fmla="*/ 454819 w 1800225"/>
              <a:gd name="connsiteY85" fmla="*/ 300887 h 1800225"/>
              <a:gd name="connsiteX86" fmla="*/ 437674 w 1800225"/>
              <a:gd name="connsiteY86" fmla="*/ 382802 h 1800225"/>
              <a:gd name="connsiteX87" fmla="*/ 393859 w 1800225"/>
              <a:gd name="connsiteY87" fmla="*/ 338987 h 1800225"/>
              <a:gd name="connsiteX88" fmla="*/ 407194 w 1800225"/>
              <a:gd name="connsiteY88" fmla="*/ 276122 h 1800225"/>
              <a:gd name="connsiteX89" fmla="*/ 388144 w 1800225"/>
              <a:gd name="connsiteY89" fmla="*/ 245642 h 1800225"/>
              <a:gd name="connsiteX90" fmla="*/ 373856 w 1800225"/>
              <a:gd name="connsiteY90" fmla="*/ 246595 h 1800225"/>
              <a:gd name="connsiteX91" fmla="*/ 358616 w 1800225"/>
              <a:gd name="connsiteY91" fmla="*/ 264692 h 1800225"/>
              <a:gd name="connsiteX92" fmla="*/ 352901 w 1800225"/>
              <a:gd name="connsiteY92" fmla="*/ 293267 h 1800225"/>
              <a:gd name="connsiteX93" fmla="*/ 317659 w 1800225"/>
              <a:gd name="connsiteY93" fmla="*/ 257072 h 1800225"/>
              <a:gd name="connsiteX94" fmla="*/ 290036 w 1800225"/>
              <a:gd name="connsiteY94" fmla="*/ 251357 h 1800225"/>
              <a:gd name="connsiteX95" fmla="*/ 282416 w 1800225"/>
              <a:gd name="connsiteY95" fmla="*/ 257072 h 1800225"/>
              <a:gd name="connsiteX96" fmla="*/ 281464 w 1800225"/>
              <a:gd name="connsiteY96" fmla="*/ 292315 h 1800225"/>
              <a:gd name="connsiteX97" fmla="*/ 323374 w 1800225"/>
              <a:gd name="connsiteY97" fmla="*/ 335177 h 1800225"/>
              <a:gd name="connsiteX98" fmla="*/ 323374 w 1800225"/>
              <a:gd name="connsiteY98" fmla="*/ 335177 h 1800225"/>
              <a:gd name="connsiteX99" fmla="*/ 277654 w 1800225"/>
              <a:gd name="connsiteY99" fmla="*/ 344702 h 1800225"/>
              <a:gd name="connsiteX100" fmla="*/ 258604 w 1800225"/>
              <a:gd name="connsiteY100" fmla="*/ 375182 h 1800225"/>
              <a:gd name="connsiteX101" fmla="*/ 289084 w 1800225"/>
              <a:gd name="connsiteY101" fmla="*/ 394232 h 1800225"/>
              <a:gd name="connsiteX102" fmla="*/ 364331 w 1800225"/>
              <a:gd name="connsiteY102" fmla="*/ 378040 h 1800225"/>
              <a:gd name="connsiteX103" fmla="*/ 364331 w 1800225"/>
              <a:gd name="connsiteY103" fmla="*/ 378040 h 1800225"/>
              <a:gd name="connsiteX104" fmla="*/ 407194 w 1800225"/>
              <a:gd name="connsiteY104" fmla="*/ 423760 h 1800225"/>
              <a:gd name="connsiteX105" fmla="*/ 309086 w 1800225"/>
              <a:gd name="connsiteY105" fmla="*/ 444715 h 1800225"/>
              <a:gd name="connsiteX106" fmla="*/ 290036 w 1800225"/>
              <a:gd name="connsiteY106" fmla="*/ 475195 h 1800225"/>
              <a:gd name="connsiteX107" fmla="*/ 320516 w 1800225"/>
              <a:gd name="connsiteY107" fmla="*/ 494245 h 1800225"/>
              <a:gd name="connsiteX108" fmla="*/ 449104 w 1800225"/>
              <a:gd name="connsiteY108" fmla="*/ 465670 h 1800225"/>
              <a:gd name="connsiteX109" fmla="*/ 491966 w 1800225"/>
              <a:gd name="connsiteY109" fmla="*/ 511390 h 1800225"/>
              <a:gd name="connsiteX110" fmla="*/ 356711 w 1800225"/>
              <a:gd name="connsiteY110" fmla="*/ 540917 h 1800225"/>
              <a:gd name="connsiteX111" fmla="*/ 337661 w 1800225"/>
              <a:gd name="connsiteY111" fmla="*/ 571397 h 1800225"/>
              <a:gd name="connsiteX112" fmla="*/ 368141 w 1800225"/>
              <a:gd name="connsiteY112" fmla="*/ 590447 h 1800225"/>
              <a:gd name="connsiteX113" fmla="*/ 533876 w 1800225"/>
              <a:gd name="connsiteY113" fmla="*/ 554252 h 1800225"/>
              <a:gd name="connsiteX114" fmla="*/ 585311 w 1800225"/>
              <a:gd name="connsiteY114" fmla="*/ 608545 h 1800225"/>
              <a:gd name="connsiteX115" fmla="*/ 371951 w 1800225"/>
              <a:gd name="connsiteY115" fmla="*/ 655217 h 1800225"/>
              <a:gd name="connsiteX116" fmla="*/ 353854 w 1800225"/>
              <a:gd name="connsiteY116" fmla="*/ 670457 h 1800225"/>
              <a:gd name="connsiteX117" fmla="*/ 355759 w 1800225"/>
              <a:gd name="connsiteY117" fmla="*/ 693317 h 1800225"/>
              <a:gd name="connsiteX118" fmla="*/ 471964 w 1800225"/>
              <a:gd name="connsiteY118" fmla="*/ 876197 h 1800225"/>
              <a:gd name="connsiteX119" fmla="*/ 395764 w 1800225"/>
              <a:gd name="connsiteY119" fmla="*/ 876197 h 1800225"/>
              <a:gd name="connsiteX120" fmla="*/ 307181 w 1800225"/>
              <a:gd name="connsiteY120" fmla="*/ 731417 h 1800225"/>
              <a:gd name="connsiteX121" fmla="*/ 275749 w 1800225"/>
              <a:gd name="connsiteY121" fmla="*/ 720940 h 1800225"/>
              <a:gd name="connsiteX122" fmla="*/ 271939 w 1800225"/>
              <a:gd name="connsiteY122" fmla="*/ 722845 h 1800225"/>
              <a:gd name="connsiteX123" fmla="*/ 263366 w 1800225"/>
              <a:gd name="connsiteY123" fmla="*/ 758087 h 1800225"/>
              <a:gd name="connsiteX124" fmla="*/ 335756 w 1800225"/>
              <a:gd name="connsiteY124" fmla="*/ 876197 h 1800225"/>
              <a:gd name="connsiteX125" fmla="*/ 335756 w 1800225"/>
              <a:gd name="connsiteY125" fmla="*/ 876197 h 1800225"/>
              <a:gd name="connsiteX126" fmla="*/ 273844 w 1800225"/>
              <a:gd name="connsiteY126" fmla="*/ 876197 h 1800225"/>
              <a:gd name="connsiteX127" fmla="*/ 272891 w 1800225"/>
              <a:gd name="connsiteY127" fmla="*/ 876197 h 1800225"/>
              <a:gd name="connsiteX128" fmla="*/ 203359 w 1800225"/>
              <a:gd name="connsiteY128" fmla="*/ 763802 h 1800225"/>
              <a:gd name="connsiteX129" fmla="*/ 171926 w 1800225"/>
              <a:gd name="connsiteY129" fmla="*/ 753325 h 1800225"/>
              <a:gd name="connsiteX130" fmla="*/ 168116 w 1800225"/>
              <a:gd name="connsiteY130" fmla="*/ 755230 h 1800225"/>
              <a:gd name="connsiteX131" fmla="*/ 159544 w 1800225"/>
              <a:gd name="connsiteY131" fmla="*/ 790472 h 1800225"/>
              <a:gd name="connsiteX132" fmla="*/ 212884 w 1800225"/>
              <a:gd name="connsiteY132" fmla="*/ 876197 h 1800225"/>
              <a:gd name="connsiteX133" fmla="*/ 212884 w 1800225"/>
              <a:gd name="connsiteY133" fmla="*/ 876197 h 1800225"/>
              <a:gd name="connsiteX134" fmla="*/ 150019 w 1800225"/>
              <a:gd name="connsiteY134" fmla="*/ 876197 h 1800225"/>
              <a:gd name="connsiteX135" fmla="*/ 150019 w 1800225"/>
              <a:gd name="connsiteY135" fmla="*/ 876197 h 1800225"/>
              <a:gd name="connsiteX136" fmla="*/ 109061 w 1800225"/>
              <a:gd name="connsiteY136" fmla="*/ 809522 h 1800225"/>
              <a:gd name="connsiteX137" fmla="*/ 77629 w 1800225"/>
              <a:gd name="connsiteY137" fmla="*/ 799045 h 1800225"/>
              <a:gd name="connsiteX138" fmla="*/ 73819 w 1800225"/>
              <a:gd name="connsiteY138" fmla="*/ 800950 h 1800225"/>
              <a:gd name="connsiteX139" fmla="*/ 65246 w 1800225"/>
              <a:gd name="connsiteY139" fmla="*/ 836192 h 1800225"/>
              <a:gd name="connsiteX140" fmla="*/ 90011 w 1800225"/>
              <a:gd name="connsiteY140" fmla="*/ 876197 h 1800225"/>
              <a:gd name="connsiteX141" fmla="*/ 30004 w 1800225"/>
              <a:gd name="connsiteY141" fmla="*/ 877150 h 1800225"/>
              <a:gd name="connsiteX142" fmla="*/ 7144 w 1800225"/>
              <a:gd name="connsiteY142" fmla="*/ 902867 h 1800225"/>
              <a:gd name="connsiteX143" fmla="*/ 32861 w 1800225"/>
              <a:gd name="connsiteY143" fmla="*/ 927632 h 1800225"/>
              <a:gd name="connsiteX144" fmla="*/ 82391 w 1800225"/>
              <a:gd name="connsiteY144" fmla="*/ 926680 h 1800225"/>
              <a:gd name="connsiteX145" fmla="*/ 83344 w 1800225"/>
              <a:gd name="connsiteY145" fmla="*/ 926680 h 1800225"/>
              <a:gd name="connsiteX146" fmla="*/ 67151 w 1800225"/>
              <a:gd name="connsiteY146" fmla="*/ 951445 h 1800225"/>
              <a:gd name="connsiteX147" fmla="*/ 73819 w 1800225"/>
              <a:gd name="connsiteY147" fmla="*/ 986687 h 1800225"/>
              <a:gd name="connsiteX148" fmla="*/ 109061 w 1800225"/>
              <a:gd name="connsiteY148" fmla="*/ 980020 h 1800225"/>
              <a:gd name="connsiteX149" fmla="*/ 144304 w 1800225"/>
              <a:gd name="connsiteY149" fmla="*/ 927632 h 1800225"/>
              <a:gd name="connsiteX150" fmla="*/ 207169 w 1800225"/>
              <a:gd name="connsiteY150" fmla="*/ 927632 h 1800225"/>
              <a:gd name="connsiteX151" fmla="*/ 207169 w 1800225"/>
              <a:gd name="connsiteY151" fmla="*/ 927632 h 1800225"/>
              <a:gd name="connsiteX152" fmla="*/ 159544 w 1800225"/>
              <a:gd name="connsiteY152" fmla="*/ 998117 h 1800225"/>
              <a:gd name="connsiteX153" fmla="*/ 166211 w 1800225"/>
              <a:gd name="connsiteY153" fmla="*/ 1033360 h 1800225"/>
              <a:gd name="connsiteX154" fmla="*/ 201454 w 1800225"/>
              <a:gd name="connsiteY154" fmla="*/ 1026692 h 1800225"/>
              <a:gd name="connsiteX155" fmla="*/ 268129 w 1800225"/>
              <a:gd name="connsiteY155" fmla="*/ 927632 h 1800225"/>
              <a:gd name="connsiteX156" fmla="*/ 342424 w 1800225"/>
              <a:gd name="connsiteY156" fmla="*/ 928585 h 1800225"/>
              <a:gd name="connsiteX157" fmla="*/ 260509 w 1800225"/>
              <a:gd name="connsiteY157" fmla="*/ 1051457 h 1800225"/>
              <a:gd name="connsiteX158" fmla="*/ 267176 w 1800225"/>
              <a:gd name="connsiteY158" fmla="*/ 1086700 h 1800225"/>
              <a:gd name="connsiteX159" fmla="*/ 302419 w 1800225"/>
              <a:gd name="connsiteY159" fmla="*/ 1080032 h 1800225"/>
              <a:gd name="connsiteX160" fmla="*/ 404336 w 1800225"/>
              <a:gd name="connsiteY160" fmla="*/ 928585 h 1800225"/>
              <a:gd name="connsiteX161" fmla="*/ 483394 w 1800225"/>
              <a:gd name="connsiteY161" fmla="*/ 928585 h 1800225"/>
              <a:gd name="connsiteX162" fmla="*/ 362426 w 1800225"/>
              <a:gd name="connsiteY162" fmla="*/ 1100035 h 1800225"/>
              <a:gd name="connsiteX163" fmla="*/ 360521 w 1800225"/>
              <a:gd name="connsiteY163" fmla="*/ 1123847 h 1800225"/>
              <a:gd name="connsiteX164" fmla="*/ 378619 w 1800225"/>
              <a:gd name="connsiteY164" fmla="*/ 1139088 h 1800225"/>
              <a:gd name="connsiteX165" fmla="*/ 584359 w 1800225"/>
              <a:gd name="connsiteY165" fmla="*/ 1177188 h 1800225"/>
              <a:gd name="connsiteX166" fmla="*/ 528161 w 1800225"/>
              <a:gd name="connsiteY166" fmla="*/ 1232433 h 1800225"/>
              <a:gd name="connsiteX167" fmla="*/ 349091 w 1800225"/>
              <a:gd name="connsiteY167" fmla="*/ 1193380 h 1800225"/>
              <a:gd name="connsiteX168" fmla="*/ 334804 w 1800225"/>
              <a:gd name="connsiteY168" fmla="*/ 1194332 h 1800225"/>
              <a:gd name="connsiteX169" fmla="*/ 319564 w 1800225"/>
              <a:gd name="connsiteY169" fmla="*/ 1212430 h 1800225"/>
              <a:gd name="connsiteX170" fmla="*/ 338614 w 1800225"/>
              <a:gd name="connsiteY170" fmla="*/ 1242910 h 1800225"/>
              <a:gd name="connsiteX171" fmla="*/ 483394 w 1800225"/>
              <a:gd name="connsiteY171" fmla="*/ 1274342 h 1800225"/>
              <a:gd name="connsiteX172" fmla="*/ 483394 w 1800225"/>
              <a:gd name="connsiteY172" fmla="*/ 1274342 h 1800225"/>
              <a:gd name="connsiteX173" fmla="*/ 429101 w 1800225"/>
              <a:gd name="connsiteY173" fmla="*/ 1326730 h 1800225"/>
              <a:gd name="connsiteX174" fmla="*/ 311944 w 1800225"/>
              <a:gd name="connsiteY174" fmla="*/ 1300060 h 1800225"/>
              <a:gd name="connsiteX175" fmla="*/ 296704 w 1800225"/>
              <a:gd name="connsiteY175" fmla="*/ 1301013 h 1800225"/>
              <a:gd name="connsiteX176" fmla="*/ 281464 w 1800225"/>
              <a:gd name="connsiteY176" fmla="*/ 1319110 h 1800225"/>
              <a:gd name="connsiteX177" fmla="*/ 300514 w 1800225"/>
              <a:gd name="connsiteY177" fmla="*/ 1349590 h 1800225"/>
              <a:gd name="connsiteX178" fmla="*/ 383381 w 1800225"/>
              <a:gd name="connsiteY178" fmla="*/ 1367688 h 1800225"/>
              <a:gd name="connsiteX179" fmla="*/ 337661 w 1800225"/>
              <a:gd name="connsiteY179" fmla="*/ 1411502 h 1800225"/>
              <a:gd name="connsiteX180" fmla="*/ 337661 w 1800225"/>
              <a:gd name="connsiteY180" fmla="*/ 1411502 h 1800225"/>
              <a:gd name="connsiteX181" fmla="*/ 275749 w 1800225"/>
              <a:gd name="connsiteY181" fmla="*/ 1398167 h 1800225"/>
              <a:gd name="connsiteX182" fmla="*/ 261461 w 1800225"/>
              <a:gd name="connsiteY182" fmla="*/ 1399120 h 1800225"/>
              <a:gd name="connsiteX183" fmla="*/ 246221 w 1800225"/>
              <a:gd name="connsiteY183" fmla="*/ 1417217 h 1800225"/>
              <a:gd name="connsiteX184" fmla="*/ 265271 w 1800225"/>
              <a:gd name="connsiteY184" fmla="*/ 1447697 h 1800225"/>
              <a:gd name="connsiteX185" fmla="*/ 293846 w 1800225"/>
              <a:gd name="connsiteY185" fmla="*/ 1454365 h 1800225"/>
              <a:gd name="connsiteX186" fmla="*/ 293846 w 1800225"/>
              <a:gd name="connsiteY186" fmla="*/ 1454365 h 1800225"/>
              <a:gd name="connsiteX187" fmla="*/ 257651 w 1800225"/>
              <a:gd name="connsiteY187" fmla="*/ 1488655 h 1800225"/>
              <a:gd name="connsiteX188" fmla="*/ 256699 w 1800225"/>
              <a:gd name="connsiteY188" fmla="*/ 1524850 h 1800225"/>
              <a:gd name="connsiteX189" fmla="*/ 291941 w 1800225"/>
              <a:gd name="connsiteY189" fmla="*/ 1525802 h 1800225"/>
              <a:gd name="connsiteX190" fmla="*/ 334804 w 1800225"/>
              <a:gd name="connsiteY190" fmla="*/ 1483892 h 1800225"/>
              <a:gd name="connsiteX191" fmla="*/ 334804 w 1800225"/>
              <a:gd name="connsiteY191" fmla="*/ 1483892 h 1800225"/>
              <a:gd name="connsiteX192" fmla="*/ 344329 w 1800225"/>
              <a:gd name="connsiteY192" fmla="*/ 1528660 h 1800225"/>
              <a:gd name="connsiteX193" fmla="*/ 374809 w 1800225"/>
              <a:gd name="connsiteY193" fmla="*/ 1547710 h 1800225"/>
              <a:gd name="connsiteX194" fmla="*/ 393859 w 1800225"/>
              <a:gd name="connsiteY194" fmla="*/ 1517230 h 1800225"/>
              <a:gd name="connsiteX195" fmla="*/ 377666 w 1800225"/>
              <a:gd name="connsiteY195" fmla="*/ 1441983 h 1800225"/>
              <a:gd name="connsiteX196" fmla="*/ 377666 w 1800225"/>
              <a:gd name="connsiteY196" fmla="*/ 1441983 h 1800225"/>
              <a:gd name="connsiteX197" fmla="*/ 423386 w 1800225"/>
              <a:gd name="connsiteY197" fmla="*/ 1398167 h 1800225"/>
              <a:gd name="connsiteX198" fmla="*/ 444341 w 1800225"/>
              <a:gd name="connsiteY198" fmla="*/ 1496275 h 1800225"/>
              <a:gd name="connsiteX199" fmla="*/ 474821 w 1800225"/>
              <a:gd name="connsiteY199" fmla="*/ 1515325 h 1800225"/>
              <a:gd name="connsiteX200" fmla="*/ 493871 w 1800225"/>
              <a:gd name="connsiteY200" fmla="*/ 1484845 h 1800225"/>
              <a:gd name="connsiteX201" fmla="*/ 466249 w 1800225"/>
              <a:gd name="connsiteY201" fmla="*/ 1356258 h 1800225"/>
              <a:gd name="connsiteX202" fmla="*/ 467201 w 1800225"/>
              <a:gd name="connsiteY202" fmla="*/ 1356258 h 1800225"/>
              <a:gd name="connsiteX203" fmla="*/ 511969 w 1800225"/>
              <a:gd name="connsiteY203" fmla="*/ 1313395 h 1800225"/>
              <a:gd name="connsiteX204" fmla="*/ 541496 w 1800225"/>
              <a:gd name="connsiteY204" fmla="*/ 1447697 h 1800225"/>
              <a:gd name="connsiteX205" fmla="*/ 571976 w 1800225"/>
              <a:gd name="connsiteY205" fmla="*/ 1466747 h 1800225"/>
              <a:gd name="connsiteX206" fmla="*/ 591026 w 1800225"/>
              <a:gd name="connsiteY206" fmla="*/ 1436267 h 1800225"/>
              <a:gd name="connsiteX207" fmla="*/ 554831 w 1800225"/>
              <a:gd name="connsiteY207" fmla="*/ 1270533 h 1800225"/>
              <a:gd name="connsiteX208" fmla="*/ 608171 w 1800225"/>
              <a:gd name="connsiteY208" fmla="*/ 1218145 h 1800225"/>
              <a:gd name="connsiteX209" fmla="*/ 651986 w 1800225"/>
              <a:gd name="connsiteY209" fmla="*/ 1429600 h 1800225"/>
              <a:gd name="connsiteX210" fmla="*/ 667226 w 1800225"/>
              <a:gd name="connsiteY210" fmla="*/ 1447697 h 1800225"/>
              <a:gd name="connsiteX211" fmla="*/ 691039 w 1800225"/>
              <a:gd name="connsiteY211" fmla="*/ 1445792 h 1800225"/>
              <a:gd name="connsiteX212" fmla="*/ 874871 w 1800225"/>
              <a:gd name="connsiteY212" fmla="*/ 1330540 h 1800225"/>
              <a:gd name="connsiteX213" fmla="*/ 874871 w 1800225"/>
              <a:gd name="connsiteY213" fmla="*/ 1405788 h 1800225"/>
              <a:gd name="connsiteX214" fmla="*/ 874871 w 1800225"/>
              <a:gd name="connsiteY214" fmla="*/ 1405788 h 1800225"/>
              <a:gd name="connsiteX215" fmla="*/ 731044 w 1800225"/>
              <a:gd name="connsiteY215" fmla="*/ 1497227 h 1800225"/>
              <a:gd name="connsiteX216" fmla="*/ 722471 w 1800225"/>
              <a:gd name="connsiteY216" fmla="*/ 1532470 h 1800225"/>
              <a:gd name="connsiteX217" fmla="*/ 757714 w 1800225"/>
              <a:gd name="connsiteY217" fmla="*/ 1541042 h 1800225"/>
              <a:gd name="connsiteX218" fmla="*/ 875824 w 1800225"/>
              <a:gd name="connsiteY218" fmla="*/ 1468652 h 1800225"/>
              <a:gd name="connsiteX219" fmla="*/ 875824 w 1800225"/>
              <a:gd name="connsiteY219" fmla="*/ 1468652 h 1800225"/>
              <a:gd name="connsiteX220" fmla="*/ 875824 w 1800225"/>
              <a:gd name="connsiteY220" fmla="*/ 1530565 h 1800225"/>
              <a:gd name="connsiteX221" fmla="*/ 875824 w 1800225"/>
              <a:gd name="connsiteY221" fmla="*/ 1530565 h 1800225"/>
              <a:gd name="connsiteX222" fmla="*/ 763429 w 1800225"/>
              <a:gd name="connsiteY222" fmla="*/ 1600097 h 1800225"/>
              <a:gd name="connsiteX223" fmla="*/ 754856 w 1800225"/>
              <a:gd name="connsiteY223" fmla="*/ 1635340 h 1800225"/>
              <a:gd name="connsiteX224" fmla="*/ 790099 w 1800225"/>
              <a:gd name="connsiteY224" fmla="*/ 1643913 h 1800225"/>
              <a:gd name="connsiteX225" fmla="*/ 875824 w 1800225"/>
              <a:gd name="connsiteY225" fmla="*/ 1590572 h 1800225"/>
              <a:gd name="connsiteX226" fmla="*/ 875824 w 1800225"/>
              <a:gd name="connsiteY226" fmla="*/ 1591525 h 1800225"/>
              <a:gd name="connsiteX227" fmla="*/ 875824 w 1800225"/>
              <a:gd name="connsiteY227" fmla="*/ 1654390 h 1800225"/>
              <a:gd name="connsiteX228" fmla="*/ 809149 w 1800225"/>
              <a:gd name="connsiteY228" fmla="*/ 1695347 h 1800225"/>
              <a:gd name="connsiteX229" fmla="*/ 800576 w 1800225"/>
              <a:gd name="connsiteY229" fmla="*/ 1730590 h 1800225"/>
              <a:gd name="connsiteX230" fmla="*/ 835819 w 1800225"/>
              <a:gd name="connsiteY230" fmla="*/ 1739163 h 1800225"/>
              <a:gd name="connsiteX231" fmla="*/ 875824 w 1800225"/>
              <a:gd name="connsiteY231" fmla="*/ 1714397 h 1800225"/>
              <a:gd name="connsiteX232" fmla="*/ 875824 w 1800225"/>
              <a:gd name="connsiteY232" fmla="*/ 1715350 h 1800225"/>
              <a:gd name="connsiteX233" fmla="*/ 875824 w 1800225"/>
              <a:gd name="connsiteY233" fmla="*/ 1774405 h 1800225"/>
              <a:gd name="connsiteX234" fmla="*/ 901541 w 1800225"/>
              <a:gd name="connsiteY234" fmla="*/ 1800122 h 1800225"/>
              <a:gd name="connsiteX235" fmla="*/ 926306 w 1800225"/>
              <a:gd name="connsiteY235" fmla="*/ 1774405 h 1800225"/>
              <a:gd name="connsiteX236" fmla="*/ 927259 w 1800225"/>
              <a:gd name="connsiteY236" fmla="*/ 1723922 h 1800225"/>
              <a:gd name="connsiteX237" fmla="*/ 927259 w 1800225"/>
              <a:gd name="connsiteY237" fmla="*/ 1723922 h 1800225"/>
              <a:gd name="connsiteX238" fmla="*/ 951071 w 1800225"/>
              <a:gd name="connsiteY238" fmla="*/ 1740115 h 1800225"/>
              <a:gd name="connsiteX239" fmla="*/ 986314 w 1800225"/>
              <a:gd name="connsiteY239" fmla="*/ 1733447 h 1800225"/>
              <a:gd name="connsiteX240" fmla="*/ 979646 w 1800225"/>
              <a:gd name="connsiteY240" fmla="*/ 1698205 h 1800225"/>
              <a:gd name="connsiteX241" fmla="*/ 926306 w 1800225"/>
              <a:gd name="connsiteY241" fmla="*/ 1662010 h 1800225"/>
              <a:gd name="connsiteX242" fmla="*/ 926306 w 1800225"/>
              <a:gd name="connsiteY242" fmla="*/ 1662010 h 1800225"/>
              <a:gd name="connsiteX243" fmla="*/ 926306 w 1800225"/>
              <a:gd name="connsiteY243" fmla="*/ 1600097 h 1800225"/>
              <a:gd name="connsiteX244" fmla="*/ 926306 w 1800225"/>
              <a:gd name="connsiteY244" fmla="*/ 1599145 h 1800225"/>
              <a:gd name="connsiteX245" fmla="*/ 926306 w 1800225"/>
              <a:gd name="connsiteY245" fmla="*/ 1599145 h 1800225"/>
              <a:gd name="connsiteX246" fmla="*/ 997744 w 1800225"/>
              <a:gd name="connsiteY246" fmla="*/ 1646770 h 1800225"/>
              <a:gd name="connsiteX247" fmla="*/ 1032986 w 1800225"/>
              <a:gd name="connsiteY247" fmla="*/ 1640102 h 1800225"/>
              <a:gd name="connsiteX248" fmla="*/ 1026319 w 1800225"/>
              <a:gd name="connsiteY248" fmla="*/ 1604860 h 1800225"/>
              <a:gd name="connsiteX249" fmla="*/ 927259 w 1800225"/>
              <a:gd name="connsiteY249" fmla="*/ 1538185 h 1800225"/>
              <a:gd name="connsiteX250" fmla="*/ 927259 w 1800225"/>
              <a:gd name="connsiteY250" fmla="*/ 1538185 h 1800225"/>
              <a:gd name="connsiteX251" fmla="*/ 928211 w 1800225"/>
              <a:gd name="connsiteY251" fmla="*/ 1463890 h 1800225"/>
              <a:gd name="connsiteX252" fmla="*/ 928211 w 1800225"/>
              <a:gd name="connsiteY252" fmla="*/ 1463890 h 1800225"/>
              <a:gd name="connsiteX253" fmla="*/ 1051084 w 1800225"/>
              <a:gd name="connsiteY253" fmla="*/ 1546758 h 1800225"/>
              <a:gd name="connsiteX254" fmla="*/ 1086326 w 1800225"/>
              <a:gd name="connsiteY254" fmla="*/ 1540090 h 1800225"/>
              <a:gd name="connsiteX255" fmla="*/ 1079659 w 1800225"/>
              <a:gd name="connsiteY255" fmla="*/ 1504847 h 1800225"/>
              <a:gd name="connsiteX256" fmla="*/ 927259 w 1800225"/>
              <a:gd name="connsiteY256" fmla="*/ 1402930 h 1800225"/>
              <a:gd name="connsiteX257" fmla="*/ 927259 w 1800225"/>
              <a:gd name="connsiteY257" fmla="*/ 1402930 h 1800225"/>
              <a:gd name="connsiteX258" fmla="*/ 927259 w 1800225"/>
              <a:gd name="connsiteY258" fmla="*/ 1323872 h 1800225"/>
              <a:gd name="connsiteX259" fmla="*/ 1097756 w 1800225"/>
              <a:gd name="connsiteY259" fmla="*/ 1443888 h 1800225"/>
              <a:gd name="connsiteX260" fmla="*/ 1136809 w 1800225"/>
              <a:gd name="connsiteY260" fmla="*/ 1427695 h 1800225"/>
              <a:gd name="connsiteX261" fmla="*/ 1176814 w 1800225"/>
              <a:gd name="connsiteY261" fmla="*/ 1222907 h 1800225"/>
              <a:gd name="connsiteX262" fmla="*/ 1231106 w 1800225"/>
              <a:gd name="connsiteY262" fmla="*/ 1279105 h 1800225"/>
              <a:gd name="connsiteX263" fmla="*/ 1231106 w 1800225"/>
              <a:gd name="connsiteY263" fmla="*/ 1279105 h 1800225"/>
              <a:gd name="connsiteX264" fmla="*/ 1192054 w 1800225"/>
              <a:gd name="connsiteY264" fmla="*/ 1458175 h 1800225"/>
              <a:gd name="connsiteX265" fmla="*/ 1211104 w 1800225"/>
              <a:gd name="connsiteY265" fmla="*/ 1487702 h 1800225"/>
              <a:gd name="connsiteX266" fmla="*/ 1241584 w 1800225"/>
              <a:gd name="connsiteY266" fmla="*/ 1468652 h 1800225"/>
              <a:gd name="connsiteX267" fmla="*/ 1273016 w 1800225"/>
              <a:gd name="connsiteY267" fmla="*/ 1323872 h 1800225"/>
              <a:gd name="connsiteX268" fmla="*/ 1273016 w 1800225"/>
              <a:gd name="connsiteY268" fmla="*/ 1323872 h 1800225"/>
              <a:gd name="connsiteX269" fmla="*/ 1325404 w 1800225"/>
              <a:gd name="connsiteY269" fmla="*/ 1377213 h 1800225"/>
              <a:gd name="connsiteX270" fmla="*/ 1325404 w 1800225"/>
              <a:gd name="connsiteY270" fmla="*/ 1377213 h 1800225"/>
              <a:gd name="connsiteX271" fmla="*/ 1300639 w 1800225"/>
              <a:gd name="connsiteY271" fmla="*/ 1494370 h 1800225"/>
              <a:gd name="connsiteX272" fmla="*/ 1319689 w 1800225"/>
              <a:gd name="connsiteY272" fmla="*/ 1524850 h 1800225"/>
              <a:gd name="connsiteX273" fmla="*/ 1350169 w 1800225"/>
              <a:gd name="connsiteY273" fmla="*/ 1505800 h 1800225"/>
              <a:gd name="connsiteX274" fmla="*/ 1368266 w 1800225"/>
              <a:gd name="connsiteY274" fmla="*/ 1421980 h 1800225"/>
              <a:gd name="connsiteX275" fmla="*/ 1368266 w 1800225"/>
              <a:gd name="connsiteY275" fmla="*/ 1421980 h 1800225"/>
              <a:gd name="connsiteX276" fmla="*/ 1368266 w 1800225"/>
              <a:gd name="connsiteY276" fmla="*/ 1422933 h 1800225"/>
              <a:gd name="connsiteX277" fmla="*/ 1411129 w 1800225"/>
              <a:gd name="connsiteY277" fmla="*/ 1467700 h 1800225"/>
              <a:gd name="connsiteX278" fmla="*/ 1411129 w 1800225"/>
              <a:gd name="connsiteY278" fmla="*/ 1467700 h 1800225"/>
              <a:gd name="connsiteX279" fmla="*/ 1397794 w 1800225"/>
              <a:gd name="connsiteY279" fmla="*/ 1530565 h 1800225"/>
              <a:gd name="connsiteX280" fmla="*/ 1416844 w 1800225"/>
              <a:gd name="connsiteY280" fmla="*/ 1561045 h 1800225"/>
              <a:gd name="connsiteX281" fmla="*/ 1447324 w 1800225"/>
              <a:gd name="connsiteY281" fmla="*/ 1541995 h 1800225"/>
              <a:gd name="connsiteX282" fmla="*/ 1453039 w 1800225"/>
              <a:gd name="connsiteY282" fmla="*/ 1513420 h 1800225"/>
              <a:gd name="connsiteX283" fmla="*/ 1453039 w 1800225"/>
              <a:gd name="connsiteY283" fmla="*/ 1513420 h 1800225"/>
              <a:gd name="connsiteX284" fmla="*/ 1488281 w 1800225"/>
              <a:gd name="connsiteY284" fmla="*/ 1549615 h 1800225"/>
              <a:gd name="connsiteX285" fmla="*/ 1523524 w 1800225"/>
              <a:gd name="connsiteY285" fmla="*/ 1550567 h 1800225"/>
              <a:gd name="connsiteX286" fmla="*/ 1524476 w 1800225"/>
              <a:gd name="connsiteY286" fmla="*/ 1514372 h 1800225"/>
              <a:gd name="connsiteX287" fmla="*/ 1483519 w 1800225"/>
              <a:gd name="connsiteY287" fmla="*/ 1472463 h 1800225"/>
              <a:gd name="connsiteX288" fmla="*/ 1482566 w 1800225"/>
              <a:gd name="connsiteY288" fmla="*/ 1471510 h 1800225"/>
              <a:gd name="connsiteX289" fmla="*/ 1528286 w 1800225"/>
              <a:gd name="connsiteY289" fmla="*/ 1461985 h 1800225"/>
              <a:gd name="connsiteX290" fmla="*/ 1547336 w 1800225"/>
              <a:gd name="connsiteY290" fmla="*/ 1431505 h 1800225"/>
              <a:gd name="connsiteX291" fmla="*/ 1516856 w 1800225"/>
              <a:gd name="connsiteY291" fmla="*/ 1412455 h 1800225"/>
              <a:gd name="connsiteX292" fmla="*/ 1440656 w 1800225"/>
              <a:gd name="connsiteY292" fmla="*/ 1428647 h 1800225"/>
              <a:gd name="connsiteX293" fmla="*/ 1397794 w 1800225"/>
              <a:gd name="connsiteY293" fmla="*/ 1379117 h 1800225"/>
              <a:gd name="connsiteX294" fmla="*/ 1397794 w 1800225"/>
              <a:gd name="connsiteY294" fmla="*/ 1379117 h 1800225"/>
              <a:gd name="connsiteX295" fmla="*/ 1495901 w 1800225"/>
              <a:gd name="connsiteY295" fmla="*/ 1358163 h 1800225"/>
              <a:gd name="connsiteX296" fmla="*/ 1514951 w 1800225"/>
              <a:gd name="connsiteY296" fmla="*/ 1327683 h 1800225"/>
              <a:gd name="connsiteX297" fmla="*/ 1484471 w 1800225"/>
              <a:gd name="connsiteY297" fmla="*/ 1308633 h 1800225"/>
              <a:gd name="connsiteX298" fmla="*/ 1355884 w 1800225"/>
              <a:gd name="connsiteY298" fmla="*/ 1336255 h 1800225"/>
              <a:gd name="connsiteX299" fmla="*/ 1355884 w 1800225"/>
              <a:gd name="connsiteY299" fmla="*/ 1336255 h 1800225"/>
              <a:gd name="connsiteX300" fmla="*/ 1313021 w 1800225"/>
              <a:gd name="connsiteY300" fmla="*/ 1291488 h 1800225"/>
              <a:gd name="connsiteX301" fmla="*/ 1313021 w 1800225"/>
              <a:gd name="connsiteY301" fmla="*/ 1291488 h 1800225"/>
              <a:gd name="connsiteX302" fmla="*/ 1448276 w 1800225"/>
              <a:gd name="connsiteY302" fmla="*/ 1261960 h 1800225"/>
              <a:gd name="connsiteX303" fmla="*/ 1467326 w 1800225"/>
              <a:gd name="connsiteY303" fmla="*/ 1231480 h 1800225"/>
              <a:gd name="connsiteX304" fmla="*/ 1436846 w 1800225"/>
              <a:gd name="connsiteY304" fmla="*/ 1212430 h 1800225"/>
              <a:gd name="connsiteX305" fmla="*/ 1271111 w 1800225"/>
              <a:gd name="connsiteY305" fmla="*/ 1248625 h 1800225"/>
              <a:gd name="connsiteX306" fmla="*/ 1271111 w 1800225"/>
              <a:gd name="connsiteY306" fmla="*/ 1248625 h 1800225"/>
              <a:gd name="connsiteX307" fmla="*/ 1218724 w 1800225"/>
              <a:gd name="connsiteY307" fmla="*/ 1194332 h 1800225"/>
              <a:gd name="connsiteX308" fmla="*/ 1431131 w 1800225"/>
              <a:gd name="connsiteY308" fmla="*/ 1150517 h 1800225"/>
              <a:gd name="connsiteX309" fmla="*/ 1449229 w 1800225"/>
              <a:gd name="connsiteY309" fmla="*/ 1135277 h 1800225"/>
              <a:gd name="connsiteX310" fmla="*/ 1447324 w 1800225"/>
              <a:gd name="connsiteY310" fmla="*/ 1112417 h 1800225"/>
              <a:gd name="connsiteX311" fmla="*/ 1332071 w 1800225"/>
              <a:gd name="connsiteY311" fmla="*/ 929537 h 1800225"/>
              <a:gd name="connsiteX312" fmla="*/ 1407319 w 1800225"/>
              <a:gd name="connsiteY312" fmla="*/ 929537 h 1800225"/>
              <a:gd name="connsiteX313" fmla="*/ 1495901 w 1800225"/>
              <a:gd name="connsiteY313" fmla="*/ 1073365 h 1800225"/>
              <a:gd name="connsiteX314" fmla="*/ 1531144 w 1800225"/>
              <a:gd name="connsiteY314" fmla="*/ 1081938 h 1800225"/>
              <a:gd name="connsiteX315" fmla="*/ 1539716 w 1800225"/>
              <a:gd name="connsiteY315" fmla="*/ 1046695 h 1800225"/>
              <a:gd name="connsiteX316" fmla="*/ 1467326 w 1800225"/>
              <a:gd name="connsiteY316" fmla="*/ 929537 h 1800225"/>
              <a:gd name="connsiteX317" fmla="*/ 1529239 w 1800225"/>
              <a:gd name="connsiteY317" fmla="*/ 929537 h 1800225"/>
              <a:gd name="connsiteX318" fmla="*/ 1530191 w 1800225"/>
              <a:gd name="connsiteY318" fmla="*/ 929537 h 1800225"/>
              <a:gd name="connsiteX319" fmla="*/ 1598771 w 1800225"/>
              <a:gd name="connsiteY319" fmla="*/ 1040980 h 1800225"/>
              <a:gd name="connsiteX320" fmla="*/ 1634014 w 1800225"/>
              <a:gd name="connsiteY320" fmla="*/ 1049552 h 1800225"/>
              <a:gd name="connsiteX321" fmla="*/ 1642586 w 1800225"/>
              <a:gd name="connsiteY321" fmla="*/ 1014310 h 1800225"/>
              <a:gd name="connsiteX322" fmla="*/ 1590199 w 1800225"/>
              <a:gd name="connsiteY322" fmla="*/ 928585 h 1800225"/>
              <a:gd name="connsiteX323" fmla="*/ 1653064 w 1800225"/>
              <a:gd name="connsiteY323" fmla="*/ 928585 h 1800225"/>
              <a:gd name="connsiteX324" fmla="*/ 1653064 w 1800225"/>
              <a:gd name="connsiteY324" fmla="*/ 928585 h 1800225"/>
              <a:gd name="connsiteX325" fmla="*/ 1694021 w 1800225"/>
              <a:gd name="connsiteY325" fmla="*/ 994307 h 1800225"/>
              <a:gd name="connsiteX326" fmla="*/ 1729264 w 1800225"/>
              <a:gd name="connsiteY326" fmla="*/ 1002880 h 1800225"/>
              <a:gd name="connsiteX327" fmla="*/ 1737836 w 1800225"/>
              <a:gd name="connsiteY327" fmla="*/ 967637 h 1800225"/>
              <a:gd name="connsiteX328" fmla="*/ 1714024 w 1800225"/>
              <a:gd name="connsiteY328" fmla="*/ 928585 h 1800225"/>
              <a:gd name="connsiteX329" fmla="*/ 1714024 w 1800225"/>
              <a:gd name="connsiteY329" fmla="*/ 928585 h 1800225"/>
              <a:gd name="connsiteX330" fmla="*/ 1774031 w 1800225"/>
              <a:gd name="connsiteY330" fmla="*/ 928585 h 1800225"/>
              <a:gd name="connsiteX331" fmla="*/ 1798796 w 1800225"/>
              <a:gd name="connsiteY331" fmla="*/ 902867 h 1800225"/>
              <a:gd name="connsiteX332" fmla="*/ 1773079 w 1800225"/>
              <a:gd name="connsiteY332" fmla="*/ 877150 h 1800225"/>
              <a:gd name="connsiteX333" fmla="*/ 1722596 w 1800225"/>
              <a:gd name="connsiteY333" fmla="*/ 878102 h 1800225"/>
              <a:gd name="connsiteX334" fmla="*/ 1722596 w 1800225"/>
              <a:gd name="connsiteY334" fmla="*/ 878102 h 1800225"/>
              <a:gd name="connsiteX335" fmla="*/ 1738789 w 1800225"/>
              <a:gd name="connsiteY335" fmla="*/ 853337 h 1800225"/>
              <a:gd name="connsiteX336" fmla="*/ 1732121 w 1800225"/>
              <a:gd name="connsiteY336" fmla="*/ 818095 h 1800225"/>
              <a:gd name="connsiteX337" fmla="*/ 1708309 w 1800225"/>
              <a:gd name="connsiteY337" fmla="*/ 815237 h 1800225"/>
              <a:gd name="connsiteX338" fmla="*/ 1696879 w 1800225"/>
              <a:gd name="connsiteY338" fmla="*/ 824762 h 1800225"/>
              <a:gd name="connsiteX339" fmla="*/ 1661636 w 1800225"/>
              <a:gd name="connsiteY339" fmla="*/ 877150 h 1800225"/>
              <a:gd name="connsiteX340" fmla="*/ 1661636 w 1800225"/>
              <a:gd name="connsiteY340" fmla="*/ 877150 h 1800225"/>
              <a:gd name="connsiteX341" fmla="*/ 1598771 w 1800225"/>
              <a:gd name="connsiteY341" fmla="*/ 877150 h 1800225"/>
              <a:gd name="connsiteX342" fmla="*/ 1646396 w 1800225"/>
              <a:gd name="connsiteY342" fmla="*/ 806665 h 1800225"/>
              <a:gd name="connsiteX343" fmla="*/ 1639729 w 1800225"/>
              <a:gd name="connsiteY343" fmla="*/ 771422 h 1800225"/>
              <a:gd name="connsiteX344" fmla="*/ 1615916 w 1800225"/>
              <a:gd name="connsiteY344" fmla="*/ 768565 h 1800225"/>
              <a:gd name="connsiteX345" fmla="*/ 1604486 w 1800225"/>
              <a:gd name="connsiteY345" fmla="*/ 778090 h 1800225"/>
              <a:gd name="connsiteX346" fmla="*/ 1537811 w 1800225"/>
              <a:gd name="connsiteY346" fmla="*/ 877150 h 1800225"/>
              <a:gd name="connsiteX347" fmla="*/ 1462564 w 1800225"/>
              <a:gd name="connsiteY347" fmla="*/ 877150 h 1800225"/>
              <a:gd name="connsiteX348" fmla="*/ 1462564 w 1800225"/>
              <a:gd name="connsiteY348" fmla="*/ 877150 h 1800225"/>
              <a:gd name="connsiteX349" fmla="*/ 1545431 w 1800225"/>
              <a:gd name="connsiteY349" fmla="*/ 754277 h 1800225"/>
              <a:gd name="connsiteX350" fmla="*/ 1538764 w 1800225"/>
              <a:gd name="connsiteY350" fmla="*/ 719035 h 1800225"/>
              <a:gd name="connsiteX351" fmla="*/ 1514951 w 1800225"/>
              <a:gd name="connsiteY351" fmla="*/ 716177 h 1800225"/>
              <a:gd name="connsiteX352" fmla="*/ 1503521 w 1800225"/>
              <a:gd name="connsiteY352" fmla="*/ 725702 h 1800225"/>
              <a:gd name="connsiteX353" fmla="*/ 1401604 w 1800225"/>
              <a:gd name="connsiteY353" fmla="*/ 878102 h 1800225"/>
              <a:gd name="connsiteX354" fmla="*/ 1322546 w 1800225"/>
              <a:gd name="connsiteY354" fmla="*/ 877150 h 1800225"/>
              <a:gd name="connsiteX355" fmla="*/ 1443514 w 1800225"/>
              <a:gd name="connsiteY355" fmla="*/ 706652 h 1800225"/>
              <a:gd name="connsiteX356" fmla="*/ 1445419 w 1800225"/>
              <a:gd name="connsiteY356" fmla="*/ 682840 h 1800225"/>
              <a:gd name="connsiteX357" fmla="*/ 1427321 w 1800225"/>
              <a:gd name="connsiteY357" fmla="*/ 667600 h 1800225"/>
              <a:gd name="connsiteX358" fmla="*/ 1221581 w 1800225"/>
              <a:gd name="connsiteY358" fmla="*/ 628547 h 1800225"/>
              <a:gd name="connsiteX359" fmla="*/ 1278731 w 1800225"/>
              <a:gd name="connsiteY359" fmla="*/ 573302 h 1800225"/>
              <a:gd name="connsiteX360" fmla="*/ 1456849 w 1800225"/>
              <a:gd name="connsiteY360" fmla="*/ 611402 h 1800225"/>
              <a:gd name="connsiteX361" fmla="*/ 1487329 w 1800225"/>
              <a:gd name="connsiteY361" fmla="*/ 592352 h 1800225"/>
              <a:gd name="connsiteX362" fmla="*/ 1468279 w 1800225"/>
              <a:gd name="connsiteY362" fmla="*/ 561872 h 1800225"/>
              <a:gd name="connsiteX363" fmla="*/ 1321594 w 1800225"/>
              <a:gd name="connsiteY363" fmla="*/ 532345 h 1800225"/>
              <a:gd name="connsiteX364" fmla="*/ 1374934 w 1800225"/>
              <a:gd name="connsiteY364" fmla="*/ 479957 h 1800225"/>
              <a:gd name="connsiteX365" fmla="*/ 1492091 w 1800225"/>
              <a:gd name="connsiteY365" fmla="*/ 504722 h 1800225"/>
              <a:gd name="connsiteX366" fmla="*/ 1522571 w 1800225"/>
              <a:gd name="connsiteY366" fmla="*/ 485672 h 1800225"/>
              <a:gd name="connsiteX367" fmla="*/ 1503521 w 1800225"/>
              <a:gd name="connsiteY367" fmla="*/ 455192 h 1800225"/>
              <a:gd name="connsiteX368" fmla="*/ 1420654 w 1800225"/>
              <a:gd name="connsiteY368" fmla="*/ 437095 h 1800225"/>
              <a:gd name="connsiteX369" fmla="*/ 1420654 w 1800225"/>
              <a:gd name="connsiteY369" fmla="*/ 437095 h 1800225"/>
              <a:gd name="connsiteX370" fmla="*/ 1466374 w 1800225"/>
              <a:gd name="connsiteY370" fmla="*/ 393280 h 1800225"/>
              <a:gd name="connsiteX371" fmla="*/ 1528286 w 1800225"/>
              <a:gd name="connsiteY371" fmla="*/ 406615 h 1800225"/>
              <a:gd name="connsiteX372" fmla="*/ 1558766 w 1800225"/>
              <a:gd name="connsiteY372" fmla="*/ 387565 h 1800225"/>
              <a:gd name="connsiteX373" fmla="*/ 1539716 w 1800225"/>
              <a:gd name="connsiteY373" fmla="*/ 357085 h 1800225"/>
              <a:gd name="connsiteX374" fmla="*/ 1510189 w 1800225"/>
              <a:gd name="connsiteY374" fmla="*/ 350417 h 1800225"/>
              <a:gd name="connsiteX375" fmla="*/ 1510189 w 1800225"/>
              <a:gd name="connsiteY375" fmla="*/ 350417 h 1800225"/>
              <a:gd name="connsiteX376" fmla="*/ 1546384 w 1800225"/>
              <a:gd name="connsiteY376" fmla="*/ 316127 h 1800225"/>
              <a:gd name="connsiteX377" fmla="*/ 1546384 w 1800225"/>
              <a:gd name="connsiteY377" fmla="*/ 280885 h 1800225"/>
              <a:gd name="connsiteX378" fmla="*/ 1257776 w 1800225"/>
              <a:gd name="connsiteY378" fmla="*/ 879055 h 1800225"/>
              <a:gd name="connsiteX379" fmla="*/ 1110139 w 1800225"/>
              <a:gd name="connsiteY379" fmla="*/ 880007 h 1800225"/>
              <a:gd name="connsiteX380" fmla="*/ 1109186 w 1800225"/>
              <a:gd name="connsiteY380" fmla="*/ 828572 h 1800225"/>
              <a:gd name="connsiteX381" fmla="*/ 1102519 w 1800225"/>
              <a:gd name="connsiteY381" fmla="*/ 811427 h 1800225"/>
              <a:gd name="connsiteX382" fmla="*/ 1068229 w 1800225"/>
              <a:gd name="connsiteY382" fmla="*/ 774280 h 1800225"/>
              <a:gd name="connsiteX383" fmla="*/ 1175861 w 1800225"/>
              <a:gd name="connsiteY383" fmla="*/ 671410 h 1800225"/>
              <a:gd name="connsiteX384" fmla="*/ 1376839 w 1800225"/>
              <a:gd name="connsiteY384" fmla="*/ 710462 h 1800225"/>
              <a:gd name="connsiteX385" fmla="*/ 1258729 w 1800225"/>
              <a:gd name="connsiteY385" fmla="*/ 877150 h 1800225"/>
              <a:gd name="connsiteX386" fmla="*/ 1257776 w 1800225"/>
              <a:gd name="connsiteY386" fmla="*/ 879055 h 1800225"/>
              <a:gd name="connsiteX387" fmla="*/ 1059656 w 1800225"/>
              <a:gd name="connsiteY387" fmla="*/ 879055 h 1800225"/>
              <a:gd name="connsiteX388" fmla="*/ 1060609 w 1800225"/>
              <a:gd name="connsiteY388" fmla="*/ 929537 h 1800225"/>
              <a:gd name="connsiteX389" fmla="*/ 1061561 w 1800225"/>
              <a:gd name="connsiteY389" fmla="*/ 969542 h 1800225"/>
              <a:gd name="connsiteX390" fmla="*/ 1032034 w 1800225"/>
              <a:gd name="connsiteY390" fmla="*/ 997165 h 1800225"/>
              <a:gd name="connsiteX391" fmla="*/ 994886 w 1800225"/>
              <a:gd name="connsiteY391" fmla="*/ 1031455 h 1800225"/>
              <a:gd name="connsiteX392" fmla="*/ 965359 w 1800225"/>
              <a:gd name="connsiteY392" fmla="*/ 1059077 h 1800225"/>
              <a:gd name="connsiteX393" fmla="*/ 925354 w 1800225"/>
              <a:gd name="connsiteY393" fmla="*/ 1060030 h 1800225"/>
              <a:gd name="connsiteX394" fmla="*/ 874871 w 1800225"/>
              <a:gd name="connsiteY394" fmla="*/ 1060982 h 1800225"/>
              <a:gd name="connsiteX395" fmla="*/ 834866 w 1800225"/>
              <a:gd name="connsiteY395" fmla="*/ 1061935 h 1800225"/>
              <a:gd name="connsiteX396" fmla="*/ 807244 w 1800225"/>
              <a:gd name="connsiteY396" fmla="*/ 1032407 h 1800225"/>
              <a:gd name="connsiteX397" fmla="*/ 772954 w 1800225"/>
              <a:gd name="connsiteY397" fmla="*/ 995260 h 1800225"/>
              <a:gd name="connsiteX398" fmla="*/ 745331 w 1800225"/>
              <a:gd name="connsiteY398" fmla="*/ 965732 h 1800225"/>
              <a:gd name="connsiteX399" fmla="*/ 744379 w 1800225"/>
              <a:gd name="connsiteY399" fmla="*/ 925727 h 1800225"/>
              <a:gd name="connsiteX400" fmla="*/ 743426 w 1800225"/>
              <a:gd name="connsiteY400" fmla="*/ 875245 h 1800225"/>
              <a:gd name="connsiteX401" fmla="*/ 742474 w 1800225"/>
              <a:gd name="connsiteY401" fmla="*/ 835240 h 1800225"/>
              <a:gd name="connsiteX402" fmla="*/ 772001 w 1800225"/>
              <a:gd name="connsiteY402" fmla="*/ 807617 h 1800225"/>
              <a:gd name="connsiteX403" fmla="*/ 809149 w 1800225"/>
              <a:gd name="connsiteY403" fmla="*/ 773327 h 1800225"/>
              <a:gd name="connsiteX404" fmla="*/ 838676 w 1800225"/>
              <a:gd name="connsiteY404" fmla="*/ 745705 h 1800225"/>
              <a:gd name="connsiteX405" fmla="*/ 878681 w 1800225"/>
              <a:gd name="connsiteY405" fmla="*/ 744752 h 1800225"/>
              <a:gd name="connsiteX406" fmla="*/ 929164 w 1800225"/>
              <a:gd name="connsiteY406" fmla="*/ 743800 h 1800225"/>
              <a:gd name="connsiteX407" fmla="*/ 969169 w 1800225"/>
              <a:gd name="connsiteY407" fmla="*/ 742847 h 1800225"/>
              <a:gd name="connsiteX408" fmla="*/ 996791 w 1800225"/>
              <a:gd name="connsiteY408" fmla="*/ 772375 h 1800225"/>
              <a:gd name="connsiteX409" fmla="*/ 1031081 w 1800225"/>
              <a:gd name="connsiteY409" fmla="*/ 809522 h 1800225"/>
              <a:gd name="connsiteX410" fmla="*/ 1057751 w 1800225"/>
              <a:gd name="connsiteY410" fmla="*/ 839050 h 1800225"/>
              <a:gd name="connsiteX411" fmla="*/ 1059656 w 1800225"/>
              <a:gd name="connsiteY411" fmla="*/ 879055 h 1800225"/>
              <a:gd name="connsiteX412" fmla="*/ 1178719 w 1800225"/>
              <a:gd name="connsiteY412" fmla="*/ 1150517 h 1800225"/>
              <a:gd name="connsiteX413" fmla="*/ 1066324 w 1800225"/>
              <a:gd name="connsiteY413" fmla="*/ 1033360 h 1800225"/>
              <a:gd name="connsiteX414" fmla="*/ 1103471 w 1800225"/>
              <a:gd name="connsiteY414" fmla="*/ 999070 h 1800225"/>
              <a:gd name="connsiteX415" fmla="*/ 1112044 w 1800225"/>
              <a:gd name="connsiteY415" fmla="*/ 980020 h 1800225"/>
              <a:gd name="connsiteX416" fmla="*/ 1111091 w 1800225"/>
              <a:gd name="connsiteY416" fmla="*/ 929537 h 1800225"/>
              <a:gd name="connsiteX417" fmla="*/ 1272064 w 1800225"/>
              <a:gd name="connsiteY417" fmla="*/ 928585 h 1800225"/>
              <a:gd name="connsiteX418" fmla="*/ 1384459 w 1800225"/>
              <a:gd name="connsiteY418" fmla="*/ 1107655 h 1800225"/>
              <a:gd name="connsiteX419" fmla="*/ 1178719 w 1800225"/>
              <a:gd name="connsiteY419" fmla="*/ 1150517 h 1800225"/>
              <a:gd name="connsiteX420" fmla="*/ 926306 w 1800225"/>
              <a:gd name="connsiteY420" fmla="*/ 1260055 h 1800225"/>
              <a:gd name="connsiteX421" fmla="*/ 925354 w 1800225"/>
              <a:gd name="connsiteY421" fmla="*/ 1111465 h 1800225"/>
              <a:gd name="connsiteX422" fmla="*/ 975836 w 1800225"/>
              <a:gd name="connsiteY422" fmla="*/ 1110513 h 1800225"/>
              <a:gd name="connsiteX423" fmla="*/ 992981 w 1800225"/>
              <a:gd name="connsiteY423" fmla="*/ 1103845 h 1800225"/>
              <a:gd name="connsiteX424" fmla="*/ 1030129 w 1800225"/>
              <a:gd name="connsiteY424" fmla="*/ 1069555 h 1800225"/>
              <a:gd name="connsiteX425" fmla="*/ 1132999 w 1800225"/>
              <a:gd name="connsiteY425" fmla="*/ 1177188 h 1800225"/>
              <a:gd name="connsiteX426" fmla="*/ 1093946 w 1800225"/>
              <a:gd name="connsiteY426" fmla="*/ 1378165 h 1800225"/>
              <a:gd name="connsiteX427" fmla="*/ 926306 w 1800225"/>
              <a:gd name="connsiteY427" fmla="*/ 1260055 h 1800225"/>
              <a:gd name="connsiteX428" fmla="*/ 652939 w 1800225"/>
              <a:gd name="connsiteY428" fmla="*/ 1179092 h 1800225"/>
              <a:gd name="connsiteX429" fmla="*/ 769144 w 1800225"/>
              <a:gd name="connsiteY429" fmla="*/ 1067650 h 1800225"/>
              <a:gd name="connsiteX430" fmla="*/ 803434 w 1800225"/>
              <a:gd name="connsiteY430" fmla="*/ 1104797 h 1800225"/>
              <a:gd name="connsiteX431" fmla="*/ 822484 w 1800225"/>
              <a:gd name="connsiteY431" fmla="*/ 1112417 h 1800225"/>
              <a:gd name="connsiteX432" fmla="*/ 872966 w 1800225"/>
              <a:gd name="connsiteY432" fmla="*/ 1111465 h 1800225"/>
              <a:gd name="connsiteX433" fmla="*/ 872966 w 1800225"/>
              <a:gd name="connsiteY433" fmla="*/ 1274342 h 1800225"/>
              <a:gd name="connsiteX434" fmla="*/ 694849 w 1800225"/>
              <a:gd name="connsiteY434" fmla="*/ 1386738 h 1800225"/>
              <a:gd name="connsiteX435" fmla="*/ 652939 w 1800225"/>
              <a:gd name="connsiteY435" fmla="*/ 1179092 h 1800225"/>
              <a:gd name="connsiteX436" fmla="*/ 545306 w 1800225"/>
              <a:gd name="connsiteY436" fmla="*/ 926680 h 1800225"/>
              <a:gd name="connsiteX437" fmla="*/ 693896 w 1800225"/>
              <a:gd name="connsiteY437" fmla="*/ 925727 h 1800225"/>
              <a:gd name="connsiteX438" fmla="*/ 694849 w 1800225"/>
              <a:gd name="connsiteY438" fmla="*/ 976210 h 1800225"/>
              <a:gd name="connsiteX439" fmla="*/ 701516 w 1800225"/>
              <a:gd name="connsiteY439" fmla="*/ 993355 h 1800225"/>
              <a:gd name="connsiteX440" fmla="*/ 735806 w 1800225"/>
              <a:gd name="connsiteY440" fmla="*/ 1030502 h 1800225"/>
              <a:gd name="connsiteX441" fmla="*/ 628174 w 1800225"/>
              <a:gd name="connsiteY441" fmla="*/ 1132420 h 1800225"/>
              <a:gd name="connsiteX442" fmla="*/ 627221 w 1800225"/>
              <a:gd name="connsiteY442" fmla="*/ 1131467 h 1800225"/>
              <a:gd name="connsiteX443" fmla="*/ 426244 w 1800225"/>
              <a:gd name="connsiteY443" fmla="*/ 1093367 h 1800225"/>
              <a:gd name="connsiteX444" fmla="*/ 545306 w 1800225"/>
              <a:gd name="connsiteY444" fmla="*/ 926680 h 1800225"/>
              <a:gd name="connsiteX445" fmla="*/ 626269 w 1800225"/>
              <a:gd name="connsiteY445" fmla="*/ 654265 h 1800225"/>
              <a:gd name="connsiteX446" fmla="*/ 737711 w 1800225"/>
              <a:gd name="connsiteY446" fmla="*/ 770470 h 1800225"/>
              <a:gd name="connsiteX447" fmla="*/ 700564 w 1800225"/>
              <a:gd name="connsiteY447" fmla="*/ 804760 h 1800225"/>
              <a:gd name="connsiteX448" fmla="*/ 691991 w 1800225"/>
              <a:gd name="connsiteY448" fmla="*/ 823810 h 1800225"/>
              <a:gd name="connsiteX449" fmla="*/ 692944 w 1800225"/>
              <a:gd name="connsiteY449" fmla="*/ 875245 h 1800225"/>
              <a:gd name="connsiteX450" fmla="*/ 531971 w 1800225"/>
              <a:gd name="connsiteY450" fmla="*/ 876197 h 1800225"/>
              <a:gd name="connsiteX451" fmla="*/ 418624 w 1800225"/>
              <a:gd name="connsiteY451" fmla="*/ 697127 h 1800225"/>
              <a:gd name="connsiteX452" fmla="*/ 626269 w 1800225"/>
              <a:gd name="connsiteY452" fmla="*/ 654265 h 1800225"/>
              <a:gd name="connsiteX453" fmla="*/ 877729 w 1800225"/>
              <a:gd name="connsiteY453" fmla="*/ 545680 h 1800225"/>
              <a:gd name="connsiteX454" fmla="*/ 877729 w 1800225"/>
              <a:gd name="connsiteY454" fmla="*/ 695222 h 1800225"/>
              <a:gd name="connsiteX455" fmla="*/ 827246 w 1800225"/>
              <a:gd name="connsiteY455" fmla="*/ 696175 h 1800225"/>
              <a:gd name="connsiteX456" fmla="*/ 817721 w 1800225"/>
              <a:gd name="connsiteY456" fmla="*/ 698080 h 1800225"/>
              <a:gd name="connsiteX457" fmla="*/ 810101 w 1800225"/>
              <a:gd name="connsiteY457" fmla="*/ 703795 h 1800225"/>
              <a:gd name="connsiteX458" fmla="*/ 773906 w 1800225"/>
              <a:gd name="connsiteY458" fmla="*/ 738085 h 1800225"/>
              <a:gd name="connsiteX459" fmla="*/ 671989 w 1800225"/>
              <a:gd name="connsiteY459" fmla="*/ 629500 h 1800225"/>
              <a:gd name="connsiteX460" fmla="*/ 711041 w 1800225"/>
              <a:gd name="connsiteY460" fmla="*/ 428522 h 1800225"/>
              <a:gd name="connsiteX461" fmla="*/ 877729 w 1800225"/>
              <a:gd name="connsiteY461" fmla="*/ 545680 h 1800225"/>
              <a:gd name="connsiteX462" fmla="*/ 1151096 w 1800225"/>
              <a:gd name="connsiteY462" fmla="*/ 626642 h 1800225"/>
              <a:gd name="connsiteX463" fmla="*/ 1034891 w 1800225"/>
              <a:gd name="connsiteY463" fmla="*/ 738085 h 1800225"/>
              <a:gd name="connsiteX464" fmla="*/ 999649 w 1800225"/>
              <a:gd name="connsiteY464" fmla="*/ 699985 h 1800225"/>
              <a:gd name="connsiteX465" fmla="*/ 980599 w 1800225"/>
              <a:gd name="connsiteY465" fmla="*/ 692365 h 1800225"/>
              <a:gd name="connsiteX466" fmla="*/ 929164 w 1800225"/>
              <a:gd name="connsiteY466" fmla="*/ 693317 h 1800225"/>
              <a:gd name="connsiteX467" fmla="*/ 928211 w 1800225"/>
              <a:gd name="connsiteY467" fmla="*/ 532345 h 1800225"/>
              <a:gd name="connsiteX468" fmla="*/ 1107281 w 1800225"/>
              <a:gd name="connsiteY468" fmla="*/ 419950 h 1800225"/>
              <a:gd name="connsiteX469" fmla="*/ 1151096 w 1800225"/>
              <a:gd name="connsiteY469" fmla="*/ 626642 h 1800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</a:cxnLst>
            <a:rect l="l" t="t" r="r" b="b"/>
            <a:pathLst>
              <a:path w="1800225" h="1800225">
                <a:moveTo>
                  <a:pt x="1546384" y="280885"/>
                </a:moveTo>
                <a:cubicBezTo>
                  <a:pt x="1536859" y="270407"/>
                  <a:pt x="1520666" y="270407"/>
                  <a:pt x="1511141" y="279932"/>
                </a:cubicBezTo>
                <a:lnTo>
                  <a:pt x="1467326" y="320890"/>
                </a:lnTo>
                <a:lnTo>
                  <a:pt x="1457801" y="275170"/>
                </a:lnTo>
                <a:cubicBezTo>
                  <a:pt x="1454944" y="261835"/>
                  <a:pt x="1441609" y="253262"/>
                  <a:pt x="1427321" y="256120"/>
                </a:cubicBezTo>
                <a:cubicBezTo>
                  <a:pt x="1426369" y="256120"/>
                  <a:pt x="1424464" y="257072"/>
                  <a:pt x="1423511" y="257072"/>
                </a:cubicBezTo>
                <a:cubicBezTo>
                  <a:pt x="1412081" y="261835"/>
                  <a:pt x="1405414" y="273265"/>
                  <a:pt x="1408271" y="285647"/>
                </a:cubicBezTo>
                <a:lnTo>
                  <a:pt x="1424464" y="361847"/>
                </a:lnTo>
                <a:lnTo>
                  <a:pt x="1424464" y="361847"/>
                </a:lnTo>
                <a:lnTo>
                  <a:pt x="1378744" y="405662"/>
                </a:lnTo>
                <a:lnTo>
                  <a:pt x="1378744" y="405662"/>
                </a:lnTo>
                <a:lnTo>
                  <a:pt x="1356836" y="306602"/>
                </a:lnTo>
                <a:cubicBezTo>
                  <a:pt x="1353979" y="293267"/>
                  <a:pt x="1340644" y="284695"/>
                  <a:pt x="1326356" y="287552"/>
                </a:cubicBezTo>
                <a:cubicBezTo>
                  <a:pt x="1324451" y="287552"/>
                  <a:pt x="1323499" y="288505"/>
                  <a:pt x="1322546" y="288505"/>
                </a:cubicBezTo>
                <a:cubicBezTo>
                  <a:pt x="1311116" y="293267"/>
                  <a:pt x="1304449" y="304697"/>
                  <a:pt x="1307306" y="317080"/>
                </a:cubicBezTo>
                <a:lnTo>
                  <a:pt x="1335881" y="445667"/>
                </a:lnTo>
                <a:lnTo>
                  <a:pt x="1335881" y="445667"/>
                </a:lnTo>
                <a:lnTo>
                  <a:pt x="1291114" y="488530"/>
                </a:lnTo>
                <a:lnTo>
                  <a:pt x="1291114" y="488530"/>
                </a:lnTo>
                <a:lnTo>
                  <a:pt x="1261586" y="353275"/>
                </a:lnTo>
                <a:cubicBezTo>
                  <a:pt x="1258729" y="339940"/>
                  <a:pt x="1245394" y="331367"/>
                  <a:pt x="1231106" y="334225"/>
                </a:cubicBezTo>
                <a:cubicBezTo>
                  <a:pt x="1230154" y="334225"/>
                  <a:pt x="1228249" y="335177"/>
                  <a:pt x="1227296" y="335177"/>
                </a:cubicBezTo>
                <a:cubicBezTo>
                  <a:pt x="1215866" y="339940"/>
                  <a:pt x="1209199" y="352322"/>
                  <a:pt x="1212056" y="363752"/>
                </a:cubicBezTo>
                <a:lnTo>
                  <a:pt x="1248251" y="529487"/>
                </a:lnTo>
                <a:lnTo>
                  <a:pt x="1193959" y="581875"/>
                </a:lnTo>
                <a:lnTo>
                  <a:pt x="1150144" y="372325"/>
                </a:lnTo>
                <a:cubicBezTo>
                  <a:pt x="1148239" y="364705"/>
                  <a:pt x="1142524" y="358037"/>
                  <a:pt x="1134904" y="354227"/>
                </a:cubicBezTo>
                <a:cubicBezTo>
                  <a:pt x="1127284" y="351370"/>
                  <a:pt x="1118711" y="352322"/>
                  <a:pt x="1111091" y="356132"/>
                </a:cubicBezTo>
                <a:lnTo>
                  <a:pt x="929164" y="471385"/>
                </a:lnTo>
                <a:lnTo>
                  <a:pt x="928211" y="396137"/>
                </a:lnTo>
                <a:lnTo>
                  <a:pt x="1072991" y="307555"/>
                </a:lnTo>
                <a:cubicBezTo>
                  <a:pt x="1084421" y="299935"/>
                  <a:pt x="1088231" y="284695"/>
                  <a:pt x="1081564" y="272312"/>
                </a:cubicBezTo>
                <a:cubicBezTo>
                  <a:pt x="1073944" y="259930"/>
                  <a:pt x="1058704" y="256120"/>
                  <a:pt x="1046321" y="263740"/>
                </a:cubicBezTo>
                <a:lnTo>
                  <a:pt x="929164" y="336130"/>
                </a:lnTo>
                <a:lnTo>
                  <a:pt x="929164" y="273265"/>
                </a:lnTo>
                <a:lnTo>
                  <a:pt x="1041559" y="203732"/>
                </a:lnTo>
                <a:cubicBezTo>
                  <a:pt x="1053941" y="196112"/>
                  <a:pt x="1056799" y="180872"/>
                  <a:pt x="1050131" y="168490"/>
                </a:cubicBezTo>
                <a:cubicBezTo>
                  <a:pt x="1042511" y="156107"/>
                  <a:pt x="1027271" y="152297"/>
                  <a:pt x="1014889" y="159917"/>
                </a:cubicBezTo>
                <a:lnTo>
                  <a:pt x="929164" y="212305"/>
                </a:lnTo>
                <a:lnTo>
                  <a:pt x="929164" y="149440"/>
                </a:lnTo>
                <a:lnTo>
                  <a:pt x="929164" y="148487"/>
                </a:lnTo>
                <a:lnTo>
                  <a:pt x="994886" y="107530"/>
                </a:lnTo>
                <a:cubicBezTo>
                  <a:pt x="1006316" y="99910"/>
                  <a:pt x="1010126" y="84670"/>
                  <a:pt x="1003459" y="72287"/>
                </a:cubicBezTo>
                <a:cubicBezTo>
                  <a:pt x="995839" y="59905"/>
                  <a:pt x="980599" y="56095"/>
                  <a:pt x="968216" y="63715"/>
                </a:cubicBezTo>
                <a:lnTo>
                  <a:pt x="929164" y="88480"/>
                </a:lnTo>
                <a:lnTo>
                  <a:pt x="929164" y="88480"/>
                </a:lnTo>
                <a:lnTo>
                  <a:pt x="929164" y="28472"/>
                </a:lnTo>
                <a:cubicBezTo>
                  <a:pt x="927259" y="17995"/>
                  <a:pt x="915829" y="7517"/>
                  <a:pt x="902494" y="7517"/>
                </a:cubicBezTo>
                <a:cubicBezTo>
                  <a:pt x="898684" y="6565"/>
                  <a:pt x="895826" y="7517"/>
                  <a:pt x="892969" y="9422"/>
                </a:cubicBezTo>
                <a:cubicBezTo>
                  <a:pt x="883444" y="13232"/>
                  <a:pt x="877729" y="21805"/>
                  <a:pt x="876776" y="32282"/>
                </a:cubicBezTo>
                <a:lnTo>
                  <a:pt x="876776" y="82765"/>
                </a:lnTo>
                <a:lnTo>
                  <a:pt x="852011" y="66572"/>
                </a:lnTo>
                <a:cubicBezTo>
                  <a:pt x="845344" y="61810"/>
                  <a:pt x="836771" y="60857"/>
                  <a:pt x="829151" y="64667"/>
                </a:cubicBezTo>
                <a:cubicBezTo>
                  <a:pt x="824389" y="66572"/>
                  <a:pt x="820579" y="69430"/>
                  <a:pt x="817721" y="74192"/>
                </a:cubicBezTo>
                <a:cubicBezTo>
                  <a:pt x="810101" y="85622"/>
                  <a:pt x="812959" y="101815"/>
                  <a:pt x="824389" y="109435"/>
                </a:cubicBezTo>
                <a:lnTo>
                  <a:pt x="877729" y="144677"/>
                </a:lnTo>
                <a:lnTo>
                  <a:pt x="876776" y="206590"/>
                </a:lnTo>
                <a:lnTo>
                  <a:pt x="807244" y="159917"/>
                </a:lnTo>
                <a:cubicBezTo>
                  <a:pt x="799624" y="155155"/>
                  <a:pt x="791051" y="154202"/>
                  <a:pt x="783431" y="157060"/>
                </a:cubicBezTo>
                <a:cubicBezTo>
                  <a:pt x="778669" y="158965"/>
                  <a:pt x="774859" y="161822"/>
                  <a:pt x="772001" y="166585"/>
                </a:cubicBezTo>
                <a:cubicBezTo>
                  <a:pt x="764381" y="178015"/>
                  <a:pt x="767239" y="194207"/>
                  <a:pt x="778669" y="201827"/>
                </a:cubicBezTo>
                <a:lnTo>
                  <a:pt x="877729" y="268502"/>
                </a:lnTo>
                <a:lnTo>
                  <a:pt x="877729" y="268502"/>
                </a:lnTo>
                <a:lnTo>
                  <a:pt x="877729" y="343750"/>
                </a:lnTo>
                <a:lnTo>
                  <a:pt x="754856" y="260882"/>
                </a:lnTo>
                <a:cubicBezTo>
                  <a:pt x="747236" y="256120"/>
                  <a:pt x="738664" y="255167"/>
                  <a:pt x="731044" y="258025"/>
                </a:cubicBezTo>
                <a:cubicBezTo>
                  <a:pt x="726281" y="259930"/>
                  <a:pt x="722471" y="262787"/>
                  <a:pt x="719614" y="267550"/>
                </a:cubicBezTo>
                <a:cubicBezTo>
                  <a:pt x="711994" y="278980"/>
                  <a:pt x="714851" y="295172"/>
                  <a:pt x="726281" y="302792"/>
                </a:cubicBezTo>
                <a:lnTo>
                  <a:pt x="878681" y="404710"/>
                </a:lnTo>
                <a:lnTo>
                  <a:pt x="878681" y="483767"/>
                </a:lnTo>
                <a:lnTo>
                  <a:pt x="707231" y="363752"/>
                </a:lnTo>
                <a:cubicBezTo>
                  <a:pt x="699611" y="358990"/>
                  <a:pt x="691039" y="358037"/>
                  <a:pt x="683419" y="361847"/>
                </a:cubicBezTo>
                <a:cubicBezTo>
                  <a:pt x="675799" y="364705"/>
                  <a:pt x="670084" y="371372"/>
                  <a:pt x="668179" y="379945"/>
                </a:cubicBezTo>
                <a:lnTo>
                  <a:pt x="628174" y="584732"/>
                </a:lnTo>
                <a:lnTo>
                  <a:pt x="573881" y="528535"/>
                </a:lnTo>
                <a:lnTo>
                  <a:pt x="611981" y="349465"/>
                </a:lnTo>
                <a:cubicBezTo>
                  <a:pt x="614839" y="336130"/>
                  <a:pt x="606266" y="322795"/>
                  <a:pt x="592931" y="318985"/>
                </a:cubicBezTo>
                <a:cubicBezTo>
                  <a:pt x="588169" y="318032"/>
                  <a:pt x="582454" y="318032"/>
                  <a:pt x="577691" y="319937"/>
                </a:cubicBezTo>
                <a:cubicBezTo>
                  <a:pt x="570071" y="322795"/>
                  <a:pt x="564356" y="329462"/>
                  <a:pt x="562451" y="338035"/>
                </a:cubicBezTo>
                <a:lnTo>
                  <a:pt x="531019" y="482815"/>
                </a:lnTo>
                <a:lnTo>
                  <a:pt x="478631" y="428522"/>
                </a:lnTo>
                <a:lnTo>
                  <a:pt x="478631" y="428522"/>
                </a:lnTo>
                <a:lnTo>
                  <a:pt x="504349" y="312317"/>
                </a:lnTo>
                <a:cubicBezTo>
                  <a:pt x="507206" y="298982"/>
                  <a:pt x="498634" y="285647"/>
                  <a:pt x="485299" y="281837"/>
                </a:cubicBezTo>
                <a:cubicBezTo>
                  <a:pt x="480536" y="280885"/>
                  <a:pt x="474821" y="280885"/>
                  <a:pt x="470059" y="282790"/>
                </a:cubicBezTo>
                <a:cubicBezTo>
                  <a:pt x="462439" y="285647"/>
                  <a:pt x="456724" y="292315"/>
                  <a:pt x="454819" y="300887"/>
                </a:cubicBezTo>
                <a:lnTo>
                  <a:pt x="437674" y="382802"/>
                </a:lnTo>
                <a:lnTo>
                  <a:pt x="393859" y="338987"/>
                </a:lnTo>
                <a:lnTo>
                  <a:pt x="407194" y="276122"/>
                </a:lnTo>
                <a:cubicBezTo>
                  <a:pt x="410051" y="262787"/>
                  <a:pt x="401479" y="249452"/>
                  <a:pt x="388144" y="245642"/>
                </a:cubicBezTo>
                <a:cubicBezTo>
                  <a:pt x="383381" y="244690"/>
                  <a:pt x="377666" y="244690"/>
                  <a:pt x="373856" y="246595"/>
                </a:cubicBezTo>
                <a:cubicBezTo>
                  <a:pt x="366236" y="249452"/>
                  <a:pt x="360521" y="256120"/>
                  <a:pt x="358616" y="264692"/>
                </a:cubicBezTo>
                <a:lnTo>
                  <a:pt x="352901" y="293267"/>
                </a:lnTo>
                <a:lnTo>
                  <a:pt x="317659" y="257072"/>
                </a:lnTo>
                <a:cubicBezTo>
                  <a:pt x="310039" y="250405"/>
                  <a:pt x="299561" y="247547"/>
                  <a:pt x="290036" y="251357"/>
                </a:cubicBezTo>
                <a:cubicBezTo>
                  <a:pt x="287179" y="252310"/>
                  <a:pt x="284321" y="253262"/>
                  <a:pt x="282416" y="257072"/>
                </a:cubicBezTo>
                <a:cubicBezTo>
                  <a:pt x="271939" y="266597"/>
                  <a:pt x="271939" y="281837"/>
                  <a:pt x="281464" y="292315"/>
                </a:cubicBezTo>
                <a:lnTo>
                  <a:pt x="323374" y="335177"/>
                </a:lnTo>
                <a:lnTo>
                  <a:pt x="323374" y="335177"/>
                </a:lnTo>
                <a:lnTo>
                  <a:pt x="277654" y="344702"/>
                </a:lnTo>
                <a:cubicBezTo>
                  <a:pt x="264319" y="347560"/>
                  <a:pt x="255746" y="360895"/>
                  <a:pt x="258604" y="375182"/>
                </a:cubicBezTo>
                <a:cubicBezTo>
                  <a:pt x="261461" y="388517"/>
                  <a:pt x="274796" y="397090"/>
                  <a:pt x="289084" y="394232"/>
                </a:cubicBezTo>
                <a:lnTo>
                  <a:pt x="364331" y="378040"/>
                </a:lnTo>
                <a:lnTo>
                  <a:pt x="364331" y="378040"/>
                </a:lnTo>
                <a:lnTo>
                  <a:pt x="407194" y="423760"/>
                </a:lnTo>
                <a:lnTo>
                  <a:pt x="309086" y="444715"/>
                </a:lnTo>
                <a:cubicBezTo>
                  <a:pt x="295751" y="447572"/>
                  <a:pt x="287179" y="460907"/>
                  <a:pt x="290036" y="475195"/>
                </a:cubicBezTo>
                <a:cubicBezTo>
                  <a:pt x="292894" y="488530"/>
                  <a:pt x="306229" y="497102"/>
                  <a:pt x="320516" y="494245"/>
                </a:cubicBezTo>
                <a:lnTo>
                  <a:pt x="449104" y="465670"/>
                </a:lnTo>
                <a:lnTo>
                  <a:pt x="491966" y="511390"/>
                </a:lnTo>
                <a:lnTo>
                  <a:pt x="356711" y="540917"/>
                </a:lnTo>
                <a:cubicBezTo>
                  <a:pt x="343376" y="543775"/>
                  <a:pt x="334804" y="557110"/>
                  <a:pt x="337661" y="571397"/>
                </a:cubicBezTo>
                <a:cubicBezTo>
                  <a:pt x="340519" y="584732"/>
                  <a:pt x="353854" y="593305"/>
                  <a:pt x="368141" y="590447"/>
                </a:cubicBezTo>
                <a:lnTo>
                  <a:pt x="533876" y="554252"/>
                </a:lnTo>
                <a:lnTo>
                  <a:pt x="585311" y="608545"/>
                </a:lnTo>
                <a:lnTo>
                  <a:pt x="371951" y="655217"/>
                </a:lnTo>
                <a:cubicBezTo>
                  <a:pt x="364331" y="657122"/>
                  <a:pt x="357664" y="661885"/>
                  <a:pt x="353854" y="670457"/>
                </a:cubicBezTo>
                <a:cubicBezTo>
                  <a:pt x="351949" y="678077"/>
                  <a:pt x="351949" y="686650"/>
                  <a:pt x="355759" y="693317"/>
                </a:cubicBezTo>
                <a:lnTo>
                  <a:pt x="471964" y="876197"/>
                </a:lnTo>
                <a:lnTo>
                  <a:pt x="395764" y="876197"/>
                </a:lnTo>
                <a:lnTo>
                  <a:pt x="307181" y="731417"/>
                </a:lnTo>
                <a:cubicBezTo>
                  <a:pt x="300514" y="720940"/>
                  <a:pt x="287179" y="717130"/>
                  <a:pt x="275749" y="720940"/>
                </a:cubicBezTo>
                <a:cubicBezTo>
                  <a:pt x="274796" y="721892"/>
                  <a:pt x="272891" y="721892"/>
                  <a:pt x="271939" y="722845"/>
                </a:cubicBezTo>
                <a:cubicBezTo>
                  <a:pt x="260509" y="730465"/>
                  <a:pt x="256699" y="745705"/>
                  <a:pt x="263366" y="758087"/>
                </a:cubicBezTo>
                <a:lnTo>
                  <a:pt x="335756" y="876197"/>
                </a:lnTo>
                <a:lnTo>
                  <a:pt x="335756" y="876197"/>
                </a:lnTo>
                <a:lnTo>
                  <a:pt x="273844" y="876197"/>
                </a:lnTo>
                <a:lnTo>
                  <a:pt x="272891" y="876197"/>
                </a:lnTo>
                <a:lnTo>
                  <a:pt x="203359" y="763802"/>
                </a:lnTo>
                <a:cubicBezTo>
                  <a:pt x="196691" y="753325"/>
                  <a:pt x="183356" y="749515"/>
                  <a:pt x="171926" y="753325"/>
                </a:cubicBezTo>
                <a:cubicBezTo>
                  <a:pt x="170974" y="754277"/>
                  <a:pt x="169069" y="754277"/>
                  <a:pt x="168116" y="755230"/>
                </a:cubicBezTo>
                <a:cubicBezTo>
                  <a:pt x="155734" y="762850"/>
                  <a:pt x="152876" y="778090"/>
                  <a:pt x="159544" y="790472"/>
                </a:cubicBezTo>
                <a:lnTo>
                  <a:pt x="212884" y="876197"/>
                </a:lnTo>
                <a:lnTo>
                  <a:pt x="212884" y="876197"/>
                </a:lnTo>
                <a:lnTo>
                  <a:pt x="150019" y="876197"/>
                </a:lnTo>
                <a:lnTo>
                  <a:pt x="150019" y="876197"/>
                </a:lnTo>
                <a:lnTo>
                  <a:pt x="109061" y="809522"/>
                </a:lnTo>
                <a:cubicBezTo>
                  <a:pt x="102394" y="799045"/>
                  <a:pt x="89059" y="794282"/>
                  <a:pt x="77629" y="799045"/>
                </a:cubicBezTo>
                <a:cubicBezTo>
                  <a:pt x="76676" y="799997"/>
                  <a:pt x="74771" y="799997"/>
                  <a:pt x="73819" y="800950"/>
                </a:cubicBezTo>
                <a:cubicBezTo>
                  <a:pt x="62389" y="808570"/>
                  <a:pt x="58579" y="823810"/>
                  <a:pt x="65246" y="836192"/>
                </a:cubicBezTo>
                <a:lnTo>
                  <a:pt x="90011" y="876197"/>
                </a:lnTo>
                <a:lnTo>
                  <a:pt x="30004" y="877150"/>
                </a:lnTo>
                <a:cubicBezTo>
                  <a:pt x="18574" y="876197"/>
                  <a:pt x="7144" y="888580"/>
                  <a:pt x="7144" y="902867"/>
                </a:cubicBezTo>
                <a:cubicBezTo>
                  <a:pt x="7144" y="916202"/>
                  <a:pt x="18574" y="927632"/>
                  <a:pt x="32861" y="927632"/>
                </a:cubicBezTo>
                <a:lnTo>
                  <a:pt x="82391" y="926680"/>
                </a:lnTo>
                <a:lnTo>
                  <a:pt x="83344" y="926680"/>
                </a:lnTo>
                <a:lnTo>
                  <a:pt x="67151" y="951445"/>
                </a:lnTo>
                <a:cubicBezTo>
                  <a:pt x="59531" y="962875"/>
                  <a:pt x="62389" y="979067"/>
                  <a:pt x="73819" y="986687"/>
                </a:cubicBezTo>
                <a:cubicBezTo>
                  <a:pt x="85249" y="994307"/>
                  <a:pt x="101441" y="991450"/>
                  <a:pt x="109061" y="980020"/>
                </a:cubicBezTo>
                <a:lnTo>
                  <a:pt x="144304" y="927632"/>
                </a:lnTo>
                <a:lnTo>
                  <a:pt x="207169" y="927632"/>
                </a:lnTo>
                <a:lnTo>
                  <a:pt x="207169" y="927632"/>
                </a:lnTo>
                <a:lnTo>
                  <a:pt x="159544" y="998117"/>
                </a:lnTo>
                <a:cubicBezTo>
                  <a:pt x="151924" y="1009547"/>
                  <a:pt x="154781" y="1025740"/>
                  <a:pt x="166211" y="1033360"/>
                </a:cubicBezTo>
                <a:cubicBezTo>
                  <a:pt x="177641" y="1040980"/>
                  <a:pt x="193834" y="1038122"/>
                  <a:pt x="201454" y="1026692"/>
                </a:cubicBezTo>
                <a:lnTo>
                  <a:pt x="268129" y="927632"/>
                </a:lnTo>
                <a:lnTo>
                  <a:pt x="342424" y="928585"/>
                </a:lnTo>
                <a:lnTo>
                  <a:pt x="260509" y="1051457"/>
                </a:lnTo>
                <a:cubicBezTo>
                  <a:pt x="252889" y="1062888"/>
                  <a:pt x="255746" y="1079080"/>
                  <a:pt x="267176" y="1086700"/>
                </a:cubicBezTo>
                <a:cubicBezTo>
                  <a:pt x="278606" y="1094320"/>
                  <a:pt x="294799" y="1091463"/>
                  <a:pt x="302419" y="1080032"/>
                </a:cubicBezTo>
                <a:lnTo>
                  <a:pt x="404336" y="928585"/>
                </a:lnTo>
                <a:lnTo>
                  <a:pt x="483394" y="928585"/>
                </a:lnTo>
                <a:lnTo>
                  <a:pt x="362426" y="1100035"/>
                </a:lnTo>
                <a:cubicBezTo>
                  <a:pt x="357664" y="1106702"/>
                  <a:pt x="356711" y="1115275"/>
                  <a:pt x="360521" y="1123847"/>
                </a:cubicBezTo>
                <a:cubicBezTo>
                  <a:pt x="363379" y="1131467"/>
                  <a:pt x="370046" y="1137182"/>
                  <a:pt x="378619" y="1139088"/>
                </a:cubicBezTo>
                <a:lnTo>
                  <a:pt x="584359" y="1177188"/>
                </a:lnTo>
                <a:lnTo>
                  <a:pt x="528161" y="1232433"/>
                </a:lnTo>
                <a:lnTo>
                  <a:pt x="349091" y="1193380"/>
                </a:lnTo>
                <a:cubicBezTo>
                  <a:pt x="344329" y="1192427"/>
                  <a:pt x="338614" y="1192427"/>
                  <a:pt x="334804" y="1194332"/>
                </a:cubicBezTo>
                <a:cubicBezTo>
                  <a:pt x="327184" y="1197190"/>
                  <a:pt x="321469" y="1203857"/>
                  <a:pt x="319564" y="1212430"/>
                </a:cubicBezTo>
                <a:cubicBezTo>
                  <a:pt x="316706" y="1225765"/>
                  <a:pt x="325279" y="1240052"/>
                  <a:pt x="338614" y="1242910"/>
                </a:cubicBezTo>
                <a:lnTo>
                  <a:pt x="483394" y="1274342"/>
                </a:lnTo>
                <a:lnTo>
                  <a:pt x="483394" y="1274342"/>
                </a:lnTo>
                <a:lnTo>
                  <a:pt x="429101" y="1326730"/>
                </a:lnTo>
                <a:lnTo>
                  <a:pt x="311944" y="1300060"/>
                </a:lnTo>
                <a:cubicBezTo>
                  <a:pt x="307181" y="1299108"/>
                  <a:pt x="301466" y="1299108"/>
                  <a:pt x="296704" y="1301013"/>
                </a:cubicBezTo>
                <a:cubicBezTo>
                  <a:pt x="289084" y="1303870"/>
                  <a:pt x="283369" y="1310538"/>
                  <a:pt x="281464" y="1319110"/>
                </a:cubicBezTo>
                <a:cubicBezTo>
                  <a:pt x="278606" y="1332445"/>
                  <a:pt x="287179" y="1345780"/>
                  <a:pt x="300514" y="1349590"/>
                </a:cubicBezTo>
                <a:lnTo>
                  <a:pt x="383381" y="1367688"/>
                </a:lnTo>
                <a:lnTo>
                  <a:pt x="337661" y="1411502"/>
                </a:lnTo>
                <a:lnTo>
                  <a:pt x="337661" y="1411502"/>
                </a:lnTo>
                <a:lnTo>
                  <a:pt x="275749" y="1398167"/>
                </a:lnTo>
                <a:cubicBezTo>
                  <a:pt x="270986" y="1397215"/>
                  <a:pt x="265271" y="1397215"/>
                  <a:pt x="261461" y="1399120"/>
                </a:cubicBezTo>
                <a:cubicBezTo>
                  <a:pt x="253841" y="1401977"/>
                  <a:pt x="248126" y="1408645"/>
                  <a:pt x="246221" y="1417217"/>
                </a:cubicBezTo>
                <a:cubicBezTo>
                  <a:pt x="243364" y="1430552"/>
                  <a:pt x="251936" y="1443888"/>
                  <a:pt x="265271" y="1447697"/>
                </a:cubicBezTo>
                <a:lnTo>
                  <a:pt x="293846" y="1454365"/>
                </a:lnTo>
                <a:lnTo>
                  <a:pt x="293846" y="1454365"/>
                </a:lnTo>
                <a:lnTo>
                  <a:pt x="257651" y="1488655"/>
                </a:lnTo>
                <a:cubicBezTo>
                  <a:pt x="247174" y="1498180"/>
                  <a:pt x="247174" y="1514372"/>
                  <a:pt x="256699" y="1524850"/>
                </a:cubicBezTo>
                <a:cubicBezTo>
                  <a:pt x="266224" y="1535327"/>
                  <a:pt x="282416" y="1535327"/>
                  <a:pt x="291941" y="1525802"/>
                </a:cubicBezTo>
                <a:lnTo>
                  <a:pt x="334804" y="1483892"/>
                </a:lnTo>
                <a:lnTo>
                  <a:pt x="334804" y="1483892"/>
                </a:lnTo>
                <a:lnTo>
                  <a:pt x="344329" y="1528660"/>
                </a:lnTo>
                <a:cubicBezTo>
                  <a:pt x="347186" y="1541995"/>
                  <a:pt x="360521" y="1550567"/>
                  <a:pt x="374809" y="1547710"/>
                </a:cubicBezTo>
                <a:cubicBezTo>
                  <a:pt x="388144" y="1544852"/>
                  <a:pt x="396716" y="1531517"/>
                  <a:pt x="393859" y="1517230"/>
                </a:cubicBezTo>
                <a:lnTo>
                  <a:pt x="377666" y="1441983"/>
                </a:lnTo>
                <a:lnTo>
                  <a:pt x="377666" y="1441983"/>
                </a:lnTo>
                <a:lnTo>
                  <a:pt x="423386" y="1398167"/>
                </a:lnTo>
                <a:lnTo>
                  <a:pt x="444341" y="1496275"/>
                </a:lnTo>
                <a:cubicBezTo>
                  <a:pt x="447199" y="1509610"/>
                  <a:pt x="460534" y="1518183"/>
                  <a:pt x="474821" y="1515325"/>
                </a:cubicBezTo>
                <a:cubicBezTo>
                  <a:pt x="488156" y="1512467"/>
                  <a:pt x="496729" y="1499133"/>
                  <a:pt x="493871" y="1484845"/>
                </a:cubicBezTo>
                <a:lnTo>
                  <a:pt x="466249" y="1356258"/>
                </a:lnTo>
                <a:lnTo>
                  <a:pt x="467201" y="1356258"/>
                </a:lnTo>
                <a:lnTo>
                  <a:pt x="511969" y="1313395"/>
                </a:lnTo>
                <a:lnTo>
                  <a:pt x="541496" y="1447697"/>
                </a:lnTo>
                <a:cubicBezTo>
                  <a:pt x="544354" y="1461033"/>
                  <a:pt x="557689" y="1469605"/>
                  <a:pt x="571976" y="1466747"/>
                </a:cubicBezTo>
                <a:cubicBezTo>
                  <a:pt x="585311" y="1463890"/>
                  <a:pt x="593884" y="1450555"/>
                  <a:pt x="591026" y="1436267"/>
                </a:cubicBezTo>
                <a:lnTo>
                  <a:pt x="554831" y="1270533"/>
                </a:lnTo>
                <a:lnTo>
                  <a:pt x="608171" y="1218145"/>
                </a:lnTo>
                <a:lnTo>
                  <a:pt x="651986" y="1429600"/>
                </a:lnTo>
                <a:cubicBezTo>
                  <a:pt x="653891" y="1437220"/>
                  <a:pt x="659606" y="1443888"/>
                  <a:pt x="667226" y="1447697"/>
                </a:cubicBezTo>
                <a:cubicBezTo>
                  <a:pt x="674846" y="1450555"/>
                  <a:pt x="683419" y="1450555"/>
                  <a:pt x="691039" y="1445792"/>
                </a:cubicBezTo>
                <a:lnTo>
                  <a:pt x="874871" y="1330540"/>
                </a:lnTo>
                <a:lnTo>
                  <a:pt x="874871" y="1405788"/>
                </a:lnTo>
                <a:lnTo>
                  <a:pt x="874871" y="1405788"/>
                </a:lnTo>
                <a:lnTo>
                  <a:pt x="731044" y="1497227"/>
                </a:lnTo>
                <a:cubicBezTo>
                  <a:pt x="719614" y="1504847"/>
                  <a:pt x="715804" y="1520088"/>
                  <a:pt x="722471" y="1532470"/>
                </a:cubicBezTo>
                <a:cubicBezTo>
                  <a:pt x="730091" y="1543900"/>
                  <a:pt x="745331" y="1547710"/>
                  <a:pt x="757714" y="1541042"/>
                </a:cubicBezTo>
                <a:lnTo>
                  <a:pt x="875824" y="1468652"/>
                </a:lnTo>
                <a:lnTo>
                  <a:pt x="875824" y="1468652"/>
                </a:lnTo>
                <a:lnTo>
                  <a:pt x="875824" y="1530565"/>
                </a:lnTo>
                <a:lnTo>
                  <a:pt x="875824" y="1530565"/>
                </a:lnTo>
                <a:lnTo>
                  <a:pt x="763429" y="1600097"/>
                </a:lnTo>
                <a:cubicBezTo>
                  <a:pt x="751999" y="1607717"/>
                  <a:pt x="748189" y="1622958"/>
                  <a:pt x="754856" y="1635340"/>
                </a:cubicBezTo>
                <a:cubicBezTo>
                  <a:pt x="762476" y="1647722"/>
                  <a:pt x="777716" y="1650580"/>
                  <a:pt x="790099" y="1643913"/>
                </a:cubicBezTo>
                <a:lnTo>
                  <a:pt x="875824" y="1590572"/>
                </a:lnTo>
                <a:lnTo>
                  <a:pt x="875824" y="1591525"/>
                </a:lnTo>
                <a:lnTo>
                  <a:pt x="875824" y="1654390"/>
                </a:lnTo>
                <a:lnTo>
                  <a:pt x="809149" y="1695347"/>
                </a:lnTo>
                <a:cubicBezTo>
                  <a:pt x="796766" y="1702967"/>
                  <a:pt x="793909" y="1718208"/>
                  <a:pt x="800576" y="1730590"/>
                </a:cubicBezTo>
                <a:cubicBezTo>
                  <a:pt x="808196" y="1742020"/>
                  <a:pt x="823436" y="1745830"/>
                  <a:pt x="835819" y="1739163"/>
                </a:cubicBezTo>
                <a:lnTo>
                  <a:pt x="875824" y="1714397"/>
                </a:lnTo>
                <a:lnTo>
                  <a:pt x="875824" y="1715350"/>
                </a:lnTo>
                <a:lnTo>
                  <a:pt x="875824" y="1774405"/>
                </a:lnTo>
                <a:cubicBezTo>
                  <a:pt x="875824" y="1788692"/>
                  <a:pt x="887254" y="1800122"/>
                  <a:pt x="901541" y="1800122"/>
                </a:cubicBezTo>
                <a:cubicBezTo>
                  <a:pt x="914876" y="1800122"/>
                  <a:pt x="926306" y="1788692"/>
                  <a:pt x="926306" y="1774405"/>
                </a:cubicBezTo>
                <a:lnTo>
                  <a:pt x="927259" y="1723922"/>
                </a:lnTo>
                <a:lnTo>
                  <a:pt x="927259" y="1723922"/>
                </a:lnTo>
                <a:lnTo>
                  <a:pt x="951071" y="1740115"/>
                </a:lnTo>
                <a:cubicBezTo>
                  <a:pt x="962501" y="1747735"/>
                  <a:pt x="978694" y="1744877"/>
                  <a:pt x="986314" y="1733447"/>
                </a:cubicBezTo>
                <a:cubicBezTo>
                  <a:pt x="993934" y="1722017"/>
                  <a:pt x="991076" y="1705825"/>
                  <a:pt x="979646" y="1698205"/>
                </a:cubicBezTo>
                <a:lnTo>
                  <a:pt x="926306" y="1662010"/>
                </a:lnTo>
                <a:lnTo>
                  <a:pt x="926306" y="1662010"/>
                </a:lnTo>
                <a:lnTo>
                  <a:pt x="926306" y="1600097"/>
                </a:lnTo>
                <a:lnTo>
                  <a:pt x="926306" y="1599145"/>
                </a:lnTo>
                <a:lnTo>
                  <a:pt x="926306" y="1599145"/>
                </a:lnTo>
                <a:lnTo>
                  <a:pt x="997744" y="1646770"/>
                </a:lnTo>
                <a:cubicBezTo>
                  <a:pt x="1009174" y="1654390"/>
                  <a:pt x="1025366" y="1651533"/>
                  <a:pt x="1032986" y="1640102"/>
                </a:cubicBezTo>
                <a:cubicBezTo>
                  <a:pt x="1040606" y="1628672"/>
                  <a:pt x="1037749" y="1612480"/>
                  <a:pt x="1026319" y="1604860"/>
                </a:cubicBezTo>
                <a:lnTo>
                  <a:pt x="927259" y="1538185"/>
                </a:lnTo>
                <a:lnTo>
                  <a:pt x="927259" y="1538185"/>
                </a:lnTo>
                <a:lnTo>
                  <a:pt x="928211" y="1463890"/>
                </a:lnTo>
                <a:lnTo>
                  <a:pt x="928211" y="1463890"/>
                </a:lnTo>
                <a:lnTo>
                  <a:pt x="1051084" y="1546758"/>
                </a:lnTo>
                <a:cubicBezTo>
                  <a:pt x="1062514" y="1554377"/>
                  <a:pt x="1078706" y="1551520"/>
                  <a:pt x="1086326" y="1540090"/>
                </a:cubicBezTo>
                <a:cubicBezTo>
                  <a:pt x="1093946" y="1528660"/>
                  <a:pt x="1091089" y="1512467"/>
                  <a:pt x="1079659" y="1504847"/>
                </a:cubicBezTo>
                <a:lnTo>
                  <a:pt x="927259" y="1402930"/>
                </a:lnTo>
                <a:lnTo>
                  <a:pt x="927259" y="1402930"/>
                </a:lnTo>
                <a:lnTo>
                  <a:pt x="927259" y="1323872"/>
                </a:lnTo>
                <a:lnTo>
                  <a:pt x="1097756" y="1443888"/>
                </a:lnTo>
                <a:cubicBezTo>
                  <a:pt x="1111091" y="1453413"/>
                  <a:pt x="1133951" y="1444840"/>
                  <a:pt x="1136809" y="1427695"/>
                </a:cubicBezTo>
                <a:lnTo>
                  <a:pt x="1176814" y="1222907"/>
                </a:lnTo>
                <a:lnTo>
                  <a:pt x="1231106" y="1279105"/>
                </a:lnTo>
                <a:lnTo>
                  <a:pt x="1231106" y="1279105"/>
                </a:lnTo>
                <a:lnTo>
                  <a:pt x="1192054" y="1458175"/>
                </a:lnTo>
                <a:cubicBezTo>
                  <a:pt x="1189196" y="1471510"/>
                  <a:pt x="1197769" y="1484845"/>
                  <a:pt x="1211104" y="1487702"/>
                </a:cubicBezTo>
                <a:cubicBezTo>
                  <a:pt x="1224439" y="1490560"/>
                  <a:pt x="1237774" y="1481988"/>
                  <a:pt x="1241584" y="1468652"/>
                </a:cubicBezTo>
                <a:lnTo>
                  <a:pt x="1273016" y="1323872"/>
                </a:lnTo>
                <a:lnTo>
                  <a:pt x="1273016" y="1323872"/>
                </a:lnTo>
                <a:lnTo>
                  <a:pt x="1325404" y="1377213"/>
                </a:lnTo>
                <a:lnTo>
                  <a:pt x="1325404" y="1377213"/>
                </a:lnTo>
                <a:lnTo>
                  <a:pt x="1300639" y="1494370"/>
                </a:lnTo>
                <a:cubicBezTo>
                  <a:pt x="1297781" y="1507705"/>
                  <a:pt x="1306354" y="1521040"/>
                  <a:pt x="1319689" y="1524850"/>
                </a:cubicBezTo>
                <a:cubicBezTo>
                  <a:pt x="1333024" y="1527708"/>
                  <a:pt x="1346359" y="1519135"/>
                  <a:pt x="1350169" y="1505800"/>
                </a:cubicBezTo>
                <a:lnTo>
                  <a:pt x="1368266" y="1421980"/>
                </a:lnTo>
                <a:lnTo>
                  <a:pt x="1368266" y="1421980"/>
                </a:lnTo>
                <a:lnTo>
                  <a:pt x="1368266" y="1422933"/>
                </a:lnTo>
                <a:lnTo>
                  <a:pt x="1411129" y="1467700"/>
                </a:lnTo>
                <a:lnTo>
                  <a:pt x="1411129" y="1467700"/>
                </a:lnTo>
                <a:lnTo>
                  <a:pt x="1397794" y="1530565"/>
                </a:lnTo>
                <a:cubicBezTo>
                  <a:pt x="1394936" y="1543900"/>
                  <a:pt x="1403509" y="1558188"/>
                  <a:pt x="1416844" y="1561045"/>
                </a:cubicBezTo>
                <a:cubicBezTo>
                  <a:pt x="1430179" y="1563902"/>
                  <a:pt x="1443514" y="1555330"/>
                  <a:pt x="1447324" y="1541995"/>
                </a:cubicBezTo>
                <a:lnTo>
                  <a:pt x="1453039" y="1513420"/>
                </a:lnTo>
                <a:lnTo>
                  <a:pt x="1453039" y="1513420"/>
                </a:lnTo>
                <a:lnTo>
                  <a:pt x="1488281" y="1549615"/>
                </a:lnTo>
                <a:cubicBezTo>
                  <a:pt x="1497806" y="1560092"/>
                  <a:pt x="1513999" y="1560092"/>
                  <a:pt x="1523524" y="1550567"/>
                </a:cubicBezTo>
                <a:cubicBezTo>
                  <a:pt x="1534001" y="1541042"/>
                  <a:pt x="1534001" y="1524850"/>
                  <a:pt x="1524476" y="1514372"/>
                </a:cubicBezTo>
                <a:lnTo>
                  <a:pt x="1483519" y="1472463"/>
                </a:lnTo>
                <a:lnTo>
                  <a:pt x="1482566" y="1471510"/>
                </a:lnTo>
                <a:lnTo>
                  <a:pt x="1528286" y="1461985"/>
                </a:lnTo>
                <a:cubicBezTo>
                  <a:pt x="1541621" y="1459127"/>
                  <a:pt x="1550194" y="1445792"/>
                  <a:pt x="1547336" y="1431505"/>
                </a:cubicBezTo>
                <a:cubicBezTo>
                  <a:pt x="1544479" y="1418170"/>
                  <a:pt x="1531144" y="1409597"/>
                  <a:pt x="1516856" y="1412455"/>
                </a:cubicBezTo>
                <a:lnTo>
                  <a:pt x="1440656" y="1428647"/>
                </a:lnTo>
                <a:lnTo>
                  <a:pt x="1397794" y="1379117"/>
                </a:lnTo>
                <a:lnTo>
                  <a:pt x="1397794" y="1379117"/>
                </a:lnTo>
                <a:lnTo>
                  <a:pt x="1495901" y="1358163"/>
                </a:lnTo>
                <a:cubicBezTo>
                  <a:pt x="1509236" y="1355305"/>
                  <a:pt x="1517809" y="1341970"/>
                  <a:pt x="1514951" y="1327683"/>
                </a:cubicBezTo>
                <a:cubicBezTo>
                  <a:pt x="1512094" y="1314347"/>
                  <a:pt x="1498759" y="1305775"/>
                  <a:pt x="1484471" y="1308633"/>
                </a:cubicBezTo>
                <a:lnTo>
                  <a:pt x="1355884" y="1336255"/>
                </a:lnTo>
                <a:lnTo>
                  <a:pt x="1355884" y="1336255"/>
                </a:lnTo>
                <a:lnTo>
                  <a:pt x="1313021" y="1291488"/>
                </a:lnTo>
                <a:lnTo>
                  <a:pt x="1313021" y="1291488"/>
                </a:lnTo>
                <a:lnTo>
                  <a:pt x="1448276" y="1261960"/>
                </a:lnTo>
                <a:cubicBezTo>
                  <a:pt x="1461611" y="1259102"/>
                  <a:pt x="1470184" y="1245767"/>
                  <a:pt x="1467326" y="1231480"/>
                </a:cubicBezTo>
                <a:cubicBezTo>
                  <a:pt x="1464469" y="1218145"/>
                  <a:pt x="1451134" y="1209572"/>
                  <a:pt x="1436846" y="1212430"/>
                </a:cubicBezTo>
                <a:lnTo>
                  <a:pt x="1271111" y="1248625"/>
                </a:lnTo>
                <a:lnTo>
                  <a:pt x="1271111" y="1248625"/>
                </a:lnTo>
                <a:lnTo>
                  <a:pt x="1218724" y="1194332"/>
                </a:lnTo>
                <a:lnTo>
                  <a:pt x="1431131" y="1150517"/>
                </a:lnTo>
                <a:cubicBezTo>
                  <a:pt x="1439704" y="1149565"/>
                  <a:pt x="1445419" y="1143850"/>
                  <a:pt x="1449229" y="1135277"/>
                </a:cubicBezTo>
                <a:cubicBezTo>
                  <a:pt x="1451134" y="1127657"/>
                  <a:pt x="1451134" y="1119085"/>
                  <a:pt x="1447324" y="1112417"/>
                </a:cubicBezTo>
                <a:lnTo>
                  <a:pt x="1332071" y="929537"/>
                </a:lnTo>
                <a:lnTo>
                  <a:pt x="1407319" y="929537"/>
                </a:lnTo>
                <a:lnTo>
                  <a:pt x="1495901" y="1073365"/>
                </a:lnTo>
                <a:cubicBezTo>
                  <a:pt x="1503521" y="1084795"/>
                  <a:pt x="1519714" y="1088605"/>
                  <a:pt x="1531144" y="1081938"/>
                </a:cubicBezTo>
                <a:cubicBezTo>
                  <a:pt x="1542574" y="1074317"/>
                  <a:pt x="1546384" y="1059077"/>
                  <a:pt x="1539716" y="1046695"/>
                </a:cubicBezTo>
                <a:lnTo>
                  <a:pt x="1467326" y="929537"/>
                </a:lnTo>
                <a:lnTo>
                  <a:pt x="1529239" y="929537"/>
                </a:lnTo>
                <a:lnTo>
                  <a:pt x="1530191" y="929537"/>
                </a:lnTo>
                <a:lnTo>
                  <a:pt x="1598771" y="1040980"/>
                </a:lnTo>
                <a:cubicBezTo>
                  <a:pt x="1606391" y="1052410"/>
                  <a:pt x="1622584" y="1056220"/>
                  <a:pt x="1634014" y="1049552"/>
                </a:cubicBezTo>
                <a:cubicBezTo>
                  <a:pt x="1645444" y="1041932"/>
                  <a:pt x="1649254" y="1026692"/>
                  <a:pt x="1642586" y="1014310"/>
                </a:cubicBezTo>
                <a:lnTo>
                  <a:pt x="1590199" y="928585"/>
                </a:lnTo>
                <a:lnTo>
                  <a:pt x="1653064" y="928585"/>
                </a:lnTo>
                <a:lnTo>
                  <a:pt x="1653064" y="928585"/>
                </a:lnTo>
                <a:lnTo>
                  <a:pt x="1694021" y="994307"/>
                </a:lnTo>
                <a:cubicBezTo>
                  <a:pt x="1701641" y="1005737"/>
                  <a:pt x="1717834" y="1009547"/>
                  <a:pt x="1729264" y="1002880"/>
                </a:cubicBezTo>
                <a:cubicBezTo>
                  <a:pt x="1740694" y="995260"/>
                  <a:pt x="1744504" y="980020"/>
                  <a:pt x="1737836" y="967637"/>
                </a:cubicBezTo>
                <a:lnTo>
                  <a:pt x="1714024" y="928585"/>
                </a:lnTo>
                <a:lnTo>
                  <a:pt x="1714024" y="928585"/>
                </a:lnTo>
                <a:lnTo>
                  <a:pt x="1774031" y="928585"/>
                </a:lnTo>
                <a:cubicBezTo>
                  <a:pt x="1787366" y="928585"/>
                  <a:pt x="1798796" y="917155"/>
                  <a:pt x="1798796" y="902867"/>
                </a:cubicBezTo>
                <a:cubicBezTo>
                  <a:pt x="1798796" y="888580"/>
                  <a:pt x="1787366" y="877150"/>
                  <a:pt x="1773079" y="877150"/>
                </a:cubicBezTo>
                <a:lnTo>
                  <a:pt x="1722596" y="878102"/>
                </a:lnTo>
                <a:lnTo>
                  <a:pt x="1722596" y="878102"/>
                </a:lnTo>
                <a:lnTo>
                  <a:pt x="1738789" y="853337"/>
                </a:lnTo>
                <a:cubicBezTo>
                  <a:pt x="1746409" y="841907"/>
                  <a:pt x="1743551" y="825715"/>
                  <a:pt x="1732121" y="818095"/>
                </a:cubicBezTo>
                <a:cubicBezTo>
                  <a:pt x="1724501" y="813332"/>
                  <a:pt x="1715929" y="812380"/>
                  <a:pt x="1708309" y="815237"/>
                </a:cubicBezTo>
                <a:cubicBezTo>
                  <a:pt x="1703546" y="817142"/>
                  <a:pt x="1699736" y="820000"/>
                  <a:pt x="1696879" y="824762"/>
                </a:cubicBezTo>
                <a:lnTo>
                  <a:pt x="1661636" y="877150"/>
                </a:lnTo>
                <a:lnTo>
                  <a:pt x="1661636" y="877150"/>
                </a:lnTo>
                <a:lnTo>
                  <a:pt x="1598771" y="877150"/>
                </a:lnTo>
                <a:lnTo>
                  <a:pt x="1646396" y="806665"/>
                </a:lnTo>
                <a:cubicBezTo>
                  <a:pt x="1654016" y="795235"/>
                  <a:pt x="1651159" y="779042"/>
                  <a:pt x="1639729" y="771422"/>
                </a:cubicBezTo>
                <a:cubicBezTo>
                  <a:pt x="1632109" y="766660"/>
                  <a:pt x="1623536" y="765707"/>
                  <a:pt x="1615916" y="768565"/>
                </a:cubicBezTo>
                <a:cubicBezTo>
                  <a:pt x="1611154" y="770470"/>
                  <a:pt x="1607344" y="773327"/>
                  <a:pt x="1604486" y="778090"/>
                </a:cubicBezTo>
                <a:lnTo>
                  <a:pt x="1537811" y="877150"/>
                </a:lnTo>
                <a:lnTo>
                  <a:pt x="1462564" y="877150"/>
                </a:lnTo>
                <a:lnTo>
                  <a:pt x="1462564" y="877150"/>
                </a:lnTo>
                <a:lnTo>
                  <a:pt x="1545431" y="754277"/>
                </a:lnTo>
                <a:cubicBezTo>
                  <a:pt x="1553051" y="742847"/>
                  <a:pt x="1550194" y="726655"/>
                  <a:pt x="1538764" y="719035"/>
                </a:cubicBezTo>
                <a:cubicBezTo>
                  <a:pt x="1531144" y="714272"/>
                  <a:pt x="1522571" y="713320"/>
                  <a:pt x="1514951" y="716177"/>
                </a:cubicBezTo>
                <a:cubicBezTo>
                  <a:pt x="1510189" y="718082"/>
                  <a:pt x="1506379" y="720940"/>
                  <a:pt x="1503521" y="725702"/>
                </a:cubicBezTo>
                <a:lnTo>
                  <a:pt x="1401604" y="878102"/>
                </a:lnTo>
                <a:lnTo>
                  <a:pt x="1322546" y="877150"/>
                </a:lnTo>
                <a:lnTo>
                  <a:pt x="1443514" y="706652"/>
                </a:lnTo>
                <a:cubicBezTo>
                  <a:pt x="1448276" y="699032"/>
                  <a:pt x="1449229" y="690460"/>
                  <a:pt x="1445419" y="682840"/>
                </a:cubicBezTo>
                <a:cubicBezTo>
                  <a:pt x="1441609" y="674267"/>
                  <a:pt x="1434941" y="668552"/>
                  <a:pt x="1427321" y="667600"/>
                </a:cubicBezTo>
                <a:lnTo>
                  <a:pt x="1221581" y="628547"/>
                </a:lnTo>
                <a:lnTo>
                  <a:pt x="1278731" y="573302"/>
                </a:lnTo>
                <a:lnTo>
                  <a:pt x="1456849" y="611402"/>
                </a:lnTo>
                <a:cubicBezTo>
                  <a:pt x="1470184" y="614260"/>
                  <a:pt x="1483519" y="605687"/>
                  <a:pt x="1487329" y="592352"/>
                </a:cubicBezTo>
                <a:cubicBezTo>
                  <a:pt x="1490186" y="579017"/>
                  <a:pt x="1481614" y="565682"/>
                  <a:pt x="1468279" y="561872"/>
                </a:cubicBezTo>
                <a:lnTo>
                  <a:pt x="1321594" y="532345"/>
                </a:lnTo>
                <a:lnTo>
                  <a:pt x="1374934" y="479957"/>
                </a:lnTo>
                <a:lnTo>
                  <a:pt x="1492091" y="504722"/>
                </a:lnTo>
                <a:cubicBezTo>
                  <a:pt x="1505426" y="507580"/>
                  <a:pt x="1518761" y="499007"/>
                  <a:pt x="1522571" y="485672"/>
                </a:cubicBezTo>
                <a:cubicBezTo>
                  <a:pt x="1525429" y="472337"/>
                  <a:pt x="1516856" y="459002"/>
                  <a:pt x="1503521" y="455192"/>
                </a:cubicBezTo>
                <a:lnTo>
                  <a:pt x="1420654" y="437095"/>
                </a:lnTo>
                <a:lnTo>
                  <a:pt x="1420654" y="437095"/>
                </a:lnTo>
                <a:lnTo>
                  <a:pt x="1466374" y="393280"/>
                </a:lnTo>
                <a:lnTo>
                  <a:pt x="1528286" y="406615"/>
                </a:lnTo>
                <a:cubicBezTo>
                  <a:pt x="1541621" y="409472"/>
                  <a:pt x="1554956" y="400900"/>
                  <a:pt x="1558766" y="387565"/>
                </a:cubicBezTo>
                <a:cubicBezTo>
                  <a:pt x="1561624" y="374230"/>
                  <a:pt x="1553051" y="360895"/>
                  <a:pt x="1539716" y="357085"/>
                </a:cubicBezTo>
                <a:lnTo>
                  <a:pt x="1510189" y="350417"/>
                </a:lnTo>
                <a:lnTo>
                  <a:pt x="1510189" y="350417"/>
                </a:lnTo>
                <a:lnTo>
                  <a:pt x="1546384" y="316127"/>
                </a:lnTo>
                <a:cubicBezTo>
                  <a:pt x="1555909" y="307555"/>
                  <a:pt x="1555909" y="290410"/>
                  <a:pt x="1546384" y="280885"/>
                </a:cubicBezTo>
                <a:close/>
                <a:moveTo>
                  <a:pt x="1257776" y="879055"/>
                </a:moveTo>
                <a:lnTo>
                  <a:pt x="1110139" y="880007"/>
                </a:lnTo>
                <a:lnTo>
                  <a:pt x="1109186" y="828572"/>
                </a:lnTo>
                <a:cubicBezTo>
                  <a:pt x="1109186" y="821905"/>
                  <a:pt x="1106329" y="815237"/>
                  <a:pt x="1102519" y="811427"/>
                </a:cubicBezTo>
                <a:lnTo>
                  <a:pt x="1068229" y="774280"/>
                </a:lnTo>
                <a:lnTo>
                  <a:pt x="1175861" y="671410"/>
                </a:lnTo>
                <a:lnTo>
                  <a:pt x="1376839" y="710462"/>
                </a:lnTo>
                <a:lnTo>
                  <a:pt x="1258729" y="877150"/>
                </a:lnTo>
                <a:lnTo>
                  <a:pt x="1257776" y="879055"/>
                </a:lnTo>
                <a:close/>
                <a:moveTo>
                  <a:pt x="1059656" y="879055"/>
                </a:moveTo>
                <a:lnTo>
                  <a:pt x="1060609" y="929537"/>
                </a:lnTo>
                <a:lnTo>
                  <a:pt x="1061561" y="969542"/>
                </a:lnTo>
                <a:lnTo>
                  <a:pt x="1032034" y="997165"/>
                </a:lnTo>
                <a:lnTo>
                  <a:pt x="994886" y="1031455"/>
                </a:lnTo>
                <a:lnTo>
                  <a:pt x="965359" y="1059077"/>
                </a:lnTo>
                <a:lnTo>
                  <a:pt x="925354" y="1060030"/>
                </a:lnTo>
                <a:lnTo>
                  <a:pt x="874871" y="1060982"/>
                </a:lnTo>
                <a:lnTo>
                  <a:pt x="834866" y="1061935"/>
                </a:lnTo>
                <a:lnTo>
                  <a:pt x="807244" y="1032407"/>
                </a:lnTo>
                <a:lnTo>
                  <a:pt x="772954" y="995260"/>
                </a:lnTo>
                <a:lnTo>
                  <a:pt x="745331" y="965732"/>
                </a:lnTo>
                <a:lnTo>
                  <a:pt x="744379" y="925727"/>
                </a:lnTo>
                <a:lnTo>
                  <a:pt x="743426" y="875245"/>
                </a:lnTo>
                <a:lnTo>
                  <a:pt x="742474" y="835240"/>
                </a:lnTo>
                <a:lnTo>
                  <a:pt x="772001" y="807617"/>
                </a:lnTo>
                <a:lnTo>
                  <a:pt x="809149" y="773327"/>
                </a:lnTo>
                <a:lnTo>
                  <a:pt x="838676" y="745705"/>
                </a:lnTo>
                <a:lnTo>
                  <a:pt x="878681" y="744752"/>
                </a:lnTo>
                <a:lnTo>
                  <a:pt x="929164" y="743800"/>
                </a:lnTo>
                <a:lnTo>
                  <a:pt x="969169" y="742847"/>
                </a:lnTo>
                <a:lnTo>
                  <a:pt x="996791" y="772375"/>
                </a:lnTo>
                <a:lnTo>
                  <a:pt x="1031081" y="809522"/>
                </a:lnTo>
                <a:lnTo>
                  <a:pt x="1057751" y="839050"/>
                </a:lnTo>
                <a:lnTo>
                  <a:pt x="1059656" y="879055"/>
                </a:lnTo>
                <a:close/>
                <a:moveTo>
                  <a:pt x="1178719" y="1150517"/>
                </a:moveTo>
                <a:lnTo>
                  <a:pt x="1066324" y="1033360"/>
                </a:lnTo>
                <a:lnTo>
                  <a:pt x="1103471" y="999070"/>
                </a:lnTo>
                <a:cubicBezTo>
                  <a:pt x="1109186" y="994307"/>
                  <a:pt x="1112044" y="987640"/>
                  <a:pt x="1112044" y="980020"/>
                </a:cubicBezTo>
                <a:lnTo>
                  <a:pt x="1111091" y="929537"/>
                </a:lnTo>
                <a:lnTo>
                  <a:pt x="1272064" y="928585"/>
                </a:lnTo>
                <a:lnTo>
                  <a:pt x="1384459" y="1107655"/>
                </a:lnTo>
                <a:lnTo>
                  <a:pt x="1178719" y="1150517"/>
                </a:lnTo>
                <a:close/>
                <a:moveTo>
                  <a:pt x="926306" y="1260055"/>
                </a:moveTo>
                <a:lnTo>
                  <a:pt x="925354" y="1111465"/>
                </a:lnTo>
                <a:lnTo>
                  <a:pt x="975836" y="1110513"/>
                </a:lnTo>
                <a:cubicBezTo>
                  <a:pt x="982504" y="1110513"/>
                  <a:pt x="988219" y="1107655"/>
                  <a:pt x="992981" y="1103845"/>
                </a:cubicBezTo>
                <a:lnTo>
                  <a:pt x="1030129" y="1069555"/>
                </a:lnTo>
                <a:lnTo>
                  <a:pt x="1132999" y="1177188"/>
                </a:lnTo>
                <a:lnTo>
                  <a:pt x="1093946" y="1378165"/>
                </a:lnTo>
                <a:lnTo>
                  <a:pt x="926306" y="1260055"/>
                </a:lnTo>
                <a:close/>
                <a:moveTo>
                  <a:pt x="652939" y="1179092"/>
                </a:moveTo>
                <a:lnTo>
                  <a:pt x="769144" y="1067650"/>
                </a:lnTo>
                <a:lnTo>
                  <a:pt x="803434" y="1104797"/>
                </a:lnTo>
                <a:cubicBezTo>
                  <a:pt x="809149" y="1110513"/>
                  <a:pt x="815816" y="1113370"/>
                  <a:pt x="822484" y="1112417"/>
                </a:cubicBezTo>
                <a:lnTo>
                  <a:pt x="872966" y="1111465"/>
                </a:lnTo>
                <a:lnTo>
                  <a:pt x="872966" y="1274342"/>
                </a:lnTo>
                <a:lnTo>
                  <a:pt x="694849" y="1386738"/>
                </a:lnTo>
                <a:lnTo>
                  <a:pt x="652939" y="1179092"/>
                </a:lnTo>
                <a:close/>
                <a:moveTo>
                  <a:pt x="545306" y="926680"/>
                </a:moveTo>
                <a:lnTo>
                  <a:pt x="693896" y="925727"/>
                </a:lnTo>
                <a:lnTo>
                  <a:pt x="694849" y="976210"/>
                </a:lnTo>
                <a:cubicBezTo>
                  <a:pt x="694849" y="981925"/>
                  <a:pt x="697706" y="988592"/>
                  <a:pt x="701516" y="993355"/>
                </a:cubicBezTo>
                <a:lnTo>
                  <a:pt x="735806" y="1030502"/>
                </a:lnTo>
                <a:lnTo>
                  <a:pt x="628174" y="1132420"/>
                </a:lnTo>
                <a:lnTo>
                  <a:pt x="627221" y="1131467"/>
                </a:lnTo>
                <a:lnTo>
                  <a:pt x="426244" y="1093367"/>
                </a:lnTo>
                <a:lnTo>
                  <a:pt x="545306" y="926680"/>
                </a:lnTo>
                <a:close/>
                <a:moveTo>
                  <a:pt x="626269" y="654265"/>
                </a:moveTo>
                <a:lnTo>
                  <a:pt x="737711" y="770470"/>
                </a:lnTo>
                <a:lnTo>
                  <a:pt x="700564" y="804760"/>
                </a:lnTo>
                <a:cubicBezTo>
                  <a:pt x="694849" y="809522"/>
                  <a:pt x="691991" y="817142"/>
                  <a:pt x="691991" y="823810"/>
                </a:cubicBezTo>
                <a:lnTo>
                  <a:pt x="692944" y="875245"/>
                </a:lnTo>
                <a:lnTo>
                  <a:pt x="531971" y="876197"/>
                </a:lnTo>
                <a:lnTo>
                  <a:pt x="418624" y="697127"/>
                </a:lnTo>
                <a:lnTo>
                  <a:pt x="626269" y="654265"/>
                </a:lnTo>
                <a:close/>
                <a:moveTo>
                  <a:pt x="877729" y="545680"/>
                </a:moveTo>
                <a:lnTo>
                  <a:pt x="877729" y="695222"/>
                </a:lnTo>
                <a:lnTo>
                  <a:pt x="827246" y="696175"/>
                </a:lnTo>
                <a:cubicBezTo>
                  <a:pt x="824389" y="696175"/>
                  <a:pt x="820579" y="696175"/>
                  <a:pt x="817721" y="698080"/>
                </a:cubicBezTo>
                <a:cubicBezTo>
                  <a:pt x="814864" y="699032"/>
                  <a:pt x="812959" y="700937"/>
                  <a:pt x="810101" y="703795"/>
                </a:cubicBezTo>
                <a:lnTo>
                  <a:pt x="773906" y="738085"/>
                </a:lnTo>
                <a:lnTo>
                  <a:pt x="671989" y="629500"/>
                </a:lnTo>
                <a:lnTo>
                  <a:pt x="711041" y="428522"/>
                </a:lnTo>
                <a:lnTo>
                  <a:pt x="877729" y="545680"/>
                </a:lnTo>
                <a:close/>
                <a:moveTo>
                  <a:pt x="1151096" y="626642"/>
                </a:moveTo>
                <a:lnTo>
                  <a:pt x="1034891" y="738085"/>
                </a:lnTo>
                <a:lnTo>
                  <a:pt x="999649" y="699985"/>
                </a:lnTo>
                <a:cubicBezTo>
                  <a:pt x="994886" y="695222"/>
                  <a:pt x="987266" y="691412"/>
                  <a:pt x="980599" y="692365"/>
                </a:cubicBezTo>
                <a:lnTo>
                  <a:pt x="929164" y="693317"/>
                </a:lnTo>
                <a:lnTo>
                  <a:pt x="928211" y="532345"/>
                </a:lnTo>
                <a:lnTo>
                  <a:pt x="1107281" y="419950"/>
                </a:lnTo>
                <a:lnTo>
                  <a:pt x="1151096" y="626642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 rot="21480000">
            <a:off x="-123942" y="-224100"/>
            <a:ext cx="12383886" cy="683825"/>
            <a:chOff x="14968" y="-194663"/>
            <a:chExt cx="7223743" cy="1104900"/>
          </a:xfrm>
        </p:grpSpPr>
        <p:sp>
          <p:nvSpPr>
            <p:cNvPr id="39" name="Freeform: Shape 38"/>
            <p:cNvSpPr/>
            <p:nvPr/>
          </p:nvSpPr>
          <p:spPr>
            <a:xfrm rot="252661">
              <a:off x="14968" y="-105604"/>
              <a:ext cx="7191375" cy="923925"/>
            </a:xfrm>
            <a:custGeom>
              <a:avLst/>
              <a:gdLst>
                <a:gd name="connsiteX0" fmla="*/ 8280 w 7191375"/>
                <a:gd name="connsiteY0" fmla="*/ 617880 h 923925"/>
                <a:gd name="connsiteX1" fmla="*/ 7186320 w 7191375"/>
                <a:gd name="connsiteY1" fmla="*/ 8280 h 923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91375" h="923925">
                  <a:moveTo>
                    <a:pt x="8280" y="617880"/>
                  </a:moveTo>
                  <a:cubicBezTo>
                    <a:pt x="2442870" y="1277010"/>
                    <a:pt x="5806148" y="761707"/>
                    <a:pt x="7186320" y="8280"/>
                  </a:cubicBezTo>
                </a:path>
              </a:pathLst>
            </a:custGeom>
            <a:noFill/>
            <a:ln w="11039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/>
            <p:cNvSpPr/>
            <p:nvPr/>
          </p:nvSpPr>
          <p:spPr>
            <a:xfrm rot="252661">
              <a:off x="47336" y="-194663"/>
              <a:ext cx="7191375" cy="1104900"/>
            </a:xfrm>
            <a:custGeom>
              <a:avLst/>
              <a:gdLst>
                <a:gd name="connsiteX0" fmla="*/ 8280 w 7191375"/>
                <a:gd name="connsiteY0" fmla="*/ 617880 h 1104900"/>
                <a:gd name="connsiteX1" fmla="*/ 319747 w 7191375"/>
                <a:gd name="connsiteY1" fmla="*/ 882675 h 1104900"/>
                <a:gd name="connsiteX2" fmla="*/ 1070317 w 7191375"/>
                <a:gd name="connsiteY2" fmla="*/ 771232 h 1104900"/>
                <a:gd name="connsiteX3" fmla="*/ 1466557 w 7191375"/>
                <a:gd name="connsiteY3" fmla="*/ 1029360 h 1104900"/>
                <a:gd name="connsiteX4" fmla="*/ 2091397 w 7191375"/>
                <a:gd name="connsiteY4" fmla="*/ 915060 h 1104900"/>
                <a:gd name="connsiteX5" fmla="*/ 2531452 w 7191375"/>
                <a:gd name="connsiteY5" fmla="*/ 1101750 h 1104900"/>
                <a:gd name="connsiteX6" fmla="*/ 3030562 w 7191375"/>
                <a:gd name="connsiteY6" fmla="*/ 905535 h 1104900"/>
                <a:gd name="connsiteX7" fmla="*/ 3503002 w 7191375"/>
                <a:gd name="connsiteY7" fmla="*/ 1049362 h 1104900"/>
                <a:gd name="connsiteX8" fmla="*/ 3856380 w 7191375"/>
                <a:gd name="connsiteY8" fmla="*/ 850290 h 1104900"/>
                <a:gd name="connsiteX9" fmla="*/ 4261192 w 7191375"/>
                <a:gd name="connsiteY9" fmla="*/ 963637 h 1104900"/>
                <a:gd name="connsiteX10" fmla="*/ 4693627 w 7191375"/>
                <a:gd name="connsiteY10" fmla="*/ 724560 h 1104900"/>
                <a:gd name="connsiteX11" fmla="*/ 5150827 w 7191375"/>
                <a:gd name="connsiteY11" fmla="*/ 833145 h 1104900"/>
                <a:gd name="connsiteX12" fmla="*/ 5509920 w 7191375"/>
                <a:gd name="connsiteY12" fmla="*/ 618832 h 1104900"/>
                <a:gd name="connsiteX13" fmla="*/ 6069990 w 7191375"/>
                <a:gd name="connsiteY13" fmla="*/ 560730 h 1104900"/>
                <a:gd name="connsiteX14" fmla="*/ 6506235 w 7191375"/>
                <a:gd name="connsiteY14" fmla="*/ 314985 h 1104900"/>
                <a:gd name="connsiteX15" fmla="*/ 6926288 w 7191375"/>
                <a:gd name="connsiteY15" fmla="*/ 307365 h 1104900"/>
                <a:gd name="connsiteX16" fmla="*/ 7187272 w 7191375"/>
                <a:gd name="connsiteY16" fmla="*/ 828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191375" h="1104900">
                  <a:moveTo>
                    <a:pt x="8280" y="617880"/>
                  </a:moveTo>
                  <a:cubicBezTo>
                    <a:pt x="182587" y="665505"/>
                    <a:pt x="136867" y="847432"/>
                    <a:pt x="319747" y="882675"/>
                  </a:cubicBezTo>
                  <a:cubicBezTo>
                    <a:pt x="529297" y="923632"/>
                    <a:pt x="852195" y="747420"/>
                    <a:pt x="1070317" y="771232"/>
                  </a:cubicBezTo>
                  <a:cubicBezTo>
                    <a:pt x="1231290" y="788377"/>
                    <a:pt x="1302727" y="1018882"/>
                    <a:pt x="1466557" y="1029360"/>
                  </a:cubicBezTo>
                  <a:cubicBezTo>
                    <a:pt x="1697062" y="1044600"/>
                    <a:pt x="1861845" y="916965"/>
                    <a:pt x="2091397" y="915060"/>
                  </a:cubicBezTo>
                  <a:cubicBezTo>
                    <a:pt x="2169502" y="914107"/>
                    <a:pt x="2454300" y="1103655"/>
                    <a:pt x="2531452" y="1101750"/>
                  </a:cubicBezTo>
                  <a:cubicBezTo>
                    <a:pt x="2683852" y="1097940"/>
                    <a:pt x="2882925" y="916012"/>
                    <a:pt x="3030562" y="905535"/>
                  </a:cubicBezTo>
                  <a:cubicBezTo>
                    <a:pt x="3154387" y="896962"/>
                    <a:pt x="3383940" y="1060792"/>
                    <a:pt x="3503002" y="1049362"/>
                  </a:cubicBezTo>
                  <a:cubicBezTo>
                    <a:pt x="3603967" y="1039837"/>
                    <a:pt x="3760177" y="862672"/>
                    <a:pt x="3856380" y="850290"/>
                  </a:cubicBezTo>
                  <a:cubicBezTo>
                    <a:pt x="3925912" y="840765"/>
                    <a:pt x="4193565" y="973162"/>
                    <a:pt x="4261192" y="963637"/>
                  </a:cubicBezTo>
                  <a:cubicBezTo>
                    <a:pt x="4363110" y="949350"/>
                    <a:pt x="4601235" y="741705"/>
                    <a:pt x="4693627" y="724560"/>
                  </a:cubicBezTo>
                  <a:cubicBezTo>
                    <a:pt x="4844122" y="695985"/>
                    <a:pt x="5023192" y="860767"/>
                    <a:pt x="5150827" y="833145"/>
                  </a:cubicBezTo>
                  <a:cubicBezTo>
                    <a:pt x="5254650" y="811237"/>
                    <a:pt x="5421338" y="662647"/>
                    <a:pt x="5509920" y="618832"/>
                  </a:cubicBezTo>
                  <a:cubicBezTo>
                    <a:pt x="5932830" y="409282"/>
                    <a:pt x="5923305" y="565492"/>
                    <a:pt x="6069990" y="560730"/>
                  </a:cubicBezTo>
                  <a:cubicBezTo>
                    <a:pt x="6238582" y="555015"/>
                    <a:pt x="6117615" y="496912"/>
                    <a:pt x="6506235" y="314985"/>
                  </a:cubicBezTo>
                  <a:cubicBezTo>
                    <a:pt x="6555765" y="292125"/>
                    <a:pt x="6836752" y="332130"/>
                    <a:pt x="6926288" y="307365"/>
                  </a:cubicBezTo>
                  <a:cubicBezTo>
                    <a:pt x="7036777" y="275932"/>
                    <a:pt x="7101547" y="30187"/>
                    <a:pt x="7187272" y="8280"/>
                  </a:cubicBezTo>
                </a:path>
              </a:pathLst>
            </a:custGeom>
            <a:noFill/>
            <a:ln w="11039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1" name="Freeform: Shape 40"/>
          <p:cNvSpPr/>
          <p:nvPr/>
        </p:nvSpPr>
        <p:spPr>
          <a:xfrm rot="252661">
            <a:off x="-35294" y="-470262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/>
            </a:pathLst>
          </a:custGeom>
          <a:noFill/>
          <a:ln w="9525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356052" y="154380"/>
            <a:ext cx="209550" cy="267853"/>
            <a:chOff x="235971" y="436726"/>
            <a:chExt cx="209550" cy="267853"/>
          </a:xfrm>
        </p:grpSpPr>
        <p:sp>
          <p:nvSpPr>
            <p:cNvPr id="42" name="Freeform: Shape 41"/>
            <p:cNvSpPr/>
            <p:nvPr/>
          </p:nvSpPr>
          <p:spPr>
            <a:xfrm rot="252661">
              <a:off x="302143" y="436726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/>
            <p:cNvSpPr/>
            <p:nvPr/>
          </p:nvSpPr>
          <p:spPr>
            <a:xfrm rot="252661">
              <a:off x="235971" y="485504"/>
              <a:ext cx="209550" cy="219075"/>
            </a:xfrm>
            <a:custGeom>
              <a:avLst/>
              <a:gdLst>
                <a:gd name="connsiteX0" fmla="*/ 207169 w 209550"/>
                <a:gd name="connsiteY0" fmla="*/ 110966 h 219075"/>
                <a:gd name="connsiteX1" fmla="*/ 107156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7169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7169" y="110966"/>
                  </a:moveTo>
                  <a:cubicBezTo>
                    <a:pt x="207169" y="168116"/>
                    <a:pt x="162401" y="214789"/>
                    <a:pt x="107156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2401" y="7144"/>
                    <a:pt x="207169" y="53816"/>
                    <a:pt x="207169" y="110966"/>
                  </a:cubicBezTo>
                  <a:close/>
                </a:path>
              </a:pathLst>
            </a:custGeom>
            <a:solidFill>
              <a:schemeClr val="accent2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438909" y="185038"/>
            <a:ext cx="257175" cy="290788"/>
            <a:chOff x="1331866" y="661939"/>
            <a:chExt cx="257175" cy="290788"/>
          </a:xfrm>
        </p:grpSpPr>
        <p:sp>
          <p:nvSpPr>
            <p:cNvPr id="52" name="Freeform: Shape 51"/>
            <p:cNvSpPr/>
            <p:nvPr/>
          </p:nvSpPr>
          <p:spPr>
            <a:xfrm rot="252661">
              <a:off x="1427806" y="661939"/>
              <a:ext cx="123825" cy="142875"/>
            </a:xfrm>
            <a:custGeom>
              <a:avLst/>
              <a:gdLst>
                <a:gd name="connsiteX0" fmla="*/ 124485 w 123825"/>
                <a:gd name="connsiteY0" fmla="*/ 29795 h 142875"/>
                <a:gd name="connsiteX1" fmla="*/ 97556 w 123825"/>
                <a:gd name="connsiteY1" fmla="*/ 142837 h 142875"/>
                <a:gd name="connsiteX2" fmla="*/ 8605 w 123825"/>
                <a:gd name="connsiteY2" fmla="*/ 121647 h 142875"/>
                <a:gd name="connsiteX3" fmla="*/ 35534 w 123825"/>
                <a:gd name="connsiteY3" fmla="*/ 860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142875">
                  <a:moveTo>
                    <a:pt x="124485" y="29795"/>
                  </a:moveTo>
                  <a:lnTo>
                    <a:pt x="97556" y="142837"/>
                  </a:lnTo>
                  <a:lnTo>
                    <a:pt x="8605" y="121647"/>
                  </a:lnTo>
                  <a:lnTo>
                    <a:pt x="35534" y="8605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/>
            <p:cNvSpPr/>
            <p:nvPr/>
          </p:nvSpPr>
          <p:spPr>
            <a:xfrm rot="252661">
              <a:off x="1331866" y="695552"/>
              <a:ext cx="257175" cy="257175"/>
            </a:xfrm>
            <a:custGeom>
              <a:avLst/>
              <a:gdLst>
                <a:gd name="connsiteX0" fmla="*/ 227245 w 257175"/>
                <a:gd name="connsiteY0" fmla="*/ 155955 h 257175"/>
                <a:gd name="connsiteX1" fmla="*/ 105895 w 257175"/>
                <a:gd name="connsiteY1" fmla="*/ 233775 h 257175"/>
                <a:gd name="connsiteX2" fmla="*/ 32665 w 257175"/>
                <a:gd name="connsiteY2" fmla="*/ 109601 h 257175"/>
                <a:gd name="connsiteX3" fmla="*/ 154015 w 257175"/>
                <a:gd name="connsiteY3" fmla="*/ 31782 h 257175"/>
                <a:gd name="connsiteX4" fmla="*/ 227245 w 257175"/>
                <a:gd name="connsiteY4" fmla="*/ 155955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75" h="257175">
                  <a:moveTo>
                    <a:pt x="227245" y="155955"/>
                  </a:moveTo>
                  <a:cubicBezTo>
                    <a:pt x="214001" y="211549"/>
                    <a:pt x="159636" y="246577"/>
                    <a:pt x="105895" y="233775"/>
                  </a:cubicBezTo>
                  <a:cubicBezTo>
                    <a:pt x="52154" y="220972"/>
                    <a:pt x="19421" y="165196"/>
                    <a:pt x="32665" y="109601"/>
                  </a:cubicBezTo>
                  <a:cubicBezTo>
                    <a:pt x="45909" y="54007"/>
                    <a:pt x="100273" y="18979"/>
                    <a:pt x="154015" y="31782"/>
                  </a:cubicBezTo>
                  <a:cubicBezTo>
                    <a:pt x="207756" y="44584"/>
                    <a:pt x="240489" y="100361"/>
                    <a:pt x="227245" y="155955"/>
                  </a:cubicBezTo>
                  <a:close/>
                </a:path>
              </a:pathLst>
            </a:custGeom>
            <a:solidFill>
              <a:schemeClr val="accent2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-9525" y="26875"/>
            <a:ext cx="209550" cy="260323"/>
            <a:chOff x="-89909" y="129154"/>
            <a:chExt cx="209550" cy="260323"/>
          </a:xfrm>
        </p:grpSpPr>
        <p:sp>
          <p:nvSpPr>
            <p:cNvPr id="67" name="Freeform: Shape 66"/>
            <p:cNvSpPr/>
            <p:nvPr/>
          </p:nvSpPr>
          <p:spPr>
            <a:xfrm rot="252661">
              <a:off x="-25247" y="129154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/>
            <p:cNvSpPr/>
            <p:nvPr/>
          </p:nvSpPr>
          <p:spPr>
            <a:xfrm rot="252661">
              <a:off x="-89909" y="170402"/>
              <a:ext cx="209550" cy="219075"/>
            </a:xfrm>
            <a:custGeom>
              <a:avLst/>
              <a:gdLst>
                <a:gd name="connsiteX0" fmla="*/ 206216 w 209550"/>
                <a:gd name="connsiteY0" fmla="*/ 110966 h 219075"/>
                <a:gd name="connsiteX1" fmla="*/ 106204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6216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6216" y="110966"/>
                  </a:moveTo>
                  <a:cubicBezTo>
                    <a:pt x="206216" y="168116"/>
                    <a:pt x="161449" y="214789"/>
                    <a:pt x="106204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1449" y="7144"/>
                    <a:pt x="206216" y="52864"/>
                    <a:pt x="206216" y="110966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31941" y="124898"/>
            <a:ext cx="276225" cy="313973"/>
            <a:chOff x="890249" y="356037"/>
            <a:chExt cx="276225" cy="313973"/>
          </a:xfrm>
        </p:grpSpPr>
        <p:sp>
          <p:nvSpPr>
            <p:cNvPr id="75" name="Freeform: Shape 74"/>
            <p:cNvSpPr/>
            <p:nvPr/>
          </p:nvSpPr>
          <p:spPr>
            <a:xfrm rot="252661">
              <a:off x="931363" y="356037"/>
              <a:ext cx="142875" cy="152400"/>
            </a:xfrm>
            <a:custGeom>
              <a:avLst/>
              <a:gdLst>
                <a:gd name="connsiteX0" fmla="*/ 139304 w 142875"/>
                <a:gd name="connsiteY0" fmla="*/ 116132 h 152400"/>
                <a:gd name="connsiteX1" fmla="*/ 55306 w 142875"/>
                <a:gd name="connsiteY1" fmla="*/ 152267 h 152400"/>
                <a:gd name="connsiteX2" fmla="*/ 9385 w 142875"/>
                <a:gd name="connsiteY2" fmla="*/ 45520 h 152400"/>
                <a:gd name="connsiteX3" fmla="*/ 93383 w 142875"/>
                <a:gd name="connsiteY3" fmla="*/ 938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152400">
                  <a:moveTo>
                    <a:pt x="139304" y="116132"/>
                  </a:moveTo>
                  <a:lnTo>
                    <a:pt x="55306" y="152267"/>
                  </a:lnTo>
                  <a:lnTo>
                    <a:pt x="9385" y="45520"/>
                  </a:lnTo>
                  <a:lnTo>
                    <a:pt x="93383" y="9385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rgbClr val="00008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2348541" y="297335"/>
            <a:ext cx="209550" cy="267853"/>
            <a:chOff x="235971" y="436726"/>
            <a:chExt cx="209550" cy="267853"/>
          </a:xfrm>
        </p:grpSpPr>
        <p:sp>
          <p:nvSpPr>
            <p:cNvPr id="85" name="Freeform: Shape 84"/>
            <p:cNvSpPr/>
            <p:nvPr/>
          </p:nvSpPr>
          <p:spPr>
            <a:xfrm rot="252661">
              <a:off x="302143" y="436726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/>
            <p:cNvSpPr/>
            <p:nvPr/>
          </p:nvSpPr>
          <p:spPr>
            <a:xfrm rot="252661">
              <a:off x="235971" y="485504"/>
              <a:ext cx="209550" cy="219075"/>
            </a:xfrm>
            <a:custGeom>
              <a:avLst/>
              <a:gdLst>
                <a:gd name="connsiteX0" fmla="*/ 207169 w 209550"/>
                <a:gd name="connsiteY0" fmla="*/ 110966 h 219075"/>
                <a:gd name="connsiteX1" fmla="*/ 107156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7169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7169" y="110966"/>
                  </a:moveTo>
                  <a:cubicBezTo>
                    <a:pt x="207169" y="168116"/>
                    <a:pt x="162401" y="214789"/>
                    <a:pt x="107156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2401" y="7144"/>
                    <a:pt x="207169" y="53816"/>
                    <a:pt x="207169" y="110966"/>
                  </a:cubicBezTo>
                  <a:close/>
                </a:path>
              </a:pathLst>
            </a:custGeom>
            <a:solidFill>
              <a:schemeClr val="accent2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3396686" y="270622"/>
            <a:ext cx="257175" cy="290788"/>
            <a:chOff x="1331866" y="661939"/>
            <a:chExt cx="257175" cy="290788"/>
          </a:xfrm>
        </p:grpSpPr>
        <p:sp>
          <p:nvSpPr>
            <p:cNvPr id="88" name="Freeform: Shape 87"/>
            <p:cNvSpPr/>
            <p:nvPr/>
          </p:nvSpPr>
          <p:spPr>
            <a:xfrm rot="252661">
              <a:off x="1427806" y="661939"/>
              <a:ext cx="123825" cy="142875"/>
            </a:xfrm>
            <a:custGeom>
              <a:avLst/>
              <a:gdLst>
                <a:gd name="connsiteX0" fmla="*/ 124485 w 123825"/>
                <a:gd name="connsiteY0" fmla="*/ 29795 h 142875"/>
                <a:gd name="connsiteX1" fmla="*/ 97556 w 123825"/>
                <a:gd name="connsiteY1" fmla="*/ 142837 h 142875"/>
                <a:gd name="connsiteX2" fmla="*/ 8605 w 123825"/>
                <a:gd name="connsiteY2" fmla="*/ 121647 h 142875"/>
                <a:gd name="connsiteX3" fmla="*/ 35534 w 123825"/>
                <a:gd name="connsiteY3" fmla="*/ 860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142875">
                  <a:moveTo>
                    <a:pt x="124485" y="29795"/>
                  </a:moveTo>
                  <a:lnTo>
                    <a:pt x="97556" y="142837"/>
                  </a:lnTo>
                  <a:lnTo>
                    <a:pt x="8605" y="121647"/>
                  </a:lnTo>
                  <a:lnTo>
                    <a:pt x="35534" y="8605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/>
            <p:cNvSpPr/>
            <p:nvPr/>
          </p:nvSpPr>
          <p:spPr>
            <a:xfrm rot="252661">
              <a:off x="1331866" y="695552"/>
              <a:ext cx="257175" cy="257175"/>
            </a:xfrm>
            <a:custGeom>
              <a:avLst/>
              <a:gdLst>
                <a:gd name="connsiteX0" fmla="*/ 227245 w 257175"/>
                <a:gd name="connsiteY0" fmla="*/ 155955 h 257175"/>
                <a:gd name="connsiteX1" fmla="*/ 105895 w 257175"/>
                <a:gd name="connsiteY1" fmla="*/ 233775 h 257175"/>
                <a:gd name="connsiteX2" fmla="*/ 32665 w 257175"/>
                <a:gd name="connsiteY2" fmla="*/ 109601 h 257175"/>
                <a:gd name="connsiteX3" fmla="*/ 154015 w 257175"/>
                <a:gd name="connsiteY3" fmla="*/ 31782 h 257175"/>
                <a:gd name="connsiteX4" fmla="*/ 227245 w 257175"/>
                <a:gd name="connsiteY4" fmla="*/ 155955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75" h="257175">
                  <a:moveTo>
                    <a:pt x="227245" y="155955"/>
                  </a:moveTo>
                  <a:cubicBezTo>
                    <a:pt x="214001" y="211549"/>
                    <a:pt x="159636" y="246577"/>
                    <a:pt x="105895" y="233775"/>
                  </a:cubicBezTo>
                  <a:cubicBezTo>
                    <a:pt x="52154" y="220972"/>
                    <a:pt x="19421" y="165196"/>
                    <a:pt x="32665" y="109601"/>
                  </a:cubicBezTo>
                  <a:cubicBezTo>
                    <a:pt x="45909" y="54007"/>
                    <a:pt x="100273" y="18979"/>
                    <a:pt x="154015" y="31782"/>
                  </a:cubicBezTo>
                  <a:cubicBezTo>
                    <a:pt x="207756" y="44584"/>
                    <a:pt x="240489" y="100361"/>
                    <a:pt x="227245" y="155955"/>
                  </a:cubicBezTo>
                  <a:close/>
                </a:path>
              </a:pathLst>
            </a:custGeom>
            <a:solidFill>
              <a:schemeClr val="accent2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1869135" y="163786"/>
            <a:ext cx="209550" cy="260323"/>
            <a:chOff x="-89909" y="129154"/>
            <a:chExt cx="209550" cy="260323"/>
          </a:xfrm>
        </p:grpSpPr>
        <p:sp>
          <p:nvSpPr>
            <p:cNvPr id="91" name="Freeform: Shape 90"/>
            <p:cNvSpPr/>
            <p:nvPr/>
          </p:nvSpPr>
          <p:spPr>
            <a:xfrm rot="252661">
              <a:off x="-25247" y="129154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/>
            <p:cNvSpPr/>
            <p:nvPr/>
          </p:nvSpPr>
          <p:spPr>
            <a:xfrm rot="252661">
              <a:off x="-89909" y="170402"/>
              <a:ext cx="209550" cy="219075"/>
            </a:xfrm>
            <a:custGeom>
              <a:avLst/>
              <a:gdLst>
                <a:gd name="connsiteX0" fmla="*/ 206216 w 209550"/>
                <a:gd name="connsiteY0" fmla="*/ 110966 h 219075"/>
                <a:gd name="connsiteX1" fmla="*/ 106204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6216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6216" y="110966"/>
                  </a:moveTo>
                  <a:cubicBezTo>
                    <a:pt x="206216" y="168116"/>
                    <a:pt x="161449" y="214789"/>
                    <a:pt x="106204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1449" y="7144"/>
                    <a:pt x="206216" y="52864"/>
                    <a:pt x="206216" y="110966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2816722" y="295139"/>
            <a:ext cx="276225" cy="313973"/>
            <a:chOff x="890249" y="356037"/>
            <a:chExt cx="276225" cy="313973"/>
          </a:xfrm>
        </p:grpSpPr>
        <p:sp>
          <p:nvSpPr>
            <p:cNvPr id="94" name="Freeform: Shape 93"/>
            <p:cNvSpPr/>
            <p:nvPr/>
          </p:nvSpPr>
          <p:spPr>
            <a:xfrm rot="252661">
              <a:off x="931363" y="356037"/>
              <a:ext cx="142875" cy="152400"/>
            </a:xfrm>
            <a:custGeom>
              <a:avLst/>
              <a:gdLst>
                <a:gd name="connsiteX0" fmla="*/ 139304 w 142875"/>
                <a:gd name="connsiteY0" fmla="*/ 116132 h 152400"/>
                <a:gd name="connsiteX1" fmla="*/ 55306 w 142875"/>
                <a:gd name="connsiteY1" fmla="*/ 152267 h 152400"/>
                <a:gd name="connsiteX2" fmla="*/ 9385 w 142875"/>
                <a:gd name="connsiteY2" fmla="*/ 45520 h 152400"/>
                <a:gd name="connsiteX3" fmla="*/ 93383 w 142875"/>
                <a:gd name="connsiteY3" fmla="*/ 938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152400">
                  <a:moveTo>
                    <a:pt x="139304" y="116132"/>
                  </a:moveTo>
                  <a:lnTo>
                    <a:pt x="55306" y="152267"/>
                  </a:lnTo>
                  <a:lnTo>
                    <a:pt x="9385" y="45520"/>
                  </a:lnTo>
                  <a:lnTo>
                    <a:pt x="93383" y="9385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rgbClr val="00008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4297733" y="412755"/>
            <a:ext cx="209550" cy="267853"/>
            <a:chOff x="235971" y="436726"/>
            <a:chExt cx="209550" cy="267853"/>
          </a:xfrm>
        </p:grpSpPr>
        <p:sp>
          <p:nvSpPr>
            <p:cNvPr id="98" name="Freeform: Shape 97"/>
            <p:cNvSpPr/>
            <p:nvPr/>
          </p:nvSpPr>
          <p:spPr>
            <a:xfrm rot="252661">
              <a:off x="302143" y="436726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/>
            <p:cNvSpPr/>
            <p:nvPr/>
          </p:nvSpPr>
          <p:spPr>
            <a:xfrm rot="252661">
              <a:off x="235971" y="485504"/>
              <a:ext cx="209550" cy="219075"/>
            </a:xfrm>
            <a:custGeom>
              <a:avLst/>
              <a:gdLst>
                <a:gd name="connsiteX0" fmla="*/ 207169 w 209550"/>
                <a:gd name="connsiteY0" fmla="*/ 110966 h 219075"/>
                <a:gd name="connsiteX1" fmla="*/ 107156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7169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7169" y="110966"/>
                  </a:moveTo>
                  <a:cubicBezTo>
                    <a:pt x="207169" y="168116"/>
                    <a:pt x="162401" y="214789"/>
                    <a:pt x="107156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2401" y="7144"/>
                    <a:pt x="207169" y="53816"/>
                    <a:pt x="207169" y="110966"/>
                  </a:cubicBezTo>
                  <a:close/>
                </a:path>
              </a:pathLst>
            </a:custGeom>
            <a:solidFill>
              <a:schemeClr val="accent2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5157193" y="354854"/>
            <a:ext cx="257175" cy="290788"/>
            <a:chOff x="1331866" y="661939"/>
            <a:chExt cx="257175" cy="290788"/>
          </a:xfrm>
        </p:grpSpPr>
        <p:sp>
          <p:nvSpPr>
            <p:cNvPr id="101" name="Freeform: Shape 100"/>
            <p:cNvSpPr/>
            <p:nvPr/>
          </p:nvSpPr>
          <p:spPr>
            <a:xfrm rot="252661">
              <a:off x="1427806" y="661939"/>
              <a:ext cx="123825" cy="142875"/>
            </a:xfrm>
            <a:custGeom>
              <a:avLst/>
              <a:gdLst>
                <a:gd name="connsiteX0" fmla="*/ 124485 w 123825"/>
                <a:gd name="connsiteY0" fmla="*/ 29795 h 142875"/>
                <a:gd name="connsiteX1" fmla="*/ 97556 w 123825"/>
                <a:gd name="connsiteY1" fmla="*/ 142837 h 142875"/>
                <a:gd name="connsiteX2" fmla="*/ 8605 w 123825"/>
                <a:gd name="connsiteY2" fmla="*/ 121647 h 142875"/>
                <a:gd name="connsiteX3" fmla="*/ 35534 w 123825"/>
                <a:gd name="connsiteY3" fmla="*/ 860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142875">
                  <a:moveTo>
                    <a:pt x="124485" y="29795"/>
                  </a:moveTo>
                  <a:lnTo>
                    <a:pt x="97556" y="142837"/>
                  </a:lnTo>
                  <a:lnTo>
                    <a:pt x="8605" y="121647"/>
                  </a:lnTo>
                  <a:lnTo>
                    <a:pt x="35534" y="8605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/>
            <p:cNvSpPr/>
            <p:nvPr/>
          </p:nvSpPr>
          <p:spPr>
            <a:xfrm rot="252661">
              <a:off x="1331866" y="695552"/>
              <a:ext cx="257175" cy="257175"/>
            </a:xfrm>
            <a:custGeom>
              <a:avLst/>
              <a:gdLst>
                <a:gd name="connsiteX0" fmla="*/ 227245 w 257175"/>
                <a:gd name="connsiteY0" fmla="*/ 155955 h 257175"/>
                <a:gd name="connsiteX1" fmla="*/ 105895 w 257175"/>
                <a:gd name="connsiteY1" fmla="*/ 233775 h 257175"/>
                <a:gd name="connsiteX2" fmla="*/ 32665 w 257175"/>
                <a:gd name="connsiteY2" fmla="*/ 109601 h 257175"/>
                <a:gd name="connsiteX3" fmla="*/ 154015 w 257175"/>
                <a:gd name="connsiteY3" fmla="*/ 31782 h 257175"/>
                <a:gd name="connsiteX4" fmla="*/ 227245 w 257175"/>
                <a:gd name="connsiteY4" fmla="*/ 155955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75" h="257175">
                  <a:moveTo>
                    <a:pt x="227245" y="155955"/>
                  </a:moveTo>
                  <a:cubicBezTo>
                    <a:pt x="214001" y="211549"/>
                    <a:pt x="159636" y="246577"/>
                    <a:pt x="105895" y="233775"/>
                  </a:cubicBezTo>
                  <a:cubicBezTo>
                    <a:pt x="52154" y="220972"/>
                    <a:pt x="19421" y="165196"/>
                    <a:pt x="32665" y="109601"/>
                  </a:cubicBezTo>
                  <a:cubicBezTo>
                    <a:pt x="45909" y="54007"/>
                    <a:pt x="100273" y="18979"/>
                    <a:pt x="154015" y="31782"/>
                  </a:cubicBezTo>
                  <a:cubicBezTo>
                    <a:pt x="207756" y="44584"/>
                    <a:pt x="240489" y="100361"/>
                    <a:pt x="227245" y="155955"/>
                  </a:cubicBezTo>
                  <a:close/>
                </a:path>
              </a:pathLst>
            </a:custGeom>
            <a:solidFill>
              <a:schemeClr val="accent2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3" name="Group 102"/>
          <p:cNvGrpSpPr/>
          <p:nvPr/>
        </p:nvGrpSpPr>
        <p:grpSpPr>
          <a:xfrm>
            <a:off x="3845033" y="338715"/>
            <a:ext cx="209550" cy="260323"/>
            <a:chOff x="-89909" y="129154"/>
            <a:chExt cx="209550" cy="260323"/>
          </a:xfrm>
        </p:grpSpPr>
        <p:sp>
          <p:nvSpPr>
            <p:cNvPr id="104" name="Freeform: Shape 103"/>
            <p:cNvSpPr/>
            <p:nvPr/>
          </p:nvSpPr>
          <p:spPr>
            <a:xfrm rot="252661">
              <a:off x="-25247" y="129154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/>
            <p:cNvSpPr/>
            <p:nvPr/>
          </p:nvSpPr>
          <p:spPr>
            <a:xfrm rot="252661">
              <a:off x="-89909" y="170402"/>
              <a:ext cx="209550" cy="219075"/>
            </a:xfrm>
            <a:custGeom>
              <a:avLst/>
              <a:gdLst>
                <a:gd name="connsiteX0" fmla="*/ 206216 w 209550"/>
                <a:gd name="connsiteY0" fmla="*/ 110966 h 219075"/>
                <a:gd name="connsiteX1" fmla="*/ 106204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6216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6216" y="110966"/>
                  </a:moveTo>
                  <a:cubicBezTo>
                    <a:pt x="206216" y="168116"/>
                    <a:pt x="161449" y="214789"/>
                    <a:pt x="106204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1449" y="7144"/>
                    <a:pt x="206216" y="52864"/>
                    <a:pt x="206216" y="110966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4703945" y="352957"/>
            <a:ext cx="276225" cy="313973"/>
            <a:chOff x="890249" y="356037"/>
            <a:chExt cx="276225" cy="313973"/>
          </a:xfrm>
        </p:grpSpPr>
        <p:sp>
          <p:nvSpPr>
            <p:cNvPr id="107" name="Freeform: Shape 106"/>
            <p:cNvSpPr/>
            <p:nvPr/>
          </p:nvSpPr>
          <p:spPr>
            <a:xfrm rot="252661">
              <a:off x="931363" y="356037"/>
              <a:ext cx="142875" cy="152400"/>
            </a:xfrm>
            <a:custGeom>
              <a:avLst/>
              <a:gdLst>
                <a:gd name="connsiteX0" fmla="*/ 139304 w 142875"/>
                <a:gd name="connsiteY0" fmla="*/ 116132 h 152400"/>
                <a:gd name="connsiteX1" fmla="*/ 55306 w 142875"/>
                <a:gd name="connsiteY1" fmla="*/ 152267 h 152400"/>
                <a:gd name="connsiteX2" fmla="*/ 9385 w 142875"/>
                <a:gd name="connsiteY2" fmla="*/ 45520 h 152400"/>
                <a:gd name="connsiteX3" fmla="*/ 93383 w 142875"/>
                <a:gd name="connsiteY3" fmla="*/ 938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152400">
                  <a:moveTo>
                    <a:pt x="139304" y="116132"/>
                  </a:moveTo>
                  <a:lnTo>
                    <a:pt x="55306" y="152267"/>
                  </a:lnTo>
                  <a:lnTo>
                    <a:pt x="9385" y="45520"/>
                  </a:lnTo>
                  <a:lnTo>
                    <a:pt x="93383" y="9385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rgbClr val="00008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6072641" y="410172"/>
            <a:ext cx="209550" cy="267853"/>
            <a:chOff x="235971" y="436726"/>
            <a:chExt cx="209550" cy="267853"/>
          </a:xfrm>
        </p:grpSpPr>
        <p:sp>
          <p:nvSpPr>
            <p:cNvPr id="111" name="Freeform: Shape 110"/>
            <p:cNvSpPr/>
            <p:nvPr/>
          </p:nvSpPr>
          <p:spPr>
            <a:xfrm rot="252661">
              <a:off x="302143" y="436726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/>
            <p:cNvSpPr/>
            <p:nvPr/>
          </p:nvSpPr>
          <p:spPr>
            <a:xfrm rot="252661">
              <a:off x="235971" y="485504"/>
              <a:ext cx="209550" cy="219075"/>
            </a:xfrm>
            <a:custGeom>
              <a:avLst/>
              <a:gdLst>
                <a:gd name="connsiteX0" fmla="*/ 207169 w 209550"/>
                <a:gd name="connsiteY0" fmla="*/ 110966 h 219075"/>
                <a:gd name="connsiteX1" fmla="*/ 107156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7169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7169" y="110966"/>
                  </a:moveTo>
                  <a:cubicBezTo>
                    <a:pt x="207169" y="168116"/>
                    <a:pt x="162401" y="214789"/>
                    <a:pt x="107156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2401" y="7144"/>
                    <a:pt x="207169" y="53816"/>
                    <a:pt x="207169" y="110966"/>
                  </a:cubicBezTo>
                  <a:close/>
                </a:path>
              </a:pathLst>
            </a:custGeom>
            <a:solidFill>
              <a:schemeClr val="accent2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3" name="Group 112"/>
          <p:cNvGrpSpPr/>
          <p:nvPr/>
        </p:nvGrpSpPr>
        <p:grpSpPr>
          <a:xfrm rot="20582652">
            <a:off x="6932101" y="437996"/>
            <a:ext cx="257175" cy="290788"/>
            <a:chOff x="1331866" y="661939"/>
            <a:chExt cx="257175" cy="290788"/>
          </a:xfrm>
        </p:grpSpPr>
        <p:sp>
          <p:nvSpPr>
            <p:cNvPr id="114" name="Freeform: Shape 113"/>
            <p:cNvSpPr/>
            <p:nvPr/>
          </p:nvSpPr>
          <p:spPr>
            <a:xfrm rot="252661">
              <a:off x="1427806" y="661939"/>
              <a:ext cx="123825" cy="142875"/>
            </a:xfrm>
            <a:custGeom>
              <a:avLst/>
              <a:gdLst>
                <a:gd name="connsiteX0" fmla="*/ 124485 w 123825"/>
                <a:gd name="connsiteY0" fmla="*/ 29795 h 142875"/>
                <a:gd name="connsiteX1" fmla="*/ 97556 w 123825"/>
                <a:gd name="connsiteY1" fmla="*/ 142837 h 142875"/>
                <a:gd name="connsiteX2" fmla="*/ 8605 w 123825"/>
                <a:gd name="connsiteY2" fmla="*/ 121647 h 142875"/>
                <a:gd name="connsiteX3" fmla="*/ 35534 w 123825"/>
                <a:gd name="connsiteY3" fmla="*/ 860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142875">
                  <a:moveTo>
                    <a:pt x="124485" y="29795"/>
                  </a:moveTo>
                  <a:lnTo>
                    <a:pt x="97556" y="142837"/>
                  </a:lnTo>
                  <a:lnTo>
                    <a:pt x="8605" y="121647"/>
                  </a:lnTo>
                  <a:lnTo>
                    <a:pt x="35534" y="8605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/>
            <p:cNvSpPr/>
            <p:nvPr/>
          </p:nvSpPr>
          <p:spPr>
            <a:xfrm rot="252661">
              <a:off x="1331866" y="695552"/>
              <a:ext cx="257175" cy="257175"/>
            </a:xfrm>
            <a:custGeom>
              <a:avLst/>
              <a:gdLst>
                <a:gd name="connsiteX0" fmla="*/ 227245 w 257175"/>
                <a:gd name="connsiteY0" fmla="*/ 155955 h 257175"/>
                <a:gd name="connsiteX1" fmla="*/ 105895 w 257175"/>
                <a:gd name="connsiteY1" fmla="*/ 233775 h 257175"/>
                <a:gd name="connsiteX2" fmla="*/ 32665 w 257175"/>
                <a:gd name="connsiteY2" fmla="*/ 109601 h 257175"/>
                <a:gd name="connsiteX3" fmla="*/ 154015 w 257175"/>
                <a:gd name="connsiteY3" fmla="*/ 31782 h 257175"/>
                <a:gd name="connsiteX4" fmla="*/ 227245 w 257175"/>
                <a:gd name="connsiteY4" fmla="*/ 155955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75" h="257175">
                  <a:moveTo>
                    <a:pt x="227245" y="155955"/>
                  </a:moveTo>
                  <a:cubicBezTo>
                    <a:pt x="214001" y="211549"/>
                    <a:pt x="159636" y="246577"/>
                    <a:pt x="105895" y="233775"/>
                  </a:cubicBezTo>
                  <a:cubicBezTo>
                    <a:pt x="52154" y="220972"/>
                    <a:pt x="19421" y="165196"/>
                    <a:pt x="32665" y="109601"/>
                  </a:cubicBezTo>
                  <a:cubicBezTo>
                    <a:pt x="45909" y="54007"/>
                    <a:pt x="100273" y="18979"/>
                    <a:pt x="154015" y="31782"/>
                  </a:cubicBezTo>
                  <a:cubicBezTo>
                    <a:pt x="207756" y="44584"/>
                    <a:pt x="240489" y="100361"/>
                    <a:pt x="227245" y="155955"/>
                  </a:cubicBezTo>
                  <a:close/>
                </a:path>
              </a:pathLst>
            </a:custGeom>
            <a:solidFill>
              <a:schemeClr val="accent2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5619941" y="421857"/>
            <a:ext cx="209550" cy="260323"/>
            <a:chOff x="-89909" y="129154"/>
            <a:chExt cx="209550" cy="260323"/>
          </a:xfrm>
        </p:grpSpPr>
        <p:sp>
          <p:nvSpPr>
            <p:cNvPr id="117" name="Freeform: Shape 116"/>
            <p:cNvSpPr/>
            <p:nvPr/>
          </p:nvSpPr>
          <p:spPr>
            <a:xfrm rot="252661">
              <a:off x="-25247" y="129154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/>
            <p:cNvSpPr/>
            <p:nvPr/>
          </p:nvSpPr>
          <p:spPr>
            <a:xfrm rot="252661">
              <a:off x="-89909" y="170402"/>
              <a:ext cx="209550" cy="219075"/>
            </a:xfrm>
            <a:custGeom>
              <a:avLst/>
              <a:gdLst>
                <a:gd name="connsiteX0" fmla="*/ 206216 w 209550"/>
                <a:gd name="connsiteY0" fmla="*/ 110966 h 219075"/>
                <a:gd name="connsiteX1" fmla="*/ 106204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6216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6216" y="110966"/>
                  </a:moveTo>
                  <a:cubicBezTo>
                    <a:pt x="206216" y="168116"/>
                    <a:pt x="161449" y="214789"/>
                    <a:pt x="106204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1449" y="7144"/>
                    <a:pt x="206216" y="52864"/>
                    <a:pt x="206216" y="110966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9" name="Group 118"/>
          <p:cNvGrpSpPr/>
          <p:nvPr/>
        </p:nvGrpSpPr>
        <p:grpSpPr>
          <a:xfrm rot="931141">
            <a:off x="6478853" y="388474"/>
            <a:ext cx="276225" cy="313973"/>
            <a:chOff x="890249" y="356037"/>
            <a:chExt cx="276225" cy="313973"/>
          </a:xfrm>
        </p:grpSpPr>
        <p:sp>
          <p:nvSpPr>
            <p:cNvPr id="120" name="Freeform: Shape 119"/>
            <p:cNvSpPr/>
            <p:nvPr/>
          </p:nvSpPr>
          <p:spPr>
            <a:xfrm rot="252661">
              <a:off x="931363" y="356037"/>
              <a:ext cx="142875" cy="152400"/>
            </a:xfrm>
            <a:custGeom>
              <a:avLst/>
              <a:gdLst>
                <a:gd name="connsiteX0" fmla="*/ 139304 w 142875"/>
                <a:gd name="connsiteY0" fmla="*/ 116132 h 152400"/>
                <a:gd name="connsiteX1" fmla="*/ 55306 w 142875"/>
                <a:gd name="connsiteY1" fmla="*/ 152267 h 152400"/>
                <a:gd name="connsiteX2" fmla="*/ 9385 w 142875"/>
                <a:gd name="connsiteY2" fmla="*/ 45520 h 152400"/>
                <a:gd name="connsiteX3" fmla="*/ 93383 w 142875"/>
                <a:gd name="connsiteY3" fmla="*/ 938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152400">
                  <a:moveTo>
                    <a:pt x="139304" y="116132"/>
                  </a:moveTo>
                  <a:lnTo>
                    <a:pt x="55306" y="152267"/>
                  </a:lnTo>
                  <a:lnTo>
                    <a:pt x="9385" y="45520"/>
                  </a:lnTo>
                  <a:lnTo>
                    <a:pt x="93383" y="9385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rgbClr val="00008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7894398" y="319060"/>
            <a:ext cx="209550" cy="267853"/>
            <a:chOff x="235971" y="436726"/>
            <a:chExt cx="209550" cy="267853"/>
          </a:xfrm>
        </p:grpSpPr>
        <p:sp>
          <p:nvSpPr>
            <p:cNvPr id="124" name="Freeform: Shape 123"/>
            <p:cNvSpPr/>
            <p:nvPr/>
          </p:nvSpPr>
          <p:spPr>
            <a:xfrm rot="252661">
              <a:off x="302143" y="436726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/>
            <p:cNvSpPr/>
            <p:nvPr/>
          </p:nvSpPr>
          <p:spPr>
            <a:xfrm rot="252661">
              <a:off x="235971" y="485504"/>
              <a:ext cx="209550" cy="219075"/>
            </a:xfrm>
            <a:custGeom>
              <a:avLst/>
              <a:gdLst>
                <a:gd name="connsiteX0" fmla="*/ 207169 w 209550"/>
                <a:gd name="connsiteY0" fmla="*/ 110966 h 219075"/>
                <a:gd name="connsiteX1" fmla="*/ 107156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7169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7169" y="110966"/>
                  </a:moveTo>
                  <a:cubicBezTo>
                    <a:pt x="207169" y="168116"/>
                    <a:pt x="162401" y="214789"/>
                    <a:pt x="107156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2401" y="7144"/>
                    <a:pt x="207169" y="53816"/>
                    <a:pt x="207169" y="110966"/>
                  </a:cubicBezTo>
                  <a:close/>
                </a:path>
              </a:pathLst>
            </a:custGeom>
            <a:solidFill>
              <a:schemeClr val="accent2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6" name="Group 125"/>
          <p:cNvGrpSpPr/>
          <p:nvPr/>
        </p:nvGrpSpPr>
        <p:grpSpPr>
          <a:xfrm rot="18857885">
            <a:off x="8743977" y="397806"/>
            <a:ext cx="257175" cy="290788"/>
            <a:chOff x="1331866" y="661939"/>
            <a:chExt cx="257175" cy="290788"/>
          </a:xfrm>
        </p:grpSpPr>
        <p:sp>
          <p:nvSpPr>
            <p:cNvPr id="127" name="Freeform: Shape 126"/>
            <p:cNvSpPr/>
            <p:nvPr/>
          </p:nvSpPr>
          <p:spPr>
            <a:xfrm rot="252661">
              <a:off x="1427806" y="661939"/>
              <a:ext cx="123825" cy="142875"/>
            </a:xfrm>
            <a:custGeom>
              <a:avLst/>
              <a:gdLst>
                <a:gd name="connsiteX0" fmla="*/ 124485 w 123825"/>
                <a:gd name="connsiteY0" fmla="*/ 29795 h 142875"/>
                <a:gd name="connsiteX1" fmla="*/ 97556 w 123825"/>
                <a:gd name="connsiteY1" fmla="*/ 142837 h 142875"/>
                <a:gd name="connsiteX2" fmla="*/ 8605 w 123825"/>
                <a:gd name="connsiteY2" fmla="*/ 121647 h 142875"/>
                <a:gd name="connsiteX3" fmla="*/ 35534 w 123825"/>
                <a:gd name="connsiteY3" fmla="*/ 860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142875">
                  <a:moveTo>
                    <a:pt x="124485" y="29795"/>
                  </a:moveTo>
                  <a:lnTo>
                    <a:pt x="97556" y="142837"/>
                  </a:lnTo>
                  <a:lnTo>
                    <a:pt x="8605" y="121647"/>
                  </a:lnTo>
                  <a:lnTo>
                    <a:pt x="35534" y="8605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/>
            <p:cNvSpPr/>
            <p:nvPr/>
          </p:nvSpPr>
          <p:spPr>
            <a:xfrm rot="252661">
              <a:off x="1331866" y="695552"/>
              <a:ext cx="257175" cy="257175"/>
            </a:xfrm>
            <a:custGeom>
              <a:avLst/>
              <a:gdLst>
                <a:gd name="connsiteX0" fmla="*/ 227245 w 257175"/>
                <a:gd name="connsiteY0" fmla="*/ 155955 h 257175"/>
                <a:gd name="connsiteX1" fmla="*/ 105895 w 257175"/>
                <a:gd name="connsiteY1" fmla="*/ 233775 h 257175"/>
                <a:gd name="connsiteX2" fmla="*/ 32665 w 257175"/>
                <a:gd name="connsiteY2" fmla="*/ 109601 h 257175"/>
                <a:gd name="connsiteX3" fmla="*/ 154015 w 257175"/>
                <a:gd name="connsiteY3" fmla="*/ 31782 h 257175"/>
                <a:gd name="connsiteX4" fmla="*/ 227245 w 257175"/>
                <a:gd name="connsiteY4" fmla="*/ 155955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75" h="257175">
                  <a:moveTo>
                    <a:pt x="227245" y="155955"/>
                  </a:moveTo>
                  <a:cubicBezTo>
                    <a:pt x="214001" y="211549"/>
                    <a:pt x="159636" y="246577"/>
                    <a:pt x="105895" y="233775"/>
                  </a:cubicBezTo>
                  <a:cubicBezTo>
                    <a:pt x="52154" y="220972"/>
                    <a:pt x="19421" y="165196"/>
                    <a:pt x="32665" y="109601"/>
                  </a:cubicBezTo>
                  <a:cubicBezTo>
                    <a:pt x="45909" y="54007"/>
                    <a:pt x="100273" y="18979"/>
                    <a:pt x="154015" y="31782"/>
                  </a:cubicBezTo>
                  <a:cubicBezTo>
                    <a:pt x="207756" y="44584"/>
                    <a:pt x="240489" y="100361"/>
                    <a:pt x="227245" y="155955"/>
                  </a:cubicBezTo>
                  <a:close/>
                </a:path>
              </a:pathLst>
            </a:custGeom>
            <a:solidFill>
              <a:schemeClr val="accent2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9" name="Group 128"/>
          <p:cNvGrpSpPr/>
          <p:nvPr/>
        </p:nvGrpSpPr>
        <p:grpSpPr>
          <a:xfrm rot="19419793">
            <a:off x="7431817" y="381667"/>
            <a:ext cx="209550" cy="260323"/>
            <a:chOff x="-89909" y="129154"/>
            <a:chExt cx="209550" cy="260323"/>
          </a:xfrm>
        </p:grpSpPr>
        <p:sp>
          <p:nvSpPr>
            <p:cNvPr id="130" name="Freeform: Shape 129"/>
            <p:cNvSpPr/>
            <p:nvPr/>
          </p:nvSpPr>
          <p:spPr>
            <a:xfrm rot="252661">
              <a:off x="-25247" y="129154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/>
            <p:cNvSpPr/>
            <p:nvPr/>
          </p:nvSpPr>
          <p:spPr>
            <a:xfrm rot="252661">
              <a:off x="-89909" y="170402"/>
              <a:ext cx="209550" cy="219075"/>
            </a:xfrm>
            <a:custGeom>
              <a:avLst/>
              <a:gdLst>
                <a:gd name="connsiteX0" fmla="*/ 206216 w 209550"/>
                <a:gd name="connsiteY0" fmla="*/ 110966 h 219075"/>
                <a:gd name="connsiteX1" fmla="*/ 106204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6216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6216" y="110966"/>
                  </a:moveTo>
                  <a:cubicBezTo>
                    <a:pt x="206216" y="168116"/>
                    <a:pt x="161449" y="214789"/>
                    <a:pt x="106204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1449" y="7144"/>
                    <a:pt x="206216" y="52864"/>
                    <a:pt x="206216" y="110966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32" name="Group 131"/>
          <p:cNvGrpSpPr/>
          <p:nvPr/>
        </p:nvGrpSpPr>
        <p:grpSpPr>
          <a:xfrm rot="797122">
            <a:off x="8290729" y="367334"/>
            <a:ext cx="276225" cy="313973"/>
            <a:chOff x="890249" y="356037"/>
            <a:chExt cx="276225" cy="313973"/>
          </a:xfrm>
        </p:grpSpPr>
        <p:sp>
          <p:nvSpPr>
            <p:cNvPr id="133" name="Freeform: Shape 132"/>
            <p:cNvSpPr/>
            <p:nvPr/>
          </p:nvSpPr>
          <p:spPr>
            <a:xfrm rot="252661">
              <a:off x="931363" y="356037"/>
              <a:ext cx="142875" cy="152400"/>
            </a:xfrm>
            <a:custGeom>
              <a:avLst/>
              <a:gdLst>
                <a:gd name="connsiteX0" fmla="*/ 139304 w 142875"/>
                <a:gd name="connsiteY0" fmla="*/ 116132 h 152400"/>
                <a:gd name="connsiteX1" fmla="*/ 55306 w 142875"/>
                <a:gd name="connsiteY1" fmla="*/ 152267 h 152400"/>
                <a:gd name="connsiteX2" fmla="*/ 9385 w 142875"/>
                <a:gd name="connsiteY2" fmla="*/ 45520 h 152400"/>
                <a:gd name="connsiteX3" fmla="*/ 93383 w 142875"/>
                <a:gd name="connsiteY3" fmla="*/ 938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152400">
                  <a:moveTo>
                    <a:pt x="139304" y="116132"/>
                  </a:moveTo>
                  <a:lnTo>
                    <a:pt x="55306" y="152267"/>
                  </a:lnTo>
                  <a:lnTo>
                    <a:pt x="9385" y="45520"/>
                  </a:lnTo>
                  <a:lnTo>
                    <a:pt x="93383" y="9385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rgbClr val="00008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36" name="Group 135"/>
          <p:cNvGrpSpPr/>
          <p:nvPr/>
        </p:nvGrpSpPr>
        <p:grpSpPr>
          <a:xfrm>
            <a:off x="9696393" y="339317"/>
            <a:ext cx="209550" cy="267853"/>
            <a:chOff x="235971" y="436726"/>
            <a:chExt cx="209550" cy="267853"/>
          </a:xfrm>
        </p:grpSpPr>
        <p:sp>
          <p:nvSpPr>
            <p:cNvPr id="137" name="Freeform: Shape 136"/>
            <p:cNvSpPr/>
            <p:nvPr/>
          </p:nvSpPr>
          <p:spPr>
            <a:xfrm rot="252661">
              <a:off x="302143" y="436726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/>
            <p:cNvSpPr/>
            <p:nvPr/>
          </p:nvSpPr>
          <p:spPr>
            <a:xfrm rot="252661">
              <a:off x="235971" y="485504"/>
              <a:ext cx="209550" cy="219075"/>
            </a:xfrm>
            <a:custGeom>
              <a:avLst/>
              <a:gdLst>
                <a:gd name="connsiteX0" fmla="*/ 207169 w 209550"/>
                <a:gd name="connsiteY0" fmla="*/ 110966 h 219075"/>
                <a:gd name="connsiteX1" fmla="*/ 107156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7169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7169" y="110966"/>
                  </a:moveTo>
                  <a:cubicBezTo>
                    <a:pt x="207169" y="168116"/>
                    <a:pt x="162401" y="214789"/>
                    <a:pt x="107156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2401" y="7144"/>
                    <a:pt x="207169" y="53816"/>
                    <a:pt x="207169" y="110966"/>
                  </a:cubicBezTo>
                  <a:close/>
                </a:path>
              </a:pathLst>
            </a:custGeom>
            <a:solidFill>
              <a:schemeClr val="accent2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39" name="Group 138"/>
          <p:cNvGrpSpPr/>
          <p:nvPr/>
        </p:nvGrpSpPr>
        <p:grpSpPr>
          <a:xfrm rot="19818517">
            <a:off x="10555853" y="281416"/>
            <a:ext cx="257175" cy="290788"/>
            <a:chOff x="1331866" y="661939"/>
            <a:chExt cx="257175" cy="290788"/>
          </a:xfrm>
        </p:grpSpPr>
        <p:sp>
          <p:nvSpPr>
            <p:cNvPr id="140" name="Freeform: Shape 139"/>
            <p:cNvSpPr/>
            <p:nvPr/>
          </p:nvSpPr>
          <p:spPr>
            <a:xfrm rot="252661">
              <a:off x="1427806" y="661939"/>
              <a:ext cx="123825" cy="142875"/>
            </a:xfrm>
            <a:custGeom>
              <a:avLst/>
              <a:gdLst>
                <a:gd name="connsiteX0" fmla="*/ 124485 w 123825"/>
                <a:gd name="connsiteY0" fmla="*/ 29795 h 142875"/>
                <a:gd name="connsiteX1" fmla="*/ 97556 w 123825"/>
                <a:gd name="connsiteY1" fmla="*/ 142837 h 142875"/>
                <a:gd name="connsiteX2" fmla="*/ 8605 w 123825"/>
                <a:gd name="connsiteY2" fmla="*/ 121647 h 142875"/>
                <a:gd name="connsiteX3" fmla="*/ 35534 w 123825"/>
                <a:gd name="connsiteY3" fmla="*/ 860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142875">
                  <a:moveTo>
                    <a:pt x="124485" y="29795"/>
                  </a:moveTo>
                  <a:lnTo>
                    <a:pt x="97556" y="142837"/>
                  </a:lnTo>
                  <a:lnTo>
                    <a:pt x="8605" y="121647"/>
                  </a:lnTo>
                  <a:lnTo>
                    <a:pt x="35534" y="8605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/>
            <p:cNvSpPr/>
            <p:nvPr/>
          </p:nvSpPr>
          <p:spPr>
            <a:xfrm rot="252661">
              <a:off x="1331866" y="695552"/>
              <a:ext cx="257175" cy="257175"/>
            </a:xfrm>
            <a:custGeom>
              <a:avLst/>
              <a:gdLst>
                <a:gd name="connsiteX0" fmla="*/ 227245 w 257175"/>
                <a:gd name="connsiteY0" fmla="*/ 155955 h 257175"/>
                <a:gd name="connsiteX1" fmla="*/ 105895 w 257175"/>
                <a:gd name="connsiteY1" fmla="*/ 233775 h 257175"/>
                <a:gd name="connsiteX2" fmla="*/ 32665 w 257175"/>
                <a:gd name="connsiteY2" fmla="*/ 109601 h 257175"/>
                <a:gd name="connsiteX3" fmla="*/ 154015 w 257175"/>
                <a:gd name="connsiteY3" fmla="*/ 31782 h 257175"/>
                <a:gd name="connsiteX4" fmla="*/ 227245 w 257175"/>
                <a:gd name="connsiteY4" fmla="*/ 155955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75" h="257175">
                  <a:moveTo>
                    <a:pt x="227245" y="155955"/>
                  </a:moveTo>
                  <a:cubicBezTo>
                    <a:pt x="214001" y="211549"/>
                    <a:pt x="159636" y="246577"/>
                    <a:pt x="105895" y="233775"/>
                  </a:cubicBezTo>
                  <a:cubicBezTo>
                    <a:pt x="52154" y="220972"/>
                    <a:pt x="19421" y="165196"/>
                    <a:pt x="32665" y="109601"/>
                  </a:cubicBezTo>
                  <a:cubicBezTo>
                    <a:pt x="45909" y="54007"/>
                    <a:pt x="100273" y="18979"/>
                    <a:pt x="154015" y="31782"/>
                  </a:cubicBezTo>
                  <a:cubicBezTo>
                    <a:pt x="207756" y="44584"/>
                    <a:pt x="240489" y="100361"/>
                    <a:pt x="227245" y="155955"/>
                  </a:cubicBezTo>
                  <a:close/>
                </a:path>
              </a:pathLst>
            </a:custGeom>
            <a:solidFill>
              <a:schemeClr val="accent2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2" name="Group 141"/>
          <p:cNvGrpSpPr/>
          <p:nvPr/>
        </p:nvGrpSpPr>
        <p:grpSpPr>
          <a:xfrm rot="21026925">
            <a:off x="9243693" y="341477"/>
            <a:ext cx="209550" cy="260323"/>
            <a:chOff x="-89909" y="129154"/>
            <a:chExt cx="209550" cy="260323"/>
          </a:xfrm>
        </p:grpSpPr>
        <p:sp>
          <p:nvSpPr>
            <p:cNvPr id="143" name="Freeform: Shape 142"/>
            <p:cNvSpPr/>
            <p:nvPr/>
          </p:nvSpPr>
          <p:spPr>
            <a:xfrm rot="252661">
              <a:off x="-25247" y="129154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/>
            <p:cNvSpPr/>
            <p:nvPr/>
          </p:nvSpPr>
          <p:spPr>
            <a:xfrm rot="252661">
              <a:off x="-89909" y="170402"/>
              <a:ext cx="209550" cy="219075"/>
            </a:xfrm>
            <a:custGeom>
              <a:avLst/>
              <a:gdLst>
                <a:gd name="connsiteX0" fmla="*/ 206216 w 209550"/>
                <a:gd name="connsiteY0" fmla="*/ 110966 h 219075"/>
                <a:gd name="connsiteX1" fmla="*/ 106204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6216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6216" y="110966"/>
                  </a:moveTo>
                  <a:cubicBezTo>
                    <a:pt x="206216" y="168116"/>
                    <a:pt x="161449" y="214789"/>
                    <a:pt x="106204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1449" y="7144"/>
                    <a:pt x="206216" y="52864"/>
                    <a:pt x="206216" y="110966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5" name="Group 144"/>
          <p:cNvGrpSpPr/>
          <p:nvPr/>
        </p:nvGrpSpPr>
        <p:grpSpPr>
          <a:xfrm rot="790319">
            <a:off x="10102605" y="279519"/>
            <a:ext cx="276225" cy="313973"/>
            <a:chOff x="890249" y="356037"/>
            <a:chExt cx="276225" cy="313973"/>
          </a:xfrm>
        </p:grpSpPr>
        <p:sp>
          <p:nvSpPr>
            <p:cNvPr id="146" name="Freeform: Shape 145"/>
            <p:cNvSpPr/>
            <p:nvPr/>
          </p:nvSpPr>
          <p:spPr>
            <a:xfrm rot="252661">
              <a:off x="931363" y="356037"/>
              <a:ext cx="142875" cy="152400"/>
            </a:xfrm>
            <a:custGeom>
              <a:avLst/>
              <a:gdLst>
                <a:gd name="connsiteX0" fmla="*/ 139304 w 142875"/>
                <a:gd name="connsiteY0" fmla="*/ 116132 h 152400"/>
                <a:gd name="connsiteX1" fmla="*/ 55306 w 142875"/>
                <a:gd name="connsiteY1" fmla="*/ 152267 h 152400"/>
                <a:gd name="connsiteX2" fmla="*/ 9385 w 142875"/>
                <a:gd name="connsiteY2" fmla="*/ 45520 h 152400"/>
                <a:gd name="connsiteX3" fmla="*/ 93383 w 142875"/>
                <a:gd name="connsiteY3" fmla="*/ 938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152400">
                  <a:moveTo>
                    <a:pt x="139304" y="116132"/>
                  </a:moveTo>
                  <a:lnTo>
                    <a:pt x="55306" y="152267"/>
                  </a:lnTo>
                  <a:lnTo>
                    <a:pt x="9385" y="45520"/>
                  </a:lnTo>
                  <a:lnTo>
                    <a:pt x="93383" y="9385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rgbClr val="00008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9" name="Group 148"/>
          <p:cNvGrpSpPr/>
          <p:nvPr/>
        </p:nvGrpSpPr>
        <p:grpSpPr>
          <a:xfrm>
            <a:off x="11508269" y="203877"/>
            <a:ext cx="209550" cy="267853"/>
            <a:chOff x="235971" y="436726"/>
            <a:chExt cx="209550" cy="267853"/>
          </a:xfrm>
        </p:grpSpPr>
        <p:sp>
          <p:nvSpPr>
            <p:cNvPr id="150" name="Freeform: Shape 149"/>
            <p:cNvSpPr/>
            <p:nvPr/>
          </p:nvSpPr>
          <p:spPr>
            <a:xfrm rot="252661">
              <a:off x="302143" y="436726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/>
            <p:cNvSpPr/>
            <p:nvPr/>
          </p:nvSpPr>
          <p:spPr>
            <a:xfrm rot="252661">
              <a:off x="235971" y="485504"/>
              <a:ext cx="209550" cy="219075"/>
            </a:xfrm>
            <a:custGeom>
              <a:avLst/>
              <a:gdLst>
                <a:gd name="connsiteX0" fmla="*/ 207169 w 209550"/>
                <a:gd name="connsiteY0" fmla="*/ 110966 h 219075"/>
                <a:gd name="connsiteX1" fmla="*/ 107156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7169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7169" y="110966"/>
                  </a:moveTo>
                  <a:cubicBezTo>
                    <a:pt x="207169" y="168116"/>
                    <a:pt x="162401" y="214789"/>
                    <a:pt x="107156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2401" y="7144"/>
                    <a:pt x="207169" y="53816"/>
                    <a:pt x="207169" y="110966"/>
                  </a:cubicBezTo>
                  <a:close/>
                </a:path>
              </a:pathLst>
            </a:custGeom>
            <a:solidFill>
              <a:schemeClr val="accent2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55" name="Group 154"/>
          <p:cNvGrpSpPr/>
          <p:nvPr/>
        </p:nvGrpSpPr>
        <p:grpSpPr>
          <a:xfrm>
            <a:off x="11055569" y="225087"/>
            <a:ext cx="209550" cy="260323"/>
            <a:chOff x="-89909" y="129154"/>
            <a:chExt cx="209550" cy="260323"/>
          </a:xfrm>
        </p:grpSpPr>
        <p:sp>
          <p:nvSpPr>
            <p:cNvPr id="156" name="Freeform: Shape 155"/>
            <p:cNvSpPr/>
            <p:nvPr/>
          </p:nvSpPr>
          <p:spPr>
            <a:xfrm rot="252661">
              <a:off x="-25247" y="129154"/>
              <a:ext cx="104775" cy="123825"/>
            </a:xfrm>
            <a:custGeom>
              <a:avLst/>
              <a:gdLst>
                <a:gd name="connsiteX0" fmla="*/ 7144 w 104775"/>
                <a:gd name="connsiteY0" fmla="*/ 7144 h 123825"/>
                <a:gd name="connsiteX1" fmla="*/ 98584 w 104775"/>
                <a:gd name="connsiteY1" fmla="*/ 7144 h 123825"/>
                <a:gd name="connsiteX2" fmla="*/ 98584 w 104775"/>
                <a:gd name="connsiteY2" fmla="*/ 123349 h 123825"/>
                <a:gd name="connsiteX3" fmla="*/ 7144 w 104775"/>
                <a:gd name="connsiteY3" fmla="*/ 12334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123825">
                  <a:moveTo>
                    <a:pt x="7144" y="7144"/>
                  </a:moveTo>
                  <a:lnTo>
                    <a:pt x="98584" y="7144"/>
                  </a:lnTo>
                  <a:lnTo>
                    <a:pt x="98584" y="123349"/>
                  </a:lnTo>
                  <a:lnTo>
                    <a:pt x="7144" y="123349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/>
            <p:cNvSpPr/>
            <p:nvPr/>
          </p:nvSpPr>
          <p:spPr>
            <a:xfrm rot="252661">
              <a:off x="-89909" y="170402"/>
              <a:ext cx="209550" cy="219075"/>
            </a:xfrm>
            <a:custGeom>
              <a:avLst/>
              <a:gdLst>
                <a:gd name="connsiteX0" fmla="*/ 206216 w 209550"/>
                <a:gd name="connsiteY0" fmla="*/ 110966 h 219075"/>
                <a:gd name="connsiteX1" fmla="*/ 106204 w 209550"/>
                <a:gd name="connsiteY1" fmla="*/ 214789 h 219075"/>
                <a:gd name="connsiteX2" fmla="*/ 7144 w 209550"/>
                <a:gd name="connsiteY2" fmla="*/ 110966 h 219075"/>
                <a:gd name="connsiteX3" fmla="*/ 107156 w 209550"/>
                <a:gd name="connsiteY3" fmla="*/ 7144 h 219075"/>
                <a:gd name="connsiteX4" fmla="*/ 206216 w 209550"/>
                <a:gd name="connsiteY4" fmla="*/ 110966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50" h="219075">
                  <a:moveTo>
                    <a:pt x="206216" y="110966"/>
                  </a:moveTo>
                  <a:cubicBezTo>
                    <a:pt x="206216" y="168116"/>
                    <a:pt x="161449" y="214789"/>
                    <a:pt x="106204" y="214789"/>
                  </a:cubicBezTo>
                  <a:cubicBezTo>
                    <a:pt x="51911" y="214789"/>
                    <a:pt x="7144" y="168116"/>
                    <a:pt x="7144" y="110966"/>
                  </a:cubicBezTo>
                  <a:cubicBezTo>
                    <a:pt x="7144" y="53816"/>
                    <a:pt x="51911" y="7144"/>
                    <a:pt x="107156" y="7144"/>
                  </a:cubicBezTo>
                  <a:cubicBezTo>
                    <a:pt x="161449" y="7144"/>
                    <a:pt x="206216" y="52864"/>
                    <a:pt x="206216" y="110966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58" name="Group 157"/>
          <p:cNvGrpSpPr/>
          <p:nvPr/>
        </p:nvGrpSpPr>
        <p:grpSpPr>
          <a:xfrm>
            <a:off x="11914481" y="144079"/>
            <a:ext cx="276225" cy="313973"/>
            <a:chOff x="890249" y="356037"/>
            <a:chExt cx="276225" cy="313973"/>
          </a:xfrm>
        </p:grpSpPr>
        <p:sp>
          <p:nvSpPr>
            <p:cNvPr id="159" name="Freeform: Shape 158"/>
            <p:cNvSpPr/>
            <p:nvPr/>
          </p:nvSpPr>
          <p:spPr>
            <a:xfrm rot="252661">
              <a:off x="931363" y="356037"/>
              <a:ext cx="142875" cy="152400"/>
            </a:xfrm>
            <a:custGeom>
              <a:avLst/>
              <a:gdLst>
                <a:gd name="connsiteX0" fmla="*/ 139304 w 142875"/>
                <a:gd name="connsiteY0" fmla="*/ 116132 h 152400"/>
                <a:gd name="connsiteX1" fmla="*/ 55306 w 142875"/>
                <a:gd name="connsiteY1" fmla="*/ 152267 h 152400"/>
                <a:gd name="connsiteX2" fmla="*/ 9385 w 142875"/>
                <a:gd name="connsiteY2" fmla="*/ 45520 h 152400"/>
                <a:gd name="connsiteX3" fmla="*/ 93383 w 142875"/>
                <a:gd name="connsiteY3" fmla="*/ 9385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75" h="152400">
                  <a:moveTo>
                    <a:pt x="139304" y="116132"/>
                  </a:moveTo>
                  <a:lnTo>
                    <a:pt x="55306" y="152267"/>
                  </a:lnTo>
                  <a:lnTo>
                    <a:pt x="9385" y="45520"/>
                  </a:lnTo>
                  <a:lnTo>
                    <a:pt x="93383" y="9385"/>
                  </a:ln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rgbClr val="000080">
                <a:alpha val="99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/>
            <p:cNvSpPr/>
            <p:nvPr/>
          </p:nvSpPr>
          <p:spPr>
            <a:xfrm rot="252661">
              <a:off x="890249" y="384260"/>
              <a:ext cx="276225" cy="285750"/>
            </a:xfrm>
            <a:custGeom>
              <a:avLst/>
              <a:gdLst>
                <a:gd name="connsiteX0" fmla="*/ 234158 w 276225"/>
                <a:gd name="connsiteY0" fmla="*/ 104758 h 285750"/>
                <a:gd name="connsiteX1" fmla="*/ 183313 w 276225"/>
                <a:gd name="connsiteY1" fmla="*/ 239652 h 285750"/>
                <a:gd name="connsiteX2" fmla="*/ 50413 w 276225"/>
                <a:gd name="connsiteY2" fmla="*/ 183802 h 285750"/>
                <a:gd name="connsiteX3" fmla="*/ 50413 w 276225"/>
                <a:gd name="connsiteY3" fmla="*/ 183802 h 285750"/>
                <a:gd name="connsiteX4" fmla="*/ 101258 w 276225"/>
                <a:gd name="connsiteY4" fmla="*/ 48907 h 285750"/>
                <a:gd name="connsiteX5" fmla="*/ 234158 w 276225"/>
                <a:gd name="connsiteY5" fmla="*/ 104758 h 285750"/>
                <a:gd name="connsiteX6" fmla="*/ 234158 w 276225"/>
                <a:gd name="connsiteY6" fmla="*/ 104758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5" h="285750">
                  <a:moveTo>
                    <a:pt x="234158" y="104758"/>
                  </a:moveTo>
                  <a:cubicBezTo>
                    <a:pt x="256742" y="157256"/>
                    <a:pt x="234061" y="217821"/>
                    <a:pt x="183313" y="239652"/>
                  </a:cubicBezTo>
                  <a:cubicBezTo>
                    <a:pt x="132564" y="261483"/>
                    <a:pt x="72997" y="236300"/>
                    <a:pt x="50413" y="183802"/>
                  </a:cubicBezTo>
                  <a:cubicBezTo>
                    <a:pt x="50413" y="183802"/>
                    <a:pt x="50413" y="183802"/>
                    <a:pt x="50413" y="183802"/>
                  </a:cubicBezTo>
                  <a:cubicBezTo>
                    <a:pt x="27829" y="131303"/>
                    <a:pt x="50509" y="70738"/>
                    <a:pt x="101258" y="48907"/>
                  </a:cubicBezTo>
                  <a:cubicBezTo>
                    <a:pt x="152006" y="27076"/>
                    <a:pt x="211574" y="52259"/>
                    <a:pt x="234158" y="104758"/>
                  </a:cubicBezTo>
                  <a:cubicBezTo>
                    <a:pt x="234158" y="104758"/>
                    <a:pt x="234158" y="104758"/>
                    <a:pt x="234158" y="104758"/>
                  </a:cubicBezTo>
                  <a:close/>
                </a:path>
              </a:pathLst>
            </a:custGeom>
            <a:solidFill>
              <a:schemeClr val="accent1">
                <a:alpha val="99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E574C9A8-5CCF-4495-8DCB-F8C07B0703D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6184" y="3248607"/>
            <a:ext cx="3493364" cy="3600000"/>
          </a:xfrm>
        </p:spPr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AF932903-7172-4E1C-B6C3-E4BDCC881AF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0" r="15250"/>
          <a:stretch>
            <a:fillRect/>
          </a:stretch>
        </p:blipFill>
        <p:spPr>
          <a:xfrm>
            <a:off x="4337440" y="2227698"/>
            <a:ext cx="2383903" cy="2383903"/>
          </a:xfrm>
        </p:spPr>
      </p:pic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AD0B1B21-35D5-4F57-A498-C6D5F95264F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>
            <a:fillRect/>
          </a:stretch>
        </p:blipFill>
        <p:spPr>
          <a:xfrm>
            <a:off x="448408" y="2641193"/>
            <a:ext cx="2258320" cy="2258320"/>
          </a:xfrm>
        </p:spPr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BBEE12B2-CA95-4333-B399-58073BFC4C3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1" r="25011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4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77708" y="1837100"/>
            <a:ext cx="928500" cy="891459"/>
          </a:xfrm>
          <a:prstGeom prst="rect">
            <a:avLst/>
          </a:prstGeom>
          <a:solidFill>
            <a:schemeClr val="bg1"/>
          </a:solidFill>
          <a:ln w="63500">
            <a:solidFill>
              <a:schemeClr val="accent4"/>
            </a:solidFill>
          </a:ln>
          <a:effectLst>
            <a:innerShdw blurRad="127000" dist="127000" dir="13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77708" y="2938384"/>
            <a:ext cx="928500" cy="891459"/>
          </a:xfrm>
          <a:prstGeom prst="rect">
            <a:avLst/>
          </a:prstGeom>
          <a:solidFill>
            <a:schemeClr val="bg1"/>
          </a:solidFill>
          <a:ln w="63500">
            <a:solidFill>
              <a:schemeClr val="accent3"/>
            </a:solidFill>
          </a:ln>
          <a:effectLst>
            <a:innerShdw blurRad="127000" dist="127000" dir="13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77708" y="4039668"/>
            <a:ext cx="928500" cy="891459"/>
          </a:xfrm>
          <a:prstGeom prst="rect">
            <a:avLst/>
          </a:prstGeom>
          <a:solidFill>
            <a:schemeClr val="bg1"/>
          </a:solidFill>
          <a:ln w="63500">
            <a:solidFill>
              <a:schemeClr val="accent2"/>
            </a:solidFill>
          </a:ln>
          <a:effectLst>
            <a:innerShdw blurRad="127000" dist="127000" dir="13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77708" y="5140952"/>
            <a:ext cx="928500" cy="891459"/>
          </a:xfrm>
          <a:prstGeom prst="rect">
            <a:avLst/>
          </a:prstGeom>
          <a:solidFill>
            <a:schemeClr val="bg1"/>
          </a:solidFill>
          <a:ln w="63500">
            <a:solidFill>
              <a:schemeClr val="accent1"/>
            </a:solidFill>
          </a:ln>
          <a:effectLst>
            <a:innerShdw blurRad="127000" dist="127000" dir="13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cs typeface="Arial" panose="020B0604020202020204" pitchFamily="34" charset="0"/>
            </a:endParaRPr>
          </a:p>
        </p:txBody>
      </p:sp>
      <p:sp>
        <p:nvSpPr>
          <p:cNvPr id="10" name="Freeform 4"/>
          <p:cNvSpPr/>
          <p:nvPr/>
        </p:nvSpPr>
        <p:spPr>
          <a:xfrm>
            <a:off x="2700682" y="2907813"/>
            <a:ext cx="2056195" cy="1032243"/>
          </a:xfrm>
          <a:custGeom>
            <a:avLst/>
            <a:gdLst>
              <a:gd name="connsiteX0" fmla="*/ 1621972 w 1621972"/>
              <a:gd name="connsiteY0" fmla="*/ 0 h 925286"/>
              <a:gd name="connsiteX1" fmla="*/ 0 w 1621972"/>
              <a:gd name="connsiteY1" fmla="*/ 925286 h 925286"/>
              <a:gd name="connsiteX2" fmla="*/ 1621972 w 1621972"/>
              <a:gd name="connsiteY2" fmla="*/ 849086 h 925286"/>
              <a:gd name="connsiteX3" fmla="*/ 1621972 w 1621972"/>
              <a:gd name="connsiteY3" fmla="*/ 0 h 925286"/>
              <a:gd name="connsiteX0-1" fmla="*/ 1632858 w 1632858"/>
              <a:gd name="connsiteY0-2" fmla="*/ 0 h 957943"/>
              <a:gd name="connsiteX1-3" fmla="*/ 0 w 1632858"/>
              <a:gd name="connsiteY1-4" fmla="*/ 957943 h 957943"/>
              <a:gd name="connsiteX2-5" fmla="*/ 1621972 w 1632858"/>
              <a:gd name="connsiteY2-6" fmla="*/ 881743 h 957943"/>
              <a:gd name="connsiteX3-7" fmla="*/ 1632858 w 1632858"/>
              <a:gd name="connsiteY3-8" fmla="*/ 0 h 957943"/>
              <a:gd name="connsiteX0-9" fmla="*/ 1632858 w 1654629"/>
              <a:gd name="connsiteY0-10" fmla="*/ 0 h 957943"/>
              <a:gd name="connsiteX1-11" fmla="*/ 0 w 1654629"/>
              <a:gd name="connsiteY1-12" fmla="*/ 957943 h 957943"/>
              <a:gd name="connsiteX2-13" fmla="*/ 1654629 w 1654629"/>
              <a:gd name="connsiteY2-14" fmla="*/ 903515 h 957943"/>
              <a:gd name="connsiteX3-15" fmla="*/ 1632858 w 1654629"/>
              <a:gd name="connsiteY3-16" fmla="*/ 0 h 957943"/>
              <a:gd name="connsiteX0-17" fmla="*/ 1643743 w 1654629"/>
              <a:gd name="connsiteY0-18" fmla="*/ 0 h 979714"/>
              <a:gd name="connsiteX1-19" fmla="*/ 0 w 1654629"/>
              <a:gd name="connsiteY1-20" fmla="*/ 979714 h 979714"/>
              <a:gd name="connsiteX2-21" fmla="*/ 1654629 w 1654629"/>
              <a:gd name="connsiteY2-22" fmla="*/ 925286 h 979714"/>
              <a:gd name="connsiteX3-23" fmla="*/ 1643743 w 1654629"/>
              <a:gd name="connsiteY3-24" fmla="*/ 0 h 979714"/>
              <a:gd name="connsiteX0-25" fmla="*/ 1630212 w 1654629"/>
              <a:gd name="connsiteY0-26" fmla="*/ 0 h 947057"/>
              <a:gd name="connsiteX1-27" fmla="*/ 0 w 1654629"/>
              <a:gd name="connsiteY1-28" fmla="*/ 947057 h 947057"/>
              <a:gd name="connsiteX2-29" fmla="*/ 1654629 w 1654629"/>
              <a:gd name="connsiteY2-30" fmla="*/ 892629 h 947057"/>
              <a:gd name="connsiteX3-31" fmla="*/ 1630212 w 1654629"/>
              <a:gd name="connsiteY3-32" fmla="*/ 0 h 947057"/>
              <a:gd name="connsiteX0-33" fmla="*/ 1657273 w 1657273"/>
              <a:gd name="connsiteY0-34" fmla="*/ 0 h 968828"/>
              <a:gd name="connsiteX1-35" fmla="*/ 0 w 1657273"/>
              <a:gd name="connsiteY1-36" fmla="*/ 968828 h 968828"/>
              <a:gd name="connsiteX2-37" fmla="*/ 1654629 w 1657273"/>
              <a:gd name="connsiteY2-38" fmla="*/ 914400 h 968828"/>
              <a:gd name="connsiteX3-39" fmla="*/ 1657273 w 1657273"/>
              <a:gd name="connsiteY3-40" fmla="*/ 0 h 968828"/>
              <a:gd name="connsiteX0-41" fmla="*/ 1684334 w 1684334"/>
              <a:gd name="connsiteY0-42" fmla="*/ 0 h 990599"/>
              <a:gd name="connsiteX1-43" fmla="*/ 0 w 1684334"/>
              <a:gd name="connsiteY1-44" fmla="*/ 990599 h 990599"/>
              <a:gd name="connsiteX2-45" fmla="*/ 1654629 w 1684334"/>
              <a:gd name="connsiteY2-46" fmla="*/ 936171 h 990599"/>
              <a:gd name="connsiteX3-47" fmla="*/ 1684334 w 1684334"/>
              <a:gd name="connsiteY3-48" fmla="*/ 0 h 990599"/>
              <a:gd name="connsiteX0-49" fmla="*/ 1589618 w 1654636"/>
              <a:gd name="connsiteY0-50" fmla="*/ 0 h 947056"/>
              <a:gd name="connsiteX1-51" fmla="*/ 0 w 1654636"/>
              <a:gd name="connsiteY1-52" fmla="*/ 947056 h 947056"/>
              <a:gd name="connsiteX2-53" fmla="*/ 1654629 w 1654636"/>
              <a:gd name="connsiteY2-54" fmla="*/ 892628 h 947056"/>
              <a:gd name="connsiteX3-55" fmla="*/ 1589618 w 1654636"/>
              <a:gd name="connsiteY3-56" fmla="*/ 0 h 947056"/>
              <a:gd name="connsiteX0-57" fmla="*/ 1603149 w 1654638"/>
              <a:gd name="connsiteY0-58" fmla="*/ 0 h 979713"/>
              <a:gd name="connsiteX1-59" fmla="*/ 0 w 1654638"/>
              <a:gd name="connsiteY1-60" fmla="*/ 979713 h 979713"/>
              <a:gd name="connsiteX2-61" fmla="*/ 1654629 w 1654638"/>
              <a:gd name="connsiteY2-62" fmla="*/ 925285 h 979713"/>
              <a:gd name="connsiteX3-63" fmla="*/ 1603149 w 1654638"/>
              <a:gd name="connsiteY3-64" fmla="*/ 0 h 979713"/>
              <a:gd name="connsiteX0-65" fmla="*/ 1603149 w 1627589"/>
              <a:gd name="connsiteY0-66" fmla="*/ 0 h 979713"/>
              <a:gd name="connsiteX1-67" fmla="*/ 0 w 1627589"/>
              <a:gd name="connsiteY1-68" fmla="*/ 979713 h 979713"/>
              <a:gd name="connsiteX2-69" fmla="*/ 1627568 w 1627589"/>
              <a:gd name="connsiteY2-70" fmla="*/ 914399 h 979713"/>
              <a:gd name="connsiteX3-71" fmla="*/ 1603149 w 1627589"/>
              <a:gd name="connsiteY3-72" fmla="*/ 0 h 979713"/>
              <a:gd name="connsiteX0-73" fmla="*/ 1603149 w 1611762"/>
              <a:gd name="connsiteY0-74" fmla="*/ 0 h 979713"/>
              <a:gd name="connsiteX1-75" fmla="*/ 0 w 1611762"/>
              <a:gd name="connsiteY1-76" fmla="*/ 979713 h 979713"/>
              <a:gd name="connsiteX2-77" fmla="*/ 1611709 w 1611762"/>
              <a:gd name="connsiteY2-78" fmla="*/ 910146 h 979713"/>
              <a:gd name="connsiteX3-79" fmla="*/ 1603149 w 1611762"/>
              <a:gd name="connsiteY3-80" fmla="*/ 0 h 979713"/>
              <a:gd name="connsiteX0-81" fmla="*/ 1581944 w 1611727"/>
              <a:gd name="connsiteY0-82" fmla="*/ 0 h 979713"/>
              <a:gd name="connsiteX1-83" fmla="*/ 0 w 1611727"/>
              <a:gd name="connsiteY1-84" fmla="*/ 979713 h 979713"/>
              <a:gd name="connsiteX2-85" fmla="*/ 1611709 w 1611727"/>
              <a:gd name="connsiteY2-86" fmla="*/ 910146 h 979713"/>
              <a:gd name="connsiteX3-87" fmla="*/ 1581944 w 1611727"/>
              <a:gd name="connsiteY3-88" fmla="*/ 0 h 979713"/>
              <a:gd name="connsiteX0-89" fmla="*/ 1581944 w 1586350"/>
              <a:gd name="connsiteY0-90" fmla="*/ 0 h 979713"/>
              <a:gd name="connsiteX1-91" fmla="*/ 0 w 1586350"/>
              <a:gd name="connsiteY1-92" fmla="*/ 979713 h 979713"/>
              <a:gd name="connsiteX2-93" fmla="*/ 1586263 w 1586350"/>
              <a:gd name="connsiteY2-94" fmla="*/ 920382 h 979713"/>
              <a:gd name="connsiteX3-95" fmla="*/ 1581944 w 1586350"/>
              <a:gd name="connsiteY3-96" fmla="*/ 0 h 979713"/>
              <a:gd name="connsiteX0-97" fmla="*/ 1581944 w 1586350"/>
              <a:gd name="connsiteY0-98" fmla="*/ 0 h 979713"/>
              <a:gd name="connsiteX1-99" fmla="*/ 0 w 1586350"/>
              <a:gd name="connsiteY1-100" fmla="*/ 979713 h 979713"/>
              <a:gd name="connsiteX2-101" fmla="*/ 1586263 w 1586350"/>
              <a:gd name="connsiteY2-102" fmla="*/ 920382 h 979713"/>
              <a:gd name="connsiteX3-103" fmla="*/ 1581944 w 1586350"/>
              <a:gd name="connsiteY3-104" fmla="*/ 0 h 979713"/>
              <a:gd name="connsiteX0-105" fmla="*/ 1581944 w 1582267"/>
              <a:gd name="connsiteY0-106" fmla="*/ 0 h 979713"/>
              <a:gd name="connsiteX1-107" fmla="*/ 0 w 1582267"/>
              <a:gd name="connsiteY1-108" fmla="*/ 979713 h 979713"/>
              <a:gd name="connsiteX2-109" fmla="*/ 1582022 w 1582267"/>
              <a:gd name="connsiteY2-110" fmla="*/ 920382 h 979713"/>
              <a:gd name="connsiteX3-111" fmla="*/ 1581944 w 1582267"/>
              <a:gd name="connsiteY3-112" fmla="*/ 0 h 979713"/>
              <a:gd name="connsiteX0-113" fmla="*/ 1581944 w 1582267"/>
              <a:gd name="connsiteY0-114" fmla="*/ 0 h 972229"/>
              <a:gd name="connsiteX1-115" fmla="*/ 0 w 1582267"/>
              <a:gd name="connsiteY1-116" fmla="*/ 972229 h 972229"/>
              <a:gd name="connsiteX2-117" fmla="*/ 1582022 w 1582267"/>
              <a:gd name="connsiteY2-118" fmla="*/ 912898 h 972229"/>
              <a:gd name="connsiteX3-119" fmla="*/ 1581944 w 1582267"/>
              <a:gd name="connsiteY3-120" fmla="*/ 0 h 972229"/>
              <a:gd name="connsiteX0-121" fmla="*/ 1577945 w 1582112"/>
              <a:gd name="connsiteY0-122" fmla="*/ 0 h 974723"/>
              <a:gd name="connsiteX1-123" fmla="*/ 0 w 1582112"/>
              <a:gd name="connsiteY1-124" fmla="*/ 974723 h 974723"/>
              <a:gd name="connsiteX2-125" fmla="*/ 1582022 w 1582112"/>
              <a:gd name="connsiteY2-126" fmla="*/ 915392 h 974723"/>
              <a:gd name="connsiteX3-127" fmla="*/ 1577945 w 1582112"/>
              <a:gd name="connsiteY3-128" fmla="*/ 0 h 974723"/>
              <a:gd name="connsiteX0-129" fmla="*/ 1575945 w 1582091"/>
              <a:gd name="connsiteY0-130" fmla="*/ 0 h 969734"/>
              <a:gd name="connsiteX1-131" fmla="*/ 0 w 1582091"/>
              <a:gd name="connsiteY1-132" fmla="*/ 969734 h 969734"/>
              <a:gd name="connsiteX2-133" fmla="*/ 1582022 w 1582091"/>
              <a:gd name="connsiteY2-134" fmla="*/ 910403 h 969734"/>
              <a:gd name="connsiteX3-135" fmla="*/ 1575945 w 1582091"/>
              <a:gd name="connsiteY3-136" fmla="*/ 0 h 969734"/>
              <a:gd name="connsiteX0-137" fmla="*/ 1575945 w 1582091"/>
              <a:gd name="connsiteY0-138" fmla="*/ 0 h 972229"/>
              <a:gd name="connsiteX1-139" fmla="*/ 0 w 1582091"/>
              <a:gd name="connsiteY1-140" fmla="*/ 972229 h 972229"/>
              <a:gd name="connsiteX2-141" fmla="*/ 1582022 w 1582091"/>
              <a:gd name="connsiteY2-142" fmla="*/ 912898 h 972229"/>
              <a:gd name="connsiteX3-143" fmla="*/ 1575945 w 1582091"/>
              <a:gd name="connsiteY3-144" fmla="*/ 0 h 972229"/>
              <a:gd name="connsiteX0-145" fmla="*/ 1575945 w 1582091"/>
              <a:gd name="connsiteY0-146" fmla="*/ 0 h 974724"/>
              <a:gd name="connsiteX1-147" fmla="*/ 0 w 1582091"/>
              <a:gd name="connsiteY1-148" fmla="*/ 974724 h 974724"/>
              <a:gd name="connsiteX2-149" fmla="*/ 1582022 w 1582091"/>
              <a:gd name="connsiteY2-150" fmla="*/ 915393 h 974724"/>
              <a:gd name="connsiteX3-151" fmla="*/ 1575945 w 1582091"/>
              <a:gd name="connsiteY3-152" fmla="*/ 0 h 974724"/>
              <a:gd name="connsiteX0-153" fmla="*/ 1575945 w 1578155"/>
              <a:gd name="connsiteY0-154" fmla="*/ 0 h 974724"/>
              <a:gd name="connsiteX1-155" fmla="*/ 0 w 1578155"/>
              <a:gd name="connsiteY1-156" fmla="*/ 974724 h 974724"/>
              <a:gd name="connsiteX2-157" fmla="*/ 1578023 w 1578155"/>
              <a:gd name="connsiteY2-158" fmla="*/ 920382 h 974724"/>
              <a:gd name="connsiteX3-159" fmla="*/ 1575945 w 1578155"/>
              <a:gd name="connsiteY3-160" fmla="*/ 0 h 974724"/>
              <a:gd name="connsiteX0-161" fmla="*/ 1575945 w 1578155"/>
              <a:gd name="connsiteY0-162" fmla="*/ 0 h 974724"/>
              <a:gd name="connsiteX1-163" fmla="*/ 0 w 1578155"/>
              <a:gd name="connsiteY1-164" fmla="*/ 974724 h 974724"/>
              <a:gd name="connsiteX2-165" fmla="*/ 1578023 w 1578155"/>
              <a:gd name="connsiteY2-166" fmla="*/ 922875 h 974724"/>
              <a:gd name="connsiteX3-167" fmla="*/ 1575945 w 1578155"/>
              <a:gd name="connsiteY3-168" fmla="*/ 0 h 974724"/>
              <a:gd name="connsiteX0-169" fmla="*/ 1585943 w 1588153"/>
              <a:gd name="connsiteY0-170" fmla="*/ 0 h 972229"/>
              <a:gd name="connsiteX1-171" fmla="*/ 0 w 1588153"/>
              <a:gd name="connsiteY1-172" fmla="*/ 972229 h 972229"/>
              <a:gd name="connsiteX2-173" fmla="*/ 1588021 w 1588153"/>
              <a:gd name="connsiteY2-174" fmla="*/ 922875 h 972229"/>
              <a:gd name="connsiteX3-175" fmla="*/ 1585943 w 1588153"/>
              <a:gd name="connsiteY3-176" fmla="*/ 0 h 972229"/>
              <a:gd name="connsiteX0-177" fmla="*/ 1593941 w 1596151"/>
              <a:gd name="connsiteY0-178" fmla="*/ 0 h 999669"/>
              <a:gd name="connsiteX1-179" fmla="*/ 0 w 1596151"/>
              <a:gd name="connsiteY1-180" fmla="*/ 999669 h 999669"/>
              <a:gd name="connsiteX2-181" fmla="*/ 1596019 w 1596151"/>
              <a:gd name="connsiteY2-182" fmla="*/ 922875 h 999669"/>
              <a:gd name="connsiteX3-183" fmla="*/ 1593941 w 1596151"/>
              <a:gd name="connsiteY3-184" fmla="*/ 0 h 99966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596151" h="999669">
                <a:moveTo>
                  <a:pt x="1593941" y="0"/>
                </a:moveTo>
                <a:lnTo>
                  <a:pt x="0" y="999669"/>
                </a:lnTo>
                <a:lnTo>
                  <a:pt x="1596019" y="922875"/>
                </a:lnTo>
                <a:cubicBezTo>
                  <a:pt x="1596900" y="618075"/>
                  <a:pt x="1593060" y="304800"/>
                  <a:pt x="1593941" y="0"/>
                </a:cubicBezTo>
                <a:close/>
              </a:path>
            </a:pathLst>
          </a:custGeom>
          <a:gradFill>
            <a:gsLst>
              <a:gs pos="0">
                <a:schemeClr val="accent3">
                  <a:lumMod val="85000"/>
                </a:schemeClr>
              </a:gs>
              <a:gs pos="100000">
                <a:schemeClr val="accent3"/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11" name="Freeform 3"/>
          <p:cNvSpPr/>
          <p:nvPr/>
        </p:nvSpPr>
        <p:spPr>
          <a:xfrm>
            <a:off x="2698364" y="1806188"/>
            <a:ext cx="2063810" cy="2133869"/>
          </a:xfrm>
          <a:custGeom>
            <a:avLst/>
            <a:gdLst>
              <a:gd name="connsiteX0" fmla="*/ 1621972 w 1621972"/>
              <a:gd name="connsiteY0" fmla="*/ 0 h 2035628"/>
              <a:gd name="connsiteX1" fmla="*/ 0 w 1621972"/>
              <a:gd name="connsiteY1" fmla="*/ 2035628 h 2035628"/>
              <a:gd name="connsiteX2" fmla="*/ 1621972 w 1621972"/>
              <a:gd name="connsiteY2" fmla="*/ 892628 h 2035628"/>
              <a:gd name="connsiteX3" fmla="*/ 1621972 w 1621972"/>
              <a:gd name="connsiteY3" fmla="*/ 0 h 2035628"/>
              <a:gd name="connsiteX0-1" fmla="*/ 1621972 w 1654629"/>
              <a:gd name="connsiteY0-2" fmla="*/ 0 h 2035628"/>
              <a:gd name="connsiteX1-3" fmla="*/ 0 w 1654629"/>
              <a:gd name="connsiteY1-4" fmla="*/ 2035628 h 2035628"/>
              <a:gd name="connsiteX2-5" fmla="*/ 1654629 w 1654629"/>
              <a:gd name="connsiteY2-6" fmla="*/ 881742 h 2035628"/>
              <a:gd name="connsiteX3-7" fmla="*/ 1621972 w 1654629"/>
              <a:gd name="connsiteY3-8" fmla="*/ 0 h 2035628"/>
              <a:gd name="connsiteX0-9" fmla="*/ 1635503 w 1654629"/>
              <a:gd name="connsiteY0-10" fmla="*/ 0 h 2013857"/>
              <a:gd name="connsiteX1-11" fmla="*/ 0 w 1654629"/>
              <a:gd name="connsiteY1-12" fmla="*/ 2013857 h 2013857"/>
              <a:gd name="connsiteX2-13" fmla="*/ 1654629 w 1654629"/>
              <a:gd name="connsiteY2-14" fmla="*/ 859971 h 2013857"/>
              <a:gd name="connsiteX3-15" fmla="*/ 1635503 w 1654629"/>
              <a:gd name="connsiteY3-16" fmla="*/ 0 h 2013857"/>
              <a:gd name="connsiteX0-17" fmla="*/ 1594911 w 1654629"/>
              <a:gd name="connsiteY0-18" fmla="*/ 0 h 2002971"/>
              <a:gd name="connsiteX1-19" fmla="*/ 0 w 1654629"/>
              <a:gd name="connsiteY1-20" fmla="*/ 2002971 h 2002971"/>
              <a:gd name="connsiteX2-21" fmla="*/ 1654629 w 1654629"/>
              <a:gd name="connsiteY2-22" fmla="*/ 849085 h 2002971"/>
              <a:gd name="connsiteX3-23" fmla="*/ 1594911 w 1654629"/>
              <a:gd name="connsiteY3-24" fmla="*/ 0 h 2002971"/>
              <a:gd name="connsiteX0-25" fmla="*/ 1600197 w 1654629"/>
              <a:gd name="connsiteY0-26" fmla="*/ 0 h 2002971"/>
              <a:gd name="connsiteX1-27" fmla="*/ 0 w 1654629"/>
              <a:gd name="connsiteY1-28" fmla="*/ 2002971 h 2002971"/>
              <a:gd name="connsiteX2-29" fmla="*/ 1654629 w 1654629"/>
              <a:gd name="connsiteY2-30" fmla="*/ 849085 h 2002971"/>
              <a:gd name="connsiteX3-31" fmla="*/ 1600197 w 1654629"/>
              <a:gd name="connsiteY3-32" fmla="*/ 0 h 2002971"/>
              <a:gd name="connsiteX0-33" fmla="*/ 1605484 w 1654629"/>
              <a:gd name="connsiteY0-34" fmla="*/ 0 h 2007224"/>
              <a:gd name="connsiteX1-35" fmla="*/ 0 w 1654629"/>
              <a:gd name="connsiteY1-36" fmla="*/ 2007224 h 2007224"/>
              <a:gd name="connsiteX2-37" fmla="*/ 1654629 w 1654629"/>
              <a:gd name="connsiteY2-38" fmla="*/ 853338 h 2007224"/>
              <a:gd name="connsiteX3-39" fmla="*/ 1605484 w 1654629"/>
              <a:gd name="connsiteY3-40" fmla="*/ 0 h 2007224"/>
              <a:gd name="connsiteX0-41" fmla="*/ 1605484 w 1612337"/>
              <a:gd name="connsiteY0-42" fmla="*/ 0 h 2007224"/>
              <a:gd name="connsiteX1-43" fmla="*/ 0 w 1612337"/>
              <a:gd name="connsiteY1-44" fmla="*/ 2007224 h 2007224"/>
              <a:gd name="connsiteX2-45" fmla="*/ 1612337 w 1612337"/>
              <a:gd name="connsiteY2-46" fmla="*/ 870350 h 2007224"/>
              <a:gd name="connsiteX3-47" fmla="*/ 1605484 w 1612337"/>
              <a:gd name="connsiteY3-48" fmla="*/ 0 h 2007224"/>
              <a:gd name="connsiteX0-49" fmla="*/ 1605484 w 1612337"/>
              <a:gd name="connsiteY0-50" fmla="*/ 0 h 2041344"/>
              <a:gd name="connsiteX1-51" fmla="*/ 0 w 1612337"/>
              <a:gd name="connsiteY1-52" fmla="*/ 2041344 h 2041344"/>
              <a:gd name="connsiteX2-53" fmla="*/ 1612337 w 1612337"/>
              <a:gd name="connsiteY2-54" fmla="*/ 904470 h 2041344"/>
              <a:gd name="connsiteX3-55" fmla="*/ 1605484 w 1612337"/>
              <a:gd name="connsiteY3-56" fmla="*/ 0 h 2041344"/>
              <a:gd name="connsiteX0-57" fmla="*/ 1605484 w 1612337"/>
              <a:gd name="connsiteY0-58" fmla="*/ 0 h 2041344"/>
              <a:gd name="connsiteX1-59" fmla="*/ 0 w 1612337"/>
              <a:gd name="connsiteY1-60" fmla="*/ 2041344 h 2041344"/>
              <a:gd name="connsiteX2-61" fmla="*/ 1612337 w 1612337"/>
              <a:gd name="connsiteY2-62" fmla="*/ 911293 h 2041344"/>
              <a:gd name="connsiteX3-63" fmla="*/ 1605484 w 1612337"/>
              <a:gd name="connsiteY3-64" fmla="*/ 0 h 2041344"/>
              <a:gd name="connsiteX0-65" fmla="*/ 1613967 w 1614481"/>
              <a:gd name="connsiteY0-66" fmla="*/ 0 h 2051579"/>
              <a:gd name="connsiteX1-67" fmla="*/ 0 w 1614481"/>
              <a:gd name="connsiteY1-68" fmla="*/ 2051579 h 2051579"/>
              <a:gd name="connsiteX2-69" fmla="*/ 1612337 w 1614481"/>
              <a:gd name="connsiteY2-70" fmla="*/ 921528 h 2051579"/>
              <a:gd name="connsiteX3-71" fmla="*/ 1613967 w 1614481"/>
              <a:gd name="connsiteY3-72" fmla="*/ 0 h 2051579"/>
              <a:gd name="connsiteX0-73" fmla="*/ 1597003 w 1612337"/>
              <a:gd name="connsiteY0-74" fmla="*/ 0 h 2048168"/>
              <a:gd name="connsiteX1-75" fmla="*/ 0 w 1612337"/>
              <a:gd name="connsiteY1-76" fmla="*/ 2048168 h 2048168"/>
              <a:gd name="connsiteX2-77" fmla="*/ 1612337 w 1612337"/>
              <a:gd name="connsiteY2-78" fmla="*/ 918117 h 2048168"/>
              <a:gd name="connsiteX3-79" fmla="*/ 1597003 w 1612337"/>
              <a:gd name="connsiteY3-80" fmla="*/ 0 h 2048168"/>
              <a:gd name="connsiteX0-81" fmla="*/ 1600839 w 1612337"/>
              <a:gd name="connsiteY0-82" fmla="*/ 0 h 2043403"/>
              <a:gd name="connsiteX1-83" fmla="*/ 0 w 1612337"/>
              <a:gd name="connsiteY1-84" fmla="*/ 2043403 h 2043403"/>
              <a:gd name="connsiteX2-85" fmla="*/ 1612337 w 1612337"/>
              <a:gd name="connsiteY2-86" fmla="*/ 913352 h 2043403"/>
              <a:gd name="connsiteX3-87" fmla="*/ 1600839 w 1612337"/>
              <a:gd name="connsiteY3-88" fmla="*/ 0 h 2043403"/>
              <a:gd name="connsiteX0-89" fmla="*/ 1600839 w 1612337"/>
              <a:gd name="connsiteY0-90" fmla="*/ 0 h 2043403"/>
              <a:gd name="connsiteX1-91" fmla="*/ 0 w 1612337"/>
              <a:gd name="connsiteY1-92" fmla="*/ 2043403 h 2043403"/>
              <a:gd name="connsiteX2-93" fmla="*/ 1612337 w 1612337"/>
              <a:gd name="connsiteY2-94" fmla="*/ 915735 h 2043403"/>
              <a:gd name="connsiteX3-95" fmla="*/ 1600839 w 1612337"/>
              <a:gd name="connsiteY3-96" fmla="*/ 0 h 2043403"/>
              <a:gd name="connsiteX0-97" fmla="*/ 1598829 w 1610327"/>
              <a:gd name="connsiteY0-98" fmla="*/ 0 h 2068370"/>
              <a:gd name="connsiteX1-99" fmla="*/ 0 w 1610327"/>
              <a:gd name="connsiteY1-100" fmla="*/ 2068370 h 2068370"/>
              <a:gd name="connsiteX2-101" fmla="*/ 1610327 w 1610327"/>
              <a:gd name="connsiteY2-102" fmla="*/ 915735 h 2068370"/>
              <a:gd name="connsiteX3-103" fmla="*/ 1598829 w 1610327"/>
              <a:gd name="connsiteY3-104" fmla="*/ 0 h 206837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610327" h="2068370">
                <a:moveTo>
                  <a:pt x="1598829" y="0"/>
                </a:moveTo>
                <a:lnTo>
                  <a:pt x="0" y="2068370"/>
                </a:lnTo>
                <a:lnTo>
                  <a:pt x="1610327" y="915735"/>
                </a:lnTo>
                <a:cubicBezTo>
                  <a:pt x="1608043" y="625618"/>
                  <a:pt x="1601113" y="290117"/>
                  <a:pt x="1598829" y="0"/>
                </a:cubicBezTo>
                <a:close/>
              </a:path>
            </a:pathLst>
          </a:custGeom>
          <a:gradFill>
            <a:gsLst>
              <a:gs pos="0">
                <a:schemeClr val="accent4">
                  <a:lumMod val="85000"/>
                </a:schemeClr>
              </a:gs>
              <a:gs pos="100000">
                <a:schemeClr val="accent4"/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12" name="Freeform 59"/>
          <p:cNvSpPr/>
          <p:nvPr/>
        </p:nvSpPr>
        <p:spPr>
          <a:xfrm flipV="1">
            <a:off x="2707979" y="3936415"/>
            <a:ext cx="2047004" cy="1029679"/>
          </a:xfrm>
          <a:custGeom>
            <a:avLst/>
            <a:gdLst>
              <a:gd name="connsiteX0" fmla="*/ 1621972 w 1621972"/>
              <a:gd name="connsiteY0" fmla="*/ 0 h 925286"/>
              <a:gd name="connsiteX1" fmla="*/ 0 w 1621972"/>
              <a:gd name="connsiteY1" fmla="*/ 925286 h 925286"/>
              <a:gd name="connsiteX2" fmla="*/ 1621972 w 1621972"/>
              <a:gd name="connsiteY2" fmla="*/ 849086 h 925286"/>
              <a:gd name="connsiteX3" fmla="*/ 1621972 w 1621972"/>
              <a:gd name="connsiteY3" fmla="*/ 0 h 925286"/>
              <a:gd name="connsiteX0-1" fmla="*/ 1632858 w 1632858"/>
              <a:gd name="connsiteY0-2" fmla="*/ 0 h 957943"/>
              <a:gd name="connsiteX1-3" fmla="*/ 0 w 1632858"/>
              <a:gd name="connsiteY1-4" fmla="*/ 957943 h 957943"/>
              <a:gd name="connsiteX2-5" fmla="*/ 1621972 w 1632858"/>
              <a:gd name="connsiteY2-6" fmla="*/ 881743 h 957943"/>
              <a:gd name="connsiteX3-7" fmla="*/ 1632858 w 1632858"/>
              <a:gd name="connsiteY3-8" fmla="*/ 0 h 957943"/>
              <a:gd name="connsiteX0-9" fmla="*/ 1632858 w 1654629"/>
              <a:gd name="connsiteY0-10" fmla="*/ 0 h 957943"/>
              <a:gd name="connsiteX1-11" fmla="*/ 0 w 1654629"/>
              <a:gd name="connsiteY1-12" fmla="*/ 957943 h 957943"/>
              <a:gd name="connsiteX2-13" fmla="*/ 1654629 w 1654629"/>
              <a:gd name="connsiteY2-14" fmla="*/ 903515 h 957943"/>
              <a:gd name="connsiteX3-15" fmla="*/ 1632858 w 1654629"/>
              <a:gd name="connsiteY3-16" fmla="*/ 0 h 957943"/>
              <a:gd name="connsiteX0-17" fmla="*/ 1643743 w 1654629"/>
              <a:gd name="connsiteY0-18" fmla="*/ 0 h 979714"/>
              <a:gd name="connsiteX1-19" fmla="*/ 0 w 1654629"/>
              <a:gd name="connsiteY1-20" fmla="*/ 979714 h 979714"/>
              <a:gd name="connsiteX2-21" fmla="*/ 1654629 w 1654629"/>
              <a:gd name="connsiteY2-22" fmla="*/ 925286 h 979714"/>
              <a:gd name="connsiteX3-23" fmla="*/ 1643743 w 1654629"/>
              <a:gd name="connsiteY3-24" fmla="*/ 0 h 979714"/>
              <a:gd name="connsiteX0-25" fmla="*/ 1630212 w 1654629"/>
              <a:gd name="connsiteY0-26" fmla="*/ 0 h 947057"/>
              <a:gd name="connsiteX1-27" fmla="*/ 0 w 1654629"/>
              <a:gd name="connsiteY1-28" fmla="*/ 947057 h 947057"/>
              <a:gd name="connsiteX2-29" fmla="*/ 1654629 w 1654629"/>
              <a:gd name="connsiteY2-30" fmla="*/ 892629 h 947057"/>
              <a:gd name="connsiteX3-31" fmla="*/ 1630212 w 1654629"/>
              <a:gd name="connsiteY3-32" fmla="*/ 0 h 947057"/>
              <a:gd name="connsiteX0-33" fmla="*/ 1657273 w 1657273"/>
              <a:gd name="connsiteY0-34" fmla="*/ 0 h 968828"/>
              <a:gd name="connsiteX1-35" fmla="*/ 0 w 1657273"/>
              <a:gd name="connsiteY1-36" fmla="*/ 968828 h 968828"/>
              <a:gd name="connsiteX2-37" fmla="*/ 1654629 w 1657273"/>
              <a:gd name="connsiteY2-38" fmla="*/ 914400 h 968828"/>
              <a:gd name="connsiteX3-39" fmla="*/ 1657273 w 1657273"/>
              <a:gd name="connsiteY3-40" fmla="*/ 0 h 968828"/>
              <a:gd name="connsiteX0-41" fmla="*/ 1684334 w 1684334"/>
              <a:gd name="connsiteY0-42" fmla="*/ 0 h 990599"/>
              <a:gd name="connsiteX1-43" fmla="*/ 0 w 1684334"/>
              <a:gd name="connsiteY1-44" fmla="*/ 990599 h 990599"/>
              <a:gd name="connsiteX2-45" fmla="*/ 1654629 w 1684334"/>
              <a:gd name="connsiteY2-46" fmla="*/ 936171 h 990599"/>
              <a:gd name="connsiteX3-47" fmla="*/ 1684334 w 1684334"/>
              <a:gd name="connsiteY3-48" fmla="*/ 0 h 990599"/>
              <a:gd name="connsiteX0-49" fmla="*/ 1589618 w 1654636"/>
              <a:gd name="connsiteY0-50" fmla="*/ 0 h 947056"/>
              <a:gd name="connsiteX1-51" fmla="*/ 0 w 1654636"/>
              <a:gd name="connsiteY1-52" fmla="*/ 947056 h 947056"/>
              <a:gd name="connsiteX2-53" fmla="*/ 1654629 w 1654636"/>
              <a:gd name="connsiteY2-54" fmla="*/ 892628 h 947056"/>
              <a:gd name="connsiteX3-55" fmla="*/ 1589618 w 1654636"/>
              <a:gd name="connsiteY3-56" fmla="*/ 0 h 947056"/>
              <a:gd name="connsiteX0-57" fmla="*/ 1603149 w 1654638"/>
              <a:gd name="connsiteY0-58" fmla="*/ 0 h 979713"/>
              <a:gd name="connsiteX1-59" fmla="*/ 0 w 1654638"/>
              <a:gd name="connsiteY1-60" fmla="*/ 979713 h 979713"/>
              <a:gd name="connsiteX2-61" fmla="*/ 1654629 w 1654638"/>
              <a:gd name="connsiteY2-62" fmla="*/ 925285 h 979713"/>
              <a:gd name="connsiteX3-63" fmla="*/ 1603149 w 1654638"/>
              <a:gd name="connsiteY3-64" fmla="*/ 0 h 979713"/>
              <a:gd name="connsiteX0-65" fmla="*/ 1603149 w 1627589"/>
              <a:gd name="connsiteY0-66" fmla="*/ 0 h 979713"/>
              <a:gd name="connsiteX1-67" fmla="*/ 0 w 1627589"/>
              <a:gd name="connsiteY1-68" fmla="*/ 979713 h 979713"/>
              <a:gd name="connsiteX2-69" fmla="*/ 1627568 w 1627589"/>
              <a:gd name="connsiteY2-70" fmla="*/ 914399 h 979713"/>
              <a:gd name="connsiteX3-71" fmla="*/ 1603149 w 1627589"/>
              <a:gd name="connsiteY3-72" fmla="*/ 0 h 979713"/>
              <a:gd name="connsiteX0-73" fmla="*/ 1603149 w 1606525"/>
              <a:gd name="connsiteY0-74" fmla="*/ 0 h 979713"/>
              <a:gd name="connsiteX1-75" fmla="*/ 0 w 1606525"/>
              <a:gd name="connsiteY1-76" fmla="*/ 979713 h 979713"/>
              <a:gd name="connsiteX2-77" fmla="*/ 1606422 w 1606525"/>
              <a:gd name="connsiteY2-78" fmla="*/ 910146 h 979713"/>
              <a:gd name="connsiteX3-79" fmla="*/ 1603149 w 1606525"/>
              <a:gd name="connsiteY3-80" fmla="*/ 0 h 979713"/>
              <a:gd name="connsiteX0-81" fmla="*/ 1603149 w 1603149"/>
              <a:gd name="connsiteY0-82" fmla="*/ 0 h 979713"/>
              <a:gd name="connsiteX1-83" fmla="*/ 0 w 1603149"/>
              <a:gd name="connsiteY1-84" fmla="*/ 979713 h 979713"/>
              <a:gd name="connsiteX2-85" fmla="*/ 1601135 w 1603149"/>
              <a:gd name="connsiteY2-86" fmla="*/ 914399 h 979713"/>
              <a:gd name="connsiteX3-87" fmla="*/ 1603149 w 1603149"/>
              <a:gd name="connsiteY3-88" fmla="*/ 0 h 979713"/>
              <a:gd name="connsiteX0-89" fmla="*/ 1608435 w 1608435"/>
              <a:gd name="connsiteY0-90" fmla="*/ 0 h 988219"/>
              <a:gd name="connsiteX1-91" fmla="*/ 0 w 1608435"/>
              <a:gd name="connsiteY1-92" fmla="*/ 988219 h 988219"/>
              <a:gd name="connsiteX2-93" fmla="*/ 1601135 w 1608435"/>
              <a:gd name="connsiteY2-94" fmla="*/ 922905 h 988219"/>
              <a:gd name="connsiteX3-95" fmla="*/ 1608435 w 1608435"/>
              <a:gd name="connsiteY3-96" fmla="*/ 0 h 988219"/>
              <a:gd name="connsiteX0-97" fmla="*/ 1591471 w 1601183"/>
              <a:gd name="connsiteY0-98" fmla="*/ 0 h 991631"/>
              <a:gd name="connsiteX1-99" fmla="*/ 0 w 1601183"/>
              <a:gd name="connsiteY1-100" fmla="*/ 991631 h 991631"/>
              <a:gd name="connsiteX2-101" fmla="*/ 1601135 w 1601183"/>
              <a:gd name="connsiteY2-102" fmla="*/ 926317 h 991631"/>
              <a:gd name="connsiteX3-103" fmla="*/ 1591471 w 1601183"/>
              <a:gd name="connsiteY3-104" fmla="*/ 0 h 991631"/>
              <a:gd name="connsiteX0-105" fmla="*/ 1587230 w 1601171"/>
              <a:gd name="connsiteY0-106" fmla="*/ 0 h 991631"/>
              <a:gd name="connsiteX1-107" fmla="*/ 0 w 1601171"/>
              <a:gd name="connsiteY1-108" fmla="*/ 991631 h 991631"/>
              <a:gd name="connsiteX2-109" fmla="*/ 1601135 w 1601171"/>
              <a:gd name="connsiteY2-110" fmla="*/ 926317 h 991631"/>
              <a:gd name="connsiteX3-111" fmla="*/ 1587230 w 1601171"/>
              <a:gd name="connsiteY3-112" fmla="*/ 0 h 991631"/>
              <a:gd name="connsiteX0-113" fmla="*/ 1587230 w 1601170"/>
              <a:gd name="connsiteY0-114" fmla="*/ 0 h 988219"/>
              <a:gd name="connsiteX1-115" fmla="*/ 0 w 1601170"/>
              <a:gd name="connsiteY1-116" fmla="*/ 988219 h 988219"/>
              <a:gd name="connsiteX2-117" fmla="*/ 1601135 w 1601170"/>
              <a:gd name="connsiteY2-118" fmla="*/ 922905 h 988219"/>
              <a:gd name="connsiteX3-119" fmla="*/ 1587230 w 1601170"/>
              <a:gd name="connsiteY3-120" fmla="*/ 0 h 988219"/>
              <a:gd name="connsiteX0-121" fmla="*/ 1587230 w 1601170"/>
              <a:gd name="connsiteY0-122" fmla="*/ 0 h 991631"/>
              <a:gd name="connsiteX1-123" fmla="*/ 0 w 1601170"/>
              <a:gd name="connsiteY1-124" fmla="*/ 991631 h 991631"/>
              <a:gd name="connsiteX2-125" fmla="*/ 1601135 w 1601170"/>
              <a:gd name="connsiteY2-126" fmla="*/ 926317 h 991631"/>
              <a:gd name="connsiteX3-127" fmla="*/ 1587230 w 1601170"/>
              <a:gd name="connsiteY3-128" fmla="*/ 0 h 991631"/>
              <a:gd name="connsiteX0-129" fmla="*/ 1589240 w 1603180"/>
              <a:gd name="connsiteY0-130" fmla="*/ 0 h 949187"/>
              <a:gd name="connsiteX1-131" fmla="*/ 0 w 1603180"/>
              <a:gd name="connsiteY1-132" fmla="*/ 949187 h 949187"/>
              <a:gd name="connsiteX2-133" fmla="*/ 1603145 w 1603180"/>
              <a:gd name="connsiteY2-134" fmla="*/ 926317 h 949187"/>
              <a:gd name="connsiteX3-135" fmla="*/ 1589240 w 1603180"/>
              <a:gd name="connsiteY3-136" fmla="*/ 0 h 949187"/>
              <a:gd name="connsiteX0-137" fmla="*/ 1589240 w 1603180"/>
              <a:gd name="connsiteY0-138" fmla="*/ 0 h 954181"/>
              <a:gd name="connsiteX1-139" fmla="*/ 0 w 1603180"/>
              <a:gd name="connsiteY1-140" fmla="*/ 954181 h 954181"/>
              <a:gd name="connsiteX2-141" fmla="*/ 1603145 w 1603180"/>
              <a:gd name="connsiteY2-142" fmla="*/ 926317 h 954181"/>
              <a:gd name="connsiteX3-143" fmla="*/ 1589240 w 1603180"/>
              <a:gd name="connsiteY3-144" fmla="*/ 0 h 954181"/>
              <a:gd name="connsiteX0-145" fmla="*/ 1591249 w 1605189"/>
              <a:gd name="connsiteY0-146" fmla="*/ 0 h 956677"/>
              <a:gd name="connsiteX1-147" fmla="*/ 0 w 1605189"/>
              <a:gd name="connsiteY1-148" fmla="*/ 956677 h 956677"/>
              <a:gd name="connsiteX2-149" fmla="*/ 1605154 w 1605189"/>
              <a:gd name="connsiteY2-150" fmla="*/ 926317 h 956677"/>
              <a:gd name="connsiteX3-151" fmla="*/ 1591249 w 1605189"/>
              <a:gd name="connsiteY3-152" fmla="*/ 0 h 956677"/>
              <a:gd name="connsiteX0-153" fmla="*/ 1591249 w 1601181"/>
              <a:gd name="connsiteY0-154" fmla="*/ 0 h 956677"/>
              <a:gd name="connsiteX1-155" fmla="*/ 0 w 1601181"/>
              <a:gd name="connsiteY1-156" fmla="*/ 956677 h 956677"/>
              <a:gd name="connsiteX2-157" fmla="*/ 1601134 w 1601181"/>
              <a:gd name="connsiteY2-158" fmla="*/ 892812 h 956677"/>
              <a:gd name="connsiteX3-159" fmla="*/ 1591249 w 1601181"/>
              <a:gd name="connsiteY3-160" fmla="*/ 0 h 956677"/>
              <a:gd name="connsiteX0-161" fmla="*/ 1591249 w 1607194"/>
              <a:gd name="connsiteY0-162" fmla="*/ 0 h 956677"/>
              <a:gd name="connsiteX1-163" fmla="*/ 0 w 1607194"/>
              <a:gd name="connsiteY1-164" fmla="*/ 956677 h 956677"/>
              <a:gd name="connsiteX2-165" fmla="*/ 1607163 w 1607194"/>
              <a:gd name="connsiteY2-166" fmla="*/ 892812 h 956677"/>
              <a:gd name="connsiteX3-167" fmla="*/ 1591249 w 1607194"/>
              <a:gd name="connsiteY3-168" fmla="*/ 0 h 956677"/>
              <a:gd name="connsiteX0-169" fmla="*/ 1591249 w 1603184"/>
              <a:gd name="connsiteY0-170" fmla="*/ 0 h 956677"/>
              <a:gd name="connsiteX1-171" fmla="*/ 0 w 1603184"/>
              <a:gd name="connsiteY1-172" fmla="*/ 956677 h 956677"/>
              <a:gd name="connsiteX2-173" fmla="*/ 1603144 w 1603184"/>
              <a:gd name="connsiteY2-174" fmla="*/ 890420 h 956677"/>
              <a:gd name="connsiteX3-175" fmla="*/ 1591249 w 1603184"/>
              <a:gd name="connsiteY3-176" fmla="*/ 0 h 956677"/>
              <a:gd name="connsiteX0-177" fmla="*/ 1591249 w 1601181"/>
              <a:gd name="connsiteY0-178" fmla="*/ 0 h 956677"/>
              <a:gd name="connsiteX1-179" fmla="*/ 0 w 1601181"/>
              <a:gd name="connsiteY1-180" fmla="*/ 956677 h 956677"/>
              <a:gd name="connsiteX2-181" fmla="*/ 1601134 w 1601181"/>
              <a:gd name="connsiteY2-182" fmla="*/ 890420 h 956677"/>
              <a:gd name="connsiteX3-183" fmla="*/ 1591249 w 1601181"/>
              <a:gd name="connsiteY3-184" fmla="*/ 0 h 956677"/>
              <a:gd name="connsiteX0-185" fmla="*/ 1591249 w 1597184"/>
              <a:gd name="connsiteY0-186" fmla="*/ 0 h 956677"/>
              <a:gd name="connsiteX1-187" fmla="*/ 0 w 1597184"/>
              <a:gd name="connsiteY1-188" fmla="*/ 956677 h 956677"/>
              <a:gd name="connsiteX2-189" fmla="*/ 1597114 w 1597184"/>
              <a:gd name="connsiteY2-190" fmla="*/ 890420 h 956677"/>
              <a:gd name="connsiteX3-191" fmla="*/ 1591249 w 1597184"/>
              <a:gd name="connsiteY3-192" fmla="*/ 0 h 956677"/>
              <a:gd name="connsiteX0-193" fmla="*/ 1593652 w 1597214"/>
              <a:gd name="connsiteY0-194" fmla="*/ 0 h 956677"/>
              <a:gd name="connsiteX1-195" fmla="*/ 0 w 1597214"/>
              <a:gd name="connsiteY1-196" fmla="*/ 956677 h 956677"/>
              <a:gd name="connsiteX2-197" fmla="*/ 1597114 w 1597214"/>
              <a:gd name="connsiteY2-198" fmla="*/ 890420 h 956677"/>
              <a:gd name="connsiteX3-199" fmla="*/ 1593652 w 1597214"/>
              <a:gd name="connsiteY3-200" fmla="*/ 0 h 95667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597214" h="956677">
                <a:moveTo>
                  <a:pt x="1593652" y="0"/>
                </a:moveTo>
                <a:lnTo>
                  <a:pt x="0" y="956677"/>
                </a:lnTo>
                <a:lnTo>
                  <a:pt x="1597114" y="890420"/>
                </a:lnTo>
                <a:cubicBezTo>
                  <a:pt x="1597995" y="585620"/>
                  <a:pt x="1592771" y="304800"/>
                  <a:pt x="1593652" y="0"/>
                </a:cubicBezTo>
                <a:close/>
              </a:path>
            </a:pathLst>
          </a:custGeom>
          <a:gradFill>
            <a:gsLst>
              <a:gs pos="0">
                <a:schemeClr val="accent2">
                  <a:lumMod val="85000"/>
                </a:schemeClr>
              </a:gs>
              <a:gs pos="100000">
                <a:schemeClr val="accent2"/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3" name="Freeform 60"/>
          <p:cNvSpPr/>
          <p:nvPr/>
        </p:nvSpPr>
        <p:spPr>
          <a:xfrm flipV="1">
            <a:off x="2706092" y="3936417"/>
            <a:ext cx="2058102" cy="2132109"/>
          </a:xfrm>
          <a:custGeom>
            <a:avLst/>
            <a:gdLst>
              <a:gd name="connsiteX0" fmla="*/ 1621972 w 1621972"/>
              <a:gd name="connsiteY0" fmla="*/ 0 h 2035628"/>
              <a:gd name="connsiteX1" fmla="*/ 0 w 1621972"/>
              <a:gd name="connsiteY1" fmla="*/ 2035628 h 2035628"/>
              <a:gd name="connsiteX2" fmla="*/ 1621972 w 1621972"/>
              <a:gd name="connsiteY2" fmla="*/ 892628 h 2035628"/>
              <a:gd name="connsiteX3" fmla="*/ 1621972 w 1621972"/>
              <a:gd name="connsiteY3" fmla="*/ 0 h 2035628"/>
              <a:gd name="connsiteX0-1" fmla="*/ 1621972 w 1654629"/>
              <a:gd name="connsiteY0-2" fmla="*/ 0 h 2035628"/>
              <a:gd name="connsiteX1-3" fmla="*/ 0 w 1654629"/>
              <a:gd name="connsiteY1-4" fmla="*/ 2035628 h 2035628"/>
              <a:gd name="connsiteX2-5" fmla="*/ 1654629 w 1654629"/>
              <a:gd name="connsiteY2-6" fmla="*/ 881742 h 2035628"/>
              <a:gd name="connsiteX3-7" fmla="*/ 1621972 w 1654629"/>
              <a:gd name="connsiteY3-8" fmla="*/ 0 h 2035628"/>
              <a:gd name="connsiteX0-9" fmla="*/ 1635503 w 1654629"/>
              <a:gd name="connsiteY0-10" fmla="*/ 0 h 2013857"/>
              <a:gd name="connsiteX1-11" fmla="*/ 0 w 1654629"/>
              <a:gd name="connsiteY1-12" fmla="*/ 2013857 h 2013857"/>
              <a:gd name="connsiteX2-13" fmla="*/ 1654629 w 1654629"/>
              <a:gd name="connsiteY2-14" fmla="*/ 859971 h 2013857"/>
              <a:gd name="connsiteX3-15" fmla="*/ 1635503 w 1654629"/>
              <a:gd name="connsiteY3-16" fmla="*/ 0 h 2013857"/>
              <a:gd name="connsiteX0-17" fmla="*/ 1594911 w 1654629"/>
              <a:gd name="connsiteY0-18" fmla="*/ 0 h 2002971"/>
              <a:gd name="connsiteX1-19" fmla="*/ 0 w 1654629"/>
              <a:gd name="connsiteY1-20" fmla="*/ 2002971 h 2002971"/>
              <a:gd name="connsiteX2-21" fmla="*/ 1654629 w 1654629"/>
              <a:gd name="connsiteY2-22" fmla="*/ 849085 h 2002971"/>
              <a:gd name="connsiteX3-23" fmla="*/ 1594911 w 1654629"/>
              <a:gd name="connsiteY3-24" fmla="*/ 0 h 2002971"/>
              <a:gd name="connsiteX0-25" fmla="*/ 1594911 w 1617624"/>
              <a:gd name="connsiteY0-26" fmla="*/ 0 h 2002971"/>
              <a:gd name="connsiteX1-27" fmla="*/ 0 w 1617624"/>
              <a:gd name="connsiteY1-28" fmla="*/ 2002971 h 2002971"/>
              <a:gd name="connsiteX2-29" fmla="*/ 1617624 w 1617624"/>
              <a:gd name="connsiteY2-30" fmla="*/ 870350 h 2002971"/>
              <a:gd name="connsiteX3-31" fmla="*/ 1594911 w 1617624"/>
              <a:gd name="connsiteY3-32" fmla="*/ 0 h 2002971"/>
              <a:gd name="connsiteX0-33" fmla="*/ 1594911 w 1596478"/>
              <a:gd name="connsiteY0-34" fmla="*/ 0 h 2002971"/>
              <a:gd name="connsiteX1-35" fmla="*/ 0 w 1596478"/>
              <a:gd name="connsiteY1-36" fmla="*/ 2002971 h 2002971"/>
              <a:gd name="connsiteX2-37" fmla="*/ 1596478 w 1596478"/>
              <a:gd name="connsiteY2-38" fmla="*/ 883110 h 2002971"/>
              <a:gd name="connsiteX3-39" fmla="*/ 1594911 w 1596478"/>
              <a:gd name="connsiteY3-40" fmla="*/ 0 h 2002971"/>
              <a:gd name="connsiteX0-41" fmla="*/ 1605483 w 1605502"/>
              <a:gd name="connsiteY0-42" fmla="*/ 0 h 2015730"/>
              <a:gd name="connsiteX1-43" fmla="*/ 0 w 1605502"/>
              <a:gd name="connsiteY1-44" fmla="*/ 2015730 h 2015730"/>
              <a:gd name="connsiteX2-45" fmla="*/ 1596478 w 1605502"/>
              <a:gd name="connsiteY2-46" fmla="*/ 895869 h 2015730"/>
              <a:gd name="connsiteX3-47" fmla="*/ 1605483 w 1605502"/>
              <a:gd name="connsiteY3-48" fmla="*/ 0 h 2015730"/>
              <a:gd name="connsiteX0-49" fmla="*/ 1605483 w 1605502"/>
              <a:gd name="connsiteY0-50" fmla="*/ 0 h 2032742"/>
              <a:gd name="connsiteX1-51" fmla="*/ 0 w 1605502"/>
              <a:gd name="connsiteY1-52" fmla="*/ 2032742 h 2032742"/>
              <a:gd name="connsiteX2-53" fmla="*/ 1596478 w 1605502"/>
              <a:gd name="connsiteY2-54" fmla="*/ 912881 h 2032742"/>
              <a:gd name="connsiteX3-55" fmla="*/ 1605483 w 1605502"/>
              <a:gd name="connsiteY3-56" fmla="*/ 0 h 2032742"/>
              <a:gd name="connsiteX0-57" fmla="*/ 1592760 w 1596478"/>
              <a:gd name="connsiteY0-58" fmla="*/ 0 h 2060037"/>
              <a:gd name="connsiteX1-59" fmla="*/ 0 w 1596478"/>
              <a:gd name="connsiteY1-60" fmla="*/ 2060037 h 2060037"/>
              <a:gd name="connsiteX2-61" fmla="*/ 1596478 w 1596478"/>
              <a:gd name="connsiteY2-62" fmla="*/ 940176 h 2060037"/>
              <a:gd name="connsiteX3-63" fmla="*/ 1592760 w 1596478"/>
              <a:gd name="connsiteY3-64" fmla="*/ 0 h 2060037"/>
              <a:gd name="connsiteX0-65" fmla="*/ 1592760 w 1596478"/>
              <a:gd name="connsiteY0-66" fmla="*/ 0 h 2042978"/>
              <a:gd name="connsiteX1-67" fmla="*/ 0 w 1596478"/>
              <a:gd name="connsiteY1-68" fmla="*/ 2042978 h 2042978"/>
              <a:gd name="connsiteX2-69" fmla="*/ 1596478 w 1596478"/>
              <a:gd name="connsiteY2-70" fmla="*/ 923117 h 2042978"/>
              <a:gd name="connsiteX3-71" fmla="*/ 1592760 w 1596478"/>
              <a:gd name="connsiteY3-72" fmla="*/ 0 h 2042978"/>
              <a:gd name="connsiteX0-73" fmla="*/ 1592760 w 1596478"/>
              <a:gd name="connsiteY0-74" fmla="*/ 0 h 2053214"/>
              <a:gd name="connsiteX1-75" fmla="*/ 0 w 1596478"/>
              <a:gd name="connsiteY1-76" fmla="*/ 2053214 h 2053214"/>
              <a:gd name="connsiteX2-77" fmla="*/ 1596478 w 1596478"/>
              <a:gd name="connsiteY2-78" fmla="*/ 933353 h 2053214"/>
              <a:gd name="connsiteX3-79" fmla="*/ 1592760 w 1596478"/>
              <a:gd name="connsiteY3-80" fmla="*/ 0 h 2053214"/>
              <a:gd name="connsiteX0-81" fmla="*/ 1614004 w 1614014"/>
              <a:gd name="connsiteY0-82" fmla="*/ 0 h 2053214"/>
              <a:gd name="connsiteX1-83" fmla="*/ 0 w 1614014"/>
              <a:gd name="connsiteY1-84" fmla="*/ 2053214 h 2053214"/>
              <a:gd name="connsiteX2-85" fmla="*/ 1596478 w 1614014"/>
              <a:gd name="connsiteY2-86" fmla="*/ 933353 h 2053214"/>
              <a:gd name="connsiteX3-87" fmla="*/ 1614004 w 1614014"/>
              <a:gd name="connsiteY3-88" fmla="*/ 0 h 2053214"/>
              <a:gd name="connsiteX0-89" fmla="*/ 1599936 w 1599946"/>
              <a:gd name="connsiteY0-90" fmla="*/ 0 h 2015763"/>
              <a:gd name="connsiteX1-91" fmla="*/ 0 w 1599946"/>
              <a:gd name="connsiteY1-92" fmla="*/ 2015763 h 2015763"/>
              <a:gd name="connsiteX2-93" fmla="*/ 1582410 w 1599946"/>
              <a:gd name="connsiteY2-94" fmla="*/ 933353 h 2015763"/>
              <a:gd name="connsiteX3-95" fmla="*/ 1599936 w 1599946"/>
              <a:gd name="connsiteY3-96" fmla="*/ 0 h 2015763"/>
              <a:gd name="connsiteX0-97" fmla="*/ 1605965 w 1605975"/>
              <a:gd name="connsiteY0-98" fmla="*/ 0 h 2025750"/>
              <a:gd name="connsiteX1-99" fmla="*/ 0 w 1605975"/>
              <a:gd name="connsiteY1-100" fmla="*/ 2025750 h 2025750"/>
              <a:gd name="connsiteX2-101" fmla="*/ 1588439 w 1605975"/>
              <a:gd name="connsiteY2-102" fmla="*/ 933353 h 2025750"/>
              <a:gd name="connsiteX3-103" fmla="*/ 1605965 w 1605975"/>
              <a:gd name="connsiteY3-104" fmla="*/ 0 h 2025750"/>
              <a:gd name="connsiteX0-105" fmla="*/ 1605965 w 1605975"/>
              <a:gd name="connsiteY0-106" fmla="*/ 0 h 2018259"/>
              <a:gd name="connsiteX1-107" fmla="*/ 0 w 1605975"/>
              <a:gd name="connsiteY1-108" fmla="*/ 2018259 h 2018259"/>
              <a:gd name="connsiteX2-109" fmla="*/ 1588439 w 1605975"/>
              <a:gd name="connsiteY2-110" fmla="*/ 933353 h 2018259"/>
              <a:gd name="connsiteX3-111" fmla="*/ 1605965 w 1605975"/>
              <a:gd name="connsiteY3-112" fmla="*/ 0 h 2018259"/>
              <a:gd name="connsiteX0-113" fmla="*/ 1605965 w 1608648"/>
              <a:gd name="connsiteY0-114" fmla="*/ 0 h 2018259"/>
              <a:gd name="connsiteX1-115" fmla="*/ 0 w 1608648"/>
              <a:gd name="connsiteY1-116" fmla="*/ 2018259 h 2018259"/>
              <a:gd name="connsiteX2-117" fmla="*/ 1608648 w 1608648"/>
              <a:gd name="connsiteY2-118" fmla="*/ 896780 h 2018259"/>
              <a:gd name="connsiteX3-119" fmla="*/ 1605965 w 1608648"/>
              <a:gd name="connsiteY3-120" fmla="*/ 0 h 2018259"/>
              <a:gd name="connsiteX0-121" fmla="*/ 1605965 w 1614711"/>
              <a:gd name="connsiteY0-122" fmla="*/ 0 h 2018259"/>
              <a:gd name="connsiteX1-123" fmla="*/ 0 w 1614711"/>
              <a:gd name="connsiteY1-124" fmla="*/ 2018259 h 2018259"/>
              <a:gd name="connsiteX2-125" fmla="*/ 1614711 w 1614711"/>
              <a:gd name="connsiteY2-126" fmla="*/ 908971 h 2018259"/>
              <a:gd name="connsiteX3-127" fmla="*/ 1605965 w 1614711"/>
              <a:gd name="connsiteY3-128" fmla="*/ 0 h 201825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614711" h="2018259">
                <a:moveTo>
                  <a:pt x="1605965" y="0"/>
                </a:moveTo>
                <a:lnTo>
                  <a:pt x="0" y="2018259"/>
                </a:lnTo>
                <a:lnTo>
                  <a:pt x="1614711" y="908971"/>
                </a:lnTo>
                <a:cubicBezTo>
                  <a:pt x="1614189" y="614601"/>
                  <a:pt x="1606487" y="294370"/>
                  <a:pt x="1605965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85000"/>
                </a:schemeClr>
              </a:gs>
              <a:gs pos="100000">
                <a:schemeClr val="accent1"/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4" name="Rectangle 30"/>
          <p:cNvSpPr/>
          <p:nvPr/>
        </p:nvSpPr>
        <p:spPr>
          <a:xfrm>
            <a:off x="5097399" y="3238676"/>
            <a:ext cx="317209" cy="316282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15" name="Rounded Rectangle 32"/>
          <p:cNvSpPr/>
          <p:nvPr/>
        </p:nvSpPr>
        <p:spPr>
          <a:xfrm>
            <a:off x="5097399" y="5421088"/>
            <a:ext cx="322637" cy="322637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19696" y="2510955"/>
                </a:moveTo>
                <a:lnTo>
                  <a:pt x="2019696" y="2797359"/>
                </a:lnTo>
                <a:lnTo>
                  <a:pt x="2914589" y="2797359"/>
                </a:lnTo>
                <a:lnTo>
                  <a:pt x="2914589" y="2510955"/>
                </a:lnTo>
                <a:close/>
                <a:moveTo>
                  <a:pt x="2019696" y="2081348"/>
                </a:moveTo>
                <a:lnTo>
                  <a:pt x="2019696" y="2367752"/>
                </a:lnTo>
                <a:lnTo>
                  <a:pt x="2914589" y="2367752"/>
                </a:lnTo>
                <a:lnTo>
                  <a:pt x="2914589" y="2081348"/>
                </a:lnTo>
                <a:close/>
                <a:moveTo>
                  <a:pt x="580710" y="2021703"/>
                </a:moveTo>
                <a:lnTo>
                  <a:pt x="378191" y="2224222"/>
                </a:lnTo>
                <a:lnTo>
                  <a:pt x="593323" y="2439354"/>
                </a:lnTo>
                <a:lnTo>
                  <a:pt x="378191" y="2654485"/>
                </a:lnTo>
                <a:lnTo>
                  <a:pt x="580710" y="2857004"/>
                </a:lnTo>
                <a:lnTo>
                  <a:pt x="795842" y="2641872"/>
                </a:lnTo>
                <a:lnTo>
                  <a:pt x="1010973" y="2857004"/>
                </a:lnTo>
                <a:lnTo>
                  <a:pt x="1213492" y="2654485"/>
                </a:lnTo>
                <a:lnTo>
                  <a:pt x="998360" y="2439354"/>
                </a:lnTo>
                <a:lnTo>
                  <a:pt x="1213492" y="2224222"/>
                </a:lnTo>
                <a:lnTo>
                  <a:pt x="1010973" y="2021703"/>
                </a:lnTo>
                <a:lnTo>
                  <a:pt x="795842" y="2236835"/>
                </a:lnTo>
                <a:close/>
                <a:moveTo>
                  <a:pt x="1656000" y="1656001"/>
                </a:moveTo>
                <a:lnTo>
                  <a:pt x="3240000" y="1656001"/>
                </a:lnTo>
                <a:lnTo>
                  <a:pt x="3240000" y="2699989"/>
                </a:lnTo>
                <a:cubicBezTo>
                  <a:pt x="3240000" y="2998229"/>
                  <a:pt x="2998229" y="3240000"/>
                  <a:pt x="2699989" y="3240000"/>
                </a:cubicBezTo>
                <a:lnTo>
                  <a:pt x="1656000" y="3240000"/>
                </a:lnTo>
                <a:close/>
                <a:moveTo>
                  <a:pt x="0" y="1656001"/>
                </a:moveTo>
                <a:lnTo>
                  <a:pt x="1584000" y="1656001"/>
                </a:lnTo>
                <a:lnTo>
                  <a:pt x="1584000" y="3240000"/>
                </a:lnTo>
                <a:lnTo>
                  <a:pt x="540011" y="3240000"/>
                </a:lnTo>
                <a:cubicBezTo>
                  <a:pt x="241771" y="3240000"/>
                  <a:pt x="0" y="2998229"/>
                  <a:pt x="0" y="2699989"/>
                </a:cubicBezTo>
                <a:close/>
                <a:moveTo>
                  <a:pt x="2467143" y="957859"/>
                </a:moveTo>
                <a:cubicBezTo>
                  <a:pt x="2388055" y="957859"/>
                  <a:pt x="2323941" y="1021973"/>
                  <a:pt x="2323941" y="1101061"/>
                </a:cubicBezTo>
                <a:cubicBezTo>
                  <a:pt x="2323941" y="1180149"/>
                  <a:pt x="2388055" y="1244263"/>
                  <a:pt x="2467143" y="1244263"/>
                </a:cubicBezTo>
                <a:cubicBezTo>
                  <a:pt x="2546231" y="1244263"/>
                  <a:pt x="2610345" y="1180149"/>
                  <a:pt x="2610345" y="1101061"/>
                </a:cubicBezTo>
                <a:cubicBezTo>
                  <a:pt x="2610345" y="1021973"/>
                  <a:pt x="2546231" y="957859"/>
                  <a:pt x="2467143" y="957859"/>
                </a:cubicBezTo>
                <a:close/>
                <a:moveTo>
                  <a:pt x="2019696" y="635775"/>
                </a:moveTo>
                <a:lnTo>
                  <a:pt x="2019696" y="922180"/>
                </a:lnTo>
                <a:lnTo>
                  <a:pt x="2914589" y="922180"/>
                </a:lnTo>
                <a:lnTo>
                  <a:pt x="2914589" y="635775"/>
                </a:lnTo>
                <a:close/>
                <a:moveTo>
                  <a:pt x="652639" y="331531"/>
                </a:moveTo>
                <a:lnTo>
                  <a:pt x="652639" y="635775"/>
                </a:lnTo>
                <a:lnTo>
                  <a:pt x="348395" y="635775"/>
                </a:lnTo>
                <a:lnTo>
                  <a:pt x="348395" y="922180"/>
                </a:lnTo>
                <a:lnTo>
                  <a:pt x="652639" y="922180"/>
                </a:lnTo>
                <a:lnTo>
                  <a:pt x="652639" y="1226424"/>
                </a:lnTo>
                <a:lnTo>
                  <a:pt x="939044" y="1226424"/>
                </a:lnTo>
                <a:lnTo>
                  <a:pt x="939044" y="922180"/>
                </a:lnTo>
                <a:lnTo>
                  <a:pt x="1243288" y="922180"/>
                </a:lnTo>
                <a:lnTo>
                  <a:pt x="1243288" y="635775"/>
                </a:lnTo>
                <a:lnTo>
                  <a:pt x="939044" y="635775"/>
                </a:lnTo>
                <a:lnTo>
                  <a:pt x="939044" y="331531"/>
                </a:lnTo>
                <a:close/>
                <a:moveTo>
                  <a:pt x="2467143" y="313692"/>
                </a:moveTo>
                <a:cubicBezTo>
                  <a:pt x="2388055" y="313692"/>
                  <a:pt x="2323941" y="377806"/>
                  <a:pt x="2323941" y="456894"/>
                </a:cubicBezTo>
                <a:cubicBezTo>
                  <a:pt x="2323941" y="535982"/>
                  <a:pt x="2388055" y="600096"/>
                  <a:pt x="2467143" y="600096"/>
                </a:cubicBezTo>
                <a:cubicBezTo>
                  <a:pt x="2546231" y="600096"/>
                  <a:pt x="2610345" y="535982"/>
                  <a:pt x="2610345" y="456894"/>
                </a:cubicBezTo>
                <a:cubicBezTo>
                  <a:pt x="2610345" y="377806"/>
                  <a:pt x="2546231" y="313692"/>
                  <a:pt x="2467143" y="313692"/>
                </a:cubicBezTo>
                <a:close/>
                <a:moveTo>
                  <a:pt x="540011" y="0"/>
                </a:moveTo>
                <a:lnTo>
                  <a:pt x="2699989" y="0"/>
                </a:lnTo>
                <a:cubicBezTo>
                  <a:pt x="2998229" y="0"/>
                  <a:pt x="3240000" y="241771"/>
                  <a:pt x="3240000" y="540011"/>
                </a:cubicBezTo>
                <a:lnTo>
                  <a:pt x="3240000" y="1584001"/>
                </a:lnTo>
                <a:lnTo>
                  <a:pt x="1656000" y="1584001"/>
                </a:lnTo>
                <a:lnTo>
                  <a:pt x="1656000" y="1"/>
                </a:lnTo>
                <a:lnTo>
                  <a:pt x="1584000" y="1"/>
                </a:lnTo>
                <a:lnTo>
                  <a:pt x="1584000" y="1584001"/>
                </a:lnTo>
                <a:lnTo>
                  <a:pt x="0" y="1584001"/>
                </a:lnTo>
                <a:lnTo>
                  <a:pt x="0" y="540011"/>
                </a:lnTo>
                <a:cubicBezTo>
                  <a:pt x="0" y="241771"/>
                  <a:pt x="241771" y="0"/>
                  <a:pt x="54001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16" name="Rectangle 16"/>
          <p:cNvSpPr/>
          <p:nvPr/>
        </p:nvSpPr>
        <p:spPr>
          <a:xfrm rot="2700000">
            <a:off x="5158477" y="4232499"/>
            <a:ext cx="265920" cy="476745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17" name="Rectangle 9"/>
          <p:cNvSpPr/>
          <p:nvPr/>
        </p:nvSpPr>
        <p:spPr>
          <a:xfrm>
            <a:off x="5112706" y="2154772"/>
            <a:ext cx="329463" cy="308407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-1" fmla="*/ 833935 w 3239999"/>
              <a:gd name="connsiteY0-2" fmla="*/ 22 h 3032924"/>
              <a:gd name="connsiteX1-3" fmla="*/ 1576606 w 3239999"/>
              <a:gd name="connsiteY1-4" fmla="*/ 402054 h 3032924"/>
              <a:gd name="connsiteX2-5" fmla="*/ 1576606 w 3239999"/>
              <a:gd name="connsiteY2-6" fmla="*/ 430441 h 3032924"/>
              <a:gd name="connsiteX3-7" fmla="*/ 1576606 w 3239999"/>
              <a:gd name="connsiteY3-8" fmla="*/ 526981 h 3032924"/>
              <a:gd name="connsiteX4-9" fmla="*/ 1576606 w 3239999"/>
              <a:gd name="connsiteY4-10" fmla="*/ 2765302 h 3032924"/>
              <a:gd name="connsiteX5-11" fmla="*/ 378630 w 3239999"/>
              <a:gd name="connsiteY5-12" fmla="*/ 2472117 h 3032924"/>
              <a:gd name="connsiteX6-13" fmla="*/ 384918 w 3239999"/>
              <a:gd name="connsiteY6-14" fmla="*/ 526981 h 3032924"/>
              <a:gd name="connsiteX7-15" fmla="*/ 239143 w 3239999"/>
              <a:gd name="connsiteY7-16" fmla="*/ 526981 h 3032924"/>
              <a:gd name="connsiteX8-17" fmla="*/ 239143 w 3239999"/>
              <a:gd name="connsiteY8-18" fmla="*/ 2776423 h 3032924"/>
              <a:gd name="connsiteX9-19" fmla="*/ 1576606 w 3239999"/>
              <a:gd name="connsiteY9-20" fmla="*/ 2776423 h 3032924"/>
              <a:gd name="connsiteX10-21" fmla="*/ 1576606 w 3239999"/>
              <a:gd name="connsiteY10-22" fmla="*/ 2778202 h 3032924"/>
              <a:gd name="connsiteX11-23" fmla="*/ 1663394 w 3239999"/>
              <a:gd name="connsiteY11-24" fmla="*/ 2778202 h 3032924"/>
              <a:gd name="connsiteX12-25" fmla="*/ 1663394 w 3239999"/>
              <a:gd name="connsiteY12-26" fmla="*/ 2776423 h 3032924"/>
              <a:gd name="connsiteX13-27" fmla="*/ 3000856 w 3239999"/>
              <a:gd name="connsiteY13-28" fmla="*/ 2776423 h 3032924"/>
              <a:gd name="connsiteX14-29" fmla="*/ 3000856 w 3239999"/>
              <a:gd name="connsiteY14-30" fmla="*/ 526981 h 3032924"/>
              <a:gd name="connsiteX15-31" fmla="*/ 2855082 w 3239999"/>
              <a:gd name="connsiteY15-32" fmla="*/ 526981 h 3032924"/>
              <a:gd name="connsiteX16-33" fmla="*/ 2861369 w 3239999"/>
              <a:gd name="connsiteY16-34" fmla="*/ 2472117 h 3032924"/>
              <a:gd name="connsiteX17-35" fmla="*/ 1663394 w 3239999"/>
              <a:gd name="connsiteY17-36" fmla="*/ 2765302 h 3032924"/>
              <a:gd name="connsiteX18-37" fmla="*/ 1663394 w 3239999"/>
              <a:gd name="connsiteY18-38" fmla="*/ 526981 h 3032924"/>
              <a:gd name="connsiteX19-39" fmla="*/ 1663394 w 3239999"/>
              <a:gd name="connsiteY19-40" fmla="*/ 430441 h 3032924"/>
              <a:gd name="connsiteX20-41" fmla="*/ 1663394 w 3239999"/>
              <a:gd name="connsiteY20-42" fmla="*/ 402054 h 3032924"/>
              <a:gd name="connsiteX21-43" fmla="*/ 2406065 w 3239999"/>
              <a:gd name="connsiteY21-44" fmla="*/ 22 h 3032924"/>
              <a:gd name="connsiteX22-45" fmla="*/ 2853673 w 3239999"/>
              <a:gd name="connsiteY22-46" fmla="*/ 91100 h 3032924"/>
              <a:gd name="connsiteX23-47" fmla="*/ 2854770 w 3239999"/>
              <a:gd name="connsiteY23-48" fmla="*/ 430441 h 3032924"/>
              <a:gd name="connsiteX24-49" fmla="*/ 3120669 w 3239999"/>
              <a:gd name="connsiteY24-50" fmla="*/ 428517 h 3032924"/>
              <a:gd name="connsiteX25-51" fmla="*/ 3120669 w 3239999"/>
              <a:gd name="connsiteY25-52" fmla="*/ 738345 h 3032924"/>
              <a:gd name="connsiteX26-53" fmla="*/ 3239999 w 3239999"/>
              <a:gd name="connsiteY26-54" fmla="*/ 738345 h 3032924"/>
              <a:gd name="connsiteX27-55" fmla="*/ 3239999 w 3239999"/>
              <a:gd name="connsiteY27-56" fmla="*/ 3032924 h 3032924"/>
              <a:gd name="connsiteX28-57" fmla="*/ 0 w 3239999"/>
              <a:gd name="connsiteY28-58" fmla="*/ 3032924 h 3032924"/>
              <a:gd name="connsiteX29-59" fmla="*/ 0 w 3239999"/>
              <a:gd name="connsiteY29-60" fmla="*/ 738345 h 3032924"/>
              <a:gd name="connsiteX30-61" fmla="*/ 102477 w 3239999"/>
              <a:gd name="connsiteY30-62" fmla="*/ 738345 h 3032924"/>
              <a:gd name="connsiteX31-63" fmla="*/ 102477 w 3239999"/>
              <a:gd name="connsiteY31-64" fmla="*/ 428517 h 3032924"/>
              <a:gd name="connsiteX32-65" fmla="*/ 385229 w 3239999"/>
              <a:gd name="connsiteY32-66" fmla="*/ 430441 h 3032924"/>
              <a:gd name="connsiteX33-67" fmla="*/ 386326 w 3239999"/>
              <a:gd name="connsiteY33-68" fmla="*/ 91100 h 3032924"/>
              <a:gd name="connsiteX34-69" fmla="*/ 833935 w 3239999"/>
              <a:gd name="connsiteY34-70" fmla="*/ 22 h 3032924"/>
              <a:gd name="connsiteX0-71" fmla="*/ 833935 w 3239999"/>
              <a:gd name="connsiteY0-72" fmla="*/ 22 h 3032924"/>
              <a:gd name="connsiteX1-73" fmla="*/ 1576606 w 3239999"/>
              <a:gd name="connsiteY1-74" fmla="*/ 402054 h 3032924"/>
              <a:gd name="connsiteX2-75" fmla="*/ 1576606 w 3239999"/>
              <a:gd name="connsiteY2-76" fmla="*/ 430441 h 3032924"/>
              <a:gd name="connsiteX3-77" fmla="*/ 1576606 w 3239999"/>
              <a:gd name="connsiteY3-78" fmla="*/ 526981 h 3032924"/>
              <a:gd name="connsiteX4-79" fmla="*/ 1576606 w 3239999"/>
              <a:gd name="connsiteY4-80" fmla="*/ 2765302 h 3032924"/>
              <a:gd name="connsiteX5-81" fmla="*/ 378630 w 3239999"/>
              <a:gd name="connsiteY5-82" fmla="*/ 2472117 h 3032924"/>
              <a:gd name="connsiteX6-83" fmla="*/ 384918 w 3239999"/>
              <a:gd name="connsiteY6-84" fmla="*/ 526981 h 3032924"/>
              <a:gd name="connsiteX7-85" fmla="*/ 239143 w 3239999"/>
              <a:gd name="connsiteY7-86" fmla="*/ 526981 h 3032924"/>
              <a:gd name="connsiteX8-87" fmla="*/ 239143 w 3239999"/>
              <a:gd name="connsiteY8-88" fmla="*/ 2776423 h 3032924"/>
              <a:gd name="connsiteX9-89" fmla="*/ 1576606 w 3239999"/>
              <a:gd name="connsiteY9-90" fmla="*/ 2776423 h 3032924"/>
              <a:gd name="connsiteX10-91" fmla="*/ 1576606 w 3239999"/>
              <a:gd name="connsiteY10-92" fmla="*/ 2778202 h 3032924"/>
              <a:gd name="connsiteX11-93" fmla="*/ 1663394 w 3239999"/>
              <a:gd name="connsiteY11-94" fmla="*/ 2778202 h 3032924"/>
              <a:gd name="connsiteX12-95" fmla="*/ 1663394 w 3239999"/>
              <a:gd name="connsiteY12-96" fmla="*/ 2776423 h 3032924"/>
              <a:gd name="connsiteX13-97" fmla="*/ 3000856 w 3239999"/>
              <a:gd name="connsiteY13-98" fmla="*/ 2776423 h 3032924"/>
              <a:gd name="connsiteX14-99" fmla="*/ 3000856 w 3239999"/>
              <a:gd name="connsiteY14-100" fmla="*/ 526981 h 3032924"/>
              <a:gd name="connsiteX15-101" fmla="*/ 2855082 w 3239999"/>
              <a:gd name="connsiteY15-102" fmla="*/ 526981 h 3032924"/>
              <a:gd name="connsiteX16-103" fmla="*/ 2861369 w 3239999"/>
              <a:gd name="connsiteY16-104" fmla="*/ 2472117 h 3032924"/>
              <a:gd name="connsiteX17-105" fmla="*/ 1663394 w 3239999"/>
              <a:gd name="connsiteY17-106" fmla="*/ 2765302 h 3032924"/>
              <a:gd name="connsiteX18-107" fmla="*/ 1663394 w 3239999"/>
              <a:gd name="connsiteY18-108" fmla="*/ 526981 h 3032924"/>
              <a:gd name="connsiteX19-109" fmla="*/ 1663394 w 3239999"/>
              <a:gd name="connsiteY19-110" fmla="*/ 430441 h 3032924"/>
              <a:gd name="connsiteX20-111" fmla="*/ 1663394 w 3239999"/>
              <a:gd name="connsiteY20-112" fmla="*/ 402054 h 3032924"/>
              <a:gd name="connsiteX21-113" fmla="*/ 2406065 w 3239999"/>
              <a:gd name="connsiteY21-114" fmla="*/ 22 h 3032924"/>
              <a:gd name="connsiteX22-115" fmla="*/ 2853673 w 3239999"/>
              <a:gd name="connsiteY22-116" fmla="*/ 91100 h 3032924"/>
              <a:gd name="connsiteX23-117" fmla="*/ 2854770 w 3239999"/>
              <a:gd name="connsiteY23-118" fmla="*/ 430441 h 3032924"/>
              <a:gd name="connsiteX24-119" fmla="*/ 3120669 w 3239999"/>
              <a:gd name="connsiteY24-120" fmla="*/ 428517 h 3032924"/>
              <a:gd name="connsiteX25-121" fmla="*/ 3120669 w 3239999"/>
              <a:gd name="connsiteY25-122" fmla="*/ 738345 h 3032924"/>
              <a:gd name="connsiteX26-123" fmla="*/ 3239999 w 3239999"/>
              <a:gd name="connsiteY26-124" fmla="*/ 738345 h 3032924"/>
              <a:gd name="connsiteX27-125" fmla="*/ 3239999 w 3239999"/>
              <a:gd name="connsiteY27-126" fmla="*/ 3032924 h 3032924"/>
              <a:gd name="connsiteX28-127" fmla="*/ 0 w 3239999"/>
              <a:gd name="connsiteY28-128" fmla="*/ 3032924 h 3032924"/>
              <a:gd name="connsiteX29-129" fmla="*/ 0 w 3239999"/>
              <a:gd name="connsiteY29-130" fmla="*/ 738345 h 3032924"/>
              <a:gd name="connsiteX30-131" fmla="*/ 102477 w 3239999"/>
              <a:gd name="connsiteY30-132" fmla="*/ 738345 h 3032924"/>
              <a:gd name="connsiteX31-133" fmla="*/ 102477 w 3239999"/>
              <a:gd name="connsiteY31-134" fmla="*/ 428517 h 3032924"/>
              <a:gd name="connsiteX32-135" fmla="*/ 385229 w 3239999"/>
              <a:gd name="connsiteY32-136" fmla="*/ 430441 h 3032924"/>
              <a:gd name="connsiteX33-137" fmla="*/ 386326 w 3239999"/>
              <a:gd name="connsiteY33-138" fmla="*/ 91100 h 3032924"/>
              <a:gd name="connsiteX34-139" fmla="*/ 833935 w 3239999"/>
              <a:gd name="connsiteY34-140" fmla="*/ 22 h 3032924"/>
              <a:gd name="connsiteX0-141" fmla="*/ 1576606 w 3239999"/>
              <a:gd name="connsiteY0-142" fmla="*/ 2778202 h 3032924"/>
              <a:gd name="connsiteX1-143" fmla="*/ 1663394 w 3239999"/>
              <a:gd name="connsiteY1-144" fmla="*/ 2778202 h 3032924"/>
              <a:gd name="connsiteX2-145" fmla="*/ 1663394 w 3239999"/>
              <a:gd name="connsiteY2-146" fmla="*/ 2776423 h 3032924"/>
              <a:gd name="connsiteX3-147" fmla="*/ 3000856 w 3239999"/>
              <a:gd name="connsiteY3-148" fmla="*/ 2776423 h 3032924"/>
              <a:gd name="connsiteX4-149" fmla="*/ 3000856 w 3239999"/>
              <a:gd name="connsiteY4-150" fmla="*/ 526981 h 3032924"/>
              <a:gd name="connsiteX5-151" fmla="*/ 2855082 w 3239999"/>
              <a:gd name="connsiteY5-152" fmla="*/ 526981 h 3032924"/>
              <a:gd name="connsiteX6-153" fmla="*/ 2861369 w 3239999"/>
              <a:gd name="connsiteY6-154" fmla="*/ 2472117 h 3032924"/>
              <a:gd name="connsiteX7-155" fmla="*/ 1663394 w 3239999"/>
              <a:gd name="connsiteY7-156" fmla="*/ 2765302 h 3032924"/>
              <a:gd name="connsiteX8-157" fmla="*/ 1663394 w 3239999"/>
              <a:gd name="connsiteY8-158" fmla="*/ 526981 h 3032924"/>
              <a:gd name="connsiteX9-159" fmla="*/ 1663394 w 3239999"/>
              <a:gd name="connsiteY9-160" fmla="*/ 430441 h 3032924"/>
              <a:gd name="connsiteX10-161" fmla="*/ 1663394 w 3239999"/>
              <a:gd name="connsiteY10-162" fmla="*/ 402054 h 3032924"/>
              <a:gd name="connsiteX11-163" fmla="*/ 2406065 w 3239999"/>
              <a:gd name="connsiteY11-164" fmla="*/ 22 h 3032924"/>
              <a:gd name="connsiteX12-165" fmla="*/ 2853673 w 3239999"/>
              <a:gd name="connsiteY12-166" fmla="*/ 91100 h 3032924"/>
              <a:gd name="connsiteX13-167" fmla="*/ 2854770 w 3239999"/>
              <a:gd name="connsiteY13-168" fmla="*/ 430441 h 3032924"/>
              <a:gd name="connsiteX14-169" fmla="*/ 3120669 w 3239999"/>
              <a:gd name="connsiteY14-170" fmla="*/ 428517 h 3032924"/>
              <a:gd name="connsiteX15-171" fmla="*/ 3120669 w 3239999"/>
              <a:gd name="connsiteY15-172" fmla="*/ 738345 h 3032924"/>
              <a:gd name="connsiteX16-173" fmla="*/ 3239999 w 3239999"/>
              <a:gd name="connsiteY16-174" fmla="*/ 738345 h 3032924"/>
              <a:gd name="connsiteX17-175" fmla="*/ 3239999 w 3239999"/>
              <a:gd name="connsiteY17-176" fmla="*/ 3032924 h 3032924"/>
              <a:gd name="connsiteX18-177" fmla="*/ 0 w 3239999"/>
              <a:gd name="connsiteY18-178" fmla="*/ 3032924 h 3032924"/>
              <a:gd name="connsiteX19-179" fmla="*/ 0 w 3239999"/>
              <a:gd name="connsiteY19-180" fmla="*/ 738345 h 3032924"/>
              <a:gd name="connsiteX20-181" fmla="*/ 102477 w 3239999"/>
              <a:gd name="connsiteY20-182" fmla="*/ 738345 h 3032924"/>
              <a:gd name="connsiteX21-183" fmla="*/ 102477 w 3239999"/>
              <a:gd name="connsiteY21-184" fmla="*/ 428517 h 3032924"/>
              <a:gd name="connsiteX22-185" fmla="*/ 385229 w 3239999"/>
              <a:gd name="connsiteY22-186" fmla="*/ 430441 h 3032924"/>
              <a:gd name="connsiteX23-187" fmla="*/ 386326 w 3239999"/>
              <a:gd name="connsiteY23-188" fmla="*/ 91100 h 3032924"/>
              <a:gd name="connsiteX24-189" fmla="*/ 833935 w 3239999"/>
              <a:gd name="connsiteY24-190" fmla="*/ 22 h 3032924"/>
              <a:gd name="connsiteX25-191" fmla="*/ 1576606 w 3239999"/>
              <a:gd name="connsiteY25-192" fmla="*/ 402054 h 3032924"/>
              <a:gd name="connsiteX26-193" fmla="*/ 1576606 w 3239999"/>
              <a:gd name="connsiteY26-194" fmla="*/ 430441 h 3032924"/>
              <a:gd name="connsiteX27-195" fmla="*/ 1576606 w 3239999"/>
              <a:gd name="connsiteY27-196" fmla="*/ 526981 h 3032924"/>
              <a:gd name="connsiteX28-197" fmla="*/ 1576606 w 3239999"/>
              <a:gd name="connsiteY28-198" fmla="*/ 2765302 h 3032924"/>
              <a:gd name="connsiteX29-199" fmla="*/ 378630 w 3239999"/>
              <a:gd name="connsiteY29-200" fmla="*/ 2472117 h 3032924"/>
              <a:gd name="connsiteX30-201" fmla="*/ 384918 w 3239999"/>
              <a:gd name="connsiteY30-202" fmla="*/ 526981 h 3032924"/>
              <a:gd name="connsiteX31-203" fmla="*/ 239143 w 3239999"/>
              <a:gd name="connsiteY31-204" fmla="*/ 526981 h 3032924"/>
              <a:gd name="connsiteX32-205" fmla="*/ 239143 w 3239999"/>
              <a:gd name="connsiteY32-206" fmla="*/ 2776423 h 3032924"/>
              <a:gd name="connsiteX33-207" fmla="*/ 1576606 w 3239999"/>
              <a:gd name="connsiteY33-208" fmla="*/ 2776423 h 3032924"/>
              <a:gd name="connsiteX34-209" fmla="*/ 1668046 w 3239999"/>
              <a:gd name="connsiteY34-210" fmla="*/ 2869642 h 3032924"/>
              <a:gd name="connsiteX0-211" fmla="*/ 1576606 w 3239999"/>
              <a:gd name="connsiteY0-212" fmla="*/ 2778202 h 3032924"/>
              <a:gd name="connsiteX1-213" fmla="*/ 1663394 w 3239999"/>
              <a:gd name="connsiteY1-214" fmla="*/ 2778202 h 3032924"/>
              <a:gd name="connsiteX2-215" fmla="*/ 1663394 w 3239999"/>
              <a:gd name="connsiteY2-216" fmla="*/ 2776423 h 3032924"/>
              <a:gd name="connsiteX3-217" fmla="*/ 3000856 w 3239999"/>
              <a:gd name="connsiteY3-218" fmla="*/ 2776423 h 3032924"/>
              <a:gd name="connsiteX4-219" fmla="*/ 3000856 w 3239999"/>
              <a:gd name="connsiteY4-220" fmla="*/ 526981 h 3032924"/>
              <a:gd name="connsiteX5-221" fmla="*/ 2855082 w 3239999"/>
              <a:gd name="connsiteY5-222" fmla="*/ 526981 h 3032924"/>
              <a:gd name="connsiteX6-223" fmla="*/ 2861369 w 3239999"/>
              <a:gd name="connsiteY6-224" fmla="*/ 2472117 h 3032924"/>
              <a:gd name="connsiteX7-225" fmla="*/ 1663394 w 3239999"/>
              <a:gd name="connsiteY7-226" fmla="*/ 2765302 h 3032924"/>
              <a:gd name="connsiteX8-227" fmla="*/ 1663394 w 3239999"/>
              <a:gd name="connsiteY8-228" fmla="*/ 526981 h 3032924"/>
              <a:gd name="connsiteX9-229" fmla="*/ 1663394 w 3239999"/>
              <a:gd name="connsiteY9-230" fmla="*/ 430441 h 3032924"/>
              <a:gd name="connsiteX10-231" fmla="*/ 1663394 w 3239999"/>
              <a:gd name="connsiteY10-232" fmla="*/ 402054 h 3032924"/>
              <a:gd name="connsiteX11-233" fmla="*/ 2406065 w 3239999"/>
              <a:gd name="connsiteY11-234" fmla="*/ 22 h 3032924"/>
              <a:gd name="connsiteX12-235" fmla="*/ 2853673 w 3239999"/>
              <a:gd name="connsiteY12-236" fmla="*/ 91100 h 3032924"/>
              <a:gd name="connsiteX13-237" fmla="*/ 2854770 w 3239999"/>
              <a:gd name="connsiteY13-238" fmla="*/ 430441 h 3032924"/>
              <a:gd name="connsiteX14-239" fmla="*/ 3120669 w 3239999"/>
              <a:gd name="connsiteY14-240" fmla="*/ 428517 h 3032924"/>
              <a:gd name="connsiteX15-241" fmla="*/ 3120669 w 3239999"/>
              <a:gd name="connsiteY15-242" fmla="*/ 738345 h 3032924"/>
              <a:gd name="connsiteX16-243" fmla="*/ 3239999 w 3239999"/>
              <a:gd name="connsiteY16-244" fmla="*/ 738345 h 3032924"/>
              <a:gd name="connsiteX17-245" fmla="*/ 3239999 w 3239999"/>
              <a:gd name="connsiteY17-246" fmla="*/ 3032924 h 3032924"/>
              <a:gd name="connsiteX18-247" fmla="*/ 0 w 3239999"/>
              <a:gd name="connsiteY18-248" fmla="*/ 3032924 h 3032924"/>
              <a:gd name="connsiteX19-249" fmla="*/ 0 w 3239999"/>
              <a:gd name="connsiteY19-250" fmla="*/ 738345 h 3032924"/>
              <a:gd name="connsiteX20-251" fmla="*/ 102477 w 3239999"/>
              <a:gd name="connsiteY20-252" fmla="*/ 738345 h 3032924"/>
              <a:gd name="connsiteX21-253" fmla="*/ 102477 w 3239999"/>
              <a:gd name="connsiteY21-254" fmla="*/ 428517 h 3032924"/>
              <a:gd name="connsiteX22-255" fmla="*/ 385229 w 3239999"/>
              <a:gd name="connsiteY22-256" fmla="*/ 430441 h 3032924"/>
              <a:gd name="connsiteX23-257" fmla="*/ 386326 w 3239999"/>
              <a:gd name="connsiteY23-258" fmla="*/ 91100 h 3032924"/>
              <a:gd name="connsiteX24-259" fmla="*/ 833935 w 3239999"/>
              <a:gd name="connsiteY24-260" fmla="*/ 22 h 3032924"/>
              <a:gd name="connsiteX25-261" fmla="*/ 1576606 w 3239999"/>
              <a:gd name="connsiteY25-262" fmla="*/ 402054 h 3032924"/>
              <a:gd name="connsiteX26-263" fmla="*/ 1576606 w 3239999"/>
              <a:gd name="connsiteY26-264" fmla="*/ 430441 h 3032924"/>
              <a:gd name="connsiteX27-265" fmla="*/ 1576606 w 3239999"/>
              <a:gd name="connsiteY27-266" fmla="*/ 526981 h 3032924"/>
              <a:gd name="connsiteX28-267" fmla="*/ 1576606 w 3239999"/>
              <a:gd name="connsiteY28-268" fmla="*/ 2765302 h 3032924"/>
              <a:gd name="connsiteX29-269" fmla="*/ 378630 w 3239999"/>
              <a:gd name="connsiteY29-270" fmla="*/ 2472117 h 3032924"/>
              <a:gd name="connsiteX30-271" fmla="*/ 384918 w 3239999"/>
              <a:gd name="connsiteY30-272" fmla="*/ 526981 h 3032924"/>
              <a:gd name="connsiteX31-273" fmla="*/ 239143 w 3239999"/>
              <a:gd name="connsiteY31-274" fmla="*/ 526981 h 3032924"/>
              <a:gd name="connsiteX32-275" fmla="*/ 239143 w 3239999"/>
              <a:gd name="connsiteY32-276" fmla="*/ 2776423 h 3032924"/>
              <a:gd name="connsiteX33-277" fmla="*/ 1576606 w 3239999"/>
              <a:gd name="connsiteY33-278" fmla="*/ 2776423 h 3032924"/>
              <a:gd name="connsiteX34-279" fmla="*/ 1668046 w 3239999"/>
              <a:gd name="connsiteY34-280" fmla="*/ 2869642 h 3032924"/>
              <a:gd name="connsiteX0-281" fmla="*/ 1576606 w 3239999"/>
              <a:gd name="connsiteY0-282" fmla="*/ 2778202 h 3032924"/>
              <a:gd name="connsiteX1-283" fmla="*/ 1663394 w 3239999"/>
              <a:gd name="connsiteY1-284" fmla="*/ 2778202 h 3032924"/>
              <a:gd name="connsiteX2-285" fmla="*/ 1663394 w 3239999"/>
              <a:gd name="connsiteY2-286" fmla="*/ 2776423 h 3032924"/>
              <a:gd name="connsiteX3-287" fmla="*/ 3000856 w 3239999"/>
              <a:gd name="connsiteY3-288" fmla="*/ 2776423 h 3032924"/>
              <a:gd name="connsiteX4-289" fmla="*/ 3000856 w 3239999"/>
              <a:gd name="connsiteY4-290" fmla="*/ 526981 h 3032924"/>
              <a:gd name="connsiteX5-291" fmla="*/ 2855082 w 3239999"/>
              <a:gd name="connsiteY5-292" fmla="*/ 526981 h 3032924"/>
              <a:gd name="connsiteX6-293" fmla="*/ 2861369 w 3239999"/>
              <a:gd name="connsiteY6-294" fmla="*/ 2472117 h 3032924"/>
              <a:gd name="connsiteX7-295" fmla="*/ 1663394 w 3239999"/>
              <a:gd name="connsiteY7-296" fmla="*/ 2765302 h 3032924"/>
              <a:gd name="connsiteX8-297" fmla="*/ 1663394 w 3239999"/>
              <a:gd name="connsiteY8-298" fmla="*/ 526981 h 3032924"/>
              <a:gd name="connsiteX9-299" fmla="*/ 1663394 w 3239999"/>
              <a:gd name="connsiteY9-300" fmla="*/ 430441 h 3032924"/>
              <a:gd name="connsiteX10-301" fmla="*/ 1663394 w 3239999"/>
              <a:gd name="connsiteY10-302" fmla="*/ 402054 h 3032924"/>
              <a:gd name="connsiteX11-303" fmla="*/ 2406065 w 3239999"/>
              <a:gd name="connsiteY11-304" fmla="*/ 22 h 3032924"/>
              <a:gd name="connsiteX12-305" fmla="*/ 2853673 w 3239999"/>
              <a:gd name="connsiteY12-306" fmla="*/ 91100 h 3032924"/>
              <a:gd name="connsiteX13-307" fmla="*/ 2854770 w 3239999"/>
              <a:gd name="connsiteY13-308" fmla="*/ 430441 h 3032924"/>
              <a:gd name="connsiteX14-309" fmla="*/ 3120669 w 3239999"/>
              <a:gd name="connsiteY14-310" fmla="*/ 428517 h 3032924"/>
              <a:gd name="connsiteX15-311" fmla="*/ 3120669 w 3239999"/>
              <a:gd name="connsiteY15-312" fmla="*/ 738345 h 3032924"/>
              <a:gd name="connsiteX16-313" fmla="*/ 3239999 w 3239999"/>
              <a:gd name="connsiteY16-314" fmla="*/ 738345 h 3032924"/>
              <a:gd name="connsiteX17-315" fmla="*/ 3239999 w 3239999"/>
              <a:gd name="connsiteY17-316" fmla="*/ 3032924 h 3032924"/>
              <a:gd name="connsiteX18-317" fmla="*/ 0 w 3239999"/>
              <a:gd name="connsiteY18-318" fmla="*/ 3032924 h 3032924"/>
              <a:gd name="connsiteX19-319" fmla="*/ 0 w 3239999"/>
              <a:gd name="connsiteY19-320" fmla="*/ 738345 h 3032924"/>
              <a:gd name="connsiteX20-321" fmla="*/ 102477 w 3239999"/>
              <a:gd name="connsiteY20-322" fmla="*/ 738345 h 3032924"/>
              <a:gd name="connsiteX21-323" fmla="*/ 102477 w 3239999"/>
              <a:gd name="connsiteY21-324" fmla="*/ 428517 h 3032924"/>
              <a:gd name="connsiteX22-325" fmla="*/ 385229 w 3239999"/>
              <a:gd name="connsiteY22-326" fmla="*/ 430441 h 3032924"/>
              <a:gd name="connsiteX23-327" fmla="*/ 386326 w 3239999"/>
              <a:gd name="connsiteY23-328" fmla="*/ 91100 h 3032924"/>
              <a:gd name="connsiteX24-329" fmla="*/ 833935 w 3239999"/>
              <a:gd name="connsiteY24-330" fmla="*/ 22 h 3032924"/>
              <a:gd name="connsiteX25-331" fmla="*/ 1576606 w 3239999"/>
              <a:gd name="connsiteY25-332" fmla="*/ 402054 h 3032924"/>
              <a:gd name="connsiteX26-333" fmla="*/ 1576606 w 3239999"/>
              <a:gd name="connsiteY26-334" fmla="*/ 430441 h 3032924"/>
              <a:gd name="connsiteX27-335" fmla="*/ 1576606 w 3239999"/>
              <a:gd name="connsiteY27-336" fmla="*/ 526981 h 3032924"/>
              <a:gd name="connsiteX28-337" fmla="*/ 1576606 w 3239999"/>
              <a:gd name="connsiteY28-338" fmla="*/ 2765302 h 3032924"/>
              <a:gd name="connsiteX29-339" fmla="*/ 378630 w 3239999"/>
              <a:gd name="connsiteY29-340" fmla="*/ 2472117 h 3032924"/>
              <a:gd name="connsiteX30-341" fmla="*/ 384918 w 3239999"/>
              <a:gd name="connsiteY30-342" fmla="*/ 526981 h 3032924"/>
              <a:gd name="connsiteX31-343" fmla="*/ 239143 w 3239999"/>
              <a:gd name="connsiteY31-344" fmla="*/ 526981 h 3032924"/>
              <a:gd name="connsiteX32-345" fmla="*/ 239143 w 3239999"/>
              <a:gd name="connsiteY32-346" fmla="*/ 2776423 h 3032924"/>
              <a:gd name="connsiteX33-347" fmla="*/ 1576606 w 3239999"/>
              <a:gd name="connsiteY33-348" fmla="*/ 2776423 h 3032924"/>
              <a:gd name="connsiteX34-349" fmla="*/ 1668046 w 3239999"/>
              <a:gd name="connsiteY34-350" fmla="*/ 2869642 h 3032924"/>
              <a:gd name="connsiteX0-351" fmla="*/ 1576606 w 3239999"/>
              <a:gd name="connsiteY0-352" fmla="*/ 2778202 h 3032924"/>
              <a:gd name="connsiteX1-353" fmla="*/ 1663394 w 3239999"/>
              <a:gd name="connsiteY1-354" fmla="*/ 2778202 h 3032924"/>
              <a:gd name="connsiteX2-355" fmla="*/ 1663394 w 3239999"/>
              <a:gd name="connsiteY2-356" fmla="*/ 2776423 h 3032924"/>
              <a:gd name="connsiteX3-357" fmla="*/ 3000856 w 3239999"/>
              <a:gd name="connsiteY3-358" fmla="*/ 2776423 h 3032924"/>
              <a:gd name="connsiteX4-359" fmla="*/ 3000856 w 3239999"/>
              <a:gd name="connsiteY4-360" fmla="*/ 526981 h 3032924"/>
              <a:gd name="connsiteX5-361" fmla="*/ 2855082 w 3239999"/>
              <a:gd name="connsiteY5-362" fmla="*/ 526981 h 3032924"/>
              <a:gd name="connsiteX6-363" fmla="*/ 2861369 w 3239999"/>
              <a:gd name="connsiteY6-364" fmla="*/ 2472117 h 3032924"/>
              <a:gd name="connsiteX7-365" fmla="*/ 1663394 w 3239999"/>
              <a:gd name="connsiteY7-366" fmla="*/ 2765302 h 3032924"/>
              <a:gd name="connsiteX8-367" fmla="*/ 1663394 w 3239999"/>
              <a:gd name="connsiteY8-368" fmla="*/ 526981 h 3032924"/>
              <a:gd name="connsiteX9-369" fmla="*/ 1663394 w 3239999"/>
              <a:gd name="connsiteY9-370" fmla="*/ 430441 h 3032924"/>
              <a:gd name="connsiteX10-371" fmla="*/ 1663394 w 3239999"/>
              <a:gd name="connsiteY10-372" fmla="*/ 402054 h 3032924"/>
              <a:gd name="connsiteX11-373" fmla="*/ 2406065 w 3239999"/>
              <a:gd name="connsiteY11-374" fmla="*/ 22 h 3032924"/>
              <a:gd name="connsiteX12-375" fmla="*/ 2853673 w 3239999"/>
              <a:gd name="connsiteY12-376" fmla="*/ 91100 h 3032924"/>
              <a:gd name="connsiteX13-377" fmla="*/ 2854770 w 3239999"/>
              <a:gd name="connsiteY13-378" fmla="*/ 430441 h 3032924"/>
              <a:gd name="connsiteX14-379" fmla="*/ 3120669 w 3239999"/>
              <a:gd name="connsiteY14-380" fmla="*/ 428517 h 3032924"/>
              <a:gd name="connsiteX15-381" fmla="*/ 3120669 w 3239999"/>
              <a:gd name="connsiteY15-382" fmla="*/ 738345 h 3032924"/>
              <a:gd name="connsiteX16-383" fmla="*/ 3239999 w 3239999"/>
              <a:gd name="connsiteY16-384" fmla="*/ 738345 h 3032924"/>
              <a:gd name="connsiteX17-385" fmla="*/ 3239999 w 3239999"/>
              <a:gd name="connsiteY17-386" fmla="*/ 3032924 h 3032924"/>
              <a:gd name="connsiteX18-387" fmla="*/ 0 w 3239999"/>
              <a:gd name="connsiteY18-388" fmla="*/ 3032924 h 3032924"/>
              <a:gd name="connsiteX19-389" fmla="*/ 0 w 3239999"/>
              <a:gd name="connsiteY19-390" fmla="*/ 738345 h 3032924"/>
              <a:gd name="connsiteX20-391" fmla="*/ 102477 w 3239999"/>
              <a:gd name="connsiteY20-392" fmla="*/ 738345 h 3032924"/>
              <a:gd name="connsiteX21-393" fmla="*/ 102477 w 3239999"/>
              <a:gd name="connsiteY21-394" fmla="*/ 428517 h 3032924"/>
              <a:gd name="connsiteX22-395" fmla="*/ 385229 w 3239999"/>
              <a:gd name="connsiteY22-396" fmla="*/ 430441 h 3032924"/>
              <a:gd name="connsiteX23-397" fmla="*/ 386326 w 3239999"/>
              <a:gd name="connsiteY23-398" fmla="*/ 91100 h 3032924"/>
              <a:gd name="connsiteX24-399" fmla="*/ 833935 w 3239999"/>
              <a:gd name="connsiteY24-400" fmla="*/ 22 h 3032924"/>
              <a:gd name="connsiteX25-401" fmla="*/ 1576606 w 3239999"/>
              <a:gd name="connsiteY25-402" fmla="*/ 402054 h 3032924"/>
              <a:gd name="connsiteX26-403" fmla="*/ 1576606 w 3239999"/>
              <a:gd name="connsiteY26-404" fmla="*/ 430441 h 3032924"/>
              <a:gd name="connsiteX27-405" fmla="*/ 1576606 w 3239999"/>
              <a:gd name="connsiteY27-406" fmla="*/ 526981 h 3032924"/>
              <a:gd name="connsiteX28-407" fmla="*/ 1576606 w 3239999"/>
              <a:gd name="connsiteY28-408" fmla="*/ 2765302 h 3032924"/>
              <a:gd name="connsiteX29-409" fmla="*/ 378630 w 3239999"/>
              <a:gd name="connsiteY29-410" fmla="*/ 2472117 h 3032924"/>
              <a:gd name="connsiteX30-411" fmla="*/ 384918 w 3239999"/>
              <a:gd name="connsiteY30-412" fmla="*/ 526981 h 3032924"/>
              <a:gd name="connsiteX31-413" fmla="*/ 239143 w 3239999"/>
              <a:gd name="connsiteY31-414" fmla="*/ 526981 h 3032924"/>
              <a:gd name="connsiteX32-415" fmla="*/ 239143 w 3239999"/>
              <a:gd name="connsiteY32-416" fmla="*/ 2776423 h 3032924"/>
              <a:gd name="connsiteX33-417" fmla="*/ 1576606 w 3239999"/>
              <a:gd name="connsiteY33-418" fmla="*/ 2776423 h 3032924"/>
              <a:gd name="connsiteX34-419" fmla="*/ 1668046 w 3239999"/>
              <a:gd name="connsiteY34-420" fmla="*/ 2869642 h 3032924"/>
              <a:gd name="connsiteX0-421" fmla="*/ 1576606 w 3239999"/>
              <a:gd name="connsiteY0-422" fmla="*/ 2778202 h 3032924"/>
              <a:gd name="connsiteX1-423" fmla="*/ 1663394 w 3239999"/>
              <a:gd name="connsiteY1-424" fmla="*/ 2778202 h 3032924"/>
              <a:gd name="connsiteX2-425" fmla="*/ 1663394 w 3239999"/>
              <a:gd name="connsiteY2-426" fmla="*/ 2776423 h 3032924"/>
              <a:gd name="connsiteX3-427" fmla="*/ 3000856 w 3239999"/>
              <a:gd name="connsiteY3-428" fmla="*/ 2776423 h 3032924"/>
              <a:gd name="connsiteX4-429" fmla="*/ 3000856 w 3239999"/>
              <a:gd name="connsiteY4-430" fmla="*/ 526981 h 3032924"/>
              <a:gd name="connsiteX5-431" fmla="*/ 2855082 w 3239999"/>
              <a:gd name="connsiteY5-432" fmla="*/ 526981 h 3032924"/>
              <a:gd name="connsiteX6-433" fmla="*/ 2861369 w 3239999"/>
              <a:gd name="connsiteY6-434" fmla="*/ 2472117 h 3032924"/>
              <a:gd name="connsiteX7-435" fmla="*/ 1663394 w 3239999"/>
              <a:gd name="connsiteY7-436" fmla="*/ 2765302 h 3032924"/>
              <a:gd name="connsiteX8-437" fmla="*/ 1663394 w 3239999"/>
              <a:gd name="connsiteY8-438" fmla="*/ 526981 h 3032924"/>
              <a:gd name="connsiteX9-439" fmla="*/ 1663394 w 3239999"/>
              <a:gd name="connsiteY9-440" fmla="*/ 430441 h 3032924"/>
              <a:gd name="connsiteX10-441" fmla="*/ 1663394 w 3239999"/>
              <a:gd name="connsiteY10-442" fmla="*/ 402054 h 3032924"/>
              <a:gd name="connsiteX11-443" fmla="*/ 2406065 w 3239999"/>
              <a:gd name="connsiteY11-444" fmla="*/ 22 h 3032924"/>
              <a:gd name="connsiteX12-445" fmla="*/ 2853673 w 3239999"/>
              <a:gd name="connsiteY12-446" fmla="*/ 91100 h 3032924"/>
              <a:gd name="connsiteX13-447" fmla="*/ 2854770 w 3239999"/>
              <a:gd name="connsiteY13-448" fmla="*/ 430441 h 3032924"/>
              <a:gd name="connsiteX14-449" fmla="*/ 3120669 w 3239999"/>
              <a:gd name="connsiteY14-450" fmla="*/ 428517 h 3032924"/>
              <a:gd name="connsiteX15-451" fmla="*/ 3120669 w 3239999"/>
              <a:gd name="connsiteY15-452" fmla="*/ 738345 h 3032924"/>
              <a:gd name="connsiteX16-453" fmla="*/ 3239999 w 3239999"/>
              <a:gd name="connsiteY16-454" fmla="*/ 738345 h 3032924"/>
              <a:gd name="connsiteX17-455" fmla="*/ 3239999 w 3239999"/>
              <a:gd name="connsiteY17-456" fmla="*/ 3032924 h 3032924"/>
              <a:gd name="connsiteX18-457" fmla="*/ 0 w 3239999"/>
              <a:gd name="connsiteY18-458" fmla="*/ 3032924 h 3032924"/>
              <a:gd name="connsiteX19-459" fmla="*/ 0 w 3239999"/>
              <a:gd name="connsiteY19-460" fmla="*/ 738345 h 3032924"/>
              <a:gd name="connsiteX20-461" fmla="*/ 102477 w 3239999"/>
              <a:gd name="connsiteY20-462" fmla="*/ 738345 h 3032924"/>
              <a:gd name="connsiteX21-463" fmla="*/ 102477 w 3239999"/>
              <a:gd name="connsiteY21-464" fmla="*/ 428517 h 3032924"/>
              <a:gd name="connsiteX22-465" fmla="*/ 385229 w 3239999"/>
              <a:gd name="connsiteY22-466" fmla="*/ 430441 h 3032924"/>
              <a:gd name="connsiteX23-467" fmla="*/ 386326 w 3239999"/>
              <a:gd name="connsiteY23-468" fmla="*/ 91100 h 3032924"/>
              <a:gd name="connsiteX24-469" fmla="*/ 833935 w 3239999"/>
              <a:gd name="connsiteY24-470" fmla="*/ 22 h 3032924"/>
              <a:gd name="connsiteX25-471" fmla="*/ 1576606 w 3239999"/>
              <a:gd name="connsiteY25-472" fmla="*/ 402054 h 3032924"/>
              <a:gd name="connsiteX26-473" fmla="*/ 1576606 w 3239999"/>
              <a:gd name="connsiteY26-474" fmla="*/ 430441 h 3032924"/>
              <a:gd name="connsiteX27-475" fmla="*/ 1576606 w 3239999"/>
              <a:gd name="connsiteY27-476" fmla="*/ 526981 h 3032924"/>
              <a:gd name="connsiteX28-477" fmla="*/ 1576606 w 3239999"/>
              <a:gd name="connsiteY28-478" fmla="*/ 2765302 h 3032924"/>
              <a:gd name="connsiteX29-479" fmla="*/ 378630 w 3239999"/>
              <a:gd name="connsiteY29-480" fmla="*/ 2472117 h 3032924"/>
              <a:gd name="connsiteX30-481" fmla="*/ 384918 w 3239999"/>
              <a:gd name="connsiteY30-482" fmla="*/ 526981 h 3032924"/>
              <a:gd name="connsiteX31-483" fmla="*/ 239143 w 3239999"/>
              <a:gd name="connsiteY31-484" fmla="*/ 526981 h 3032924"/>
              <a:gd name="connsiteX32-485" fmla="*/ 239143 w 3239999"/>
              <a:gd name="connsiteY32-486" fmla="*/ 2776423 h 3032924"/>
              <a:gd name="connsiteX33-487" fmla="*/ 1576606 w 3239999"/>
              <a:gd name="connsiteY33-488" fmla="*/ 2776423 h 3032924"/>
              <a:gd name="connsiteX34-489" fmla="*/ 1668046 w 3239999"/>
              <a:gd name="connsiteY34-490" fmla="*/ 2869642 h 3032924"/>
              <a:gd name="connsiteX0-491" fmla="*/ 1576606 w 3239999"/>
              <a:gd name="connsiteY0-492" fmla="*/ 2778202 h 3032924"/>
              <a:gd name="connsiteX1-493" fmla="*/ 1663394 w 3239999"/>
              <a:gd name="connsiteY1-494" fmla="*/ 2778202 h 3032924"/>
              <a:gd name="connsiteX2-495" fmla="*/ 1663394 w 3239999"/>
              <a:gd name="connsiteY2-496" fmla="*/ 2776423 h 3032924"/>
              <a:gd name="connsiteX3-497" fmla="*/ 3000856 w 3239999"/>
              <a:gd name="connsiteY3-498" fmla="*/ 2776423 h 3032924"/>
              <a:gd name="connsiteX4-499" fmla="*/ 3000856 w 3239999"/>
              <a:gd name="connsiteY4-500" fmla="*/ 526981 h 3032924"/>
              <a:gd name="connsiteX5-501" fmla="*/ 2855082 w 3239999"/>
              <a:gd name="connsiteY5-502" fmla="*/ 526981 h 3032924"/>
              <a:gd name="connsiteX6-503" fmla="*/ 2861369 w 3239999"/>
              <a:gd name="connsiteY6-504" fmla="*/ 2472117 h 3032924"/>
              <a:gd name="connsiteX7-505" fmla="*/ 1663394 w 3239999"/>
              <a:gd name="connsiteY7-506" fmla="*/ 2765302 h 3032924"/>
              <a:gd name="connsiteX8-507" fmla="*/ 1663394 w 3239999"/>
              <a:gd name="connsiteY8-508" fmla="*/ 526981 h 3032924"/>
              <a:gd name="connsiteX9-509" fmla="*/ 1663394 w 3239999"/>
              <a:gd name="connsiteY9-510" fmla="*/ 430441 h 3032924"/>
              <a:gd name="connsiteX10-511" fmla="*/ 1663394 w 3239999"/>
              <a:gd name="connsiteY10-512" fmla="*/ 402054 h 3032924"/>
              <a:gd name="connsiteX11-513" fmla="*/ 2406065 w 3239999"/>
              <a:gd name="connsiteY11-514" fmla="*/ 22 h 3032924"/>
              <a:gd name="connsiteX12-515" fmla="*/ 2853673 w 3239999"/>
              <a:gd name="connsiteY12-516" fmla="*/ 91100 h 3032924"/>
              <a:gd name="connsiteX13-517" fmla="*/ 2854770 w 3239999"/>
              <a:gd name="connsiteY13-518" fmla="*/ 430441 h 3032924"/>
              <a:gd name="connsiteX14-519" fmla="*/ 3120669 w 3239999"/>
              <a:gd name="connsiteY14-520" fmla="*/ 428517 h 3032924"/>
              <a:gd name="connsiteX15-521" fmla="*/ 3120669 w 3239999"/>
              <a:gd name="connsiteY15-522" fmla="*/ 738345 h 3032924"/>
              <a:gd name="connsiteX16-523" fmla="*/ 3239999 w 3239999"/>
              <a:gd name="connsiteY16-524" fmla="*/ 738345 h 3032924"/>
              <a:gd name="connsiteX17-525" fmla="*/ 3239999 w 3239999"/>
              <a:gd name="connsiteY17-526" fmla="*/ 3032924 h 3032924"/>
              <a:gd name="connsiteX18-527" fmla="*/ 0 w 3239999"/>
              <a:gd name="connsiteY18-528" fmla="*/ 3032924 h 3032924"/>
              <a:gd name="connsiteX19-529" fmla="*/ 0 w 3239999"/>
              <a:gd name="connsiteY19-530" fmla="*/ 738345 h 3032924"/>
              <a:gd name="connsiteX20-531" fmla="*/ 102477 w 3239999"/>
              <a:gd name="connsiteY20-532" fmla="*/ 738345 h 3032924"/>
              <a:gd name="connsiteX21-533" fmla="*/ 102477 w 3239999"/>
              <a:gd name="connsiteY21-534" fmla="*/ 428517 h 3032924"/>
              <a:gd name="connsiteX22-535" fmla="*/ 385229 w 3239999"/>
              <a:gd name="connsiteY22-536" fmla="*/ 430441 h 3032924"/>
              <a:gd name="connsiteX23-537" fmla="*/ 386326 w 3239999"/>
              <a:gd name="connsiteY23-538" fmla="*/ 91100 h 3032924"/>
              <a:gd name="connsiteX24-539" fmla="*/ 833935 w 3239999"/>
              <a:gd name="connsiteY24-540" fmla="*/ 22 h 3032924"/>
              <a:gd name="connsiteX25-541" fmla="*/ 1576606 w 3239999"/>
              <a:gd name="connsiteY25-542" fmla="*/ 402054 h 3032924"/>
              <a:gd name="connsiteX26-543" fmla="*/ 1576606 w 3239999"/>
              <a:gd name="connsiteY26-544" fmla="*/ 430441 h 3032924"/>
              <a:gd name="connsiteX27-545" fmla="*/ 1576606 w 3239999"/>
              <a:gd name="connsiteY27-546" fmla="*/ 526981 h 3032924"/>
              <a:gd name="connsiteX28-547" fmla="*/ 1576606 w 3239999"/>
              <a:gd name="connsiteY28-548" fmla="*/ 2765302 h 3032924"/>
              <a:gd name="connsiteX29-549" fmla="*/ 378630 w 3239999"/>
              <a:gd name="connsiteY29-550" fmla="*/ 2472117 h 3032924"/>
              <a:gd name="connsiteX30-551" fmla="*/ 384918 w 3239999"/>
              <a:gd name="connsiteY30-552" fmla="*/ 526981 h 3032924"/>
              <a:gd name="connsiteX31-553" fmla="*/ 239143 w 3239999"/>
              <a:gd name="connsiteY31-554" fmla="*/ 526981 h 3032924"/>
              <a:gd name="connsiteX32-555" fmla="*/ 239143 w 3239999"/>
              <a:gd name="connsiteY32-556" fmla="*/ 2776423 h 3032924"/>
              <a:gd name="connsiteX33-557" fmla="*/ 1576606 w 3239999"/>
              <a:gd name="connsiteY33-558" fmla="*/ 2776423 h 3032924"/>
              <a:gd name="connsiteX34-559" fmla="*/ 1668046 w 3239999"/>
              <a:gd name="connsiteY34-560" fmla="*/ 2869642 h 3032924"/>
              <a:gd name="connsiteX0-561" fmla="*/ 1576606 w 3239999"/>
              <a:gd name="connsiteY0-562" fmla="*/ 2778202 h 3032924"/>
              <a:gd name="connsiteX1-563" fmla="*/ 1663394 w 3239999"/>
              <a:gd name="connsiteY1-564" fmla="*/ 2778202 h 3032924"/>
              <a:gd name="connsiteX2-565" fmla="*/ 1663394 w 3239999"/>
              <a:gd name="connsiteY2-566" fmla="*/ 2776423 h 3032924"/>
              <a:gd name="connsiteX3-567" fmla="*/ 3000856 w 3239999"/>
              <a:gd name="connsiteY3-568" fmla="*/ 2776423 h 3032924"/>
              <a:gd name="connsiteX4-569" fmla="*/ 3000856 w 3239999"/>
              <a:gd name="connsiteY4-570" fmla="*/ 526981 h 3032924"/>
              <a:gd name="connsiteX5-571" fmla="*/ 2855082 w 3239999"/>
              <a:gd name="connsiteY5-572" fmla="*/ 526981 h 3032924"/>
              <a:gd name="connsiteX6-573" fmla="*/ 2861369 w 3239999"/>
              <a:gd name="connsiteY6-574" fmla="*/ 2472117 h 3032924"/>
              <a:gd name="connsiteX7-575" fmla="*/ 1663394 w 3239999"/>
              <a:gd name="connsiteY7-576" fmla="*/ 2765302 h 3032924"/>
              <a:gd name="connsiteX8-577" fmla="*/ 1663394 w 3239999"/>
              <a:gd name="connsiteY8-578" fmla="*/ 526981 h 3032924"/>
              <a:gd name="connsiteX9-579" fmla="*/ 1663394 w 3239999"/>
              <a:gd name="connsiteY9-580" fmla="*/ 430441 h 3032924"/>
              <a:gd name="connsiteX10-581" fmla="*/ 1663394 w 3239999"/>
              <a:gd name="connsiteY10-582" fmla="*/ 402054 h 3032924"/>
              <a:gd name="connsiteX11-583" fmla="*/ 2406065 w 3239999"/>
              <a:gd name="connsiteY11-584" fmla="*/ 22 h 3032924"/>
              <a:gd name="connsiteX12-585" fmla="*/ 2853673 w 3239999"/>
              <a:gd name="connsiteY12-586" fmla="*/ 91100 h 3032924"/>
              <a:gd name="connsiteX13-587" fmla="*/ 2854770 w 3239999"/>
              <a:gd name="connsiteY13-588" fmla="*/ 430441 h 3032924"/>
              <a:gd name="connsiteX14-589" fmla="*/ 3120669 w 3239999"/>
              <a:gd name="connsiteY14-590" fmla="*/ 428517 h 3032924"/>
              <a:gd name="connsiteX15-591" fmla="*/ 3120669 w 3239999"/>
              <a:gd name="connsiteY15-592" fmla="*/ 738345 h 3032924"/>
              <a:gd name="connsiteX16-593" fmla="*/ 3239999 w 3239999"/>
              <a:gd name="connsiteY16-594" fmla="*/ 738345 h 3032924"/>
              <a:gd name="connsiteX17-595" fmla="*/ 3239999 w 3239999"/>
              <a:gd name="connsiteY17-596" fmla="*/ 3032924 h 3032924"/>
              <a:gd name="connsiteX18-597" fmla="*/ 0 w 3239999"/>
              <a:gd name="connsiteY18-598" fmla="*/ 3032924 h 3032924"/>
              <a:gd name="connsiteX19-599" fmla="*/ 0 w 3239999"/>
              <a:gd name="connsiteY19-600" fmla="*/ 738345 h 3032924"/>
              <a:gd name="connsiteX20-601" fmla="*/ 102477 w 3239999"/>
              <a:gd name="connsiteY20-602" fmla="*/ 738345 h 3032924"/>
              <a:gd name="connsiteX21-603" fmla="*/ 102477 w 3239999"/>
              <a:gd name="connsiteY21-604" fmla="*/ 428517 h 3032924"/>
              <a:gd name="connsiteX22-605" fmla="*/ 385229 w 3239999"/>
              <a:gd name="connsiteY22-606" fmla="*/ 430441 h 3032924"/>
              <a:gd name="connsiteX23-607" fmla="*/ 386326 w 3239999"/>
              <a:gd name="connsiteY23-608" fmla="*/ 91100 h 3032924"/>
              <a:gd name="connsiteX24-609" fmla="*/ 833935 w 3239999"/>
              <a:gd name="connsiteY24-610" fmla="*/ 22 h 3032924"/>
              <a:gd name="connsiteX25-611" fmla="*/ 1576606 w 3239999"/>
              <a:gd name="connsiteY25-612" fmla="*/ 402054 h 3032924"/>
              <a:gd name="connsiteX26-613" fmla="*/ 1576606 w 3239999"/>
              <a:gd name="connsiteY26-614" fmla="*/ 430441 h 3032924"/>
              <a:gd name="connsiteX27-615" fmla="*/ 1576606 w 3239999"/>
              <a:gd name="connsiteY27-616" fmla="*/ 526981 h 3032924"/>
              <a:gd name="connsiteX28-617" fmla="*/ 1576606 w 3239999"/>
              <a:gd name="connsiteY28-618" fmla="*/ 2765302 h 3032924"/>
              <a:gd name="connsiteX29-619" fmla="*/ 378630 w 3239999"/>
              <a:gd name="connsiteY29-620" fmla="*/ 2472117 h 3032924"/>
              <a:gd name="connsiteX30-621" fmla="*/ 384918 w 3239999"/>
              <a:gd name="connsiteY30-622" fmla="*/ 526981 h 3032924"/>
              <a:gd name="connsiteX31-623" fmla="*/ 239143 w 3239999"/>
              <a:gd name="connsiteY31-624" fmla="*/ 526981 h 3032924"/>
              <a:gd name="connsiteX32-625" fmla="*/ 239143 w 3239999"/>
              <a:gd name="connsiteY32-626" fmla="*/ 2776423 h 3032924"/>
              <a:gd name="connsiteX33-627" fmla="*/ 1576606 w 3239999"/>
              <a:gd name="connsiteY33-628" fmla="*/ 2776423 h 3032924"/>
              <a:gd name="connsiteX34-629" fmla="*/ 1668046 w 3239999"/>
              <a:gd name="connsiteY34-630" fmla="*/ 2869642 h 3032924"/>
              <a:gd name="connsiteX0-631" fmla="*/ 1576606 w 3239999"/>
              <a:gd name="connsiteY0-632" fmla="*/ 2778202 h 3032924"/>
              <a:gd name="connsiteX1-633" fmla="*/ 1663394 w 3239999"/>
              <a:gd name="connsiteY1-634" fmla="*/ 2778202 h 3032924"/>
              <a:gd name="connsiteX2-635" fmla="*/ 1663394 w 3239999"/>
              <a:gd name="connsiteY2-636" fmla="*/ 2776423 h 3032924"/>
              <a:gd name="connsiteX3-637" fmla="*/ 3000856 w 3239999"/>
              <a:gd name="connsiteY3-638" fmla="*/ 2776423 h 3032924"/>
              <a:gd name="connsiteX4-639" fmla="*/ 3000856 w 3239999"/>
              <a:gd name="connsiteY4-640" fmla="*/ 526981 h 3032924"/>
              <a:gd name="connsiteX5-641" fmla="*/ 2855082 w 3239999"/>
              <a:gd name="connsiteY5-642" fmla="*/ 526981 h 3032924"/>
              <a:gd name="connsiteX6-643" fmla="*/ 2861369 w 3239999"/>
              <a:gd name="connsiteY6-644" fmla="*/ 2472117 h 3032924"/>
              <a:gd name="connsiteX7-645" fmla="*/ 1663394 w 3239999"/>
              <a:gd name="connsiteY7-646" fmla="*/ 2765302 h 3032924"/>
              <a:gd name="connsiteX8-647" fmla="*/ 1663394 w 3239999"/>
              <a:gd name="connsiteY8-648" fmla="*/ 526981 h 3032924"/>
              <a:gd name="connsiteX9-649" fmla="*/ 1663394 w 3239999"/>
              <a:gd name="connsiteY9-650" fmla="*/ 430441 h 3032924"/>
              <a:gd name="connsiteX10-651" fmla="*/ 1663394 w 3239999"/>
              <a:gd name="connsiteY10-652" fmla="*/ 402054 h 3032924"/>
              <a:gd name="connsiteX11-653" fmla="*/ 2406065 w 3239999"/>
              <a:gd name="connsiteY11-654" fmla="*/ 22 h 3032924"/>
              <a:gd name="connsiteX12-655" fmla="*/ 2853673 w 3239999"/>
              <a:gd name="connsiteY12-656" fmla="*/ 91100 h 3032924"/>
              <a:gd name="connsiteX13-657" fmla="*/ 2854770 w 3239999"/>
              <a:gd name="connsiteY13-658" fmla="*/ 430441 h 3032924"/>
              <a:gd name="connsiteX14-659" fmla="*/ 3120669 w 3239999"/>
              <a:gd name="connsiteY14-660" fmla="*/ 428517 h 3032924"/>
              <a:gd name="connsiteX15-661" fmla="*/ 3120669 w 3239999"/>
              <a:gd name="connsiteY15-662" fmla="*/ 738345 h 3032924"/>
              <a:gd name="connsiteX16-663" fmla="*/ 3239999 w 3239999"/>
              <a:gd name="connsiteY16-664" fmla="*/ 738345 h 3032924"/>
              <a:gd name="connsiteX17-665" fmla="*/ 3239999 w 3239999"/>
              <a:gd name="connsiteY17-666" fmla="*/ 3032924 h 3032924"/>
              <a:gd name="connsiteX18-667" fmla="*/ 0 w 3239999"/>
              <a:gd name="connsiteY18-668" fmla="*/ 3032924 h 3032924"/>
              <a:gd name="connsiteX19-669" fmla="*/ 0 w 3239999"/>
              <a:gd name="connsiteY19-670" fmla="*/ 738345 h 3032924"/>
              <a:gd name="connsiteX20-671" fmla="*/ 102477 w 3239999"/>
              <a:gd name="connsiteY20-672" fmla="*/ 738345 h 3032924"/>
              <a:gd name="connsiteX21-673" fmla="*/ 102477 w 3239999"/>
              <a:gd name="connsiteY21-674" fmla="*/ 428517 h 3032924"/>
              <a:gd name="connsiteX22-675" fmla="*/ 385229 w 3239999"/>
              <a:gd name="connsiteY22-676" fmla="*/ 430441 h 3032924"/>
              <a:gd name="connsiteX23-677" fmla="*/ 386326 w 3239999"/>
              <a:gd name="connsiteY23-678" fmla="*/ 91100 h 3032924"/>
              <a:gd name="connsiteX24-679" fmla="*/ 833935 w 3239999"/>
              <a:gd name="connsiteY24-680" fmla="*/ 22 h 3032924"/>
              <a:gd name="connsiteX25-681" fmla="*/ 1576606 w 3239999"/>
              <a:gd name="connsiteY25-682" fmla="*/ 402054 h 3032924"/>
              <a:gd name="connsiteX26-683" fmla="*/ 1576606 w 3239999"/>
              <a:gd name="connsiteY26-684" fmla="*/ 430441 h 3032924"/>
              <a:gd name="connsiteX27-685" fmla="*/ 1576606 w 3239999"/>
              <a:gd name="connsiteY27-686" fmla="*/ 526981 h 3032924"/>
              <a:gd name="connsiteX28-687" fmla="*/ 1576606 w 3239999"/>
              <a:gd name="connsiteY28-688" fmla="*/ 2765302 h 3032924"/>
              <a:gd name="connsiteX29-689" fmla="*/ 378630 w 3239999"/>
              <a:gd name="connsiteY29-690" fmla="*/ 2472117 h 3032924"/>
              <a:gd name="connsiteX30-691" fmla="*/ 384918 w 3239999"/>
              <a:gd name="connsiteY30-692" fmla="*/ 526981 h 3032924"/>
              <a:gd name="connsiteX31-693" fmla="*/ 239143 w 3239999"/>
              <a:gd name="connsiteY31-694" fmla="*/ 526981 h 3032924"/>
              <a:gd name="connsiteX32-695" fmla="*/ 239143 w 3239999"/>
              <a:gd name="connsiteY32-696" fmla="*/ 2776423 h 3032924"/>
              <a:gd name="connsiteX33-697" fmla="*/ 1576606 w 3239999"/>
              <a:gd name="connsiteY33-698" fmla="*/ 2776423 h 3032924"/>
              <a:gd name="connsiteX34-699" fmla="*/ 1668046 w 3239999"/>
              <a:gd name="connsiteY34-700" fmla="*/ 2869642 h 3032924"/>
              <a:gd name="connsiteX0-701" fmla="*/ 1576606 w 3239999"/>
              <a:gd name="connsiteY0-702" fmla="*/ 2778202 h 3032924"/>
              <a:gd name="connsiteX1-703" fmla="*/ 1663394 w 3239999"/>
              <a:gd name="connsiteY1-704" fmla="*/ 2778202 h 3032924"/>
              <a:gd name="connsiteX2-705" fmla="*/ 1663394 w 3239999"/>
              <a:gd name="connsiteY2-706" fmla="*/ 2776423 h 3032924"/>
              <a:gd name="connsiteX3-707" fmla="*/ 3000856 w 3239999"/>
              <a:gd name="connsiteY3-708" fmla="*/ 2776423 h 3032924"/>
              <a:gd name="connsiteX4-709" fmla="*/ 3000856 w 3239999"/>
              <a:gd name="connsiteY4-710" fmla="*/ 526981 h 3032924"/>
              <a:gd name="connsiteX5-711" fmla="*/ 2855082 w 3239999"/>
              <a:gd name="connsiteY5-712" fmla="*/ 526981 h 3032924"/>
              <a:gd name="connsiteX6-713" fmla="*/ 2861369 w 3239999"/>
              <a:gd name="connsiteY6-714" fmla="*/ 2472117 h 3032924"/>
              <a:gd name="connsiteX7-715" fmla="*/ 1663394 w 3239999"/>
              <a:gd name="connsiteY7-716" fmla="*/ 2765302 h 3032924"/>
              <a:gd name="connsiteX8-717" fmla="*/ 1663394 w 3239999"/>
              <a:gd name="connsiteY8-718" fmla="*/ 526981 h 3032924"/>
              <a:gd name="connsiteX9-719" fmla="*/ 1663394 w 3239999"/>
              <a:gd name="connsiteY9-720" fmla="*/ 430441 h 3032924"/>
              <a:gd name="connsiteX10-721" fmla="*/ 1663394 w 3239999"/>
              <a:gd name="connsiteY10-722" fmla="*/ 402054 h 3032924"/>
              <a:gd name="connsiteX11-723" fmla="*/ 2406065 w 3239999"/>
              <a:gd name="connsiteY11-724" fmla="*/ 22 h 3032924"/>
              <a:gd name="connsiteX12-725" fmla="*/ 2853673 w 3239999"/>
              <a:gd name="connsiteY12-726" fmla="*/ 91100 h 3032924"/>
              <a:gd name="connsiteX13-727" fmla="*/ 2854770 w 3239999"/>
              <a:gd name="connsiteY13-728" fmla="*/ 430441 h 3032924"/>
              <a:gd name="connsiteX14-729" fmla="*/ 3120669 w 3239999"/>
              <a:gd name="connsiteY14-730" fmla="*/ 428517 h 3032924"/>
              <a:gd name="connsiteX15-731" fmla="*/ 3120669 w 3239999"/>
              <a:gd name="connsiteY15-732" fmla="*/ 738345 h 3032924"/>
              <a:gd name="connsiteX16-733" fmla="*/ 3239999 w 3239999"/>
              <a:gd name="connsiteY16-734" fmla="*/ 738345 h 3032924"/>
              <a:gd name="connsiteX17-735" fmla="*/ 3239999 w 3239999"/>
              <a:gd name="connsiteY17-736" fmla="*/ 3032924 h 3032924"/>
              <a:gd name="connsiteX18-737" fmla="*/ 0 w 3239999"/>
              <a:gd name="connsiteY18-738" fmla="*/ 3032924 h 3032924"/>
              <a:gd name="connsiteX19-739" fmla="*/ 0 w 3239999"/>
              <a:gd name="connsiteY19-740" fmla="*/ 738345 h 3032924"/>
              <a:gd name="connsiteX20-741" fmla="*/ 102477 w 3239999"/>
              <a:gd name="connsiteY20-742" fmla="*/ 738345 h 3032924"/>
              <a:gd name="connsiteX21-743" fmla="*/ 102477 w 3239999"/>
              <a:gd name="connsiteY21-744" fmla="*/ 428517 h 3032924"/>
              <a:gd name="connsiteX22-745" fmla="*/ 385229 w 3239999"/>
              <a:gd name="connsiteY22-746" fmla="*/ 430441 h 3032924"/>
              <a:gd name="connsiteX23-747" fmla="*/ 386326 w 3239999"/>
              <a:gd name="connsiteY23-748" fmla="*/ 91100 h 3032924"/>
              <a:gd name="connsiteX24-749" fmla="*/ 833935 w 3239999"/>
              <a:gd name="connsiteY24-750" fmla="*/ 22 h 3032924"/>
              <a:gd name="connsiteX25-751" fmla="*/ 1576606 w 3239999"/>
              <a:gd name="connsiteY25-752" fmla="*/ 402054 h 3032924"/>
              <a:gd name="connsiteX26-753" fmla="*/ 1576606 w 3239999"/>
              <a:gd name="connsiteY26-754" fmla="*/ 430441 h 3032924"/>
              <a:gd name="connsiteX27-755" fmla="*/ 1576606 w 3239999"/>
              <a:gd name="connsiteY27-756" fmla="*/ 526981 h 3032924"/>
              <a:gd name="connsiteX28-757" fmla="*/ 1576606 w 3239999"/>
              <a:gd name="connsiteY28-758" fmla="*/ 2765302 h 3032924"/>
              <a:gd name="connsiteX29-759" fmla="*/ 378630 w 3239999"/>
              <a:gd name="connsiteY29-760" fmla="*/ 2472117 h 3032924"/>
              <a:gd name="connsiteX30-761" fmla="*/ 384918 w 3239999"/>
              <a:gd name="connsiteY30-762" fmla="*/ 526981 h 3032924"/>
              <a:gd name="connsiteX31-763" fmla="*/ 239143 w 3239999"/>
              <a:gd name="connsiteY31-764" fmla="*/ 526981 h 3032924"/>
              <a:gd name="connsiteX32-765" fmla="*/ 239143 w 3239999"/>
              <a:gd name="connsiteY32-766" fmla="*/ 2776423 h 3032924"/>
              <a:gd name="connsiteX33-767" fmla="*/ 1576606 w 3239999"/>
              <a:gd name="connsiteY33-768" fmla="*/ 2776423 h 3032924"/>
              <a:gd name="connsiteX34-769" fmla="*/ 1668046 w 3239999"/>
              <a:gd name="connsiteY34-770" fmla="*/ 2869642 h 3032924"/>
              <a:gd name="connsiteX0-771" fmla="*/ 1576606 w 3239999"/>
              <a:gd name="connsiteY0-772" fmla="*/ 2778202 h 3032924"/>
              <a:gd name="connsiteX1-773" fmla="*/ 1663394 w 3239999"/>
              <a:gd name="connsiteY1-774" fmla="*/ 2778202 h 3032924"/>
              <a:gd name="connsiteX2-775" fmla="*/ 1663394 w 3239999"/>
              <a:gd name="connsiteY2-776" fmla="*/ 2776423 h 3032924"/>
              <a:gd name="connsiteX3-777" fmla="*/ 3000856 w 3239999"/>
              <a:gd name="connsiteY3-778" fmla="*/ 2776423 h 3032924"/>
              <a:gd name="connsiteX4-779" fmla="*/ 3000856 w 3239999"/>
              <a:gd name="connsiteY4-780" fmla="*/ 526981 h 3032924"/>
              <a:gd name="connsiteX5-781" fmla="*/ 2855082 w 3239999"/>
              <a:gd name="connsiteY5-782" fmla="*/ 526981 h 3032924"/>
              <a:gd name="connsiteX6-783" fmla="*/ 2861369 w 3239999"/>
              <a:gd name="connsiteY6-784" fmla="*/ 2472117 h 3032924"/>
              <a:gd name="connsiteX7-785" fmla="*/ 1663394 w 3239999"/>
              <a:gd name="connsiteY7-786" fmla="*/ 2765302 h 3032924"/>
              <a:gd name="connsiteX8-787" fmla="*/ 1663394 w 3239999"/>
              <a:gd name="connsiteY8-788" fmla="*/ 526981 h 3032924"/>
              <a:gd name="connsiteX9-789" fmla="*/ 1663394 w 3239999"/>
              <a:gd name="connsiteY9-790" fmla="*/ 430441 h 3032924"/>
              <a:gd name="connsiteX10-791" fmla="*/ 1663394 w 3239999"/>
              <a:gd name="connsiteY10-792" fmla="*/ 402054 h 3032924"/>
              <a:gd name="connsiteX11-793" fmla="*/ 2406065 w 3239999"/>
              <a:gd name="connsiteY11-794" fmla="*/ 22 h 3032924"/>
              <a:gd name="connsiteX12-795" fmla="*/ 2853673 w 3239999"/>
              <a:gd name="connsiteY12-796" fmla="*/ 91100 h 3032924"/>
              <a:gd name="connsiteX13-797" fmla="*/ 2854770 w 3239999"/>
              <a:gd name="connsiteY13-798" fmla="*/ 430441 h 3032924"/>
              <a:gd name="connsiteX14-799" fmla="*/ 3120669 w 3239999"/>
              <a:gd name="connsiteY14-800" fmla="*/ 428517 h 3032924"/>
              <a:gd name="connsiteX15-801" fmla="*/ 3120669 w 3239999"/>
              <a:gd name="connsiteY15-802" fmla="*/ 738345 h 3032924"/>
              <a:gd name="connsiteX16-803" fmla="*/ 3239999 w 3239999"/>
              <a:gd name="connsiteY16-804" fmla="*/ 738345 h 3032924"/>
              <a:gd name="connsiteX17-805" fmla="*/ 3239999 w 3239999"/>
              <a:gd name="connsiteY17-806" fmla="*/ 3032924 h 3032924"/>
              <a:gd name="connsiteX18-807" fmla="*/ 0 w 3239999"/>
              <a:gd name="connsiteY18-808" fmla="*/ 3032924 h 3032924"/>
              <a:gd name="connsiteX19-809" fmla="*/ 0 w 3239999"/>
              <a:gd name="connsiteY19-810" fmla="*/ 738345 h 3032924"/>
              <a:gd name="connsiteX20-811" fmla="*/ 102477 w 3239999"/>
              <a:gd name="connsiteY20-812" fmla="*/ 738345 h 3032924"/>
              <a:gd name="connsiteX21-813" fmla="*/ 102477 w 3239999"/>
              <a:gd name="connsiteY21-814" fmla="*/ 428517 h 3032924"/>
              <a:gd name="connsiteX22-815" fmla="*/ 385229 w 3239999"/>
              <a:gd name="connsiteY22-816" fmla="*/ 430441 h 3032924"/>
              <a:gd name="connsiteX23-817" fmla="*/ 386326 w 3239999"/>
              <a:gd name="connsiteY23-818" fmla="*/ 91100 h 3032924"/>
              <a:gd name="connsiteX24-819" fmla="*/ 833935 w 3239999"/>
              <a:gd name="connsiteY24-820" fmla="*/ 22 h 3032924"/>
              <a:gd name="connsiteX25-821" fmla="*/ 1576606 w 3239999"/>
              <a:gd name="connsiteY25-822" fmla="*/ 402054 h 3032924"/>
              <a:gd name="connsiteX26-823" fmla="*/ 1576606 w 3239999"/>
              <a:gd name="connsiteY26-824" fmla="*/ 430441 h 3032924"/>
              <a:gd name="connsiteX27-825" fmla="*/ 1576606 w 3239999"/>
              <a:gd name="connsiteY27-826" fmla="*/ 526981 h 3032924"/>
              <a:gd name="connsiteX28-827" fmla="*/ 1576606 w 3239999"/>
              <a:gd name="connsiteY28-828" fmla="*/ 2765302 h 3032924"/>
              <a:gd name="connsiteX29-829" fmla="*/ 378630 w 3239999"/>
              <a:gd name="connsiteY29-830" fmla="*/ 2472117 h 3032924"/>
              <a:gd name="connsiteX30-831" fmla="*/ 384918 w 3239999"/>
              <a:gd name="connsiteY30-832" fmla="*/ 526981 h 3032924"/>
              <a:gd name="connsiteX31-833" fmla="*/ 239143 w 3239999"/>
              <a:gd name="connsiteY31-834" fmla="*/ 526981 h 3032924"/>
              <a:gd name="connsiteX32-835" fmla="*/ 239143 w 3239999"/>
              <a:gd name="connsiteY32-836" fmla="*/ 2776423 h 3032924"/>
              <a:gd name="connsiteX33-837" fmla="*/ 1576606 w 3239999"/>
              <a:gd name="connsiteY33-838" fmla="*/ 2776423 h 3032924"/>
              <a:gd name="connsiteX34-839" fmla="*/ 1668046 w 3239999"/>
              <a:gd name="connsiteY34-840" fmla="*/ 2869642 h 3032924"/>
              <a:gd name="connsiteX0-841" fmla="*/ 1576606 w 3239999"/>
              <a:gd name="connsiteY0-842" fmla="*/ 2778202 h 3032924"/>
              <a:gd name="connsiteX1-843" fmla="*/ 1663394 w 3239999"/>
              <a:gd name="connsiteY1-844" fmla="*/ 2778202 h 3032924"/>
              <a:gd name="connsiteX2-845" fmla="*/ 1663394 w 3239999"/>
              <a:gd name="connsiteY2-846" fmla="*/ 2776423 h 3032924"/>
              <a:gd name="connsiteX3-847" fmla="*/ 3000856 w 3239999"/>
              <a:gd name="connsiteY3-848" fmla="*/ 2776423 h 3032924"/>
              <a:gd name="connsiteX4-849" fmla="*/ 3000856 w 3239999"/>
              <a:gd name="connsiteY4-850" fmla="*/ 526981 h 3032924"/>
              <a:gd name="connsiteX5-851" fmla="*/ 2855082 w 3239999"/>
              <a:gd name="connsiteY5-852" fmla="*/ 526981 h 3032924"/>
              <a:gd name="connsiteX6-853" fmla="*/ 2861369 w 3239999"/>
              <a:gd name="connsiteY6-854" fmla="*/ 2472117 h 3032924"/>
              <a:gd name="connsiteX7-855" fmla="*/ 1663394 w 3239999"/>
              <a:gd name="connsiteY7-856" fmla="*/ 2765302 h 3032924"/>
              <a:gd name="connsiteX8-857" fmla="*/ 1663394 w 3239999"/>
              <a:gd name="connsiteY8-858" fmla="*/ 526981 h 3032924"/>
              <a:gd name="connsiteX9-859" fmla="*/ 1663394 w 3239999"/>
              <a:gd name="connsiteY9-860" fmla="*/ 430441 h 3032924"/>
              <a:gd name="connsiteX10-861" fmla="*/ 1663394 w 3239999"/>
              <a:gd name="connsiteY10-862" fmla="*/ 402054 h 3032924"/>
              <a:gd name="connsiteX11-863" fmla="*/ 2406065 w 3239999"/>
              <a:gd name="connsiteY11-864" fmla="*/ 22 h 3032924"/>
              <a:gd name="connsiteX12-865" fmla="*/ 2853673 w 3239999"/>
              <a:gd name="connsiteY12-866" fmla="*/ 91100 h 3032924"/>
              <a:gd name="connsiteX13-867" fmla="*/ 2854770 w 3239999"/>
              <a:gd name="connsiteY13-868" fmla="*/ 430441 h 3032924"/>
              <a:gd name="connsiteX14-869" fmla="*/ 3120669 w 3239999"/>
              <a:gd name="connsiteY14-870" fmla="*/ 428517 h 3032924"/>
              <a:gd name="connsiteX15-871" fmla="*/ 3120669 w 3239999"/>
              <a:gd name="connsiteY15-872" fmla="*/ 738345 h 3032924"/>
              <a:gd name="connsiteX16-873" fmla="*/ 3239999 w 3239999"/>
              <a:gd name="connsiteY16-874" fmla="*/ 738345 h 3032924"/>
              <a:gd name="connsiteX17-875" fmla="*/ 3239999 w 3239999"/>
              <a:gd name="connsiteY17-876" fmla="*/ 3032924 h 3032924"/>
              <a:gd name="connsiteX18-877" fmla="*/ 0 w 3239999"/>
              <a:gd name="connsiteY18-878" fmla="*/ 3032924 h 3032924"/>
              <a:gd name="connsiteX19-879" fmla="*/ 0 w 3239999"/>
              <a:gd name="connsiteY19-880" fmla="*/ 738345 h 3032924"/>
              <a:gd name="connsiteX20-881" fmla="*/ 102477 w 3239999"/>
              <a:gd name="connsiteY20-882" fmla="*/ 738345 h 3032924"/>
              <a:gd name="connsiteX21-883" fmla="*/ 102477 w 3239999"/>
              <a:gd name="connsiteY21-884" fmla="*/ 428517 h 3032924"/>
              <a:gd name="connsiteX22-885" fmla="*/ 385229 w 3239999"/>
              <a:gd name="connsiteY22-886" fmla="*/ 430441 h 3032924"/>
              <a:gd name="connsiteX23-887" fmla="*/ 386326 w 3239999"/>
              <a:gd name="connsiteY23-888" fmla="*/ 91100 h 3032924"/>
              <a:gd name="connsiteX24-889" fmla="*/ 833935 w 3239999"/>
              <a:gd name="connsiteY24-890" fmla="*/ 22 h 3032924"/>
              <a:gd name="connsiteX25-891" fmla="*/ 1576606 w 3239999"/>
              <a:gd name="connsiteY25-892" fmla="*/ 402054 h 3032924"/>
              <a:gd name="connsiteX26-893" fmla="*/ 1576606 w 3239999"/>
              <a:gd name="connsiteY26-894" fmla="*/ 430441 h 3032924"/>
              <a:gd name="connsiteX27-895" fmla="*/ 1576606 w 3239999"/>
              <a:gd name="connsiteY27-896" fmla="*/ 526981 h 3032924"/>
              <a:gd name="connsiteX28-897" fmla="*/ 1576606 w 3239999"/>
              <a:gd name="connsiteY28-898" fmla="*/ 2765302 h 3032924"/>
              <a:gd name="connsiteX29-899" fmla="*/ 378630 w 3239999"/>
              <a:gd name="connsiteY29-900" fmla="*/ 2472117 h 3032924"/>
              <a:gd name="connsiteX30-901" fmla="*/ 384918 w 3239999"/>
              <a:gd name="connsiteY30-902" fmla="*/ 526981 h 3032924"/>
              <a:gd name="connsiteX31-903" fmla="*/ 239143 w 3239999"/>
              <a:gd name="connsiteY31-904" fmla="*/ 526981 h 3032924"/>
              <a:gd name="connsiteX32-905" fmla="*/ 239143 w 3239999"/>
              <a:gd name="connsiteY32-906" fmla="*/ 2776423 h 3032924"/>
              <a:gd name="connsiteX33-907" fmla="*/ 1576606 w 3239999"/>
              <a:gd name="connsiteY33-908" fmla="*/ 2776423 h 3032924"/>
              <a:gd name="connsiteX34-909" fmla="*/ 1668046 w 3239999"/>
              <a:gd name="connsiteY34-910" fmla="*/ 2869642 h 3032924"/>
              <a:gd name="connsiteX0-911" fmla="*/ 1576606 w 3239999"/>
              <a:gd name="connsiteY0-912" fmla="*/ 2778202 h 3032924"/>
              <a:gd name="connsiteX1-913" fmla="*/ 1663394 w 3239999"/>
              <a:gd name="connsiteY1-914" fmla="*/ 2778202 h 3032924"/>
              <a:gd name="connsiteX2-915" fmla="*/ 1663394 w 3239999"/>
              <a:gd name="connsiteY2-916" fmla="*/ 2776423 h 3032924"/>
              <a:gd name="connsiteX3-917" fmla="*/ 3000856 w 3239999"/>
              <a:gd name="connsiteY3-918" fmla="*/ 2776423 h 3032924"/>
              <a:gd name="connsiteX4-919" fmla="*/ 3000856 w 3239999"/>
              <a:gd name="connsiteY4-920" fmla="*/ 526981 h 3032924"/>
              <a:gd name="connsiteX5-921" fmla="*/ 2855082 w 3239999"/>
              <a:gd name="connsiteY5-922" fmla="*/ 526981 h 3032924"/>
              <a:gd name="connsiteX6-923" fmla="*/ 2861369 w 3239999"/>
              <a:gd name="connsiteY6-924" fmla="*/ 2472117 h 3032924"/>
              <a:gd name="connsiteX7-925" fmla="*/ 1663394 w 3239999"/>
              <a:gd name="connsiteY7-926" fmla="*/ 2765302 h 3032924"/>
              <a:gd name="connsiteX8-927" fmla="*/ 1663394 w 3239999"/>
              <a:gd name="connsiteY8-928" fmla="*/ 526981 h 3032924"/>
              <a:gd name="connsiteX9-929" fmla="*/ 1663394 w 3239999"/>
              <a:gd name="connsiteY9-930" fmla="*/ 430441 h 3032924"/>
              <a:gd name="connsiteX10-931" fmla="*/ 1663394 w 3239999"/>
              <a:gd name="connsiteY10-932" fmla="*/ 402054 h 3032924"/>
              <a:gd name="connsiteX11-933" fmla="*/ 2406065 w 3239999"/>
              <a:gd name="connsiteY11-934" fmla="*/ 22 h 3032924"/>
              <a:gd name="connsiteX12-935" fmla="*/ 2853673 w 3239999"/>
              <a:gd name="connsiteY12-936" fmla="*/ 91100 h 3032924"/>
              <a:gd name="connsiteX13-937" fmla="*/ 2854770 w 3239999"/>
              <a:gd name="connsiteY13-938" fmla="*/ 430441 h 3032924"/>
              <a:gd name="connsiteX14-939" fmla="*/ 3120669 w 3239999"/>
              <a:gd name="connsiteY14-940" fmla="*/ 428517 h 3032924"/>
              <a:gd name="connsiteX15-941" fmla="*/ 3120669 w 3239999"/>
              <a:gd name="connsiteY15-942" fmla="*/ 738345 h 3032924"/>
              <a:gd name="connsiteX16-943" fmla="*/ 3239999 w 3239999"/>
              <a:gd name="connsiteY16-944" fmla="*/ 738345 h 3032924"/>
              <a:gd name="connsiteX17-945" fmla="*/ 3239999 w 3239999"/>
              <a:gd name="connsiteY17-946" fmla="*/ 3032924 h 3032924"/>
              <a:gd name="connsiteX18-947" fmla="*/ 0 w 3239999"/>
              <a:gd name="connsiteY18-948" fmla="*/ 3032924 h 3032924"/>
              <a:gd name="connsiteX19-949" fmla="*/ 0 w 3239999"/>
              <a:gd name="connsiteY19-950" fmla="*/ 738345 h 3032924"/>
              <a:gd name="connsiteX20-951" fmla="*/ 102477 w 3239999"/>
              <a:gd name="connsiteY20-952" fmla="*/ 738345 h 3032924"/>
              <a:gd name="connsiteX21-953" fmla="*/ 102477 w 3239999"/>
              <a:gd name="connsiteY21-954" fmla="*/ 428517 h 3032924"/>
              <a:gd name="connsiteX22-955" fmla="*/ 385229 w 3239999"/>
              <a:gd name="connsiteY22-956" fmla="*/ 430441 h 3032924"/>
              <a:gd name="connsiteX23-957" fmla="*/ 386326 w 3239999"/>
              <a:gd name="connsiteY23-958" fmla="*/ 91100 h 3032924"/>
              <a:gd name="connsiteX24-959" fmla="*/ 833935 w 3239999"/>
              <a:gd name="connsiteY24-960" fmla="*/ 22 h 3032924"/>
              <a:gd name="connsiteX25-961" fmla="*/ 1576606 w 3239999"/>
              <a:gd name="connsiteY25-962" fmla="*/ 402054 h 3032924"/>
              <a:gd name="connsiteX26-963" fmla="*/ 1576606 w 3239999"/>
              <a:gd name="connsiteY26-964" fmla="*/ 430441 h 3032924"/>
              <a:gd name="connsiteX27-965" fmla="*/ 1576606 w 3239999"/>
              <a:gd name="connsiteY27-966" fmla="*/ 526981 h 3032924"/>
              <a:gd name="connsiteX28-967" fmla="*/ 1576606 w 3239999"/>
              <a:gd name="connsiteY28-968" fmla="*/ 2765302 h 3032924"/>
              <a:gd name="connsiteX29-969" fmla="*/ 378630 w 3239999"/>
              <a:gd name="connsiteY29-970" fmla="*/ 2472117 h 3032924"/>
              <a:gd name="connsiteX30-971" fmla="*/ 384918 w 3239999"/>
              <a:gd name="connsiteY30-972" fmla="*/ 526981 h 3032924"/>
              <a:gd name="connsiteX31-973" fmla="*/ 239143 w 3239999"/>
              <a:gd name="connsiteY31-974" fmla="*/ 526981 h 3032924"/>
              <a:gd name="connsiteX32-975" fmla="*/ 239143 w 3239999"/>
              <a:gd name="connsiteY32-976" fmla="*/ 2776423 h 3032924"/>
              <a:gd name="connsiteX33-977" fmla="*/ 1576606 w 3239999"/>
              <a:gd name="connsiteY33-978" fmla="*/ 2776423 h 3032924"/>
              <a:gd name="connsiteX34-979" fmla="*/ 1668046 w 3239999"/>
              <a:gd name="connsiteY34-980" fmla="*/ 2869642 h 3032924"/>
              <a:gd name="connsiteX0-981" fmla="*/ 1576606 w 3239999"/>
              <a:gd name="connsiteY0-982" fmla="*/ 2778202 h 3032924"/>
              <a:gd name="connsiteX1-983" fmla="*/ 1663394 w 3239999"/>
              <a:gd name="connsiteY1-984" fmla="*/ 2778202 h 3032924"/>
              <a:gd name="connsiteX2-985" fmla="*/ 1663394 w 3239999"/>
              <a:gd name="connsiteY2-986" fmla="*/ 2776423 h 3032924"/>
              <a:gd name="connsiteX3-987" fmla="*/ 3000856 w 3239999"/>
              <a:gd name="connsiteY3-988" fmla="*/ 2776423 h 3032924"/>
              <a:gd name="connsiteX4-989" fmla="*/ 3000856 w 3239999"/>
              <a:gd name="connsiteY4-990" fmla="*/ 526981 h 3032924"/>
              <a:gd name="connsiteX5-991" fmla="*/ 2855082 w 3239999"/>
              <a:gd name="connsiteY5-992" fmla="*/ 526981 h 3032924"/>
              <a:gd name="connsiteX6-993" fmla="*/ 2861369 w 3239999"/>
              <a:gd name="connsiteY6-994" fmla="*/ 2472117 h 3032924"/>
              <a:gd name="connsiteX7-995" fmla="*/ 1663394 w 3239999"/>
              <a:gd name="connsiteY7-996" fmla="*/ 2765302 h 3032924"/>
              <a:gd name="connsiteX8-997" fmla="*/ 1663394 w 3239999"/>
              <a:gd name="connsiteY8-998" fmla="*/ 526981 h 3032924"/>
              <a:gd name="connsiteX9-999" fmla="*/ 1663394 w 3239999"/>
              <a:gd name="connsiteY9-1000" fmla="*/ 430441 h 3032924"/>
              <a:gd name="connsiteX10-1001" fmla="*/ 1663394 w 3239999"/>
              <a:gd name="connsiteY10-1002" fmla="*/ 402054 h 3032924"/>
              <a:gd name="connsiteX11-1003" fmla="*/ 2406065 w 3239999"/>
              <a:gd name="connsiteY11-1004" fmla="*/ 22 h 3032924"/>
              <a:gd name="connsiteX12-1005" fmla="*/ 2853673 w 3239999"/>
              <a:gd name="connsiteY12-1006" fmla="*/ 91100 h 3032924"/>
              <a:gd name="connsiteX13-1007" fmla="*/ 2854770 w 3239999"/>
              <a:gd name="connsiteY13-1008" fmla="*/ 430441 h 3032924"/>
              <a:gd name="connsiteX14-1009" fmla="*/ 3120669 w 3239999"/>
              <a:gd name="connsiteY14-1010" fmla="*/ 428517 h 3032924"/>
              <a:gd name="connsiteX15-1011" fmla="*/ 3120669 w 3239999"/>
              <a:gd name="connsiteY15-1012" fmla="*/ 738345 h 3032924"/>
              <a:gd name="connsiteX16-1013" fmla="*/ 3239999 w 3239999"/>
              <a:gd name="connsiteY16-1014" fmla="*/ 738345 h 3032924"/>
              <a:gd name="connsiteX17-1015" fmla="*/ 3239999 w 3239999"/>
              <a:gd name="connsiteY17-1016" fmla="*/ 3032924 h 3032924"/>
              <a:gd name="connsiteX18-1017" fmla="*/ 0 w 3239999"/>
              <a:gd name="connsiteY18-1018" fmla="*/ 3032924 h 3032924"/>
              <a:gd name="connsiteX19-1019" fmla="*/ 0 w 3239999"/>
              <a:gd name="connsiteY19-1020" fmla="*/ 738345 h 3032924"/>
              <a:gd name="connsiteX20-1021" fmla="*/ 102477 w 3239999"/>
              <a:gd name="connsiteY20-1022" fmla="*/ 738345 h 3032924"/>
              <a:gd name="connsiteX21-1023" fmla="*/ 102477 w 3239999"/>
              <a:gd name="connsiteY21-1024" fmla="*/ 428517 h 3032924"/>
              <a:gd name="connsiteX22-1025" fmla="*/ 385229 w 3239999"/>
              <a:gd name="connsiteY22-1026" fmla="*/ 430441 h 3032924"/>
              <a:gd name="connsiteX23-1027" fmla="*/ 386326 w 3239999"/>
              <a:gd name="connsiteY23-1028" fmla="*/ 91100 h 3032924"/>
              <a:gd name="connsiteX24-1029" fmla="*/ 833935 w 3239999"/>
              <a:gd name="connsiteY24-1030" fmla="*/ 22 h 3032924"/>
              <a:gd name="connsiteX25-1031" fmla="*/ 1576606 w 3239999"/>
              <a:gd name="connsiteY25-1032" fmla="*/ 402054 h 3032924"/>
              <a:gd name="connsiteX26-1033" fmla="*/ 1576606 w 3239999"/>
              <a:gd name="connsiteY26-1034" fmla="*/ 430441 h 3032924"/>
              <a:gd name="connsiteX27-1035" fmla="*/ 1576606 w 3239999"/>
              <a:gd name="connsiteY27-1036" fmla="*/ 526981 h 3032924"/>
              <a:gd name="connsiteX28-1037" fmla="*/ 1576606 w 3239999"/>
              <a:gd name="connsiteY28-1038" fmla="*/ 2765302 h 3032924"/>
              <a:gd name="connsiteX29-1039" fmla="*/ 378630 w 3239999"/>
              <a:gd name="connsiteY29-1040" fmla="*/ 2472117 h 3032924"/>
              <a:gd name="connsiteX30-1041" fmla="*/ 384918 w 3239999"/>
              <a:gd name="connsiteY30-1042" fmla="*/ 526981 h 3032924"/>
              <a:gd name="connsiteX31-1043" fmla="*/ 239143 w 3239999"/>
              <a:gd name="connsiteY31-1044" fmla="*/ 526981 h 3032924"/>
              <a:gd name="connsiteX32-1045" fmla="*/ 239143 w 3239999"/>
              <a:gd name="connsiteY32-1046" fmla="*/ 2776423 h 3032924"/>
              <a:gd name="connsiteX33-1047" fmla="*/ 1576606 w 3239999"/>
              <a:gd name="connsiteY33-1048" fmla="*/ 2776423 h 3032924"/>
              <a:gd name="connsiteX34-1049" fmla="*/ 1668046 w 3239999"/>
              <a:gd name="connsiteY34-1050" fmla="*/ 2869642 h 3032924"/>
              <a:gd name="connsiteX0-1051" fmla="*/ 1576606 w 3239999"/>
              <a:gd name="connsiteY0-1052" fmla="*/ 2778202 h 3032924"/>
              <a:gd name="connsiteX1-1053" fmla="*/ 1663394 w 3239999"/>
              <a:gd name="connsiteY1-1054" fmla="*/ 2778202 h 3032924"/>
              <a:gd name="connsiteX2-1055" fmla="*/ 1663394 w 3239999"/>
              <a:gd name="connsiteY2-1056" fmla="*/ 2776423 h 3032924"/>
              <a:gd name="connsiteX3-1057" fmla="*/ 3000856 w 3239999"/>
              <a:gd name="connsiteY3-1058" fmla="*/ 2776423 h 3032924"/>
              <a:gd name="connsiteX4-1059" fmla="*/ 3000856 w 3239999"/>
              <a:gd name="connsiteY4-1060" fmla="*/ 526981 h 3032924"/>
              <a:gd name="connsiteX5-1061" fmla="*/ 2855082 w 3239999"/>
              <a:gd name="connsiteY5-1062" fmla="*/ 526981 h 3032924"/>
              <a:gd name="connsiteX6-1063" fmla="*/ 2861369 w 3239999"/>
              <a:gd name="connsiteY6-1064" fmla="*/ 2472117 h 3032924"/>
              <a:gd name="connsiteX7-1065" fmla="*/ 1663394 w 3239999"/>
              <a:gd name="connsiteY7-1066" fmla="*/ 2765302 h 3032924"/>
              <a:gd name="connsiteX8-1067" fmla="*/ 1663394 w 3239999"/>
              <a:gd name="connsiteY8-1068" fmla="*/ 526981 h 3032924"/>
              <a:gd name="connsiteX9-1069" fmla="*/ 1663394 w 3239999"/>
              <a:gd name="connsiteY9-1070" fmla="*/ 430441 h 3032924"/>
              <a:gd name="connsiteX10-1071" fmla="*/ 1663394 w 3239999"/>
              <a:gd name="connsiteY10-1072" fmla="*/ 402054 h 3032924"/>
              <a:gd name="connsiteX11-1073" fmla="*/ 2406065 w 3239999"/>
              <a:gd name="connsiteY11-1074" fmla="*/ 22 h 3032924"/>
              <a:gd name="connsiteX12-1075" fmla="*/ 2853673 w 3239999"/>
              <a:gd name="connsiteY12-1076" fmla="*/ 91100 h 3032924"/>
              <a:gd name="connsiteX13-1077" fmla="*/ 2854770 w 3239999"/>
              <a:gd name="connsiteY13-1078" fmla="*/ 430441 h 3032924"/>
              <a:gd name="connsiteX14-1079" fmla="*/ 3120669 w 3239999"/>
              <a:gd name="connsiteY14-1080" fmla="*/ 428517 h 3032924"/>
              <a:gd name="connsiteX15-1081" fmla="*/ 3120669 w 3239999"/>
              <a:gd name="connsiteY15-1082" fmla="*/ 738345 h 3032924"/>
              <a:gd name="connsiteX16-1083" fmla="*/ 3239999 w 3239999"/>
              <a:gd name="connsiteY16-1084" fmla="*/ 738345 h 3032924"/>
              <a:gd name="connsiteX17-1085" fmla="*/ 3239999 w 3239999"/>
              <a:gd name="connsiteY17-1086" fmla="*/ 3032924 h 3032924"/>
              <a:gd name="connsiteX18-1087" fmla="*/ 0 w 3239999"/>
              <a:gd name="connsiteY18-1088" fmla="*/ 3032924 h 3032924"/>
              <a:gd name="connsiteX19-1089" fmla="*/ 0 w 3239999"/>
              <a:gd name="connsiteY19-1090" fmla="*/ 738345 h 3032924"/>
              <a:gd name="connsiteX20-1091" fmla="*/ 102477 w 3239999"/>
              <a:gd name="connsiteY20-1092" fmla="*/ 738345 h 3032924"/>
              <a:gd name="connsiteX21-1093" fmla="*/ 102477 w 3239999"/>
              <a:gd name="connsiteY21-1094" fmla="*/ 428517 h 3032924"/>
              <a:gd name="connsiteX22-1095" fmla="*/ 385229 w 3239999"/>
              <a:gd name="connsiteY22-1096" fmla="*/ 430441 h 3032924"/>
              <a:gd name="connsiteX23-1097" fmla="*/ 386326 w 3239999"/>
              <a:gd name="connsiteY23-1098" fmla="*/ 91100 h 3032924"/>
              <a:gd name="connsiteX24-1099" fmla="*/ 833935 w 3239999"/>
              <a:gd name="connsiteY24-1100" fmla="*/ 22 h 3032924"/>
              <a:gd name="connsiteX25-1101" fmla="*/ 1576606 w 3239999"/>
              <a:gd name="connsiteY25-1102" fmla="*/ 402054 h 3032924"/>
              <a:gd name="connsiteX26-1103" fmla="*/ 1576606 w 3239999"/>
              <a:gd name="connsiteY26-1104" fmla="*/ 430441 h 3032924"/>
              <a:gd name="connsiteX27-1105" fmla="*/ 1576606 w 3239999"/>
              <a:gd name="connsiteY27-1106" fmla="*/ 526981 h 3032924"/>
              <a:gd name="connsiteX28-1107" fmla="*/ 1576606 w 3239999"/>
              <a:gd name="connsiteY28-1108" fmla="*/ 2765302 h 3032924"/>
              <a:gd name="connsiteX29-1109" fmla="*/ 378630 w 3239999"/>
              <a:gd name="connsiteY29-1110" fmla="*/ 2472117 h 3032924"/>
              <a:gd name="connsiteX30-1111" fmla="*/ 384918 w 3239999"/>
              <a:gd name="connsiteY30-1112" fmla="*/ 526981 h 3032924"/>
              <a:gd name="connsiteX31-1113" fmla="*/ 239143 w 3239999"/>
              <a:gd name="connsiteY31-1114" fmla="*/ 526981 h 3032924"/>
              <a:gd name="connsiteX32-1115" fmla="*/ 239143 w 3239999"/>
              <a:gd name="connsiteY32-1116" fmla="*/ 2776423 h 3032924"/>
              <a:gd name="connsiteX33-1117" fmla="*/ 1576606 w 3239999"/>
              <a:gd name="connsiteY33-1118" fmla="*/ 2776423 h 3032924"/>
              <a:gd name="connsiteX0-1119" fmla="*/ 1576606 w 3239999"/>
              <a:gd name="connsiteY0-1120" fmla="*/ 2778202 h 3032924"/>
              <a:gd name="connsiteX1-1121" fmla="*/ 1663394 w 3239999"/>
              <a:gd name="connsiteY1-1122" fmla="*/ 2778202 h 3032924"/>
              <a:gd name="connsiteX2-1123" fmla="*/ 1663394 w 3239999"/>
              <a:gd name="connsiteY2-1124" fmla="*/ 2776423 h 3032924"/>
              <a:gd name="connsiteX3-1125" fmla="*/ 3000856 w 3239999"/>
              <a:gd name="connsiteY3-1126" fmla="*/ 2776423 h 3032924"/>
              <a:gd name="connsiteX4-1127" fmla="*/ 3000856 w 3239999"/>
              <a:gd name="connsiteY4-1128" fmla="*/ 526981 h 3032924"/>
              <a:gd name="connsiteX5-1129" fmla="*/ 2855082 w 3239999"/>
              <a:gd name="connsiteY5-1130" fmla="*/ 526981 h 3032924"/>
              <a:gd name="connsiteX6-1131" fmla="*/ 2861369 w 3239999"/>
              <a:gd name="connsiteY6-1132" fmla="*/ 2472117 h 3032924"/>
              <a:gd name="connsiteX7-1133" fmla="*/ 1663394 w 3239999"/>
              <a:gd name="connsiteY7-1134" fmla="*/ 2765302 h 3032924"/>
              <a:gd name="connsiteX8-1135" fmla="*/ 1663394 w 3239999"/>
              <a:gd name="connsiteY8-1136" fmla="*/ 526981 h 3032924"/>
              <a:gd name="connsiteX9-1137" fmla="*/ 1663394 w 3239999"/>
              <a:gd name="connsiteY9-1138" fmla="*/ 430441 h 3032924"/>
              <a:gd name="connsiteX10-1139" fmla="*/ 1663394 w 3239999"/>
              <a:gd name="connsiteY10-1140" fmla="*/ 402054 h 3032924"/>
              <a:gd name="connsiteX11-1141" fmla="*/ 2406065 w 3239999"/>
              <a:gd name="connsiteY11-1142" fmla="*/ 22 h 3032924"/>
              <a:gd name="connsiteX12-1143" fmla="*/ 2853673 w 3239999"/>
              <a:gd name="connsiteY12-1144" fmla="*/ 91100 h 3032924"/>
              <a:gd name="connsiteX13-1145" fmla="*/ 2854770 w 3239999"/>
              <a:gd name="connsiteY13-1146" fmla="*/ 430441 h 3032924"/>
              <a:gd name="connsiteX14-1147" fmla="*/ 3120669 w 3239999"/>
              <a:gd name="connsiteY14-1148" fmla="*/ 428517 h 3032924"/>
              <a:gd name="connsiteX15-1149" fmla="*/ 3120669 w 3239999"/>
              <a:gd name="connsiteY15-1150" fmla="*/ 738345 h 3032924"/>
              <a:gd name="connsiteX16-1151" fmla="*/ 3239999 w 3239999"/>
              <a:gd name="connsiteY16-1152" fmla="*/ 738345 h 3032924"/>
              <a:gd name="connsiteX17-1153" fmla="*/ 3239999 w 3239999"/>
              <a:gd name="connsiteY17-1154" fmla="*/ 3032924 h 3032924"/>
              <a:gd name="connsiteX18-1155" fmla="*/ 0 w 3239999"/>
              <a:gd name="connsiteY18-1156" fmla="*/ 3032924 h 3032924"/>
              <a:gd name="connsiteX19-1157" fmla="*/ 0 w 3239999"/>
              <a:gd name="connsiteY19-1158" fmla="*/ 738345 h 3032924"/>
              <a:gd name="connsiteX20-1159" fmla="*/ 102477 w 3239999"/>
              <a:gd name="connsiteY20-1160" fmla="*/ 738345 h 3032924"/>
              <a:gd name="connsiteX21-1161" fmla="*/ 102477 w 3239999"/>
              <a:gd name="connsiteY21-1162" fmla="*/ 428517 h 3032924"/>
              <a:gd name="connsiteX22-1163" fmla="*/ 385229 w 3239999"/>
              <a:gd name="connsiteY22-1164" fmla="*/ 430441 h 3032924"/>
              <a:gd name="connsiteX23-1165" fmla="*/ 386326 w 3239999"/>
              <a:gd name="connsiteY23-1166" fmla="*/ 91100 h 3032924"/>
              <a:gd name="connsiteX24-1167" fmla="*/ 833935 w 3239999"/>
              <a:gd name="connsiteY24-1168" fmla="*/ 22 h 3032924"/>
              <a:gd name="connsiteX25-1169" fmla="*/ 1576606 w 3239999"/>
              <a:gd name="connsiteY25-1170" fmla="*/ 402054 h 3032924"/>
              <a:gd name="connsiteX26-1171" fmla="*/ 1576606 w 3239999"/>
              <a:gd name="connsiteY26-1172" fmla="*/ 430441 h 3032924"/>
              <a:gd name="connsiteX27-1173" fmla="*/ 1576606 w 3239999"/>
              <a:gd name="connsiteY27-1174" fmla="*/ 526981 h 3032924"/>
              <a:gd name="connsiteX28-1175" fmla="*/ 1576606 w 3239999"/>
              <a:gd name="connsiteY28-1176" fmla="*/ 2765302 h 3032924"/>
              <a:gd name="connsiteX29-1177" fmla="*/ 378630 w 3239999"/>
              <a:gd name="connsiteY29-1178" fmla="*/ 2472117 h 3032924"/>
              <a:gd name="connsiteX30-1179" fmla="*/ 384918 w 3239999"/>
              <a:gd name="connsiteY30-1180" fmla="*/ 526981 h 3032924"/>
              <a:gd name="connsiteX31-1181" fmla="*/ 239143 w 3239999"/>
              <a:gd name="connsiteY31-1182" fmla="*/ 526981 h 3032924"/>
              <a:gd name="connsiteX32-1183" fmla="*/ 239143 w 3239999"/>
              <a:gd name="connsiteY32-1184" fmla="*/ 2776423 h 3032924"/>
              <a:gd name="connsiteX33-1185" fmla="*/ 1576606 w 3239999"/>
              <a:gd name="connsiteY33-1186" fmla="*/ 2776423 h 3032924"/>
              <a:gd name="connsiteX0-1187" fmla="*/ 1576606 w 3239999"/>
              <a:gd name="connsiteY0-1188" fmla="*/ 2778202 h 3032924"/>
              <a:gd name="connsiteX1-1189" fmla="*/ 1663394 w 3239999"/>
              <a:gd name="connsiteY1-1190" fmla="*/ 2778202 h 3032924"/>
              <a:gd name="connsiteX2-1191" fmla="*/ 1663394 w 3239999"/>
              <a:gd name="connsiteY2-1192" fmla="*/ 2776423 h 3032924"/>
              <a:gd name="connsiteX3-1193" fmla="*/ 3000856 w 3239999"/>
              <a:gd name="connsiteY3-1194" fmla="*/ 2776423 h 3032924"/>
              <a:gd name="connsiteX4-1195" fmla="*/ 3000856 w 3239999"/>
              <a:gd name="connsiteY4-1196" fmla="*/ 526981 h 3032924"/>
              <a:gd name="connsiteX5-1197" fmla="*/ 2855082 w 3239999"/>
              <a:gd name="connsiteY5-1198" fmla="*/ 526981 h 3032924"/>
              <a:gd name="connsiteX6-1199" fmla="*/ 2861369 w 3239999"/>
              <a:gd name="connsiteY6-1200" fmla="*/ 2472117 h 3032924"/>
              <a:gd name="connsiteX7-1201" fmla="*/ 1663394 w 3239999"/>
              <a:gd name="connsiteY7-1202" fmla="*/ 2765302 h 3032924"/>
              <a:gd name="connsiteX8-1203" fmla="*/ 1663394 w 3239999"/>
              <a:gd name="connsiteY8-1204" fmla="*/ 526981 h 3032924"/>
              <a:gd name="connsiteX9-1205" fmla="*/ 1663394 w 3239999"/>
              <a:gd name="connsiteY9-1206" fmla="*/ 430441 h 3032924"/>
              <a:gd name="connsiteX10-1207" fmla="*/ 1663394 w 3239999"/>
              <a:gd name="connsiteY10-1208" fmla="*/ 402054 h 3032924"/>
              <a:gd name="connsiteX11-1209" fmla="*/ 2406065 w 3239999"/>
              <a:gd name="connsiteY11-1210" fmla="*/ 22 h 3032924"/>
              <a:gd name="connsiteX12-1211" fmla="*/ 2853673 w 3239999"/>
              <a:gd name="connsiteY12-1212" fmla="*/ 91100 h 3032924"/>
              <a:gd name="connsiteX13-1213" fmla="*/ 2854770 w 3239999"/>
              <a:gd name="connsiteY13-1214" fmla="*/ 430441 h 3032924"/>
              <a:gd name="connsiteX14-1215" fmla="*/ 3120669 w 3239999"/>
              <a:gd name="connsiteY14-1216" fmla="*/ 428517 h 3032924"/>
              <a:gd name="connsiteX15-1217" fmla="*/ 3120669 w 3239999"/>
              <a:gd name="connsiteY15-1218" fmla="*/ 738345 h 3032924"/>
              <a:gd name="connsiteX16-1219" fmla="*/ 3239999 w 3239999"/>
              <a:gd name="connsiteY16-1220" fmla="*/ 738345 h 3032924"/>
              <a:gd name="connsiteX17-1221" fmla="*/ 3239999 w 3239999"/>
              <a:gd name="connsiteY17-1222" fmla="*/ 3032924 h 3032924"/>
              <a:gd name="connsiteX18-1223" fmla="*/ 0 w 3239999"/>
              <a:gd name="connsiteY18-1224" fmla="*/ 3032924 h 3032924"/>
              <a:gd name="connsiteX19-1225" fmla="*/ 0 w 3239999"/>
              <a:gd name="connsiteY19-1226" fmla="*/ 738345 h 3032924"/>
              <a:gd name="connsiteX20-1227" fmla="*/ 102477 w 3239999"/>
              <a:gd name="connsiteY20-1228" fmla="*/ 738345 h 3032924"/>
              <a:gd name="connsiteX21-1229" fmla="*/ 102477 w 3239999"/>
              <a:gd name="connsiteY21-1230" fmla="*/ 428517 h 3032924"/>
              <a:gd name="connsiteX22-1231" fmla="*/ 385229 w 3239999"/>
              <a:gd name="connsiteY22-1232" fmla="*/ 430441 h 3032924"/>
              <a:gd name="connsiteX23-1233" fmla="*/ 386326 w 3239999"/>
              <a:gd name="connsiteY23-1234" fmla="*/ 91100 h 3032924"/>
              <a:gd name="connsiteX24-1235" fmla="*/ 833935 w 3239999"/>
              <a:gd name="connsiteY24-1236" fmla="*/ 22 h 3032924"/>
              <a:gd name="connsiteX25-1237" fmla="*/ 1576606 w 3239999"/>
              <a:gd name="connsiteY25-1238" fmla="*/ 402054 h 3032924"/>
              <a:gd name="connsiteX26-1239" fmla="*/ 1576606 w 3239999"/>
              <a:gd name="connsiteY26-1240" fmla="*/ 430441 h 3032924"/>
              <a:gd name="connsiteX27-1241" fmla="*/ 1576606 w 3239999"/>
              <a:gd name="connsiteY27-1242" fmla="*/ 526981 h 3032924"/>
              <a:gd name="connsiteX28-1243" fmla="*/ 1576606 w 3239999"/>
              <a:gd name="connsiteY28-1244" fmla="*/ 2765302 h 3032924"/>
              <a:gd name="connsiteX29-1245" fmla="*/ 378630 w 3239999"/>
              <a:gd name="connsiteY29-1246" fmla="*/ 2472117 h 3032924"/>
              <a:gd name="connsiteX30-1247" fmla="*/ 384918 w 3239999"/>
              <a:gd name="connsiteY30-1248" fmla="*/ 526981 h 3032924"/>
              <a:gd name="connsiteX31-1249" fmla="*/ 239143 w 3239999"/>
              <a:gd name="connsiteY31-1250" fmla="*/ 526981 h 3032924"/>
              <a:gd name="connsiteX32-1251" fmla="*/ 239143 w 3239999"/>
              <a:gd name="connsiteY32-1252" fmla="*/ 2776423 h 3032924"/>
              <a:gd name="connsiteX33-1253" fmla="*/ 1576606 w 3239999"/>
              <a:gd name="connsiteY33-1254" fmla="*/ 2776423 h 3032924"/>
              <a:gd name="connsiteX0-1255" fmla="*/ 1576606 w 3239999"/>
              <a:gd name="connsiteY0-1256" fmla="*/ 2778202 h 3032924"/>
              <a:gd name="connsiteX1-1257" fmla="*/ 1663394 w 3239999"/>
              <a:gd name="connsiteY1-1258" fmla="*/ 2778202 h 3032924"/>
              <a:gd name="connsiteX2-1259" fmla="*/ 1663394 w 3239999"/>
              <a:gd name="connsiteY2-1260" fmla="*/ 2776423 h 3032924"/>
              <a:gd name="connsiteX3-1261" fmla="*/ 3000856 w 3239999"/>
              <a:gd name="connsiteY3-1262" fmla="*/ 2776423 h 3032924"/>
              <a:gd name="connsiteX4-1263" fmla="*/ 3000856 w 3239999"/>
              <a:gd name="connsiteY4-1264" fmla="*/ 526981 h 3032924"/>
              <a:gd name="connsiteX5-1265" fmla="*/ 2855082 w 3239999"/>
              <a:gd name="connsiteY5-1266" fmla="*/ 526981 h 3032924"/>
              <a:gd name="connsiteX6-1267" fmla="*/ 2861369 w 3239999"/>
              <a:gd name="connsiteY6-1268" fmla="*/ 2472117 h 3032924"/>
              <a:gd name="connsiteX7-1269" fmla="*/ 1663394 w 3239999"/>
              <a:gd name="connsiteY7-1270" fmla="*/ 2765302 h 3032924"/>
              <a:gd name="connsiteX8-1271" fmla="*/ 1663394 w 3239999"/>
              <a:gd name="connsiteY8-1272" fmla="*/ 526981 h 3032924"/>
              <a:gd name="connsiteX9-1273" fmla="*/ 1663394 w 3239999"/>
              <a:gd name="connsiteY9-1274" fmla="*/ 430441 h 3032924"/>
              <a:gd name="connsiteX10-1275" fmla="*/ 1663394 w 3239999"/>
              <a:gd name="connsiteY10-1276" fmla="*/ 402054 h 3032924"/>
              <a:gd name="connsiteX11-1277" fmla="*/ 2406065 w 3239999"/>
              <a:gd name="connsiteY11-1278" fmla="*/ 22 h 3032924"/>
              <a:gd name="connsiteX12-1279" fmla="*/ 2853673 w 3239999"/>
              <a:gd name="connsiteY12-1280" fmla="*/ 91100 h 3032924"/>
              <a:gd name="connsiteX13-1281" fmla="*/ 2854770 w 3239999"/>
              <a:gd name="connsiteY13-1282" fmla="*/ 430441 h 3032924"/>
              <a:gd name="connsiteX14-1283" fmla="*/ 3120669 w 3239999"/>
              <a:gd name="connsiteY14-1284" fmla="*/ 428517 h 3032924"/>
              <a:gd name="connsiteX15-1285" fmla="*/ 3120669 w 3239999"/>
              <a:gd name="connsiteY15-1286" fmla="*/ 738345 h 3032924"/>
              <a:gd name="connsiteX16-1287" fmla="*/ 3239999 w 3239999"/>
              <a:gd name="connsiteY16-1288" fmla="*/ 738345 h 3032924"/>
              <a:gd name="connsiteX17-1289" fmla="*/ 3239999 w 3239999"/>
              <a:gd name="connsiteY17-1290" fmla="*/ 3032924 h 3032924"/>
              <a:gd name="connsiteX18-1291" fmla="*/ 0 w 3239999"/>
              <a:gd name="connsiteY18-1292" fmla="*/ 3032924 h 3032924"/>
              <a:gd name="connsiteX19-1293" fmla="*/ 0 w 3239999"/>
              <a:gd name="connsiteY19-1294" fmla="*/ 738345 h 3032924"/>
              <a:gd name="connsiteX20-1295" fmla="*/ 102477 w 3239999"/>
              <a:gd name="connsiteY20-1296" fmla="*/ 738345 h 3032924"/>
              <a:gd name="connsiteX21-1297" fmla="*/ 102477 w 3239999"/>
              <a:gd name="connsiteY21-1298" fmla="*/ 428517 h 3032924"/>
              <a:gd name="connsiteX22-1299" fmla="*/ 385229 w 3239999"/>
              <a:gd name="connsiteY22-1300" fmla="*/ 430441 h 3032924"/>
              <a:gd name="connsiteX23-1301" fmla="*/ 386326 w 3239999"/>
              <a:gd name="connsiteY23-1302" fmla="*/ 91100 h 3032924"/>
              <a:gd name="connsiteX24-1303" fmla="*/ 833935 w 3239999"/>
              <a:gd name="connsiteY24-1304" fmla="*/ 22 h 3032924"/>
              <a:gd name="connsiteX25-1305" fmla="*/ 1576606 w 3239999"/>
              <a:gd name="connsiteY25-1306" fmla="*/ 402054 h 3032924"/>
              <a:gd name="connsiteX26-1307" fmla="*/ 1576606 w 3239999"/>
              <a:gd name="connsiteY26-1308" fmla="*/ 430441 h 3032924"/>
              <a:gd name="connsiteX27-1309" fmla="*/ 1576606 w 3239999"/>
              <a:gd name="connsiteY27-1310" fmla="*/ 526981 h 3032924"/>
              <a:gd name="connsiteX28-1311" fmla="*/ 1576606 w 3239999"/>
              <a:gd name="connsiteY28-1312" fmla="*/ 2765302 h 3032924"/>
              <a:gd name="connsiteX29-1313" fmla="*/ 378630 w 3239999"/>
              <a:gd name="connsiteY29-1314" fmla="*/ 2472117 h 3032924"/>
              <a:gd name="connsiteX30-1315" fmla="*/ 384918 w 3239999"/>
              <a:gd name="connsiteY30-1316" fmla="*/ 526981 h 3032924"/>
              <a:gd name="connsiteX31-1317" fmla="*/ 239143 w 3239999"/>
              <a:gd name="connsiteY31-1318" fmla="*/ 526981 h 3032924"/>
              <a:gd name="connsiteX32-1319" fmla="*/ 239143 w 3239999"/>
              <a:gd name="connsiteY32-1320" fmla="*/ 2776423 h 3032924"/>
              <a:gd name="connsiteX33-1321" fmla="*/ 1576606 w 3239999"/>
              <a:gd name="connsiteY33-1322" fmla="*/ 2776423 h 3032924"/>
              <a:gd name="connsiteX0-1323" fmla="*/ 1576606 w 3239999"/>
              <a:gd name="connsiteY0-1324" fmla="*/ 2778202 h 3032924"/>
              <a:gd name="connsiteX1-1325" fmla="*/ 1663394 w 3239999"/>
              <a:gd name="connsiteY1-1326" fmla="*/ 2778202 h 3032924"/>
              <a:gd name="connsiteX2-1327" fmla="*/ 1663394 w 3239999"/>
              <a:gd name="connsiteY2-1328" fmla="*/ 2776423 h 3032924"/>
              <a:gd name="connsiteX3-1329" fmla="*/ 3000856 w 3239999"/>
              <a:gd name="connsiteY3-1330" fmla="*/ 2776423 h 3032924"/>
              <a:gd name="connsiteX4-1331" fmla="*/ 3000856 w 3239999"/>
              <a:gd name="connsiteY4-1332" fmla="*/ 526981 h 3032924"/>
              <a:gd name="connsiteX5-1333" fmla="*/ 2855082 w 3239999"/>
              <a:gd name="connsiteY5-1334" fmla="*/ 526981 h 3032924"/>
              <a:gd name="connsiteX6-1335" fmla="*/ 2861369 w 3239999"/>
              <a:gd name="connsiteY6-1336" fmla="*/ 2472117 h 3032924"/>
              <a:gd name="connsiteX7-1337" fmla="*/ 1663394 w 3239999"/>
              <a:gd name="connsiteY7-1338" fmla="*/ 2765302 h 3032924"/>
              <a:gd name="connsiteX8-1339" fmla="*/ 1663394 w 3239999"/>
              <a:gd name="connsiteY8-1340" fmla="*/ 526981 h 3032924"/>
              <a:gd name="connsiteX9-1341" fmla="*/ 1663394 w 3239999"/>
              <a:gd name="connsiteY9-1342" fmla="*/ 430441 h 3032924"/>
              <a:gd name="connsiteX10-1343" fmla="*/ 1663394 w 3239999"/>
              <a:gd name="connsiteY10-1344" fmla="*/ 402054 h 3032924"/>
              <a:gd name="connsiteX11-1345" fmla="*/ 2406065 w 3239999"/>
              <a:gd name="connsiteY11-1346" fmla="*/ 22 h 3032924"/>
              <a:gd name="connsiteX12-1347" fmla="*/ 2853673 w 3239999"/>
              <a:gd name="connsiteY12-1348" fmla="*/ 91100 h 3032924"/>
              <a:gd name="connsiteX13-1349" fmla="*/ 2854770 w 3239999"/>
              <a:gd name="connsiteY13-1350" fmla="*/ 430441 h 3032924"/>
              <a:gd name="connsiteX14-1351" fmla="*/ 3120669 w 3239999"/>
              <a:gd name="connsiteY14-1352" fmla="*/ 428517 h 3032924"/>
              <a:gd name="connsiteX15-1353" fmla="*/ 3120669 w 3239999"/>
              <a:gd name="connsiteY15-1354" fmla="*/ 738345 h 3032924"/>
              <a:gd name="connsiteX16-1355" fmla="*/ 3239999 w 3239999"/>
              <a:gd name="connsiteY16-1356" fmla="*/ 738345 h 3032924"/>
              <a:gd name="connsiteX17-1357" fmla="*/ 3239999 w 3239999"/>
              <a:gd name="connsiteY17-1358" fmla="*/ 3032924 h 3032924"/>
              <a:gd name="connsiteX18-1359" fmla="*/ 0 w 3239999"/>
              <a:gd name="connsiteY18-1360" fmla="*/ 3032924 h 3032924"/>
              <a:gd name="connsiteX19-1361" fmla="*/ 0 w 3239999"/>
              <a:gd name="connsiteY19-1362" fmla="*/ 738345 h 3032924"/>
              <a:gd name="connsiteX20-1363" fmla="*/ 102477 w 3239999"/>
              <a:gd name="connsiteY20-1364" fmla="*/ 738345 h 3032924"/>
              <a:gd name="connsiteX21-1365" fmla="*/ 102477 w 3239999"/>
              <a:gd name="connsiteY21-1366" fmla="*/ 428517 h 3032924"/>
              <a:gd name="connsiteX22-1367" fmla="*/ 385229 w 3239999"/>
              <a:gd name="connsiteY22-1368" fmla="*/ 430441 h 3032924"/>
              <a:gd name="connsiteX23-1369" fmla="*/ 386326 w 3239999"/>
              <a:gd name="connsiteY23-1370" fmla="*/ 91100 h 3032924"/>
              <a:gd name="connsiteX24-1371" fmla="*/ 833935 w 3239999"/>
              <a:gd name="connsiteY24-1372" fmla="*/ 22 h 3032924"/>
              <a:gd name="connsiteX25-1373" fmla="*/ 1576606 w 3239999"/>
              <a:gd name="connsiteY25-1374" fmla="*/ 402054 h 3032924"/>
              <a:gd name="connsiteX26-1375" fmla="*/ 1576606 w 3239999"/>
              <a:gd name="connsiteY26-1376" fmla="*/ 430441 h 3032924"/>
              <a:gd name="connsiteX27-1377" fmla="*/ 1576606 w 3239999"/>
              <a:gd name="connsiteY27-1378" fmla="*/ 526981 h 3032924"/>
              <a:gd name="connsiteX28-1379" fmla="*/ 1576606 w 3239999"/>
              <a:gd name="connsiteY28-1380" fmla="*/ 2765302 h 3032924"/>
              <a:gd name="connsiteX29-1381" fmla="*/ 378630 w 3239999"/>
              <a:gd name="connsiteY29-1382" fmla="*/ 2472117 h 3032924"/>
              <a:gd name="connsiteX30-1383" fmla="*/ 384918 w 3239999"/>
              <a:gd name="connsiteY30-1384" fmla="*/ 526981 h 3032924"/>
              <a:gd name="connsiteX31-1385" fmla="*/ 239143 w 3239999"/>
              <a:gd name="connsiteY31-1386" fmla="*/ 526981 h 3032924"/>
              <a:gd name="connsiteX32-1387" fmla="*/ 229618 w 3239999"/>
              <a:gd name="connsiteY32-1388" fmla="*/ 2690698 h 3032924"/>
              <a:gd name="connsiteX33-1389" fmla="*/ 1576606 w 3239999"/>
              <a:gd name="connsiteY33-1390" fmla="*/ 2776423 h 3032924"/>
              <a:gd name="connsiteX0-1391" fmla="*/ 1576606 w 3239999"/>
              <a:gd name="connsiteY0-1392" fmla="*/ 2778202 h 3032924"/>
              <a:gd name="connsiteX1-1393" fmla="*/ 1663394 w 3239999"/>
              <a:gd name="connsiteY1-1394" fmla="*/ 2778202 h 3032924"/>
              <a:gd name="connsiteX2-1395" fmla="*/ 1663394 w 3239999"/>
              <a:gd name="connsiteY2-1396" fmla="*/ 2776423 h 3032924"/>
              <a:gd name="connsiteX3-1397" fmla="*/ 2991331 w 3239999"/>
              <a:gd name="connsiteY3-1398" fmla="*/ 2709748 h 3032924"/>
              <a:gd name="connsiteX4-1399" fmla="*/ 3000856 w 3239999"/>
              <a:gd name="connsiteY4-1400" fmla="*/ 526981 h 3032924"/>
              <a:gd name="connsiteX5-1401" fmla="*/ 2855082 w 3239999"/>
              <a:gd name="connsiteY5-1402" fmla="*/ 526981 h 3032924"/>
              <a:gd name="connsiteX6-1403" fmla="*/ 2861369 w 3239999"/>
              <a:gd name="connsiteY6-1404" fmla="*/ 2472117 h 3032924"/>
              <a:gd name="connsiteX7-1405" fmla="*/ 1663394 w 3239999"/>
              <a:gd name="connsiteY7-1406" fmla="*/ 2765302 h 3032924"/>
              <a:gd name="connsiteX8-1407" fmla="*/ 1663394 w 3239999"/>
              <a:gd name="connsiteY8-1408" fmla="*/ 526981 h 3032924"/>
              <a:gd name="connsiteX9-1409" fmla="*/ 1663394 w 3239999"/>
              <a:gd name="connsiteY9-1410" fmla="*/ 430441 h 3032924"/>
              <a:gd name="connsiteX10-1411" fmla="*/ 1663394 w 3239999"/>
              <a:gd name="connsiteY10-1412" fmla="*/ 402054 h 3032924"/>
              <a:gd name="connsiteX11-1413" fmla="*/ 2406065 w 3239999"/>
              <a:gd name="connsiteY11-1414" fmla="*/ 22 h 3032924"/>
              <a:gd name="connsiteX12-1415" fmla="*/ 2853673 w 3239999"/>
              <a:gd name="connsiteY12-1416" fmla="*/ 91100 h 3032924"/>
              <a:gd name="connsiteX13-1417" fmla="*/ 2854770 w 3239999"/>
              <a:gd name="connsiteY13-1418" fmla="*/ 430441 h 3032924"/>
              <a:gd name="connsiteX14-1419" fmla="*/ 3120669 w 3239999"/>
              <a:gd name="connsiteY14-1420" fmla="*/ 428517 h 3032924"/>
              <a:gd name="connsiteX15-1421" fmla="*/ 3120669 w 3239999"/>
              <a:gd name="connsiteY15-1422" fmla="*/ 738345 h 3032924"/>
              <a:gd name="connsiteX16-1423" fmla="*/ 3239999 w 3239999"/>
              <a:gd name="connsiteY16-1424" fmla="*/ 738345 h 3032924"/>
              <a:gd name="connsiteX17-1425" fmla="*/ 3239999 w 3239999"/>
              <a:gd name="connsiteY17-1426" fmla="*/ 3032924 h 3032924"/>
              <a:gd name="connsiteX18-1427" fmla="*/ 0 w 3239999"/>
              <a:gd name="connsiteY18-1428" fmla="*/ 3032924 h 3032924"/>
              <a:gd name="connsiteX19-1429" fmla="*/ 0 w 3239999"/>
              <a:gd name="connsiteY19-1430" fmla="*/ 738345 h 3032924"/>
              <a:gd name="connsiteX20-1431" fmla="*/ 102477 w 3239999"/>
              <a:gd name="connsiteY20-1432" fmla="*/ 738345 h 3032924"/>
              <a:gd name="connsiteX21-1433" fmla="*/ 102477 w 3239999"/>
              <a:gd name="connsiteY21-1434" fmla="*/ 428517 h 3032924"/>
              <a:gd name="connsiteX22-1435" fmla="*/ 385229 w 3239999"/>
              <a:gd name="connsiteY22-1436" fmla="*/ 430441 h 3032924"/>
              <a:gd name="connsiteX23-1437" fmla="*/ 386326 w 3239999"/>
              <a:gd name="connsiteY23-1438" fmla="*/ 91100 h 3032924"/>
              <a:gd name="connsiteX24-1439" fmla="*/ 833935 w 3239999"/>
              <a:gd name="connsiteY24-1440" fmla="*/ 22 h 3032924"/>
              <a:gd name="connsiteX25-1441" fmla="*/ 1576606 w 3239999"/>
              <a:gd name="connsiteY25-1442" fmla="*/ 402054 h 3032924"/>
              <a:gd name="connsiteX26-1443" fmla="*/ 1576606 w 3239999"/>
              <a:gd name="connsiteY26-1444" fmla="*/ 430441 h 3032924"/>
              <a:gd name="connsiteX27-1445" fmla="*/ 1576606 w 3239999"/>
              <a:gd name="connsiteY27-1446" fmla="*/ 526981 h 3032924"/>
              <a:gd name="connsiteX28-1447" fmla="*/ 1576606 w 3239999"/>
              <a:gd name="connsiteY28-1448" fmla="*/ 2765302 h 3032924"/>
              <a:gd name="connsiteX29-1449" fmla="*/ 378630 w 3239999"/>
              <a:gd name="connsiteY29-1450" fmla="*/ 2472117 h 3032924"/>
              <a:gd name="connsiteX30-1451" fmla="*/ 384918 w 3239999"/>
              <a:gd name="connsiteY30-1452" fmla="*/ 526981 h 3032924"/>
              <a:gd name="connsiteX31-1453" fmla="*/ 239143 w 3239999"/>
              <a:gd name="connsiteY31-1454" fmla="*/ 526981 h 3032924"/>
              <a:gd name="connsiteX32-1455" fmla="*/ 229618 w 3239999"/>
              <a:gd name="connsiteY32-1456" fmla="*/ 2690698 h 3032924"/>
              <a:gd name="connsiteX33-1457" fmla="*/ 1576606 w 3239999"/>
              <a:gd name="connsiteY33-1458" fmla="*/ 2776423 h 303292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6035712" y="1993294"/>
            <a:ext cx="5245190" cy="52322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ko-K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r>
              <a:rPr lang="en-US" altLang="ko-K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</a:t>
            </a:r>
            <a:r>
              <a:rPr lang="vi-VN" altLang="ko-K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ko-K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altLang="ko-K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(1928 – 2005)</a:t>
            </a:r>
            <a:endParaRPr lang="ko-KR" alt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" name="Picture 2" descr="Káº¿t quáº£ hÃ¬nh áº£nh cho viá»n phÆ°Æ¡ng">
            <a:extLst>
              <a:ext uri="{FF2B5EF4-FFF2-40B4-BE49-F238E27FC236}">
                <a16:creationId xmlns:a16="http://schemas.microsoft.com/office/drawing/2014/main" id="{63D78FC6-9C8A-4477-8CD1-E1A57EBF4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09" y="2341263"/>
            <a:ext cx="2506901" cy="317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C4A988F9-7CE8-46AA-8C6E-12830C996CA2}"/>
              </a:ext>
            </a:extLst>
          </p:cNvPr>
          <p:cNvSpPr txBox="1"/>
          <p:nvPr/>
        </p:nvSpPr>
        <p:spPr>
          <a:xfrm>
            <a:off x="6035712" y="3094381"/>
            <a:ext cx="5245190" cy="52322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ko-K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ko-K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An </a:t>
            </a:r>
            <a:r>
              <a:rPr lang="en-US" altLang="ko-K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endParaRPr lang="ko-KR" alt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ED0A83F-F04C-491B-B860-5278571E042C}"/>
              </a:ext>
            </a:extLst>
          </p:cNvPr>
          <p:cNvSpPr txBox="1"/>
          <p:nvPr/>
        </p:nvSpPr>
        <p:spPr>
          <a:xfrm>
            <a:off x="6035710" y="4008141"/>
            <a:ext cx="6096001" cy="954107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ko-K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ko-K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ko-K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altLang="ko-K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ko-K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ko-K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altLang="ko-K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ko-K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ko-K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ko-K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ko-K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ko-K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ko-K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ko-K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altLang="ko-K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ko-K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ko-KR" alt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2025706-A87B-4EE0-9F93-409C97B44435}"/>
              </a:ext>
            </a:extLst>
          </p:cNvPr>
          <p:cNvSpPr txBox="1"/>
          <p:nvPr/>
        </p:nvSpPr>
        <p:spPr>
          <a:xfrm>
            <a:off x="6025899" y="5150807"/>
            <a:ext cx="6096001" cy="954107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ko-K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ko-K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ko-K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ko-K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ko-K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altLang="ko-K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ko-K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altLang="ko-K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ko-K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ko-K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ko-K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ko-K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mộng</a:t>
            </a:r>
            <a:r>
              <a:rPr lang="en-US" altLang="ko-K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ko-KR" alt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9" grpId="0"/>
      <p:bldP spid="72" grpId="0"/>
      <p:bldP spid="73" grpId="0"/>
      <p:bldP spid="7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FE6C62A3-D3D8-47CD-A47D-5B9ECBE8DC11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8" b="9448"/>
          <a:stretch>
            <a:fillRect/>
          </a:stretch>
        </p:blipFill>
        <p:spPr>
          <a:xfrm>
            <a:off x="905691" y="1825115"/>
            <a:ext cx="2269640" cy="3022629"/>
          </a:xfrm>
        </p:spPr>
      </p:pic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BC89D07-D85E-412E-A7AC-531A4998E931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7" b="6977"/>
          <a:stretch>
            <a:fillRect/>
          </a:stretch>
        </p:blipFill>
        <p:spPr>
          <a:xfrm>
            <a:off x="3615156" y="1825114"/>
            <a:ext cx="2269640" cy="3022629"/>
          </a:xfrm>
        </p:spPr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3D5E5E8A-4D58-43E3-85A4-90F03A068D70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4" r="19454"/>
          <a:stretch>
            <a:fillRect/>
          </a:stretch>
        </p:blipFill>
        <p:spPr>
          <a:xfrm>
            <a:off x="6324600" y="1825625"/>
            <a:ext cx="2270125" cy="3022600"/>
          </a:xfrm>
        </p:spPr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77958E2C-1FC8-4768-BFB4-F38897C73F77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5" r="23145"/>
          <a:stretch>
            <a:fillRect/>
          </a:stretch>
        </p:blipFill>
        <p:spPr>
          <a:xfrm>
            <a:off x="9034463" y="1825625"/>
            <a:ext cx="2270125" cy="3013075"/>
          </a:xfrm>
        </p:spPr>
      </p:pic>
      <p:sp>
        <p:nvSpPr>
          <p:cNvPr id="99" name="Rectangle 98"/>
          <p:cNvSpPr/>
          <p:nvPr/>
        </p:nvSpPr>
        <p:spPr>
          <a:xfrm>
            <a:off x="905691" y="4958836"/>
            <a:ext cx="2269892" cy="1211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1200">
              <a:latin typeface="+mn-lt"/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3615176" y="4940360"/>
            <a:ext cx="2269892" cy="1229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1200">
              <a:latin typeface="+mn-lt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6324642" y="4958836"/>
            <a:ext cx="2269892" cy="1211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1200">
              <a:latin typeface="+mn-lt"/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9034106" y="4958834"/>
            <a:ext cx="2269892" cy="1211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1200">
              <a:latin typeface="+mn-lt"/>
            </a:endParaRPr>
          </a:p>
        </p:txBody>
      </p:sp>
      <p:sp>
        <p:nvSpPr>
          <p:cNvPr id="56" name="Text Placeholder 17"/>
          <p:cNvSpPr txBox="1"/>
          <p:nvPr/>
        </p:nvSpPr>
        <p:spPr>
          <a:xfrm>
            <a:off x="1131657" y="5204001"/>
            <a:ext cx="1715870" cy="559987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 Placeholder 18"/>
          <p:cNvSpPr txBox="1"/>
          <p:nvPr/>
        </p:nvSpPr>
        <p:spPr>
          <a:xfrm>
            <a:off x="3967704" y="5345208"/>
            <a:ext cx="1703424" cy="300314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ko-KR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endParaRPr lang="en-US" altLang="ko-KR" sz="24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 Placeholder 17"/>
          <p:cNvSpPr txBox="1"/>
          <p:nvPr/>
        </p:nvSpPr>
        <p:spPr>
          <a:xfrm>
            <a:off x="6686405" y="5165240"/>
            <a:ext cx="1536839" cy="709089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Text Placeholder 18"/>
          <p:cNvSpPr txBox="1"/>
          <p:nvPr/>
        </p:nvSpPr>
        <p:spPr>
          <a:xfrm>
            <a:off x="9202179" y="5262081"/>
            <a:ext cx="1890167" cy="448093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ko-KR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sp>
        <p:nvSpPr>
          <p:cNvPr id="33" name="Right Triangle 32"/>
          <p:cNvSpPr/>
          <p:nvPr/>
        </p:nvSpPr>
        <p:spPr>
          <a:xfrm>
            <a:off x="905691" y="3696036"/>
            <a:ext cx="1151709" cy="1151709"/>
          </a:xfrm>
          <a:prstGeom prst="rtTriangle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ight Triangle 72"/>
          <p:cNvSpPr/>
          <p:nvPr/>
        </p:nvSpPr>
        <p:spPr>
          <a:xfrm>
            <a:off x="3607190" y="3686800"/>
            <a:ext cx="1151709" cy="1151709"/>
          </a:xfrm>
          <a:prstGeom prst="rtTriangle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Right Triangle 73"/>
          <p:cNvSpPr/>
          <p:nvPr/>
        </p:nvSpPr>
        <p:spPr>
          <a:xfrm>
            <a:off x="6327157" y="3705271"/>
            <a:ext cx="1151709" cy="1151709"/>
          </a:xfrm>
          <a:prstGeom prst="rtTriangle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5" name="Right Triangle 94"/>
          <p:cNvSpPr/>
          <p:nvPr/>
        </p:nvSpPr>
        <p:spPr>
          <a:xfrm>
            <a:off x="9037089" y="3696032"/>
            <a:ext cx="1151709" cy="1151709"/>
          </a:xfrm>
          <a:prstGeom prst="rtTriangle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16"/>
          <p:cNvSpPr/>
          <p:nvPr/>
        </p:nvSpPr>
        <p:spPr>
          <a:xfrm rot="2700000">
            <a:off x="3862051" y="4351686"/>
            <a:ext cx="245088" cy="439397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2" name="Rectangle 9"/>
          <p:cNvSpPr/>
          <p:nvPr/>
        </p:nvSpPr>
        <p:spPr>
          <a:xfrm>
            <a:off x="1101518" y="4338618"/>
            <a:ext cx="331913" cy="310700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-1" fmla="*/ 833935 w 3239999"/>
              <a:gd name="connsiteY0-2" fmla="*/ 22 h 3032924"/>
              <a:gd name="connsiteX1-3" fmla="*/ 1576606 w 3239999"/>
              <a:gd name="connsiteY1-4" fmla="*/ 402054 h 3032924"/>
              <a:gd name="connsiteX2-5" fmla="*/ 1576606 w 3239999"/>
              <a:gd name="connsiteY2-6" fmla="*/ 430441 h 3032924"/>
              <a:gd name="connsiteX3-7" fmla="*/ 1576606 w 3239999"/>
              <a:gd name="connsiteY3-8" fmla="*/ 526981 h 3032924"/>
              <a:gd name="connsiteX4-9" fmla="*/ 1576606 w 3239999"/>
              <a:gd name="connsiteY4-10" fmla="*/ 2765302 h 3032924"/>
              <a:gd name="connsiteX5-11" fmla="*/ 378630 w 3239999"/>
              <a:gd name="connsiteY5-12" fmla="*/ 2472117 h 3032924"/>
              <a:gd name="connsiteX6-13" fmla="*/ 384918 w 3239999"/>
              <a:gd name="connsiteY6-14" fmla="*/ 526981 h 3032924"/>
              <a:gd name="connsiteX7-15" fmla="*/ 239143 w 3239999"/>
              <a:gd name="connsiteY7-16" fmla="*/ 526981 h 3032924"/>
              <a:gd name="connsiteX8-17" fmla="*/ 239143 w 3239999"/>
              <a:gd name="connsiteY8-18" fmla="*/ 2776423 h 3032924"/>
              <a:gd name="connsiteX9-19" fmla="*/ 1576606 w 3239999"/>
              <a:gd name="connsiteY9-20" fmla="*/ 2776423 h 3032924"/>
              <a:gd name="connsiteX10-21" fmla="*/ 1576606 w 3239999"/>
              <a:gd name="connsiteY10-22" fmla="*/ 2778202 h 3032924"/>
              <a:gd name="connsiteX11-23" fmla="*/ 1663394 w 3239999"/>
              <a:gd name="connsiteY11-24" fmla="*/ 2778202 h 3032924"/>
              <a:gd name="connsiteX12-25" fmla="*/ 1663394 w 3239999"/>
              <a:gd name="connsiteY12-26" fmla="*/ 2776423 h 3032924"/>
              <a:gd name="connsiteX13-27" fmla="*/ 3000856 w 3239999"/>
              <a:gd name="connsiteY13-28" fmla="*/ 2776423 h 3032924"/>
              <a:gd name="connsiteX14-29" fmla="*/ 3000856 w 3239999"/>
              <a:gd name="connsiteY14-30" fmla="*/ 526981 h 3032924"/>
              <a:gd name="connsiteX15-31" fmla="*/ 2855082 w 3239999"/>
              <a:gd name="connsiteY15-32" fmla="*/ 526981 h 3032924"/>
              <a:gd name="connsiteX16-33" fmla="*/ 2861369 w 3239999"/>
              <a:gd name="connsiteY16-34" fmla="*/ 2472117 h 3032924"/>
              <a:gd name="connsiteX17-35" fmla="*/ 1663394 w 3239999"/>
              <a:gd name="connsiteY17-36" fmla="*/ 2765302 h 3032924"/>
              <a:gd name="connsiteX18-37" fmla="*/ 1663394 w 3239999"/>
              <a:gd name="connsiteY18-38" fmla="*/ 526981 h 3032924"/>
              <a:gd name="connsiteX19-39" fmla="*/ 1663394 w 3239999"/>
              <a:gd name="connsiteY19-40" fmla="*/ 430441 h 3032924"/>
              <a:gd name="connsiteX20-41" fmla="*/ 1663394 w 3239999"/>
              <a:gd name="connsiteY20-42" fmla="*/ 402054 h 3032924"/>
              <a:gd name="connsiteX21-43" fmla="*/ 2406065 w 3239999"/>
              <a:gd name="connsiteY21-44" fmla="*/ 22 h 3032924"/>
              <a:gd name="connsiteX22-45" fmla="*/ 2853673 w 3239999"/>
              <a:gd name="connsiteY22-46" fmla="*/ 91100 h 3032924"/>
              <a:gd name="connsiteX23-47" fmla="*/ 2854770 w 3239999"/>
              <a:gd name="connsiteY23-48" fmla="*/ 430441 h 3032924"/>
              <a:gd name="connsiteX24-49" fmla="*/ 3120669 w 3239999"/>
              <a:gd name="connsiteY24-50" fmla="*/ 428517 h 3032924"/>
              <a:gd name="connsiteX25-51" fmla="*/ 3120669 w 3239999"/>
              <a:gd name="connsiteY25-52" fmla="*/ 738345 h 3032924"/>
              <a:gd name="connsiteX26-53" fmla="*/ 3239999 w 3239999"/>
              <a:gd name="connsiteY26-54" fmla="*/ 738345 h 3032924"/>
              <a:gd name="connsiteX27-55" fmla="*/ 3239999 w 3239999"/>
              <a:gd name="connsiteY27-56" fmla="*/ 3032924 h 3032924"/>
              <a:gd name="connsiteX28-57" fmla="*/ 0 w 3239999"/>
              <a:gd name="connsiteY28-58" fmla="*/ 3032924 h 3032924"/>
              <a:gd name="connsiteX29-59" fmla="*/ 0 w 3239999"/>
              <a:gd name="connsiteY29-60" fmla="*/ 738345 h 3032924"/>
              <a:gd name="connsiteX30-61" fmla="*/ 102477 w 3239999"/>
              <a:gd name="connsiteY30-62" fmla="*/ 738345 h 3032924"/>
              <a:gd name="connsiteX31-63" fmla="*/ 102477 w 3239999"/>
              <a:gd name="connsiteY31-64" fmla="*/ 428517 h 3032924"/>
              <a:gd name="connsiteX32-65" fmla="*/ 385229 w 3239999"/>
              <a:gd name="connsiteY32-66" fmla="*/ 430441 h 3032924"/>
              <a:gd name="connsiteX33-67" fmla="*/ 386326 w 3239999"/>
              <a:gd name="connsiteY33-68" fmla="*/ 91100 h 3032924"/>
              <a:gd name="connsiteX34-69" fmla="*/ 833935 w 3239999"/>
              <a:gd name="connsiteY34-70" fmla="*/ 22 h 3032924"/>
              <a:gd name="connsiteX0-71" fmla="*/ 833935 w 3239999"/>
              <a:gd name="connsiteY0-72" fmla="*/ 22 h 3032924"/>
              <a:gd name="connsiteX1-73" fmla="*/ 1576606 w 3239999"/>
              <a:gd name="connsiteY1-74" fmla="*/ 402054 h 3032924"/>
              <a:gd name="connsiteX2-75" fmla="*/ 1576606 w 3239999"/>
              <a:gd name="connsiteY2-76" fmla="*/ 430441 h 3032924"/>
              <a:gd name="connsiteX3-77" fmla="*/ 1576606 w 3239999"/>
              <a:gd name="connsiteY3-78" fmla="*/ 526981 h 3032924"/>
              <a:gd name="connsiteX4-79" fmla="*/ 1576606 w 3239999"/>
              <a:gd name="connsiteY4-80" fmla="*/ 2765302 h 3032924"/>
              <a:gd name="connsiteX5-81" fmla="*/ 378630 w 3239999"/>
              <a:gd name="connsiteY5-82" fmla="*/ 2472117 h 3032924"/>
              <a:gd name="connsiteX6-83" fmla="*/ 384918 w 3239999"/>
              <a:gd name="connsiteY6-84" fmla="*/ 526981 h 3032924"/>
              <a:gd name="connsiteX7-85" fmla="*/ 239143 w 3239999"/>
              <a:gd name="connsiteY7-86" fmla="*/ 526981 h 3032924"/>
              <a:gd name="connsiteX8-87" fmla="*/ 239143 w 3239999"/>
              <a:gd name="connsiteY8-88" fmla="*/ 2776423 h 3032924"/>
              <a:gd name="connsiteX9-89" fmla="*/ 1576606 w 3239999"/>
              <a:gd name="connsiteY9-90" fmla="*/ 2776423 h 3032924"/>
              <a:gd name="connsiteX10-91" fmla="*/ 1576606 w 3239999"/>
              <a:gd name="connsiteY10-92" fmla="*/ 2778202 h 3032924"/>
              <a:gd name="connsiteX11-93" fmla="*/ 1663394 w 3239999"/>
              <a:gd name="connsiteY11-94" fmla="*/ 2778202 h 3032924"/>
              <a:gd name="connsiteX12-95" fmla="*/ 1663394 w 3239999"/>
              <a:gd name="connsiteY12-96" fmla="*/ 2776423 h 3032924"/>
              <a:gd name="connsiteX13-97" fmla="*/ 3000856 w 3239999"/>
              <a:gd name="connsiteY13-98" fmla="*/ 2776423 h 3032924"/>
              <a:gd name="connsiteX14-99" fmla="*/ 3000856 w 3239999"/>
              <a:gd name="connsiteY14-100" fmla="*/ 526981 h 3032924"/>
              <a:gd name="connsiteX15-101" fmla="*/ 2855082 w 3239999"/>
              <a:gd name="connsiteY15-102" fmla="*/ 526981 h 3032924"/>
              <a:gd name="connsiteX16-103" fmla="*/ 2861369 w 3239999"/>
              <a:gd name="connsiteY16-104" fmla="*/ 2472117 h 3032924"/>
              <a:gd name="connsiteX17-105" fmla="*/ 1663394 w 3239999"/>
              <a:gd name="connsiteY17-106" fmla="*/ 2765302 h 3032924"/>
              <a:gd name="connsiteX18-107" fmla="*/ 1663394 w 3239999"/>
              <a:gd name="connsiteY18-108" fmla="*/ 526981 h 3032924"/>
              <a:gd name="connsiteX19-109" fmla="*/ 1663394 w 3239999"/>
              <a:gd name="connsiteY19-110" fmla="*/ 430441 h 3032924"/>
              <a:gd name="connsiteX20-111" fmla="*/ 1663394 w 3239999"/>
              <a:gd name="connsiteY20-112" fmla="*/ 402054 h 3032924"/>
              <a:gd name="connsiteX21-113" fmla="*/ 2406065 w 3239999"/>
              <a:gd name="connsiteY21-114" fmla="*/ 22 h 3032924"/>
              <a:gd name="connsiteX22-115" fmla="*/ 2853673 w 3239999"/>
              <a:gd name="connsiteY22-116" fmla="*/ 91100 h 3032924"/>
              <a:gd name="connsiteX23-117" fmla="*/ 2854770 w 3239999"/>
              <a:gd name="connsiteY23-118" fmla="*/ 430441 h 3032924"/>
              <a:gd name="connsiteX24-119" fmla="*/ 3120669 w 3239999"/>
              <a:gd name="connsiteY24-120" fmla="*/ 428517 h 3032924"/>
              <a:gd name="connsiteX25-121" fmla="*/ 3120669 w 3239999"/>
              <a:gd name="connsiteY25-122" fmla="*/ 738345 h 3032924"/>
              <a:gd name="connsiteX26-123" fmla="*/ 3239999 w 3239999"/>
              <a:gd name="connsiteY26-124" fmla="*/ 738345 h 3032924"/>
              <a:gd name="connsiteX27-125" fmla="*/ 3239999 w 3239999"/>
              <a:gd name="connsiteY27-126" fmla="*/ 3032924 h 3032924"/>
              <a:gd name="connsiteX28-127" fmla="*/ 0 w 3239999"/>
              <a:gd name="connsiteY28-128" fmla="*/ 3032924 h 3032924"/>
              <a:gd name="connsiteX29-129" fmla="*/ 0 w 3239999"/>
              <a:gd name="connsiteY29-130" fmla="*/ 738345 h 3032924"/>
              <a:gd name="connsiteX30-131" fmla="*/ 102477 w 3239999"/>
              <a:gd name="connsiteY30-132" fmla="*/ 738345 h 3032924"/>
              <a:gd name="connsiteX31-133" fmla="*/ 102477 w 3239999"/>
              <a:gd name="connsiteY31-134" fmla="*/ 428517 h 3032924"/>
              <a:gd name="connsiteX32-135" fmla="*/ 385229 w 3239999"/>
              <a:gd name="connsiteY32-136" fmla="*/ 430441 h 3032924"/>
              <a:gd name="connsiteX33-137" fmla="*/ 386326 w 3239999"/>
              <a:gd name="connsiteY33-138" fmla="*/ 91100 h 3032924"/>
              <a:gd name="connsiteX34-139" fmla="*/ 833935 w 3239999"/>
              <a:gd name="connsiteY34-140" fmla="*/ 22 h 3032924"/>
              <a:gd name="connsiteX0-141" fmla="*/ 1576606 w 3239999"/>
              <a:gd name="connsiteY0-142" fmla="*/ 2778202 h 3032924"/>
              <a:gd name="connsiteX1-143" fmla="*/ 1663394 w 3239999"/>
              <a:gd name="connsiteY1-144" fmla="*/ 2778202 h 3032924"/>
              <a:gd name="connsiteX2-145" fmla="*/ 1663394 w 3239999"/>
              <a:gd name="connsiteY2-146" fmla="*/ 2776423 h 3032924"/>
              <a:gd name="connsiteX3-147" fmla="*/ 3000856 w 3239999"/>
              <a:gd name="connsiteY3-148" fmla="*/ 2776423 h 3032924"/>
              <a:gd name="connsiteX4-149" fmla="*/ 3000856 w 3239999"/>
              <a:gd name="connsiteY4-150" fmla="*/ 526981 h 3032924"/>
              <a:gd name="connsiteX5-151" fmla="*/ 2855082 w 3239999"/>
              <a:gd name="connsiteY5-152" fmla="*/ 526981 h 3032924"/>
              <a:gd name="connsiteX6-153" fmla="*/ 2861369 w 3239999"/>
              <a:gd name="connsiteY6-154" fmla="*/ 2472117 h 3032924"/>
              <a:gd name="connsiteX7-155" fmla="*/ 1663394 w 3239999"/>
              <a:gd name="connsiteY7-156" fmla="*/ 2765302 h 3032924"/>
              <a:gd name="connsiteX8-157" fmla="*/ 1663394 w 3239999"/>
              <a:gd name="connsiteY8-158" fmla="*/ 526981 h 3032924"/>
              <a:gd name="connsiteX9-159" fmla="*/ 1663394 w 3239999"/>
              <a:gd name="connsiteY9-160" fmla="*/ 430441 h 3032924"/>
              <a:gd name="connsiteX10-161" fmla="*/ 1663394 w 3239999"/>
              <a:gd name="connsiteY10-162" fmla="*/ 402054 h 3032924"/>
              <a:gd name="connsiteX11-163" fmla="*/ 2406065 w 3239999"/>
              <a:gd name="connsiteY11-164" fmla="*/ 22 h 3032924"/>
              <a:gd name="connsiteX12-165" fmla="*/ 2853673 w 3239999"/>
              <a:gd name="connsiteY12-166" fmla="*/ 91100 h 3032924"/>
              <a:gd name="connsiteX13-167" fmla="*/ 2854770 w 3239999"/>
              <a:gd name="connsiteY13-168" fmla="*/ 430441 h 3032924"/>
              <a:gd name="connsiteX14-169" fmla="*/ 3120669 w 3239999"/>
              <a:gd name="connsiteY14-170" fmla="*/ 428517 h 3032924"/>
              <a:gd name="connsiteX15-171" fmla="*/ 3120669 w 3239999"/>
              <a:gd name="connsiteY15-172" fmla="*/ 738345 h 3032924"/>
              <a:gd name="connsiteX16-173" fmla="*/ 3239999 w 3239999"/>
              <a:gd name="connsiteY16-174" fmla="*/ 738345 h 3032924"/>
              <a:gd name="connsiteX17-175" fmla="*/ 3239999 w 3239999"/>
              <a:gd name="connsiteY17-176" fmla="*/ 3032924 h 3032924"/>
              <a:gd name="connsiteX18-177" fmla="*/ 0 w 3239999"/>
              <a:gd name="connsiteY18-178" fmla="*/ 3032924 h 3032924"/>
              <a:gd name="connsiteX19-179" fmla="*/ 0 w 3239999"/>
              <a:gd name="connsiteY19-180" fmla="*/ 738345 h 3032924"/>
              <a:gd name="connsiteX20-181" fmla="*/ 102477 w 3239999"/>
              <a:gd name="connsiteY20-182" fmla="*/ 738345 h 3032924"/>
              <a:gd name="connsiteX21-183" fmla="*/ 102477 w 3239999"/>
              <a:gd name="connsiteY21-184" fmla="*/ 428517 h 3032924"/>
              <a:gd name="connsiteX22-185" fmla="*/ 385229 w 3239999"/>
              <a:gd name="connsiteY22-186" fmla="*/ 430441 h 3032924"/>
              <a:gd name="connsiteX23-187" fmla="*/ 386326 w 3239999"/>
              <a:gd name="connsiteY23-188" fmla="*/ 91100 h 3032924"/>
              <a:gd name="connsiteX24-189" fmla="*/ 833935 w 3239999"/>
              <a:gd name="connsiteY24-190" fmla="*/ 22 h 3032924"/>
              <a:gd name="connsiteX25-191" fmla="*/ 1576606 w 3239999"/>
              <a:gd name="connsiteY25-192" fmla="*/ 402054 h 3032924"/>
              <a:gd name="connsiteX26-193" fmla="*/ 1576606 w 3239999"/>
              <a:gd name="connsiteY26-194" fmla="*/ 430441 h 3032924"/>
              <a:gd name="connsiteX27-195" fmla="*/ 1576606 w 3239999"/>
              <a:gd name="connsiteY27-196" fmla="*/ 526981 h 3032924"/>
              <a:gd name="connsiteX28-197" fmla="*/ 1576606 w 3239999"/>
              <a:gd name="connsiteY28-198" fmla="*/ 2765302 h 3032924"/>
              <a:gd name="connsiteX29-199" fmla="*/ 378630 w 3239999"/>
              <a:gd name="connsiteY29-200" fmla="*/ 2472117 h 3032924"/>
              <a:gd name="connsiteX30-201" fmla="*/ 384918 w 3239999"/>
              <a:gd name="connsiteY30-202" fmla="*/ 526981 h 3032924"/>
              <a:gd name="connsiteX31-203" fmla="*/ 239143 w 3239999"/>
              <a:gd name="connsiteY31-204" fmla="*/ 526981 h 3032924"/>
              <a:gd name="connsiteX32-205" fmla="*/ 239143 w 3239999"/>
              <a:gd name="connsiteY32-206" fmla="*/ 2776423 h 3032924"/>
              <a:gd name="connsiteX33-207" fmla="*/ 1576606 w 3239999"/>
              <a:gd name="connsiteY33-208" fmla="*/ 2776423 h 3032924"/>
              <a:gd name="connsiteX34-209" fmla="*/ 1668046 w 3239999"/>
              <a:gd name="connsiteY34-210" fmla="*/ 2869642 h 3032924"/>
              <a:gd name="connsiteX0-211" fmla="*/ 1576606 w 3239999"/>
              <a:gd name="connsiteY0-212" fmla="*/ 2778202 h 3032924"/>
              <a:gd name="connsiteX1-213" fmla="*/ 1663394 w 3239999"/>
              <a:gd name="connsiteY1-214" fmla="*/ 2778202 h 3032924"/>
              <a:gd name="connsiteX2-215" fmla="*/ 1663394 w 3239999"/>
              <a:gd name="connsiteY2-216" fmla="*/ 2776423 h 3032924"/>
              <a:gd name="connsiteX3-217" fmla="*/ 3000856 w 3239999"/>
              <a:gd name="connsiteY3-218" fmla="*/ 2776423 h 3032924"/>
              <a:gd name="connsiteX4-219" fmla="*/ 3000856 w 3239999"/>
              <a:gd name="connsiteY4-220" fmla="*/ 526981 h 3032924"/>
              <a:gd name="connsiteX5-221" fmla="*/ 2855082 w 3239999"/>
              <a:gd name="connsiteY5-222" fmla="*/ 526981 h 3032924"/>
              <a:gd name="connsiteX6-223" fmla="*/ 2861369 w 3239999"/>
              <a:gd name="connsiteY6-224" fmla="*/ 2472117 h 3032924"/>
              <a:gd name="connsiteX7-225" fmla="*/ 1663394 w 3239999"/>
              <a:gd name="connsiteY7-226" fmla="*/ 2765302 h 3032924"/>
              <a:gd name="connsiteX8-227" fmla="*/ 1663394 w 3239999"/>
              <a:gd name="connsiteY8-228" fmla="*/ 526981 h 3032924"/>
              <a:gd name="connsiteX9-229" fmla="*/ 1663394 w 3239999"/>
              <a:gd name="connsiteY9-230" fmla="*/ 430441 h 3032924"/>
              <a:gd name="connsiteX10-231" fmla="*/ 1663394 w 3239999"/>
              <a:gd name="connsiteY10-232" fmla="*/ 402054 h 3032924"/>
              <a:gd name="connsiteX11-233" fmla="*/ 2406065 w 3239999"/>
              <a:gd name="connsiteY11-234" fmla="*/ 22 h 3032924"/>
              <a:gd name="connsiteX12-235" fmla="*/ 2853673 w 3239999"/>
              <a:gd name="connsiteY12-236" fmla="*/ 91100 h 3032924"/>
              <a:gd name="connsiteX13-237" fmla="*/ 2854770 w 3239999"/>
              <a:gd name="connsiteY13-238" fmla="*/ 430441 h 3032924"/>
              <a:gd name="connsiteX14-239" fmla="*/ 3120669 w 3239999"/>
              <a:gd name="connsiteY14-240" fmla="*/ 428517 h 3032924"/>
              <a:gd name="connsiteX15-241" fmla="*/ 3120669 w 3239999"/>
              <a:gd name="connsiteY15-242" fmla="*/ 738345 h 3032924"/>
              <a:gd name="connsiteX16-243" fmla="*/ 3239999 w 3239999"/>
              <a:gd name="connsiteY16-244" fmla="*/ 738345 h 3032924"/>
              <a:gd name="connsiteX17-245" fmla="*/ 3239999 w 3239999"/>
              <a:gd name="connsiteY17-246" fmla="*/ 3032924 h 3032924"/>
              <a:gd name="connsiteX18-247" fmla="*/ 0 w 3239999"/>
              <a:gd name="connsiteY18-248" fmla="*/ 3032924 h 3032924"/>
              <a:gd name="connsiteX19-249" fmla="*/ 0 w 3239999"/>
              <a:gd name="connsiteY19-250" fmla="*/ 738345 h 3032924"/>
              <a:gd name="connsiteX20-251" fmla="*/ 102477 w 3239999"/>
              <a:gd name="connsiteY20-252" fmla="*/ 738345 h 3032924"/>
              <a:gd name="connsiteX21-253" fmla="*/ 102477 w 3239999"/>
              <a:gd name="connsiteY21-254" fmla="*/ 428517 h 3032924"/>
              <a:gd name="connsiteX22-255" fmla="*/ 385229 w 3239999"/>
              <a:gd name="connsiteY22-256" fmla="*/ 430441 h 3032924"/>
              <a:gd name="connsiteX23-257" fmla="*/ 386326 w 3239999"/>
              <a:gd name="connsiteY23-258" fmla="*/ 91100 h 3032924"/>
              <a:gd name="connsiteX24-259" fmla="*/ 833935 w 3239999"/>
              <a:gd name="connsiteY24-260" fmla="*/ 22 h 3032924"/>
              <a:gd name="connsiteX25-261" fmla="*/ 1576606 w 3239999"/>
              <a:gd name="connsiteY25-262" fmla="*/ 402054 h 3032924"/>
              <a:gd name="connsiteX26-263" fmla="*/ 1576606 w 3239999"/>
              <a:gd name="connsiteY26-264" fmla="*/ 430441 h 3032924"/>
              <a:gd name="connsiteX27-265" fmla="*/ 1576606 w 3239999"/>
              <a:gd name="connsiteY27-266" fmla="*/ 526981 h 3032924"/>
              <a:gd name="connsiteX28-267" fmla="*/ 1576606 w 3239999"/>
              <a:gd name="connsiteY28-268" fmla="*/ 2765302 h 3032924"/>
              <a:gd name="connsiteX29-269" fmla="*/ 378630 w 3239999"/>
              <a:gd name="connsiteY29-270" fmla="*/ 2472117 h 3032924"/>
              <a:gd name="connsiteX30-271" fmla="*/ 384918 w 3239999"/>
              <a:gd name="connsiteY30-272" fmla="*/ 526981 h 3032924"/>
              <a:gd name="connsiteX31-273" fmla="*/ 239143 w 3239999"/>
              <a:gd name="connsiteY31-274" fmla="*/ 526981 h 3032924"/>
              <a:gd name="connsiteX32-275" fmla="*/ 239143 w 3239999"/>
              <a:gd name="connsiteY32-276" fmla="*/ 2776423 h 3032924"/>
              <a:gd name="connsiteX33-277" fmla="*/ 1576606 w 3239999"/>
              <a:gd name="connsiteY33-278" fmla="*/ 2776423 h 3032924"/>
              <a:gd name="connsiteX34-279" fmla="*/ 1668046 w 3239999"/>
              <a:gd name="connsiteY34-280" fmla="*/ 2869642 h 3032924"/>
              <a:gd name="connsiteX0-281" fmla="*/ 1576606 w 3239999"/>
              <a:gd name="connsiteY0-282" fmla="*/ 2778202 h 3032924"/>
              <a:gd name="connsiteX1-283" fmla="*/ 1663394 w 3239999"/>
              <a:gd name="connsiteY1-284" fmla="*/ 2778202 h 3032924"/>
              <a:gd name="connsiteX2-285" fmla="*/ 1663394 w 3239999"/>
              <a:gd name="connsiteY2-286" fmla="*/ 2776423 h 3032924"/>
              <a:gd name="connsiteX3-287" fmla="*/ 3000856 w 3239999"/>
              <a:gd name="connsiteY3-288" fmla="*/ 2776423 h 3032924"/>
              <a:gd name="connsiteX4-289" fmla="*/ 3000856 w 3239999"/>
              <a:gd name="connsiteY4-290" fmla="*/ 526981 h 3032924"/>
              <a:gd name="connsiteX5-291" fmla="*/ 2855082 w 3239999"/>
              <a:gd name="connsiteY5-292" fmla="*/ 526981 h 3032924"/>
              <a:gd name="connsiteX6-293" fmla="*/ 2861369 w 3239999"/>
              <a:gd name="connsiteY6-294" fmla="*/ 2472117 h 3032924"/>
              <a:gd name="connsiteX7-295" fmla="*/ 1663394 w 3239999"/>
              <a:gd name="connsiteY7-296" fmla="*/ 2765302 h 3032924"/>
              <a:gd name="connsiteX8-297" fmla="*/ 1663394 w 3239999"/>
              <a:gd name="connsiteY8-298" fmla="*/ 526981 h 3032924"/>
              <a:gd name="connsiteX9-299" fmla="*/ 1663394 w 3239999"/>
              <a:gd name="connsiteY9-300" fmla="*/ 430441 h 3032924"/>
              <a:gd name="connsiteX10-301" fmla="*/ 1663394 w 3239999"/>
              <a:gd name="connsiteY10-302" fmla="*/ 402054 h 3032924"/>
              <a:gd name="connsiteX11-303" fmla="*/ 2406065 w 3239999"/>
              <a:gd name="connsiteY11-304" fmla="*/ 22 h 3032924"/>
              <a:gd name="connsiteX12-305" fmla="*/ 2853673 w 3239999"/>
              <a:gd name="connsiteY12-306" fmla="*/ 91100 h 3032924"/>
              <a:gd name="connsiteX13-307" fmla="*/ 2854770 w 3239999"/>
              <a:gd name="connsiteY13-308" fmla="*/ 430441 h 3032924"/>
              <a:gd name="connsiteX14-309" fmla="*/ 3120669 w 3239999"/>
              <a:gd name="connsiteY14-310" fmla="*/ 428517 h 3032924"/>
              <a:gd name="connsiteX15-311" fmla="*/ 3120669 w 3239999"/>
              <a:gd name="connsiteY15-312" fmla="*/ 738345 h 3032924"/>
              <a:gd name="connsiteX16-313" fmla="*/ 3239999 w 3239999"/>
              <a:gd name="connsiteY16-314" fmla="*/ 738345 h 3032924"/>
              <a:gd name="connsiteX17-315" fmla="*/ 3239999 w 3239999"/>
              <a:gd name="connsiteY17-316" fmla="*/ 3032924 h 3032924"/>
              <a:gd name="connsiteX18-317" fmla="*/ 0 w 3239999"/>
              <a:gd name="connsiteY18-318" fmla="*/ 3032924 h 3032924"/>
              <a:gd name="connsiteX19-319" fmla="*/ 0 w 3239999"/>
              <a:gd name="connsiteY19-320" fmla="*/ 738345 h 3032924"/>
              <a:gd name="connsiteX20-321" fmla="*/ 102477 w 3239999"/>
              <a:gd name="connsiteY20-322" fmla="*/ 738345 h 3032924"/>
              <a:gd name="connsiteX21-323" fmla="*/ 102477 w 3239999"/>
              <a:gd name="connsiteY21-324" fmla="*/ 428517 h 3032924"/>
              <a:gd name="connsiteX22-325" fmla="*/ 385229 w 3239999"/>
              <a:gd name="connsiteY22-326" fmla="*/ 430441 h 3032924"/>
              <a:gd name="connsiteX23-327" fmla="*/ 386326 w 3239999"/>
              <a:gd name="connsiteY23-328" fmla="*/ 91100 h 3032924"/>
              <a:gd name="connsiteX24-329" fmla="*/ 833935 w 3239999"/>
              <a:gd name="connsiteY24-330" fmla="*/ 22 h 3032924"/>
              <a:gd name="connsiteX25-331" fmla="*/ 1576606 w 3239999"/>
              <a:gd name="connsiteY25-332" fmla="*/ 402054 h 3032924"/>
              <a:gd name="connsiteX26-333" fmla="*/ 1576606 w 3239999"/>
              <a:gd name="connsiteY26-334" fmla="*/ 430441 h 3032924"/>
              <a:gd name="connsiteX27-335" fmla="*/ 1576606 w 3239999"/>
              <a:gd name="connsiteY27-336" fmla="*/ 526981 h 3032924"/>
              <a:gd name="connsiteX28-337" fmla="*/ 1576606 w 3239999"/>
              <a:gd name="connsiteY28-338" fmla="*/ 2765302 h 3032924"/>
              <a:gd name="connsiteX29-339" fmla="*/ 378630 w 3239999"/>
              <a:gd name="connsiteY29-340" fmla="*/ 2472117 h 3032924"/>
              <a:gd name="connsiteX30-341" fmla="*/ 384918 w 3239999"/>
              <a:gd name="connsiteY30-342" fmla="*/ 526981 h 3032924"/>
              <a:gd name="connsiteX31-343" fmla="*/ 239143 w 3239999"/>
              <a:gd name="connsiteY31-344" fmla="*/ 526981 h 3032924"/>
              <a:gd name="connsiteX32-345" fmla="*/ 239143 w 3239999"/>
              <a:gd name="connsiteY32-346" fmla="*/ 2776423 h 3032924"/>
              <a:gd name="connsiteX33-347" fmla="*/ 1576606 w 3239999"/>
              <a:gd name="connsiteY33-348" fmla="*/ 2776423 h 3032924"/>
              <a:gd name="connsiteX34-349" fmla="*/ 1668046 w 3239999"/>
              <a:gd name="connsiteY34-350" fmla="*/ 2869642 h 3032924"/>
              <a:gd name="connsiteX0-351" fmla="*/ 1576606 w 3239999"/>
              <a:gd name="connsiteY0-352" fmla="*/ 2778202 h 3032924"/>
              <a:gd name="connsiteX1-353" fmla="*/ 1663394 w 3239999"/>
              <a:gd name="connsiteY1-354" fmla="*/ 2778202 h 3032924"/>
              <a:gd name="connsiteX2-355" fmla="*/ 1663394 w 3239999"/>
              <a:gd name="connsiteY2-356" fmla="*/ 2776423 h 3032924"/>
              <a:gd name="connsiteX3-357" fmla="*/ 3000856 w 3239999"/>
              <a:gd name="connsiteY3-358" fmla="*/ 2776423 h 3032924"/>
              <a:gd name="connsiteX4-359" fmla="*/ 3000856 w 3239999"/>
              <a:gd name="connsiteY4-360" fmla="*/ 526981 h 3032924"/>
              <a:gd name="connsiteX5-361" fmla="*/ 2855082 w 3239999"/>
              <a:gd name="connsiteY5-362" fmla="*/ 526981 h 3032924"/>
              <a:gd name="connsiteX6-363" fmla="*/ 2861369 w 3239999"/>
              <a:gd name="connsiteY6-364" fmla="*/ 2472117 h 3032924"/>
              <a:gd name="connsiteX7-365" fmla="*/ 1663394 w 3239999"/>
              <a:gd name="connsiteY7-366" fmla="*/ 2765302 h 3032924"/>
              <a:gd name="connsiteX8-367" fmla="*/ 1663394 w 3239999"/>
              <a:gd name="connsiteY8-368" fmla="*/ 526981 h 3032924"/>
              <a:gd name="connsiteX9-369" fmla="*/ 1663394 w 3239999"/>
              <a:gd name="connsiteY9-370" fmla="*/ 430441 h 3032924"/>
              <a:gd name="connsiteX10-371" fmla="*/ 1663394 w 3239999"/>
              <a:gd name="connsiteY10-372" fmla="*/ 402054 h 3032924"/>
              <a:gd name="connsiteX11-373" fmla="*/ 2406065 w 3239999"/>
              <a:gd name="connsiteY11-374" fmla="*/ 22 h 3032924"/>
              <a:gd name="connsiteX12-375" fmla="*/ 2853673 w 3239999"/>
              <a:gd name="connsiteY12-376" fmla="*/ 91100 h 3032924"/>
              <a:gd name="connsiteX13-377" fmla="*/ 2854770 w 3239999"/>
              <a:gd name="connsiteY13-378" fmla="*/ 430441 h 3032924"/>
              <a:gd name="connsiteX14-379" fmla="*/ 3120669 w 3239999"/>
              <a:gd name="connsiteY14-380" fmla="*/ 428517 h 3032924"/>
              <a:gd name="connsiteX15-381" fmla="*/ 3120669 w 3239999"/>
              <a:gd name="connsiteY15-382" fmla="*/ 738345 h 3032924"/>
              <a:gd name="connsiteX16-383" fmla="*/ 3239999 w 3239999"/>
              <a:gd name="connsiteY16-384" fmla="*/ 738345 h 3032924"/>
              <a:gd name="connsiteX17-385" fmla="*/ 3239999 w 3239999"/>
              <a:gd name="connsiteY17-386" fmla="*/ 3032924 h 3032924"/>
              <a:gd name="connsiteX18-387" fmla="*/ 0 w 3239999"/>
              <a:gd name="connsiteY18-388" fmla="*/ 3032924 h 3032924"/>
              <a:gd name="connsiteX19-389" fmla="*/ 0 w 3239999"/>
              <a:gd name="connsiteY19-390" fmla="*/ 738345 h 3032924"/>
              <a:gd name="connsiteX20-391" fmla="*/ 102477 w 3239999"/>
              <a:gd name="connsiteY20-392" fmla="*/ 738345 h 3032924"/>
              <a:gd name="connsiteX21-393" fmla="*/ 102477 w 3239999"/>
              <a:gd name="connsiteY21-394" fmla="*/ 428517 h 3032924"/>
              <a:gd name="connsiteX22-395" fmla="*/ 385229 w 3239999"/>
              <a:gd name="connsiteY22-396" fmla="*/ 430441 h 3032924"/>
              <a:gd name="connsiteX23-397" fmla="*/ 386326 w 3239999"/>
              <a:gd name="connsiteY23-398" fmla="*/ 91100 h 3032924"/>
              <a:gd name="connsiteX24-399" fmla="*/ 833935 w 3239999"/>
              <a:gd name="connsiteY24-400" fmla="*/ 22 h 3032924"/>
              <a:gd name="connsiteX25-401" fmla="*/ 1576606 w 3239999"/>
              <a:gd name="connsiteY25-402" fmla="*/ 402054 h 3032924"/>
              <a:gd name="connsiteX26-403" fmla="*/ 1576606 w 3239999"/>
              <a:gd name="connsiteY26-404" fmla="*/ 430441 h 3032924"/>
              <a:gd name="connsiteX27-405" fmla="*/ 1576606 w 3239999"/>
              <a:gd name="connsiteY27-406" fmla="*/ 526981 h 3032924"/>
              <a:gd name="connsiteX28-407" fmla="*/ 1576606 w 3239999"/>
              <a:gd name="connsiteY28-408" fmla="*/ 2765302 h 3032924"/>
              <a:gd name="connsiteX29-409" fmla="*/ 378630 w 3239999"/>
              <a:gd name="connsiteY29-410" fmla="*/ 2472117 h 3032924"/>
              <a:gd name="connsiteX30-411" fmla="*/ 384918 w 3239999"/>
              <a:gd name="connsiteY30-412" fmla="*/ 526981 h 3032924"/>
              <a:gd name="connsiteX31-413" fmla="*/ 239143 w 3239999"/>
              <a:gd name="connsiteY31-414" fmla="*/ 526981 h 3032924"/>
              <a:gd name="connsiteX32-415" fmla="*/ 239143 w 3239999"/>
              <a:gd name="connsiteY32-416" fmla="*/ 2776423 h 3032924"/>
              <a:gd name="connsiteX33-417" fmla="*/ 1576606 w 3239999"/>
              <a:gd name="connsiteY33-418" fmla="*/ 2776423 h 3032924"/>
              <a:gd name="connsiteX34-419" fmla="*/ 1668046 w 3239999"/>
              <a:gd name="connsiteY34-420" fmla="*/ 2869642 h 3032924"/>
              <a:gd name="connsiteX0-421" fmla="*/ 1576606 w 3239999"/>
              <a:gd name="connsiteY0-422" fmla="*/ 2778202 h 3032924"/>
              <a:gd name="connsiteX1-423" fmla="*/ 1663394 w 3239999"/>
              <a:gd name="connsiteY1-424" fmla="*/ 2778202 h 3032924"/>
              <a:gd name="connsiteX2-425" fmla="*/ 1663394 w 3239999"/>
              <a:gd name="connsiteY2-426" fmla="*/ 2776423 h 3032924"/>
              <a:gd name="connsiteX3-427" fmla="*/ 3000856 w 3239999"/>
              <a:gd name="connsiteY3-428" fmla="*/ 2776423 h 3032924"/>
              <a:gd name="connsiteX4-429" fmla="*/ 3000856 w 3239999"/>
              <a:gd name="connsiteY4-430" fmla="*/ 526981 h 3032924"/>
              <a:gd name="connsiteX5-431" fmla="*/ 2855082 w 3239999"/>
              <a:gd name="connsiteY5-432" fmla="*/ 526981 h 3032924"/>
              <a:gd name="connsiteX6-433" fmla="*/ 2861369 w 3239999"/>
              <a:gd name="connsiteY6-434" fmla="*/ 2472117 h 3032924"/>
              <a:gd name="connsiteX7-435" fmla="*/ 1663394 w 3239999"/>
              <a:gd name="connsiteY7-436" fmla="*/ 2765302 h 3032924"/>
              <a:gd name="connsiteX8-437" fmla="*/ 1663394 w 3239999"/>
              <a:gd name="connsiteY8-438" fmla="*/ 526981 h 3032924"/>
              <a:gd name="connsiteX9-439" fmla="*/ 1663394 w 3239999"/>
              <a:gd name="connsiteY9-440" fmla="*/ 430441 h 3032924"/>
              <a:gd name="connsiteX10-441" fmla="*/ 1663394 w 3239999"/>
              <a:gd name="connsiteY10-442" fmla="*/ 402054 h 3032924"/>
              <a:gd name="connsiteX11-443" fmla="*/ 2406065 w 3239999"/>
              <a:gd name="connsiteY11-444" fmla="*/ 22 h 3032924"/>
              <a:gd name="connsiteX12-445" fmla="*/ 2853673 w 3239999"/>
              <a:gd name="connsiteY12-446" fmla="*/ 91100 h 3032924"/>
              <a:gd name="connsiteX13-447" fmla="*/ 2854770 w 3239999"/>
              <a:gd name="connsiteY13-448" fmla="*/ 430441 h 3032924"/>
              <a:gd name="connsiteX14-449" fmla="*/ 3120669 w 3239999"/>
              <a:gd name="connsiteY14-450" fmla="*/ 428517 h 3032924"/>
              <a:gd name="connsiteX15-451" fmla="*/ 3120669 w 3239999"/>
              <a:gd name="connsiteY15-452" fmla="*/ 738345 h 3032924"/>
              <a:gd name="connsiteX16-453" fmla="*/ 3239999 w 3239999"/>
              <a:gd name="connsiteY16-454" fmla="*/ 738345 h 3032924"/>
              <a:gd name="connsiteX17-455" fmla="*/ 3239999 w 3239999"/>
              <a:gd name="connsiteY17-456" fmla="*/ 3032924 h 3032924"/>
              <a:gd name="connsiteX18-457" fmla="*/ 0 w 3239999"/>
              <a:gd name="connsiteY18-458" fmla="*/ 3032924 h 3032924"/>
              <a:gd name="connsiteX19-459" fmla="*/ 0 w 3239999"/>
              <a:gd name="connsiteY19-460" fmla="*/ 738345 h 3032924"/>
              <a:gd name="connsiteX20-461" fmla="*/ 102477 w 3239999"/>
              <a:gd name="connsiteY20-462" fmla="*/ 738345 h 3032924"/>
              <a:gd name="connsiteX21-463" fmla="*/ 102477 w 3239999"/>
              <a:gd name="connsiteY21-464" fmla="*/ 428517 h 3032924"/>
              <a:gd name="connsiteX22-465" fmla="*/ 385229 w 3239999"/>
              <a:gd name="connsiteY22-466" fmla="*/ 430441 h 3032924"/>
              <a:gd name="connsiteX23-467" fmla="*/ 386326 w 3239999"/>
              <a:gd name="connsiteY23-468" fmla="*/ 91100 h 3032924"/>
              <a:gd name="connsiteX24-469" fmla="*/ 833935 w 3239999"/>
              <a:gd name="connsiteY24-470" fmla="*/ 22 h 3032924"/>
              <a:gd name="connsiteX25-471" fmla="*/ 1576606 w 3239999"/>
              <a:gd name="connsiteY25-472" fmla="*/ 402054 h 3032924"/>
              <a:gd name="connsiteX26-473" fmla="*/ 1576606 w 3239999"/>
              <a:gd name="connsiteY26-474" fmla="*/ 430441 h 3032924"/>
              <a:gd name="connsiteX27-475" fmla="*/ 1576606 w 3239999"/>
              <a:gd name="connsiteY27-476" fmla="*/ 526981 h 3032924"/>
              <a:gd name="connsiteX28-477" fmla="*/ 1576606 w 3239999"/>
              <a:gd name="connsiteY28-478" fmla="*/ 2765302 h 3032924"/>
              <a:gd name="connsiteX29-479" fmla="*/ 378630 w 3239999"/>
              <a:gd name="connsiteY29-480" fmla="*/ 2472117 h 3032924"/>
              <a:gd name="connsiteX30-481" fmla="*/ 384918 w 3239999"/>
              <a:gd name="connsiteY30-482" fmla="*/ 526981 h 3032924"/>
              <a:gd name="connsiteX31-483" fmla="*/ 239143 w 3239999"/>
              <a:gd name="connsiteY31-484" fmla="*/ 526981 h 3032924"/>
              <a:gd name="connsiteX32-485" fmla="*/ 239143 w 3239999"/>
              <a:gd name="connsiteY32-486" fmla="*/ 2776423 h 3032924"/>
              <a:gd name="connsiteX33-487" fmla="*/ 1576606 w 3239999"/>
              <a:gd name="connsiteY33-488" fmla="*/ 2776423 h 3032924"/>
              <a:gd name="connsiteX34-489" fmla="*/ 1668046 w 3239999"/>
              <a:gd name="connsiteY34-490" fmla="*/ 2869642 h 3032924"/>
              <a:gd name="connsiteX0-491" fmla="*/ 1576606 w 3239999"/>
              <a:gd name="connsiteY0-492" fmla="*/ 2778202 h 3032924"/>
              <a:gd name="connsiteX1-493" fmla="*/ 1663394 w 3239999"/>
              <a:gd name="connsiteY1-494" fmla="*/ 2778202 h 3032924"/>
              <a:gd name="connsiteX2-495" fmla="*/ 1663394 w 3239999"/>
              <a:gd name="connsiteY2-496" fmla="*/ 2776423 h 3032924"/>
              <a:gd name="connsiteX3-497" fmla="*/ 3000856 w 3239999"/>
              <a:gd name="connsiteY3-498" fmla="*/ 2776423 h 3032924"/>
              <a:gd name="connsiteX4-499" fmla="*/ 3000856 w 3239999"/>
              <a:gd name="connsiteY4-500" fmla="*/ 526981 h 3032924"/>
              <a:gd name="connsiteX5-501" fmla="*/ 2855082 w 3239999"/>
              <a:gd name="connsiteY5-502" fmla="*/ 526981 h 3032924"/>
              <a:gd name="connsiteX6-503" fmla="*/ 2861369 w 3239999"/>
              <a:gd name="connsiteY6-504" fmla="*/ 2472117 h 3032924"/>
              <a:gd name="connsiteX7-505" fmla="*/ 1663394 w 3239999"/>
              <a:gd name="connsiteY7-506" fmla="*/ 2765302 h 3032924"/>
              <a:gd name="connsiteX8-507" fmla="*/ 1663394 w 3239999"/>
              <a:gd name="connsiteY8-508" fmla="*/ 526981 h 3032924"/>
              <a:gd name="connsiteX9-509" fmla="*/ 1663394 w 3239999"/>
              <a:gd name="connsiteY9-510" fmla="*/ 430441 h 3032924"/>
              <a:gd name="connsiteX10-511" fmla="*/ 1663394 w 3239999"/>
              <a:gd name="connsiteY10-512" fmla="*/ 402054 h 3032924"/>
              <a:gd name="connsiteX11-513" fmla="*/ 2406065 w 3239999"/>
              <a:gd name="connsiteY11-514" fmla="*/ 22 h 3032924"/>
              <a:gd name="connsiteX12-515" fmla="*/ 2853673 w 3239999"/>
              <a:gd name="connsiteY12-516" fmla="*/ 91100 h 3032924"/>
              <a:gd name="connsiteX13-517" fmla="*/ 2854770 w 3239999"/>
              <a:gd name="connsiteY13-518" fmla="*/ 430441 h 3032924"/>
              <a:gd name="connsiteX14-519" fmla="*/ 3120669 w 3239999"/>
              <a:gd name="connsiteY14-520" fmla="*/ 428517 h 3032924"/>
              <a:gd name="connsiteX15-521" fmla="*/ 3120669 w 3239999"/>
              <a:gd name="connsiteY15-522" fmla="*/ 738345 h 3032924"/>
              <a:gd name="connsiteX16-523" fmla="*/ 3239999 w 3239999"/>
              <a:gd name="connsiteY16-524" fmla="*/ 738345 h 3032924"/>
              <a:gd name="connsiteX17-525" fmla="*/ 3239999 w 3239999"/>
              <a:gd name="connsiteY17-526" fmla="*/ 3032924 h 3032924"/>
              <a:gd name="connsiteX18-527" fmla="*/ 0 w 3239999"/>
              <a:gd name="connsiteY18-528" fmla="*/ 3032924 h 3032924"/>
              <a:gd name="connsiteX19-529" fmla="*/ 0 w 3239999"/>
              <a:gd name="connsiteY19-530" fmla="*/ 738345 h 3032924"/>
              <a:gd name="connsiteX20-531" fmla="*/ 102477 w 3239999"/>
              <a:gd name="connsiteY20-532" fmla="*/ 738345 h 3032924"/>
              <a:gd name="connsiteX21-533" fmla="*/ 102477 w 3239999"/>
              <a:gd name="connsiteY21-534" fmla="*/ 428517 h 3032924"/>
              <a:gd name="connsiteX22-535" fmla="*/ 385229 w 3239999"/>
              <a:gd name="connsiteY22-536" fmla="*/ 430441 h 3032924"/>
              <a:gd name="connsiteX23-537" fmla="*/ 386326 w 3239999"/>
              <a:gd name="connsiteY23-538" fmla="*/ 91100 h 3032924"/>
              <a:gd name="connsiteX24-539" fmla="*/ 833935 w 3239999"/>
              <a:gd name="connsiteY24-540" fmla="*/ 22 h 3032924"/>
              <a:gd name="connsiteX25-541" fmla="*/ 1576606 w 3239999"/>
              <a:gd name="connsiteY25-542" fmla="*/ 402054 h 3032924"/>
              <a:gd name="connsiteX26-543" fmla="*/ 1576606 w 3239999"/>
              <a:gd name="connsiteY26-544" fmla="*/ 430441 h 3032924"/>
              <a:gd name="connsiteX27-545" fmla="*/ 1576606 w 3239999"/>
              <a:gd name="connsiteY27-546" fmla="*/ 526981 h 3032924"/>
              <a:gd name="connsiteX28-547" fmla="*/ 1576606 w 3239999"/>
              <a:gd name="connsiteY28-548" fmla="*/ 2765302 h 3032924"/>
              <a:gd name="connsiteX29-549" fmla="*/ 378630 w 3239999"/>
              <a:gd name="connsiteY29-550" fmla="*/ 2472117 h 3032924"/>
              <a:gd name="connsiteX30-551" fmla="*/ 384918 w 3239999"/>
              <a:gd name="connsiteY30-552" fmla="*/ 526981 h 3032924"/>
              <a:gd name="connsiteX31-553" fmla="*/ 239143 w 3239999"/>
              <a:gd name="connsiteY31-554" fmla="*/ 526981 h 3032924"/>
              <a:gd name="connsiteX32-555" fmla="*/ 239143 w 3239999"/>
              <a:gd name="connsiteY32-556" fmla="*/ 2776423 h 3032924"/>
              <a:gd name="connsiteX33-557" fmla="*/ 1576606 w 3239999"/>
              <a:gd name="connsiteY33-558" fmla="*/ 2776423 h 3032924"/>
              <a:gd name="connsiteX34-559" fmla="*/ 1668046 w 3239999"/>
              <a:gd name="connsiteY34-560" fmla="*/ 2869642 h 3032924"/>
              <a:gd name="connsiteX0-561" fmla="*/ 1576606 w 3239999"/>
              <a:gd name="connsiteY0-562" fmla="*/ 2778202 h 3032924"/>
              <a:gd name="connsiteX1-563" fmla="*/ 1663394 w 3239999"/>
              <a:gd name="connsiteY1-564" fmla="*/ 2778202 h 3032924"/>
              <a:gd name="connsiteX2-565" fmla="*/ 1663394 w 3239999"/>
              <a:gd name="connsiteY2-566" fmla="*/ 2776423 h 3032924"/>
              <a:gd name="connsiteX3-567" fmla="*/ 3000856 w 3239999"/>
              <a:gd name="connsiteY3-568" fmla="*/ 2776423 h 3032924"/>
              <a:gd name="connsiteX4-569" fmla="*/ 3000856 w 3239999"/>
              <a:gd name="connsiteY4-570" fmla="*/ 526981 h 3032924"/>
              <a:gd name="connsiteX5-571" fmla="*/ 2855082 w 3239999"/>
              <a:gd name="connsiteY5-572" fmla="*/ 526981 h 3032924"/>
              <a:gd name="connsiteX6-573" fmla="*/ 2861369 w 3239999"/>
              <a:gd name="connsiteY6-574" fmla="*/ 2472117 h 3032924"/>
              <a:gd name="connsiteX7-575" fmla="*/ 1663394 w 3239999"/>
              <a:gd name="connsiteY7-576" fmla="*/ 2765302 h 3032924"/>
              <a:gd name="connsiteX8-577" fmla="*/ 1663394 w 3239999"/>
              <a:gd name="connsiteY8-578" fmla="*/ 526981 h 3032924"/>
              <a:gd name="connsiteX9-579" fmla="*/ 1663394 w 3239999"/>
              <a:gd name="connsiteY9-580" fmla="*/ 430441 h 3032924"/>
              <a:gd name="connsiteX10-581" fmla="*/ 1663394 w 3239999"/>
              <a:gd name="connsiteY10-582" fmla="*/ 402054 h 3032924"/>
              <a:gd name="connsiteX11-583" fmla="*/ 2406065 w 3239999"/>
              <a:gd name="connsiteY11-584" fmla="*/ 22 h 3032924"/>
              <a:gd name="connsiteX12-585" fmla="*/ 2853673 w 3239999"/>
              <a:gd name="connsiteY12-586" fmla="*/ 91100 h 3032924"/>
              <a:gd name="connsiteX13-587" fmla="*/ 2854770 w 3239999"/>
              <a:gd name="connsiteY13-588" fmla="*/ 430441 h 3032924"/>
              <a:gd name="connsiteX14-589" fmla="*/ 3120669 w 3239999"/>
              <a:gd name="connsiteY14-590" fmla="*/ 428517 h 3032924"/>
              <a:gd name="connsiteX15-591" fmla="*/ 3120669 w 3239999"/>
              <a:gd name="connsiteY15-592" fmla="*/ 738345 h 3032924"/>
              <a:gd name="connsiteX16-593" fmla="*/ 3239999 w 3239999"/>
              <a:gd name="connsiteY16-594" fmla="*/ 738345 h 3032924"/>
              <a:gd name="connsiteX17-595" fmla="*/ 3239999 w 3239999"/>
              <a:gd name="connsiteY17-596" fmla="*/ 3032924 h 3032924"/>
              <a:gd name="connsiteX18-597" fmla="*/ 0 w 3239999"/>
              <a:gd name="connsiteY18-598" fmla="*/ 3032924 h 3032924"/>
              <a:gd name="connsiteX19-599" fmla="*/ 0 w 3239999"/>
              <a:gd name="connsiteY19-600" fmla="*/ 738345 h 3032924"/>
              <a:gd name="connsiteX20-601" fmla="*/ 102477 w 3239999"/>
              <a:gd name="connsiteY20-602" fmla="*/ 738345 h 3032924"/>
              <a:gd name="connsiteX21-603" fmla="*/ 102477 w 3239999"/>
              <a:gd name="connsiteY21-604" fmla="*/ 428517 h 3032924"/>
              <a:gd name="connsiteX22-605" fmla="*/ 385229 w 3239999"/>
              <a:gd name="connsiteY22-606" fmla="*/ 430441 h 3032924"/>
              <a:gd name="connsiteX23-607" fmla="*/ 386326 w 3239999"/>
              <a:gd name="connsiteY23-608" fmla="*/ 91100 h 3032924"/>
              <a:gd name="connsiteX24-609" fmla="*/ 833935 w 3239999"/>
              <a:gd name="connsiteY24-610" fmla="*/ 22 h 3032924"/>
              <a:gd name="connsiteX25-611" fmla="*/ 1576606 w 3239999"/>
              <a:gd name="connsiteY25-612" fmla="*/ 402054 h 3032924"/>
              <a:gd name="connsiteX26-613" fmla="*/ 1576606 w 3239999"/>
              <a:gd name="connsiteY26-614" fmla="*/ 430441 h 3032924"/>
              <a:gd name="connsiteX27-615" fmla="*/ 1576606 w 3239999"/>
              <a:gd name="connsiteY27-616" fmla="*/ 526981 h 3032924"/>
              <a:gd name="connsiteX28-617" fmla="*/ 1576606 w 3239999"/>
              <a:gd name="connsiteY28-618" fmla="*/ 2765302 h 3032924"/>
              <a:gd name="connsiteX29-619" fmla="*/ 378630 w 3239999"/>
              <a:gd name="connsiteY29-620" fmla="*/ 2472117 h 3032924"/>
              <a:gd name="connsiteX30-621" fmla="*/ 384918 w 3239999"/>
              <a:gd name="connsiteY30-622" fmla="*/ 526981 h 3032924"/>
              <a:gd name="connsiteX31-623" fmla="*/ 239143 w 3239999"/>
              <a:gd name="connsiteY31-624" fmla="*/ 526981 h 3032924"/>
              <a:gd name="connsiteX32-625" fmla="*/ 239143 w 3239999"/>
              <a:gd name="connsiteY32-626" fmla="*/ 2776423 h 3032924"/>
              <a:gd name="connsiteX33-627" fmla="*/ 1576606 w 3239999"/>
              <a:gd name="connsiteY33-628" fmla="*/ 2776423 h 3032924"/>
              <a:gd name="connsiteX34-629" fmla="*/ 1668046 w 3239999"/>
              <a:gd name="connsiteY34-630" fmla="*/ 2869642 h 3032924"/>
              <a:gd name="connsiteX0-631" fmla="*/ 1576606 w 3239999"/>
              <a:gd name="connsiteY0-632" fmla="*/ 2778202 h 3032924"/>
              <a:gd name="connsiteX1-633" fmla="*/ 1663394 w 3239999"/>
              <a:gd name="connsiteY1-634" fmla="*/ 2778202 h 3032924"/>
              <a:gd name="connsiteX2-635" fmla="*/ 1663394 w 3239999"/>
              <a:gd name="connsiteY2-636" fmla="*/ 2776423 h 3032924"/>
              <a:gd name="connsiteX3-637" fmla="*/ 3000856 w 3239999"/>
              <a:gd name="connsiteY3-638" fmla="*/ 2776423 h 3032924"/>
              <a:gd name="connsiteX4-639" fmla="*/ 3000856 w 3239999"/>
              <a:gd name="connsiteY4-640" fmla="*/ 526981 h 3032924"/>
              <a:gd name="connsiteX5-641" fmla="*/ 2855082 w 3239999"/>
              <a:gd name="connsiteY5-642" fmla="*/ 526981 h 3032924"/>
              <a:gd name="connsiteX6-643" fmla="*/ 2861369 w 3239999"/>
              <a:gd name="connsiteY6-644" fmla="*/ 2472117 h 3032924"/>
              <a:gd name="connsiteX7-645" fmla="*/ 1663394 w 3239999"/>
              <a:gd name="connsiteY7-646" fmla="*/ 2765302 h 3032924"/>
              <a:gd name="connsiteX8-647" fmla="*/ 1663394 w 3239999"/>
              <a:gd name="connsiteY8-648" fmla="*/ 526981 h 3032924"/>
              <a:gd name="connsiteX9-649" fmla="*/ 1663394 w 3239999"/>
              <a:gd name="connsiteY9-650" fmla="*/ 430441 h 3032924"/>
              <a:gd name="connsiteX10-651" fmla="*/ 1663394 w 3239999"/>
              <a:gd name="connsiteY10-652" fmla="*/ 402054 h 3032924"/>
              <a:gd name="connsiteX11-653" fmla="*/ 2406065 w 3239999"/>
              <a:gd name="connsiteY11-654" fmla="*/ 22 h 3032924"/>
              <a:gd name="connsiteX12-655" fmla="*/ 2853673 w 3239999"/>
              <a:gd name="connsiteY12-656" fmla="*/ 91100 h 3032924"/>
              <a:gd name="connsiteX13-657" fmla="*/ 2854770 w 3239999"/>
              <a:gd name="connsiteY13-658" fmla="*/ 430441 h 3032924"/>
              <a:gd name="connsiteX14-659" fmla="*/ 3120669 w 3239999"/>
              <a:gd name="connsiteY14-660" fmla="*/ 428517 h 3032924"/>
              <a:gd name="connsiteX15-661" fmla="*/ 3120669 w 3239999"/>
              <a:gd name="connsiteY15-662" fmla="*/ 738345 h 3032924"/>
              <a:gd name="connsiteX16-663" fmla="*/ 3239999 w 3239999"/>
              <a:gd name="connsiteY16-664" fmla="*/ 738345 h 3032924"/>
              <a:gd name="connsiteX17-665" fmla="*/ 3239999 w 3239999"/>
              <a:gd name="connsiteY17-666" fmla="*/ 3032924 h 3032924"/>
              <a:gd name="connsiteX18-667" fmla="*/ 0 w 3239999"/>
              <a:gd name="connsiteY18-668" fmla="*/ 3032924 h 3032924"/>
              <a:gd name="connsiteX19-669" fmla="*/ 0 w 3239999"/>
              <a:gd name="connsiteY19-670" fmla="*/ 738345 h 3032924"/>
              <a:gd name="connsiteX20-671" fmla="*/ 102477 w 3239999"/>
              <a:gd name="connsiteY20-672" fmla="*/ 738345 h 3032924"/>
              <a:gd name="connsiteX21-673" fmla="*/ 102477 w 3239999"/>
              <a:gd name="connsiteY21-674" fmla="*/ 428517 h 3032924"/>
              <a:gd name="connsiteX22-675" fmla="*/ 385229 w 3239999"/>
              <a:gd name="connsiteY22-676" fmla="*/ 430441 h 3032924"/>
              <a:gd name="connsiteX23-677" fmla="*/ 386326 w 3239999"/>
              <a:gd name="connsiteY23-678" fmla="*/ 91100 h 3032924"/>
              <a:gd name="connsiteX24-679" fmla="*/ 833935 w 3239999"/>
              <a:gd name="connsiteY24-680" fmla="*/ 22 h 3032924"/>
              <a:gd name="connsiteX25-681" fmla="*/ 1576606 w 3239999"/>
              <a:gd name="connsiteY25-682" fmla="*/ 402054 h 3032924"/>
              <a:gd name="connsiteX26-683" fmla="*/ 1576606 w 3239999"/>
              <a:gd name="connsiteY26-684" fmla="*/ 430441 h 3032924"/>
              <a:gd name="connsiteX27-685" fmla="*/ 1576606 w 3239999"/>
              <a:gd name="connsiteY27-686" fmla="*/ 526981 h 3032924"/>
              <a:gd name="connsiteX28-687" fmla="*/ 1576606 w 3239999"/>
              <a:gd name="connsiteY28-688" fmla="*/ 2765302 h 3032924"/>
              <a:gd name="connsiteX29-689" fmla="*/ 378630 w 3239999"/>
              <a:gd name="connsiteY29-690" fmla="*/ 2472117 h 3032924"/>
              <a:gd name="connsiteX30-691" fmla="*/ 384918 w 3239999"/>
              <a:gd name="connsiteY30-692" fmla="*/ 526981 h 3032924"/>
              <a:gd name="connsiteX31-693" fmla="*/ 239143 w 3239999"/>
              <a:gd name="connsiteY31-694" fmla="*/ 526981 h 3032924"/>
              <a:gd name="connsiteX32-695" fmla="*/ 239143 w 3239999"/>
              <a:gd name="connsiteY32-696" fmla="*/ 2776423 h 3032924"/>
              <a:gd name="connsiteX33-697" fmla="*/ 1576606 w 3239999"/>
              <a:gd name="connsiteY33-698" fmla="*/ 2776423 h 3032924"/>
              <a:gd name="connsiteX34-699" fmla="*/ 1668046 w 3239999"/>
              <a:gd name="connsiteY34-700" fmla="*/ 2869642 h 3032924"/>
              <a:gd name="connsiteX0-701" fmla="*/ 1576606 w 3239999"/>
              <a:gd name="connsiteY0-702" fmla="*/ 2778202 h 3032924"/>
              <a:gd name="connsiteX1-703" fmla="*/ 1663394 w 3239999"/>
              <a:gd name="connsiteY1-704" fmla="*/ 2778202 h 3032924"/>
              <a:gd name="connsiteX2-705" fmla="*/ 1663394 w 3239999"/>
              <a:gd name="connsiteY2-706" fmla="*/ 2776423 h 3032924"/>
              <a:gd name="connsiteX3-707" fmla="*/ 3000856 w 3239999"/>
              <a:gd name="connsiteY3-708" fmla="*/ 2776423 h 3032924"/>
              <a:gd name="connsiteX4-709" fmla="*/ 3000856 w 3239999"/>
              <a:gd name="connsiteY4-710" fmla="*/ 526981 h 3032924"/>
              <a:gd name="connsiteX5-711" fmla="*/ 2855082 w 3239999"/>
              <a:gd name="connsiteY5-712" fmla="*/ 526981 h 3032924"/>
              <a:gd name="connsiteX6-713" fmla="*/ 2861369 w 3239999"/>
              <a:gd name="connsiteY6-714" fmla="*/ 2472117 h 3032924"/>
              <a:gd name="connsiteX7-715" fmla="*/ 1663394 w 3239999"/>
              <a:gd name="connsiteY7-716" fmla="*/ 2765302 h 3032924"/>
              <a:gd name="connsiteX8-717" fmla="*/ 1663394 w 3239999"/>
              <a:gd name="connsiteY8-718" fmla="*/ 526981 h 3032924"/>
              <a:gd name="connsiteX9-719" fmla="*/ 1663394 w 3239999"/>
              <a:gd name="connsiteY9-720" fmla="*/ 430441 h 3032924"/>
              <a:gd name="connsiteX10-721" fmla="*/ 1663394 w 3239999"/>
              <a:gd name="connsiteY10-722" fmla="*/ 402054 h 3032924"/>
              <a:gd name="connsiteX11-723" fmla="*/ 2406065 w 3239999"/>
              <a:gd name="connsiteY11-724" fmla="*/ 22 h 3032924"/>
              <a:gd name="connsiteX12-725" fmla="*/ 2853673 w 3239999"/>
              <a:gd name="connsiteY12-726" fmla="*/ 91100 h 3032924"/>
              <a:gd name="connsiteX13-727" fmla="*/ 2854770 w 3239999"/>
              <a:gd name="connsiteY13-728" fmla="*/ 430441 h 3032924"/>
              <a:gd name="connsiteX14-729" fmla="*/ 3120669 w 3239999"/>
              <a:gd name="connsiteY14-730" fmla="*/ 428517 h 3032924"/>
              <a:gd name="connsiteX15-731" fmla="*/ 3120669 w 3239999"/>
              <a:gd name="connsiteY15-732" fmla="*/ 738345 h 3032924"/>
              <a:gd name="connsiteX16-733" fmla="*/ 3239999 w 3239999"/>
              <a:gd name="connsiteY16-734" fmla="*/ 738345 h 3032924"/>
              <a:gd name="connsiteX17-735" fmla="*/ 3239999 w 3239999"/>
              <a:gd name="connsiteY17-736" fmla="*/ 3032924 h 3032924"/>
              <a:gd name="connsiteX18-737" fmla="*/ 0 w 3239999"/>
              <a:gd name="connsiteY18-738" fmla="*/ 3032924 h 3032924"/>
              <a:gd name="connsiteX19-739" fmla="*/ 0 w 3239999"/>
              <a:gd name="connsiteY19-740" fmla="*/ 738345 h 3032924"/>
              <a:gd name="connsiteX20-741" fmla="*/ 102477 w 3239999"/>
              <a:gd name="connsiteY20-742" fmla="*/ 738345 h 3032924"/>
              <a:gd name="connsiteX21-743" fmla="*/ 102477 w 3239999"/>
              <a:gd name="connsiteY21-744" fmla="*/ 428517 h 3032924"/>
              <a:gd name="connsiteX22-745" fmla="*/ 385229 w 3239999"/>
              <a:gd name="connsiteY22-746" fmla="*/ 430441 h 3032924"/>
              <a:gd name="connsiteX23-747" fmla="*/ 386326 w 3239999"/>
              <a:gd name="connsiteY23-748" fmla="*/ 91100 h 3032924"/>
              <a:gd name="connsiteX24-749" fmla="*/ 833935 w 3239999"/>
              <a:gd name="connsiteY24-750" fmla="*/ 22 h 3032924"/>
              <a:gd name="connsiteX25-751" fmla="*/ 1576606 w 3239999"/>
              <a:gd name="connsiteY25-752" fmla="*/ 402054 h 3032924"/>
              <a:gd name="connsiteX26-753" fmla="*/ 1576606 w 3239999"/>
              <a:gd name="connsiteY26-754" fmla="*/ 430441 h 3032924"/>
              <a:gd name="connsiteX27-755" fmla="*/ 1576606 w 3239999"/>
              <a:gd name="connsiteY27-756" fmla="*/ 526981 h 3032924"/>
              <a:gd name="connsiteX28-757" fmla="*/ 1576606 w 3239999"/>
              <a:gd name="connsiteY28-758" fmla="*/ 2765302 h 3032924"/>
              <a:gd name="connsiteX29-759" fmla="*/ 378630 w 3239999"/>
              <a:gd name="connsiteY29-760" fmla="*/ 2472117 h 3032924"/>
              <a:gd name="connsiteX30-761" fmla="*/ 384918 w 3239999"/>
              <a:gd name="connsiteY30-762" fmla="*/ 526981 h 3032924"/>
              <a:gd name="connsiteX31-763" fmla="*/ 239143 w 3239999"/>
              <a:gd name="connsiteY31-764" fmla="*/ 526981 h 3032924"/>
              <a:gd name="connsiteX32-765" fmla="*/ 239143 w 3239999"/>
              <a:gd name="connsiteY32-766" fmla="*/ 2776423 h 3032924"/>
              <a:gd name="connsiteX33-767" fmla="*/ 1576606 w 3239999"/>
              <a:gd name="connsiteY33-768" fmla="*/ 2776423 h 3032924"/>
              <a:gd name="connsiteX34-769" fmla="*/ 1668046 w 3239999"/>
              <a:gd name="connsiteY34-770" fmla="*/ 2869642 h 3032924"/>
              <a:gd name="connsiteX0-771" fmla="*/ 1576606 w 3239999"/>
              <a:gd name="connsiteY0-772" fmla="*/ 2778202 h 3032924"/>
              <a:gd name="connsiteX1-773" fmla="*/ 1663394 w 3239999"/>
              <a:gd name="connsiteY1-774" fmla="*/ 2778202 h 3032924"/>
              <a:gd name="connsiteX2-775" fmla="*/ 1663394 w 3239999"/>
              <a:gd name="connsiteY2-776" fmla="*/ 2776423 h 3032924"/>
              <a:gd name="connsiteX3-777" fmla="*/ 3000856 w 3239999"/>
              <a:gd name="connsiteY3-778" fmla="*/ 2776423 h 3032924"/>
              <a:gd name="connsiteX4-779" fmla="*/ 3000856 w 3239999"/>
              <a:gd name="connsiteY4-780" fmla="*/ 526981 h 3032924"/>
              <a:gd name="connsiteX5-781" fmla="*/ 2855082 w 3239999"/>
              <a:gd name="connsiteY5-782" fmla="*/ 526981 h 3032924"/>
              <a:gd name="connsiteX6-783" fmla="*/ 2861369 w 3239999"/>
              <a:gd name="connsiteY6-784" fmla="*/ 2472117 h 3032924"/>
              <a:gd name="connsiteX7-785" fmla="*/ 1663394 w 3239999"/>
              <a:gd name="connsiteY7-786" fmla="*/ 2765302 h 3032924"/>
              <a:gd name="connsiteX8-787" fmla="*/ 1663394 w 3239999"/>
              <a:gd name="connsiteY8-788" fmla="*/ 526981 h 3032924"/>
              <a:gd name="connsiteX9-789" fmla="*/ 1663394 w 3239999"/>
              <a:gd name="connsiteY9-790" fmla="*/ 430441 h 3032924"/>
              <a:gd name="connsiteX10-791" fmla="*/ 1663394 w 3239999"/>
              <a:gd name="connsiteY10-792" fmla="*/ 402054 h 3032924"/>
              <a:gd name="connsiteX11-793" fmla="*/ 2406065 w 3239999"/>
              <a:gd name="connsiteY11-794" fmla="*/ 22 h 3032924"/>
              <a:gd name="connsiteX12-795" fmla="*/ 2853673 w 3239999"/>
              <a:gd name="connsiteY12-796" fmla="*/ 91100 h 3032924"/>
              <a:gd name="connsiteX13-797" fmla="*/ 2854770 w 3239999"/>
              <a:gd name="connsiteY13-798" fmla="*/ 430441 h 3032924"/>
              <a:gd name="connsiteX14-799" fmla="*/ 3120669 w 3239999"/>
              <a:gd name="connsiteY14-800" fmla="*/ 428517 h 3032924"/>
              <a:gd name="connsiteX15-801" fmla="*/ 3120669 w 3239999"/>
              <a:gd name="connsiteY15-802" fmla="*/ 738345 h 3032924"/>
              <a:gd name="connsiteX16-803" fmla="*/ 3239999 w 3239999"/>
              <a:gd name="connsiteY16-804" fmla="*/ 738345 h 3032924"/>
              <a:gd name="connsiteX17-805" fmla="*/ 3239999 w 3239999"/>
              <a:gd name="connsiteY17-806" fmla="*/ 3032924 h 3032924"/>
              <a:gd name="connsiteX18-807" fmla="*/ 0 w 3239999"/>
              <a:gd name="connsiteY18-808" fmla="*/ 3032924 h 3032924"/>
              <a:gd name="connsiteX19-809" fmla="*/ 0 w 3239999"/>
              <a:gd name="connsiteY19-810" fmla="*/ 738345 h 3032924"/>
              <a:gd name="connsiteX20-811" fmla="*/ 102477 w 3239999"/>
              <a:gd name="connsiteY20-812" fmla="*/ 738345 h 3032924"/>
              <a:gd name="connsiteX21-813" fmla="*/ 102477 w 3239999"/>
              <a:gd name="connsiteY21-814" fmla="*/ 428517 h 3032924"/>
              <a:gd name="connsiteX22-815" fmla="*/ 385229 w 3239999"/>
              <a:gd name="connsiteY22-816" fmla="*/ 430441 h 3032924"/>
              <a:gd name="connsiteX23-817" fmla="*/ 386326 w 3239999"/>
              <a:gd name="connsiteY23-818" fmla="*/ 91100 h 3032924"/>
              <a:gd name="connsiteX24-819" fmla="*/ 833935 w 3239999"/>
              <a:gd name="connsiteY24-820" fmla="*/ 22 h 3032924"/>
              <a:gd name="connsiteX25-821" fmla="*/ 1576606 w 3239999"/>
              <a:gd name="connsiteY25-822" fmla="*/ 402054 h 3032924"/>
              <a:gd name="connsiteX26-823" fmla="*/ 1576606 w 3239999"/>
              <a:gd name="connsiteY26-824" fmla="*/ 430441 h 3032924"/>
              <a:gd name="connsiteX27-825" fmla="*/ 1576606 w 3239999"/>
              <a:gd name="connsiteY27-826" fmla="*/ 526981 h 3032924"/>
              <a:gd name="connsiteX28-827" fmla="*/ 1576606 w 3239999"/>
              <a:gd name="connsiteY28-828" fmla="*/ 2765302 h 3032924"/>
              <a:gd name="connsiteX29-829" fmla="*/ 378630 w 3239999"/>
              <a:gd name="connsiteY29-830" fmla="*/ 2472117 h 3032924"/>
              <a:gd name="connsiteX30-831" fmla="*/ 384918 w 3239999"/>
              <a:gd name="connsiteY30-832" fmla="*/ 526981 h 3032924"/>
              <a:gd name="connsiteX31-833" fmla="*/ 239143 w 3239999"/>
              <a:gd name="connsiteY31-834" fmla="*/ 526981 h 3032924"/>
              <a:gd name="connsiteX32-835" fmla="*/ 239143 w 3239999"/>
              <a:gd name="connsiteY32-836" fmla="*/ 2776423 h 3032924"/>
              <a:gd name="connsiteX33-837" fmla="*/ 1576606 w 3239999"/>
              <a:gd name="connsiteY33-838" fmla="*/ 2776423 h 3032924"/>
              <a:gd name="connsiteX34-839" fmla="*/ 1668046 w 3239999"/>
              <a:gd name="connsiteY34-840" fmla="*/ 2869642 h 3032924"/>
              <a:gd name="connsiteX0-841" fmla="*/ 1576606 w 3239999"/>
              <a:gd name="connsiteY0-842" fmla="*/ 2778202 h 3032924"/>
              <a:gd name="connsiteX1-843" fmla="*/ 1663394 w 3239999"/>
              <a:gd name="connsiteY1-844" fmla="*/ 2778202 h 3032924"/>
              <a:gd name="connsiteX2-845" fmla="*/ 1663394 w 3239999"/>
              <a:gd name="connsiteY2-846" fmla="*/ 2776423 h 3032924"/>
              <a:gd name="connsiteX3-847" fmla="*/ 3000856 w 3239999"/>
              <a:gd name="connsiteY3-848" fmla="*/ 2776423 h 3032924"/>
              <a:gd name="connsiteX4-849" fmla="*/ 3000856 w 3239999"/>
              <a:gd name="connsiteY4-850" fmla="*/ 526981 h 3032924"/>
              <a:gd name="connsiteX5-851" fmla="*/ 2855082 w 3239999"/>
              <a:gd name="connsiteY5-852" fmla="*/ 526981 h 3032924"/>
              <a:gd name="connsiteX6-853" fmla="*/ 2861369 w 3239999"/>
              <a:gd name="connsiteY6-854" fmla="*/ 2472117 h 3032924"/>
              <a:gd name="connsiteX7-855" fmla="*/ 1663394 w 3239999"/>
              <a:gd name="connsiteY7-856" fmla="*/ 2765302 h 3032924"/>
              <a:gd name="connsiteX8-857" fmla="*/ 1663394 w 3239999"/>
              <a:gd name="connsiteY8-858" fmla="*/ 526981 h 3032924"/>
              <a:gd name="connsiteX9-859" fmla="*/ 1663394 w 3239999"/>
              <a:gd name="connsiteY9-860" fmla="*/ 430441 h 3032924"/>
              <a:gd name="connsiteX10-861" fmla="*/ 1663394 w 3239999"/>
              <a:gd name="connsiteY10-862" fmla="*/ 402054 h 3032924"/>
              <a:gd name="connsiteX11-863" fmla="*/ 2406065 w 3239999"/>
              <a:gd name="connsiteY11-864" fmla="*/ 22 h 3032924"/>
              <a:gd name="connsiteX12-865" fmla="*/ 2853673 w 3239999"/>
              <a:gd name="connsiteY12-866" fmla="*/ 91100 h 3032924"/>
              <a:gd name="connsiteX13-867" fmla="*/ 2854770 w 3239999"/>
              <a:gd name="connsiteY13-868" fmla="*/ 430441 h 3032924"/>
              <a:gd name="connsiteX14-869" fmla="*/ 3120669 w 3239999"/>
              <a:gd name="connsiteY14-870" fmla="*/ 428517 h 3032924"/>
              <a:gd name="connsiteX15-871" fmla="*/ 3120669 w 3239999"/>
              <a:gd name="connsiteY15-872" fmla="*/ 738345 h 3032924"/>
              <a:gd name="connsiteX16-873" fmla="*/ 3239999 w 3239999"/>
              <a:gd name="connsiteY16-874" fmla="*/ 738345 h 3032924"/>
              <a:gd name="connsiteX17-875" fmla="*/ 3239999 w 3239999"/>
              <a:gd name="connsiteY17-876" fmla="*/ 3032924 h 3032924"/>
              <a:gd name="connsiteX18-877" fmla="*/ 0 w 3239999"/>
              <a:gd name="connsiteY18-878" fmla="*/ 3032924 h 3032924"/>
              <a:gd name="connsiteX19-879" fmla="*/ 0 w 3239999"/>
              <a:gd name="connsiteY19-880" fmla="*/ 738345 h 3032924"/>
              <a:gd name="connsiteX20-881" fmla="*/ 102477 w 3239999"/>
              <a:gd name="connsiteY20-882" fmla="*/ 738345 h 3032924"/>
              <a:gd name="connsiteX21-883" fmla="*/ 102477 w 3239999"/>
              <a:gd name="connsiteY21-884" fmla="*/ 428517 h 3032924"/>
              <a:gd name="connsiteX22-885" fmla="*/ 385229 w 3239999"/>
              <a:gd name="connsiteY22-886" fmla="*/ 430441 h 3032924"/>
              <a:gd name="connsiteX23-887" fmla="*/ 386326 w 3239999"/>
              <a:gd name="connsiteY23-888" fmla="*/ 91100 h 3032924"/>
              <a:gd name="connsiteX24-889" fmla="*/ 833935 w 3239999"/>
              <a:gd name="connsiteY24-890" fmla="*/ 22 h 3032924"/>
              <a:gd name="connsiteX25-891" fmla="*/ 1576606 w 3239999"/>
              <a:gd name="connsiteY25-892" fmla="*/ 402054 h 3032924"/>
              <a:gd name="connsiteX26-893" fmla="*/ 1576606 w 3239999"/>
              <a:gd name="connsiteY26-894" fmla="*/ 430441 h 3032924"/>
              <a:gd name="connsiteX27-895" fmla="*/ 1576606 w 3239999"/>
              <a:gd name="connsiteY27-896" fmla="*/ 526981 h 3032924"/>
              <a:gd name="connsiteX28-897" fmla="*/ 1576606 w 3239999"/>
              <a:gd name="connsiteY28-898" fmla="*/ 2765302 h 3032924"/>
              <a:gd name="connsiteX29-899" fmla="*/ 378630 w 3239999"/>
              <a:gd name="connsiteY29-900" fmla="*/ 2472117 h 3032924"/>
              <a:gd name="connsiteX30-901" fmla="*/ 384918 w 3239999"/>
              <a:gd name="connsiteY30-902" fmla="*/ 526981 h 3032924"/>
              <a:gd name="connsiteX31-903" fmla="*/ 239143 w 3239999"/>
              <a:gd name="connsiteY31-904" fmla="*/ 526981 h 3032924"/>
              <a:gd name="connsiteX32-905" fmla="*/ 239143 w 3239999"/>
              <a:gd name="connsiteY32-906" fmla="*/ 2776423 h 3032924"/>
              <a:gd name="connsiteX33-907" fmla="*/ 1576606 w 3239999"/>
              <a:gd name="connsiteY33-908" fmla="*/ 2776423 h 3032924"/>
              <a:gd name="connsiteX34-909" fmla="*/ 1668046 w 3239999"/>
              <a:gd name="connsiteY34-910" fmla="*/ 2869642 h 3032924"/>
              <a:gd name="connsiteX0-911" fmla="*/ 1576606 w 3239999"/>
              <a:gd name="connsiteY0-912" fmla="*/ 2778202 h 3032924"/>
              <a:gd name="connsiteX1-913" fmla="*/ 1663394 w 3239999"/>
              <a:gd name="connsiteY1-914" fmla="*/ 2778202 h 3032924"/>
              <a:gd name="connsiteX2-915" fmla="*/ 1663394 w 3239999"/>
              <a:gd name="connsiteY2-916" fmla="*/ 2776423 h 3032924"/>
              <a:gd name="connsiteX3-917" fmla="*/ 3000856 w 3239999"/>
              <a:gd name="connsiteY3-918" fmla="*/ 2776423 h 3032924"/>
              <a:gd name="connsiteX4-919" fmla="*/ 3000856 w 3239999"/>
              <a:gd name="connsiteY4-920" fmla="*/ 526981 h 3032924"/>
              <a:gd name="connsiteX5-921" fmla="*/ 2855082 w 3239999"/>
              <a:gd name="connsiteY5-922" fmla="*/ 526981 h 3032924"/>
              <a:gd name="connsiteX6-923" fmla="*/ 2861369 w 3239999"/>
              <a:gd name="connsiteY6-924" fmla="*/ 2472117 h 3032924"/>
              <a:gd name="connsiteX7-925" fmla="*/ 1663394 w 3239999"/>
              <a:gd name="connsiteY7-926" fmla="*/ 2765302 h 3032924"/>
              <a:gd name="connsiteX8-927" fmla="*/ 1663394 w 3239999"/>
              <a:gd name="connsiteY8-928" fmla="*/ 526981 h 3032924"/>
              <a:gd name="connsiteX9-929" fmla="*/ 1663394 w 3239999"/>
              <a:gd name="connsiteY9-930" fmla="*/ 430441 h 3032924"/>
              <a:gd name="connsiteX10-931" fmla="*/ 1663394 w 3239999"/>
              <a:gd name="connsiteY10-932" fmla="*/ 402054 h 3032924"/>
              <a:gd name="connsiteX11-933" fmla="*/ 2406065 w 3239999"/>
              <a:gd name="connsiteY11-934" fmla="*/ 22 h 3032924"/>
              <a:gd name="connsiteX12-935" fmla="*/ 2853673 w 3239999"/>
              <a:gd name="connsiteY12-936" fmla="*/ 91100 h 3032924"/>
              <a:gd name="connsiteX13-937" fmla="*/ 2854770 w 3239999"/>
              <a:gd name="connsiteY13-938" fmla="*/ 430441 h 3032924"/>
              <a:gd name="connsiteX14-939" fmla="*/ 3120669 w 3239999"/>
              <a:gd name="connsiteY14-940" fmla="*/ 428517 h 3032924"/>
              <a:gd name="connsiteX15-941" fmla="*/ 3120669 w 3239999"/>
              <a:gd name="connsiteY15-942" fmla="*/ 738345 h 3032924"/>
              <a:gd name="connsiteX16-943" fmla="*/ 3239999 w 3239999"/>
              <a:gd name="connsiteY16-944" fmla="*/ 738345 h 3032924"/>
              <a:gd name="connsiteX17-945" fmla="*/ 3239999 w 3239999"/>
              <a:gd name="connsiteY17-946" fmla="*/ 3032924 h 3032924"/>
              <a:gd name="connsiteX18-947" fmla="*/ 0 w 3239999"/>
              <a:gd name="connsiteY18-948" fmla="*/ 3032924 h 3032924"/>
              <a:gd name="connsiteX19-949" fmla="*/ 0 w 3239999"/>
              <a:gd name="connsiteY19-950" fmla="*/ 738345 h 3032924"/>
              <a:gd name="connsiteX20-951" fmla="*/ 102477 w 3239999"/>
              <a:gd name="connsiteY20-952" fmla="*/ 738345 h 3032924"/>
              <a:gd name="connsiteX21-953" fmla="*/ 102477 w 3239999"/>
              <a:gd name="connsiteY21-954" fmla="*/ 428517 h 3032924"/>
              <a:gd name="connsiteX22-955" fmla="*/ 385229 w 3239999"/>
              <a:gd name="connsiteY22-956" fmla="*/ 430441 h 3032924"/>
              <a:gd name="connsiteX23-957" fmla="*/ 386326 w 3239999"/>
              <a:gd name="connsiteY23-958" fmla="*/ 91100 h 3032924"/>
              <a:gd name="connsiteX24-959" fmla="*/ 833935 w 3239999"/>
              <a:gd name="connsiteY24-960" fmla="*/ 22 h 3032924"/>
              <a:gd name="connsiteX25-961" fmla="*/ 1576606 w 3239999"/>
              <a:gd name="connsiteY25-962" fmla="*/ 402054 h 3032924"/>
              <a:gd name="connsiteX26-963" fmla="*/ 1576606 w 3239999"/>
              <a:gd name="connsiteY26-964" fmla="*/ 430441 h 3032924"/>
              <a:gd name="connsiteX27-965" fmla="*/ 1576606 w 3239999"/>
              <a:gd name="connsiteY27-966" fmla="*/ 526981 h 3032924"/>
              <a:gd name="connsiteX28-967" fmla="*/ 1576606 w 3239999"/>
              <a:gd name="connsiteY28-968" fmla="*/ 2765302 h 3032924"/>
              <a:gd name="connsiteX29-969" fmla="*/ 378630 w 3239999"/>
              <a:gd name="connsiteY29-970" fmla="*/ 2472117 h 3032924"/>
              <a:gd name="connsiteX30-971" fmla="*/ 384918 w 3239999"/>
              <a:gd name="connsiteY30-972" fmla="*/ 526981 h 3032924"/>
              <a:gd name="connsiteX31-973" fmla="*/ 239143 w 3239999"/>
              <a:gd name="connsiteY31-974" fmla="*/ 526981 h 3032924"/>
              <a:gd name="connsiteX32-975" fmla="*/ 239143 w 3239999"/>
              <a:gd name="connsiteY32-976" fmla="*/ 2776423 h 3032924"/>
              <a:gd name="connsiteX33-977" fmla="*/ 1576606 w 3239999"/>
              <a:gd name="connsiteY33-978" fmla="*/ 2776423 h 3032924"/>
              <a:gd name="connsiteX34-979" fmla="*/ 1668046 w 3239999"/>
              <a:gd name="connsiteY34-980" fmla="*/ 2869642 h 3032924"/>
              <a:gd name="connsiteX0-981" fmla="*/ 1576606 w 3239999"/>
              <a:gd name="connsiteY0-982" fmla="*/ 2778202 h 3032924"/>
              <a:gd name="connsiteX1-983" fmla="*/ 1663394 w 3239999"/>
              <a:gd name="connsiteY1-984" fmla="*/ 2778202 h 3032924"/>
              <a:gd name="connsiteX2-985" fmla="*/ 1663394 w 3239999"/>
              <a:gd name="connsiteY2-986" fmla="*/ 2776423 h 3032924"/>
              <a:gd name="connsiteX3-987" fmla="*/ 3000856 w 3239999"/>
              <a:gd name="connsiteY3-988" fmla="*/ 2776423 h 3032924"/>
              <a:gd name="connsiteX4-989" fmla="*/ 3000856 w 3239999"/>
              <a:gd name="connsiteY4-990" fmla="*/ 526981 h 3032924"/>
              <a:gd name="connsiteX5-991" fmla="*/ 2855082 w 3239999"/>
              <a:gd name="connsiteY5-992" fmla="*/ 526981 h 3032924"/>
              <a:gd name="connsiteX6-993" fmla="*/ 2861369 w 3239999"/>
              <a:gd name="connsiteY6-994" fmla="*/ 2472117 h 3032924"/>
              <a:gd name="connsiteX7-995" fmla="*/ 1663394 w 3239999"/>
              <a:gd name="connsiteY7-996" fmla="*/ 2765302 h 3032924"/>
              <a:gd name="connsiteX8-997" fmla="*/ 1663394 w 3239999"/>
              <a:gd name="connsiteY8-998" fmla="*/ 526981 h 3032924"/>
              <a:gd name="connsiteX9-999" fmla="*/ 1663394 w 3239999"/>
              <a:gd name="connsiteY9-1000" fmla="*/ 430441 h 3032924"/>
              <a:gd name="connsiteX10-1001" fmla="*/ 1663394 w 3239999"/>
              <a:gd name="connsiteY10-1002" fmla="*/ 402054 h 3032924"/>
              <a:gd name="connsiteX11-1003" fmla="*/ 2406065 w 3239999"/>
              <a:gd name="connsiteY11-1004" fmla="*/ 22 h 3032924"/>
              <a:gd name="connsiteX12-1005" fmla="*/ 2853673 w 3239999"/>
              <a:gd name="connsiteY12-1006" fmla="*/ 91100 h 3032924"/>
              <a:gd name="connsiteX13-1007" fmla="*/ 2854770 w 3239999"/>
              <a:gd name="connsiteY13-1008" fmla="*/ 430441 h 3032924"/>
              <a:gd name="connsiteX14-1009" fmla="*/ 3120669 w 3239999"/>
              <a:gd name="connsiteY14-1010" fmla="*/ 428517 h 3032924"/>
              <a:gd name="connsiteX15-1011" fmla="*/ 3120669 w 3239999"/>
              <a:gd name="connsiteY15-1012" fmla="*/ 738345 h 3032924"/>
              <a:gd name="connsiteX16-1013" fmla="*/ 3239999 w 3239999"/>
              <a:gd name="connsiteY16-1014" fmla="*/ 738345 h 3032924"/>
              <a:gd name="connsiteX17-1015" fmla="*/ 3239999 w 3239999"/>
              <a:gd name="connsiteY17-1016" fmla="*/ 3032924 h 3032924"/>
              <a:gd name="connsiteX18-1017" fmla="*/ 0 w 3239999"/>
              <a:gd name="connsiteY18-1018" fmla="*/ 3032924 h 3032924"/>
              <a:gd name="connsiteX19-1019" fmla="*/ 0 w 3239999"/>
              <a:gd name="connsiteY19-1020" fmla="*/ 738345 h 3032924"/>
              <a:gd name="connsiteX20-1021" fmla="*/ 102477 w 3239999"/>
              <a:gd name="connsiteY20-1022" fmla="*/ 738345 h 3032924"/>
              <a:gd name="connsiteX21-1023" fmla="*/ 102477 w 3239999"/>
              <a:gd name="connsiteY21-1024" fmla="*/ 428517 h 3032924"/>
              <a:gd name="connsiteX22-1025" fmla="*/ 385229 w 3239999"/>
              <a:gd name="connsiteY22-1026" fmla="*/ 430441 h 3032924"/>
              <a:gd name="connsiteX23-1027" fmla="*/ 386326 w 3239999"/>
              <a:gd name="connsiteY23-1028" fmla="*/ 91100 h 3032924"/>
              <a:gd name="connsiteX24-1029" fmla="*/ 833935 w 3239999"/>
              <a:gd name="connsiteY24-1030" fmla="*/ 22 h 3032924"/>
              <a:gd name="connsiteX25-1031" fmla="*/ 1576606 w 3239999"/>
              <a:gd name="connsiteY25-1032" fmla="*/ 402054 h 3032924"/>
              <a:gd name="connsiteX26-1033" fmla="*/ 1576606 w 3239999"/>
              <a:gd name="connsiteY26-1034" fmla="*/ 430441 h 3032924"/>
              <a:gd name="connsiteX27-1035" fmla="*/ 1576606 w 3239999"/>
              <a:gd name="connsiteY27-1036" fmla="*/ 526981 h 3032924"/>
              <a:gd name="connsiteX28-1037" fmla="*/ 1576606 w 3239999"/>
              <a:gd name="connsiteY28-1038" fmla="*/ 2765302 h 3032924"/>
              <a:gd name="connsiteX29-1039" fmla="*/ 378630 w 3239999"/>
              <a:gd name="connsiteY29-1040" fmla="*/ 2472117 h 3032924"/>
              <a:gd name="connsiteX30-1041" fmla="*/ 384918 w 3239999"/>
              <a:gd name="connsiteY30-1042" fmla="*/ 526981 h 3032924"/>
              <a:gd name="connsiteX31-1043" fmla="*/ 239143 w 3239999"/>
              <a:gd name="connsiteY31-1044" fmla="*/ 526981 h 3032924"/>
              <a:gd name="connsiteX32-1045" fmla="*/ 239143 w 3239999"/>
              <a:gd name="connsiteY32-1046" fmla="*/ 2776423 h 3032924"/>
              <a:gd name="connsiteX33-1047" fmla="*/ 1576606 w 3239999"/>
              <a:gd name="connsiteY33-1048" fmla="*/ 2776423 h 3032924"/>
              <a:gd name="connsiteX34-1049" fmla="*/ 1668046 w 3239999"/>
              <a:gd name="connsiteY34-1050" fmla="*/ 2869642 h 3032924"/>
              <a:gd name="connsiteX0-1051" fmla="*/ 1576606 w 3239999"/>
              <a:gd name="connsiteY0-1052" fmla="*/ 2778202 h 3032924"/>
              <a:gd name="connsiteX1-1053" fmla="*/ 1663394 w 3239999"/>
              <a:gd name="connsiteY1-1054" fmla="*/ 2778202 h 3032924"/>
              <a:gd name="connsiteX2-1055" fmla="*/ 1663394 w 3239999"/>
              <a:gd name="connsiteY2-1056" fmla="*/ 2776423 h 3032924"/>
              <a:gd name="connsiteX3-1057" fmla="*/ 3000856 w 3239999"/>
              <a:gd name="connsiteY3-1058" fmla="*/ 2776423 h 3032924"/>
              <a:gd name="connsiteX4-1059" fmla="*/ 3000856 w 3239999"/>
              <a:gd name="connsiteY4-1060" fmla="*/ 526981 h 3032924"/>
              <a:gd name="connsiteX5-1061" fmla="*/ 2855082 w 3239999"/>
              <a:gd name="connsiteY5-1062" fmla="*/ 526981 h 3032924"/>
              <a:gd name="connsiteX6-1063" fmla="*/ 2861369 w 3239999"/>
              <a:gd name="connsiteY6-1064" fmla="*/ 2472117 h 3032924"/>
              <a:gd name="connsiteX7-1065" fmla="*/ 1663394 w 3239999"/>
              <a:gd name="connsiteY7-1066" fmla="*/ 2765302 h 3032924"/>
              <a:gd name="connsiteX8-1067" fmla="*/ 1663394 w 3239999"/>
              <a:gd name="connsiteY8-1068" fmla="*/ 526981 h 3032924"/>
              <a:gd name="connsiteX9-1069" fmla="*/ 1663394 w 3239999"/>
              <a:gd name="connsiteY9-1070" fmla="*/ 430441 h 3032924"/>
              <a:gd name="connsiteX10-1071" fmla="*/ 1663394 w 3239999"/>
              <a:gd name="connsiteY10-1072" fmla="*/ 402054 h 3032924"/>
              <a:gd name="connsiteX11-1073" fmla="*/ 2406065 w 3239999"/>
              <a:gd name="connsiteY11-1074" fmla="*/ 22 h 3032924"/>
              <a:gd name="connsiteX12-1075" fmla="*/ 2853673 w 3239999"/>
              <a:gd name="connsiteY12-1076" fmla="*/ 91100 h 3032924"/>
              <a:gd name="connsiteX13-1077" fmla="*/ 2854770 w 3239999"/>
              <a:gd name="connsiteY13-1078" fmla="*/ 430441 h 3032924"/>
              <a:gd name="connsiteX14-1079" fmla="*/ 3120669 w 3239999"/>
              <a:gd name="connsiteY14-1080" fmla="*/ 428517 h 3032924"/>
              <a:gd name="connsiteX15-1081" fmla="*/ 3120669 w 3239999"/>
              <a:gd name="connsiteY15-1082" fmla="*/ 738345 h 3032924"/>
              <a:gd name="connsiteX16-1083" fmla="*/ 3239999 w 3239999"/>
              <a:gd name="connsiteY16-1084" fmla="*/ 738345 h 3032924"/>
              <a:gd name="connsiteX17-1085" fmla="*/ 3239999 w 3239999"/>
              <a:gd name="connsiteY17-1086" fmla="*/ 3032924 h 3032924"/>
              <a:gd name="connsiteX18-1087" fmla="*/ 0 w 3239999"/>
              <a:gd name="connsiteY18-1088" fmla="*/ 3032924 h 3032924"/>
              <a:gd name="connsiteX19-1089" fmla="*/ 0 w 3239999"/>
              <a:gd name="connsiteY19-1090" fmla="*/ 738345 h 3032924"/>
              <a:gd name="connsiteX20-1091" fmla="*/ 102477 w 3239999"/>
              <a:gd name="connsiteY20-1092" fmla="*/ 738345 h 3032924"/>
              <a:gd name="connsiteX21-1093" fmla="*/ 102477 w 3239999"/>
              <a:gd name="connsiteY21-1094" fmla="*/ 428517 h 3032924"/>
              <a:gd name="connsiteX22-1095" fmla="*/ 385229 w 3239999"/>
              <a:gd name="connsiteY22-1096" fmla="*/ 430441 h 3032924"/>
              <a:gd name="connsiteX23-1097" fmla="*/ 386326 w 3239999"/>
              <a:gd name="connsiteY23-1098" fmla="*/ 91100 h 3032924"/>
              <a:gd name="connsiteX24-1099" fmla="*/ 833935 w 3239999"/>
              <a:gd name="connsiteY24-1100" fmla="*/ 22 h 3032924"/>
              <a:gd name="connsiteX25-1101" fmla="*/ 1576606 w 3239999"/>
              <a:gd name="connsiteY25-1102" fmla="*/ 402054 h 3032924"/>
              <a:gd name="connsiteX26-1103" fmla="*/ 1576606 w 3239999"/>
              <a:gd name="connsiteY26-1104" fmla="*/ 430441 h 3032924"/>
              <a:gd name="connsiteX27-1105" fmla="*/ 1576606 w 3239999"/>
              <a:gd name="connsiteY27-1106" fmla="*/ 526981 h 3032924"/>
              <a:gd name="connsiteX28-1107" fmla="*/ 1576606 w 3239999"/>
              <a:gd name="connsiteY28-1108" fmla="*/ 2765302 h 3032924"/>
              <a:gd name="connsiteX29-1109" fmla="*/ 378630 w 3239999"/>
              <a:gd name="connsiteY29-1110" fmla="*/ 2472117 h 3032924"/>
              <a:gd name="connsiteX30-1111" fmla="*/ 384918 w 3239999"/>
              <a:gd name="connsiteY30-1112" fmla="*/ 526981 h 3032924"/>
              <a:gd name="connsiteX31-1113" fmla="*/ 239143 w 3239999"/>
              <a:gd name="connsiteY31-1114" fmla="*/ 526981 h 3032924"/>
              <a:gd name="connsiteX32-1115" fmla="*/ 239143 w 3239999"/>
              <a:gd name="connsiteY32-1116" fmla="*/ 2776423 h 3032924"/>
              <a:gd name="connsiteX33-1117" fmla="*/ 1576606 w 3239999"/>
              <a:gd name="connsiteY33-1118" fmla="*/ 2776423 h 3032924"/>
              <a:gd name="connsiteX0-1119" fmla="*/ 1576606 w 3239999"/>
              <a:gd name="connsiteY0-1120" fmla="*/ 2778202 h 3032924"/>
              <a:gd name="connsiteX1-1121" fmla="*/ 1663394 w 3239999"/>
              <a:gd name="connsiteY1-1122" fmla="*/ 2778202 h 3032924"/>
              <a:gd name="connsiteX2-1123" fmla="*/ 1663394 w 3239999"/>
              <a:gd name="connsiteY2-1124" fmla="*/ 2776423 h 3032924"/>
              <a:gd name="connsiteX3-1125" fmla="*/ 3000856 w 3239999"/>
              <a:gd name="connsiteY3-1126" fmla="*/ 2776423 h 3032924"/>
              <a:gd name="connsiteX4-1127" fmla="*/ 3000856 w 3239999"/>
              <a:gd name="connsiteY4-1128" fmla="*/ 526981 h 3032924"/>
              <a:gd name="connsiteX5-1129" fmla="*/ 2855082 w 3239999"/>
              <a:gd name="connsiteY5-1130" fmla="*/ 526981 h 3032924"/>
              <a:gd name="connsiteX6-1131" fmla="*/ 2861369 w 3239999"/>
              <a:gd name="connsiteY6-1132" fmla="*/ 2472117 h 3032924"/>
              <a:gd name="connsiteX7-1133" fmla="*/ 1663394 w 3239999"/>
              <a:gd name="connsiteY7-1134" fmla="*/ 2765302 h 3032924"/>
              <a:gd name="connsiteX8-1135" fmla="*/ 1663394 w 3239999"/>
              <a:gd name="connsiteY8-1136" fmla="*/ 526981 h 3032924"/>
              <a:gd name="connsiteX9-1137" fmla="*/ 1663394 w 3239999"/>
              <a:gd name="connsiteY9-1138" fmla="*/ 430441 h 3032924"/>
              <a:gd name="connsiteX10-1139" fmla="*/ 1663394 w 3239999"/>
              <a:gd name="connsiteY10-1140" fmla="*/ 402054 h 3032924"/>
              <a:gd name="connsiteX11-1141" fmla="*/ 2406065 w 3239999"/>
              <a:gd name="connsiteY11-1142" fmla="*/ 22 h 3032924"/>
              <a:gd name="connsiteX12-1143" fmla="*/ 2853673 w 3239999"/>
              <a:gd name="connsiteY12-1144" fmla="*/ 91100 h 3032924"/>
              <a:gd name="connsiteX13-1145" fmla="*/ 2854770 w 3239999"/>
              <a:gd name="connsiteY13-1146" fmla="*/ 430441 h 3032924"/>
              <a:gd name="connsiteX14-1147" fmla="*/ 3120669 w 3239999"/>
              <a:gd name="connsiteY14-1148" fmla="*/ 428517 h 3032924"/>
              <a:gd name="connsiteX15-1149" fmla="*/ 3120669 w 3239999"/>
              <a:gd name="connsiteY15-1150" fmla="*/ 738345 h 3032924"/>
              <a:gd name="connsiteX16-1151" fmla="*/ 3239999 w 3239999"/>
              <a:gd name="connsiteY16-1152" fmla="*/ 738345 h 3032924"/>
              <a:gd name="connsiteX17-1153" fmla="*/ 3239999 w 3239999"/>
              <a:gd name="connsiteY17-1154" fmla="*/ 3032924 h 3032924"/>
              <a:gd name="connsiteX18-1155" fmla="*/ 0 w 3239999"/>
              <a:gd name="connsiteY18-1156" fmla="*/ 3032924 h 3032924"/>
              <a:gd name="connsiteX19-1157" fmla="*/ 0 w 3239999"/>
              <a:gd name="connsiteY19-1158" fmla="*/ 738345 h 3032924"/>
              <a:gd name="connsiteX20-1159" fmla="*/ 102477 w 3239999"/>
              <a:gd name="connsiteY20-1160" fmla="*/ 738345 h 3032924"/>
              <a:gd name="connsiteX21-1161" fmla="*/ 102477 w 3239999"/>
              <a:gd name="connsiteY21-1162" fmla="*/ 428517 h 3032924"/>
              <a:gd name="connsiteX22-1163" fmla="*/ 385229 w 3239999"/>
              <a:gd name="connsiteY22-1164" fmla="*/ 430441 h 3032924"/>
              <a:gd name="connsiteX23-1165" fmla="*/ 386326 w 3239999"/>
              <a:gd name="connsiteY23-1166" fmla="*/ 91100 h 3032924"/>
              <a:gd name="connsiteX24-1167" fmla="*/ 833935 w 3239999"/>
              <a:gd name="connsiteY24-1168" fmla="*/ 22 h 3032924"/>
              <a:gd name="connsiteX25-1169" fmla="*/ 1576606 w 3239999"/>
              <a:gd name="connsiteY25-1170" fmla="*/ 402054 h 3032924"/>
              <a:gd name="connsiteX26-1171" fmla="*/ 1576606 w 3239999"/>
              <a:gd name="connsiteY26-1172" fmla="*/ 430441 h 3032924"/>
              <a:gd name="connsiteX27-1173" fmla="*/ 1576606 w 3239999"/>
              <a:gd name="connsiteY27-1174" fmla="*/ 526981 h 3032924"/>
              <a:gd name="connsiteX28-1175" fmla="*/ 1576606 w 3239999"/>
              <a:gd name="connsiteY28-1176" fmla="*/ 2765302 h 3032924"/>
              <a:gd name="connsiteX29-1177" fmla="*/ 378630 w 3239999"/>
              <a:gd name="connsiteY29-1178" fmla="*/ 2472117 h 3032924"/>
              <a:gd name="connsiteX30-1179" fmla="*/ 384918 w 3239999"/>
              <a:gd name="connsiteY30-1180" fmla="*/ 526981 h 3032924"/>
              <a:gd name="connsiteX31-1181" fmla="*/ 239143 w 3239999"/>
              <a:gd name="connsiteY31-1182" fmla="*/ 526981 h 3032924"/>
              <a:gd name="connsiteX32-1183" fmla="*/ 239143 w 3239999"/>
              <a:gd name="connsiteY32-1184" fmla="*/ 2776423 h 3032924"/>
              <a:gd name="connsiteX33-1185" fmla="*/ 1576606 w 3239999"/>
              <a:gd name="connsiteY33-1186" fmla="*/ 2776423 h 3032924"/>
              <a:gd name="connsiteX0-1187" fmla="*/ 1576606 w 3239999"/>
              <a:gd name="connsiteY0-1188" fmla="*/ 2778202 h 3032924"/>
              <a:gd name="connsiteX1-1189" fmla="*/ 1663394 w 3239999"/>
              <a:gd name="connsiteY1-1190" fmla="*/ 2778202 h 3032924"/>
              <a:gd name="connsiteX2-1191" fmla="*/ 1663394 w 3239999"/>
              <a:gd name="connsiteY2-1192" fmla="*/ 2776423 h 3032924"/>
              <a:gd name="connsiteX3-1193" fmla="*/ 3000856 w 3239999"/>
              <a:gd name="connsiteY3-1194" fmla="*/ 2776423 h 3032924"/>
              <a:gd name="connsiteX4-1195" fmla="*/ 3000856 w 3239999"/>
              <a:gd name="connsiteY4-1196" fmla="*/ 526981 h 3032924"/>
              <a:gd name="connsiteX5-1197" fmla="*/ 2855082 w 3239999"/>
              <a:gd name="connsiteY5-1198" fmla="*/ 526981 h 3032924"/>
              <a:gd name="connsiteX6-1199" fmla="*/ 2861369 w 3239999"/>
              <a:gd name="connsiteY6-1200" fmla="*/ 2472117 h 3032924"/>
              <a:gd name="connsiteX7-1201" fmla="*/ 1663394 w 3239999"/>
              <a:gd name="connsiteY7-1202" fmla="*/ 2765302 h 3032924"/>
              <a:gd name="connsiteX8-1203" fmla="*/ 1663394 w 3239999"/>
              <a:gd name="connsiteY8-1204" fmla="*/ 526981 h 3032924"/>
              <a:gd name="connsiteX9-1205" fmla="*/ 1663394 w 3239999"/>
              <a:gd name="connsiteY9-1206" fmla="*/ 430441 h 3032924"/>
              <a:gd name="connsiteX10-1207" fmla="*/ 1663394 w 3239999"/>
              <a:gd name="connsiteY10-1208" fmla="*/ 402054 h 3032924"/>
              <a:gd name="connsiteX11-1209" fmla="*/ 2406065 w 3239999"/>
              <a:gd name="connsiteY11-1210" fmla="*/ 22 h 3032924"/>
              <a:gd name="connsiteX12-1211" fmla="*/ 2853673 w 3239999"/>
              <a:gd name="connsiteY12-1212" fmla="*/ 91100 h 3032924"/>
              <a:gd name="connsiteX13-1213" fmla="*/ 2854770 w 3239999"/>
              <a:gd name="connsiteY13-1214" fmla="*/ 430441 h 3032924"/>
              <a:gd name="connsiteX14-1215" fmla="*/ 3120669 w 3239999"/>
              <a:gd name="connsiteY14-1216" fmla="*/ 428517 h 3032924"/>
              <a:gd name="connsiteX15-1217" fmla="*/ 3120669 w 3239999"/>
              <a:gd name="connsiteY15-1218" fmla="*/ 738345 h 3032924"/>
              <a:gd name="connsiteX16-1219" fmla="*/ 3239999 w 3239999"/>
              <a:gd name="connsiteY16-1220" fmla="*/ 738345 h 3032924"/>
              <a:gd name="connsiteX17-1221" fmla="*/ 3239999 w 3239999"/>
              <a:gd name="connsiteY17-1222" fmla="*/ 3032924 h 3032924"/>
              <a:gd name="connsiteX18-1223" fmla="*/ 0 w 3239999"/>
              <a:gd name="connsiteY18-1224" fmla="*/ 3032924 h 3032924"/>
              <a:gd name="connsiteX19-1225" fmla="*/ 0 w 3239999"/>
              <a:gd name="connsiteY19-1226" fmla="*/ 738345 h 3032924"/>
              <a:gd name="connsiteX20-1227" fmla="*/ 102477 w 3239999"/>
              <a:gd name="connsiteY20-1228" fmla="*/ 738345 h 3032924"/>
              <a:gd name="connsiteX21-1229" fmla="*/ 102477 w 3239999"/>
              <a:gd name="connsiteY21-1230" fmla="*/ 428517 h 3032924"/>
              <a:gd name="connsiteX22-1231" fmla="*/ 385229 w 3239999"/>
              <a:gd name="connsiteY22-1232" fmla="*/ 430441 h 3032924"/>
              <a:gd name="connsiteX23-1233" fmla="*/ 386326 w 3239999"/>
              <a:gd name="connsiteY23-1234" fmla="*/ 91100 h 3032924"/>
              <a:gd name="connsiteX24-1235" fmla="*/ 833935 w 3239999"/>
              <a:gd name="connsiteY24-1236" fmla="*/ 22 h 3032924"/>
              <a:gd name="connsiteX25-1237" fmla="*/ 1576606 w 3239999"/>
              <a:gd name="connsiteY25-1238" fmla="*/ 402054 h 3032924"/>
              <a:gd name="connsiteX26-1239" fmla="*/ 1576606 w 3239999"/>
              <a:gd name="connsiteY26-1240" fmla="*/ 430441 h 3032924"/>
              <a:gd name="connsiteX27-1241" fmla="*/ 1576606 w 3239999"/>
              <a:gd name="connsiteY27-1242" fmla="*/ 526981 h 3032924"/>
              <a:gd name="connsiteX28-1243" fmla="*/ 1576606 w 3239999"/>
              <a:gd name="connsiteY28-1244" fmla="*/ 2765302 h 3032924"/>
              <a:gd name="connsiteX29-1245" fmla="*/ 378630 w 3239999"/>
              <a:gd name="connsiteY29-1246" fmla="*/ 2472117 h 3032924"/>
              <a:gd name="connsiteX30-1247" fmla="*/ 384918 w 3239999"/>
              <a:gd name="connsiteY30-1248" fmla="*/ 526981 h 3032924"/>
              <a:gd name="connsiteX31-1249" fmla="*/ 239143 w 3239999"/>
              <a:gd name="connsiteY31-1250" fmla="*/ 526981 h 3032924"/>
              <a:gd name="connsiteX32-1251" fmla="*/ 239143 w 3239999"/>
              <a:gd name="connsiteY32-1252" fmla="*/ 2776423 h 3032924"/>
              <a:gd name="connsiteX33-1253" fmla="*/ 1576606 w 3239999"/>
              <a:gd name="connsiteY33-1254" fmla="*/ 2776423 h 3032924"/>
              <a:gd name="connsiteX0-1255" fmla="*/ 1576606 w 3239999"/>
              <a:gd name="connsiteY0-1256" fmla="*/ 2778202 h 3032924"/>
              <a:gd name="connsiteX1-1257" fmla="*/ 1663394 w 3239999"/>
              <a:gd name="connsiteY1-1258" fmla="*/ 2778202 h 3032924"/>
              <a:gd name="connsiteX2-1259" fmla="*/ 1663394 w 3239999"/>
              <a:gd name="connsiteY2-1260" fmla="*/ 2776423 h 3032924"/>
              <a:gd name="connsiteX3-1261" fmla="*/ 3000856 w 3239999"/>
              <a:gd name="connsiteY3-1262" fmla="*/ 2776423 h 3032924"/>
              <a:gd name="connsiteX4-1263" fmla="*/ 3000856 w 3239999"/>
              <a:gd name="connsiteY4-1264" fmla="*/ 526981 h 3032924"/>
              <a:gd name="connsiteX5-1265" fmla="*/ 2855082 w 3239999"/>
              <a:gd name="connsiteY5-1266" fmla="*/ 526981 h 3032924"/>
              <a:gd name="connsiteX6-1267" fmla="*/ 2861369 w 3239999"/>
              <a:gd name="connsiteY6-1268" fmla="*/ 2472117 h 3032924"/>
              <a:gd name="connsiteX7-1269" fmla="*/ 1663394 w 3239999"/>
              <a:gd name="connsiteY7-1270" fmla="*/ 2765302 h 3032924"/>
              <a:gd name="connsiteX8-1271" fmla="*/ 1663394 w 3239999"/>
              <a:gd name="connsiteY8-1272" fmla="*/ 526981 h 3032924"/>
              <a:gd name="connsiteX9-1273" fmla="*/ 1663394 w 3239999"/>
              <a:gd name="connsiteY9-1274" fmla="*/ 430441 h 3032924"/>
              <a:gd name="connsiteX10-1275" fmla="*/ 1663394 w 3239999"/>
              <a:gd name="connsiteY10-1276" fmla="*/ 402054 h 3032924"/>
              <a:gd name="connsiteX11-1277" fmla="*/ 2406065 w 3239999"/>
              <a:gd name="connsiteY11-1278" fmla="*/ 22 h 3032924"/>
              <a:gd name="connsiteX12-1279" fmla="*/ 2853673 w 3239999"/>
              <a:gd name="connsiteY12-1280" fmla="*/ 91100 h 3032924"/>
              <a:gd name="connsiteX13-1281" fmla="*/ 2854770 w 3239999"/>
              <a:gd name="connsiteY13-1282" fmla="*/ 430441 h 3032924"/>
              <a:gd name="connsiteX14-1283" fmla="*/ 3120669 w 3239999"/>
              <a:gd name="connsiteY14-1284" fmla="*/ 428517 h 3032924"/>
              <a:gd name="connsiteX15-1285" fmla="*/ 3120669 w 3239999"/>
              <a:gd name="connsiteY15-1286" fmla="*/ 738345 h 3032924"/>
              <a:gd name="connsiteX16-1287" fmla="*/ 3239999 w 3239999"/>
              <a:gd name="connsiteY16-1288" fmla="*/ 738345 h 3032924"/>
              <a:gd name="connsiteX17-1289" fmla="*/ 3239999 w 3239999"/>
              <a:gd name="connsiteY17-1290" fmla="*/ 3032924 h 3032924"/>
              <a:gd name="connsiteX18-1291" fmla="*/ 0 w 3239999"/>
              <a:gd name="connsiteY18-1292" fmla="*/ 3032924 h 3032924"/>
              <a:gd name="connsiteX19-1293" fmla="*/ 0 w 3239999"/>
              <a:gd name="connsiteY19-1294" fmla="*/ 738345 h 3032924"/>
              <a:gd name="connsiteX20-1295" fmla="*/ 102477 w 3239999"/>
              <a:gd name="connsiteY20-1296" fmla="*/ 738345 h 3032924"/>
              <a:gd name="connsiteX21-1297" fmla="*/ 102477 w 3239999"/>
              <a:gd name="connsiteY21-1298" fmla="*/ 428517 h 3032924"/>
              <a:gd name="connsiteX22-1299" fmla="*/ 385229 w 3239999"/>
              <a:gd name="connsiteY22-1300" fmla="*/ 430441 h 3032924"/>
              <a:gd name="connsiteX23-1301" fmla="*/ 386326 w 3239999"/>
              <a:gd name="connsiteY23-1302" fmla="*/ 91100 h 3032924"/>
              <a:gd name="connsiteX24-1303" fmla="*/ 833935 w 3239999"/>
              <a:gd name="connsiteY24-1304" fmla="*/ 22 h 3032924"/>
              <a:gd name="connsiteX25-1305" fmla="*/ 1576606 w 3239999"/>
              <a:gd name="connsiteY25-1306" fmla="*/ 402054 h 3032924"/>
              <a:gd name="connsiteX26-1307" fmla="*/ 1576606 w 3239999"/>
              <a:gd name="connsiteY26-1308" fmla="*/ 430441 h 3032924"/>
              <a:gd name="connsiteX27-1309" fmla="*/ 1576606 w 3239999"/>
              <a:gd name="connsiteY27-1310" fmla="*/ 526981 h 3032924"/>
              <a:gd name="connsiteX28-1311" fmla="*/ 1576606 w 3239999"/>
              <a:gd name="connsiteY28-1312" fmla="*/ 2765302 h 3032924"/>
              <a:gd name="connsiteX29-1313" fmla="*/ 378630 w 3239999"/>
              <a:gd name="connsiteY29-1314" fmla="*/ 2472117 h 3032924"/>
              <a:gd name="connsiteX30-1315" fmla="*/ 384918 w 3239999"/>
              <a:gd name="connsiteY30-1316" fmla="*/ 526981 h 3032924"/>
              <a:gd name="connsiteX31-1317" fmla="*/ 239143 w 3239999"/>
              <a:gd name="connsiteY31-1318" fmla="*/ 526981 h 3032924"/>
              <a:gd name="connsiteX32-1319" fmla="*/ 239143 w 3239999"/>
              <a:gd name="connsiteY32-1320" fmla="*/ 2776423 h 3032924"/>
              <a:gd name="connsiteX33-1321" fmla="*/ 1576606 w 3239999"/>
              <a:gd name="connsiteY33-1322" fmla="*/ 2776423 h 3032924"/>
              <a:gd name="connsiteX0-1323" fmla="*/ 1576606 w 3239999"/>
              <a:gd name="connsiteY0-1324" fmla="*/ 2778202 h 3032924"/>
              <a:gd name="connsiteX1-1325" fmla="*/ 1663394 w 3239999"/>
              <a:gd name="connsiteY1-1326" fmla="*/ 2778202 h 3032924"/>
              <a:gd name="connsiteX2-1327" fmla="*/ 1663394 w 3239999"/>
              <a:gd name="connsiteY2-1328" fmla="*/ 2776423 h 3032924"/>
              <a:gd name="connsiteX3-1329" fmla="*/ 3000856 w 3239999"/>
              <a:gd name="connsiteY3-1330" fmla="*/ 2776423 h 3032924"/>
              <a:gd name="connsiteX4-1331" fmla="*/ 3000856 w 3239999"/>
              <a:gd name="connsiteY4-1332" fmla="*/ 526981 h 3032924"/>
              <a:gd name="connsiteX5-1333" fmla="*/ 2855082 w 3239999"/>
              <a:gd name="connsiteY5-1334" fmla="*/ 526981 h 3032924"/>
              <a:gd name="connsiteX6-1335" fmla="*/ 2861369 w 3239999"/>
              <a:gd name="connsiteY6-1336" fmla="*/ 2472117 h 3032924"/>
              <a:gd name="connsiteX7-1337" fmla="*/ 1663394 w 3239999"/>
              <a:gd name="connsiteY7-1338" fmla="*/ 2765302 h 3032924"/>
              <a:gd name="connsiteX8-1339" fmla="*/ 1663394 w 3239999"/>
              <a:gd name="connsiteY8-1340" fmla="*/ 526981 h 3032924"/>
              <a:gd name="connsiteX9-1341" fmla="*/ 1663394 w 3239999"/>
              <a:gd name="connsiteY9-1342" fmla="*/ 430441 h 3032924"/>
              <a:gd name="connsiteX10-1343" fmla="*/ 1663394 w 3239999"/>
              <a:gd name="connsiteY10-1344" fmla="*/ 402054 h 3032924"/>
              <a:gd name="connsiteX11-1345" fmla="*/ 2406065 w 3239999"/>
              <a:gd name="connsiteY11-1346" fmla="*/ 22 h 3032924"/>
              <a:gd name="connsiteX12-1347" fmla="*/ 2853673 w 3239999"/>
              <a:gd name="connsiteY12-1348" fmla="*/ 91100 h 3032924"/>
              <a:gd name="connsiteX13-1349" fmla="*/ 2854770 w 3239999"/>
              <a:gd name="connsiteY13-1350" fmla="*/ 430441 h 3032924"/>
              <a:gd name="connsiteX14-1351" fmla="*/ 3120669 w 3239999"/>
              <a:gd name="connsiteY14-1352" fmla="*/ 428517 h 3032924"/>
              <a:gd name="connsiteX15-1353" fmla="*/ 3120669 w 3239999"/>
              <a:gd name="connsiteY15-1354" fmla="*/ 738345 h 3032924"/>
              <a:gd name="connsiteX16-1355" fmla="*/ 3239999 w 3239999"/>
              <a:gd name="connsiteY16-1356" fmla="*/ 738345 h 3032924"/>
              <a:gd name="connsiteX17-1357" fmla="*/ 3239999 w 3239999"/>
              <a:gd name="connsiteY17-1358" fmla="*/ 3032924 h 3032924"/>
              <a:gd name="connsiteX18-1359" fmla="*/ 0 w 3239999"/>
              <a:gd name="connsiteY18-1360" fmla="*/ 3032924 h 3032924"/>
              <a:gd name="connsiteX19-1361" fmla="*/ 0 w 3239999"/>
              <a:gd name="connsiteY19-1362" fmla="*/ 738345 h 3032924"/>
              <a:gd name="connsiteX20-1363" fmla="*/ 102477 w 3239999"/>
              <a:gd name="connsiteY20-1364" fmla="*/ 738345 h 3032924"/>
              <a:gd name="connsiteX21-1365" fmla="*/ 102477 w 3239999"/>
              <a:gd name="connsiteY21-1366" fmla="*/ 428517 h 3032924"/>
              <a:gd name="connsiteX22-1367" fmla="*/ 385229 w 3239999"/>
              <a:gd name="connsiteY22-1368" fmla="*/ 430441 h 3032924"/>
              <a:gd name="connsiteX23-1369" fmla="*/ 386326 w 3239999"/>
              <a:gd name="connsiteY23-1370" fmla="*/ 91100 h 3032924"/>
              <a:gd name="connsiteX24-1371" fmla="*/ 833935 w 3239999"/>
              <a:gd name="connsiteY24-1372" fmla="*/ 22 h 3032924"/>
              <a:gd name="connsiteX25-1373" fmla="*/ 1576606 w 3239999"/>
              <a:gd name="connsiteY25-1374" fmla="*/ 402054 h 3032924"/>
              <a:gd name="connsiteX26-1375" fmla="*/ 1576606 w 3239999"/>
              <a:gd name="connsiteY26-1376" fmla="*/ 430441 h 3032924"/>
              <a:gd name="connsiteX27-1377" fmla="*/ 1576606 w 3239999"/>
              <a:gd name="connsiteY27-1378" fmla="*/ 526981 h 3032924"/>
              <a:gd name="connsiteX28-1379" fmla="*/ 1576606 w 3239999"/>
              <a:gd name="connsiteY28-1380" fmla="*/ 2765302 h 3032924"/>
              <a:gd name="connsiteX29-1381" fmla="*/ 378630 w 3239999"/>
              <a:gd name="connsiteY29-1382" fmla="*/ 2472117 h 3032924"/>
              <a:gd name="connsiteX30-1383" fmla="*/ 384918 w 3239999"/>
              <a:gd name="connsiteY30-1384" fmla="*/ 526981 h 3032924"/>
              <a:gd name="connsiteX31-1385" fmla="*/ 239143 w 3239999"/>
              <a:gd name="connsiteY31-1386" fmla="*/ 526981 h 3032924"/>
              <a:gd name="connsiteX32-1387" fmla="*/ 229618 w 3239999"/>
              <a:gd name="connsiteY32-1388" fmla="*/ 2690698 h 3032924"/>
              <a:gd name="connsiteX33-1389" fmla="*/ 1576606 w 3239999"/>
              <a:gd name="connsiteY33-1390" fmla="*/ 2776423 h 3032924"/>
              <a:gd name="connsiteX0-1391" fmla="*/ 1576606 w 3239999"/>
              <a:gd name="connsiteY0-1392" fmla="*/ 2778202 h 3032924"/>
              <a:gd name="connsiteX1-1393" fmla="*/ 1663394 w 3239999"/>
              <a:gd name="connsiteY1-1394" fmla="*/ 2778202 h 3032924"/>
              <a:gd name="connsiteX2-1395" fmla="*/ 1663394 w 3239999"/>
              <a:gd name="connsiteY2-1396" fmla="*/ 2776423 h 3032924"/>
              <a:gd name="connsiteX3-1397" fmla="*/ 2991331 w 3239999"/>
              <a:gd name="connsiteY3-1398" fmla="*/ 2709748 h 3032924"/>
              <a:gd name="connsiteX4-1399" fmla="*/ 3000856 w 3239999"/>
              <a:gd name="connsiteY4-1400" fmla="*/ 526981 h 3032924"/>
              <a:gd name="connsiteX5-1401" fmla="*/ 2855082 w 3239999"/>
              <a:gd name="connsiteY5-1402" fmla="*/ 526981 h 3032924"/>
              <a:gd name="connsiteX6-1403" fmla="*/ 2861369 w 3239999"/>
              <a:gd name="connsiteY6-1404" fmla="*/ 2472117 h 3032924"/>
              <a:gd name="connsiteX7-1405" fmla="*/ 1663394 w 3239999"/>
              <a:gd name="connsiteY7-1406" fmla="*/ 2765302 h 3032924"/>
              <a:gd name="connsiteX8-1407" fmla="*/ 1663394 w 3239999"/>
              <a:gd name="connsiteY8-1408" fmla="*/ 526981 h 3032924"/>
              <a:gd name="connsiteX9-1409" fmla="*/ 1663394 w 3239999"/>
              <a:gd name="connsiteY9-1410" fmla="*/ 430441 h 3032924"/>
              <a:gd name="connsiteX10-1411" fmla="*/ 1663394 w 3239999"/>
              <a:gd name="connsiteY10-1412" fmla="*/ 402054 h 3032924"/>
              <a:gd name="connsiteX11-1413" fmla="*/ 2406065 w 3239999"/>
              <a:gd name="connsiteY11-1414" fmla="*/ 22 h 3032924"/>
              <a:gd name="connsiteX12-1415" fmla="*/ 2853673 w 3239999"/>
              <a:gd name="connsiteY12-1416" fmla="*/ 91100 h 3032924"/>
              <a:gd name="connsiteX13-1417" fmla="*/ 2854770 w 3239999"/>
              <a:gd name="connsiteY13-1418" fmla="*/ 430441 h 3032924"/>
              <a:gd name="connsiteX14-1419" fmla="*/ 3120669 w 3239999"/>
              <a:gd name="connsiteY14-1420" fmla="*/ 428517 h 3032924"/>
              <a:gd name="connsiteX15-1421" fmla="*/ 3120669 w 3239999"/>
              <a:gd name="connsiteY15-1422" fmla="*/ 738345 h 3032924"/>
              <a:gd name="connsiteX16-1423" fmla="*/ 3239999 w 3239999"/>
              <a:gd name="connsiteY16-1424" fmla="*/ 738345 h 3032924"/>
              <a:gd name="connsiteX17-1425" fmla="*/ 3239999 w 3239999"/>
              <a:gd name="connsiteY17-1426" fmla="*/ 3032924 h 3032924"/>
              <a:gd name="connsiteX18-1427" fmla="*/ 0 w 3239999"/>
              <a:gd name="connsiteY18-1428" fmla="*/ 3032924 h 3032924"/>
              <a:gd name="connsiteX19-1429" fmla="*/ 0 w 3239999"/>
              <a:gd name="connsiteY19-1430" fmla="*/ 738345 h 3032924"/>
              <a:gd name="connsiteX20-1431" fmla="*/ 102477 w 3239999"/>
              <a:gd name="connsiteY20-1432" fmla="*/ 738345 h 3032924"/>
              <a:gd name="connsiteX21-1433" fmla="*/ 102477 w 3239999"/>
              <a:gd name="connsiteY21-1434" fmla="*/ 428517 h 3032924"/>
              <a:gd name="connsiteX22-1435" fmla="*/ 385229 w 3239999"/>
              <a:gd name="connsiteY22-1436" fmla="*/ 430441 h 3032924"/>
              <a:gd name="connsiteX23-1437" fmla="*/ 386326 w 3239999"/>
              <a:gd name="connsiteY23-1438" fmla="*/ 91100 h 3032924"/>
              <a:gd name="connsiteX24-1439" fmla="*/ 833935 w 3239999"/>
              <a:gd name="connsiteY24-1440" fmla="*/ 22 h 3032924"/>
              <a:gd name="connsiteX25-1441" fmla="*/ 1576606 w 3239999"/>
              <a:gd name="connsiteY25-1442" fmla="*/ 402054 h 3032924"/>
              <a:gd name="connsiteX26-1443" fmla="*/ 1576606 w 3239999"/>
              <a:gd name="connsiteY26-1444" fmla="*/ 430441 h 3032924"/>
              <a:gd name="connsiteX27-1445" fmla="*/ 1576606 w 3239999"/>
              <a:gd name="connsiteY27-1446" fmla="*/ 526981 h 3032924"/>
              <a:gd name="connsiteX28-1447" fmla="*/ 1576606 w 3239999"/>
              <a:gd name="connsiteY28-1448" fmla="*/ 2765302 h 3032924"/>
              <a:gd name="connsiteX29-1449" fmla="*/ 378630 w 3239999"/>
              <a:gd name="connsiteY29-1450" fmla="*/ 2472117 h 3032924"/>
              <a:gd name="connsiteX30-1451" fmla="*/ 384918 w 3239999"/>
              <a:gd name="connsiteY30-1452" fmla="*/ 526981 h 3032924"/>
              <a:gd name="connsiteX31-1453" fmla="*/ 239143 w 3239999"/>
              <a:gd name="connsiteY31-1454" fmla="*/ 526981 h 3032924"/>
              <a:gd name="connsiteX32-1455" fmla="*/ 229618 w 3239999"/>
              <a:gd name="connsiteY32-1456" fmla="*/ 2690698 h 3032924"/>
              <a:gd name="connsiteX33-1457" fmla="*/ 1576606 w 3239999"/>
              <a:gd name="connsiteY33-1458" fmla="*/ 2776423 h 303292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93" name="Rounded Rectangle 5"/>
          <p:cNvSpPr/>
          <p:nvPr/>
        </p:nvSpPr>
        <p:spPr>
          <a:xfrm flipH="1">
            <a:off x="9242184" y="4450609"/>
            <a:ext cx="344621" cy="284291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-1" fmla="*/ 1384251 w 3217557"/>
              <a:gd name="connsiteY0-2" fmla="*/ 661544 h 2702049"/>
              <a:gd name="connsiteX1-3" fmla="*/ 1574067 w 3217557"/>
              <a:gd name="connsiteY1-4" fmla="*/ 851360 h 2702049"/>
              <a:gd name="connsiteX2-5" fmla="*/ 1384251 w 3217557"/>
              <a:gd name="connsiteY2-6" fmla="*/ 1041176 h 2702049"/>
              <a:gd name="connsiteX3-7" fmla="*/ 1194435 w 3217557"/>
              <a:gd name="connsiteY3-8" fmla="*/ 851360 h 2702049"/>
              <a:gd name="connsiteX4-9" fmla="*/ 1384251 w 3217557"/>
              <a:gd name="connsiteY4-10" fmla="*/ 661544 h 2702049"/>
              <a:gd name="connsiteX5-11" fmla="*/ 1993421 w 3217557"/>
              <a:gd name="connsiteY5-12" fmla="*/ 661544 h 2702049"/>
              <a:gd name="connsiteX6-13" fmla="*/ 2183237 w 3217557"/>
              <a:gd name="connsiteY6-14" fmla="*/ 851360 h 2702049"/>
              <a:gd name="connsiteX7-15" fmla="*/ 1993421 w 3217557"/>
              <a:gd name="connsiteY7-16" fmla="*/ 1041176 h 2702049"/>
              <a:gd name="connsiteX8-17" fmla="*/ 1803605 w 3217557"/>
              <a:gd name="connsiteY8-18" fmla="*/ 851360 h 2702049"/>
              <a:gd name="connsiteX9-19" fmla="*/ 1993421 w 3217557"/>
              <a:gd name="connsiteY9-20" fmla="*/ 661544 h 2702049"/>
              <a:gd name="connsiteX10-21" fmla="*/ 2602591 w 3217557"/>
              <a:gd name="connsiteY10-22" fmla="*/ 661544 h 2702049"/>
              <a:gd name="connsiteX11-23" fmla="*/ 2792407 w 3217557"/>
              <a:gd name="connsiteY11-24" fmla="*/ 851360 h 2702049"/>
              <a:gd name="connsiteX12-25" fmla="*/ 2602591 w 3217557"/>
              <a:gd name="connsiteY12-26" fmla="*/ 1041176 h 2702049"/>
              <a:gd name="connsiteX13-27" fmla="*/ 2412775 w 3217557"/>
              <a:gd name="connsiteY13-28" fmla="*/ 851360 h 2702049"/>
              <a:gd name="connsiteX14-29" fmla="*/ 2602591 w 3217557"/>
              <a:gd name="connsiteY14-30" fmla="*/ 661544 h 2702049"/>
              <a:gd name="connsiteX15-31" fmla="*/ 677114 w 3217557"/>
              <a:gd name="connsiteY15-32" fmla="*/ 569491 h 2702049"/>
              <a:gd name="connsiteX16-33" fmla="*/ 330916 w 3217557"/>
              <a:gd name="connsiteY16-34" fmla="*/ 569491 h 2702049"/>
              <a:gd name="connsiteX17-35" fmla="*/ 0 w 3217557"/>
              <a:gd name="connsiteY17-36" fmla="*/ 900407 h 2702049"/>
              <a:gd name="connsiteX18-37" fmla="*/ 0 w 3217557"/>
              <a:gd name="connsiteY18-38" fmla="*/ 1952009 h 2702049"/>
              <a:gd name="connsiteX19-39" fmla="*/ 330916 w 3217557"/>
              <a:gd name="connsiteY19-40" fmla="*/ 2282925 h 2702049"/>
              <a:gd name="connsiteX20-41" fmla="*/ 711670 w 3217557"/>
              <a:gd name="connsiteY20-42" fmla="*/ 2282925 h 2702049"/>
              <a:gd name="connsiteX21-43" fmla="*/ 15770 w 3217557"/>
              <a:gd name="connsiteY21-44" fmla="*/ 2702049 h 2702049"/>
              <a:gd name="connsiteX22-45" fmla="*/ 1294529 w 3217557"/>
              <a:gd name="connsiteY22-46" fmla="*/ 2282925 h 2702049"/>
              <a:gd name="connsiteX23-47" fmla="*/ 2117356 w 3217557"/>
              <a:gd name="connsiteY23-48" fmla="*/ 2282925 h 2702049"/>
              <a:gd name="connsiteX24-49" fmla="*/ 2418395 w 3217557"/>
              <a:gd name="connsiteY24-50" fmla="*/ 2087951 h 2702049"/>
              <a:gd name="connsiteX25-51" fmla="*/ 1830857 w 3217557"/>
              <a:gd name="connsiteY25-52" fmla="*/ 1799347 h 2702049"/>
              <a:gd name="connsiteX26-53" fmla="*/ 1008030 w 3217557"/>
              <a:gd name="connsiteY26-54" fmla="*/ 1799347 h 2702049"/>
              <a:gd name="connsiteX27-55" fmla="*/ 677114 w 3217557"/>
              <a:gd name="connsiteY27-56" fmla="*/ 1468431 h 2702049"/>
              <a:gd name="connsiteX28-57" fmla="*/ 677114 w 3217557"/>
              <a:gd name="connsiteY28-58" fmla="*/ 569491 h 2702049"/>
              <a:gd name="connsiteX29-59" fmla="*/ 2886641 w 3217557"/>
              <a:gd name="connsiteY29-60" fmla="*/ 0 h 2702049"/>
              <a:gd name="connsiteX30-61" fmla="*/ 1100201 w 3217557"/>
              <a:gd name="connsiteY30-62" fmla="*/ 0 h 2702049"/>
              <a:gd name="connsiteX31-63" fmla="*/ 769285 w 3217557"/>
              <a:gd name="connsiteY31-64" fmla="*/ 330916 h 2702049"/>
              <a:gd name="connsiteX32-65" fmla="*/ 769285 w 3217557"/>
              <a:gd name="connsiteY32-66" fmla="*/ 1382518 h 2702049"/>
              <a:gd name="connsiteX33-67" fmla="*/ 1100201 w 3217557"/>
              <a:gd name="connsiteY33-68" fmla="*/ 1713434 h 2702049"/>
              <a:gd name="connsiteX34-69" fmla="*/ 1923028 w 3217557"/>
              <a:gd name="connsiteY34-70" fmla="*/ 1713434 h 2702049"/>
              <a:gd name="connsiteX35-71" fmla="*/ 3078958 w 3217557"/>
              <a:gd name="connsiteY35-72" fmla="*/ 2077967 h 2702049"/>
              <a:gd name="connsiteX36-73" fmla="*/ 2505887 w 3217557"/>
              <a:gd name="connsiteY36-74" fmla="*/ 1713434 h 2702049"/>
              <a:gd name="connsiteX37-75" fmla="*/ 2886641 w 3217557"/>
              <a:gd name="connsiteY37-76" fmla="*/ 1713434 h 2702049"/>
              <a:gd name="connsiteX38-77" fmla="*/ 3217557 w 3217557"/>
              <a:gd name="connsiteY38-78" fmla="*/ 1382518 h 2702049"/>
              <a:gd name="connsiteX39-79" fmla="*/ 3217557 w 3217557"/>
              <a:gd name="connsiteY39-80" fmla="*/ 330916 h 2702049"/>
              <a:gd name="connsiteX40-81" fmla="*/ 2886641 w 3217557"/>
              <a:gd name="connsiteY40-82" fmla="*/ 0 h 2702049"/>
              <a:gd name="connsiteX0-83" fmla="*/ 1384251 w 3217557"/>
              <a:gd name="connsiteY0-84" fmla="*/ 661544 h 2633810"/>
              <a:gd name="connsiteX1-85" fmla="*/ 1574067 w 3217557"/>
              <a:gd name="connsiteY1-86" fmla="*/ 851360 h 2633810"/>
              <a:gd name="connsiteX2-87" fmla="*/ 1384251 w 3217557"/>
              <a:gd name="connsiteY2-88" fmla="*/ 1041176 h 2633810"/>
              <a:gd name="connsiteX3-89" fmla="*/ 1194435 w 3217557"/>
              <a:gd name="connsiteY3-90" fmla="*/ 851360 h 2633810"/>
              <a:gd name="connsiteX4-91" fmla="*/ 1384251 w 3217557"/>
              <a:gd name="connsiteY4-92" fmla="*/ 661544 h 2633810"/>
              <a:gd name="connsiteX5-93" fmla="*/ 1993421 w 3217557"/>
              <a:gd name="connsiteY5-94" fmla="*/ 661544 h 2633810"/>
              <a:gd name="connsiteX6-95" fmla="*/ 2183237 w 3217557"/>
              <a:gd name="connsiteY6-96" fmla="*/ 851360 h 2633810"/>
              <a:gd name="connsiteX7-97" fmla="*/ 1993421 w 3217557"/>
              <a:gd name="connsiteY7-98" fmla="*/ 1041176 h 2633810"/>
              <a:gd name="connsiteX8-99" fmla="*/ 1803605 w 3217557"/>
              <a:gd name="connsiteY8-100" fmla="*/ 851360 h 2633810"/>
              <a:gd name="connsiteX9-101" fmla="*/ 1993421 w 3217557"/>
              <a:gd name="connsiteY9-102" fmla="*/ 661544 h 2633810"/>
              <a:gd name="connsiteX10-103" fmla="*/ 2602591 w 3217557"/>
              <a:gd name="connsiteY10-104" fmla="*/ 661544 h 2633810"/>
              <a:gd name="connsiteX11-105" fmla="*/ 2792407 w 3217557"/>
              <a:gd name="connsiteY11-106" fmla="*/ 851360 h 2633810"/>
              <a:gd name="connsiteX12-107" fmla="*/ 2602591 w 3217557"/>
              <a:gd name="connsiteY12-108" fmla="*/ 1041176 h 2633810"/>
              <a:gd name="connsiteX13-109" fmla="*/ 2412775 w 3217557"/>
              <a:gd name="connsiteY13-110" fmla="*/ 851360 h 2633810"/>
              <a:gd name="connsiteX14-111" fmla="*/ 2602591 w 3217557"/>
              <a:gd name="connsiteY14-112" fmla="*/ 661544 h 2633810"/>
              <a:gd name="connsiteX15-113" fmla="*/ 677114 w 3217557"/>
              <a:gd name="connsiteY15-114" fmla="*/ 569491 h 2633810"/>
              <a:gd name="connsiteX16-115" fmla="*/ 330916 w 3217557"/>
              <a:gd name="connsiteY16-116" fmla="*/ 569491 h 2633810"/>
              <a:gd name="connsiteX17-117" fmla="*/ 0 w 3217557"/>
              <a:gd name="connsiteY17-118" fmla="*/ 900407 h 2633810"/>
              <a:gd name="connsiteX18-119" fmla="*/ 0 w 3217557"/>
              <a:gd name="connsiteY18-120" fmla="*/ 1952009 h 2633810"/>
              <a:gd name="connsiteX19-121" fmla="*/ 330916 w 3217557"/>
              <a:gd name="connsiteY19-122" fmla="*/ 2282925 h 2633810"/>
              <a:gd name="connsiteX20-123" fmla="*/ 711670 w 3217557"/>
              <a:gd name="connsiteY20-124" fmla="*/ 2282925 h 2633810"/>
              <a:gd name="connsiteX21-125" fmla="*/ 165895 w 3217557"/>
              <a:gd name="connsiteY21-126" fmla="*/ 2633810 h 2633810"/>
              <a:gd name="connsiteX22-127" fmla="*/ 1294529 w 3217557"/>
              <a:gd name="connsiteY22-128" fmla="*/ 2282925 h 2633810"/>
              <a:gd name="connsiteX23-129" fmla="*/ 2117356 w 3217557"/>
              <a:gd name="connsiteY23-130" fmla="*/ 2282925 h 2633810"/>
              <a:gd name="connsiteX24-131" fmla="*/ 2418395 w 3217557"/>
              <a:gd name="connsiteY24-132" fmla="*/ 2087951 h 2633810"/>
              <a:gd name="connsiteX25-133" fmla="*/ 1830857 w 3217557"/>
              <a:gd name="connsiteY25-134" fmla="*/ 1799347 h 2633810"/>
              <a:gd name="connsiteX26-135" fmla="*/ 1008030 w 3217557"/>
              <a:gd name="connsiteY26-136" fmla="*/ 1799347 h 2633810"/>
              <a:gd name="connsiteX27-137" fmla="*/ 677114 w 3217557"/>
              <a:gd name="connsiteY27-138" fmla="*/ 1468431 h 2633810"/>
              <a:gd name="connsiteX28-139" fmla="*/ 677114 w 3217557"/>
              <a:gd name="connsiteY28-140" fmla="*/ 569491 h 2633810"/>
              <a:gd name="connsiteX29-141" fmla="*/ 2886641 w 3217557"/>
              <a:gd name="connsiteY29-142" fmla="*/ 0 h 2633810"/>
              <a:gd name="connsiteX30-143" fmla="*/ 1100201 w 3217557"/>
              <a:gd name="connsiteY30-144" fmla="*/ 0 h 2633810"/>
              <a:gd name="connsiteX31-145" fmla="*/ 769285 w 3217557"/>
              <a:gd name="connsiteY31-146" fmla="*/ 330916 h 2633810"/>
              <a:gd name="connsiteX32-147" fmla="*/ 769285 w 3217557"/>
              <a:gd name="connsiteY32-148" fmla="*/ 1382518 h 2633810"/>
              <a:gd name="connsiteX33-149" fmla="*/ 1100201 w 3217557"/>
              <a:gd name="connsiteY33-150" fmla="*/ 1713434 h 2633810"/>
              <a:gd name="connsiteX34-151" fmla="*/ 1923028 w 3217557"/>
              <a:gd name="connsiteY34-152" fmla="*/ 1713434 h 2633810"/>
              <a:gd name="connsiteX35-153" fmla="*/ 3078958 w 3217557"/>
              <a:gd name="connsiteY35-154" fmla="*/ 2077967 h 2633810"/>
              <a:gd name="connsiteX36-155" fmla="*/ 2505887 w 3217557"/>
              <a:gd name="connsiteY36-156" fmla="*/ 1713434 h 2633810"/>
              <a:gd name="connsiteX37-157" fmla="*/ 2886641 w 3217557"/>
              <a:gd name="connsiteY37-158" fmla="*/ 1713434 h 2633810"/>
              <a:gd name="connsiteX38-159" fmla="*/ 3217557 w 3217557"/>
              <a:gd name="connsiteY38-160" fmla="*/ 1382518 h 2633810"/>
              <a:gd name="connsiteX39-161" fmla="*/ 3217557 w 3217557"/>
              <a:gd name="connsiteY39-162" fmla="*/ 330916 h 2633810"/>
              <a:gd name="connsiteX40-163" fmla="*/ 2886641 w 3217557"/>
              <a:gd name="connsiteY40-164" fmla="*/ 0 h 2633810"/>
              <a:gd name="connsiteX0-165" fmla="*/ 1384251 w 3217557"/>
              <a:gd name="connsiteY0-166" fmla="*/ 661544 h 2633810"/>
              <a:gd name="connsiteX1-167" fmla="*/ 1574067 w 3217557"/>
              <a:gd name="connsiteY1-168" fmla="*/ 851360 h 2633810"/>
              <a:gd name="connsiteX2-169" fmla="*/ 1384251 w 3217557"/>
              <a:gd name="connsiteY2-170" fmla="*/ 1041176 h 2633810"/>
              <a:gd name="connsiteX3-171" fmla="*/ 1194435 w 3217557"/>
              <a:gd name="connsiteY3-172" fmla="*/ 851360 h 2633810"/>
              <a:gd name="connsiteX4-173" fmla="*/ 1384251 w 3217557"/>
              <a:gd name="connsiteY4-174" fmla="*/ 661544 h 2633810"/>
              <a:gd name="connsiteX5-175" fmla="*/ 1993421 w 3217557"/>
              <a:gd name="connsiteY5-176" fmla="*/ 661544 h 2633810"/>
              <a:gd name="connsiteX6-177" fmla="*/ 2183237 w 3217557"/>
              <a:gd name="connsiteY6-178" fmla="*/ 851360 h 2633810"/>
              <a:gd name="connsiteX7-179" fmla="*/ 1993421 w 3217557"/>
              <a:gd name="connsiteY7-180" fmla="*/ 1041176 h 2633810"/>
              <a:gd name="connsiteX8-181" fmla="*/ 1803605 w 3217557"/>
              <a:gd name="connsiteY8-182" fmla="*/ 851360 h 2633810"/>
              <a:gd name="connsiteX9-183" fmla="*/ 1993421 w 3217557"/>
              <a:gd name="connsiteY9-184" fmla="*/ 661544 h 2633810"/>
              <a:gd name="connsiteX10-185" fmla="*/ 2602591 w 3217557"/>
              <a:gd name="connsiteY10-186" fmla="*/ 661544 h 2633810"/>
              <a:gd name="connsiteX11-187" fmla="*/ 2792407 w 3217557"/>
              <a:gd name="connsiteY11-188" fmla="*/ 851360 h 2633810"/>
              <a:gd name="connsiteX12-189" fmla="*/ 2602591 w 3217557"/>
              <a:gd name="connsiteY12-190" fmla="*/ 1041176 h 2633810"/>
              <a:gd name="connsiteX13-191" fmla="*/ 2412775 w 3217557"/>
              <a:gd name="connsiteY13-192" fmla="*/ 851360 h 2633810"/>
              <a:gd name="connsiteX14-193" fmla="*/ 2602591 w 3217557"/>
              <a:gd name="connsiteY14-194" fmla="*/ 661544 h 2633810"/>
              <a:gd name="connsiteX15-195" fmla="*/ 677114 w 3217557"/>
              <a:gd name="connsiteY15-196" fmla="*/ 569491 h 2633810"/>
              <a:gd name="connsiteX16-197" fmla="*/ 330916 w 3217557"/>
              <a:gd name="connsiteY16-198" fmla="*/ 569491 h 2633810"/>
              <a:gd name="connsiteX17-199" fmla="*/ 0 w 3217557"/>
              <a:gd name="connsiteY17-200" fmla="*/ 900407 h 2633810"/>
              <a:gd name="connsiteX18-201" fmla="*/ 0 w 3217557"/>
              <a:gd name="connsiteY18-202" fmla="*/ 1952009 h 2633810"/>
              <a:gd name="connsiteX19-203" fmla="*/ 330916 w 3217557"/>
              <a:gd name="connsiteY19-204" fmla="*/ 2282925 h 2633810"/>
              <a:gd name="connsiteX20-205" fmla="*/ 711670 w 3217557"/>
              <a:gd name="connsiteY20-206" fmla="*/ 2282925 h 2633810"/>
              <a:gd name="connsiteX21-207" fmla="*/ 165895 w 3217557"/>
              <a:gd name="connsiteY21-208" fmla="*/ 2633810 h 2633810"/>
              <a:gd name="connsiteX22-209" fmla="*/ 1294529 w 3217557"/>
              <a:gd name="connsiteY22-210" fmla="*/ 2282925 h 2633810"/>
              <a:gd name="connsiteX23-211" fmla="*/ 2117356 w 3217557"/>
              <a:gd name="connsiteY23-212" fmla="*/ 2282925 h 2633810"/>
              <a:gd name="connsiteX24-213" fmla="*/ 2418395 w 3217557"/>
              <a:gd name="connsiteY24-214" fmla="*/ 2087951 h 2633810"/>
              <a:gd name="connsiteX25-215" fmla="*/ 1830857 w 3217557"/>
              <a:gd name="connsiteY25-216" fmla="*/ 1799347 h 2633810"/>
              <a:gd name="connsiteX26-217" fmla="*/ 1008030 w 3217557"/>
              <a:gd name="connsiteY26-218" fmla="*/ 1799347 h 2633810"/>
              <a:gd name="connsiteX27-219" fmla="*/ 677114 w 3217557"/>
              <a:gd name="connsiteY27-220" fmla="*/ 1468431 h 2633810"/>
              <a:gd name="connsiteX28-221" fmla="*/ 677114 w 3217557"/>
              <a:gd name="connsiteY28-222" fmla="*/ 569491 h 2633810"/>
              <a:gd name="connsiteX29-223" fmla="*/ 2886641 w 3217557"/>
              <a:gd name="connsiteY29-224" fmla="*/ 0 h 2633810"/>
              <a:gd name="connsiteX30-225" fmla="*/ 1100201 w 3217557"/>
              <a:gd name="connsiteY30-226" fmla="*/ 0 h 2633810"/>
              <a:gd name="connsiteX31-227" fmla="*/ 769285 w 3217557"/>
              <a:gd name="connsiteY31-228" fmla="*/ 330916 h 2633810"/>
              <a:gd name="connsiteX32-229" fmla="*/ 769285 w 3217557"/>
              <a:gd name="connsiteY32-230" fmla="*/ 1382518 h 2633810"/>
              <a:gd name="connsiteX33-231" fmla="*/ 1100201 w 3217557"/>
              <a:gd name="connsiteY33-232" fmla="*/ 1713434 h 2633810"/>
              <a:gd name="connsiteX34-233" fmla="*/ 1923028 w 3217557"/>
              <a:gd name="connsiteY34-234" fmla="*/ 1713434 h 2633810"/>
              <a:gd name="connsiteX35-235" fmla="*/ 3078958 w 3217557"/>
              <a:gd name="connsiteY35-236" fmla="*/ 2077967 h 2633810"/>
              <a:gd name="connsiteX36-237" fmla="*/ 2505887 w 3217557"/>
              <a:gd name="connsiteY36-238" fmla="*/ 1713434 h 2633810"/>
              <a:gd name="connsiteX37-239" fmla="*/ 2886641 w 3217557"/>
              <a:gd name="connsiteY37-240" fmla="*/ 1713434 h 2633810"/>
              <a:gd name="connsiteX38-241" fmla="*/ 3217557 w 3217557"/>
              <a:gd name="connsiteY38-242" fmla="*/ 1382518 h 2633810"/>
              <a:gd name="connsiteX39-243" fmla="*/ 3217557 w 3217557"/>
              <a:gd name="connsiteY39-244" fmla="*/ 330916 h 2633810"/>
              <a:gd name="connsiteX40-245" fmla="*/ 2886641 w 3217557"/>
              <a:gd name="connsiteY40-246" fmla="*/ 0 h 2633810"/>
              <a:gd name="connsiteX0-247" fmla="*/ 1384251 w 3217557"/>
              <a:gd name="connsiteY0-248" fmla="*/ 661544 h 2633810"/>
              <a:gd name="connsiteX1-249" fmla="*/ 1574067 w 3217557"/>
              <a:gd name="connsiteY1-250" fmla="*/ 851360 h 2633810"/>
              <a:gd name="connsiteX2-251" fmla="*/ 1384251 w 3217557"/>
              <a:gd name="connsiteY2-252" fmla="*/ 1041176 h 2633810"/>
              <a:gd name="connsiteX3-253" fmla="*/ 1194435 w 3217557"/>
              <a:gd name="connsiteY3-254" fmla="*/ 851360 h 2633810"/>
              <a:gd name="connsiteX4-255" fmla="*/ 1384251 w 3217557"/>
              <a:gd name="connsiteY4-256" fmla="*/ 661544 h 2633810"/>
              <a:gd name="connsiteX5-257" fmla="*/ 1993421 w 3217557"/>
              <a:gd name="connsiteY5-258" fmla="*/ 661544 h 2633810"/>
              <a:gd name="connsiteX6-259" fmla="*/ 2183237 w 3217557"/>
              <a:gd name="connsiteY6-260" fmla="*/ 851360 h 2633810"/>
              <a:gd name="connsiteX7-261" fmla="*/ 1993421 w 3217557"/>
              <a:gd name="connsiteY7-262" fmla="*/ 1041176 h 2633810"/>
              <a:gd name="connsiteX8-263" fmla="*/ 1803605 w 3217557"/>
              <a:gd name="connsiteY8-264" fmla="*/ 851360 h 2633810"/>
              <a:gd name="connsiteX9-265" fmla="*/ 1993421 w 3217557"/>
              <a:gd name="connsiteY9-266" fmla="*/ 661544 h 2633810"/>
              <a:gd name="connsiteX10-267" fmla="*/ 2602591 w 3217557"/>
              <a:gd name="connsiteY10-268" fmla="*/ 661544 h 2633810"/>
              <a:gd name="connsiteX11-269" fmla="*/ 2792407 w 3217557"/>
              <a:gd name="connsiteY11-270" fmla="*/ 851360 h 2633810"/>
              <a:gd name="connsiteX12-271" fmla="*/ 2602591 w 3217557"/>
              <a:gd name="connsiteY12-272" fmla="*/ 1041176 h 2633810"/>
              <a:gd name="connsiteX13-273" fmla="*/ 2412775 w 3217557"/>
              <a:gd name="connsiteY13-274" fmla="*/ 851360 h 2633810"/>
              <a:gd name="connsiteX14-275" fmla="*/ 2602591 w 3217557"/>
              <a:gd name="connsiteY14-276" fmla="*/ 661544 h 2633810"/>
              <a:gd name="connsiteX15-277" fmla="*/ 677114 w 3217557"/>
              <a:gd name="connsiteY15-278" fmla="*/ 569491 h 2633810"/>
              <a:gd name="connsiteX16-279" fmla="*/ 330916 w 3217557"/>
              <a:gd name="connsiteY16-280" fmla="*/ 569491 h 2633810"/>
              <a:gd name="connsiteX17-281" fmla="*/ 0 w 3217557"/>
              <a:gd name="connsiteY17-282" fmla="*/ 900407 h 2633810"/>
              <a:gd name="connsiteX18-283" fmla="*/ 0 w 3217557"/>
              <a:gd name="connsiteY18-284" fmla="*/ 1952009 h 2633810"/>
              <a:gd name="connsiteX19-285" fmla="*/ 330916 w 3217557"/>
              <a:gd name="connsiteY19-286" fmla="*/ 2282925 h 2633810"/>
              <a:gd name="connsiteX20-287" fmla="*/ 711670 w 3217557"/>
              <a:gd name="connsiteY20-288" fmla="*/ 2282925 h 2633810"/>
              <a:gd name="connsiteX21-289" fmla="*/ 165895 w 3217557"/>
              <a:gd name="connsiteY21-290" fmla="*/ 2633810 h 2633810"/>
              <a:gd name="connsiteX22-291" fmla="*/ 1294529 w 3217557"/>
              <a:gd name="connsiteY22-292" fmla="*/ 2282925 h 2633810"/>
              <a:gd name="connsiteX23-293" fmla="*/ 2117356 w 3217557"/>
              <a:gd name="connsiteY23-294" fmla="*/ 2282925 h 2633810"/>
              <a:gd name="connsiteX24-295" fmla="*/ 2418395 w 3217557"/>
              <a:gd name="connsiteY24-296" fmla="*/ 2087951 h 2633810"/>
              <a:gd name="connsiteX25-297" fmla="*/ 1830857 w 3217557"/>
              <a:gd name="connsiteY25-298" fmla="*/ 1799347 h 2633810"/>
              <a:gd name="connsiteX26-299" fmla="*/ 1008030 w 3217557"/>
              <a:gd name="connsiteY26-300" fmla="*/ 1799347 h 2633810"/>
              <a:gd name="connsiteX27-301" fmla="*/ 677114 w 3217557"/>
              <a:gd name="connsiteY27-302" fmla="*/ 1468431 h 2633810"/>
              <a:gd name="connsiteX28-303" fmla="*/ 677114 w 3217557"/>
              <a:gd name="connsiteY28-304" fmla="*/ 569491 h 2633810"/>
              <a:gd name="connsiteX29-305" fmla="*/ 2886641 w 3217557"/>
              <a:gd name="connsiteY29-306" fmla="*/ 0 h 2633810"/>
              <a:gd name="connsiteX30-307" fmla="*/ 1100201 w 3217557"/>
              <a:gd name="connsiteY30-308" fmla="*/ 0 h 2633810"/>
              <a:gd name="connsiteX31-309" fmla="*/ 769285 w 3217557"/>
              <a:gd name="connsiteY31-310" fmla="*/ 330916 h 2633810"/>
              <a:gd name="connsiteX32-311" fmla="*/ 769285 w 3217557"/>
              <a:gd name="connsiteY32-312" fmla="*/ 1382518 h 2633810"/>
              <a:gd name="connsiteX33-313" fmla="*/ 1100201 w 3217557"/>
              <a:gd name="connsiteY33-314" fmla="*/ 1713434 h 2633810"/>
              <a:gd name="connsiteX34-315" fmla="*/ 1923028 w 3217557"/>
              <a:gd name="connsiteY34-316" fmla="*/ 1713434 h 2633810"/>
              <a:gd name="connsiteX35-317" fmla="*/ 3078958 w 3217557"/>
              <a:gd name="connsiteY35-318" fmla="*/ 2077967 h 2633810"/>
              <a:gd name="connsiteX36-319" fmla="*/ 2505887 w 3217557"/>
              <a:gd name="connsiteY36-320" fmla="*/ 1713434 h 2633810"/>
              <a:gd name="connsiteX37-321" fmla="*/ 2886641 w 3217557"/>
              <a:gd name="connsiteY37-322" fmla="*/ 1713434 h 2633810"/>
              <a:gd name="connsiteX38-323" fmla="*/ 3217557 w 3217557"/>
              <a:gd name="connsiteY38-324" fmla="*/ 1382518 h 2633810"/>
              <a:gd name="connsiteX39-325" fmla="*/ 3217557 w 3217557"/>
              <a:gd name="connsiteY39-326" fmla="*/ 330916 h 2633810"/>
              <a:gd name="connsiteX40-327" fmla="*/ 2886641 w 3217557"/>
              <a:gd name="connsiteY40-328" fmla="*/ 0 h 2633810"/>
              <a:gd name="connsiteX0-329" fmla="*/ 1384251 w 3217557"/>
              <a:gd name="connsiteY0-330" fmla="*/ 661544 h 2654282"/>
              <a:gd name="connsiteX1-331" fmla="*/ 1574067 w 3217557"/>
              <a:gd name="connsiteY1-332" fmla="*/ 851360 h 2654282"/>
              <a:gd name="connsiteX2-333" fmla="*/ 1384251 w 3217557"/>
              <a:gd name="connsiteY2-334" fmla="*/ 1041176 h 2654282"/>
              <a:gd name="connsiteX3-335" fmla="*/ 1194435 w 3217557"/>
              <a:gd name="connsiteY3-336" fmla="*/ 851360 h 2654282"/>
              <a:gd name="connsiteX4-337" fmla="*/ 1384251 w 3217557"/>
              <a:gd name="connsiteY4-338" fmla="*/ 661544 h 2654282"/>
              <a:gd name="connsiteX5-339" fmla="*/ 1993421 w 3217557"/>
              <a:gd name="connsiteY5-340" fmla="*/ 661544 h 2654282"/>
              <a:gd name="connsiteX6-341" fmla="*/ 2183237 w 3217557"/>
              <a:gd name="connsiteY6-342" fmla="*/ 851360 h 2654282"/>
              <a:gd name="connsiteX7-343" fmla="*/ 1993421 w 3217557"/>
              <a:gd name="connsiteY7-344" fmla="*/ 1041176 h 2654282"/>
              <a:gd name="connsiteX8-345" fmla="*/ 1803605 w 3217557"/>
              <a:gd name="connsiteY8-346" fmla="*/ 851360 h 2654282"/>
              <a:gd name="connsiteX9-347" fmla="*/ 1993421 w 3217557"/>
              <a:gd name="connsiteY9-348" fmla="*/ 661544 h 2654282"/>
              <a:gd name="connsiteX10-349" fmla="*/ 2602591 w 3217557"/>
              <a:gd name="connsiteY10-350" fmla="*/ 661544 h 2654282"/>
              <a:gd name="connsiteX11-351" fmla="*/ 2792407 w 3217557"/>
              <a:gd name="connsiteY11-352" fmla="*/ 851360 h 2654282"/>
              <a:gd name="connsiteX12-353" fmla="*/ 2602591 w 3217557"/>
              <a:gd name="connsiteY12-354" fmla="*/ 1041176 h 2654282"/>
              <a:gd name="connsiteX13-355" fmla="*/ 2412775 w 3217557"/>
              <a:gd name="connsiteY13-356" fmla="*/ 851360 h 2654282"/>
              <a:gd name="connsiteX14-357" fmla="*/ 2602591 w 3217557"/>
              <a:gd name="connsiteY14-358" fmla="*/ 661544 h 2654282"/>
              <a:gd name="connsiteX15-359" fmla="*/ 677114 w 3217557"/>
              <a:gd name="connsiteY15-360" fmla="*/ 569491 h 2654282"/>
              <a:gd name="connsiteX16-361" fmla="*/ 330916 w 3217557"/>
              <a:gd name="connsiteY16-362" fmla="*/ 569491 h 2654282"/>
              <a:gd name="connsiteX17-363" fmla="*/ 0 w 3217557"/>
              <a:gd name="connsiteY17-364" fmla="*/ 900407 h 2654282"/>
              <a:gd name="connsiteX18-365" fmla="*/ 0 w 3217557"/>
              <a:gd name="connsiteY18-366" fmla="*/ 1952009 h 2654282"/>
              <a:gd name="connsiteX19-367" fmla="*/ 330916 w 3217557"/>
              <a:gd name="connsiteY19-368" fmla="*/ 2282925 h 2654282"/>
              <a:gd name="connsiteX20-369" fmla="*/ 711670 w 3217557"/>
              <a:gd name="connsiteY20-370" fmla="*/ 2282925 h 2654282"/>
              <a:gd name="connsiteX21-371" fmla="*/ 275077 w 3217557"/>
              <a:gd name="connsiteY21-372" fmla="*/ 2654282 h 2654282"/>
              <a:gd name="connsiteX22-373" fmla="*/ 1294529 w 3217557"/>
              <a:gd name="connsiteY22-374" fmla="*/ 2282925 h 2654282"/>
              <a:gd name="connsiteX23-375" fmla="*/ 2117356 w 3217557"/>
              <a:gd name="connsiteY23-376" fmla="*/ 2282925 h 2654282"/>
              <a:gd name="connsiteX24-377" fmla="*/ 2418395 w 3217557"/>
              <a:gd name="connsiteY24-378" fmla="*/ 2087951 h 2654282"/>
              <a:gd name="connsiteX25-379" fmla="*/ 1830857 w 3217557"/>
              <a:gd name="connsiteY25-380" fmla="*/ 1799347 h 2654282"/>
              <a:gd name="connsiteX26-381" fmla="*/ 1008030 w 3217557"/>
              <a:gd name="connsiteY26-382" fmla="*/ 1799347 h 2654282"/>
              <a:gd name="connsiteX27-383" fmla="*/ 677114 w 3217557"/>
              <a:gd name="connsiteY27-384" fmla="*/ 1468431 h 2654282"/>
              <a:gd name="connsiteX28-385" fmla="*/ 677114 w 3217557"/>
              <a:gd name="connsiteY28-386" fmla="*/ 569491 h 2654282"/>
              <a:gd name="connsiteX29-387" fmla="*/ 2886641 w 3217557"/>
              <a:gd name="connsiteY29-388" fmla="*/ 0 h 2654282"/>
              <a:gd name="connsiteX30-389" fmla="*/ 1100201 w 3217557"/>
              <a:gd name="connsiteY30-390" fmla="*/ 0 h 2654282"/>
              <a:gd name="connsiteX31-391" fmla="*/ 769285 w 3217557"/>
              <a:gd name="connsiteY31-392" fmla="*/ 330916 h 2654282"/>
              <a:gd name="connsiteX32-393" fmla="*/ 769285 w 3217557"/>
              <a:gd name="connsiteY32-394" fmla="*/ 1382518 h 2654282"/>
              <a:gd name="connsiteX33-395" fmla="*/ 1100201 w 3217557"/>
              <a:gd name="connsiteY33-396" fmla="*/ 1713434 h 2654282"/>
              <a:gd name="connsiteX34-397" fmla="*/ 1923028 w 3217557"/>
              <a:gd name="connsiteY34-398" fmla="*/ 1713434 h 2654282"/>
              <a:gd name="connsiteX35-399" fmla="*/ 3078958 w 3217557"/>
              <a:gd name="connsiteY35-400" fmla="*/ 2077967 h 2654282"/>
              <a:gd name="connsiteX36-401" fmla="*/ 2505887 w 3217557"/>
              <a:gd name="connsiteY36-402" fmla="*/ 1713434 h 2654282"/>
              <a:gd name="connsiteX37-403" fmla="*/ 2886641 w 3217557"/>
              <a:gd name="connsiteY37-404" fmla="*/ 1713434 h 2654282"/>
              <a:gd name="connsiteX38-405" fmla="*/ 3217557 w 3217557"/>
              <a:gd name="connsiteY38-406" fmla="*/ 1382518 h 2654282"/>
              <a:gd name="connsiteX39-407" fmla="*/ 3217557 w 3217557"/>
              <a:gd name="connsiteY39-408" fmla="*/ 330916 h 2654282"/>
              <a:gd name="connsiteX40-409" fmla="*/ 2886641 w 3217557"/>
              <a:gd name="connsiteY40-410" fmla="*/ 0 h 2654282"/>
              <a:gd name="connsiteX0-411" fmla="*/ 1384251 w 3217557"/>
              <a:gd name="connsiteY0-412" fmla="*/ 661544 h 2654282"/>
              <a:gd name="connsiteX1-413" fmla="*/ 1574067 w 3217557"/>
              <a:gd name="connsiteY1-414" fmla="*/ 851360 h 2654282"/>
              <a:gd name="connsiteX2-415" fmla="*/ 1384251 w 3217557"/>
              <a:gd name="connsiteY2-416" fmla="*/ 1041176 h 2654282"/>
              <a:gd name="connsiteX3-417" fmla="*/ 1194435 w 3217557"/>
              <a:gd name="connsiteY3-418" fmla="*/ 851360 h 2654282"/>
              <a:gd name="connsiteX4-419" fmla="*/ 1384251 w 3217557"/>
              <a:gd name="connsiteY4-420" fmla="*/ 661544 h 2654282"/>
              <a:gd name="connsiteX5-421" fmla="*/ 1993421 w 3217557"/>
              <a:gd name="connsiteY5-422" fmla="*/ 661544 h 2654282"/>
              <a:gd name="connsiteX6-423" fmla="*/ 2183237 w 3217557"/>
              <a:gd name="connsiteY6-424" fmla="*/ 851360 h 2654282"/>
              <a:gd name="connsiteX7-425" fmla="*/ 1993421 w 3217557"/>
              <a:gd name="connsiteY7-426" fmla="*/ 1041176 h 2654282"/>
              <a:gd name="connsiteX8-427" fmla="*/ 1803605 w 3217557"/>
              <a:gd name="connsiteY8-428" fmla="*/ 851360 h 2654282"/>
              <a:gd name="connsiteX9-429" fmla="*/ 1993421 w 3217557"/>
              <a:gd name="connsiteY9-430" fmla="*/ 661544 h 2654282"/>
              <a:gd name="connsiteX10-431" fmla="*/ 2602591 w 3217557"/>
              <a:gd name="connsiteY10-432" fmla="*/ 661544 h 2654282"/>
              <a:gd name="connsiteX11-433" fmla="*/ 2792407 w 3217557"/>
              <a:gd name="connsiteY11-434" fmla="*/ 851360 h 2654282"/>
              <a:gd name="connsiteX12-435" fmla="*/ 2602591 w 3217557"/>
              <a:gd name="connsiteY12-436" fmla="*/ 1041176 h 2654282"/>
              <a:gd name="connsiteX13-437" fmla="*/ 2412775 w 3217557"/>
              <a:gd name="connsiteY13-438" fmla="*/ 851360 h 2654282"/>
              <a:gd name="connsiteX14-439" fmla="*/ 2602591 w 3217557"/>
              <a:gd name="connsiteY14-440" fmla="*/ 661544 h 2654282"/>
              <a:gd name="connsiteX15-441" fmla="*/ 677114 w 3217557"/>
              <a:gd name="connsiteY15-442" fmla="*/ 569491 h 2654282"/>
              <a:gd name="connsiteX16-443" fmla="*/ 330916 w 3217557"/>
              <a:gd name="connsiteY16-444" fmla="*/ 569491 h 2654282"/>
              <a:gd name="connsiteX17-445" fmla="*/ 0 w 3217557"/>
              <a:gd name="connsiteY17-446" fmla="*/ 900407 h 2654282"/>
              <a:gd name="connsiteX18-447" fmla="*/ 0 w 3217557"/>
              <a:gd name="connsiteY18-448" fmla="*/ 1952009 h 2654282"/>
              <a:gd name="connsiteX19-449" fmla="*/ 330916 w 3217557"/>
              <a:gd name="connsiteY19-450" fmla="*/ 2282925 h 2654282"/>
              <a:gd name="connsiteX20-451" fmla="*/ 711670 w 3217557"/>
              <a:gd name="connsiteY20-452" fmla="*/ 2282925 h 2654282"/>
              <a:gd name="connsiteX21-453" fmla="*/ 275077 w 3217557"/>
              <a:gd name="connsiteY21-454" fmla="*/ 2654282 h 2654282"/>
              <a:gd name="connsiteX22-455" fmla="*/ 1294529 w 3217557"/>
              <a:gd name="connsiteY22-456" fmla="*/ 2282925 h 2654282"/>
              <a:gd name="connsiteX23-457" fmla="*/ 2117356 w 3217557"/>
              <a:gd name="connsiteY23-458" fmla="*/ 2282925 h 2654282"/>
              <a:gd name="connsiteX24-459" fmla="*/ 2418395 w 3217557"/>
              <a:gd name="connsiteY24-460" fmla="*/ 2087951 h 2654282"/>
              <a:gd name="connsiteX25-461" fmla="*/ 1830857 w 3217557"/>
              <a:gd name="connsiteY25-462" fmla="*/ 1799347 h 2654282"/>
              <a:gd name="connsiteX26-463" fmla="*/ 1008030 w 3217557"/>
              <a:gd name="connsiteY26-464" fmla="*/ 1799347 h 2654282"/>
              <a:gd name="connsiteX27-465" fmla="*/ 677114 w 3217557"/>
              <a:gd name="connsiteY27-466" fmla="*/ 1468431 h 2654282"/>
              <a:gd name="connsiteX28-467" fmla="*/ 677114 w 3217557"/>
              <a:gd name="connsiteY28-468" fmla="*/ 569491 h 2654282"/>
              <a:gd name="connsiteX29-469" fmla="*/ 2886641 w 3217557"/>
              <a:gd name="connsiteY29-470" fmla="*/ 0 h 2654282"/>
              <a:gd name="connsiteX30-471" fmla="*/ 1100201 w 3217557"/>
              <a:gd name="connsiteY30-472" fmla="*/ 0 h 2654282"/>
              <a:gd name="connsiteX31-473" fmla="*/ 769285 w 3217557"/>
              <a:gd name="connsiteY31-474" fmla="*/ 330916 h 2654282"/>
              <a:gd name="connsiteX32-475" fmla="*/ 769285 w 3217557"/>
              <a:gd name="connsiteY32-476" fmla="*/ 1382518 h 2654282"/>
              <a:gd name="connsiteX33-477" fmla="*/ 1100201 w 3217557"/>
              <a:gd name="connsiteY33-478" fmla="*/ 1713434 h 2654282"/>
              <a:gd name="connsiteX34-479" fmla="*/ 1923028 w 3217557"/>
              <a:gd name="connsiteY34-480" fmla="*/ 1713434 h 2654282"/>
              <a:gd name="connsiteX35-481" fmla="*/ 3078958 w 3217557"/>
              <a:gd name="connsiteY35-482" fmla="*/ 2077967 h 2654282"/>
              <a:gd name="connsiteX36-483" fmla="*/ 2505887 w 3217557"/>
              <a:gd name="connsiteY36-484" fmla="*/ 1713434 h 2654282"/>
              <a:gd name="connsiteX37-485" fmla="*/ 2886641 w 3217557"/>
              <a:gd name="connsiteY37-486" fmla="*/ 1713434 h 2654282"/>
              <a:gd name="connsiteX38-487" fmla="*/ 3217557 w 3217557"/>
              <a:gd name="connsiteY38-488" fmla="*/ 1382518 h 2654282"/>
              <a:gd name="connsiteX39-489" fmla="*/ 3217557 w 3217557"/>
              <a:gd name="connsiteY39-490" fmla="*/ 330916 h 2654282"/>
              <a:gd name="connsiteX40-491" fmla="*/ 2886641 w 3217557"/>
              <a:gd name="connsiteY40-492" fmla="*/ 0 h 2654282"/>
              <a:gd name="connsiteX0-493" fmla="*/ 1384251 w 3217557"/>
              <a:gd name="connsiteY0-494" fmla="*/ 661544 h 2654282"/>
              <a:gd name="connsiteX1-495" fmla="*/ 1574067 w 3217557"/>
              <a:gd name="connsiteY1-496" fmla="*/ 851360 h 2654282"/>
              <a:gd name="connsiteX2-497" fmla="*/ 1384251 w 3217557"/>
              <a:gd name="connsiteY2-498" fmla="*/ 1041176 h 2654282"/>
              <a:gd name="connsiteX3-499" fmla="*/ 1194435 w 3217557"/>
              <a:gd name="connsiteY3-500" fmla="*/ 851360 h 2654282"/>
              <a:gd name="connsiteX4-501" fmla="*/ 1384251 w 3217557"/>
              <a:gd name="connsiteY4-502" fmla="*/ 661544 h 2654282"/>
              <a:gd name="connsiteX5-503" fmla="*/ 1993421 w 3217557"/>
              <a:gd name="connsiteY5-504" fmla="*/ 661544 h 2654282"/>
              <a:gd name="connsiteX6-505" fmla="*/ 2183237 w 3217557"/>
              <a:gd name="connsiteY6-506" fmla="*/ 851360 h 2654282"/>
              <a:gd name="connsiteX7-507" fmla="*/ 1993421 w 3217557"/>
              <a:gd name="connsiteY7-508" fmla="*/ 1041176 h 2654282"/>
              <a:gd name="connsiteX8-509" fmla="*/ 1803605 w 3217557"/>
              <a:gd name="connsiteY8-510" fmla="*/ 851360 h 2654282"/>
              <a:gd name="connsiteX9-511" fmla="*/ 1993421 w 3217557"/>
              <a:gd name="connsiteY9-512" fmla="*/ 661544 h 2654282"/>
              <a:gd name="connsiteX10-513" fmla="*/ 2602591 w 3217557"/>
              <a:gd name="connsiteY10-514" fmla="*/ 661544 h 2654282"/>
              <a:gd name="connsiteX11-515" fmla="*/ 2792407 w 3217557"/>
              <a:gd name="connsiteY11-516" fmla="*/ 851360 h 2654282"/>
              <a:gd name="connsiteX12-517" fmla="*/ 2602591 w 3217557"/>
              <a:gd name="connsiteY12-518" fmla="*/ 1041176 h 2654282"/>
              <a:gd name="connsiteX13-519" fmla="*/ 2412775 w 3217557"/>
              <a:gd name="connsiteY13-520" fmla="*/ 851360 h 2654282"/>
              <a:gd name="connsiteX14-521" fmla="*/ 2602591 w 3217557"/>
              <a:gd name="connsiteY14-522" fmla="*/ 661544 h 2654282"/>
              <a:gd name="connsiteX15-523" fmla="*/ 677114 w 3217557"/>
              <a:gd name="connsiteY15-524" fmla="*/ 569491 h 2654282"/>
              <a:gd name="connsiteX16-525" fmla="*/ 330916 w 3217557"/>
              <a:gd name="connsiteY16-526" fmla="*/ 569491 h 2654282"/>
              <a:gd name="connsiteX17-527" fmla="*/ 0 w 3217557"/>
              <a:gd name="connsiteY17-528" fmla="*/ 900407 h 2654282"/>
              <a:gd name="connsiteX18-529" fmla="*/ 0 w 3217557"/>
              <a:gd name="connsiteY18-530" fmla="*/ 1952009 h 2654282"/>
              <a:gd name="connsiteX19-531" fmla="*/ 330916 w 3217557"/>
              <a:gd name="connsiteY19-532" fmla="*/ 2282925 h 2654282"/>
              <a:gd name="connsiteX20-533" fmla="*/ 711670 w 3217557"/>
              <a:gd name="connsiteY20-534" fmla="*/ 2282925 h 2654282"/>
              <a:gd name="connsiteX21-535" fmla="*/ 275077 w 3217557"/>
              <a:gd name="connsiteY21-536" fmla="*/ 2654282 h 2654282"/>
              <a:gd name="connsiteX22-537" fmla="*/ 1294529 w 3217557"/>
              <a:gd name="connsiteY22-538" fmla="*/ 2282925 h 2654282"/>
              <a:gd name="connsiteX23-539" fmla="*/ 2117356 w 3217557"/>
              <a:gd name="connsiteY23-540" fmla="*/ 2282925 h 2654282"/>
              <a:gd name="connsiteX24-541" fmla="*/ 2418395 w 3217557"/>
              <a:gd name="connsiteY24-542" fmla="*/ 2087951 h 2654282"/>
              <a:gd name="connsiteX25-543" fmla="*/ 1830857 w 3217557"/>
              <a:gd name="connsiteY25-544" fmla="*/ 1799347 h 2654282"/>
              <a:gd name="connsiteX26-545" fmla="*/ 1008030 w 3217557"/>
              <a:gd name="connsiteY26-546" fmla="*/ 1799347 h 2654282"/>
              <a:gd name="connsiteX27-547" fmla="*/ 677114 w 3217557"/>
              <a:gd name="connsiteY27-548" fmla="*/ 1468431 h 2654282"/>
              <a:gd name="connsiteX28-549" fmla="*/ 677114 w 3217557"/>
              <a:gd name="connsiteY28-550" fmla="*/ 569491 h 2654282"/>
              <a:gd name="connsiteX29-551" fmla="*/ 2886641 w 3217557"/>
              <a:gd name="connsiteY29-552" fmla="*/ 0 h 2654282"/>
              <a:gd name="connsiteX30-553" fmla="*/ 1100201 w 3217557"/>
              <a:gd name="connsiteY30-554" fmla="*/ 0 h 2654282"/>
              <a:gd name="connsiteX31-555" fmla="*/ 769285 w 3217557"/>
              <a:gd name="connsiteY31-556" fmla="*/ 330916 h 2654282"/>
              <a:gd name="connsiteX32-557" fmla="*/ 769285 w 3217557"/>
              <a:gd name="connsiteY32-558" fmla="*/ 1382518 h 2654282"/>
              <a:gd name="connsiteX33-559" fmla="*/ 1100201 w 3217557"/>
              <a:gd name="connsiteY33-560" fmla="*/ 1713434 h 2654282"/>
              <a:gd name="connsiteX34-561" fmla="*/ 1923028 w 3217557"/>
              <a:gd name="connsiteY34-562" fmla="*/ 1713434 h 2654282"/>
              <a:gd name="connsiteX35-563" fmla="*/ 3078958 w 3217557"/>
              <a:gd name="connsiteY35-564" fmla="*/ 2077967 h 2654282"/>
              <a:gd name="connsiteX36-565" fmla="*/ 2505887 w 3217557"/>
              <a:gd name="connsiteY36-566" fmla="*/ 1713434 h 2654282"/>
              <a:gd name="connsiteX37-567" fmla="*/ 2886641 w 3217557"/>
              <a:gd name="connsiteY37-568" fmla="*/ 1713434 h 2654282"/>
              <a:gd name="connsiteX38-569" fmla="*/ 3217557 w 3217557"/>
              <a:gd name="connsiteY38-570" fmla="*/ 1382518 h 2654282"/>
              <a:gd name="connsiteX39-571" fmla="*/ 3217557 w 3217557"/>
              <a:gd name="connsiteY39-572" fmla="*/ 330916 h 2654282"/>
              <a:gd name="connsiteX40-573" fmla="*/ 2886641 w 3217557"/>
              <a:gd name="connsiteY40-574" fmla="*/ 0 h 2654282"/>
              <a:gd name="connsiteX0-575" fmla="*/ 1384251 w 3217557"/>
              <a:gd name="connsiteY0-576" fmla="*/ 661544 h 2654282"/>
              <a:gd name="connsiteX1-577" fmla="*/ 1574067 w 3217557"/>
              <a:gd name="connsiteY1-578" fmla="*/ 851360 h 2654282"/>
              <a:gd name="connsiteX2-579" fmla="*/ 1384251 w 3217557"/>
              <a:gd name="connsiteY2-580" fmla="*/ 1041176 h 2654282"/>
              <a:gd name="connsiteX3-581" fmla="*/ 1194435 w 3217557"/>
              <a:gd name="connsiteY3-582" fmla="*/ 851360 h 2654282"/>
              <a:gd name="connsiteX4-583" fmla="*/ 1384251 w 3217557"/>
              <a:gd name="connsiteY4-584" fmla="*/ 661544 h 2654282"/>
              <a:gd name="connsiteX5-585" fmla="*/ 1993421 w 3217557"/>
              <a:gd name="connsiteY5-586" fmla="*/ 661544 h 2654282"/>
              <a:gd name="connsiteX6-587" fmla="*/ 2183237 w 3217557"/>
              <a:gd name="connsiteY6-588" fmla="*/ 851360 h 2654282"/>
              <a:gd name="connsiteX7-589" fmla="*/ 1993421 w 3217557"/>
              <a:gd name="connsiteY7-590" fmla="*/ 1041176 h 2654282"/>
              <a:gd name="connsiteX8-591" fmla="*/ 1803605 w 3217557"/>
              <a:gd name="connsiteY8-592" fmla="*/ 851360 h 2654282"/>
              <a:gd name="connsiteX9-593" fmla="*/ 1993421 w 3217557"/>
              <a:gd name="connsiteY9-594" fmla="*/ 661544 h 2654282"/>
              <a:gd name="connsiteX10-595" fmla="*/ 2602591 w 3217557"/>
              <a:gd name="connsiteY10-596" fmla="*/ 661544 h 2654282"/>
              <a:gd name="connsiteX11-597" fmla="*/ 2792407 w 3217557"/>
              <a:gd name="connsiteY11-598" fmla="*/ 851360 h 2654282"/>
              <a:gd name="connsiteX12-599" fmla="*/ 2602591 w 3217557"/>
              <a:gd name="connsiteY12-600" fmla="*/ 1041176 h 2654282"/>
              <a:gd name="connsiteX13-601" fmla="*/ 2412775 w 3217557"/>
              <a:gd name="connsiteY13-602" fmla="*/ 851360 h 2654282"/>
              <a:gd name="connsiteX14-603" fmla="*/ 2602591 w 3217557"/>
              <a:gd name="connsiteY14-604" fmla="*/ 661544 h 2654282"/>
              <a:gd name="connsiteX15-605" fmla="*/ 677114 w 3217557"/>
              <a:gd name="connsiteY15-606" fmla="*/ 569491 h 2654282"/>
              <a:gd name="connsiteX16-607" fmla="*/ 330916 w 3217557"/>
              <a:gd name="connsiteY16-608" fmla="*/ 569491 h 2654282"/>
              <a:gd name="connsiteX17-609" fmla="*/ 0 w 3217557"/>
              <a:gd name="connsiteY17-610" fmla="*/ 900407 h 2654282"/>
              <a:gd name="connsiteX18-611" fmla="*/ 0 w 3217557"/>
              <a:gd name="connsiteY18-612" fmla="*/ 1952009 h 2654282"/>
              <a:gd name="connsiteX19-613" fmla="*/ 330916 w 3217557"/>
              <a:gd name="connsiteY19-614" fmla="*/ 2282925 h 2654282"/>
              <a:gd name="connsiteX20-615" fmla="*/ 711670 w 3217557"/>
              <a:gd name="connsiteY20-616" fmla="*/ 2282925 h 2654282"/>
              <a:gd name="connsiteX21-617" fmla="*/ 275077 w 3217557"/>
              <a:gd name="connsiteY21-618" fmla="*/ 2654282 h 2654282"/>
              <a:gd name="connsiteX22-619" fmla="*/ 1294529 w 3217557"/>
              <a:gd name="connsiteY22-620" fmla="*/ 2282925 h 2654282"/>
              <a:gd name="connsiteX23-621" fmla="*/ 2117356 w 3217557"/>
              <a:gd name="connsiteY23-622" fmla="*/ 2282925 h 2654282"/>
              <a:gd name="connsiteX24-623" fmla="*/ 2418395 w 3217557"/>
              <a:gd name="connsiteY24-624" fmla="*/ 2087951 h 2654282"/>
              <a:gd name="connsiteX25-625" fmla="*/ 1830857 w 3217557"/>
              <a:gd name="connsiteY25-626" fmla="*/ 1799347 h 2654282"/>
              <a:gd name="connsiteX26-627" fmla="*/ 1008030 w 3217557"/>
              <a:gd name="connsiteY26-628" fmla="*/ 1799347 h 2654282"/>
              <a:gd name="connsiteX27-629" fmla="*/ 677114 w 3217557"/>
              <a:gd name="connsiteY27-630" fmla="*/ 1468431 h 2654282"/>
              <a:gd name="connsiteX28-631" fmla="*/ 677114 w 3217557"/>
              <a:gd name="connsiteY28-632" fmla="*/ 569491 h 2654282"/>
              <a:gd name="connsiteX29-633" fmla="*/ 2886641 w 3217557"/>
              <a:gd name="connsiteY29-634" fmla="*/ 0 h 2654282"/>
              <a:gd name="connsiteX30-635" fmla="*/ 1100201 w 3217557"/>
              <a:gd name="connsiteY30-636" fmla="*/ 0 h 2654282"/>
              <a:gd name="connsiteX31-637" fmla="*/ 769285 w 3217557"/>
              <a:gd name="connsiteY31-638" fmla="*/ 330916 h 2654282"/>
              <a:gd name="connsiteX32-639" fmla="*/ 769285 w 3217557"/>
              <a:gd name="connsiteY32-640" fmla="*/ 1382518 h 2654282"/>
              <a:gd name="connsiteX33-641" fmla="*/ 1100201 w 3217557"/>
              <a:gd name="connsiteY33-642" fmla="*/ 1713434 h 2654282"/>
              <a:gd name="connsiteX34-643" fmla="*/ 1923028 w 3217557"/>
              <a:gd name="connsiteY34-644" fmla="*/ 1713434 h 2654282"/>
              <a:gd name="connsiteX35-645" fmla="*/ 3078958 w 3217557"/>
              <a:gd name="connsiteY35-646" fmla="*/ 2077967 h 2654282"/>
              <a:gd name="connsiteX36-647" fmla="*/ 2505887 w 3217557"/>
              <a:gd name="connsiteY36-648" fmla="*/ 1713434 h 2654282"/>
              <a:gd name="connsiteX37-649" fmla="*/ 2886641 w 3217557"/>
              <a:gd name="connsiteY37-650" fmla="*/ 1713434 h 2654282"/>
              <a:gd name="connsiteX38-651" fmla="*/ 3217557 w 3217557"/>
              <a:gd name="connsiteY38-652" fmla="*/ 1382518 h 2654282"/>
              <a:gd name="connsiteX39-653" fmla="*/ 3217557 w 3217557"/>
              <a:gd name="connsiteY39-654" fmla="*/ 330916 h 2654282"/>
              <a:gd name="connsiteX40-655" fmla="*/ 2886641 w 3217557"/>
              <a:gd name="connsiteY40-656" fmla="*/ 0 h 2654282"/>
              <a:gd name="connsiteX0-657" fmla="*/ 1384251 w 3217557"/>
              <a:gd name="connsiteY0-658" fmla="*/ 661544 h 2654282"/>
              <a:gd name="connsiteX1-659" fmla="*/ 1574067 w 3217557"/>
              <a:gd name="connsiteY1-660" fmla="*/ 851360 h 2654282"/>
              <a:gd name="connsiteX2-661" fmla="*/ 1384251 w 3217557"/>
              <a:gd name="connsiteY2-662" fmla="*/ 1041176 h 2654282"/>
              <a:gd name="connsiteX3-663" fmla="*/ 1194435 w 3217557"/>
              <a:gd name="connsiteY3-664" fmla="*/ 851360 h 2654282"/>
              <a:gd name="connsiteX4-665" fmla="*/ 1384251 w 3217557"/>
              <a:gd name="connsiteY4-666" fmla="*/ 661544 h 2654282"/>
              <a:gd name="connsiteX5-667" fmla="*/ 1993421 w 3217557"/>
              <a:gd name="connsiteY5-668" fmla="*/ 661544 h 2654282"/>
              <a:gd name="connsiteX6-669" fmla="*/ 2183237 w 3217557"/>
              <a:gd name="connsiteY6-670" fmla="*/ 851360 h 2654282"/>
              <a:gd name="connsiteX7-671" fmla="*/ 1993421 w 3217557"/>
              <a:gd name="connsiteY7-672" fmla="*/ 1041176 h 2654282"/>
              <a:gd name="connsiteX8-673" fmla="*/ 1803605 w 3217557"/>
              <a:gd name="connsiteY8-674" fmla="*/ 851360 h 2654282"/>
              <a:gd name="connsiteX9-675" fmla="*/ 1993421 w 3217557"/>
              <a:gd name="connsiteY9-676" fmla="*/ 661544 h 2654282"/>
              <a:gd name="connsiteX10-677" fmla="*/ 2602591 w 3217557"/>
              <a:gd name="connsiteY10-678" fmla="*/ 661544 h 2654282"/>
              <a:gd name="connsiteX11-679" fmla="*/ 2792407 w 3217557"/>
              <a:gd name="connsiteY11-680" fmla="*/ 851360 h 2654282"/>
              <a:gd name="connsiteX12-681" fmla="*/ 2602591 w 3217557"/>
              <a:gd name="connsiteY12-682" fmla="*/ 1041176 h 2654282"/>
              <a:gd name="connsiteX13-683" fmla="*/ 2412775 w 3217557"/>
              <a:gd name="connsiteY13-684" fmla="*/ 851360 h 2654282"/>
              <a:gd name="connsiteX14-685" fmla="*/ 2602591 w 3217557"/>
              <a:gd name="connsiteY14-686" fmla="*/ 661544 h 2654282"/>
              <a:gd name="connsiteX15-687" fmla="*/ 677114 w 3217557"/>
              <a:gd name="connsiteY15-688" fmla="*/ 569491 h 2654282"/>
              <a:gd name="connsiteX16-689" fmla="*/ 330916 w 3217557"/>
              <a:gd name="connsiteY16-690" fmla="*/ 569491 h 2654282"/>
              <a:gd name="connsiteX17-691" fmla="*/ 0 w 3217557"/>
              <a:gd name="connsiteY17-692" fmla="*/ 900407 h 2654282"/>
              <a:gd name="connsiteX18-693" fmla="*/ 0 w 3217557"/>
              <a:gd name="connsiteY18-694" fmla="*/ 1952009 h 2654282"/>
              <a:gd name="connsiteX19-695" fmla="*/ 330916 w 3217557"/>
              <a:gd name="connsiteY19-696" fmla="*/ 2282925 h 2654282"/>
              <a:gd name="connsiteX20-697" fmla="*/ 711670 w 3217557"/>
              <a:gd name="connsiteY20-698" fmla="*/ 2282925 h 2654282"/>
              <a:gd name="connsiteX21-699" fmla="*/ 275077 w 3217557"/>
              <a:gd name="connsiteY21-700" fmla="*/ 2654282 h 2654282"/>
              <a:gd name="connsiteX22-701" fmla="*/ 1294529 w 3217557"/>
              <a:gd name="connsiteY22-702" fmla="*/ 2282925 h 2654282"/>
              <a:gd name="connsiteX23-703" fmla="*/ 2117356 w 3217557"/>
              <a:gd name="connsiteY23-704" fmla="*/ 2282925 h 2654282"/>
              <a:gd name="connsiteX24-705" fmla="*/ 2418395 w 3217557"/>
              <a:gd name="connsiteY24-706" fmla="*/ 2087951 h 2654282"/>
              <a:gd name="connsiteX25-707" fmla="*/ 1830857 w 3217557"/>
              <a:gd name="connsiteY25-708" fmla="*/ 1799347 h 2654282"/>
              <a:gd name="connsiteX26-709" fmla="*/ 1008030 w 3217557"/>
              <a:gd name="connsiteY26-710" fmla="*/ 1799347 h 2654282"/>
              <a:gd name="connsiteX27-711" fmla="*/ 677114 w 3217557"/>
              <a:gd name="connsiteY27-712" fmla="*/ 1468431 h 2654282"/>
              <a:gd name="connsiteX28-713" fmla="*/ 677114 w 3217557"/>
              <a:gd name="connsiteY28-714" fmla="*/ 569491 h 2654282"/>
              <a:gd name="connsiteX29-715" fmla="*/ 2886641 w 3217557"/>
              <a:gd name="connsiteY29-716" fmla="*/ 0 h 2654282"/>
              <a:gd name="connsiteX30-717" fmla="*/ 1100201 w 3217557"/>
              <a:gd name="connsiteY30-718" fmla="*/ 0 h 2654282"/>
              <a:gd name="connsiteX31-719" fmla="*/ 769285 w 3217557"/>
              <a:gd name="connsiteY31-720" fmla="*/ 330916 h 2654282"/>
              <a:gd name="connsiteX32-721" fmla="*/ 769285 w 3217557"/>
              <a:gd name="connsiteY32-722" fmla="*/ 1382518 h 2654282"/>
              <a:gd name="connsiteX33-723" fmla="*/ 1100201 w 3217557"/>
              <a:gd name="connsiteY33-724" fmla="*/ 1713434 h 2654282"/>
              <a:gd name="connsiteX34-725" fmla="*/ 1923028 w 3217557"/>
              <a:gd name="connsiteY34-726" fmla="*/ 1713434 h 2654282"/>
              <a:gd name="connsiteX35-727" fmla="*/ 3078958 w 3217557"/>
              <a:gd name="connsiteY35-728" fmla="*/ 2077967 h 2654282"/>
              <a:gd name="connsiteX36-729" fmla="*/ 2505887 w 3217557"/>
              <a:gd name="connsiteY36-730" fmla="*/ 1713434 h 2654282"/>
              <a:gd name="connsiteX37-731" fmla="*/ 2886641 w 3217557"/>
              <a:gd name="connsiteY37-732" fmla="*/ 1713434 h 2654282"/>
              <a:gd name="connsiteX38-733" fmla="*/ 3217557 w 3217557"/>
              <a:gd name="connsiteY38-734" fmla="*/ 1382518 h 2654282"/>
              <a:gd name="connsiteX39-735" fmla="*/ 3217557 w 3217557"/>
              <a:gd name="connsiteY39-736" fmla="*/ 330916 h 2654282"/>
              <a:gd name="connsiteX40-737" fmla="*/ 2886641 w 3217557"/>
              <a:gd name="connsiteY40-738" fmla="*/ 0 h 265428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4" name="Teardrop 1"/>
          <p:cNvSpPr/>
          <p:nvPr/>
        </p:nvSpPr>
        <p:spPr>
          <a:xfrm rot="18805991">
            <a:off x="6516446" y="4397944"/>
            <a:ext cx="376862" cy="372930"/>
          </a:xfrm>
          <a:custGeom>
            <a:avLst/>
            <a:gdLst/>
            <a:ahLst/>
            <a:cxnLst/>
            <a:rect l="l" t="t" r="r" b="b"/>
            <a:pathLst>
              <a:path w="1807241" h="1788383">
                <a:moveTo>
                  <a:pt x="712876" y="1117592"/>
                </a:moveTo>
                <a:cubicBezTo>
                  <a:pt x="771173" y="1181828"/>
                  <a:pt x="811089" y="1255910"/>
                  <a:pt x="847925" y="1348018"/>
                </a:cubicBezTo>
                <a:cubicBezTo>
                  <a:pt x="814544" y="1418896"/>
                  <a:pt x="753893" y="1474052"/>
                  <a:pt x="679064" y="1498332"/>
                </a:cubicBezTo>
                <a:lnTo>
                  <a:pt x="308226" y="1106637"/>
                </a:lnTo>
                <a:cubicBezTo>
                  <a:pt x="336560" y="1033247"/>
                  <a:pt x="394949" y="975701"/>
                  <a:pt x="467546" y="946245"/>
                </a:cubicBezTo>
                <a:cubicBezTo>
                  <a:pt x="577903" y="998968"/>
                  <a:pt x="654580" y="1053357"/>
                  <a:pt x="712876" y="1117592"/>
                </a:cubicBezTo>
                <a:close/>
                <a:moveTo>
                  <a:pt x="1038527" y="398886"/>
                </a:moveTo>
                <a:lnTo>
                  <a:pt x="1405560" y="786562"/>
                </a:lnTo>
                <a:cubicBezTo>
                  <a:pt x="1374476" y="799049"/>
                  <a:pt x="1340402" y="804299"/>
                  <a:pt x="1305054" y="803332"/>
                </a:cubicBezTo>
                <a:lnTo>
                  <a:pt x="1008167" y="795212"/>
                </a:lnTo>
                <a:lnTo>
                  <a:pt x="1016288" y="498325"/>
                </a:lnTo>
                <a:cubicBezTo>
                  <a:pt x="1017255" y="462976"/>
                  <a:pt x="1024360" y="429240"/>
                  <a:pt x="1038527" y="398886"/>
                </a:cubicBezTo>
                <a:close/>
                <a:moveTo>
                  <a:pt x="1097925" y="218888"/>
                </a:moveTo>
                <a:cubicBezTo>
                  <a:pt x="992582" y="279303"/>
                  <a:pt x="921871" y="392886"/>
                  <a:pt x="921053" y="523256"/>
                </a:cubicBezTo>
                <a:lnTo>
                  <a:pt x="919136" y="828763"/>
                </a:lnTo>
                <a:lnTo>
                  <a:pt x="830924" y="915875"/>
                </a:lnTo>
                <a:lnTo>
                  <a:pt x="525417" y="913958"/>
                </a:lnTo>
                <a:cubicBezTo>
                  <a:pt x="403891" y="913196"/>
                  <a:pt x="296188" y="973343"/>
                  <a:pt x="234366" y="1067831"/>
                </a:cubicBezTo>
                <a:lnTo>
                  <a:pt x="710285" y="1570519"/>
                </a:lnTo>
                <a:cubicBezTo>
                  <a:pt x="811872" y="1510375"/>
                  <a:pt x="878808" y="1399439"/>
                  <a:pt x="879603" y="1272618"/>
                </a:cubicBezTo>
                <a:lnTo>
                  <a:pt x="881520" y="967111"/>
                </a:lnTo>
                <a:lnTo>
                  <a:pt x="969732" y="879999"/>
                </a:lnTo>
                <a:lnTo>
                  <a:pt x="1275239" y="881916"/>
                </a:lnTo>
                <a:cubicBezTo>
                  <a:pt x="1400271" y="882701"/>
                  <a:pt x="1510670" y="819011"/>
                  <a:pt x="1573529" y="721242"/>
                </a:cubicBezTo>
                <a:close/>
                <a:moveTo>
                  <a:pt x="1162945" y="27894"/>
                </a:moveTo>
                <a:lnTo>
                  <a:pt x="1782798" y="682611"/>
                </a:lnTo>
                <a:cubicBezTo>
                  <a:pt x="1816692" y="718411"/>
                  <a:pt x="1815147" y="774907"/>
                  <a:pt x="1779347" y="808801"/>
                </a:cubicBezTo>
                <a:cubicBezTo>
                  <a:pt x="1743547" y="842694"/>
                  <a:pt x="1687050" y="841149"/>
                  <a:pt x="1653157" y="805349"/>
                </a:cubicBezTo>
                <a:lnTo>
                  <a:pt x="1644015" y="795693"/>
                </a:lnTo>
                <a:cubicBezTo>
                  <a:pt x="1561789" y="910282"/>
                  <a:pt x="1426630" y="983636"/>
                  <a:pt x="1274606" y="982683"/>
                </a:cubicBezTo>
                <a:lnTo>
                  <a:pt x="980378" y="980836"/>
                </a:lnTo>
                <a:lnTo>
                  <a:pt x="980378" y="1270380"/>
                </a:lnTo>
                <a:cubicBezTo>
                  <a:pt x="980378" y="1427425"/>
                  <a:pt x="901198" y="1565976"/>
                  <a:pt x="779756" y="1647056"/>
                </a:cubicBezTo>
                <a:cubicBezTo>
                  <a:pt x="807405" y="1681913"/>
                  <a:pt x="803595" y="1732594"/>
                  <a:pt x="770486" y="1763941"/>
                </a:cubicBezTo>
                <a:cubicBezTo>
                  <a:pt x="734686" y="1797834"/>
                  <a:pt x="678189" y="1796289"/>
                  <a:pt x="644296" y="1760489"/>
                </a:cubicBezTo>
                <a:lnTo>
                  <a:pt x="24442" y="1105772"/>
                </a:lnTo>
                <a:cubicBezTo>
                  <a:pt x="-9451" y="1069973"/>
                  <a:pt x="-7906" y="1013476"/>
                  <a:pt x="27894" y="979583"/>
                </a:cubicBezTo>
                <a:cubicBezTo>
                  <a:pt x="63694" y="945689"/>
                  <a:pt x="120190" y="947235"/>
                  <a:pt x="154084" y="983034"/>
                </a:cubicBezTo>
                <a:lnTo>
                  <a:pt x="163237" y="992702"/>
                </a:lnTo>
                <a:cubicBezTo>
                  <a:pt x="244774" y="882877"/>
                  <a:pt x="375836" y="813180"/>
                  <a:pt x="523178" y="813180"/>
                </a:cubicBezTo>
                <a:lnTo>
                  <a:pt x="818460" y="813180"/>
                </a:lnTo>
                <a:lnTo>
                  <a:pt x="820284" y="522622"/>
                </a:lnTo>
                <a:cubicBezTo>
                  <a:pt x="821285" y="363119"/>
                  <a:pt x="903845" y="223207"/>
                  <a:pt x="1028952" y="143673"/>
                </a:cubicBezTo>
                <a:cubicBezTo>
                  <a:pt x="999689" y="108599"/>
                  <a:pt x="1002953" y="56445"/>
                  <a:pt x="1036755" y="24443"/>
                </a:cubicBezTo>
                <a:cubicBezTo>
                  <a:pt x="1072555" y="-9451"/>
                  <a:pt x="1129052" y="-7906"/>
                  <a:pt x="1162945" y="278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906215" y="4847744"/>
            <a:ext cx="2269368" cy="1110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3615687" y="4829268"/>
            <a:ext cx="2269368" cy="11109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/>
          <p:cNvSpPr/>
          <p:nvPr/>
        </p:nvSpPr>
        <p:spPr>
          <a:xfrm>
            <a:off x="6325159" y="4847741"/>
            <a:ext cx="2269368" cy="1110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/>
          <p:cNvSpPr/>
          <p:nvPr/>
        </p:nvSpPr>
        <p:spPr>
          <a:xfrm>
            <a:off x="9034630" y="4847744"/>
            <a:ext cx="2269368" cy="11109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9396C6B-D1EA-476A-84BA-5D35F05EB18F}"/>
              </a:ext>
            </a:extLst>
          </p:cNvPr>
          <p:cNvSpPr/>
          <p:nvPr/>
        </p:nvSpPr>
        <p:spPr>
          <a:xfrm>
            <a:off x="3975357" y="438481"/>
            <a:ext cx="4247887" cy="73663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100" grpId="0" animBg="1"/>
      <p:bldP spid="101" grpId="0" animBg="1"/>
      <p:bldP spid="102" grpId="0" animBg="1"/>
      <p:bldP spid="56" grpId="0"/>
      <p:bldP spid="60" grpId="0"/>
      <p:bldP spid="62" grpId="0"/>
      <p:bldP spid="66" grpId="0"/>
      <p:bldP spid="33" grpId="0" animBg="1"/>
      <p:bldP spid="73" grpId="0" animBg="1"/>
      <p:bldP spid="74" grpId="0" animBg="1"/>
      <p:bldP spid="95" grpId="0" animBg="1"/>
      <p:bldP spid="91" grpId="0" animBg="1"/>
      <p:bldP spid="92" grpId="0" animBg="1"/>
      <p:bldP spid="93" grpId="0" animBg="1"/>
      <p:bldP spid="94" grpId="0" animBg="1"/>
      <p:bldP spid="34" grpId="0" animBg="1"/>
      <p:bldP spid="96" grpId="0" animBg="1"/>
      <p:bldP spid="97" grpId="0" animBg="1"/>
      <p:bldP spid="98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92A3981E-641D-4295-ABA8-D4B2D2B3A2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" y="439989"/>
            <a:ext cx="12192000" cy="724247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BE717119-0EB0-4CDE-87DD-6CBA52836789}"/>
              </a:ext>
            </a:extLst>
          </p:cNvPr>
          <p:cNvSpPr/>
          <p:nvPr/>
        </p:nvSpPr>
        <p:spPr>
          <a:xfrm>
            <a:off x="3908577" y="4886108"/>
            <a:ext cx="6782862" cy="1001674"/>
          </a:xfrm>
          <a:prstGeom prst="rect">
            <a:avLst/>
          </a:prstGeom>
          <a:solidFill>
            <a:schemeClr val="accent4">
              <a:lumMod val="75000"/>
            </a:schemeClr>
          </a:solidFill>
          <a:ln w="635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BFF5F4-B9D4-4CA4-895F-493A07FA18E2}"/>
              </a:ext>
            </a:extLst>
          </p:cNvPr>
          <p:cNvSpPr/>
          <p:nvPr/>
        </p:nvSpPr>
        <p:spPr>
          <a:xfrm>
            <a:off x="3991056" y="2180946"/>
            <a:ext cx="7729543" cy="1001674"/>
          </a:xfrm>
          <a:prstGeom prst="rect">
            <a:avLst/>
          </a:prstGeom>
          <a:solidFill>
            <a:schemeClr val="accent2">
              <a:lumMod val="75000"/>
            </a:schemeClr>
          </a:solidFill>
          <a:ln w="635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F5D94C-8D14-41A2-BD16-6C13F8D3CA2C}"/>
              </a:ext>
            </a:extLst>
          </p:cNvPr>
          <p:cNvSpPr/>
          <p:nvPr/>
        </p:nvSpPr>
        <p:spPr>
          <a:xfrm>
            <a:off x="3848289" y="3572212"/>
            <a:ext cx="7331294" cy="1001674"/>
          </a:xfrm>
          <a:prstGeom prst="rect">
            <a:avLst/>
          </a:prstGeom>
          <a:solidFill>
            <a:schemeClr val="accent3"/>
          </a:solidFill>
          <a:ln w="635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2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E093C2-72F2-47FD-95A6-B1EB4C224FDA}"/>
              </a:ext>
            </a:extLst>
          </p:cNvPr>
          <p:cNvSpPr txBox="1"/>
          <p:nvPr/>
        </p:nvSpPr>
        <p:spPr>
          <a:xfrm>
            <a:off x="5178873" y="2214671"/>
            <a:ext cx="55125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ko-K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ko-K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ko-K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ko-K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ko-K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4/1969 </a:t>
            </a:r>
            <a:r>
              <a:rPr lang="en-US" altLang="ko-KR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ko-K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altLang="ko-K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ko-K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ko-K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khánh</a:t>
            </a:r>
            <a:r>
              <a:rPr lang="en-US" altLang="ko-K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ko-K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ko-KR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36">
            <a:extLst>
              <a:ext uri="{FF2B5EF4-FFF2-40B4-BE49-F238E27FC236}">
                <a16:creationId xmlns:a16="http://schemas.microsoft.com/office/drawing/2014/main" id="{98FF8AAF-6AE3-4BE4-A628-2D12D6C86700}"/>
              </a:ext>
            </a:extLst>
          </p:cNvPr>
          <p:cNvSpPr/>
          <p:nvPr/>
        </p:nvSpPr>
        <p:spPr>
          <a:xfrm>
            <a:off x="11179583" y="2565356"/>
            <a:ext cx="336743" cy="281490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 dirty="0"/>
          </a:p>
        </p:txBody>
      </p:sp>
      <p:sp>
        <p:nvSpPr>
          <p:cNvPr id="20" name="Rectangle 16">
            <a:extLst>
              <a:ext uri="{FF2B5EF4-FFF2-40B4-BE49-F238E27FC236}">
                <a16:creationId xmlns:a16="http://schemas.microsoft.com/office/drawing/2014/main" id="{96788349-9A99-44DB-9E74-DF436E452B0F}"/>
              </a:ext>
            </a:extLst>
          </p:cNvPr>
          <p:cNvSpPr/>
          <p:nvPr/>
        </p:nvSpPr>
        <p:spPr>
          <a:xfrm>
            <a:off x="10597932" y="3922532"/>
            <a:ext cx="353565" cy="273680"/>
          </a:xfrm>
          <a:custGeom>
            <a:avLst/>
            <a:gdLst/>
            <a:ahLst/>
            <a:cxnLst/>
            <a:rect l="l" t="t" r="r" b="b"/>
            <a:pathLst>
              <a:path w="3240006" h="2129375">
                <a:moveTo>
                  <a:pt x="1916836" y="454558"/>
                </a:moveTo>
                <a:cubicBezTo>
                  <a:pt x="2018418" y="454558"/>
                  <a:pt x="2100766" y="536906"/>
                  <a:pt x="2100766" y="638488"/>
                </a:cubicBezTo>
                <a:cubicBezTo>
                  <a:pt x="2100766" y="740070"/>
                  <a:pt x="2018418" y="822418"/>
                  <a:pt x="1916836" y="822418"/>
                </a:cubicBezTo>
                <a:cubicBezTo>
                  <a:pt x="1815254" y="822418"/>
                  <a:pt x="1732906" y="740070"/>
                  <a:pt x="1732906" y="638488"/>
                </a:cubicBezTo>
                <a:cubicBezTo>
                  <a:pt x="1732906" y="536906"/>
                  <a:pt x="1815254" y="454558"/>
                  <a:pt x="1916836" y="454558"/>
                </a:cubicBezTo>
                <a:close/>
                <a:moveTo>
                  <a:pt x="1197545" y="272737"/>
                </a:moveTo>
                <a:lnTo>
                  <a:pt x="1861974" y="1458536"/>
                </a:lnTo>
                <a:lnTo>
                  <a:pt x="2263096" y="848801"/>
                </a:lnTo>
                <a:lnTo>
                  <a:pt x="2919562" y="1846679"/>
                </a:lnTo>
                <a:lnTo>
                  <a:pt x="2079459" y="1846679"/>
                </a:lnTo>
                <a:lnTo>
                  <a:pt x="1606629" y="1846679"/>
                </a:lnTo>
                <a:lnTo>
                  <a:pt x="315630" y="1846679"/>
                </a:lnTo>
                <a:close/>
                <a:moveTo>
                  <a:pt x="180003" y="164687"/>
                </a:moveTo>
                <a:lnTo>
                  <a:pt x="180003" y="1964687"/>
                </a:lnTo>
                <a:lnTo>
                  <a:pt x="3060003" y="1964687"/>
                </a:lnTo>
                <a:lnTo>
                  <a:pt x="3060003" y="164687"/>
                </a:lnTo>
                <a:close/>
                <a:moveTo>
                  <a:pt x="0" y="0"/>
                </a:moveTo>
                <a:lnTo>
                  <a:pt x="3240006" y="0"/>
                </a:lnTo>
                <a:lnTo>
                  <a:pt x="3240006" y="2129375"/>
                </a:lnTo>
                <a:lnTo>
                  <a:pt x="0" y="21293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21" name="Oval 21">
            <a:extLst>
              <a:ext uri="{FF2B5EF4-FFF2-40B4-BE49-F238E27FC236}">
                <a16:creationId xmlns:a16="http://schemas.microsoft.com/office/drawing/2014/main" id="{8858D092-2581-41A3-B0C6-1EC722DDA245}"/>
              </a:ext>
            </a:extLst>
          </p:cNvPr>
          <p:cNvSpPr>
            <a:spLocks noChangeAspect="1"/>
          </p:cNvSpPr>
          <p:nvPr/>
        </p:nvSpPr>
        <p:spPr>
          <a:xfrm>
            <a:off x="10259900" y="5246753"/>
            <a:ext cx="336743" cy="339555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F141E6E-6E9C-441B-9406-0739975FF4B5}"/>
              </a:ext>
            </a:extLst>
          </p:cNvPr>
          <p:cNvGrpSpPr/>
          <p:nvPr/>
        </p:nvGrpSpPr>
        <p:grpSpPr>
          <a:xfrm>
            <a:off x="511027" y="2593897"/>
            <a:ext cx="4332272" cy="2991432"/>
            <a:chOff x="300018" y="2463269"/>
            <a:chExt cx="4020773" cy="2991432"/>
          </a:xfrm>
        </p:grpSpPr>
        <p:pic>
          <p:nvPicPr>
            <p:cNvPr id="2050" name="Picture 2" descr="Káº¿t quáº£ hÃ¬nh áº£nh cho viáº¿ng lÄng bÃ¡c">
              <a:extLst>
                <a:ext uri="{FF2B5EF4-FFF2-40B4-BE49-F238E27FC236}">
                  <a16:creationId xmlns:a16="http://schemas.microsoft.com/office/drawing/2014/main" id="{0DC5C9F2-0B99-4307-89D9-74DDD84F41F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10" r="16639"/>
            <a:stretch/>
          </p:blipFill>
          <p:spPr bwMode="auto">
            <a:xfrm>
              <a:off x="300018" y="2463269"/>
              <a:ext cx="4020773" cy="2991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C26E8B4-C239-430A-9CED-CFE37E5F5436}"/>
                </a:ext>
              </a:extLst>
            </p:cNvPr>
            <p:cNvSpPr txBox="1"/>
            <p:nvPr/>
          </p:nvSpPr>
          <p:spPr>
            <a:xfrm>
              <a:off x="1000765" y="2575473"/>
              <a:ext cx="3056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Viếng</a:t>
              </a: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lăng</a:t>
              </a: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Bác</a:t>
              </a:r>
              <a:endPara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8D27C925-1969-47FB-B779-5D135D4B7753}"/>
              </a:ext>
            </a:extLst>
          </p:cNvPr>
          <p:cNvSpPr txBox="1"/>
          <p:nvPr/>
        </p:nvSpPr>
        <p:spPr>
          <a:xfrm>
            <a:off x="5200025" y="3608610"/>
            <a:ext cx="52201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ko-K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altLang="ko-K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ko-K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altLang="ko-KR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ko-K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ko-K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“Nh</a:t>
            </a:r>
            <a:r>
              <a:rPr lang="vi-VN" altLang="ko-K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ko-K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altLang="ko-K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ko-K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altLang="ko-K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ko-KR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574B290-CD52-41A7-B9EE-1AA43509CF9A}"/>
              </a:ext>
            </a:extLst>
          </p:cNvPr>
          <p:cNvSpPr txBox="1"/>
          <p:nvPr/>
        </p:nvSpPr>
        <p:spPr>
          <a:xfrm>
            <a:off x="5003801" y="4906204"/>
            <a:ext cx="51613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altLang="ko-K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ko-K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altLang="ko-K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ko-K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ko-K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ko-KR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ko-KR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ko-K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altLang="ko-K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ko-KR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altLang="ko-K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ko-KR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lăng</a:t>
            </a:r>
            <a:r>
              <a:rPr lang="en-US" altLang="ko-K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 </a:t>
            </a:r>
            <a:r>
              <a:rPr lang="en-US" altLang="ko-KR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Khi</a:t>
            </a:r>
            <a:r>
              <a:rPr lang="en-US" altLang="ko-K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ko-KR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trở</a:t>
            </a:r>
            <a:r>
              <a:rPr lang="en-US" altLang="ko-K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ko-KR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endParaRPr lang="ko-KR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94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1" grpId="0"/>
      <p:bldP spid="19" grpId="0" animBg="1"/>
      <p:bldP spid="20" grpId="0" animBg="1"/>
      <p:bldP spid="21" grpId="0" animBg="1"/>
      <p:bldP spid="25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9F611621-2620-49CC-8724-4493763478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446" y="1553495"/>
            <a:ext cx="5029200" cy="15696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ở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endParaRPr lang="en-US" i="1" dirty="0">
              <a:solidFill>
                <a:srgbClr val="3366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ngát</a:t>
            </a:r>
            <a:endParaRPr lang="en-US" i="1" dirty="0">
              <a:solidFill>
                <a:srgbClr val="3366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táp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78097837-37D4-434B-84F7-4F87E140C7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4308" y="2879436"/>
            <a:ext cx="7068127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endParaRPr lang="en-US" i="1" dirty="0">
              <a:solidFill>
                <a:srgbClr val="3366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i="1" dirty="0">
              <a:solidFill>
                <a:srgbClr val="3366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tràng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0E93CEB0-C6E1-40E2-AA83-21F05FF6F1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383" y="4058336"/>
            <a:ext cx="4800600" cy="15696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endParaRPr lang="en-US" i="1" dirty="0">
              <a:solidFill>
                <a:srgbClr val="3366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vầng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dịu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endParaRPr lang="en-US" i="1" dirty="0">
              <a:solidFill>
                <a:srgbClr val="3366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endParaRPr lang="en-US" i="1" dirty="0">
              <a:solidFill>
                <a:srgbClr val="3366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nhói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AEDB290D-B1BE-4DC2-8FA0-1932F4052F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4308" y="5186740"/>
            <a:ext cx="54102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i="1" dirty="0">
              <a:solidFill>
                <a:srgbClr val="3366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endParaRPr lang="en-US" i="1" dirty="0">
              <a:solidFill>
                <a:srgbClr val="3366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toả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endParaRPr lang="en-US" i="1" dirty="0">
              <a:solidFill>
                <a:srgbClr val="3366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</a:t>
            </a:r>
            <a:r>
              <a:rPr lang="en-US" i="1" dirty="0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33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endParaRPr lang="en-US" i="1" dirty="0">
              <a:solidFill>
                <a:srgbClr val="3366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WordArt 12">
            <a:extLst>
              <a:ext uri="{FF2B5EF4-FFF2-40B4-BE49-F238E27FC236}">
                <a16:creationId xmlns:a16="http://schemas.microsoft.com/office/drawing/2014/main" id="{FFA2C2F7-DCB0-450A-AB04-950CF46A1A3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49562" y="352074"/>
            <a:ext cx="6419850" cy="75976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200" kern="10" dirty="0" err="1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9933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#9Slide07 SVNUT Triumph Press" panose="00000500000000000000" pitchFamily="2" charset="0"/>
              </a:rPr>
              <a:t>Viếng</a:t>
            </a:r>
            <a:r>
              <a:rPr lang="en-US" sz="7200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9933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#9Slide07 SVNUT Triumph Press" panose="00000500000000000000" pitchFamily="2" charset="0"/>
              </a:rPr>
              <a:t> </a:t>
            </a:r>
            <a:r>
              <a:rPr lang="en-US" sz="7200" kern="10" dirty="0" err="1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9933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#9Slide07 SVNUT Triumph Press" panose="00000500000000000000" pitchFamily="2" charset="0"/>
              </a:rPr>
              <a:t>lăng</a:t>
            </a:r>
            <a:r>
              <a:rPr lang="en-US" sz="7200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9933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#9Slide07 SVNUT Triumph Press" panose="00000500000000000000" pitchFamily="2" charset="0"/>
              </a:rPr>
              <a:t> </a:t>
            </a:r>
            <a:r>
              <a:rPr lang="en-US" sz="7200" kern="10" dirty="0" err="1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9933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#9Slide07 SVNUT Triumph Press" panose="00000500000000000000" pitchFamily="2" charset="0"/>
              </a:rPr>
              <a:t>Bác</a:t>
            </a:r>
            <a:endParaRPr lang="en-US" sz="7200" kern="10" dirty="0">
              <a:ln w="9525">
                <a:solidFill>
                  <a:srgbClr val="FF0066"/>
                </a:solidFill>
                <a:round/>
                <a:headEnd/>
                <a:tailEnd/>
              </a:ln>
              <a:solidFill>
                <a:srgbClr val="9933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#9Slide07 SVNUT Triumph Press" panose="00000500000000000000" pitchFamily="2" charset="0"/>
            </a:endParaRPr>
          </a:p>
        </p:txBody>
      </p:sp>
      <p:sp>
        <p:nvSpPr>
          <p:cNvPr id="7" name="Text Box 13">
            <a:extLst>
              <a:ext uri="{FF2B5EF4-FFF2-40B4-BE49-F238E27FC236}">
                <a16:creationId xmlns:a16="http://schemas.microsoft.com/office/drawing/2014/main" id="{C148D438-0421-45A9-A4C5-93AF64A03B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6792" y="1106261"/>
            <a:ext cx="2590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Viễn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93198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564931" y="2301072"/>
            <a:ext cx="3081863" cy="3097737"/>
            <a:chOff x="3131999" y="2218332"/>
            <a:chExt cx="2753253" cy="2739548"/>
          </a:xfrm>
        </p:grpSpPr>
        <p:grpSp>
          <p:nvGrpSpPr>
            <p:cNvPr id="5" name="Group 4"/>
            <p:cNvGrpSpPr/>
            <p:nvPr/>
          </p:nvGrpSpPr>
          <p:grpSpPr>
            <a:xfrm>
              <a:off x="3131999" y="3589727"/>
              <a:ext cx="1368152" cy="1368152"/>
              <a:chOff x="2699792" y="2850597"/>
              <a:chExt cx="1368152" cy="1368152"/>
            </a:xfrm>
          </p:grpSpPr>
          <p:sp>
            <p:nvSpPr>
              <p:cNvPr id="20" name="Teardrop 19"/>
              <p:cNvSpPr/>
              <p:nvPr/>
            </p:nvSpPr>
            <p:spPr>
              <a:xfrm>
                <a:off x="2699792" y="2850597"/>
                <a:ext cx="1368152" cy="1368152"/>
              </a:xfrm>
              <a:prstGeom prst="teardrop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Teardrop 20"/>
              <p:cNvSpPr/>
              <p:nvPr/>
            </p:nvSpPr>
            <p:spPr>
              <a:xfrm>
                <a:off x="2882491" y="2850597"/>
                <a:ext cx="1185453" cy="1185453"/>
              </a:xfrm>
              <a:prstGeom prst="teardrop">
                <a:avLst/>
              </a:prstGeom>
              <a:gradFill flip="none" rotWithShape="1">
                <a:gsLst>
                  <a:gs pos="0">
                    <a:schemeClr val="bg1">
                      <a:lumMod val="87000"/>
                    </a:schemeClr>
                  </a:gs>
                  <a:gs pos="100000">
                    <a:schemeClr val="bg1"/>
                  </a:gs>
                </a:gsLst>
                <a:lin ang="8100000" scaled="1"/>
                <a:tileRect/>
              </a:gra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80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 rot="16200000">
              <a:off x="4517100" y="3589727"/>
              <a:ext cx="1368152" cy="1368153"/>
              <a:chOff x="2702134" y="2839421"/>
              <a:chExt cx="1368152" cy="1368153"/>
            </a:xfrm>
          </p:grpSpPr>
          <p:sp>
            <p:nvSpPr>
              <p:cNvPr id="18" name="Teardrop 17"/>
              <p:cNvSpPr/>
              <p:nvPr/>
            </p:nvSpPr>
            <p:spPr>
              <a:xfrm>
                <a:off x="2702134" y="2839422"/>
                <a:ext cx="1368152" cy="1368152"/>
              </a:xfrm>
              <a:prstGeom prst="teardrop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Teardrop 18"/>
              <p:cNvSpPr/>
              <p:nvPr/>
            </p:nvSpPr>
            <p:spPr>
              <a:xfrm>
                <a:off x="2884833" y="2839421"/>
                <a:ext cx="1185453" cy="1185453"/>
              </a:xfrm>
              <a:prstGeom prst="teardrop">
                <a:avLst/>
              </a:prstGeom>
              <a:gradFill flip="none" rotWithShape="1">
                <a:gsLst>
                  <a:gs pos="0">
                    <a:schemeClr val="bg1">
                      <a:lumMod val="87000"/>
                    </a:schemeClr>
                  </a:gs>
                  <a:gs pos="100000">
                    <a:schemeClr val="bg1"/>
                  </a:gs>
                </a:gsLst>
                <a:lin ang="13500000" scaled="1"/>
                <a:tileRect/>
              </a:gra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 rot="5400000">
              <a:off x="3138597" y="2218332"/>
              <a:ext cx="1368153" cy="1368153"/>
              <a:chOff x="2713259" y="2846179"/>
              <a:chExt cx="1368153" cy="1368153"/>
            </a:xfrm>
          </p:grpSpPr>
          <p:sp>
            <p:nvSpPr>
              <p:cNvPr id="16" name="Teardrop 15"/>
              <p:cNvSpPr/>
              <p:nvPr/>
            </p:nvSpPr>
            <p:spPr>
              <a:xfrm>
                <a:off x="2713259" y="2846180"/>
                <a:ext cx="1368152" cy="1368152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Teardrop 16"/>
              <p:cNvSpPr/>
              <p:nvPr/>
            </p:nvSpPr>
            <p:spPr>
              <a:xfrm>
                <a:off x="2895959" y="2846179"/>
                <a:ext cx="1185453" cy="1185453"/>
              </a:xfrm>
              <a:prstGeom prst="teardrop">
                <a:avLst/>
              </a:prstGeom>
              <a:gradFill flip="none" rotWithShape="1">
                <a:gsLst>
                  <a:gs pos="0">
                    <a:schemeClr val="bg1">
                      <a:lumMod val="87000"/>
                    </a:schemeClr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80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 rot="10800000">
              <a:off x="4509517" y="2218332"/>
              <a:ext cx="1368152" cy="1368153"/>
              <a:chOff x="2709476" y="2839467"/>
              <a:chExt cx="1368152" cy="1368153"/>
            </a:xfrm>
          </p:grpSpPr>
          <p:sp>
            <p:nvSpPr>
              <p:cNvPr id="14" name="Teardrop 13"/>
              <p:cNvSpPr/>
              <p:nvPr/>
            </p:nvSpPr>
            <p:spPr>
              <a:xfrm>
                <a:off x="2709476" y="2839468"/>
                <a:ext cx="1368152" cy="1368152"/>
              </a:xfrm>
              <a:prstGeom prst="teardrop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Teardrop 14"/>
              <p:cNvSpPr/>
              <p:nvPr/>
            </p:nvSpPr>
            <p:spPr>
              <a:xfrm>
                <a:off x="2892175" y="2839467"/>
                <a:ext cx="1185453" cy="1185453"/>
              </a:xfrm>
              <a:prstGeom prst="teardrop">
                <a:avLst/>
              </a:prstGeom>
              <a:gradFill flip="none" rotWithShape="1">
                <a:gsLst>
                  <a:gs pos="0">
                    <a:schemeClr val="bg1">
                      <a:lumMod val="87000"/>
                    </a:schemeClr>
                  </a:gs>
                  <a:gs pos="100000">
                    <a:schemeClr val="bg1"/>
                  </a:gs>
                </a:gsLst>
                <a:lin ang="0" scaled="1"/>
                <a:tileRect/>
              </a:gra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80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3543277" y="2619284"/>
              <a:ext cx="815900" cy="84378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28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Khổ</a:t>
              </a:r>
              <a:r>
                <a:rPr lang="en-US" altLang="ko-KR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endParaRPr lang="ko-KR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660549" y="2636882"/>
              <a:ext cx="815899" cy="84378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28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Khổ</a:t>
              </a:r>
              <a:r>
                <a:rPr lang="en-US" altLang="ko-KR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  <a:endParaRPr lang="ko-KR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543277" y="3769184"/>
              <a:ext cx="815899" cy="84378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28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Khổ</a:t>
              </a:r>
              <a:r>
                <a:rPr lang="en-US" altLang="ko-KR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  <a:endParaRPr lang="ko-KR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660548" y="3769183"/>
              <a:ext cx="815899" cy="84378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28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Khổ</a:t>
              </a:r>
              <a:r>
                <a:rPr lang="en-US" altLang="ko-KR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  <a:endParaRPr lang="ko-KR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2" name="Text Box 22">
            <a:extLst>
              <a:ext uri="{FF2B5EF4-FFF2-40B4-BE49-F238E27FC236}">
                <a16:creationId xmlns:a16="http://schemas.microsoft.com/office/drawing/2014/main" id="{0B202D29-5AEB-40B4-BD09-A072C15D4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790" y="2487571"/>
            <a:ext cx="333022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endParaRPr lang="en-US" altLang="en-US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 Box 24">
            <a:extLst>
              <a:ext uri="{FF2B5EF4-FFF2-40B4-BE49-F238E27FC236}">
                <a16:creationId xmlns:a16="http://schemas.microsoft.com/office/drawing/2014/main" id="{0364023A-F486-450F-97D6-2C00137236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8924" y="2200589"/>
            <a:ext cx="377818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ngư­ời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viếng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endParaRPr lang="en-US" altLang="en-US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 Box 25">
            <a:extLst>
              <a:ext uri="{FF2B5EF4-FFF2-40B4-BE49-F238E27FC236}">
                <a16:creationId xmlns:a16="http://schemas.microsoft.com/office/drawing/2014/main" id="{A72A1143-0855-4494-8DD6-82A06FC856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896" y="4187605"/>
            <a:ext cx="389994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endParaRPr lang="en-US" altLang="en-US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 Box 28">
            <a:extLst>
              <a:ext uri="{FF2B5EF4-FFF2-40B4-BE49-F238E27FC236}">
                <a16:creationId xmlns:a16="http://schemas.microsoft.com/office/drawing/2014/main" id="{0156A239-6AC3-4BF0-A20E-69811F34E3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8908" y="4257943"/>
            <a:ext cx="345114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200" b="1" u="none" dirty="0" err="1">
                <a:solidFill>
                  <a:srgbClr val="0000CC"/>
                </a:solidFill>
                <a:cs typeface="Times New Roman" panose="02020603050405020304" pitchFamily="18" charset="0"/>
              </a:rPr>
              <a:t>Ước</a:t>
            </a:r>
            <a:r>
              <a:rPr lang="en-US" altLang="en-US" sz="3200" b="1" u="none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u="none" dirty="0" err="1">
                <a:solidFill>
                  <a:srgbClr val="0000CC"/>
                </a:solidFill>
                <a:cs typeface="Times New Roman" panose="02020603050405020304" pitchFamily="18" charset="0"/>
              </a:rPr>
              <a:t>nguyện</a:t>
            </a:r>
            <a:r>
              <a:rPr lang="en-US" altLang="en-US" sz="3200" b="1" u="none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u="none" dirty="0" err="1">
                <a:solidFill>
                  <a:srgbClr val="0000CC"/>
                </a:solidFill>
                <a:cs typeface="Times New Roman" panose="02020603050405020304" pitchFamily="18" charset="0"/>
              </a:rPr>
              <a:t>khi</a:t>
            </a:r>
            <a:r>
              <a:rPr lang="en-US" altLang="en-US" sz="3200" b="1" u="none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u="none" dirty="0" err="1">
                <a:solidFill>
                  <a:srgbClr val="0000CC"/>
                </a:solidFill>
                <a:cs typeface="Times New Roman" panose="02020603050405020304" pitchFamily="18" charset="0"/>
              </a:rPr>
              <a:t>về</a:t>
            </a:r>
            <a:r>
              <a:rPr lang="en-US" altLang="en-US" sz="3200" b="1" u="none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u="none" dirty="0" err="1">
                <a:solidFill>
                  <a:srgbClr val="0000CC"/>
                </a:solidFill>
                <a:cs typeface="Times New Roman" panose="02020603050405020304" pitchFamily="18" charset="0"/>
              </a:rPr>
              <a:t>miền</a:t>
            </a:r>
            <a:r>
              <a:rPr lang="en-US" altLang="en-US" sz="3200" b="1" u="none" dirty="0">
                <a:solidFill>
                  <a:srgbClr val="0000CC"/>
                </a:solidFill>
                <a:cs typeface="Times New Roman" panose="02020603050405020304" pitchFamily="18" charset="0"/>
              </a:rPr>
              <a:t> Nam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2" grpId="0"/>
      <p:bldP spid="43" grpId="0"/>
      <p:bldP spid="44" grpId="0"/>
      <p:bldP spid="45" grpId="0"/>
    </p:bldLst>
  </p:timing>
</p:sld>
</file>

<file path=ppt/theme/theme1.xml><?xml version="1.0" encoding="utf-8"?>
<a:theme xmlns:a="http://schemas.openxmlformats.org/drawingml/2006/main" name="https://www.freeppt7.com">
  <a:themeElements>
    <a:clrScheme name="Christma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04036"/>
      </a:accent1>
      <a:accent2>
        <a:srgbClr val="AAD4D0"/>
      </a:accent2>
      <a:accent3>
        <a:srgbClr val="F04036"/>
      </a:accent3>
      <a:accent4>
        <a:srgbClr val="AAD4D0"/>
      </a:accent4>
      <a:accent5>
        <a:srgbClr val="F04036"/>
      </a:accent5>
      <a:accent6>
        <a:srgbClr val="AAD4D0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freeppt7.com">
  <a:themeElements>
    <a:clrScheme name="Christma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04036"/>
      </a:accent1>
      <a:accent2>
        <a:srgbClr val="AAD4D0"/>
      </a:accent2>
      <a:accent3>
        <a:srgbClr val="F04036"/>
      </a:accent3>
      <a:accent4>
        <a:srgbClr val="AAD4D0"/>
      </a:accent4>
      <a:accent5>
        <a:srgbClr val="F04036"/>
      </a:accent5>
      <a:accent6>
        <a:srgbClr val="AAD4D0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ww.freeppt7.com">
  <a:themeElements>
    <a:clrScheme name="Christma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04036"/>
      </a:accent1>
      <a:accent2>
        <a:srgbClr val="AAD4D0"/>
      </a:accent2>
      <a:accent3>
        <a:srgbClr val="F04036"/>
      </a:accent3>
      <a:accent4>
        <a:srgbClr val="AAD4D0"/>
      </a:accent4>
      <a:accent5>
        <a:srgbClr val="F04036"/>
      </a:accent5>
      <a:accent6>
        <a:srgbClr val="AAD4D0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896</TotalTime>
  <Words>1350</Words>
  <Application>Microsoft Office PowerPoint</Application>
  <PresentationFormat>Widescreen</PresentationFormat>
  <Paragraphs>179</Paragraphs>
  <Slides>38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38</vt:i4>
      </vt:variant>
    </vt:vector>
  </HeadingPairs>
  <TitlesOfParts>
    <vt:vector size="48" baseType="lpstr">
      <vt:lpstr>#9Slide07 SVNUT Triumph Press</vt:lpstr>
      <vt:lpstr>.VnTime</vt:lpstr>
      <vt:lpstr>Arial</vt:lpstr>
      <vt:lpstr>Calibri</vt:lpstr>
      <vt:lpstr>Roboto</vt:lpstr>
      <vt:lpstr>Times New Roman</vt:lpstr>
      <vt:lpstr>Times New Roman</vt:lpstr>
      <vt:lpstr>https://www.freeppt7.com</vt:lpstr>
      <vt:lpstr>https://freeppt7.com</vt:lpstr>
      <vt:lpstr>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Allppt.com;Googleslidesppt.com</dc:creator>
  <cp:lastModifiedBy>Hanh Phuong</cp:lastModifiedBy>
  <cp:revision>209</cp:revision>
  <dcterms:created xsi:type="dcterms:W3CDTF">2018-04-24T17:14:00Z</dcterms:created>
  <dcterms:modified xsi:type="dcterms:W3CDTF">2020-04-12T12:21:51Z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2052-11.1.0.8013</vt:lpwstr>
  </property>
</Properties>
</file>