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audio1.wav" ContentType="audio/wav"/>
  <Override PartName="/ppt/media/audio3.wav" ContentType="audio/wav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531" r:id="rId2"/>
    <p:sldId id="470" r:id="rId3"/>
    <p:sldId id="471" r:id="rId4"/>
    <p:sldId id="353" r:id="rId5"/>
    <p:sldId id="491" r:id="rId6"/>
    <p:sldId id="521" r:id="rId7"/>
    <p:sldId id="522" r:id="rId8"/>
    <p:sldId id="523" r:id="rId9"/>
    <p:sldId id="501" r:id="rId10"/>
    <p:sldId id="499" r:id="rId11"/>
    <p:sldId id="514" r:id="rId12"/>
    <p:sldId id="520" r:id="rId13"/>
    <p:sldId id="500" r:id="rId14"/>
    <p:sldId id="505" r:id="rId15"/>
    <p:sldId id="503" r:id="rId16"/>
    <p:sldId id="515" r:id="rId17"/>
    <p:sldId id="516" r:id="rId18"/>
    <p:sldId id="517" r:id="rId19"/>
    <p:sldId id="526" r:id="rId20"/>
    <p:sldId id="525" r:id="rId21"/>
    <p:sldId id="530" r:id="rId22"/>
    <p:sldId id="524" r:id="rId23"/>
    <p:sldId id="528" r:id="rId24"/>
    <p:sldId id="527" r:id="rId25"/>
    <p:sldId id="529" r:id="rId26"/>
    <p:sldId id="518" r:id="rId27"/>
    <p:sldId id="506" r:id="rId28"/>
    <p:sldId id="257" r:id="rId29"/>
    <p:sldId id="258" r:id="rId30"/>
    <p:sldId id="259" r:id="rId31"/>
    <p:sldId id="260" r:id="rId32"/>
    <p:sldId id="261" r:id="rId33"/>
    <p:sldId id="262" r:id="rId34"/>
    <p:sldId id="264" r:id="rId35"/>
    <p:sldId id="265" r:id="rId36"/>
    <p:sldId id="266" r:id="rId37"/>
    <p:sldId id="267" r:id="rId38"/>
    <p:sldId id="268" r:id="rId39"/>
    <p:sldId id="270" r:id="rId40"/>
    <p:sldId id="519" r:id="rId41"/>
    <p:sldId id="297" r:id="rId42"/>
  </p:sldIdLst>
  <p:sldSz cx="12192000" cy="6858000"/>
  <p:notesSz cx="6858000" cy="9144000"/>
  <p:embeddedFontLst>
    <p:embeddedFont>
      <p:font typeface="#9Slide03 Arima Madurai" panose="00000500000000000000" pitchFamily="2" charset="0"/>
      <p:regular r:id="rId44"/>
    </p:embeddedFont>
    <p:embeddedFont>
      <p:font typeface="#9Slide03 Arima Madurai Black" panose="00000A00000000000000" pitchFamily="2" charset="0"/>
      <p:bold r:id="rId45"/>
    </p:embeddedFont>
    <p:embeddedFont>
      <p:font typeface="#9Slide05 SVNShintia Script" panose="02000804000000020003" pitchFamily="2" charset="0"/>
      <p:regular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Tahoma" panose="020B0604030504040204" pitchFamily="34" charset="0"/>
      <p:regular r:id="rId57"/>
      <p:bold r:id="rId5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71AFA0"/>
    <a:srgbClr val="D1E3F3"/>
    <a:srgbClr val="CEE1F2"/>
    <a:srgbClr val="C6DCF0"/>
    <a:srgbClr val="F6F8FC"/>
    <a:srgbClr val="E7F0F9"/>
    <a:srgbClr val="D9E848"/>
    <a:srgbClr val="CF5F13"/>
    <a:srgbClr val="F5D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9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B41C-7738-42EC-8617-94746C96E55A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A903-B3B6-4D2A-B851-C9A7E768008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896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1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̉, à, 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mật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...).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a, à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nó là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03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Khi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nói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dirty="0" err="1">
                <a:solidFill>
                  <a:schemeClr val="tx1"/>
                </a:solidFill>
              </a:rPr>
              <a:t>viết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chúng</a:t>
            </a:r>
            <a:r>
              <a:rPr lang="en-US" altLang="en-US" sz="1200" dirty="0">
                <a:solidFill>
                  <a:schemeClr val="tx1"/>
                </a:solidFill>
              </a:rPr>
              <a:t> ta </a:t>
            </a:r>
            <a:r>
              <a:rPr lang="en-US" altLang="en-US" sz="1200" dirty="0" err="1">
                <a:solidFill>
                  <a:schemeClr val="tx1"/>
                </a:solidFill>
              </a:rPr>
              <a:t>cần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dựa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vào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văn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cảnh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đê</a:t>
            </a:r>
            <a:r>
              <a:rPr lang="en-US" altLang="en-US" sz="1200" dirty="0">
                <a:solidFill>
                  <a:schemeClr val="tx1"/>
                </a:solidFill>
              </a:rPr>
              <a:t>̉ </a:t>
            </a:r>
            <a:r>
              <a:rPr lang="en-US" altLang="en-US" sz="1200" dirty="0" err="1">
                <a:solidFill>
                  <a:schemeClr val="tx1"/>
                </a:solidFill>
              </a:rPr>
              <a:t>xác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định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cấp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đô</a:t>
            </a:r>
            <a:r>
              <a:rPr lang="en-US" altLang="en-US" sz="1200" dirty="0">
                <a:solidFill>
                  <a:schemeClr val="tx1"/>
                </a:solidFill>
              </a:rPr>
              <a:t>̣ </a:t>
            </a:r>
            <a:r>
              <a:rPr lang="en-US" altLang="en-US" sz="1200" dirty="0" err="1">
                <a:solidFill>
                  <a:schemeClr val="tx1"/>
                </a:solidFill>
              </a:rPr>
              <a:t>nhận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định</a:t>
            </a:r>
            <a:r>
              <a:rPr lang="en-US" altLang="en-US" sz="1200" dirty="0">
                <a:solidFill>
                  <a:schemeClr val="tx1"/>
                </a:solidFill>
              </a:rPr>
              <a:t>. </a:t>
            </a:r>
            <a:r>
              <a:rPr lang="en-US" altLang="en-US" sz="1200" dirty="0" err="1">
                <a:solidFill>
                  <a:schemeClr val="tx1"/>
                </a:solidFill>
              </a:rPr>
              <a:t>Cần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biệt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tình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thái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với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các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thành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phần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ph</a:t>
            </a:r>
            <a:r>
              <a:rPr lang="en-US" altLang="en-US" dirty="0" err="1">
                <a:solidFill>
                  <a:schemeClr val="tx1"/>
                </a:solidFill>
              </a:rPr>
              <a:t>ụ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</a:t>
            </a:r>
            <a:r>
              <a:rPr lang="en-US" altLang="en-US" dirty="0" err="1">
                <a:solidFill>
                  <a:schemeClr val="tx1"/>
                </a:solidFill>
              </a:rPr>
              <a:t>ủ</a:t>
            </a:r>
            <a:r>
              <a:rPr lang="en-US" altLang="en-US" sz="1200" dirty="0" err="1">
                <a:solidFill>
                  <a:schemeClr val="tx1"/>
                </a:solidFill>
              </a:rPr>
              <a:t>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câu</a:t>
            </a:r>
            <a:r>
              <a:rPr lang="en-US" altLang="en-US" sz="1200" dirty="0">
                <a:solidFill>
                  <a:schemeClr val="tx1"/>
                </a:solidFill>
              </a:rPr>
              <a:t> ( </a:t>
            </a:r>
            <a:r>
              <a:rPr lang="en-US" altLang="en-US" sz="1200" dirty="0" err="1">
                <a:solidFill>
                  <a:schemeClr val="tx1"/>
                </a:solidFill>
              </a:rPr>
              <a:t>trạng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ngư</a:t>
            </a:r>
            <a:r>
              <a:rPr lang="en-US" altLang="en-US" sz="1200" dirty="0">
                <a:solidFill>
                  <a:schemeClr val="tx1"/>
                </a:solidFill>
              </a:rPr>
              <a:t>̃, </a:t>
            </a:r>
            <a:r>
              <a:rPr lang="en-US" altLang="en-US" sz="1200" dirty="0" err="1">
                <a:solidFill>
                  <a:schemeClr val="tx1"/>
                </a:solidFill>
              </a:rPr>
              <a:t>khởi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ngư</a:t>
            </a:r>
            <a:r>
              <a:rPr lang="en-US" altLang="en-US" sz="1200" dirty="0">
                <a:solidFill>
                  <a:schemeClr val="tx1"/>
                </a:solidFill>
              </a:rPr>
              <a:t>̃)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318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03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535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68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8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99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28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Nh</a:t>
            </a:r>
            <a:r>
              <a:rPr lang="vi-VN" altLang="zh-CN" dirty="0"/>
              <a:t>ư</a:t>
            </a:r>
            <a:r>
              <a:rPr lang="en-US" altLang="zh-CN" dirty="0"/>
              <a:t> </a:t>
            </a:r>
            <a:r>
              <a:rPr lang="en-US" altLang="zh-CN" dirty="0" err="1"/>
              <a:t>vậy</a:t>
            </a:r>
            <a:r>
              <a:rPr lang="en-US" altLang="zh-CN" dirty="0"/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chỉ có khả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lí (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xót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..) mà nó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hào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38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64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0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6279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32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A903-B3B6-4D2A-B851-C9A7E7680085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8592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74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64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91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1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2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26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6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01/05/2020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gif"/><Relationship Id="rId18" Type="http://schemas.openxmlformats.org/officeDocument/2006/relationships/image" Target="../media/image27.png"/><Relationship Id="rId26" Type="http://schemas.openxmlformats.org/officeDocument/2006/relationships/slide" Target="slide29.xml"/><Relationship Id="rId21" Type="http://schemas.openxmlformats.org/officeDocument/2006/relationships/image" Target="../media/image30.png"/><Relationship Id="rId34" Type="http://schemas.openxmlformats.org/officeDocument/2006/relationships/slide" Target="slide3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gif"/><Relationship Id="rId33" Type="http://schemas.openxmlformats.org/officeDocument/2006/relationships/slide" Target="slide35.xml"/><Relationship Id="rId2" Type="http://schemas.openxmlformats.org/officeDocument/2006/relationships/audio" Target="../media/media1.wav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slide" Target="slide3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20.gif"/><Relationship Id="rId24" Type="http://schemas.openxmlformats.org/officeDocument/2006/relationships/image" Target="../media/image33.png"/><Relationship Id="rId32" Type="http://schemas.openxmlformats.org/officeDocument/2006/relationships/slide" Target="slide34.xml"/><Relationship Id="rId37" Type="http://schemas.openxmlformats.org/officeDocument/2006/relationships/image" Target="../media/image36.png"/><Relationship Id="rId5" Type="http://schemas.openxmlformats.org/officeDocument/2006/relationships/audio" Target="../media/audio2.wav"/><Relationship Id="rId15" Type="http://schemas.openxmlformats.org/officeDocument/2006/relationships/image" Target="../media/image24.gif"/><Relationship Id="rId23" Type="http://schemas.openxmlformats.org/officeDocument/2006/relationships/image" Target="../media/image32.png"/><Relationship Id="rId28" Type="http://schemas.openxmlformats.org/officeDocument/2006/relationships/slide" Target="slide30.xml"/><Relationship Id="rId36" Type="http://schemas.openxmlformats.org/officeDocument/2006/relationships/slide" Target="slide38.xml"/><Relationship Id="rId10" Type="http://schemas.openxmlformats.org/officeDocument/2006/relationships/slide" Target="slide39.xml"/><Relationship Id="rId19" Type="http://schemas.openxmlformats.org/officeDocument/2006/relationships/image" Target="../media/image28.png"/><Relationship Id="rId31" Type="http://schemas.openxmlformats.org/officeDocument/2006/relationships/slide" Target="slide33.xml"/><Relationship Id="rId4" Type="http://schemas.openxmlformats.org/officeDocument/2006/relationships/audio" Target="../media/audio1.wav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5.gif"/><Relationship Id="rId30" Type="http://schemas.openxmlformats.org/officeDocument/2006/relationships/slide" Target="slide32.xml"/><Relationship Id="rId35" Type="http://schemas.openxmlformats.org/officeDocument/2006/relationships/slide" Target="slide37.xml"/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-81887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1026" name="Picture 2" descr="Free Orange KWL Chart Graphic Organizer Templates">
            <a:extLst>
              <a:ext uri="{FF2B5EF4-FFF2-40B4-BE49-F238E27FC236}">
                <a16:creationId xmlns:a16="http://schemas.microsoft.com/office/drawing/2014/main" id="{D3D48B81-34F5-44A0-84F7-4CDBABDE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03" y="214003"/>
            <a:ext cx="8848839" cy="62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81DF67-06ED-47C2-ACD8-58B82EBEA074}"/>
              </a:ext>
            </a:extLst>
          </p:cNvPr>
          <p:cNvSpPr/>
          <p:nvPr/>
        </p:nvSpPr>
        <p:spPr>
          <a:xfrm>
            <a:off x="756171" y="1268476"/>
            <a:ext cx="17688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Chia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sẻ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phiếu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KWL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nhé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!</a:t>
            </a:r>
            <a:endParaRPr lang="en-US" altLang="en-US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5C5E739-D87D-47AE-9E08-FFB52C7EDF5B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14287CB-1BA1-42C6-9488-67DF2933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976977-5C90-407B-9F55-09B5056CD775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" name="Shape 1135">
            <a:extLst>
              <a:ext uri="{FF2B5EF4-FFF2-40B4-BE49-F238E27FC236}">
                <a16:creationId xmlns:a16="http://schemas.microsoft.com/office/drawing/2014/main" id="{F35113B9-FBBD-4266-B9A6-3FD13150E920}"/>
              </a:ext>
            </a:extLst>
          </p:cNvPr>
          <p:cNvSpPr/>
          <p:nvPr/>
        </p:nvSpPr>
        <p:spPr bwMode="auto">
          <a:xfrm rot="10800000">
            <a:off x="7060817" y="1756435"/>
            <a:ext cx="3269493" cy="3267906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58056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hape 1142">
            <a:extLst>
              <a:ext uri="{FF2B5EF4-FFF2-40B4-BE49-F238E27FC236}">
                <a16:creationId xmlns:a16="http://schemas.microsoft.com/office/drawing/2014/main" id="{19AB11C1-AC09-4600-8E7F-34A80BFE0200}"/>
              </a:ext>
            </a:extLst>
          </p:cNvPr>
          <p:cNvSpPr/>
          <p:nvPr/>
        </p:nvSpPr>
        <p:spPr bwMode="auto">
          <a:xfrm rot="1790900">
            <a:off x="8728894" y="1534237"/>
            <a:ext cx="1382393" cy="1196698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hape 1145">
            <a:extLst>
              <a:ext uri="{FF2B5EF4-FFF2-40B4-BE49-F238E27FC236}">
                <a16:creationId xmlns:a16="http://schemas.microsoft.com/office/drawing/2014/main" id="{3F4B6F44-88BB-488D-94BF-7912F696E4F1}"/>
              </a:ext>
            </a:extLst>
          </p:cNvPr>
          <p:cNvSpPr/>
          <p:nvPr/>
        </p:nvSpPr>
        <p:spPr bwMode="auto">
          <a:xfrm rot="1790900">
            <a:off x="9466911" y="2786484"/>
            <a:ext cx="1380805" cy="1196698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hape 1148">
            <a:extLst>
              <a:ext uri="{FF2B5EF4-FFF2-40B4-BE49-F238E27FC236}">
                <a16:creationId xmlns:a16="http://schemas.microsoft.com/office/drawing/2014/main" id="{9D02B356-1194-4B87-86E6-1E772D0CF3CC}"/>
              </a:ext>
            </a:extLst>
          </p:cNvPr>
          <p:cNvSpPr/>
          <p:nvPr/>
        </p:nvSpPr>
        <p:spPr bwMode="auto">
          <a:xfrm rot="1790900">
            <a:off x="8730481" y="4068887"/>
            <a:ext cx="1382392" cy="1196698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hape 1151">
            <a:extLst>
              <a:ext uri="{FF2B5EF4-FFF2-40B4-BE49-F238E27FC236}">
                <a16:creationId xmlns:a16="http://schemas.microsoft.com/office/drawing/2014/main" id="{6ED978C9-200C-4A8C-8B67-9D579D595274}"/>
              </a:ext>
            </a:extLst>
          </p:cNvPr>
          <p:cNvSpPr/>
          <p:nvPr/>
        </p:nvSpPr>
        <p:spPr bwMode="auto">
          <a:xfrm rot="1790900">
            <a:off x="7283017" y="4054604"/>
            <a:ext cx="1380805" cy="1196698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hape 1154">
            <a:extLst>
              <a:ext uri="{FF2B5EF4-FFF2-40B4-BE49-F238E27FC236}">
                <a16:creationId xmlns:a16="http://schemas.microsoft.com/office/drawing/2014/main" id="{583605F6-31B9-4F8D-A586-F0194AC27DEF}"/>
              </a:ext>
            </a:extLst>
          </p:cNvPr>
          <p:cNvSpPr/>
          <p:nvPr/>
        </p:nvSpPr>
        <p:spPr bwMode="auto">
          <a:xfrm rot="1790900">
            <a:off x="6540239" y="2811878"/>
            <a:ext cx="1380805" cy="1196698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hape 1157">
            <a:extLst>
              <a:ext uri="{FF2B5EF4-FFF2-40B4-BE49-F238E27FC236}">
                <a16:creationId xmlns:a16="http://schemas.microsoft.com/office/drawing/2014/main" id="{EBE31318-F4D8-4498-BED7-6EAE75E548B3}"/>
              </a:ext>
            </a:extLst>
          </p:cNvPr>
          <p:cNvSpPr/>
          <p:nvPr/>
        </p:nvSpPr>
        <p:spPr bwMode="auto">
          <a:xfrm rot="1790900">
            <a:off x="7275080" y="1529475"/>
            <a:ext cx="1382393" cy="1196698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01041D-011E-4DC2-B9F0-DCD4B304E4ED}"/>
              </a:ext>
            </a:extLst>
          </p:cNvPr>
          <p:cNvSpPr>
            <a:spLocks noGrp="1"/>
          </p:cNvSpPr>
          <p:nvPr/>
        </p:nvSpPr>
        <p:spPr bwMode="auto">
          <a:xfrm>
            <a:off x="7373483" y="1462816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DF888C-5741-477E-94A3-1FC874A52F61}"/>
              </a:ext>
            </a:extLst>
          </p:cNvPr>
          <p:cNvSpPr>
            <a:spLocks noGrp="1"/>
          </p:cNvSpPr>
          <p:nvPr/>
        </p:nvSpPr>
        <p:spPr bwMode="auto">
          <a:xfrm>
            <a:off x="8828884" y="1475513"/>
            <a:ext cx="1190349" cy="138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D9015C-16DB-404D-835F-ACB014D04906}"/>
              </a:ext>
            </a:extLst>
          </p:cNvPr>
          <p:cNvSpPr>
            <a:spLocks noGrp="1"/>
          </p:cNvSpPr>
          <p:nvPr/>
        </p:nvSpPr>
        <p:spPr bwMode="auto">
          <a:xfrm>
            <a:off x="9562139" y="2730935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A7F5A1-4933-4FD3-8936-E99FD434F700}"/>
              </a:ext>
            </a:extLst>
          </p:cNvPr>
          <p:cNvSpPr>
            <a:spLocks noGrp="1"/>
          </p:cNvSpPr>
          <p:nvPr/>
        </p:nvSpPr>
        <p:spPr bwMode="auto">
          <a:xfrm>
            <a:off x="8828884" y="4011751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332354C-6C4E-4E46-A672-28CC8F65A0FF}"/>
              </a:ext>
            </a:extLst>
          </p:cNvPr>
          <p:cNvSpPr>
            <a:spLocks noGrp="1"/>
          </p:cNvSpPr>
          <p:nvPr/>
        </p:nvSpPr>
        <p:spPr bwMode="auto">
          <a:xfrm>
            <a:off x="7376657" y="4005402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5FF0BE-6FCB-4E84-9B5D-B3605054A19F}"/>
              </a:ext>
            </a:extLst>
          </p:cNvPr>
          <p:cNvSpPr>
            <a:spLocks noGrp="1"/>
          </p:cNvSpPr>
          <p:nvPr/>
        </p:nvSpPr>
        <p:spPr bwMode="auto">
          <a:xfrm>
            <a:off x="6629118" y="2756329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39">
            <a:extLst>
              <a:ext uri="{FF2B5EF4-FFF2-40B4-BE49-F238E27FC236}">
                <a16:creationId xmlns:a16="http://schemas.microsoft.com/office/drawing/2014/main" id="{8BF16DA9-BECB-4D75-97FF-9E9ACA817668}"/>
              </a:ext>
            </a:extLst>
          </p:cNvPr>
          <p:cNvSpPr/>
          <p:nvPr/>
        </p:nvSpPr>
        <p:spPr bwMode="auto">
          <a:xfrm rot="1790900">
            <a:off x="7970245" y="2757916"/>
            <a:ext cx="1483969" cy="1285577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EDD582-0861-4488-9D9B-3DEA57328D2A}"/>
              </a:ext>
            </a:extLst>
          </p:cNvPr>
          <p:cNvSpPr>
            <a:spLocks noGrp="1"/>
          </p:cNvSpPr>
          <p:nvPr/>
        </p:nvSpPr>
        <p:spPr bwMode="auto">
          <a:xfrm>
            <a:off x="8081343" y="2664275"/>
            <a:ext cx="1271294" cy="14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A081510-EC58-4C92-BEBF-65B496D7510E}"/>
              </a:ext>
            </a:extLst>
          </p:cNvPr>
          <p:cNvSpPr/>
          <p:nvPr/>
        </p:nvSpPr>
        <p:spPr>
          <a:xfrm>
            <a:off x="888112" y="1391339"/>
            <a:ext cx="4631172" cy="67694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 PHẦN TÌNH THÁI</a:t>
            </a:r>
            <a:endParaRPr lang="ko-KR" alt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CF05D-EF74-496A-B8E6-B795DAE99A61}"/>
              </a:ext>
            </a:extLst>
          </p:cNvPr>
          <p:cNvSpPr/>
          <p:nvPr/>
        </p:nvSpPr>
        <p:spPr>
          <a:xfrm>
            <a:off x="1138066" y="2756329"/>
            <a:ext cx="4164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hiện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cách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đánh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́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của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nói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̣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việc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được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nói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đến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C75913-1455-4B91-8E3F-44F95644A2CC}"/>
              </a:ext>
            </a:extLst>
          </p:cNvPr>
          <p:cNvSpPr txBox="1"/>
          <p:nvPr/>
        </p:nvSpPr>
        <p:spPr>
          <a:xfrm>
            <a:off x="8146971" y="3173507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1A762-95F0-4D99-9389-504D51E963C2}"/>
              </a:ext>
            </a:extLst>
          </p:cNvPr>
          <p:cNvSpPr txBox="1"/>
          <p:nvPr/>
        </p:nvSpPr>
        <p:spPr>
          <a:xfrm>
            <a:off x="7403052" y="1688681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chắn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F2D8B-5601-4A33-870B-9DA19132C2D9}"/>
              </a:ext>
            </a:extLst>
          </p:cNvPr>
          <p:cNvSpPr txBox="1"/>
          <p:nvPr/>
        </p:nvSpPr>
        <p:spPr>
          <a:xfrm>
            <a:off x="8866786" y="1660590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vẻ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0647C-65E3-4353-9A4A-D33E7116E777}"/>
              </a:ext>
            </a:extLst>
          </p:cNvPr>
          <p:cNvSpPr txBox="1"/>
          <p:nvPr/>
        </p:nvSpPr>
        <p:spPr>
          <a:xfrm>
            <a:off x="9648852" y="315669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3ABED-E916-438D-8314-7E89ED35AD82}"/>
              </a:ext>
            </a:extLst>
          </p:cNvPr>
          <p:cNvSpPr txBox="1"/>
          <p:nvPr/>
        </p:nvSpPr>
        <p:spPr>
          <a:xfrm>
            <a:off x="8884367" y="4245869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8B02D-7F36-4779-8670-43B1448C9892}"/>
              </a:ext>
            </a:extLst>
          </p:cNvPr>
          <p:cNvSpPr txBox="1"/>
          <p:nvPr/>
        </p:nvSpPr>
        <p:spPr>
          <a:xfrm>
            <a:off x="7349274" y="4269703"/>
            <a:ext cx="1227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Dường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24F8A-0245-45B7-AB7C-0611EA1D080C}"/>
              </a:ext>
            </a:extLst>
          </p:cNvPr>
          <p:cNvSpPr txBox="1"/>
          <p:nvPr/>
        </p:nvSpPr>
        <p:spPr>
          <a:xfrm>
            <a:off x="6681336" y="2944905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Chắc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7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6817032-B8F4-400B-BC3D-3961C8E1CC83}"/>
              </a:ext>
            </a:extLst>
          </p:cNvPr>
          <p:cNvSpPr/>
          <p:nvPr/>
        </p:nvSpPr>
        <p:spPr>
          <a:xfrm>
            <a:off x="7301980" y="1755672"/>
            <a:ext cx="4593662" cy="1485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6115F0-60DB-4EB2-9BEA-D5C931975FA9}"/>
              </a:ext>
            </a:extLst>
          </p:cNvPr>
          <p:cNvSpPr/>
          <p:nvPr/>
        </p:nvSpPr>
        <p:spPr>
          <a:xfrm>
            <a:off x="7301980" y="4282158"/>
            <a:ext cx="4593662" cy="10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1" name="Text Box 26">
            <a:extLst>
              <a:ext uri="{FF2B5EF4-FFF2-40B4-BE49-F238E27FC236}">
                <a16:creationId xmlns:a16="http://schemas.microsoft.com/office/drawing/2014/main" id="{726A8DC2-C299-4F48-A6B4-6AEF505B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746" y="2035630"/>
            <a:ext cx="40375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À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 À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giết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cậu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̉!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72" name="Text Box 16">
            <a:extLst>
              <a:ext uri="{FF2B5EF4-FFF2-40B4-BE49-F238E27FC236}">
                <a16:creationId xmlns:a16="http://schemas.microsoft.com/office/drawing/2014/main" id="{7FDC56DE-79B9-4D0C-9703-B9CA4AF6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653" y="4529124"/>
            <a:ext cx="4004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́ nó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alt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à? 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2" descr="TÃ³m táº¯t ná»i dung vÄn báº£n &quot;LÃ£o Háº¡c&quot; - Theki.vn">
            <a:extLst>
              <a:ext uri="{FF2B5EF4-FFF2-40B4-BE49-F238E27FC236}">
                <a16:creationId xmlns:a16="http://schemas.microsoft.com/office/drawing/2014/main" id="{8897D5BE-2776-49BC-8407-E6BB43393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43421"/>
          <a:stretch/>
        </p:blipFill>
        <p:spPr bwMode="auto">
          <a:xfrm>
            <a:off x="4154541" y="1272046"/>
            <a:ext cx="3147439" cy="4417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Box 26">
            <a:extLst>
              <a:ext uri="{FF2B5EF4-FFF2-40B4-BE49-F238E27FC236}">
                <a16:creationId xmlns:a16="http://schemas.microsoft.com/office/drawing/2014/main" id="{49773749-B228-43D7-9FE4-EA11E88C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71" y="1720098"/>
            <a:ext cx="22281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tình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thái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alt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71561D09-B197-4365-A1FD-4F1122F8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155" y="2466517"/>
            <a:ext cx="854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92BF591-00B2-41E0-B5A2-81CC9E87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796" y="4529124"/>
            <a:ext cx="446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à </a:t>
            </a:r>
            <a:endParaRPr lang="en-US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2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E4C00-18D4-471A-8231-24B3EB25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855"/>
          <a:stretch/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47DE17-0F6A-4BF3-BBFF-BFF3F2225F5C}"/>
              </a:ext>
            </a:extLst>
          </p:cNvPr>
          <p:cNvSpPr/>
          <p:nvPr/>
        </p:nvSpPr>
        <p:spPr>
          <a:xfrm>
            <a:off x="3077497" y="560644"/>
            <a:ext cx="9114503" cy="579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직사각형 78">
            <a:extLst>
              <a:ext uri="{FF2B5EF4-FFF2-40B4-BE49-F238E27FC236}">
                <a16:creationId xmlns:a16="http://schemas.microsoft.com/office/drawing/2014/main" id="{49EA999B-55E1-44CC-B1BE-1E541CF951BB}"/>
              </a:ext>
            </a:extLst>
          </p:cNvPr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CE56F-B343-430E-868C-7C6A8376D1AF}"/>
              </a:ext>
            </a:extLst>
          </p:cNvPr>
          <p:cNvSpPr txBox="1"/>
          <p:nvPr/>
        </p:nvSpPr>
        <p:spPr>
          <a:xfrm>
            <a:off x="4190056" y="938653"/>
            <a:ext cx="7145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phần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A63E04-3BBE-4400-8152-945D56268BB9}"/>
              </a:ext>
            </a:extLst>
          </p:cNvPr>
          <p:cNvSpPr/>
          <p:nvPr/>
        </p:nvSpPr>
        <p:spPr>
          <a:xfrm>
            <a:off x="3784596" y="2353378"/>
            <a:ext cx="2172742" cy="353943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38B6E9-A1B9-42E3-BE16-7532897E0B21}"/>
              </a:ext>
            </a:extLst>
          </p:cNvPr>
          <p:cNvSpPr/>
          <p:nvPr/>
        </p:nvSpPr>
        <p:spPr>
          <a:xfrm>
            <a:off x="6577802" y="2353377"/>
            <a:ext cx="2172742" cy="3539429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38CA5D-A696-4AD5-9172-59A98EE5A9A7}"/>
              </a:ext>
            </a:extLst>
          </p:cNvPr>
          <p:cNvSpPr/>
          <p:nvPr/>
        </p:nvSpPr>
        <p:spPr>
          <a:xfrm>
            <a:off x="9384901" y="2353377"/>
            <a:ext cx="2172742" cy="353942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sz="20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1D2CF-B930-4ECF-BF5B-FE923DBFEE2C}"/>
              </a:ext>
            </a:extLst>
          </p:cNvPr>
          <p:cNvSpPr txBox="1"/>
          <p:nvPr/>
        </p:nvSpPr>
        <p:spPr>
          <a:xfrm>
            <a:off x="3818099" y="2429803"/>
            <a:ext cx="2107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đ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chắc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3FF1F-C95D-43FD-B6C2-F077AEB9844A}"/>
              </a:ext>
            </a:extLst>
          </p:cNvPr>
          <p:cNvSpPr txBox="1"/>
          <p:nvPr/>
        </p:nvSpPr>
        <p:spPr>
          <a:xfrm>
            <a:off x="6610486" y="2934168"/>
            <a:ext cx="2107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Gắn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Theo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ý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  <a:endParaRPr lang="en-SG" sz="28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57CD9-21C1-48A9-9E0C-DCE94B11A181}"/>
              </a:ext>
            </a:extLst>
          </p:cNvPr>
          <p:cNvSpPr txBox="1"/>
          <p:nvPr/>
        </p:nvSpPr>
        <p:spPr>
          <a:xfrm>
            <a:off x="9396350" y="2405406"/>
            <a:ext cx="2107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ng</a:t>
            </a:r>
            <a:r>
              <a:rPr lang="vi-VN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ời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à, ạ,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hả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hử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nhỉ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đấy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(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lang="en-SG" sz="28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2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grpSp>
        <p:nvGrpSpPr>
          <p:cNvPr id="5" name="그룹 28">
            <a:extLst>
              <a:ext uri="{FF2B5EF4-FFF2-40B4-BE49-F238E27FC236}">
                <a16:creationId xmlns:a16="http://schemas.microsoft.com/office/drawing/2014/main" id="{6DC3E191-3726-4492-AF31-6CB786B12F9C}"/>
              </a:ext>
            </a:extLst>
          </p:cNvPr>
          <p:cNvGrpSpPr/>
          <p:nvPr/>
        </p:nvGrpSpPr>
        <p:grpSpPr>
          <a:xfrm>
            <a:off x="966356" y="1023901"/>
            <a:ext cx="4734219" cy="4623159"/>
            <a:chOff x="924229" y="1606109"/>
            <a:chExt cx="4734219" cy="4623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D7E7250A-E2B4-46D9-ADC1-BF1688636069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AD54B8-4564-461F-98F0-8593CB427A55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3B6C75-BB4A-418B-9C50-5FC2A256035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A75E5A-96CD-40D6-913F-69DF28BE0DA9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753CA5-6DE6-493D-83E1-184F6D5F5ACA}"/>
              </a:ext>
            </a:extLst>
          </p:cNvPr>
          <p:cNvGrpSpPr/>
          <p:nvPr/>
        </p:nvGrpSpPr>
        <p:grpSpPr>
          <a:xfrm>
            <a:off x="666395" y="1235777"/>
            <a:ext cx="3995798" cy="4080571"/>
            <a:chOff x="666395" y="1287732"/>
            <a:chExt cx="3995798" cy="408057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CAD4A45-1192-48A4-A08F-34213F96F28C}"/>
                </a:ext>
              </a:extLst>
            </p:cNvPr>
            <p:cNvSpPr/>
            <p:nvPr/>
          </p:nvSpPr>
          <p:spPr>
            <a:xfrm>
              <a:off x="666395" y="1287732"/>
              <a:ext cx="3995798" cy="408057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endParaRPr lang="en-SG" sz="2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9F1920-3852-4487-88C1-4CA7C2DB168D}"/>
                </a:ext>
              </a:extLst>
            </p:cNvPr>
            <p:cNvSpPr/>
            <p:nvPr/>
          </p:nvSpPr>
          <p:spPr>
            <a:xfrm>
              <a:off x="718351" y="1670220"/>
              <a:ext cx="3902278" cy="3497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Bài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tập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nhanh</a:t>
              </a:r>
              <a:r>
                <a:rPr lang="en-US" sz="3000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: </a:t>
              </a:r>
            </a:p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2743200" algn="ctr"/>
                  <a:tab pos="5486400" algn="r"/>
                  <a:tab pos="457200" algn="l"/>
                </a:tabLst>
              </a:pP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Xác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định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thành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phần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tình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thái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3 ví dụ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sau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và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cho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biết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tác</a:t>
              </a:r>
              <a:r>
                <a:rPr lang="en-US" sz="3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dụng</a:t>
              </a:r>
              <a:endParaRPr lang="en-SG" sz="3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2" name="Text Box 12">
            <a:extLst>
              <a:ext uri="{FF2B5EF4-FFF2-40B4-BE49-F238E27FC236}">
                <a16:creationId xmlns:a16="http://schemas.microsoft.com/office/drawing/2014/main" id="{9427D6AF-0D1E-46F9-93CC-1FEA4699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345" y="2206203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a/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đua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Ta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thắng</a:t>
            </a:r>
            <a:endParaRPr lang="en-US" alt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Địch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	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42648A25-EED5-45B5-BFC3-D54C52E5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543" y="1002987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a/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Cậu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Vàng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rồi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giáo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ạ.	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585BBDB-BDCE-4742-9CE5-041BD3F3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069" y="5089204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c/ Theo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  <a:r>
              <a:rPr lang="en-US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ấy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là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người</a:t>
            </a:r>
            <a:r>
              <a:rPr lang="en-US" alt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tốt</a:t>
            </a:r>
            <a:r>
              <a:rPr lang="en-US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	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0DF8B265-D0C5-4A3C-B3BB-1627E830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537" y="1002987"/>
            <a:ext cx="473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ạ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02A33B4C-6771-4952-8DB6-36F42BA3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269" y="3314699"/>
            <a:ext cx="154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46B321CE-4E3F-40C5-AE69-C6174E39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929" y="3673768"/>
            <a:ext cx="1546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nhất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định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FE899C7B-A137-4518-8CB5-24ADF4368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96" y="5082890"/>
            <a:ext cx="136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 </a:t>
            </a:r>
            <a:r>
              <a:rPr lang="en-US" alt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US" alt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DCF22165-66F0-46CD-B36A-CFBA6E9B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166" y="1573277"/>
            <a:ext cx="5983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thái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đô</a:t>
            </a:r>
            <a:r>
              <a:rPr lang="en-US" altLang="en-US" sz="2000" dirty="0">
                <a:solidFill>
                  <a:schemeClr val="tx1"/>
                </a:solidFill>
              </a:rPr>
              <a:t>̣ </a:t>
            </a:r>
            <a:r>
              <a:rPr lang="en-US" altLang="en-US" sz="2000" dirty="0" err="1">
                <a:solidFill>
                  <a:schemeClr val="tx1"/>
                </a:solidFill>
              </a:rPr>
              <a:t>trân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trọng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Hạc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với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giáo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7AE69197-D5D7-4403-B214-997AAC06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578" y="4217534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niềm</a:t>
            </a:r>
            <a:r>
              <a:rPr lang="en-US" altLang="en-US" sz="2000" dirty="0">
                <a:solidFill>
                  <a:schemeClr val="tx1"/>
                </a:solidFill>
              </a:rPr>
              <a:t> tin </a:t>
            </a:r>
            <a:r>
              <a:rPr lang="en-US" altLang="en-US" sz="2000" dirty="0" err="1">
                <a:solidFill>
                  <a:schemeClr val="tx1"/>
                </a:solidFill>
              </a:rPr>
              <a:t>tuyệt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đối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vê</a:t>
            </a:r>
            <a:r>
              <a:rPr lang="en-US" altLang="en-US" sz="2000" dirty="0">
                <a:solidFill>
                  <a:schemeClr val="tx1"/>
                </a:solidFill>
              </a:rPr>
              <a:t>̀ </a:t>
            </a:r>
            <a:r>
              <a:rPr lang="en-US" altLang="en-US" sz="2000" dirty="0" err="1">
                <a:solidFill>
                  <a:schemeClr val="tx1"/>
                </a:solidFill>
              </a:rPr>
              <a:t>sư</a:t>
            </a:r>
            <a:r>
              <a:rPr lang="en-US" altLang="en-US" sz="2000" dirty="0">
                <a:solidFill>
                  <a:schemeClr val="tx1"/>
                </a:solidFill>
              </a:rPr>
              <a:t>̣ </a:t>
            </a:r>
            <a:r>
              <a:rPr lang="en-US" altLang="en-US" sz="2000" dirty="0" err="1">
                <a:solidFill>
                  <a:schemeClr val="tx1"/>
                </a:solidFill>
              </a:rPr>
              <a:t>tất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thắng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cuộc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kháng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chiến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A514135D-D3EE-48DB-96CB-44FD8F891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575" y="5598301"/>
            <a:ext cx="533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chemeClr val="tx1"/>
                </a:solidFill>
              </a:rPr>
              <a:t>Thê</a:t>
            </a:r>
            <a:r>
              <a:rPr lang="en-US" altLang="en-US" sz="2000" dirty="0">
                <a:solidFill>
                  <a:schemeClr val="tx1"/>
                </a:solidFill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</a:rPr>
              <a:t>hiện</a:t>
            </a:r>
            <a:r>
              <a:rPr lang="en-US" altLang="en-US" sz="2000" dirty="0">
                <a:solidFill>
                  <a:schemeClr val="tx1"/>
                </a:solidFill>
              </a:rPr>
              <a:t> ý </a:t>
            </a:r>
            <a:r>
              <a:rPr lang="en-US" altLang="en-US" sz="2000" dirty="0" err="1">
                <a:solidFill>
                  <a:schemeClr val="tx1"/>
                </a:solidFill>
              </a:rPr>
              <a:t>kiến</a:t>
            </a:r>
            <a:r>
              <a:rPr lang="en-US" altLang="en-US" sz="2000" dirty="0">
                <a:solidFill>
                  <a:schemeClr val="tx1"/>
                </a:solidFill>
              </a:rPr>
              <a:t> chủ </a:t>
            </a:r>
            <a:r>
              <a:rPr lang="en-US" altLang="en-US" sz="2000" dirty="0" err="1">
                <a:solidFill>
                  <a:schemeClr val="tx1"/>
                </a:solidFill>
              </a:rPr>
              <a:t>quan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của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người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nói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II.</a:t>
            </a:r>
          </a:p>
        </p:txBody>
      </p:sp>
      <p:sp>
        <p:nvSpPr>
          <p:cNvPr id="20" name="文本框 12"/>
          <p:cNvSpPr txBox="1"/>
          <p:nvPr/>
        </p:nvSpPr>
        <p:spPr>
          <a:xfrm>
            <a:off x="3753829" y="3600395"/>
            <a:ext cx="7733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cảm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thán</a:t>
            </a:r>
            <a:endParaRPr lang="zh-CN" altLang="en-US" sz="54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1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10EDF-98B6-456D-88E6-152429C599C7}"/>
              </a:ext>
            </a:extLst>
          </p:cNvPr>
          <p:cNvGrpSpPr/>
          <p:nvPr/>
        </p:nvGrpSpPr>
        <p:grpSpPr>
          <a:xfrm>
            <a:off x="1299152" y="2475456"/>
            <a:ext cx="9372311" cy="1632167"/>
            <a:chOff x="1299152" y="2475456"/>
            <a:chExt cx="9372311" cy="1632167"/>
          </a:xfrm>
        </p:grpSpPr>
        <p:sp>
          <p:nvSpPr>
            <p:cNvPr id="5" name="矩形 3">
              <a:extLst>
                <a:ext uri="{FF2B5EF4-FFF2-40B4-BE49-F238E27FC236}">
                  <a16:creationId xmlns:a16="http://schemas.microsoft.com/office/drawing/2014/main" id="{8326C15E-FC1E-4672-867F-C03CA834E44D}"/>
                </a:ext>
              </a:extLst>
            </p:cNvPr>
            <p:cNvSpPr/>
            <p:nvPr/>
          </p:nvSpPr>
          <p:spPr>
            <a:xfrm>
              <a:off x="2073850" y="2784522"/>
              <a:ext cx="8597613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endParaRPr>
            </a:p>
          </p:txBody>
        </p:sp>
        <p:sp>
          <p:nvSpPr>
            <p:cNvPr id="6" name="直角三角形 2">
              <a:extLst>
                <a:ext uri="{FF2B5EF4-FFF2-40B4-BE49-F238E27FC236}">
                  <a16:creationId xmlns:a16="http://schemas.microsoft.com/office/drawing/2014/main" id="{6A90B600-87E4-4960-AF1F-7144CD39B0E3}"/>
                </a:ext>
              </a:extLst>
            </p:cNvPr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541E1FE0-5D8C-4A53-BE01-B1D3874707F1}"/>
                </a:ext>
              </a:extLst>
            </p:cNvPr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2B7E4CAD-B0F2-47BC-8CB5-3064AACAC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063" y="2966149"/>
              <a:ext cx="5798127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     				( Kim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Lân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E0A8F-8A4D-4EA2-A7AA-26BDBA644B77}"/>
              </a:ext>
            </a:extLst>
          </p:cNvPr>
          <p:cNvGrpSpPr/>
          <p:nvPr/>
        </p:nvGrpSpPr>
        <p:grpSpPr>
          <a:xfrm>
            <a:off x="1299152" y="4059632"/>
            <a:ext cx="9472099" cy="1632167"/>
            <a:chOff x="1299152" y="4059632"/>
            <a:chExt cx="9472099" cy="1632167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8EDDC78D-9AC4-47EE-BF6A-4D7C028B8372}"/>
                </a:ext>
              </a:extLst>
            </p:cNvPr>
            <p:cNvSpPr/>
            <p:nvPr/>
          </p:nvSpPr>
          <p:spPr>
            <a:xfrm>
              <a:off x="2073850" y="4428702"/>
              <a:ext cx="859761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>
              <a:extLst>
                <a:ext uri="{FF2B5EF4-FFF2-40B4-BE49-F238E27FC236}">
                  <a16:creationId xmlns:a16="http://schemas.microsoft.com/office/drawing/2014/main" id="{4C158FFC-28B1-4E8A-B5FA-EF3C84E0F597}"/>
                </a:ext>
              </a:extLst>
            </p:cNvPr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任意多边形 20">
              <a:extLst>
                <a:ext uri="{FF2B5EF4-FFF2-40B4-BE49-F238E27FC236}">
                  <a16:creationId xmlns:a16="http://schemas.microsoft.com/office/drawing/2014/main" id="{F91CDC72-8F3A-4F99-B476-ECFF5127FBA4}"/>
                </a:ext>
              </a:extLst>
            </p:cNvPr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DEE79CF1-2B23-40DD-B021-A7FF16C61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497" y="4583777"/>
              <a:ext cx="6862754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			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Nguyễn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Thành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Long)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DB4690-5556-49F6-B1ED-0CFC64FA06D1}"/>
              </a:ext>
            </a:extLst>
          </p:cNvPr>
          <p:cNvSpPr/>
          <p:nvPr/>
        </p:nvSpPr>
        <p:spPr>
          <a:xfrm>
            <a:off x="994063" y="828344"/>
            <a:ext cx="10217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biết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nội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chính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ví dụ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Dựa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10EDF-98B6-456D-88E6-152429C599C7}"/>
              </a:ext>
            </a:extLst>
          </p:cNvPr>
          <p:cNvGrpSpPr/>
          <p:nvPr/>
        </p:nvGrpSpPr>
        <p:grpSpPr>
          <a:xfrm>
            <a:off x="1409050" y="729784"/>
            <a:ext cx="9372311" cy="1632167"/>
            <a:chOff x="1299152" y="2475456"/>
            <a:chExt cx="9372311" cy="1632167"/>
          </a:xfrm>
        </p:grpSpPr>
        <p:sp>
          <p:nvSpPr>
            <p:cNvPr id="5" name="矩形 3">
              <a:extLst>
                <a:ext uri="{FF2B5EF4-FFF2-40B4-BE49-F238E27FC236}">
                  <a16:creationId xmlns:a16="http://schemas.microsoft.com/office/drawing/2014/main" id="{8326C15E-FC1E-4672-867F-C03CA834E44D}"/>
                </a:ext>
              </a:extLst>
            </p:cNvPr>
            <p:cNvSpPr/>
            <p:nvPr/>
          </p:nvSpPr>
          <p:spPr>
            <a:xfrm>
              <a:off x="2073850" y="2784522"/>
              <a:ext cx="8597613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endParaRPr>
            </a:p>
          </p:txBody>
        </p:sp>
        <p:sp>
          <p:nvSpPr>
            <p:cNvPr id="6" name="直角三角形 2">
              <a:extLst>
                <a:ext uri="{FF2B5EF4-FFF2-40B4-BE49-F238E27FC236}">
                  <a16:creationId xmlns:a16="http://schemas.microsoft.com/office/drawing/2014/main" id="{6A90B600-87E4-4960-AF1F-7144CD39B0E3}"/>
                </a:ext>
              </a:extLst>
            </p:cNvPr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541E1FE0-5D8C-4A53-BE01-B1D3874707F1}"/>
                </a:ext>
              </a:extLst>
            </p:cNvPr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2B7E4CAD-B0F2-47BC-8CB5-3064AACAC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063" y="2966149"/>
              <a:ext cx="5798127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     				( Kim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Lân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)</a:t>
              </a:r>
            </a:p>
          </p:txBody>
        </p:sp>
      </p:grpSp>
      <p:pic>
        <p:nvPicPr>
          <p:cNvPr id="2050" name="Picture 2" descr="PhÃ¢n tÃ­ch truyá»n ngáº¯n LÃ ng cá»§a nhÃ  vÄn Kim LÃ¢n">
            <a:extLst>
              <a:ext uri="{FF2B5EF4-FFF2-40B4-BE49-F238E27FC236}">
                <a16:creationId xmlns:a16="http://schemas.microsoft.com/office/drawing/2014/main" id="{ECF8A350-D5E4-485E-AFB4-16726A41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2" y="3190445"/>
            <a:ext cx="3483816" cy="26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A0E65D-3747-4BEC-B967-34B2A16F602C}"/>
              </a:ext>
            </a:extLst>
          </p:cNvPr>
          <p:cNvSpPr/>
          <p:nvPr/>
        </p:nvSpPr>
        <p:spPr>
          <a:xfrm>
            <a:off x="4856017" y="2911663"/>
            <a:ext cx="6262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BD58BE-5202-46E0-B421-0A756738A5A0}"/>
              </a:ext>
            </a:extLst>
          </p:cNvPr>
          <p:cNvSpPr/>
          <p:nvPr/>
        </p:nvSpPr>
        <p:spPr>
          <a:xfrm>
            <a:off x="4856017" y="5023436"/>
            <a:ext cx="626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mà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80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E0A8F-8A4D-4EA2-A7AA-26BDBA644B77}"/>
              </a:ext>
            </a:extLst>
          </p:cNvPr>
          <p:cNvGrpSpPr/>
          <p:nvPr/>
        </p:nvGrpSpPr>
        <p:grpSpPr>
          <a:xfrm>
            <a:off x="1359156" y="734541"/>
            <a:ext cx="9472099" cy="1632167"/>
            <a:chOff x="1299152" y="4059632"/>
            <a:chExt cx="9472099" cy="1632167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8EDDC78D-9AC4-47EE-BF6A-4D7C028B8372}"/>
                </a:ext>
              </a:extLst>
            </p:cNvPr>
            <p:cNvSpPr/>
            <p:nvPr/>
          </p:nvSpPr>
          <p:spPr>
            <a:xfrm>
              <a:off x="2073850" y="4428702"/>
              <a:ext cx="859761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>
              <a:extLst>
                <a:ext uri="{FF2B5EF4-FFF2-40B4-BE49-F238E27FC236}">
                  <a16:creationId xmlns:a16="http://schemas.microsoft.com/office/drawing/2014/main" id="{4C158FFC-28B1-4E8A-B5FA-EF3C84E0F597}"/>
                </a:ext>
              </a:extLst>
            </p:cNvPr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任意多边形 20">
              <a:extLst>
                <a:ext uri="{FF2B5EF4-FFF2-40B4-BE49-F238E27FC236}">
                  <a16:creationId xmlns:a16="http://schemas.microsoft.com/office/drawing/2014/main" id="{F91CDC72-8F3A-4F99-B476-ECFF5127FBA4}"/>
                </a:ext>
              </a:extLst>
            </p:cNvPr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DEE79CF1-2B23-40DD-B021-A7FF16C61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497" y="4583777"/>
              <a:ext cx="6862754" cy="101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			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(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Nguyễn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Thành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Long) </a:t>
              </a:r>
            </a:p>
          </p:txBody>
        </p:sp>
      </p:grpSp>
      <p:pic>
        <p:nvPicPr>
          <p:cNvPr id="5122" name="Picture 2" descr="Äá»i Thanh niÃªn tÃ¬nh nguyá»n &quot;Lá» TRÃNH Sá»&quot; tÃ¬nh Äá»ng Nai - Home ...">
            <a:extLst>
              <a:ext uri="{FF2B5EF4-FFF2-40B4-BE49-F238E27FC236}">
                <a16:creationId xmlns:a16="http://schemas.microsoft.com/office/drawing/2014/main" id="{A5A3C807-74F7-4037-82B5-162A5122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2" y="2828838"/>
            <a:ext cx="3001165" cy="30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E912E3-95C3-4426-AAA5-B66957E86C3E}"/>
              </a:ext>
            </a:extLst>
          </p:cNvPr>
          <p:cNvSpPr/>
          <p:nvPr/>
        </p:nvSpPr>
        <p:spPr>
          <a:xfrm>
            <a:off x="4679372" y="3102340"/>
            <a:ext cx="6262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tiếc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rẻ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43745-B2E4-482A-9A78-68BBBAA76F16}"/>
              </a:ext>
            </a:extLst>
          </p:cNvPr>
          <p:cNvSpPr/>
          <p:nvPr/>
        </p:nvSpPr>
        <p:spPr>
          <a:xfrm>
            <a:off x="4679372" y="4938242"/>
            <a:ext cx="6262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10EDF-98B6-456D-88E6-152429C599C7}"/>
              </a:ext>
            </a:extLst>
          </p:cNvPr>
          <p:cNvGrpSpPr/>
          <p:nvPr/>
        </p:nvGrpSpPr>
        <p:grpSpPr>
          <a:xfrm>
            <a:off x="685800" y="1850813"/>
            <a:ext cx="6535881" cy="1453714"/>
            <a:chOff x="1299152" y="2475456"/>
            <a:chExt cx="7270440" cy="1632167"/>
          </a:xfrm>
        </p:grpSpPr>
        <p:sp>
          <p:nvSpPr>
            <p:cNvPr id="5" name="矩形 3">
              <a:extLst>
                <a:ext uri="{FF2B5EF4-FFF2-40B4-BE49-F238E27FC236}">
                  <a16:creationId xmlns:a16="http://schemas.microsoft.com/office/drawing/2014/main" id="{8326C15E-FC1E-4672-867F-C03CA834E44D}"/>
                </a:ext>
              </a:extLst>
            </p:cNvPr>
            <p:cNvSpPr/>
            <p:nvPr/>
          </p:nvSpPr>
          <p:spPr>
            <a:xfrm>
              <a:off x="2073848" y="2784522"/>
              <a:ext cx="6495744" cy="1131094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endParaRPr>
            </a:p>
          </p:txBody>
        </p:sp>
        <p:sp>
          <p:nvSpPr>
            <p:cNvPr id="6" name="直角三角形 2">
              <a:extLst>
                <a:ext uri="{FF2B5EF4-FFF2-40B4-BE49-F238E27FC236}">
                  <a16:creationId xmlns:a16="http://schemas.microsoft.com/office/drawing/2014/main" id="{6A90B600-87E4-4960-AF1F-7144CD39B0E3}"/>
                </a:ext>
              </a:extLst>
            </p:cNvPr>
            <p:cNvSpPr/>
            <p:nvPr/>
          </p:nvSpPr>
          <p:spPr>
            <a:xfrm rot="17117050" flipH="1">
              <a:off x="2345057" y="3014430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541E1FE0-5D8C-4A53-BE01-B1D3874707F1}"/>
                </a:ext>
              </a:extLst>
            </p:cNvPr>
            <p:cNvSpPr/>
            <p:nvPr/>
          </p:nvSpPr>
          <p:spPr>
            <a:xfrm>
              <a:off x="1299152" y="2475456"/>
              <a:ext cx="2314575" cy="1027510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79D7D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a/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2B7E4CAD-B0F2-47BC-8CB5-3064AACAC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494" y="3184327"/>
              <a:ext cx="4597532" cy="90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Ồ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sao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mà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đô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̣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vui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thế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́.</a:t>
              </a:r>
              <a:r>
                <a:rPr lang="en-US" altLang="en-US" sz="2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	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0E0A8F-8A4D-4EA2-A7AA-26BDBA644B77}"/>
              </a:ext>
            </a:extLst>
          </p:cNvPr>
          <p:cNvGrpSpPr/>
          <p:nvPr/>
        </p:nvGrpSpPr>
        <p:grpSpPr>
          <a:xfrm>
            <a:off x="685800" y="3933991"/>
            <a:ext cx="6655824" cy="1453714"/>
            <a:chOff x="1299152" y="4059632"/>
            <a:chExt cx="7403864" cy="1632167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8EDDC78D-9AC4-47EE-BF6A-4D7C028B8372}"/>
                </a:ext>
              </a:extLst>
            </p:cNvPr>
            <p:cNvSpPr/>
            <p:nvPr/>
          </p:nvSpPr>
          <p:spPr>
            <a:xfrm>
              <a:off x="2073850" y="4428702"/>
              <a:ext cx="6495743" cy="112990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88950">
                <a:lnSpc>
                  <a:spcPct val="130000"/>
                </a:lnSpc>
                <a:spcAft>
                  <a:spcPct val="15000"/>
                </a:spcAft>
                <a:defRPr/>
              </a:pPr>
              <a:endParaRPr dirty="0">
                <a:ea typeface="黑体" charset="0"/>
              </a:endParaRPr>
            </a:p>
          </p:txBody>
        </p:sp>
        <p:sp>
          <p:nvSpPr>
            <p:cNvPr id="9" name="直角三角形 2">
              <a:extLst>
                <a:ext uri="{FF2B5EF4-FFF2-40B4-BE49-F238E27FC236}">
                  <a16:creationId xmlns:a16="http://schemas.microsoft.com/office/drawing/2014/main" id="{4C158FFC-28B1-4E8A-B5FA-EF3C84E0F597}"/>
                </a:ext>
              </a:extLst>
            </p:cNvPr>
            <p:cNvSpPr/>
            <p:nvPr/>
          </p:nvSpPr>
          <p:spPr>
            <a:xfrm rot="17117050" flipH="1">
              <a:off x="2345057" y="4598606"/>
              <a:ext cx="803672" cy="1382713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任意多边形 20">
              <a:extLst>
                <a:ext uri="{FF2B5EF4-FFF2-40B4-BE49-F238E27FC236}">
                  <a16:creationId xmlns:a16="http://schemas.microsoft.com/office/drawing/2014/main" id="{F91CDC72-8F3A-4F99-B476-ECFF5127FBA4}"/>
                </a:ext>
              </a:extLst>
            </p:cNvPr>
            <p:cNvSpPr/>
            <p:nvPr/>
          </p:nvSpPr>
          <p:spPr>
            <a:xfrm>
              <a:off x="1299152" y="4059632"/>
              <a:ext cx="2314575" cy="1027509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549DA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微软雅黑" pitchFamily="34" charset="-122"/>
                  <a:cs typeface="#9Slide03 Arima Madurai Black" panose="00000A00000000000000" pitchFamily="2" charset="0"/>
                </a:rPr>
                <a:t>b/</a:t>
              </a:r>
              <a:endParaRPr lang="zh-CN" altLang="en-US" sz="2800" kern="0" dirty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12" name="Text Box 20">
              <a:extLst>
                <a:ext uri="{FF2B5EF4-FFF2-40B4-BE49-F238E27FC236}">
                  <a16:creationId xmlns:a16="http://schemas.microsoft.com/office/drawing/2014/main" id="{DEE79CF1-2B23-40DD-B021-A7FF16C61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728" y="4857847"/>
              <a:ext cx="5042288" cy="51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Trời</a:t>
              </a:r>
              <a:r>
                <a:rPr lang="en-US" altLang="en-US" sz="28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ơi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chỉ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còn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năm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phút</a:t>
              </a:r>
              <a:r>
                <a:rPr lang="en-US" altLang="en-US" sz="28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!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DDB4690-5556-49F6-B1ED-0CFC64FA06D1}"/>
              </a:ext>
            </a:extLst>
          </p:cNvPr>
          <p:cNvSpPr/>
          <p:nvPr/>
        </p:nvSpPr>
        <p:spPr>
          <a:xfrm>
            <a:off x="994063" y="828344"/>
            <a:ext cx="1021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 in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đậm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Ồ,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trời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ơi</a:t>
            </a:r>
            <a:r>
              <a:rPr lang="en-US" altLang="en-US" sz="3200" i="1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được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dùng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làm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̀?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2B57092F-17E7-424E-84CE-F3494349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65" y="3347696"/>
            <a:ext cx="6455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sướng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3037C9E1-1B3F-431F-B09B-3D4F2305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23" y="5651298"/>
            <a:ext cx="4245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tiếc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rẻ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685380F8-F9A9-41C5-94EA-C7E7D938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429" y="2042959"/>
            <a:ext cx="283230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dirty="0">
                <a:latin typeface="Times New Roman" panose="02020603050405020304" pitchFamily="18" charset="0"/>
              </a:rPr>
              <a:t> Ồ, </a:t>
            </a:r>
            <a:r>
              <a:rPr lang="en-US" altLang="en-US" dirty="0" err="1">
                <a:latin typeface="Times New Roman" panose="02020603050405020304" pitchFamily="18" charset="0"/>
              </a:rPr>
              <a:t>trời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ơi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dirty="0" err="1">
                <a:latin typeface="Times New Roman" panose="02020603050405020304" pitchFamily="18" charset="0"/>
              </a:rPr>
              <a:t>Thành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phần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cảm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thán</a:t>
            </a:r>
            <a:r>
              <a:rPr lang="en-US" altLang="en-US" dirty="0">
                <a:latin typeface="Times New Roman" panose="02020603050405020304" pitchFamily="18" charset="0"/>
              </a:rPr>
              <a:t> chỉ </a:t>
            </a:r>
            <a:r>
              <a:rPr lang="en-US" altLang="en-US" dirty="0" err="1">
                <a:latin typeface="Times New Roman" panose="02020603050405020304" pitchFamily="18" charset="0"/>
              </a:rPr>
              <a:t>trạng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thái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tâm</a:t>
            </a:r>
            <a:r>
              <a:rPr lang="en-US" altLang="en-US" dirty="0">
                <a:latin typeface="Times New Roman" panose="02020603050405020304" pitchFamily="18" charset="0"/>
              </a:rPr>
              <a:t> lí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giúp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người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nói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giãi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bày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nỗi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lòng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mình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950252B-E0DD-4F9A-860B-A748BC943B1F}"/>
              </a:ext>
            </a:extLst>
          </p:cNvPr>
          <p:cNvSpPr/>
          <p:nvPr/>
        </p:nvSpPr>
        <p:spPr>
          <a:xfrm>
            <a:off x="7583687" y="1850813"/>
            <a:ext cx="586792" cy="448764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90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74E30D-34A3-4B67-95D2-3A3174CD5EA0}"/>
              </a:ext>
            </a:extLst>
          </p:cNvPr>
          <p:cNvGrpSpPr/>
          <p:nvPr/>
        </p:nvGrpSpPr>
        <p:grpSpPr>
          <a:xfrm>
            <a:off x="515671" y="1129915"/>
            <a:ext cx="4877749" cy="4403613"/>
            <a:chOff x="515671" y="1129915"/>
            <a:chExt cx="4877749" cy="4403613"/>
          </a:xfrm>
        </p:grpSpPr>
        <p:pic>
          <p:nvPicPr>
            <p:cNvPr id="9" name="图片 1">
              <a:extLst>
                <a:ext uri="{FF2B5EF4-FFF2-40B4-BE49-F238E27FC236}">
                  <a16:creationId xmlns:a16="http://schemas.microsoft.com/office/drawing/2014/main" id="{C4BE8739-5489-411A-9E15-32A63FE33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46722" b="35516"/>
            <a:stretch>
              <a:fillRect/>
            </a:stretch>
          </p:blipFill>
          <p:spPr bwMode="auto">
            <a:xfrm rot="-2949285">
              <a:off x="304341" y="2738313"/>
              <a:ext cx="3006545" cy="2583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id="{CE80ACEB-840F-4301-8CEC-D9F2A6A46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760" t="43311" r="-568"/>
            <a:stretch/>
          </p:blipFill>
          <p:spPr bwMode="auto">
            <a:xfrm rot="2831111" flipH="1">
              <a:off x="386756" y="1706620"/>
              <a:ext cx="3310697" cy="215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EA99DF5C-33F3-47F2-8546-4DD96EE7E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2770" y="1592001"/>
              <a:ext cx="3990650" cy="3881200"/>
              <a:chOff x="0" y="0"/>
              <a:chExt cx="3096472" cy="3096470"/>
            </a:xfrm>
          </p:grpSpPr>
          <p:sp>
            <p:nvSpPr>
              <p:cNvPr id="20" name="椭圆 4">
                <a:extLst>
                  <a:ext uri="{FF2B5EF4-FFF2-40B4-BE49-F238E27FC236}">
                    <a16:creationId xmlns:a16="http://schemas.microsoft.com/office/drawing/2014/main" id="{03E14A55-348F-47DD-A9CC-738E64C60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41" y="133540"/>
                <a:ext cx="2829391" cy="282938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itchFamily="34" charset="0"/>
                  <a:buNone/>
                </a:pPr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21" name="椭圆 5">
                <a:extLst>
                  <a:ext uri="{FF2B5EF4-FFF2-40B4-BE49-F238E27FC236}">
                    <a16:creationId xmlns:a16="http://schemas.microsoft.com/office/drawing/2014/main" id="{3D3586F9-4471-4B5A-8EDD-DF275E786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4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eaLnBrk="1" hangingPunct="1">
                  <a:buFont typeface="Arial" pitchFamily="34" charset="0"/>
                  <a:buNone/>
                </a:pPr>
                <a:endParaRPr lang="zh-CN" altLang="en-US" dirty="0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2" name="文本框 6">
              <a:extLst>
                <a:ext uri="{FF2B5EF4-FFF2-40B4-BE49-F238E27FC236}">
                  <a16:creationId xmlns:a16="http://schemas.microsoft.com/office/drawing/2014/main" id="{B1D387EB-DFA1-49F8-8A0B-9B123486D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264579"/>
              <a:ext cx="3460173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Xác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định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thành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phần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cảm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thán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và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tác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dụng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của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mỗi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thành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phần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ấy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mỗi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ví dụ </a:t>
              </a:r>
              <a:r>
                <a:rPr lang="en-US" altLang="en-US" sz="3200" dirty="0" err="1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alt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?</a:t>
              </a:r>
              <a:endParaRPr lang="zh-CN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790EB1B6-E36F-4487-A566-42B7CEEC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150" y="1201285"/>
            <a:ext cx="6050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1.		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Hỡi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nói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hết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sư</a:t>
            </a:r>
            <a:r>
              <a:rPr lang="en-US" altLang="en-US" sz="2800" dirty="0">
                <a:latin typeface="Times New Roman" panose="02020603050405020304" pitchFamily="18" charset="0"/>
              </a:rPr>
              <a:t>̣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duyên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đứt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ruột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phiền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cháy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Nguyễn</a:t>
            </a:r>
            <a:r>
              <a:rPr lang="en-US" altLang="en-US" sz="2800" dirty="0">
                <a:latin typeface="Times New Roman" panose="02020603050405020304" pitchFamily="18" charset="0"/>
              </a:rPr>
              <a:t> Du)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58DB59C-A161-49B3-91B0-422FA61F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150" y="3293004"/>
            <a:ext cx="60509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2.		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Bác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vậy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cuộc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thương</a:t>
            </a:r>
            <a:r>
              <a:rPr lang="en-US" altLang="en-US" sz="2800" dirty="0">
                <a:latin typeface="Times New Roman" panose="02020603050405020304" pitchFamily="18" charset="0"/>
              </a:rPr>
              <a:t> cỏ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Hữu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D5CBE3D-0835-40B7-A22D-C475122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149" y="5199365"/>
            <a:ext cx="6050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3.	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Trời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Times New Roman" panose="02020603050405020304" pitchFamily="18" charset="0"/>
              </a:rPr>
              <a:t> quá!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53DD526B-740A-4F41-8C3C-2F8B0ABA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482" y="1201285"/>
            <a:ext cx="1177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Hỡi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81676F24-80AD-487C-993C-415EAA39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482" y="3291772"/>
            <a:ext cx="76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D7CB1147-B79E-4664-B2F1-05929EC1E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191" y="5199365"/>
            <a:ext cx="1708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Trời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2960C94F-F325-4F26-A239-2C220280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122" y="262311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Buồn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phiền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xót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C049A8ED-5DB0-48F8-B88D-20B93D57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122" y="46722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hào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cảm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8CE4E96A-0831-47E1-981B-30E8D93C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122" y="587951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đớn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763430" y="958118"/>
            <a:ext cx="1957585" cy="1742316"/>
          </a:xfrm>
          <a:prstGeom prst="rect">
            <a:avLst/>
          </a:prstGeom>
        </p:spPr>
      </p:pic>
      <p:sp>
        <p:nvSpPr>
          <p:cNvPr id="17" name="18"/>
          <p:cNvSpPr>
            <a:spLocks noChangeArrowheads="1"/>
          </p:cNvSpPr>
          <p:nvPr/>
        </p:nvSpPr>
        <p:spPr bwMode="auto">
          <a:xfrm>
            <a:off x="3708335" y="1829276"/>
            <a:ext cx="5586584" cy="29546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Các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thành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phần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biệt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lập</a:t>
            </a:r>
            <a:endParaRPr lang="en-US" altLang="zh-CN" sz="9600" dirty="0">
              <a:solidFill>
                <a:srgbClr val="71AFA0"/>
              </a:solidFill>
              <a:latin typeface="#9Slide05 SVNShintia Script" panose="02000804000000020003" pitchFamily="2" charset="0"/>
              <a:ea typeface="华康标题宋W9" panose="02020909000000000000" pitchFamily="49" charset="-122"/>
              <a:cs typeface="宋体" panose="02010600030101010101" pitchFamily="2" charset="-122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8284245" y="5906819"/>
            <a:ext cx="3325866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GV</a:t>
            </a:r>
            <a:r>
              <a:rPr lang="zh-CN" altLang="en-US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：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Thị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Hạnh</a:t>
            </a:r>
            <a:endParaRPr lang="zh-CN" altLang="en-US" sz="2400" b="0" dirty="0">
              <a:solidFill>
                <a:srgbClr val="71AFA0"/>
              </a:solidFill>
              <a:latin typeface="#9Slide03 Arima Madurai Black" panose="00000A00000000000000" pitchFamily="2" charset="0"/>
              <a:ea typeface="张海山锐线体简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7957255" y="5907886"/>
            <a:ext cx="289289" cy="29050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/>
          <p:bldP spid="3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5C5E739-D87D-47AE-9E08-FFB52C7EDF5B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14287CB-1BA1-42C6-9488-67DF29339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976977-5C90-407B-9F55-09B5056CD775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" name="Shape 1135">
            <a:extLst>
              <a:ext uri="{FF2B5EF4-FFF2-40B4-BE49-F238E27FC236}">
                <a16:creationId xmlns:a16="http://schemas.microsoft.com/office/drawing/2014/main" id="{F35113B9-FBBD-4266-B9A6-3FD13150E920}"/>
              </a:ext>
            </a:extLst>
          </p:cNvPr>
          <p:cNvSpPr/>
          <p:nvPr/>
        </p:nvSpPr>
        <p:spPr bwMode="auto">
          <a:xfrm rot="10800000">
            <a:off x="7060817" y="1756435"/>
            <a:ext cx="3269493" cy="3267906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58056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hape 1142">
            <a:extLst>
              <a:ext uri="{FF2B5EF4-FFF2-40B4-BE49-F238E27FC236}">
                <a16:creationId xmlns:a16="http://schemas.microsoft.com/office/drawing/2014/main" id="{19AB11C1-AC09-4600-8E7F-34A80BFE0200}"/>
              </a:ext>
            </a:extLst>
          </p:cNvPr>
          <p:cNvSpPr/>
          <p:nvPr/>
        </p:nvSpPr>
        <p:spPr bwMode="auto">
          <a:xfrm rot="1790900">
            <a:off x="8728894" y="1534237"/>
            <a:ext cx="1382393" cy="1196698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hape 1145">
            <a:extLst>
              <a:ext uri="{FF2B5EF4-FFF2-40B4-BE49-F238E27FC236}">
                <a16:creationId xmlns:a16="http://schemas.microsoft.com/office/drawing/2014/main" id="{3F4B6F44-88BB-488D-94BF-7912F696E4F1}"/>
              </a:ext>
            </a:extLst>
          </p:cNvPr>
          <p:cNvSpPr/>
          <p:nvPr/>
        </p:nvSpPr>
        <p:spPr bwMode="auto">
          <a:xfrm rot="1790900">
            <a:off x="9466911" y="2786484"/>
            <a:ext cx="1380805" cy="1196698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hape 1148">
            <a:extLst>
              <a:ext uri="{FF2B5EF4-FFF2-40B4-BE49-F238E27FC236}">
                <a16:creationId xmlns:a16="http://schemas.microsoft.com/office/drawing/2014/main" id="{9D02B356-1194-4B87-86E6-1E772D0CF3CC}"/>
              </a:ext>
            </a:extLst>
          </p:cNvPr>
          <p:cNvSpPr/>
          <p:nvPr/>
        </p:nvSpPr>
        <p:spPr bwMode="auto">
          <a:xfrm rot="1790900">
            <a:off x="8730481" y="4068887"/>
            <a:ext cx="1382392" cy="1196698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hape 1151">
            <a:extLst>
              <a:ext uri="{FF2B5EF4-FFF2-40B4-BE49-F238E27FC236}">
                <a16:creationId xmlns:a16="http://schemas.microsoft.com/office/drawing/2014/main" id="{6ED978C9-200C-4A8C-8B67-9D579D595274}"/>
              </a:ext>
            </a:extLst>
          </p:cNvPr>
          <p:cNvSpPr/>
          <p:nvPr/>
        </p:nvSpPr>
        <p:spPr bwMode="auto">
          <a:xfrm rot="1790900">
            <a:off x="7283017" y="4054604"/>
            <a:ext cx="1380805" cy="1196698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hape 1154">
            <a:extLst>
              <a:ext uri="{FF2B5EF4-FFF2-40B4-BE49-F238E27FC236}">
                <a16:creationId xmlns:a16="http://schemas.microsoft.com/office/drawing/2014/main" id="{583605F6-31B9-4F8D-A586-F0194AC27DEF}"/>
              </a:ext>
            </a:extLst>
          </p:cNvPr>
          <p:cNvSpPr/>
          <p:nvPr/>
        </p:nvSpPr>
        <p:spPr bwMode="auto">
          <a:xfrm rot="1790900">
            <a:off x="6540239" y="2811878"/>
            <a:ext cx="1380805" cy="1196698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hape 1157">
            <a:extLst>
              <a:ext uri="{FF2B5EF4-FFF2-40B4-BE49-F238E27FC236}">
                <a16:creationId xmlns:a16="http://schemas.microsoft.com/office/drawing/2014/main" id="{EBE31318-F4D8-4498-BED7-6EAE75E548B3}"/>
              </a:ext>
            </a:extLst>
          </p:cNvPr>
          <p:cNvSpPr/>
          <p:nvPr/>
        </p:nvSpPr>
        <p:spPr bwMode="auto">
          <a:xfrm rot="1790900">
            <a:off x="7275080" y="1529475"/>
            <a:ext cx="1382393" cy="1196698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01041D-011E-4DC2-B9F0-DCD4B304E4ED}"/>
              </a:ext>
            </a:extLst>
          </p:cNvPr>
          <p:cNvSpPr>
            <a:spLocks noGrp="1"/>
          </p:cNvSpPr>
          <p:nvPr/>
        </p:nvSpPr>
        <p:spPr bwMode="auto">
          <a:xfrm>
            <a:off x="7373483" y="1462816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CDF888C-5741-477E-94A3-1FC874A52F61}"/>
              </a:ext>
            </a:extLst>
          </p:cNvPr>
          <p:cNvSpPr>
            <a:spLocks noGrp="1"/>
          </p:cNvSpPr>
          <p:nvPr/>
        </p:nvSpPr>
        <p:spPr bwMode="auto">
          <a:xfrm>
            <a:off x="8828884" y="1475513"/>
            <a:ext cx="1190349" cy="13808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D9015C-16DB-404D-835F-ACB014D04906}"/>
              </a:ext>
            </a:extLst>
          </p:cNvPr>
          <p:cNvSpPr>
            <a:spLocks noGrp="1"/>
          </p:cNvSpPr>
          <p:nvPr/>
        </p:nvSpPr>
        <p:spPr bwMode="auto">
          <a:xfrm>
            <a:off x="9562139" y="2730935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FA7F5A1-4933-4FD3-8936-E99FD434F700}"/>
              </a:ext>
            </a:extLst>
          </p:cNvPr>
          <p:cNvSpPr>
            <a:spLocks noGrp="1"/>
          </p:cNvSpPr>
          <p:nvPr/>
        </p:nvSpPr>
        <p:spPr bwMode="auto">
          <a:xfrm>
            <a:off x="8828884" y="4011751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332354C-6C4E-4E46-A672-28CC8F65A0FF}"/>
              </a:ext>
            </a:extLst>
          </p:cNvPr>
          <p:cNvSpPr>
            <a:spLocks noGrp="1"/>
          </p:cNvSpPr>
          <p:nvPr/>
        </p:nvSpPr>
        <p:spPr bwMode="auto">
          <a:xfrm>
            <a:off x="7376657" y="4005402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5FF0BE-6FCB-4E84-9B5D-B3605054A19F}"/>
              </a:ext>
            </a:extLst>
          </p:cNvPr>
          <p:cNvSpPr>
            <a:spLocks noGrp="1"/>
          </p:cNvSpPr>
          <p:nvPr/>
        </p:nvSpPr>
        <p:spPr bwMode="auto">
          <a:xfrm>
            <a:off x="6629118" y="2756329"/>
            <a:ext cx="1190349" cy="13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hape 1139">
            <a:extLst>
              <a:ext uri="{FF2B5EF4-FFF2-40B4-BE49-F238E27FC236}">
                <a16:creationId xmlns:a16="http://schemas.microsoft.com/office/drawing/2014/main" id="{8BF16DA9-BECB-4D75-97FF-9E9ACA817668}"/>
              </a:ext>
            </a:extLst>
          </p:cNvPr>
          <p:cNvSpPr/>
          <p:nvPr/>
        </p:nvSpPr>
        <p:spPr bwMode="auto">
          <a:xfrm rot="1790900">
            <a:off x="7970245" y="2757916"/>
            <a:ext cx="1483969" cy="1285577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091" tIns="38091" rIns="38091" bIns="3809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EDD582-0861-4488-9D9B-3DEA57328D2A}"/>
              </a:ext>
            </a:extLst>
          </p:cNvPr>
          <p:cNvSpPr>
            <a:spLocks noGrp="1"/>
          </p:cNvSpPr>
          <p:nvPr/>
        </p:nvSpPr>
        <p:spPr bwMode="auto">
          <a:xfrm>
            <a:off x="8081343" y="2664275"/>
            <a:ext cx="1271294" cy="14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9" rIns="0" bIns="45709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A081510-EC58-4C92-BEBF-65B496D7510E}"/>
              </a:ext>
            </a:extLst>
          </p:cNvPr>
          <p:cNvSpPr/>
          <p:nvPr/>
        </p:nvSpPr>
        <p:spPr>
          <a:xfrm>
            <a:off x="888112" y="1391339"/>
            <a:ext cx="4631172" cy="67694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 PHẦN CẢM THÁN</a:t>
            </a:r>
            <a:endParaRPr lang="ko-KR" altLang="en-US" sz="28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ECF05D-EF74-496A-B8E6-B795DAE99A61}"/>
              </a:ext>
            </a:extLst>
          </p:cNvPr>
          <p:cNvSpPr/>
          <p:nvPr/>
        </p:nvSpPr>
        <p:spPr>
          <a:xfrm>
            <a:off x="856938" y="2829066"/>
            <a:ext cx="4633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lộ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buồn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mừng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…)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…)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C75913-1455-4B91-8E3F-44F95644A2CC}"/>
              </a:ext>
            </a:extLst>
          </p:cNvPr>
          <p:cNvSpPr txBox="1"/>
          <p:nvPr/>
        </p:nvSpPr>
        <p:spPr>
          <a:xfrm>
            <a:off x="8146971" y="3173507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1A762-95F0-4D99-9389-504D51E963C2}"/>
              </a:ext>
            </a:extLst>
          </p:cNvPr>
          <p:cNvSpPr txBox="1"/>
          <p:nvPr/>
        </p:nvSpPr>
        <p:spPr>
          <a:xfrm>
            <a:off x="7413189" y="188625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Ồ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F2D8B-5601-4A33-870B-9DA19132C2D9}"/>
              </a:ext>
            </a:extLst>
          </p:cNvPr>
          <p:cNvSpPr txBox="1"/>
          <p:nvPr/>
        </p:nvSpPr>
        <p:spPr>
          <a:xfrm>
            <a:off x="8866786" y="1660590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0647C-65E3-4353-9A4A-D33E7116E777}"/>
              </a:ext>
            </a:extLst>
          </p:cNvPr>
          <p:cNvSpPr txBox="1"/>
          <p:nvPr/>
        </p:nvSpPr>
        <p:spPr>
          <a:xfrm>
            <a:off x="9607288" y="3156691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Hỡi</a:t>
            </a:r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3ABED-E916-438D-8314-7E89ED35AD82}"/>
              </a:ext>
            </a:extLst>
          </p:cNvPr>
          <p:cNvSpPr txBox="1"/>
          <p:nvPr/>
        </p:nvSpPr>
        <p:spPr>
          <a:xfrm>
            <a:off x="8884367" y="4245869"/>
            <a:ext cx="1103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Chao </a:t>
            </a:r>
            <a:r>
              <a:rPr lang="en-US" sz="2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8B02D-7F36-4779-8670-43B1448C9892}"/>
              </a:ext>
            </a:extLst>
          </p:cNvPr>
          <p:cNvSpPr txBox="1"/>
          <p:nvPr/>
        </p:nvSpPr>
        <p:spPr>
          <a:xfrm>
            <a:off x="7349274" y="4384004"/>
            <a:ext cx="122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à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24F8A-0245-45B7-AB7C-0611EA1D080C}"/>
              </a:ext>
            </a:extLst>
          </p:cNvPr>
          <p:cNvSpPr txBox="1"/>
          <p:nvPr/>
        </p:nvSpPr>
        <p:spPr>
          <a:xfrm>
            <a:off x="6670945" y="3121552"/>
            <a:ext cx="110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  <a:endParaRPr lang="en-SG" sz="28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7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1" name="椭圆 38">
            <a:extLst>
              <a:ext uri="{FF2B5EF4-FFF2-40B4-BE49-F238E27FC236}">
                <a16:creationId xmlns:a16="http://schemas.microsoft.com/office/drawing/2014/main" id="{5C8529F4-944E-44A4-A4C6-61A0387B67F3}"/>
              </a:ext>
            </a:extLst>
          </p:cNvPr>
          <p:cNvSpPr/>
          <p:nvPr/>
        </p:nvSpPr>
        <p:spPr>
          <a:xfrm>
            <a:off x="632430" y="1484165"/>
            <a:ext cx="3503151" cy="3596992"/>
          </a:xfrm>
          <a:prstGeom prst="ellipse">
            <a:avLst/>
          </a:prstGeom>
          <a:noFill/>
          <a:ln>
            <a:solidFill>
              <a:srgbClr val="68E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2" name="组合 3">
            <a:extLst>
              <a:ext uri="{FF2B5EF4-FFF2-40B4-BE49-F238E27FC236}">
                <a16:creationId xmlns:a16="http://schemas.microsoft.com/office/drawing/2014/main" id="{A269B78B-6F77-4125-9166-919791CD902C}"/>
              </a:ext>
            </a:extLst>
          </p:cNvPr>
          <p:cNvGrpSpPr/>
          <p:nvPr/>
        </p:nvGrpSpPr>
        <p:grpSpPr>
          <a:xfrm>
            <a:off x="660772" y="3910538"/>
            <a:ext cx="2402231" cy="1466510"/>
            <a:chOff x="6765903" y="3810159"/>
            <a:chExt cx="1469562" cy="959091"/>
          </a:xfrm>
        </p:grpSpPr>
        <p:sp>
          <p:nvSpPr>
            <p:cNvPr id="33" name="椭圆 41">
              <a:extLst>
                <a:ext uri="{FF2B5EF4-FFF2-40B4-BE49-F238E27FC236}">
                  <a16:creationId xmlns:a16="http://schemas.microsoft.com/office/drawing/2014/main" id="{854FCC8D-E661-4B54-BE84-7C6C8B39E916}"/>
                </a:ext>
              </a:extLst>
            </p:cNvPr>
            <p:cNvSpPr/>
            <p:nvPr/>
          </p:nvSpPr>
          <p:spPr>
            <a:xfrm>
              <a:off x="7819513" y="4349267"/>
              <a:ext cx="415952" cy="419983"/>
            </a:xfrm>
            <a:prstGeom prst="ellipse">
              <a:avLst/>
            </a:prstGeom>
            <a:solidFill>
              <a:srgbClr val="53D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58">
              <a:extLst>
                <a:ext uri="{FF2B5EF4-FFF2-40B4-BE49-F238E27FC236}">
                  <a16:creationId xmlns:a16="http://schemas.microsoft.com/office/drawing/2014/main" id="{4E8EA827-D792-4D12-B4CE-A6DFDB49F178}"/>
                </a:ext>
              </a:extLst>
            </p:cNvPr>
            <p:cNvSpPr/>
            <p:nvPr/>
          </p:nvSpPr>
          <p:spPr>
            <a:xfrm>
              <a:off x="7470287" y="4382166"/>
              <a:ext cx="340324" cy="343623"/>
            </a:xfrm>
            <a:prstGeom prst="ellipse">
              <a:avLst/>
            </a:prstGeom>
            <a:solidFill>
              <a:srgbClr val="68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59">
              <a:extLst>
                <a:ext uri="{FF2B5EF4-FFF2-40B4-BE49-F238E27FC236}">
                  <a16:creationId xmlns:a16="http://schemas.microsoft.com/office/drawing/2014/main" id="{62BE9936-DDC9-4481-B705-3DD38A4C7EF4}"/>
                </a:ext>
              </a:extLst>
            </p:cNvPr>
            <p:cNvSpPr/>
            <p:nvPr/>
          </p:nvSpPr>
          <p:spPr>
            <a:xfrm>
              <a:off x="7187539" y="4260114"/>
              <a:ext cx="302510" cy="305442"/>
            </a:xfrm>
            <a:prstGeom prst="ellipse">
              <a:avLst/>
            </a:prstGeom>
            <a:solidFill>
              <a:srgbClr val="7B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椭圆 60">
              <a:extLst>
                <a:ext uri="{FF2B5EF4-FFF2-40B4-BE49-F238E27FC236}">
                  <a16:creationId xmlns:a16="http://schemas.microsoft.com/office/drawing/2014/main" id="{FD78580D-4252-48BB-A910-AA4B7BE2FB17}"/>
                </a:ext>
              </a:extLst>
            </p:cNvPr>
            <p:cNvSpPr/>
            <p:nvPr/>
          </p:nvSpPr>
          <p:spPr>
            <a:xfrm>
              <a:off x="6989839" y="4095016"/>
              <a:ext cx="264696" cy="267262"/>
            </a:xfrm>
            <a:prstGeom prst="ellipse">
              <a:avLst/>
            </a:prstGeom>
            <a:solidFill>
              <a:srgbClr val="8F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椭圆 61">
              <a:extLst>
                <a:ext uri="{FF2B5EF4-FFF2-40B4-BE49-F238E27FC236}">
                  <a16:creationId xmlns:a16="http://schemas.microsoft.com/office/drawing/2014/main" id="{6B489CBA-400B-40B1-A73E-651637AF07FA}"/>
                </a:ext>
              </a:extLst>
            </p:cNvPr>
            <p:cNvSpPr/>
            <p:nvPr/>
          </p:nvSpPr>
          <p:spPr>
            <a:xfrm>
              <a:off x="6848338" y="3916156"/>
              <a:ext cx="226883" cy="229082"/>
            </a:xfrm>
            <a:prstGeom prst="ellipse">
              <a:avLst/>
            </a:prstGeom>
            <a:solidFill>
              <a:srgbClr val="A3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62">
              <a:extLst>
                <a:ext uri="{FF2B5EF4-FFF2-40B4-BE49-F238E27FC236}">
                  <a16:creationId xmlns:a16="http://schemas.microsoft.com/office/drawing/2014/main" id="{D8E113FA-7150-4C53-8A20-274E47ACC9C2}"/>
                </a:ext>
              </a:extLst>
            </p:cNvPr>
            <p:cNvSpPr/>
            <p:nvPr/>
          </p:nvSpPr>
          <p:spPr>
            <a:xfrm>
              <a:off x="6765903" y="3810159"/>
              <a:ext cx="151255" cy="152721"/>
            </a:xfrm>
            <a:prstGeom prst="ellipse">
              <a:avLst/>
            </a:prstGeom>
            <a:solidFill>
              <a:srgbClr val="B6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76EE585-897B-48B4-A404-1AF449969FF2}"/>
              </a:ext>
            </a:extLst>
          </p:cNvPr>
          <p:cNvSpPr/>
          <p:nvPr/>
        </p:nvSpPr>
        <p:spPr>
          <a:xfrm>
            <a:off x="1047489" y="2024952"/>
            <a:ext cx="2724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“chao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giống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Text Box 12">
            <a:extLst>
              <a:ext uri="{FF2B5EF4-FFF2-40B4-BE49-F238E27FC236}">
                <a16:creationId xmlns:a16="http://schemas.microsoft.com/office/drawing/2014/main" id="{D6000996-80AA-412A-AF3E-9481387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61" y="1032747"/>
            <a:ext cx="649852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. Chao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Times New Roman" panose="02020603050405020304" pitchFamily="18" charset="0"/>
              </a:rPr>
              <a:t> có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2800" dirty="0">
                <a:latin typeface="Times New Roman" panose="02020603050405020304" pitchFamily="18" charset="0"/>
              </a:rPr>
              <a:t>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tất</a:t>
            </a:r>
            <a:r>
              <a:rPr lang="en-US" altLang="en-US" sz="2800" dirty="0">
                <a:latin typeface="Times New Roman" panose="02020603050405020304" pitchFamily="18" charset="0"/>
              </a:rPr>
              <a:t> cả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 ở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thiệt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</a:rPr>
              <a:t>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Rồi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bỗng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chốc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chúng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xoáy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sóng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</a:rPr>
              <a:t> trí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...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(Lê Minh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Khuê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BD5706B6-5077-4D07-BFB5-484F1ACF3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60" y="3708682"/>
            <a:ext cx="649852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</a:rPr>
              <a:t>. Chao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ôi</a:t>
            </a:r>
            <a:r>
              <a:rPr lang="en-US" altLang="en-US" sz="2800" b="1" dirty="0"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với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người</a:t>
            </a:r>
            <a:r>
              <a:rPr lang="en-US" altLang="en-US" sz="2800" dirty="0">
                <a:latin typeface="Times New Roman" panose="02020603050405020304" pitchFamily="18" charset="0"/>
              </a:rPr>
              <a:t> ở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</a:rPr>
              <a:t> ta,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nếu</a:t>
            </a:r>
            <a:r>
              <a:rPr lang="en-US" altLang="en-US" sz="2800" dirty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́ mà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hiểu</a:t>
            </a:r>
            <a:r>
              <a:rPr lang="en-US" altLang="en-US" sz="2800" dirty="0">
                <a:latin typeface="Times New Roman" panose="02020603050405020304" pitchFamily="18" charset="0"/>
              </a:rPr>
              <a:t> họ,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</a:rPr>
              <a:t>̀ ta chỉ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thấy</a:t>
            </a:r>
            <a:r>
              <a:rPr lang="en-US" altLang="en-US" sz="2800" dirty="0">
                <a:latin typeface="Times New Roman" panose="02020603050405020304" pitchFamily="18" charset="0"/>
              </a:rPr>
              <a:t> họ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dơ</a:t>
            </a:r>
            <a:r>
              <a:rPr lang="en-US" altLang="en-US" sz="2800" dirty="0">
                <a:latin typeface="Times New Roman" panose="02020603050405020304" pitchFamily="18" charset="0"/>
              </a:rPr>
              <a:t>̉,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ngốc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tiện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xấu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latin typeface="Times New Roman" panose="02020603050405020304" pitchFamily="18" charset="0"/>
              </a:rPr>
              <a:t>, bỉ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ổi</a:t>
            </a:r>
            <a:r>
              <a:rPr lang="en-US" altLang="en-US" sz="2800" dirty="0">
                <a:latin typeface="Times New Roman" panose="02020603050405020304" pitchFamily="18" charset="0"/>
              </a:rPr>
              <a:t>... 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( Nam Cao,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Lão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Hạc</a:t>
            </a:r>
            <a:r>
              <a:rPr lang="en-US" altLang="en-US" sz="2800" i="1" dirty="0">
                <a:latin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20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-44557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aphicFrame>
        <p:nvGraphicFramePr>
          <p:cNvPr id="8" name="Group 37">
            <a:extLst>
              <a:ext uri="{FF2B5EF4-FFF2-40B4-BE49-F238E27FC236}">
                <a16:creationId xmlns:a16="http://schemas.microsoft.com/office/drawing/2014/main" id="{C3A9038E-A4A8-4ABD-B12A-FAFEEB6D8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8736"/>
              </p:ext>
            </p:extLst>
          </p:nvPr>
        </p:nvGraphicFramePr>
        <p:xfrm>
          <a:off x="4224842" y="1077934"/>
          <a:ext cx="6883041" cy="4086943"/>
        </p:xfrm>
        <a:graphic>
          <a:graphicData uri="http://schemas.openxmlformats.org/drawingml/2006/table">
            <a:tbl>
              <a:tblPr/>
              <a:tblGrid>
                <a:gridCol w="2294347">
                  <a:extLst>
                    <a:ext uri="{9D8B030D-6E8A-4147-A177-3AD203B41FA5}">
                      <a16:colId xmlns:a16="http://schemas.microsoft.com/office/drawing/2014/main" val="4155957662"/>
                    </a:ext>
                  </a:extLst>
                </a:gridCol>
                <a:gridCol w="22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a: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b: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thành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đặc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biệt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 descr="b147407057c3e2541113905c55f403a2.png">
            <a:extLst>
              <a:ext uri="{FF2B5EF4-FFF2-40B4-BE49-F238E27FC236}">
                <a16:creationId xmlns:a16="http://schemas.microsoft.com/office/drawing/2014/main" id="{D30CBE23-3B71-4F7B-A5F6-CFBA5D84C3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000" r="26667"/>
          <a:stretch>
            <a:fillRect/>
          </a:stretch>
        </p:blipFill>
        <p:spPr>
          <a:xfrm>
            <a:off x="615619" y="1506682"/>
            <a:ext cx="2307892" cy="34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E4C00-18D4-471A-8231-24B3EB25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855"/>
          <a:stretch/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4" name="직사각형 78">
            <a:extLst>
              <a:ext uri="{FF2B5EF4-FFF2-40B4-BE49-F238E27FC236}">
                <a16:creationId xmlns:a16="http://schemas.microsoft.com/office/drawing/2014/main" id="{49EA999B-55E1-44CC-B1BE-1E541CF951BB}"/>
              </a:ext>
            </a:extLst>
          </p:cNvPr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11D2CB7-AFC9-488D-9BB3-71FDC1A89ACD}"/>
              </a:ext>
            </a:extLst>
          </p:cNvPr>
          <p:cNvSpPr>
            <a:spLocks/>
          </p:cNvSpPr>
          <p:nvPr/>
        </p:nvSpPr>
        <p:spPr bwMode="auto">
          <a:xfrm>
            <a:off x="3522517" y="1342495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B1190F8-6650-47EE-8B2F-B48E6B5D791E}"/>
              </a:ext>
            </a:extLst>
          </p:cNvPr>
          <p:cNvSpPr>
            <a:spLocks/>
          </p:cNvSpPr>
          <p:nvPr/>
        </p:nvSpPr>
        <p:spPr bwMode="auto">
          <a:xfrm>
            <a:off x="5058530" y="1342495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B4ECA-4D96-4E6F-9278-474C22769BFB}"/>
              </a:ext>
            </a:extLst>
          </p:cNvPr>
          <p:cNvSpPr/>
          <p:nvPr/>
        </p:nvSpPr>
        <p:spPr>
          <a:xfrm>
            <a:off x="5058530" y="2767537"/>
            <a:ext cx="568777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lẫy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1" name="椭圆 38">
            <a:extLst>
              <a:ext uri="{FF2B5EF4-FFF2-40B4-BE49-F238E27FC236}">
                <a16:creationId xmlns:a16="http://schemas.microsoft.com/office/drawing/2014/main" id="{5C8529F4-944E-44A4-A4C6-61A0387B67F3}"/>
              </a:ext>
            </a:extLst>
          </p:cNvPr>
          <p:cNvSpPr/>
          <p:nvPr/>
        </p:nvSpPr>
        <p:spPr>
          <a:xfrm>
            <a:off x="632430" y="1484165"/>
            <a:ext cx="3503151" cy="3596992"/>
          </a:xfrm>
          <a:prstGeom prst="ellipse">
            <a:avLst/>
          </a:prstGeom>
          <a:noFill/>
          <a:ln>
            <a:solidFill>
              <a:srgbClr val="68E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2" name="组合 3">
            <a:extLst>
              <a:ext uri="{FF2B5EF4-FFF2-40B4-BE49-F238E27FC236}">
                <a16:creationId xmlns:a16="http://schemas.microsoft.com/office/drawing/2014/main" id="{A269B78B-6F77-4125-9166-919791CD902C}"/>
              </a:ext>
            </a:extLst>
          </p:cNvPr>
          <p:cNvGrpSpPr/>
          <p:nvPr/>
        </p:nvGrpSpPr>
        <p:grpSpPr>
          <a:xfrm>
            <a:off x="660772" y="3910538"/>
            <a:ext cx="2402231" cy="1466510"/>
            <a:chOff x="6765903" y="3810159"/>
            <a:chExt cx="1469562" cy="959091"/>
          </a:xfrm>
        </p:grpSpPr>
        <p:sp>
          <p:nvSpPr>
            <p:cNvPr id="33" name="椭圆 41">
              <a:extLst>
                <a:ext uri="{FF2B5EF4-FFF2-40B4-BE49-F238E27FC236}">
                  <a16:creationId xmlns:a16="http://schemas.microsoft.com/office/drawing/2014/main" id="{854FCC8D-E661-4B54-BE84-7C6C8B39E916}"/>
                </a:ext>
              </a:extLst>
            </p:cNvPr>
            <p:cNvSpPr/>
            <p:nvPr/>
          </p:nvSpPr>
          <p:spPr>
            <a:xfrm>
              <a:off x="7819513" y="4349267"/>
              <a:ext cx="415952" cy="419983"/>
            </a:xfrm>
            <a:prstGeom prst="ellipse">
              <a:avLst/>
            </a:prstGeom>
            <a:solidFill>
              <a:srgbClr val="53D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椭圆 58">
              <a:extLst>
                <a:ext uri="{FF2B5EF4-FFF2-40B4-BE49-F238E27FC236}">
                  <a16:creationId xmlns:a16="http://schemas.microsoft.com/office/drawing/2014/main" id="{4E8EA827-D792-4D12-B4CE-A6DFDB49F178}"/>
                </a:ext>
              </a:extLst>
            </p:cNvPr>
            <p:cNvSpPr/>
            <p:nvPr/>
          </p:nvSpPr>
          <p:spPr>
            <a:xfrm>
              <a:off x="7470287" y="4382166"/>
              <a:ext cx="340324" cy="343623"/>
            </a:xfrm>
            <a:prstGeom prst="ellipse">
              <a:avLst/>
            </a:prstGeom>
            <a:solidFill>
              <a:srgbClr val="68E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59">
              <a:extLst>
                <a:ext uri="{FF2B5EF4-FFF2-40B4-BE49-F238E27FC236}">
                  <a16:creationId xmlns:a16="http://schemas.microsoft.com/office/drawing/2014/main" id="{62BE9936-DDC9-4481-B705-3DD38A4C7EF4}"/>
                </a:ext>
              </a:extLst>
            </p:cNvPr>
            <p:cNvSpPr/>
            <p:nvPr/>
          </p:nvSpPr>
          <p:spPr>
            <a:xfrm>
              <a:off x="7187539" y="4260114"/>
              <a:ext cx="302510" cy="305442"/>
            </a:xfrm>
            <a:prstGeom prst="ellipse">
              <a:avLst/>
            </a:prstGeom>
            <a:solidFill>
              <a:srgbClr val="7B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椭圆 60">
              <a:extLst>
                <a:ext uri="{FF2B5EF4-FFF2-40B4-BE49-F238E27FC236}">
                  <a16:creationId xmlns:a16="http://schemas.microsoft.com/office/drawing/2014/main" id="{FD78580D-4252-48BB-A910-AA4B7BE2FB17}"/>
                </a:ext>
              </a:extLst>
            </p:cNvPr>
            <p:cNvSpPr/>
            <p:nvPr/>
          </p:nvSpPr>
          <p:spPr>
            <a:xfrm>
              <a:off x="6989839" y="4095016"/>
              <a:ext cx="264696" cy="267262"/>
            </a:xfrm>
            <a:prstGeom prst="ellipse">
              <a:avLst/>
            </a:prstGeom>
            <a:solidFill>
              <a:srgbClr val="8FE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椭圆 61">
              <a:extLst>
                <a:ext uri="{FF2B5EF4-FFF2-40B4-BE49-F238E27FC236}">
                  <a16:creationId xmlns:a16="http://schemas.microsoft.com/office/drawing/2014/main" id="{6B489CBA-400B-40B1-A73E-651637AF07FA}"/>
                </a:ext>
              </a:extLst>
            </p:cNvPr>
            <p:cNvSpPr/>
            <p:nvPr/>
          </p:nvSpPr>
          <p:spPr>
            <a:xfrm>
              <a:off x="6848338" y="3916156"/>
              <a:ext cx="226883" cy="229082"/>
            </a:xfrm>
            <a:prstGeom prst="ellipse">
              <a:avLst/>
            </a:prstGeom>
            <a:solidFill>
              <a:srgbClr val="A3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椭圆 62">
              <a:extLst>
                <a:ext uri="{FF2B5EF4-FFF2-40B4-BE49-F238E27FC236}">
                  <a16:creationId xmlns:a16="http://schemas.microsoft.com/office/drawing/2014/main" id="{D8E113FA-7150-4C53-8A20-274E47ACC9C2}"/>
                </a:ext>
              </a:extLst>
            </p:cNvPr>
            <p:cNvSpPr/>
            <p:nvPr/>
          </p:nvSpPr>
          <p:spPr>
            <a:xfrm>
              <a:off x="6765903" y="3810159"/>
              <a:ext cx="151255" cy="152721"/>
            </a:xfrm>
            <a:prstGeom prst="ellipse">
              <a:avLst/>
            </a:prstGeom>
            <a:solidFill>
              <a:srgbClr val="B6F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76EE585-897B-48B4-A404-1AF449969FF2}"/>
              </a:ext>
            </a:extLst>
          </p:cNvPr>
          <p:cNvSpPr/>
          <p:nvPr/>
        </p:nvSpPr>
        <p:spPr>
          <a:xfrm>
            <a:off x="1097391" y="2107951"/>
            <a:ext cx="2724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Tìm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thành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biệt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Text Box 12">
            <a:extLst>
              <a:ext uri="{FF2B5EF4-FFF2-40B4-BE49-F238E27FC236}">
                <a16:creationId xmlns:a16="http://schemas.microsoft.com/office/drawing/2014/main" id="{D6000996-80AA-412A-AF3E-9481387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61" y="1032747"/>
            <a:ext cx="649852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giết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cậu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vàng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̉!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			(Nam Cao,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Lão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BD5706B6-5077-4D07-BFB5-484F1ACF3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350" y="3994722"/>
            <a:ext cx="64985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́ nó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bắt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à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			(Nam Cao,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Lão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Hạc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537D71DD-D760-41DF-BC77-D6871F55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64" y="2961107"/>
            <a:ext cx="5245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latin typeface="Times New Roman" panose="02020603050405020304" pitchFamily="18" charset="0"/>
              </a:rPr>
              <a:t>“à” là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cảm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thán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B1430419-15AE-44ED-83DB-97A58164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561" y="5460164"/>
            <a:ext cx="55241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latin typeface="Times New Roman" panose="02020603050405020304" pitchFamily="18" charset="0"/>
              </a:rPr>
              <a:t>“à” là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3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E4C00-18D4-471A-8231-24B3EB251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855"/>
          <a:stretch/>
        </p:blipFill>
        <p:spPr>
          <a:xfrm>
            <a:off x="0" y="0"/>
            <a:ext cx="2821858" cy="6858000"/>
          </a:xfrm>
          <a:prstGeom prst="rect">
            <a:avLst/>
          </a:prstGeom>
        </p:spPr>
      </p:pic>
      <p:sp>
        <p:nvSpPr>
          <p:cNvPr id="4" name="직사각형 78">
            <a:extLst>
              <a:ext uri="{FF2B5EF4-FFF2-40B4-BE49-F238E27FC236}">
                <a16:creationId xmlns:a16="http://schemas.microsoft.com/office/drawing/2014/main" id="{49EA999B-55E1-44CC-B1BE-1E541CF951BB}"/>
              </a:ext>
            </a:extLst>
          </p:cNvPr>
          <p:cNvSpPr/>
          <p:nvPr/>
        </p:nvSpPr>
        <p:spPr>
          <a:xfrm>
            <a:off x="1086171" y="4429893"/>
            <a:ext cx="146093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</a:t>
            </a:r>
            <a:r>
              <a:rPr lang="vi-VN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altLang="ko-KR" sz="6000" b="1" dirty="0">
                <a:solidFill>
                  <a:schemeClr val="accent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ý</a:t>
            </a:r>
            <a:endParaRPr lang="ko-KR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11D2CB7-AFC9-488D-9BB3-71FDC1A89ACD}"/>
              </a:ext>
            </a:extLst>
          </p:cNvPr>
          <p:cNvSpPr>
            <a:spLocks/>
          </p:cNvSpPr>
          <p:nvPr/>
        </p:nvSpPr>
        <p:spPr bwMode="auto">
          <a:xfrm>
            <a:off x="3522517" y="906073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B1190F8-6650-47EE-8B2F-B48E6B5D791E}"/>
              </a:ext>
            </a:extLst>
          </p:cNvPr>
          <p:cNvSpPr>
            <a:spLocks/>
          </p:cNvSpPr>
          <p:nvPr/>
        </p:nvSpPr>
        <p:spPr bwMode="auto">
          <a:xfrm>
            <a:off x="5058530" y="906073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B4ECA-4D96-4E6F-9278-474C22769BFB}"/>
              </a:ext>
            </a:extLst>
          </p:cNvPr>
          <p:cNvSpPr/>
          <p:nvPr/>
        </p:nvSpPr>
        <p:spPr>
          <a:xfrm>
            <a:off x="5058530" y="2331115"/>
            <a:ext cx="5687776" cy="6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lẫy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5CC2F9B-C4C2-4510-9D69-1971B3A19317}"/>
              </a:ext>
            </a:extLst>
          </p:cNvPr>
          <p:cNvSpPr>
            <a:spLocks/>
          </p:cNvSpPr>
          <p:nvPr/>
        </p:nvSpPr>
        <p:spPr bwMode="auto">
          <a:xfrm>
            <a:off x="3522517" y="3479554"/>
            <a:ext cx="1405437" cy="103666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lang="ru-RU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B07D18F-512A-4A73-AC9A-D2C5B33C02EE}"/>
              </a:ext>
            </a:extLst>
          </p:cNvPr>
          <p:cNvSpPr>
            <a:spLocks/>
          </p:cNvSpPr>
          <p:nvPr/>
        </p:nvSpPr>
        <p:spPr bwMode="auto">
          <a:xfrm>
            <a:off x="5058530" y="3479554"/>
            <a:ext cx="6506551" cy="103666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biệt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cảm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thán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	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phần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tình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thái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DE814-F468-4A01-9137-97F40418A514}"/>
              </a:ext>
            </a:extLst>
          </p:cNvPr>
          <p:cNvSpPr/>
          <p:nvPr/>
        </p:nvSpPr>
        <p:spPr>
          <a:xfrm>
            <a:off x="5129064" y="4904596"/>
            <a:ext cx="5546711" cy="1307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400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34EDB8F3-2756-45BA-A814-9B5858AAE9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7382" y="2070513"/>
            <a:ext cx="4488873" cy="4488873"/>
          </a:xfrm>
          <a:prstGeom prst="rect">
            <a:avLst/>
          </a:prstGeom>
        </p:spPr>
      </p:pic>
      <p:pic>
        <p:nvPicPr>
          <p:cNvPr id="6" name="PA_图片 18">
            <a:extLst>
              <a:ext uri="{FF2B5EF4-FFF2-40B4-BE49-F238E27FC236}">
                <a16:creationId xmlns:a16="http://schemas.microsoft.com/office/drawing/2014/main" id="{FC902A85-D3FB-4B51-A609-B9EFFC41A6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5398">
            <a:off x="2739438" y="363678"/>
            <a:ext cx="3722443" cy="4735428"/>
          </a:xfrm>
          <a:prstGeom prst="rect">
            <a:avLst/>
          </a:prstGeom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A3D73743-8FF1-4EE0-AFB3-89D756291F58}"/>
              </a:ext>
            </a:extLst>
          </p:cNvPr>
          <p:cNvSpPr txBox="1">
            <a:spLocks noChangeArrowheads="1"/>
          </p:cNvSpPr>
          <p:nvPr/>
        </p:nvSpPr>
        <p:spPr bwMode="auto">
          <a:xfrm rot="20774370">
            <a:off x="2696624" y="1635982"/>
            <a:ext cx="379072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vừa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nào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là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thành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phần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biệt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lập</a:t>
            </a:r>
            <a:r>
              <a:rPr lang="en-US" altLang="en-US" sz="3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4F9A9CCE-186D-44BF-83F2-A02F5D69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14448"/>
            <a:ext cx="565958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4400" b="1" i="1" dirty="0" err="1">
                <a:latin typeface="Times New Roman" panose="02020603050405020304" pitchFamily="18" charset="0"/>
              </a:rPr>
              <a:t>Thành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ph</a:t>
            </a:r>
            <a:r>
              <a:rPr lang="fr-FR" altLang="en-US" sz="4000" b="1" i="1" dirty="0" err="1">
                <a:latin typeface="Times New Roman" panose="02020603050405020304" pitchFamily="18" charset="0"/>
              </a:rPr>
              <a:t>ầ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bi</a:t>
            </a:r>
            <a:r>
              <a:rPr lang="fr-FR" altLang="en-US" sz="4000" b="1" i="1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t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 </a:t>
            </a:r>
            <a:r>
              <a:rPr lang="fr-FR" altLang="en-US" sz="4400" b="1" i="1" dirty="0" err="1">
                <a:latin typeface="Times New Roman" panose="02020603050405020304" pitchFamily="18" charset="0"/>
              </a:rPr>
              <a:t>lập</a:t>
            </a:r>
            <a:r>
              <a:rPr lang="fr-FR" altLang="en-US" sz="4400" b="1" i="1" dirty="0">
                <a:latin typeface="Times New Roman" panose="02020603050405020304" pitchFamily="18" charset="0"/>
              </a:rPr>
              <a:t> : </a:t>
            </a:r>
            <a:r>
              <a:rPr lang="fr-FR" altLang="en-US" sz="4400" dirty="0">
                <a:latin typeface="Times New Roman" panose="02020603050405020304" pitchFamily="18" charset="0"/>
              </a:rPr>
              <a:t>là </a:t>
            </a:r>
            <a:r>
              <a:rPr lang="fr-FR" altLang="en-US" sz="4400" dirty="0" err="1">
                <a:latin typeface="Times New Roman" panose="02020603050405020304" pitchFamily="18" charset="0"/>
              </a:rPr>
              <a:t>nh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ữ</a:t>
            </a:r>
            <a:r>
              <a:rPr lang="fr-FR" altLang="en-US" sz="4400" dirty="0" err="1">
                <a:latin typeface="Times New Roman" panose="02020603050405020304" pitchFamily="18" charset="0"/>
              </a:rPr>
              <a:t>ng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b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ộ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ph</a:t>
            </a:r>
            <a:r>
              <a:rPr lang="fr-FR" altLang="en-US" sz="4000" dirty="0" err="1">
                <a:latin typeface="Times New Roman" panose="02020603050405020304" pitchFamily="18" charset="0"/>
              </a:rPr>
              <a:t>ậ</a:t>
            </a:r>
            <a:r>
              <a:rPr lang="fr-FR" altLang="en-US" sz="4400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không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tham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gia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vào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di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ễ</a:t>
            </a:r>
            <a:r>
              <a:rPr lang="fr-FR" altLang="en-US" sz="4400" dirty="0" err="1">
                <a:latin typeface="Times New Roman" panose="02020603050405020304" pitchFamily="18" charset="0"/>
              </a:rPr>
              <a:t>n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đ</a:t>
            </a:r>
            <a:r>
              <a:rPr lang="fr-FR" altLang="en-US" sz="4000" dirty="0" err="1">
                <a:latin typeface="Times New Roman" panose="02020603050405020304" pitchFamily="18" charset="0"/>
              </a:rPr>
              <a:t>ạ</a:t>
            </a:r>
            <a:r>
              <a:rPr lang="fr-FR" altLang="en-US" sz="4400" dirty="0" err="1">
                <a:latin typeface="Times New Roman" panose="02020603050405020304" pitchFamily="18" charset="0"/>
              </a:rPr>
              <a:t>t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nghĩa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s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ự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vi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ệ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c</a:t>
            </a:r>
            <a:r>
              <a:rPr lang="fr-FR" altLang="en-US" sz="4000" dirty="0" err="1">
                <a:latin typeface="Times New Roman" panose="02020603050405020304" pitchFamily="18" charset="0"/>
              </a:rPr>
              <a:t>ủ</a:t>
            </a:r>
            <a:r>
              <a:rPr lang="fr-FR" altLang="en-US" sz="4400" dirty="0" err="1">
                <a:latin typeface="Times New Roman" panose="02020603050405020304" pitchFamily="18" charset="0"/>
              </a:rPr>
              <a:t>a</a:t>
            </a:r>
            <a:r>
              <a:rPr lang="fr-FR" altLang="en-US" sz="4400" dirty="0">
                <a:latin typeface="Times New Roman" panose="02020603050405020304" pitchFamily="18" charset="0"/>
              </a:rPr>
              <a:t> </a:t>
            </a:r>
            <a:r>
              <a:rPr lang="fr-FR" altLang="en-US" sz="4400" dirty="0" err="1">
                <a:latin typeface="Times New Roman" panose="02020603050405020304" pitchFamily="18" charset="0"/>
              </a:rPr>
              <a:t>câu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III.</a:t>
            </a:r>
          </a:p>
        </p:txBody>
      </p:sp>
      <p:sp>
        <p:nvSpPr>
          <p:cNvPr id="20" name="文本框 12"/>
          <p:cNvSpPr txBox="1"/>
          <p:nvPr/>
        </p:nvSpPr>
        <p:spPr>
          <a:xfrm>
            <a:off x="4409410" y="3330909"/>
            <a:ext cx="56829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96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Luyện</a:t>
            </a:r>
            <a:r>
              <a:rPr kumimoji="1" lang="en-SG" altLang="zh-CN" sz="96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96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tập</a:t>
            </a:r>
            <a:endParaRPr lang="zh-CN" altLang="en-US" sz="88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6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3116" y="103257"/>
            <a:ext cx="42787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6299" y="103257"/>
            <a:ext cx="4256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4466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có lẽ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rợn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0" y="4244952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Có lẽ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5023120" y="2706958"/>
            <a:ext cx="5784580" cy="938719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tình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thái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023118" y="3889276"/>
            <a:ext cx="5784581" cy="938719"/>
          </a:xfrm>
          <a:prstGeom prst="rect">
            <a:avLst/>
          </a:prstGeom>
          <a:solidFill>
            <a:srgbClr val="EA9696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cảm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thán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44" name="文本框 7"/>
          <p:cNvSpPr txBox="1"/>
          <p:nvPr/>
        </p:nvSpPr>
        <p:spPr>
          <a:xfrm>
            <a:off x="5023119" y="5035636"/>
            <a:ext cx="5784581" cy="938719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III.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Luyện</a:t>
            </a:r>
            <a:r>
              <a:rPr kumimoji="1" lang="en-SG" altLang="zh-CN"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4000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tập</a:t>
            </a:r>
            <a:endParaRPr kumimoji="1" lang="zh-CN" altLang="en-US" sz="4000" dirty="0">
              <a:solidFill>
                <a:schemeClr val="bg1"/>
              </a:solidFill>
              <a:latin typeface="#9Slide03 Arima Madurai Black" panose="00000A00000000000000" pitchFamily="2" charset="0"/>
              <a:ea typeface="华康标题宋W9(P)" pitchFamily="18" charset="-122"/>
              <a:cs typeface="#9Slide03 Arima Madurai Black" panose="00000A00000000000000" pitchFamily="2" charset="0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2260695" y="306098"/>
            <a:ext cx="2185482" cy="2066278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283"/>
          <p:cNvSpPr txBox="1"/>
          <p:nvPr/>
        </p:nvSpPr>
        <p:spPr>
          <a:xfrm>
            <a:off x="2380404" y="820066"/>
            <a:ext cx="1946064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399" dirty="0">
                <a:solidFill>
                  <a:schemeClr val="bg1"/>
                </a:solidFill>
                <a:latin typeface="华康标题宋W9(P)" pitchFamily="18" charset="-122"/>
                <a:ea typeface="华康标题宋W9(P)" pitchFamily="18" charset="-122"/>
              </a:rPr>
              <a:t>目录</a:t>
            </a:r>
            <a:endParaRPr lang="en-US" altLang="zh-CN" sz="5399" dirty="0">
              <a:solidFill>
                <a:schemeClr val="bg1"/>
              </a:solidFill>
              <a:latin typeface="华康标题宋W9(P)" pitchFamily="18" charset="-122"/>
              <a:ea typeface="华康标题宋W9(P)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44" grpId="0" animBg="1"/>
      <p:bldP spid="48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2633734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giơ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phút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cuối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cùng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đu</a:t>
            </a:r>
            <a:r>
              <a:rPr lang="en-US" altLang="en-US" sz="3200" dirty="0">
                <a:latin typeface="Times New Roman" panose="02020603050405020304" pitchFamily="18" charset="0"/>
              </a:rPr>
              <a:t>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sức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trối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điều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</a:t>
            </a:r>
            <a:r>
              <a:rPr lang="en-US" altLang="en-US" sz="3200" dirty="0">
                <a:latin typeface="Times New Roman" panose="02020603050405020304" pitchFamily="18" charset="0"/>
              </a:rPr>
              <a:t>̀,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chỉ có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cha con là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3200" dirty="0">
                <a:latin typeface="Times New Roman" panose="02020603050405020304" pitchFamily="18" charset="0"/>
              </a:rPr>
              <a:t>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chết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anh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vào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túi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móc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lược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va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hồi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lâu</a:t>
            </a:r>
            <a:r>
              <a:rPr lang="en-US" altLang="en-US" sz="3200" dirty="0">
                <a:latin typeface="Times New Roman" panose="02020603050405020304" pitchFamily="18" charset="0"/>
              </a:rPr>
              <a:t>.”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4687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4466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nhắc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6456" y="4364182"/>
            <a:ext cx="8593280" cy="197427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SG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2" descr="Anh trang">
            <a:extLst>
              <a:ext uri="{FF2B5EF4-FFF2-40B4-BE49-F238E27FC236}">
                <a16:creationId xmlns:a16="http://schemas.microsoft.com/office/drawing/2014/main" id="{B3DB2EFC-8A65-44ED-83E1-AF55F327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41" y="1485149"/>
            <a:ext cx="2999869" cy="20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HỌC TẬP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-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tớ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3200" noProof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2405134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“Chao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là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“Chao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28044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32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lão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bỗng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ngừng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ngơ</a:t>
            </a:r>
            <a:r>
              <a:rPr lang="en-US" altLang="en-US" sz="3200" dirty="0">
                <a:latin typeface="Times New Roman" panose="02020603050405020304" pitchFamily="18" charset="0"/>
              </a:rPr>
              <a:t>̀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ngơ</a:t>
            </a:r>
            <a:r>
              <a:rPr lang="en-US" altLang="en-US" sz="3200" dirty="0">
                <a:latin typeface="Times New Roman" panose="02020603050405020304" pitchFamily="18" charset="0"/>
              </a:rPr>
              <a:t>̣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lời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đúng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lắm</a:t>
            </a:r>
            <a:r>
              <a:rPr lang="en-US" altLang="en-US" sz="3200" dirty="0">
                <a:latin typeface="Times New Roman" panose="02020603050405020304" pitchFamily="18" charset="0"/>
              </a:rPr>
              <a:t>. Chả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nhe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cái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bọn</a:t>
            </a:r>
            <a:r>
              <a:rPr lang="en-US" altLang="en-US" sz="3200" dirty="0">
                <a:latin typeface="Times New Roman" panose="02020603050405020304" pitchFamily="18" charset="0"/>
              </a:rPr>
              <a:t> ở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làng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lại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đốn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đến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thê</a:t>
            </a:r>
            <a:r>
              <a:rPr lang="en-US" altLang="en-US" sz="3200" dirty="0">
                <a:latin typeface="Times New Roman" panose="02020603050405020304" pitchFamily="18" charset="0"/>
              </a:rPr>
              <a:t>́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dirty="0" err="1">
                <a:latin typeface="Times New Roman" panose="02020603050405020304" pitchFamily="18" charset="0"/>
              </a:rPr>
              <a:t>Thành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phần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tình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thái</a:t>
            </a:r>
            <a:r>
              <a:rPr lang="en-US" altLang="en-US" sz="3200" dirty="0">
                <a:latin typeface="Times New Roman" panose="02020603050405020304" pitchFamily="18" charset="0"/>
              </a:rPr>
              <a:t>: Chả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nhẽ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ngờ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như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ấy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“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thiêng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liêng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lửa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6" name="Picture 2" descr="Hình ảnh có liên quan">
            <a:extLst>
              <a:ext uri="{FF2B5EF4-FFF2-40B4-BE49-F238E27FC236}">
                <a16:creationId xmlns:a16="http://schemas.microsoft.com/office/drawing/2014/main" id="{1E59B6EB-2303-4BF3-8176-88053900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5248" y="1457881"/>
            <a:ext cx="2807950" cy="1518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VD: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219" y="1283639"/>
            <a:ext cx="9918989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 TUOI">
            <a:extLst>
              <a:ext uri="{FF2B5EF4-FFF2-40B4-BE49-F238E27FC236}">
                <a16:creationId xmlns:a16="http://schemas.microsoft.com/office/drawing/2014/main" id="{5C13A5A7-2127-4C83-9D5B-63A4FA99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3016641" y="1309686"/>
            <a:ext cx="1474376" cy="143257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83"/>
          <p:cNvSpPr txBox="1"/>
          <p:nvPr/>
        </p:nvSpPr>
        <p:spPr>
          <a:xfrm>
            <a:off x="3143642" y="1583652"/>
            <a:ext cx="126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I.</a:t>
            </a:r>
          </a:p>
        </p:txBody>
      </p:sp>
      <p:sp>
        <p:nvSpPr>
          <p:cNvPr id="20" name="文本框 12"/>
          <p:cNvSpPr txBox="1"/>
          <p:nvPr/>
        </p:nvSpPr>
        <p:spPr>
          <a:xfrm>
            <a:off x="3753829" y="3600395"/>
            <a:ext cx="7359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Thành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phần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tình</a:t>
            </a:r>
            <a:r>
              <a:rPr kumimoji="1" lang="en-SG" altLang="zh-CN" sz="6000" dirty="0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 </a:t>
            </a:r>
            <a:r>
              <a:rPr kumimoji="1" lang="en-SG" altLang="zh-CN" sz="600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华康标题宋W9(P)" pitchFamily="18" charset="-122"/>
                <a:cs typeface="#9Slide03 Arima Madurai Black" panose="00000A00000000000000" pitchFamily="2" charset="0"/>
              </a:rPr>
              <a:t>thái</a:t>
            </a:r>
            <a:endParaRPr lang="zh-CN" altLang="en-US" sz="54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7" name="Block Arc 16">
            <a:extLst>
              <a:ext uri="{FF2B5EF4-FFF2-40B4-BE49-F238E27FC236}">
                <a16:creationId xmlns:a16="http://schemas.microsoft.com/office/drawing/2014/main" id="{F55E12F6-32BB-44FB-A0A2-F317E971CDC4}"/>
              </a:ext>
            </a:extLst>
          </p:cNvPr>
          <p:cNvSpPr/>
          <p:nvPr/>
        </p:nvSpPr>
        <p:spPr>
          <a:xfrm>
            <a:off x="4283232" y="2145791"/>
            <a:ext cx="3667855" cy="3667855"/>
          </a:xfrm>
          <a:prstGeom prst="blockArc">
            <a:avLst>
              <a:gd name="adj1" fmla="val 5159962"/>
              <a:gd name="adj2" fmla="val 1720847"/>
              <a:gd name="adj3" fmla="val 214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67C1AC-005F-4F67-B44F-5C7156BCB796}"/>
              </a:ext>
            </a:extLst>
          </p:cNvPr>
          <p:cNvSpPr/>
          <p:nvPr/>
        </p:nvSpPr>
        <p:spPr>
          <a:xfrm>
            <a:off x="7342333" y="4607331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96FC0B-692B-41D4-9116-C00A10787883}"/>
              </a:ext>
            </a:extLst>
          </p:cNvPr>
          <p:cNvSpPr/>
          <p:nvPr/>
        </p:nvSpPr>
        <p:spPr>
          <a:xfrm>
            <a:off x="4197699" y="2851313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8F723-35BC-48F0-80EB-69BB8177FF49}"/>
              </a:ext>
            </a:extLst>
          </p:cNvPr>
          <p:cNvSpPr/>
          <p:nvPr/>
        </p:nvSpPr>
        <p:spPr>
          <a:xfrm>
            <a:off x="4287422" y="4607331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A3920D-932F-46CF-9446-70BEFCAC42BA}"/>
              </a:ext>
            </a:extLst>
          </p:cNvPr>
          <p:cNvSpPr/>
          <p:nvPr/>
        </p:nvSpPr>
        <p:spPr>
          <a:xfrm>
            <a:off x="7255858" y="2636889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CE2243F7-B422-477C-9606-6C0B5EF52364}"/>
              </a:ext>
            </a:extLst>
          </p:cNvPr>
          <p:cNvSpPr txBox="1"/>
          <p:nvPr/>
        </p:nvSpPr>
        <p:spPr>
          <a:xfrm>
            <a:off x="8161345" y="2113585"/>
            <a:ext cx="344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ko-KR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ko-KR" altLang="en-US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62">
            <a:extLst>
              <a:ext uri="{FF2B5EF4-FFF2-40B4-BE49-F238E27FC236}">
                <a16:creationId xmlns:a16="http://schemas.microsoft.com/office/drawing/2014/main" id="{91487A90-851F-49E9-9E4F-969A1520BBFF}"/>
              </a:ext>
            </a:extLst>
          </p:cNvPr>
          <p:cNvSpPr txBox="1"/>
          <p:nvPr/>
        </p:nvSpPr>
        <p:spPr>
          <a:xfrm>
            <a:off x="8329235" y="4473777"/>
            <a:ext cx="3368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“NL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ko-KR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5">
            <a:extLst>
              <a:ext uri="{FF2B5EF4-FFF2-40B4-BE49-F238E27FC236}">
                <a16:creationId xmlns:a16="http://schemas.microsoft.com/office/drawing/2014/main" id="{06C9F314-D1B7-4A05-80EC-2CEBF8391E4B}"/>
              </a:ext>
            </a:extLst>
          </p:cNvPr>
          <p:cNvSpPr txBox="1"/>
          <p:nvPr/>
        </p:nvSpPr>
        <p:spPr>
          <a:xfrm>
            <a:off x="486973" y="2278240"/>
            <a:ext cx="351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2;3;4 (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–tr19)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ko-KR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8">
            <a:extLst>
              <a:ext uri="{FF2B5EF4-FFF2-40B4-BE49-F238E27FC236}">
                <a16:creationId xmlns:a16="http://schemas.microsoft.com/office/drawing/2014/main" id="{F64348FB-04D3-4A45-B6CF-333203DF1D77}"/>
              </a:ext>
            </a:extLst>
          </p:cNvPr>
          <p:cNvSpPr txBox="1"/>
          <p:nvPr/>
        </p:nvSpPr>
        <p:spPr>
          <a:xfrm>
            <a:off x="654627" y="4557362"/>
            <a:ext cx="315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ko-KR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ko-KR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48278ABA-639B-4F26-A091-07BD2C8C02EB}"/>
              </a:ext>
            </a:extLst>
          </p:cNvPr>
          <p:cNvSpPr/>
          <p:nvPr/>
        </p:nvSpPr>
        <p:spPr>
          <a:xfrm flipH="1">
            <a:off x="4456844" y="478319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8BB97857-A559-48F1-B362-72C6ED8CC719}"/>
              </a:ext>
            </a:extLst>
          </p:cNvPr>
          <p:cNvSpPr/>
          <p:nvPr/>
        </p:nvSpPr>
        <p:spPr>
          <a:xfrm>
            <a:off x="4382501" y="305128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F214FB7D-B959-4033-85DB-024BCDA531C7}"/>
              </a:ext>
            </a:extLst>
          </p:cNvPr>
          <p:cNvSpPr/>
          <p:nvPr/>
        </p:nvSpPr>
        <p:spPr>
          <a:xfrm>
            <a:off x="7524457" y="475896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86571639-95A4-4E6F-9CED-E2A73AF9AA90}"/>
              </a:ext>
            </a:extLst>
          </p:cNvPr>
          <p:cNvSpPr/>
          <p:nvPr/>
        </p:nvSpPr>
        <p:spPr>
          <a:xfrm>
            <a:off x="7401438" y="286062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1E929C08-BF25-4900-8BD5-2512C16DF22D}"/>
              </a:ext>
            </a:extLst>
          </p:cNvPr>
          <p:cNvSpPr>
            <a:spLocks/>
          </p:cNvSpPr>
          <p:nvPr/>
        </p:nvSpPr>
        <p:spPr bwMode="auto">
          <a:xfrm flipH="1">
            <a:off x="5297247" y="3763815"/>
            <a:ext cx="1829072" cy="2049831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800"/>
          </a:p>
        </p:txBody>
      </p:sp>
      <p:grpSp>
        <p:nvGrpSpPr>
          <p:cNvPr id="31" name="그룹 4">
            <a:extLst>
              <a:ext uri="{FF2B5EF4-FFF2-40B4-BE49-F238E27FC236}">
                <a16:creationId xmlns:a16="http://schemas.microsoft.com/office/drawing/2014/main" id="{DC1A4DC8-6BBA-4DAE-9E00-BC2EE9638641}"/>
              </a:ext>
            </a:extLst>
          </p:cNvPr>
          <p:cNvGrpSpPr/>
          <p:nvPr/>
        </p:nvGrpSpPr>
        <p:grpSpPr>
          <a:xfrm rot="924039">
            <a:off x="5726902" y="3794210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65" name="자유형: 도형 3">
              <a:extLst>
                <a:ext uri="{FF2B5EF4-FFF2-40B4-BE49-F238E27FC236}">
                  <a16:creationId xmlns:a16="http://schemas.microsoft.com/office/drawing/2014/main" id="{0D0916BE-CAED-45A4-85A3-AC418DD467CA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6" name="자유형: 도형 87">
              <a:extLst>
                <a:ext uri="{FF2B5EF4-FFF2-40B4-BE49-F238E27FC236}">
                  <a16:creationId xmlns:a16="http://schemas.microsoft.com/office/drawing/2014/main" id="{E0F49AC3-9F25-4A9B-A85A-9B9E0210A09F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2" name="그룹 88">
            <a:extLst>
              <a:ext uri="{FF2B5EF4-FFF2-40B4-BE49-F238E27FC236}">
                <a16:creationId xmlns:a16="http://schemas.microsoft.com/office/drawing/2014/main" id="{66B326D3-66D5-4DD0-8223-AF42B3B642C5}"/>
              </a:ext>
            </a:extLst>
          </p:cNvPr>
          <p:cNvGrpSpPr/>
          <p:nvPr/>
        </p:nvGrpSpPr>
        <p:grpSpPr>
          <a:xfrm rot="21358805">
            <a:off x="4919828" y="4448535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63" name="자유형: 도형 89">
              <a:extLst>
                <a:ext uri="{FF2B5EF4-FFF2-40B4-BE49-F238E27FC236}">
                  <a16:creationId xmlns:a16="http://schemas.microsoft.com/office/drawing/2014/main" id="{34F0EAAC-B818-47F4-BDDA-A3E611762F43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4" name="자유형: 도형 108">
              <a:extLst>
                <a:ext uri="{FF2B5EF4-FFF2-40B4-BE49-F238E27FC236}">
                  <a16:creationId xmlns:a16="http://schemas.microsoft.com/office/drawing/2014/main" id="{65B28963-C396-4AD4-8A40-F815F646A68E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3" name="그룹 109">
            <a:extLst>
              <a:ext uri="{FF2B5EF4-FFF2-40B4-BE49-F238E27FC236}">
                <a16:creationId xmlns:a16="http://schemas.microsoft.com/office/drawing/2014/main" id="{6D7F9D6D-9425-4177-ACC1-88365DDF586E}"/>
              </a:ext>
            </a:extLst>
          </p:cNvPr>
          <p:cNvGrpSpPr/>
          <p:nvPr/>
        </p:nvGrpSpPr>
        <p:grpSpPr>
          <a:xfrm rot="20279366">
            <a:off x="5071030" y="4179812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61" name="자유형: 도형 110">
              <a:extLst>
                <a:ext uri="{FF2B5EF4-FFF2-40B4-BE49-F238E27FC236}">
                  <a16:creationId xmlns:a16="http://schemas.microsoft.com/office/drawing/2014/main" id="{BE2B7B3A-E438-4483-B85A-FD44ED56AA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2" name="자유형: 도형 111">
              <a:extLst>
                <a:ext uri="{FF2B5EF4-FFF2-40B4-BE49-F238E27FC236}">
                  <a16:creationId xmlns:a16="http://schemas.microsoft.com/office/drawing/2014/main" id="{16BF8552-EDCE-449B-AB7D-E892658103A8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4" name="그룹 112">
            <a:extLst>
              <a:ext uri="{FF2B5EF4-FFF2-40B4-BE49-F238E27FC236}">
                <a16:creationId xmlns:a16="http://schemas.microsoft.com/office/drawing/2014/main" id="{4A78CB0F-39FE-4386-8F63-C1CF9DD04E5D}"/>
              </a:ext>
            </a:extLst>
          </p:cNvPr>
          <p:cNvGrpSpPr/>
          <p:nvPr/>
        </p:nvGrpSpPr>
        <p:grpSpPr>
          <a:xfrm rot="21112536">
            <a:off x="5279631" y="3720706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59" name="자유형: 도형 113">
              <a:extLst>
                <a:ext uri="{FF2B5EF4-FFF2-40B4-BE49-F238E27FC236}">
                  <a16:creationId xmlns:a16="http://schemas.microsoft.com/office/drawing/2014/main" id="{7BE8219A-9E83-414B-8B20-9220F6A5CC9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0" name="자유형: 도형 114">
              <a:extLst>
                <a:ext uri="{FF2B5EF4-FFF2-40B4-BE49-F238E27FC236}">
                  <a16:creationId xmlns:a16="http://schemas.microsoft.com/office/drawing/2014/main" id="{F94BB3B1-CA0A-4FD2-B7FB-9715F159D51E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5" name="그룹 115">
            <a:extLst>
              <a:ext uri="{FF2B5EF4-FFF2-40B4-BE49-F238E27FC236}">
                <a16:creationId xmlns:a16="http://schemas.microsoft.com/office/drawing/2014/main" id="{9A199816-0C0C-4FEE-9D0D-5A8B4E709EF7}"/>
              </a:ext>
            </a:extLst>
          </p:cNvPr>
          <p:cNvGrpSpPr/>
          <p:nvPr/>
        </p:nvGrpSpPr>
        <p:grpSpPr>
          <a:xfrm rot="2144580">
            <a:off x="6898212" y="4169051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57" name="자유형: 도형 116">
              <a:extLst>
                <a:ext uri="{FF2B5EF4-FFF2-40B4-BE49-F238E27FC236}">
                  <a16:creationId xmlns:a16="http://schemas.microsoft.com/office/drawing/2014/main" id="{AB353DCD-2F10-4128-BD9F-F87CFCFFBC2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자유형: 도형 117">
              <a:extLst>
                <a:ext uri="{FF2B5EF4-FFF2-40B4-BE49-F238E27FC236}">
                  <a16:creationId xmlns:a16="http://schemas.microsoft.com/office/drawing/2014/main" id="{9D72B2AD-A3FA-402A-8C31-7F3DF59C54B0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18">
            <a:extLst>
              <a:ext uri="{FF2B5EF4-FFF2-40B4-BE49-F238E27FC236}">
                <a16:creationId xmlns:a16="http://schemas.microsoft.com/office/drawing/2014/main" id="{5D9AE9EA-82C9-4D83-9F7A-1D941991EE97}"/>
              </a:ext>
            </a:extLst>
          </p:cNvPr>
          <p:cNvGrpSpPr/>
          <p:nvPr/>
        </p:nvGrpSpPr>
        <p:grpSpPr>
          <a:xfrm rot="1997705">
            <a:off x="5972556" y="3474679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55" name="자유형: 도형 119">
              <a:extLst>
                <a:ext uri="{FF2B5EF4-FFF2-40B4-BE49-F238E27FC236}">
                  <a16:creationId xmlns:a16="http://schemas.microsoft.com/office/drawing/2014/main" id="{3DDCAA9E-A298-4083-A565-128A4EF2F853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6" name="자유형: 도형 120">
              <a:extLst>
                <a:ext uri="{FF2B5EF4-FFF2-40B4-BE49-F238E27FC236}">
                  <a16:creationId xmlns:a16="http://schemas.microsoft.com/office/drawing/2014/main" id="{8E361A6A-4EE7-464F-A9CF-500B6AD3BC6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0" name="그룹 121">
            <a:extLst>
              <a:ext uri="{FF2B5EF4-FFF2-40B4-BE49-F238E27FC236}">
                <a16:creationId xmlns:a16="http://schemas.microsoft.com/office/drawing/2014/main" id="{01767BF5-97B5-4876-BA1F-1741D9595B77}"/>
              </a:ext>
            </a:extLst>
          </p:cNvPr>
          <p:cNvGrpSpPr/>
          <p:nvPr/>
        </p:nvGrpSpPr>
        <p:grpSpPr>
          <a:xfrm>
            <a:off x="6360330" y="3897258"/>
            <a:ext cx="485427" cy="255031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53" name="자유형: 도형 122">
              <a:extLst>
                <a:ext uri="{FF2B5EF4-FFF2-40B4-BE49-F238E27FC236}">
                  <a16:creationId xmlns:a16="http://schemas.microsoft.com/office/drawing/2014/main" id="{2C741732-71FC-4FF1-9C0F-81FAB0A906F9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4" name="자유형: 도형 123">
              <a:extLst>
                <a:ext uri="{FF2B5EF4-FFF2-40B4-BE49-F238E27FC236}">
                  <a16:creationId xmlns:a16="http://schemas.microsoft.com/office/drawing/2014/main" id="{6534C784-C323-435A-AE7B-5633F76B3D48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1" name="그룹 124">
            <a:extLst>
              <a:ext uri="{FF2B5EF4-FFF2-40B4-BE49-F238E27FC236}">
                <a16:creationId xmlns:a16="http://schemas.microsoft.com/office/drawing/2014/main" id="{9462D272-F660-4FF7-8D52-53A46963DE80}"/>
              </a:ext>
            </a:extLst>
          </p:cNvPr>
          <p:cNvGrpSpPr/>
          <p:nvPr/>
        </p:nvGrpSpPr>
        <p:grpSpPr>
          <a:xfrm rot="1833331">
            <a:off x="6672939" y="3704430"/>
            <a:ext cx="497110" cy="261169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51" name="자유형: 도형 125">
              <a:extLst>
                <a:ext uri="{FF2B5EF4-FFF2-40B4-BE49-F238E27FC236}">
                  <a16:creationId xmlns:a16="http://schemas.microsoft.com/office/drawing/2014/main" id="{B85E3AAD-9C66-426D-AED5-2F05446FED74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자유형: 도형 126">
              <a:extLst>
                <a:ext uri="{FF2B5EF4-FFF2-40B4-BE49-F238E27FC236}">
                  <a16:creationId xmlns:a16="http://schemas.microsoft.com/office/drawing/2014/main" id="{2B5E0F69-5C9C-4C11-9254-5520CC0565AE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27">
            <a:extLst>
              <a:ext uri="{FF2B5EF4-FFF2-40B4-BE49-F238E27FC236}">
                <a16:creationId xmlns:a16="http://schemas.microsoft.com/office/drawing/2014/main" id="{B93779BE-600F-4136-AE38-D34F97F4BD22}"/>
              </a:ext>
            </a:extLst>
          </p:cNvPr>
          <p:cNvGrpSpPr/>
          <p:nvPr/>
        </p:nvGrpSpPr>
        <p:grpSpPr>
          <a:xfrm rot="3178556">
            <a:off x="6683564" y="4457331"/>
            <a:ext cx="538826" cy="28308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49" name="자유형: 도형 128">
              <a:extLst>
                <a:ext uri="{FF2B5EF4-FFF2-40B4-BE49-F238E27FC236}">
                  <a16:creationId xmlns:a16="http://schemas.microsoft.com/office/drawing/2014/main" id="{BCBAC2E1-8CCB-4549-9CF0-13F091749CA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자유형: 도형 129">
              <a:extLst>
                <a:ext uri="{FF2B5EF4-FFF2-40B4-BE49-F238E27FC236}">
                  <a16:creationId xmlns:a16="http://schemas.microsoft.com/office/drawing/2014/main" id="{D0C0602E-1C4F-4987-A050-5EF4AE60363D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3" name="그룹 130">
            <a:extLst>
              <a:ext uri="{FF2B5EF4-FFF2-40B4-BE49-F238E27FC236}">
                <a16:creationId xmlns:a16="http://schemas.microsoft.com/office/drawing/2014/main" id="{894CA3F1-855E-4C47-BE64-5842C7C74865}"/>
              </a:ext>
            </a:extLst>
          </p:cNvPr>
          <p:cNvGrpSpPr/>
          <p:nvPr/>
        </p:nvGrpSpPr>
        <p:grpSpPr>
          <a:xfrm rot="2144580">
            <a:off x="5680526" y="4368912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47" name="자유형: 도형 131">
              <a:extLst>
                <a:ext uri="{FF2B5EF4-FFF2-40B4-BE49-F238E27FC236}">
                  <a16:creationId xmlns:a16="http://schemas.microsoft.com/office/drawing/2014/main" id="{03224208-F961-4E5A-A470-16512F2A15AA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8" name="자유형: 도형 132">
              <a:extLst>
                <a:ext uri="{FF2B5EF4-FFF2-40B4-BE49-F238E27FC236}">
                  <a16:creationId xmlns:a16="http://schemas.microsoft.com/office/drawing/2014/main" id="{FDDF3E88-B1D4-4653-8FE1-D37D796121DE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4" name="그룹 133">
            <a:extLst>
              <a:ext uri="{FF2B5EF4-FFF2-40B4-BE49-F238E27FC236}">
                <a16:creationId xmlns:a16="http://schemas.microsoft.com/office/drawing/2014/main" id="{DF00C152-5A91-4DE0-ACC5-579F82A73BEF}"/>
              </a:ext>
            </a:extLst>
          </p:cNvPr>
          <p:cNvGrpSpPr/>
          <p:nvPr/>
        </p:nvGrpSpPr>
        <p:grpSpPr>
          <a:xfrm rot="924039">
            <a:off x="6176934" y="4311373"/>
            <a:ext cx="456214" cy="239683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45" name="자유형: 도형 134">
              <a:extLst>
                <a:ext uri="{FF2B5EF4-FFF2-40B4-BE49-F238E27FC236}">
                  <a16:creationId xmlns:a16="http://schemas.microsoft.com/office/drawing/2014/main" id="{CABA7A43-8A9B-48CB-82E8-A7A8508B6C42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6" name="자유형: 도형 135">
              <a:extLst>
                <a:ext uri="{FF2B5EF4-FFF2-40B4-BE49-F238E27FC236}">
                  <a16:creationId xmlns:a16="http://schemas.microsoft.com/office/drawing/2014/main" id="{95921A7B-E8CF-4213-82DA-C4675F9ACA2D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B1F0DD-4BDE-4484-B8C8-E896F421E3E6}"/>
              </a:ext>
            </a:extLst>
          </p:cNvPr>
          <p:cNvSpPr txBox="1"/>
          <p:nvPr/>
        </p:nvSpPr>
        <p:spPr>
          <a:xfrm flipH="1">
            <a:off x="2681781" y="781110"/>
            <a:ext cx="6776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</a:t>
            </a:r>
            <a:r>
              <a:rPr lang="vi-VN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ớng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en-SG" sz="4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73" grpId="0"/>
      <p:bldP spid="71" grpId="0"/>
      <p:bldP spid="69" grpId="0"/>
      <p:bldP spid="67" grpId="0"/>
      <p:bldP spid="26" grpId="0" animBg="1"/>
      <p:bldP spid="27" grpId="0" animBg="1"/>
      <p:bldP spid="28" grpId="0" animBg="1"/>
      <p:bldP spid="29" grpId="0" animBg="1"/>
      <p:bldP spid="30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09DCB7C7-5EF9-4F00-AC3C-87AD40F21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1906429" y="783811"/>
            <a:ext cx="1957585" cy="1742316"/>
          </a:xfrm>
          <a:prstGeom prst="rect">
            <a:avLst/>
          </a:prstGeom>
        </p:spPr>
      </p:pic>
      <p:sp>
        <p:nvSpPr>
          <p:cNvPr id="20" name="18">
            <a:extLst>
              <a:ext uri="{FF2B5EF4-FFF2-40B4-BE49-F238E27FC236}">
                <a16:creationId xmlns:a16="http://schemas.microsoft.com/office/drawing/2014/main" id="{DEFD24B9-73C3-4987-A0BA-823F1115A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735" y="2248376"/>
            <a:ext cx="5586584" cy="29546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Hẹn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gặp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lại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các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 </a:t>
            </a:r>
            <a:r>
              <a:rPr lang="en-SG" altLang="zh-CN" sz="9600" dirty="0" err="1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em</a:t>
            </a:r>
            <a:r>
              <a:rPr lang="en-SG" altLang="zh-CN" sz="9600" dirty="0">
                <a:solidFill>
                  <a:srgbClr val="71AFA0"/>
                </a:solidFill>
                <a:latin typeface="#9Slide05 SVNShintia Script" panose="02000804000000020003" pitchFamily="2" charset="0"/>
                <a:ea typeface="华康标题宋W9" panose="02020909000000000000" pitchFamily="49" charset="-122"/>
                <a:cs typeface="宋体" panose="02010600030101010101" pitchFamily="2" charset="-122"/>
              </a:rPr>
              <a:t>!</a:t>
            </a:r>
            <a:endParaRPr lang="en-US" altLang="zh-CN" sz="9600" dirty="0">
              <a:solidFill>
                <a:srgbClr val="71AFA0"/>
              </a:solidFill>
              <a:latin typeface="#9Slide05 SVNShintia Script" panose="02000804000000020003" pitchFamily="2" charset="0"/>
              <a:ea typeface="华康标题宋W9" panose="02020909000000000000" pitchFamily="49" charset="-122"/>
              <a:cs typeface="宋体" panose="02010600030101010101" pitchFamily="2" charset="-122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67EB2113-8747-40E8-BB5E-983762E1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245" y="5906819"/>
            <a:ext cx="3325866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GV</a:t>
            </a:r>
            <a:r>
              <a:rPr lang="zh-CN" altLang="en-US" sz="2400" b="0" dirty="0">
                <a:solidFill>
                  <a:srgbClr val="EA9696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：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Thị</a:t>
            </a:r>
            <a:r>
              <a:rPr lang="en-SG" altLang="zh-CN" sz="2400" b="0" dirty="0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2400" b="0" dirty="0" err="1">
                <a:solidFill>
                  <a:srgbClr val="71AFA0"/>
                </a:solidFill>
                <a:latin typeface="#9Slide03 Arima Madurai Black" panose="00000A00000000000000" pitchFamily="2" charset="0"/>
                <a:ea typeface="张海山锐线体简" pitchFamily="2" charset="-122"/>
                <a:cs typeface="#9Slide03 Arima Madurai Black" panose="00000A00000000000000" pitchFamily="2" charset="0"/>
              </a:rPr>
              <a:t>Hạnh</a:t>
            </a:r>
            <a:endParaRPr lang="zh-CN" altLang="en-US" sz="2400" b="0" dirty="0">
              <a:solidFill>
                <a:srgbClr val="71AFA0"/>
              </a:solidFill>
              <a:latin typeface="#9Slide03 Arima Madurai Black" panose="00000A00000000000000" pitchFamily="2" charset="0"/>
              <a:ea typeface="张海山锐线体简" pitchFamily="2" charset="-122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BF1FA-DE66-4B88-A81F-D301C8CEDD52}"/>
              </a:ext>
            </a:extLst>
          </p:cNvPr>
          <p:cNvGrpSpPr/>
          <p:nvPr/>
        </p:nvGrpSpPr>
        <p:grpSpPr>
          <a:xfrm>
            <a:off x="294770" y="2567678"/>
            <a:ext cx="4593662" cy="2388792"/>
            <a:chOff x="294770" y="2567678"/>
            <a:chExt cx="4593662" cy="238879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817032-B8F4-400B-BC3D-3961C8E1CC83}"/>
                </a:ext>
              </a:extLst>
            </p:cNvPr>
            <p:cNvSpPr/>
            <p:nvPr/>
          </p:nvSpPr>
          <p:spPr>
            <a:xfrm>
              <a:off x="294770" y="2567678"/>
              <a:ext cx="4593662" cy="23887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726A8DC2-C299-4F48-A6B4-6AEF505BB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09" y="2640415"/>
              <a:ext cx="412367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176213" indent="-176213" algn="just"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dirty="0" err="1">
                  <a:solidFill>
                    <a:schemeClr val="tx1"/>
                  </a:solidFill>
                </a:rPr>
                <a:t>Với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mong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nhớ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của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</a:rPr>
                <a:t>chắc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nghĩ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rằng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, con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sẽ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chạy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xô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vào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, sẽ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ôm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chặt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lấy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cô</a:t>
              </a:r>
              <a:r>
                <a:rPr lang="en-US" altLang="en-US" sz="2800" dirty="0">
                  <a:solidFill>
                    <a:schemeClr val="tx1"/>
                  </a:solidFill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A67949-F243-45DD-A25E-B4BA487E4F30}"/>
              </a:ext>
            </a:extLst>
          </p:cNvPr>
          <p:cNvGrpSpPr/>
          <p:nvPr/>
        </p:nvGrpSpPr>
        <p:grpSpPr>
          <a:xfrm>
            <a:off x="7301980" y="3418450"/>
            <a:ext cx="4593662" cy="2376354"/>
            <a:chOff x="7301980" y="3418450"/>
            <a:chExt cx="4593662" cy="237635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96115F0-60DB-4EB2-9BEA-D5C931975FA9}"/>
                </a:ext>
              </a:extLst>
            </p:cNvPr>
            <p:cNvSpPr/>
            <p:nvPr/>
          </p:nvSpPr>
          <p:spPr>
            <a:xfrm>
              <a:off x="7301980" y="3418450"/>
              <a:ext cx="4593662" cy="23763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2" name="Text Box 16">
              <a:extLst>
                <a:ext uri="{FF2B5EF4-FFF2-40B4-BE49-F238E27FC236}">
                  <a16:creationId xmlns:a16="http://schemas.microsoft.com/office/drawing/2014/main" id="{7FDC56DE-79B9-4D0C-9703-B9CA4AF6D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29" y="3491187"/>
              <a:ext cx="4243309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800" dirty="0">
                  <a:solidFill>
                    <a:schemeClr val="tx1"/>
                  </a:solidFill>
                </a:rPr>
                <a:t>b) Anh quay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lại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nhìn</a:t>
              </a:r>
              <a:r>
                <a:rPr lang="en-US" altLang="en-US" sz="2800" dirty="0">
                  <a:solidFill>
                    <a:schemeClr val="tx1"/>
                  </a:solidFill>
                </a:rPr>
                <a:t> con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vừa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khe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khe</a:t>
              </a:r>
              <a:r>
                <a:rPr lang="en-US" altLang="en-US" sz="2800" dirty="0">
                  <a:solidFill>
                    <a:schemeClr val="tx1"/>
                  </a:solidFill>
                </a:rPr>
                <a:t>̃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lắc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đầu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vừa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cười</a:t>
              </a:r>
              <a:r>
                <a:rPr lang="en-US" altLang="en-US" sz="2800" dirty="0">
                  <a:solidFill>
                    <a:schemeClr val="tx1"/>
                  </a:solidFill>
                </a:rPr>
                <a:t>. </a:t>
              </a:r>
              <a:r>
                <a:rPr lang="en-US" altLang="en-US" sz="2800" b="1" dirty="0">
                  <a:solidFill>
                    <a:srgbClr val="FF0000"/>
                  </a:solidFill>
                </a:rPr>
                <a:t>Có lẽ</a:t>
              </a:r>
              <a:r>
                <a:rPr lang="en-US" altLang="en-US" sz="2800" dirty="0">
                  <a:solidFill>
                    <a:srgbClr val="FF0000"/>
                  </a:solidFill>
                </a:rPr>
                <a:t> </a:t>
              </a:r>
              <a:r>
                <a:rPr lang="en-US" altLang="en-US" sz="2800" dirty="0">
                  <a:solidFill>
                    <a:schemeClr val="tx1"/>
                  </a:solidFill>
                </a:rPr>
                <a:t>vì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khô</a:t>
              </a:r>
              <a:r>
                <a:rPr lang="en-US" altLang="en-US" sz="2800" dirty="0">
                  <a:solidFill>
                    <a:schemeClr val="tx1"/>
                  </a:solidFill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tâm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đến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nỗi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không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khóc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được</a:t>
              </a:r>
              <a:r>
                <a:rPr lang="en-US" altLang="en-US" sz="2800" dirty="0">
                  <a:solidFill>
                    <a:schemeClr val="tx1"/>
                  </a:solidFill>
                </a:rPr>
                <a:t>,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nên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phải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cười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vậy</a:t>
              </a:r>
              <a:r>
                <a:rPr lang="en-US" altLang="en-US" sz="2800" dirty="0">
                  <a:solidFill>
                    <a:schemeClr val="tx1"/>
                  </a:solidFill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</a:rPr>
                <a:t>thôi</a:t>
              </a:r>
              <a:r>
                <a:rPr lang="en-US" altLang="en-US" sz="2800" dirty="0">
                  <a:solidFill>
                    <a:schemeClr val="tx1"/>
                  </a:solidFill>
                </a:rPr>
                <a:t>.</a:t>
              </a:r>
              <a:endParaRPr lang="en-US" altLang="en-US" sz="2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4E5665-5266-46AF-9E9F-B87877A17794}"/>
              </a:ext>
            </a:extLst>
          </p:cNvPr>
          <p:cNvSpPr/>
          <p:nvPr/>
        </p:nvSpPr>
        <p:spPr>
          <a:xfrm>
            <a:off x="1173738" y="665799"/>
            <a:ext cx="10217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biết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nội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chính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của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ví dụ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Dựa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đâu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?</a:t>
            </a:r>
            <a:endParaRPr lang="en-US" altLang="en-US" sz="1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2" descr="Nghá» luáº­n vá» truyá»n ngáº¯n &quot;Chiáº¿c lÆ°á»£c ngÃ &quot; - VÄn máº«u nghá» luáº­n lá»p ...">
            <a:extLst>
              <a:ext uri="{FF2B5EF4-FFF2-40B4-BE49-F238E27FC236}">
                <a16:creationId xmlns:a16="http://schemas.microsoft.com/office/drawing/2014/main" id="{DBFA4983-AECF-46B8-8AD8-E98877E2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56" y="1891145"/>
            <a:ext cx="2945089" cy="4301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0E65D-3747-4BEC-B967-34B2A16F602C}"/>
              </a:ext>
            </a:extLst>
          </p:cNvPr>
          <p:cNvSpPr/>
          <p:nvPr/>
        </p:nvSpPr>
        <p:spPr>
          <a:xfrm>
            <a:off x="5153891" y="2947832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BD58BE-5202-46E0-B421-0A756738A5A0}"/>
              </a:ext>
            </a:extLst>
          </p:cNvPr>
          <p:cNvSpPr/>
          <p:nvPr/>
        </p:nvSpPr>
        <p:spPr>
          <a:xfrm>
            <a:off x="5153890" y="4306466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99B3CA-52F3-4A0A-BC42-F035EA7A4BDB}"/>
              </a:ext>
            </a:extLst>
          </p:cNvPr>
          <p:cNvGrpSpPr/>
          <p:nvPr/>
        </p:nvGrpSpPr>
        <p:grpSpPr>
          <a:xfrm>
            <a:off x="1073728" y="696749"/>
            <a:ext cx="10044544" cy="1137815"/>
            <a:chOff x="294770" y="2567678"/>
            <a:chExt cx="4593662" cy="11378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AFEBF-932A-4420-8661-4B00A8D94DB0}"/>
                </a:ext>
              </a:extLst>
            </p:cNvPr>
            <p:cNvSpPr/>
            <p:nvPr/>
          </p:nvSpPr>
          <p:spPr>
            <a:xfrm>
              <a:off x="294770" y="2567678"/>
              <a:ext cx="4593662" cy="11378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3FAD72BE-9C9A-41A7-A5AE-1F352A64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09" y="2640415"/>
              <a:ext cx="412367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176213" indent="-176213" algn="ctr" eaLnBrk="1" hangingPunct="1">
                <a:spcBef>
                  <a:spcPct val="50000"/>
                </a:spcBef>
                <a:buFontTx/>
                <a:buAutoNum type="alphaLcParenR"/>
              </a:pP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Với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mong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nhớ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của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chắc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nghĩ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rằng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con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sẽ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chạy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xô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vào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lòng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sẽ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ôm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chặt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lấy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cô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̉ </a:t>
              </a:r>
              <a:r>
                <a:rPr lang="en-US" altLang="en-US" sz="28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28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</a:t>
              </a:r>
            </a:p>
          </p:txBody>
        </p:sp>
      </p:grpSp>
      <p:pic>
        <p:nvPicPr>
          <p:cNvPr id="17" name="Picture 2" descr="Nghá» luáº­n vá» truyá»n ngáº¯n &quot;Chiáº¿c lÆ°á»£c ngÃ &quot; - VÄn máº«u nghá» luáº­n lá»p ...">
            <a:extLst>
              <a:ext uri="{FF2B5EF4-FFF2-40B4-BE49-F238E27FC236}">
                <a16:creationId xmlns:a16="http://schemas.microsoft.com/office/drawing/2014/main" id="{F0DDA0CB-9A21-4564-AA88-1F0F3965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76" y="2290766"/>
            <a:ext cx="2904159" cy="3662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42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0E65D-3747-4BEC-B967-34B2A16F602C}"/>
              </a:ext>
            </a:extLst>
          </p:cNvPr>
          <p:cNvSpPr/>
          <p:nvPr/>
        </p:nvSpPr>
        <p:spPr>
          <a:xfrm>
            <a:off x="5153891" y="2947832"/>
            <a:ext cx="570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BD58BE-5202-46E0-B421-0A756738A5A0}"/>
              </a:ext>
            </a:extLst>
          </p:cNvPr>
          <p:cNvSpPr/>
          <p:nvPr/>
        </p:nvSpPr>
        <p:spPr>
          <a:xfrm>
            <a:off x="5153889" y="4815620"/>
            <a:ext cx="5702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99B3CA-52F3-4A0A-BC42-F035EA7A4BDB}"/>
              </a:ext>
            </a:extLst>
          </p:cNvPr>
          <p:cNvGrpSpPr/>
          <p:nvPr/>
        </p:nvGrpSpPr>
        <p:grpSpPr>
          <a:xfrm>
            <a:off x="1291934" y="696749"/>
            <a:ext cx="9608128" cy="1594017"/>
            <a:chOff x="394562" y="2567678"/>
            <a:chExt cx="4394076" cy="15940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AFEBF-932A-4420-8661-4B00A8D94DB0}"/>
                </a:ext>
              </a:extLst>
            </p:cNvPr>
            <p:cNvSpPr/>
            <p:nvPr/>
          </p:nvSpPr>
          <p:spPr>
            <a:xfrm>
              <a:off x="445252" y="2567678"/>
              <a:ext cx="4323540" cy="1594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3FAD72BE-9C9A-41A7-A5AE-1F352A64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562" y="2588460"/>
              <a:ext cx="439407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b) Anh quay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lại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nhìn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con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vừa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khe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khe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̃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lắc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đầu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vừa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cười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 </a:t>
              </a:r>
              <a:r>
                <a:rPr lang="en-US" altLang="en-US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Có lẽ</a:t>
              </a:r>
              <a:r>
                <a:rPr lang="en-US" altLang="en-US" sz="32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vì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khô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̉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tâm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đến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nỗi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không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khóc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được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nên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anh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phải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cười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vậy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thôi</a:t>
              </a:r>
              <a:r>
                <a:rPr lang="en-US" altLang="en-US" sz="32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.</a:t>
              </a:r>
              <a:endParaRPr lang="en-US" altLang="en-US" sz="3200" i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026" name="Picture 2" descr="PhÃ¢n tÃ­ch Ã½ nghÄ©a chi tiáº¿t &quot;chiáº¿c lÆ°á»£c ngÃ &quot; trong truyá»n ngáº¯n cÃ¹ng ...">
            <a:extLst>
              <a:ext uri="{FF2B5EF4-FFF2-40B4-BE49-F238E27FC236}">
                <a16:creationId xmlns:a16="http://schemas.microsoft.com/office/drawing/2014/main" id="{F66C9754-EFFF-41E0-8B82-C591E6843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9" b="4308"/>
          <a:stretch/>
        </p:blipFill>
        <p:spPr bwMode="auto">
          <a:xfrm>
            <a:off x="1007916" y="2643467"/>
            <a:ext cx="3745057" cy="348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Text Box 4">
            <a:extLst>
              <a:ext uri="{FF2B5EF4-FFF2-40B4-BE49-F238E27FC236}">
                <a16:creationId xmlns:a16="http://schemas.microsoft.com/office/drawing/2014/main" id="{FF4CB5FA-891A-498B-AA50-CF198BAB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79" y="645685"/>
            <a:ext cx="1160087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BẢNG SO SÁNH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hãy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sánh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các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cặp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đoạn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rút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</a:p>
        </p:txBody>
      </p:sp>
      <p:graphicFrame>
        <p:nvGraphicFramePr>
          <p:cNvPr id="6" name="Group 74">
            <a:extLst>
              <a:ext uri="{FF2B5EF4-FFF2-40B4-BE49-F238E27FC236}">
                <a16:creationId xmlns:a16="http://schemas.microsoft.com/office/drawing/2014/main" id="{82D4F552-51E3-4F04-A3A2-82D9CF64A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091251"/>
              </p:ext>
            </p:extLst>
          </p:nvPr>
        </p:nvGraphicFramePr>
        <p:xfrm>
          <a:off x="1080655" y="2182089"/>
          <a:ext cx="10058400" cy="3803077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0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a) Với lòng mong nhớ của anh, anh  nghĩ rằng, con anh sẽ chạy xô vào lòng anh, sẽ ôm chặt lấy cổ anh.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a)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Với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mong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nhơ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́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của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chắc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nghi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rằng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con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sẽ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chạy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vào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lòng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sẽ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ôm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chặt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lấy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̉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4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b) Anh quay lại nhìn con vừa khe khẽ lắc đầu vừa cười vì khổ tâm đến nỗi không khóc được, nên anh   phải cười vậy thôi.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b) Anh quay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lại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nhìn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con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vừa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̃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lắc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đầu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vừa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cười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Có lẽ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vì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̉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tâm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đến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nỗi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khóc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được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nên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phải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cười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vậy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thôi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3B2EF18-D619-438D-855F-9596F23AC0B1}"/>
              </a:ext>
            </a:extLst>
          </p:cNvPr>
          <p:cNvGrpSpPr/>
          <p:nvPr/>
        </p:nvGrpSpPr>
        <p:grpSpPr>
          <a:xfrm>
            <a:off x="0" y="1240"/>
            <a:ext cx="12190413" cy="6857107"/>
            <a:chOff x="0" y="1240"/>
            <a:chExt cx="12190413" cy="6857107"/>
          </a:xfrm>
        </p:grpSpPr>
        <p:pic>
          <p:nvPicPr>
            <p:cNvPr id="37" name="图片 2">
              <a:extLst>
                <a:ext uri="{FF2B5EF4-FFF2-40B4-BE49-F238E27FC236}">
                  <a16:creationId xmlns:a16="http://schemas.microsoft.com/office/drawing/2014/main" id="{4A12F656-AC0C-4DB7-AD96-E3AF531E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40"/>
              <a:ext cx="12190413" cy="685710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42F2FF-10E5-4411-A3EB-96ADD0EACB5F}"/>
                </a:ext>
              </a:extLst>
            </p:cNvPr>
            <p:cNvSpPr/>
            <p:nvPr/>
          </p:nvSpPr>
          <p:spPr>
            <a:xfrm>
              <a:off x="294770" y="297131"/>
              <a:ext cx="11600872" cy="6262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5" name="Text Box 12">
            <a:extLst>
              <a:ext uri="{FF2B5EF4-FFF2-40B4-BE49-F238E27FC236}">
                <a16:creationId xmlns:a16="http://schemas.microsoft.com/office/drawing/2014/main" id="{B089E007-D3CC-42FC-8101-775FEF58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341" y="934785"/>
            <a:ext cx="59281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chemeClr val="tx1"/>
                </a:solidFill>
              </a:rPr>
              <a:t>Bỏ </a:t>
            </a:r>
            <a:r>
              <a:rPr lang="en-US" altLang="en-US" sz="3000" dirty="0" err="1">
                <a:solidFill>
                  <a:schemeClr val="tx1"/>
                </a:solidFill>
              </a:rPr>
              <a:t>các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tư</a:t>
            </a:r>
            <a:r>
              <a:rPr lang="en-US" altLang="en-US" sz="3000" dirty="0">
                <a:solidFill>
                  <a:schemeClr val="tx1"/>
                </a:solidFill>
              </a:rPr>
              <a:t>̀ “ </a:t>
            </a:r>
            <a:r>
              <a:rPr lang="en-US" altLang="en-US" sz="3000" dirty="0" err="1">
                <a:solidFill>
                  <a:schemeClr val="tx1"/>
                </a:solidFill>
              </a:rPr>
              <a:t>chắc</a:t>
            </a:r>
            <a:r>
              <a:rPr lang="en-US" altLang="en-US" sz="3000" dirty="0">
                <a:solidFill>
                  <a:schemeClr val="tx1"/>
                </a:solidFill>
              </a:rPr>
              <a:t>, có lẽ”:  </a:t>
            </a:r>
            <a:r>
              <a:rPr lang="en-US" altLang="en-US" sz="3000" dirty="0" err="1">
                <a:solidFill>
                  <a:schemeClr val="tx1"/>
                </a:solidFill>
              </a:rPr>
              <a:t>nghĩa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sư</a:t>
            </a:r>
            <a:r>
              <a:rPr lang="en-US" altLang="en-US" sz="3000" dirty="0">
                <a:solidFill>
                  <a:schemeClr val="tx1"/>
                </a:solidFill>
              </a:rPr>
              <a:t>̣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của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chứa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chúng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khác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đi</a:t>
            </a:r>
            <a:r>
              <a:rPr lang="en-US" altLang="en-US" sz="3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4A8898F-EA6A-4B3A-9DF7-F99BF13A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152" y="2724587"/>
            <a:ext cx="60708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chemeClr val="tx1"/>
                </a:solidFill>
              </a:rPr>
              <a:t>Lí</a:t>
            </a:r>
            <a:r>
              <a:rPr lang="en-US" altLang="en-US" sz="3000" dirty="0">
                <a:solidFill>
                  <a:schemeClr val="tx1"/>
                </a:solidFill>
              </a:rPr>
              <a:t> do: </a:t>
            </a:r>
            <a:r>
              <a:rPr lang="en-US" altLang="en-US" sz="3000" dirty="0" err="1">
                <a:solidFill>
                  <a:schemeClr val="tx1"/>
                </a:solidFill>
              </a:rPr>
              <a:t>Các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tư</a:t>
            </a:r>
            <a:r>
              <a:rPr lang="en-US" altLang="en-US" sz="3000" dirty="0">
                <a:solidFill>
                  <a:schemeClr val="tx1"/>
                </a:solidFill>
              </a:rPr>
              <a:t>̀ </a:t>
            </a:r>
            <a:r>
              <a:rPr lang="en-US" altLang="en-US" sz="3000" b="1" dirty="0">
                <a:solidFill>
                  <a:schemeClr val="tx1"/>
                </a:solidFill>
              </a:rPr>
              <a:t>“</a:t>
            </a:r>
            <a:r>
              <a:rPr lang="en-US" altLang="en-US" sz="3000" b="1" dirty="0" err="1">
                <a:solidFill>
                  <a:schemeClr val="tx1"/>
                </a:solidFill>
              </a:rPr>
              <a:t>chắc</a:t>
            </a:r>
            <a:r>
              <a:rPr lang="en-US" altLang="en-US" sz="3000" b="1" dirty="0">
                <a:solidFill>
                  <a:schemeClr val="tx1"/>
                </a:solidFill>
              </a:rPr>
              <a:t>, có lẽ</a:t>
            </a:r>
            <a:r>
              <a:rPr lang="en-US" altLang="en-US" sz="3000" dirty="0">
                <a:solidFill>
                  <a:schemeClr val="tx1"/>
                </a:solidFill>
              </a:rPr>
              <a:t>”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nằm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cấu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trúc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</a:rPr>
              <a:t>không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tham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gia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vào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diễn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đạt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nghĩa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877A028-5220-498A-9EBA-DCF71C6A6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025757"/>
            <a:ext cx="9405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000" b="1" dirty="0">
                <a:solidFill>
                  <a:schemeClr val="tx1"/>
                </a:solidFill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</a:rPr>
              <a:t>Chắc</a:t>
            </a:r>
            <a:r>
              <a:rPr lang="en-US" altLang="en-US" sz="3000" b="1" dirty="0">
                <a:solidFill>
                  <a:schemeClr val="tx1"/>
                </a:solidFill>
              </a:rPr>
              <a:t>, có lẽ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là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thành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phần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tình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thái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thê</a:t>
            </a:r>
            <a:r>
              <a:rPr lang="en-US" altLang="en-US" sz="3000" dirty="0">
                <a:solidFill>
                  <a:schemeClr val="tx1"/>
                </a:solidFill>
              </a:rPr>
              <a:t>̉ </a:t>
            </a:r>
            <a:r>
              <a:rPr lang="en-US" altLang="en-US" sz="3000" dirty="0" err="1">
                <a:solidFill>
                  <a:schemeClr val="tx1"/>
                </a:solidFill>
              </a:rPr>
              <a:t>hiện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cách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đánh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gia</a:t>
            </a:r>
            <a:r>
              <a:rPr lang="en-US" altLang="en-US" sz="3000" dirty="0">
                <a:solidFill>
                  <a:schemeClr val="tx1"/>
                </a:solidFill>
              </a:rPr>
              <a:t>́ </a:t>
            </a:r>
            <a:r>
              <a:rPr lang="en-US" altLang="en-US" sz="3000" dirty="0" err="1">
                <a:solidFill>
                  <a:schemeClr val="tx1"/>
                </a:solidFill>
              </a:rPr>
              <a:t>của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người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nói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vê</a:t>
            </a:r>
            <a:r>
              <a:rPr lang="en-US" altLang="en-US" sz="3000" dirty="0">
                <a:solidFill>
                  <a:schemeClr val="tx1"/>
                </a:solidFill>
              </a:rPr>
              <a:t>̀ </a:t>
            </a:r>
            <a:r>
              <a:rPr lang="en-US" altLang="en-US" sz="3000" dirty="0" err="1">
                <a:solidFill>
                  <a:schemeClr val="tx1"/>
                </a:solidFill>
              </a:rPr>
              <a:t>sư</a:t>
            </a:r>
            <a:r>
              <a:rPr lang="en-US" altLang="en-US" sz="3000" dirty="0">
                <a:solidFill>
                  <a:schemeClr val="tx1"/>
                </a:solidFill>
              </a:rPr>
              <a:t>̣ </a:t>
            </a:r>
            <a:r>
              <a:rPr lang="en-US" altLang="en-US" sz="3000" dirty="0" err="1">
                <a:solidFill>
                  <a:schemeClr val="tx1"/>
                </a:solidFill>
              </a:rPr>
              <a:t>việc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được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nói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đến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EE89C3-5501-4350-9A79-AD354E645DFD}"/>
              </a:ext>
            </a:extLst>
          </p:cNvPr>
          <p:cNvGrpSpPr/>
          <p:nvPr/>
        </p:nvGrpSpPr>
        <p:grpSpPr>
          <a:xfrm>
            <a:off x="399308" y="573004"/>
            <a:ext cx="4090575" cy="4090575"/>
            <a:chOff x="477981" y="1257300"/>
            <a:chExt cx="4090575" cy="40905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B730DF-7AC7-45A8-89ED-4CE12DC0E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1" y="1257300"/>
              <a:ext cx="4090575" cy="4090575"/>
            </a:xfrm>
            <a:prstGeom prst="rect">
              <a:avLst/>
            </a:prstGeom>
          </p:spPr>
        </p:pic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DB857C19-EDF3-4ACB-B6E6-4E33C9A7A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510" y="2748836"/>
              <a:ext cx="18703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NHẬN XÉT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158CE13-6E20-4095-A93F-F774B9569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24" y="1133122"/>
            <a:ext cx="870647" cy="1080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3F9CF-A04F-4CDB-AAD2-588F7C4C2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1" y="3153756"/>
            <a:ext cx="870647" cy="1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2434</Words>
  <Application>Microsoft Office PowerPoint</Application>
  <PresentationFormat>Widescreen</PresentationFormat>
  <Paragraphs>236</Paragraphs>
  <Slides>41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华康标题宋W9</vt:lpstr>
      <vt:lpstr>Kontrapunkt Bob</vt:lpstr>
      <vt:lpstr>Times New Roman</vt:lpstr>
      <vt:lpstr>幼圆</vt:lpstr>
      <vt:lpstr>Calibri Light</vt:lpstr>
      <vt:lpstr>#9Slide03 Arima Madurai</vt:lpstr>
      <vt:lpstr>Calibri</vt:lpstr>
      <vt:lpstr>华康标题宋W9(P)</vt:lpstr>
      <vt:lpstr>.VnTime</vt:lpstr>
      <vt:lpstr>Arial</vt:lpstr>
      <vt:lpstr>#9Slide03 Arima Madurai Black</vt:lpstr>
      <vt:lpstr>Tahoma</vt:lpstr>
      <vt:lpstr>Symbol</vt:lpstr>
      <vt:lpstr>#9Slide05 SVNShintia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Hanh Phuong</cp:lastModifiedBy>
  <cp:revision>130</cp:revision>
  <dcterms:created xsi:type="dcterms:W3CDTF">2018-08-09T12:27:57Z</dcterms:created>
  <dcterms:modified xsi:type="dcterms:W3CDTF">2020-05-01T09:24:57Z</dcterms:modified>
</cp:coreProperties>
</file>