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30" r:id="rId2"/>
    <p:sldMasterId id="2147483736" r:id="rId3"/>
    <p:sldMasterId id="2147483742" r:id="rId4"/>
    <p:sldMasterId id="2147483776" r:id="rId5"/>
  </p:sldMasterIdLst>
  <p:notesMasterIdLst>
    <p:notesMasterId r:id="rId16"/>
  </p:notesMasterIdLst>
  <p:sldIdLst>
    <p:sldId id="679" r:id="rId6"/>
    <p:sldId id="675" r:id="rId7"/>
    <p:sldId id="681" r:id="rId8"/>
    <p:sldId id="682" r:id="rId9"/>
    <p:sldId id="683" r:id="rId10"/>
    <p:sldId id="684" r:id="rId11"/>
    <p:sldId id="686" r:id="rId12"/>
    <p:sldId id="693" r:id="rId13"/>
    <p:sldId id="694" r:id="rId14"/>
    <p:sldId id="695"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EEF4"/>
    <a:srgbClr val="009999"/>
    <a:srgbClr val="EEDDAE"/>
    <a:srgbClr val="FFFF66"/>
    <a:srgbClr val="FFFFFF"/>
    <a:srgbClr val="008080"/>
    <a:srgbClr val="EBF1DE"/>
    <a:srgbClr val="FFFF00"/>
    <a:srgbClr val="D7E4BD"/>
    <a:srgbClr val="FDE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853" autoAdjust="0"/>
    <p:restoredTop sz="94660"/>
  </p:normalViewPr>
  <p:slideViewPr>
    <p:cSldViewPr snapToGrid="0">
      <p:cViewPr varScale="1">
        <p:scale>
          <a:sx n="66" d="100"/>
          <a:sy n="66" d="100"/>
        </p:scale>
        <p:origin x="4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F6007-B444-4369-BD7A-4AA3D0EAC2A3}" type="datetimeFigureOut">
              <a:rPr lang="en-US" smtClean="0"/>
              <a:t>5/29/2024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A83839-D09B-4685-88FE-E8D5DABA30CB}" type="slidenum">
              <a:rPr lang="en-US" smtClean="0"/>
              <a:t>‹#›</a:t>
            </a:fld>
            <a:endParaRPr lang="en-US"/>
          </a:p>
        </p:txBody>
      </p:sp>
    </p:spTree>
    <p:extLst>
      <p:ext uri="{BB962C8B-B14F-4D97-AF65-F5344CB8AC3E}">
        <p14:creationId xmlns:p14="http://schemas.microsoft.com/office/powerpoint/2010/main" val="684414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a:t>
            </a:fld>
            <a:endParaRPr lang="en-US"/>
          </a:p>
        </p:txBody>
      </p:sp>
    </p:spTree>
    <p:extLst>
      <p:ext uri="{BB962C8B-B14F-4D97-AF65-F5344CB8AC3E}">
        <p14:creationId xmlns:p14="http://schemas.microsoft.com/office/powerpoint/2010/main" val="14585180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10</a:t>
            </a:fld>
            <a:endParaRPr lang="en-US"/>
          </a:p>
        </p:txBody>
      </p:sp>
    </p:spTree>
    <p:extLst>
      <p:ext uri="{BB962C8B-B14F-4D97-AF65-F5344CB8AC3E}">
        <p14:creationId xmlns:p14="http://schemas.microsoft.com/office/powerpoint/2010/main" val="475901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2</a:t>
            </a:fld>
            <a:endParaRPr lang="en-US"/>
          </a:p>
        </p:txBody>
      </p:sp>
    </p:spTree>
    <p:extLst>
      <p:ext uri="{BB962C8B-B14F-4D97-AF65-F5344CB8AC3E}">
        <p14:creationId xmlns:p14="http://schemas.microsoft.com/office/powerpoint/2010/main" val="1493059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3</a:t>
            </a:fld>
            <a:endParaRPr lang="en-US"/>
          </a:p>
        </p:txBody>
      </p:sp>
    </p:spTree>
    <p:extLst>
      <p:ext uri="{BB962C8B-B14F-4D97-AF65-F5344CB8AC3E}">
        <p14:creationId xmlns:p14="http://schemas.microsoft.com/office/powerpoint/2010/main" val="2891891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4</a:t>
            </a:fld>
            <a:endParaRPr lang="en-US"/>
          </a:p>
        </p:txBody>
      </p:sp>
    </p:spTree>
    <p:extLst>
      <p:ext uri="{BB962C8B-B14F-4D97-AF65-F5344CB8AC3E}">
        <p14:creationId xmlns:p14="http://schemas.microsoft.com/office/powerpoint/2010/main" val="982014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5</a:t>
            </a:fld>
            <a:endParaRPr lang="en-US"/>
          </a:p>
        </p:txBody>
      </p:sp>
    </p:spTree>
    <p:extLst>
      <p:ext uri="{BB962C8B-B14F-4D97-AF65-F5344CB8AC3E}">
        <p14:creationId xmlns:p14="http://schemas.microsoft.com/office/powerpoint/2010/main" val="21903573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6</a:t>
            </a:fld>
            <a:endParaRPr lang="en-US"/>
          </a:p>
        </p:txBody>
      </p:sp>
    </p:spTree>
    <p:extLst>
      <p:ext uri="{BB962C8B-B14F-4D97-AF65-F5344CB8AC3E}">
        <p14:creationId xmlns:p14="http://schemas.microsoft.com/office/powerpoint/2010/main" val="4618653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7</a:t>
            </a:fld>
            <a:endParaRPr lang="en-US"/>
          </a:p>
        </p:txBody>
      </p:sp>
    </p:spTree>
    <p:extLst>
      <p:ext uri="{BB962C8B-B14F-4D97-AF65-F5344CB8AC3E}">
        <p14:creationId xmlns:p14="http://schemas.microsoft.com/office/powerpoint/2010/main" val="12389801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8</a:t>
            </a:fld>
            <a:endParaRPr lang="en-US"/>
          </a:p>
        </p:txBody>
      </p:sp>
    </p:spTree>
    <p:extLst>
      <p:ext uri="{BB962C8B-B14F-4D97-AF65-F5344CB8AC3E}">
        <p14:creationId xmlns:p14="http://schemas.microsoft.com/office/powerpoint/2010/main" val="4078788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t>9</a:t>
            </a:fld>
            <a:endParaRPr lang="en-US"/>
          </a:p>
        </p:txBody>
      </p:sp>
    </p:spTree>
    <p:extLst>
      <p:ext uri="{BB962C8B-B14F-4D97-AF65-F5344CB8AC3E}">
        <p14:creationId xmlns:p14="http://schemas.microsoft.com/office/powerpoint/2010/main" val="130161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426529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2364453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5/29/2024</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567865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2310150548"/>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5/29/2024</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1373076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0"/>
          </a:xfrm>
          <a:prstGeom prst="rect">
            <a:avLst/>
          </a:prstGeom>
          <a:ln/>
        </p:spPr>
        <p:txBody>
          <a:bodyPr lIns="34229" tIns="17111" rIns="34229" bIns="17111"/>
          <a:lstStyle>
            <a:lvl1pPr>
              <a:defRPr/>
            </a:lvl1pPr>
          </a:lstStyle>
          <a:p>
            <a:pPr defTabSz="1084104">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0"/>
          </a:xfrm>
          <a:prstGeom prst="rect">
            <a:avLst/>
          </a:prstGeom>
          <a:ln/>
        </p:spPr>
        <p:txBody>
          <a:bodyPr lIns="34229" tIns="17111" rIns="34229" bIns="17111"/>
          <a:lstStyle>
            <a:lvl1pPr>
              <a:defRPr/>
            </a:lvl1pPr>
          </a:lstStyle>
          <a:p>
            <a:pPr defTabSz="1084104"/>
            <a:fld id="{475E0F57-EEA1-4A8B-9311-4AD2064A14C0}"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17403965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2"/>
            <a:ext cx="10972800" cy="4525963"/>
          </a:xfrm>
          <a:prstGeom prst="rect">
            <a:avLst/>
          </a:prstGeom>
        </p:spPr>
        <p:txBody>
          <a:bodyPr lIns="34229" tIns="17111" rIns="34229" bIns="1711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6"/>
          </a:xfrm>
          <a:prstGeom prst="rect">
            <a:avLst/>
          </a:prstGeom>
        </p:spPr>
        <p:txBody>
          <a:bodyPr lIns="34229" tIns="17111" rIns="34229" bIns="17111"/>
          <a:lstStyle/>
          <a:p>
            <a:pPr defTabSz="1084104"/>
            <a:fld id="{7FE5A9CD-1CA5-4BB6-ABF6-C3DB2F9C09D1}" type="datetimeFigureOut">
              <a:rPr lang="en-US" sz="2133" smtClean="0">
                <a:solidFill>
                  <a:prstClr val="black"/>
                </a:solidFill>
              </a:rPr>
              <a:pPr defTabSz="1084104"/>
              <a:t>5/29/2024</a:t>
            </a:fld>
            <a:endParaRPr lang="en-US" sz="2133">
              <a:solidFill>
                <a:prstClr val="black"/>
              </a:solidFill>
            </a:endParaRPr>
          </a:p>
        </p:txBody>
      </p:sp>
      <p:sp>
        <p:nvSpPr>
          <p:cNvPr id="5" name="Footer Placeholder 4"/>
          <p:cNvSpPr>
            <a:spLocks noGrp="1"/>
          </p:cNvSpPr>
          <p:nvPr>
            <p:ph type="ftr" sz="quarter" idx="11"/>
          </p:nvPr>
        </p:nvSpPr>
        <p:spPr>
          <a:xfrm>
            <a:off x="4165600" y="6356353"/>
            <a:ext cx="3860800" cy="365126"/>
          </a:xfrm>
          <a:prstGeom prst="rect">
            <a:avLst/>
          </a:prstGeom>
        </p:spPr>
        <p:txBody>
          <a:bodyPr lIns="34229" tIns="17111" rIns="34229" bIns="17111"/>
          <a:lstStyle/>
          <a:p>
            <a:pPr defTabSz="1084104"/>
            <a:endParaRPr lang="en-US" sz="2133">
              <a:solidFill>
                <a:prstClr val="black"/>
              </a:solidFill>
            </a:endParaRPr>
          </a:p>
        </p:txBody>
      </p:sp>
      <p:sp>
        <p:nvSpPr>
          <p:cNvPr id="6" name="Slide Number Placeholder 5"/>
          <p:cNvSpPr>
            <a:spLocks noGrp="1"/>
          </p:cNvSpPr>
          <p:nvPr>
            <p:ph type="sldNum" sz="quarter" idx="12"/>
          </p:nvPr>
        </p:nvSpPr>
        <p:spPr>
          <a:xfrm>
            <a:off x="8737600" y="6356353"/>
            <a:ext cx="2844800" cy="365126"/>
          </a:xfrm>
          <a:prstGeom prst="rect">
            <a:avLst/>
          </a:prstGeom>
        </p:spPr>
        <p:txBody>
          <a:bodyPr lIns="34229" tIns="17111" rIns="34229" bIns="17111"/>
          <a:lstStyle/>
          <a:p>
            <a:pPr defTabSz="1084104"/>
            <a:fld id="{E9E3A461-C528-4C33-83FA-271D1850C3B5}"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854715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Abstract placeholder 02">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5835805" y="0"/>
            <a:ext cx="6356195" cy="6858000"/>
          </a:xfrm>
          <a:custGeom>
            <a:avLst/>
            <a:gdLst>
              <a:gd name="connsiteX0" fmla="*/ 2533650 w 2533650"/>
              <a:gd name="connsiteY0" fmla="*/ 0 h 2733675"/>
              <a:gd name="connsiteX1" fmla="*/ 2533650 w 2533650"/>
              <a:gd name="connsiteY1" fmla="*/ 2733675 h 2733675"/>
              <a:gd name="connsiteX2" fmla="*/ 2533650 w 2533650"/>
              <a:gd name="connsiteY2" fmla="*/ 0 h 2733675"/>
            </a:gdLst>
            <a:ahLst/>
            <a:cxnLst>
              <a:cxn ang="0">
                <a:pos x="connsiteX0" y="connsiteY0"/>
              </a:cxn>
              <a:cxn ang="0">
                <a:pos x="connsiteX1" y="connsiteY1"/>
              </a:cxn>
              <a:cxn ang="0">
                <a:pos x="connsiteX2" y="connsiteY2"/>
              </a:cxn>
            </a:cxnLst>
            <a:rect l="l" t="t" r="r" b="b"/>
            <a:pathLst>
              <a:path w="2533650" h="2733675">
                <a:moveTo>
                  <a:pt x="2533650" y="0"/>
                </a:moveTo>
                <a:lnTo>
                  <a:pt x="2533650" y="2733675"/>
                </a:lnTo>
                <a:cubicBezTo>
                  <a:pt x="2533650" y="2733675"/>
                  <a:pt x="-3167063" y="0"/>
                  <a:pt x="2533650" y="0"/>
                </a:cubicBezTo>
                <a:close/>
              </a:path>
            </a:pathLst>
          </a:custGeom>
          <a:solidFill>
            <a:schemeClr val="tx1">
              <a:lumMod val="20000"/>
              <a:lumOff val="80000"/>
            </a:schemeClr>
          </a:solidFill>
        </p:spPr>
        <p:txBody>
          <a:bodyPr wrap="square" lIns="34229" tIns="17111" rIns="34229" bIns="17111">
            <a:noAutofit/>
          </a:bodyPr>
          <a:lstStyle/>
          <a:p>
            <a:endParaRPr lang="en-US"/>
          </a:p>
        </p:txBody>
      </p:sp>
    </p:spTree>
    <p:extLst>
      <p:ext uri="{BB962C8B-B14F-4D97-AF65-F5344CB8AC3E}">
        <p14:creationId xmlns:p14="http://schemas.microsoft.com/office/powerpoint/2010/main" val="4172921126"/>
      </p:ext>
    </p:extLst>
  </p:cSld>
  <p:clrMapOvr>
    <a:masterClrMapping/>
  </p:clrMapOvr>
  <mc:AlternateContent xmlns:mc="http://schemas.openxmlformats.org/markup-compatibility/2006" xmlns:p14="http://schemas.microsoft.com/office/powerpoint/2010/main">
    <mc:Choice Requires="p14">
      <p:transition spd="slow" p14:dur="1250" advTm="1000">
        <p14:switch dir="r"/>
      </p:transition>
    </mc:Choice>
    <mc:Fallback xmlns="">
      <p:transition spd="slow" advTm="1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85559-19EA-4425-B926-3ED6D6061023}"/>
              </a:ext>
            </a:extLst>
          </p:cNvPr>
          <p:cNvSpPr>
            <a:spLocks noGrp="1"/>
          </p:cNvSpPr>
          <p:nvPr>
            <p:ph type="title"/>
          </p:nvPr>
        </p:nvSpPr>
        <p:spPr>
          <a:xfrm>
            <a:off x="838200" y="365126"/>
            <a:ext cx="10515600" cy="1325563"/>
          </a:xfrm>
          <a:prstGeom prst="rect">
            <a:avLst/>
          </a:prstGeom>
        </p:spPr>
        <p:txBody>
          <a:bodyPr lIns="34229" tIns="17111" rIns="34229" bIns="17111"/>
          <a:lstStyle/>
          <a:p>
            <a:r>
              <a:rPr lang="en-US"/>
              <a:t>Click to edit Master title style</a:t>
            </a:r>
          </a:p>
        </p:txBody>
      </p:sp>
      <p:sp>
        <p:nvSpPr>
          <p:cNvPr id="3" name="Content Placeholder 2">
            <a:extLst>
              <a:ext uri="{FF2B5EF4-FFF2-40B4-BE49-F238E27FC236}">
                <a16:creationId xmlns:a16="http://schemas.microsoft.com/office/drawing/2014/main" id="{F34DD77E-4AC3-4E3E-AE19-9685C0FCFA2A}"/>
              </a:ext>
            </a:extLst>
          </p:cNvPr>
          <p:cNvSpPr>
            <a:spLocks noGrp="1"/>
          </p:cNvSpPr>
          <p:nvPr>
            <p:ph idx="1"/>
          </p:nvPr>
        </p:nvSpPr>
        <p:spPr>
          <a:xfrm>
            <a:off x="838200" y="1825626"/>
            <a:ext cx="10515600" cy="4351339"/>
          </a:xfrm>
          <a:prstGeom prst="rect">
            <a:avLst/>
          </a:prstGeom>
        </p:spPr>
        <p:txBody>
          <a:bodyPr lIns="34229" tIns="17111" rIns="34229" bIns="17111"/>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B26587-3D2B-4EA4-B1D8-6076849C68BD}"/>
              </a:ext>
            </a:extLst>
          </p:cNvPr>
          <p:cNvSpPr>
            <a:spLocks noGrp="1"/>
          </p:cNvSpPr>
          <p:nvPr>
            <p:ph type="dt" sz="half" idx="10"/>
          </p:nvPr>
        </p:nvSpPr>
        <p:spPr>
          <a:xfrm>
            <a:off x="838200" y="6356353"/>
            <a:ext cx="2743200" cy="365126"/>
          </a:xfrm>
          <a:prstGeom prst="rect">
            <a:avLst/>
          </a:prstGeom>
        </p:spPr>
        <p:txBody>
          <a:bodyPr lIns="34229" tIns="17111" rIns="34229" bIns="17111"/>
          <a:lstStyle/>
          <a:p>
            <a:pPr defTabSz="1084104"/>
            <a:fld id="{ABEBB802-586C-4038-A149-DB254912F076}" type="datetime1">
              <a:rPr lang="en-US" sz="2133" smtClean="0">
                <a:solidFill>
                  <a:prstClr val="black"/>
                </a:solidFill>
              </a:rPr>
              <a:pPr defTabSz="1084104"/>
              <a:t>5/29/2024</a:t>
            </a:fld>
            <a:endParaRPr lang="en-US" sz="2133">
              <a:solidFill>
                <a:prstClr val="black"/>
              </a:solidFill>
            </a:endParaRPr>
          </a:p>
        </p:txBody>
      </p:sp>
      <p:sp>
        <p:nvSpPr>
          <p:cNvPr id="5" name="Footer Placeholder 4">
            <a:extLst>
              <a:ext uri="{FF2B5EF4-FFF2-40B4-BE49-F238E27FC236}">
                <a16:creationId xmlns:a16="http://schemas.microsoft.com/office/drawing/2014/main" id="{4398B0A3-11A9-4798-A2C3-CA3C57D6679A}"/>
              </a:ext>
            </a:extLst>
          </p:cNvPr>
          <p:cNvSpPr>
            <a:spLocks noGrp="1"/>
          </p:cNvSpPr>
          <p:nvPr>
            <p:ph type="ftr" sz="quarter" idx="11"/>
          </p:nvPr>
        </p:nvSpPr>
        <p:spPr>
          <a:xfrm>
            <a:off x="4038600" y="6356353"/>
            <a:ext cx="4114800" cy="365126"/>
          </a:xfrm>
          <a:prstGeom prst="rect">
            <a:avLst/>
          </a:prstGeom>
        </p:spPr>
        <p:txBody>
          <a:bodyPr lIns="34229" tIns="17111" rIns="34229" bIns="17111"/>
          <a:lstStyle/>
          <a:p>
            <a:pPr defTabSz="1084104"/>
            <a:r>
              <a:rPr lang="en-US" sz="2133">
                <a:solidFill>
                  <a:prstClr val="black"/>
                </a:solidFill>
              </a:rPr>
              <a:t>Cô An Linh</a:t>
            </a:r>
          </a:p>
        </p:txBody>
      </p:sp>
      <p:sp>
        <p:nvSpPr>
          <p:cNvPr id="6" name="Slide Number Placeholder 5">
            <a:extLst>
              <a:ext uri="{FF2B5EF4-FFF2-40B4-BE49-F238E27FC236}">
                <a16:creationId xmlns:a16="http://schemas.microsoft.com/office/drawing/2014/main" id="{C82AF2DB-5583-48B3-AE60-5D77F96C2C91}"/>
              </a:ext>
            </a:extLst>
          </p:cNvPr>
          <p:cNvSpPr>
            <a:spLocks noGrp="1"/>
          </p:cNvSpPr>
          <p:nvPr>
            <p:ph type="sldNum" sz="quarter" idx="12"/>
          </p:nvPr>
        </p:nvSpPr>
        <p:spPr>
          <a:xfrm>
            <a:off x="8610600" y="6356353"/>
            <a:ext cx="2743200" cy="365126"/>
          </a:xfrm>
          <a:prstGeom prst="rect">
            <a:avLst/>
          </a:prstGeom>
        </p:spPr>
        <p:txBody>
          <a:bodyPr lIns="34229" tIns="17111" rIns="34229" bIns="17111"/>
          <a:lstStyle/>
          <a:p>
            <a:pPr defTabSz="1084104"/>
            <a:fld id="{77B95232-7280-43C6-B1D2-0ABD74435B67}" type="slidenum">
              <a:rPr lang="en-US" sz="2133" smtClean="0">
                <a:solidFill>
                  <a:prstClr val="black"/>
                </a:solidFill>
              </a:rPr>
              <a:pPr defTabSz="1084104"/>
              <a:t>‹#›</a:t>
            </a:fld>
            <a:endParaRPr lang="en-US" sz="2133">
              <a:solidFill>
                <a:prstClr val="black"/>
              </a:solidFill>
            </a:endParaRPr>
          </a:p>
        </p:txBody>
      </p:sp>
    </p:spTree>
    <p:extLst>
      <p:ext uri="{BB962C8B-B14F-4D97-AF65-F5344CB8AC3E}">
        <p14:creationId xmlns:p14="http://schemas.microsoft.com/office/powerpoint/2010/main" val="32351765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a:stretch>
            <a:fillRect/>
          </a:stretch>
        </p:blipFill>
        <p:spPr>
          <a:xfrm>
            <a:off x="-1057" y="-594"/>
            <a:ext cx="12193057" cy="6858594"/>
          </a:xfrm>
          <a:prstGeom prst="rect">
            <a:avLst/>
          </a:prstGeom>
        </p:spPr>
      </p:pic>
      <p:pic>
        <p:nvPicPr>
          <p:cNvPr id="32" name="图片 31"/>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294174" y="3164114"/>
            <a:ext cx="4863333" cy="3911600"/>
          </a:xfrm>
          <a:prstGeom prst="rect">
            <a:avLst/>
          </a:prstGeom>
        </p:spPr>
      </p:pic>
    </p:spTree>
    <p:extLst>
      <p:ext uri="{BB962C8B-B14F-4D97-AF65-F5344CB8AC3E}">
        <p14:creationId xmlns:p14="http://schemas.microsoft.com/office/powerpoint/2010/main" val="2118933107"/>
      </p:ext>
    </p:extLst>
  </p:cSld>
  <p:clrMapOvr>
    <a:masterClrMapping/>
  </p:clrMapOvr>
  <mc:AlternateContent xmlns:mc="http://schemas.openxmlformats.org/markup-compatibility/2006" xmlns:p14="http://schemas.microsoft.com/office/powerpoint/2010/main">
    <mc:Choice Requires="p14">
      <p:transition spd="slow" p14:dur="1400" advClick="0" advTm="5000">
        <p14:ripple/>
      </p:transition>
    </mc:Choice>
    <mc:Fallback xmlns="">
      <p:transition spd="slow" advClick="0" advTm="5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13" name="图片 1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15" name="图片 14"/>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469867244"/>
      </p:ext>
    </p:extLst>
  </p:cSld>
  <p:clrMapOvr>
    <a:masterClrMapping/>
  </p:clrMapOvr>
  <mc:AlternateContent xmlns:mc="http://schemas.openxmlformats.org/markup-compatibility/2006" xmlns:p14="http://schemas.microsoft.com/office/powerpoint/2010/main">
    <mc:Choice Requires="p14">
      <p:transition spd="slow" p14:dur="1400" advClick="0" advTm="5000">
        <p14:doors dir="vert"/>
      </p:transition>
    </mc:Choice>
    <mc:Fallback xmlns="">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5"/>
            <a:ext cx="10972800" cy="4525963"/>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6"/>
            <a:ext cx="2844800" cy="365125"/>
          </a:xfrm>
          <a:prstGeom prst="rect">
            <a:avLst/>
          </a:prstGeom>
        </p:spPr>
        <p:txBody>
          <a:bodyPr lIns="34247" tIns="17120" rIns="34247" bIns="17120"/>
          <a:lstStyle/>
          <a:p>
            <a:pPr defTabSz="1086632"/>
            <a:fld id="{7FE5A9CD-1CA5-4BB6-ABF6-C3DB2F9C09D1}" type="datetimeFigureOut">
              <a:rPr lang="en-US" sz="2133" smtClean="0">
                <a:solidFill>
                  <a:prstClr val="black"/>
                </a:solidFill>
              </a:rPr>
              <a:pPr defTabSz="1086632"/>
              <a:t>5/29/2024</a:t>
            </a:fld>
            <a:endParaRPr lang="en-US" sz="2133">
              <a:solidFill>
                <a:prstClr val="black"/>
              </a:solidFill>
            </a:endParaRPr>
          </a:p>
        </p:txBody>
      </p:sp>
      <p:sp>
        <p:nvSpPr>
          <p:cNvPr id="5" name="Footer Placeholder 4"/>
          <p:cNvSpPr>
            <a:spLocks noGrp="1"/>
          </p:cNvSpPr>
          <p:nvPr>
            <p:ph type="ftr" sz="quarter" idx="11"/>
          </p:nvPr>
        </p:nvSpPr>
        <p:spPr>
          <a:xfrm>
            <a:off x="4165600" y="6356356"/>
            <a:ext cx="3860800" cy="365125"/>
          </a:xfrm>
          <a:prstGeom prst="rect">
            <a:avLst/>
          </a:prstGeom>
        </p:spPr>
        <p:txBody>
          <a:bodyPr lIns="34247" tIns="17120" rIns="34247" bIns="17120"/>
          <a:lstStyle/>
          <a:p>
            <a:pPr defTabSz="1086632"/>
            <a:endParaRPr lang="en-US" sz="2133">
              <a:solidFill>
                <a:prstClr val="black"/>
              </a:solidFill>
            </a:endParaRPr>
          </a:p>
        </p:txBody>
      </p:sp>
      <p:sp>
        <p:nvSpPr>
          <p:cNvPr id="6" name="Slide Number Placeholder 5"/>
          <p:cNvSpPr>
            <a:spLocks noGrp="1"/>
          </p:cNvSpPr>
          <p:nvPr>
            <p:ph type="sldNum" sz="quarter" idx="12"/>
          </p:nvPr>
        </p:nvSpPr>
        <p:spPr>
          <a:xfrm>
            <a:off x="8737600" y="6356356"/>
            <a:ext cx="2844800" cy="365125"/>
          </a:xfrm>
          <a:prstGeom prst="rect">
            <a:avLst/>
          </a:prstGeom>
        </p:spPr>
        <p:txBody>
          <a:bodyPr lIns="34247" tIns="17120" rIns="34247" bIns="17120"/>
          <a:lstStyle/>
          <a:p>
            <a:pPr defTabSz="1086632"/>
            <a:fld id="{E9E3A461-C528-4C33-83FA-271D1850C3B5}"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4941886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081486" y="0"/>
            <a:ext cx="6110514" cy="4582886"/>
          </a:xfrm>
          <a:prstGeom prst="rect">
            <a:avLst/>
          </a:prstGeom>
        </p:spPr>
      </p:pic>
    </p:spTree>
    <p:extLst>
      <p:ext uri="{BB962C8B-B14F-4D97-AF65-F5344CB8AC3E}">
        <p14:creationId xmlns:p14="http://schemas.microsoft.com/office/powerpoint/2010/main" val="1069351970"/>
      </p:ext>
    </p:extLst>
  </p:cSld>
  <p:clrMapOvr>
    <a:masterClrMapping/>
  </p:clrMapOvr>
  <mc:AlternateContent xmlns:mc="http://schemas.openxmlformats.org/markup-compatibility/2006" xmlns:p14="http://schemas.microsoft.com/office/powerpoint/2010/main">
    <mc:Choice Requires="p14">
      <p:transition spd="slow" p14:dur="900" advClick="0" advTm="5000">
        <p14:warp dir="in"/>
      </p:transition>
    </mc:Choice>
    <mc:Fallback xmlns="">
      <p:transition spd="slow" advClick="0" advTm="5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2836848"/>
      </p:ext>
    </p:extLst>
  </p:cSld>
  <p:clrMapOvr>
    <a:masterClrMapping/>
  </p:clrMapOvr>
  <mc:AlternateContent xmlns:mc="http://schemas.openxmlformats.org/markup-compatibility/2006" xmlns:p14="http://schemas.microsoft.com/office/powerpoint/2010/main">
    <mc:Choice Requires="p14">
      <p:transition spd="slow" p14:dur="1600" advClick="0" advTm="5000">
        <p14:prism isInverted="1"/>
      </p:transition>
    </mc:Choice>
    <mc:Fallback xmlns="">
      <p:transition spd="slow" advClick="0" advTm="5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130349"/>
      </p:ext>
    </p:extLst>
  </p:cSld>
  <p:clrMapOvr>
    <a:masterClrMapping/>
  </p:clrMapOvr>
  <mc:AlternateContent xmlns:mc="http://schemas.openxmlformats.org/markup-compatibility/2006" xmlns:p14="http://schemas.microsoft.com/office/powerpoint/2010/main">
    <mc:Choice Requires="p14">
      <p:transition spd="slow" p14:dur="1250" advClick="0" advTm="5000">
        <p14:switch dir="r"/>
      </p:transition>
    </mc:Choice>
    <mc:Fallback xmlns="">
      <p:transition spd="slow" advClick="0" advTm="5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46094270"/>
      </p:ext>
    </p:extLst>
  </p:cSld>
  <p:clrMapOvr>
    <a:masterClrMapping/>
  </p:clrMapOvr>
  <mc:AlternateContent xmlns:mc="http://schemas.openxmlformats.org/markup-compatibility/2006" xmlns:p14="http://schemas.microsoft.com/office/powerpoint/2010/main">
    <mc:Choice Requires="p14">
      <p:transition spd="slow" p14:dur="1250" advClick="0" advTm="5000">
        <p14:flip dir="r"/>
      </p:transition>
    </mc:Choice>
    <mc:Fallback xmlns="">
      <p:transition spd="slow" advClick="0" advTm="5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567873"/>
      </p:ext>
    </p:extLst>
  </p:cSld>
  <p:clrMapOvr>
    <a:masterClrMapping/>
  </p:clrMapOvr>
  <mc:AlternateContent xmlns:mc="http://schemas.openxmlformats.org/markup-compatibility/2006" xmlns:p14="http://schemas.microsoft.com/office/powerpoint/2010/main">
    <mc:Choice Requires="p14">
      <p:transition spd="slow" p14:dur="1600" advClick="0" advTm="5000">
        <p14:gallery dir="l"/>
      </p:transition>
    </mc:Choice>
    <mc:Fallback xmlns="">
      <p:transition spd="slow" advClick="0" advTm="5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a:srcRect l="31084"/>
          <a:stretch>
            <a:fillRect/>
          </a:stretch>
        </p:blipFill>
        <p:spPr>
          <a:xfrm>
            <a:off x="0" y="-446"/>
            <a:ext cx="12192777" cy="6858594"/>
          </a:xfrm>
          <a:prstGeom prst="rect">
            <a:avLst/>
          </a:prstGeom>
        </p:spPr>
      </p:pic>
      <p:pic>
        <p:nvPicPr>
          <p:cNvPr id="3" name="图片 2"/>
          <p:cNvPicPr>
            <a:picLocks noChangeAspect="1"/>
          </p:cNvPicPr>
          <p:nvPr userDrawn="1"/>
        </p:nvPicPr>
        <p:blipFill rotWithShape="1">
          <a:blip r:embed="rId3" cstate="screen">
            <a:extLst>
              <a:ext uri="{28A0092B-C50C-407E-A947-70E740481C1C}">
                <a14:useLocalDpi xmlns:a14="http://schemas.microsoft.com/office/drawing/2010/main" val="0"/>
              </a:ext>
            </a:extLst>
          </a:blip>
          <a:srcRect l="53939" t="53340" b="5390"/>
          <a:stretch>
            <a:fillRect/>
          </a:stretch>
        </p:blipFill>
        <p:spPr>
          <a:xfrm flipH="1">
            <a:off x="0" y="-446"/>
            <a:ext cx="4221938" cy="7039875"/>
          </a:xfrm>
          <a:prstGeom prst="rect">
            <a:avLst/>
          </a:prstGeom>
        </p:spPr>
      </p:pic>
      <p:pic>
        <p:nvPicPr>
          <p:cNvPr id="4" name="图片 3"/>
          <p:cNvPicPr>
            <a:picLocks noChangeAspect="1"/>
          </p:cNvPicPr>
          <p:nvPr userDrawn="1"/>
        </p:nvPicPr>
        <p:blipFill rotWithShape="1">
          <a:blip r:embed="rId4" cstate="screen">
            <a:extLst>
              <a:ext uri="{28A0092B-C50C-407E-A947-70E740481C1C}">
                <a14:useLocalDpi xmlns:a14="http://schemas.microsoft.com/office/drawing/2010/main" val="0"/>
              </a:ext>
            </a:extLst>
          </a:blip>
          <a:srcRect l="32860" t="71323" b="7090"/>
          <a:stretch>
            <a:fillRect/>
          </a:stretch>
        </p:blipFill>
        <p:spPr>
          <a:xfrm>
            <a:off x="8519884" y="3236685"/>
            <a:ext cx="3849055" cy="3712103"/>
          </a:xfrm>
          <a:prstGeom prst="rect">
            <a:avLst/>
          </a:prstGeom>
        </p:spPr>
      </p:pic>
    </p:spTree>
    <p:extLst>
      <p:ext uri="{BB962C8B-B14F-4D97-AF65-F5344CB8AC3E}">
        <p14:creationId xmlns:p14="http://schemas.microsoft.com/office/powerpoint/2010/main" val="2688257737"/>
      </p:ext>
    </p:extLst>
  </p:cSld>
  <p:clrMapOvr>
    <a:masterClrMapping/>
  </p:clrMapOvr>
  <mc:AlternateContent xmlns:mc="http://schemas.openxmlformats.org/markup-compatibility/2006" xmlns:p14="http://schemas.microsoft.com/office/powerpoint/2010/main">
    <mc:Choice Requires="p14">
      <p:transition spd="slow" p14:dur="1600" advClick="0" advTm="5000">
        <p:blinds dir="vert"/>
      </p:transition>
    </mc:Choice>
    <mc:Fallback xmlns="">
      <p:transition spd="slow" advClick="0" advTm="500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20"/>
            <a:ext cx="12192000" cy="6852181"/>
          </a:xfrm>
          <a:prstGeom prst="rect">
            <a:avLst/>
          </a:prstGeom>
        </p:spPr>
      </p:pic>
      <p:sp>
        <p:nvSpPr>
          <p:cNvPr id="3" name="矩形 2"/>
          <p:cNvSpPr/>
          <p:nvPr userDrawn="1"/>
        </p:nvSpPr>
        <p:spPr>
          <a:xfrm>
            <a:off x="414184" y="423264"/>
            <a:ext cx="11363632" cy="6017293"/>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914332"/>
            <a:endParaRPr lang="zh-CN" altLang="en-US" sz="1867">
              <a:solidFill>
                <a:prstClr val="white"/>
              </a:solidFill>
            </a:endParaRPr>
          </a:p>
        </p:txBody>
      </p:sp>
    </p:spTree>
    <p:extLst>
      <p:ext uri="{BB962C8B-B14F-4D97-AF65-F5344CB8AC3E}">
        <p14:creationId xmlns:p14="http://schemas.microsoft.com/office/powerpoint/2010/main" val="3410343924"/>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20"/>
            <a:ext cx="12192000" cy="6852181"/>
          </a:xfrm>
          <a:prstGeom prst="rect">
            <a:avLst/>
          </a:prstGeom>
        </p:spPr>
      </p:pic>
      <p:sp>
        <p:nvSpPr>
          <p:cNvPr id="4" name="矩形 3"/>
          <p:cNvSpPr/>
          <p:nvPr userDrawn="1"/>
        </p:nvSpPr>
        <p:spPr>
          <a:xfrm>
            <a:off x="414184" y="423264"/>
            <a:ext cx="11363632" cy="6017293"/>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914332"/>
            <a:endParaRPr lang="zh-CN" altLang="en-US" sz="1867">
              <a:solidFill>
                <a:prstClr val="white"/>
              </a:solidFill>
            </a:endParaRPr>
          </a:p>
        </p:txBody>
      </p:sp>
      <p:sp>
        <p:nvSpPr>
          <p:cNvPr id="19" name="Picture Placeholder 7"/>
          <p:cNvSpPr>
            <a:spLocks noGrp="1"/>
          </p:cNvSpPr>
          <p:nvPr>
            <p:ph type="pic" sz="quarter" idx="12"/>
          </p:nvPr>
        </p:nvSpPr>
        <p:spPr>
          <a:xfrm>
            <a:off x="450018" y="1451085"/>
            <a:ext cx="11332551" cy="364648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1600">
                <a:solidFill>
                  <a:schemeClr val="tx1">
                    <a:lumMod val="85000"/>
                    <a:lumOff val="15000"/>
                  </a:schemeClr>
                </a:solidFill>
                <a:latin typeface="+mj-lt"/>
              </a:defRPr>
            </a:lvl1pPr>
          </a:lstStyle>
          <a:p>
            <a:pPr marL="0" lvl="0" algn="ctr"/>
            <a:endParaRPr lang="en-US"/>
          </a:p>
        </p:txBody>
      </p:sp>
    </p:spTree>
    <p:extLst>
      <p:ext uri="{BB962C8B-B14F-4D97-AF65-F5344CB8AC3E}">
        <p14:creationId xmlns:p14="http://schemas.microsoft.com/office/powerpoint/2010/main" val="121553802"/>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20"/>
            <a:ext cx="12192000" cy="6852181"/>
          </a:xfrm>
          <a:prstGeom prst="rect">
            <a:avLst/>
          </a:prstGeom>
        </p:spPr>
      </p:pic>
      <p:sp>
        <p:nvSpPr>
          <p:cNvPr id="12" name="矩形 11"/>
          <p:cNvSpPr/>
          <p:nvPr userDrawn="1"/>
        </p:nvSpPr>
        <p:spPr>
          <a:xfrm>
            <a:off x="414184" y="423264"/>
            <a:ext cx="11363632" cy="6017293"/>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914332"/>
            <a:endParaRPr lang="zh-CN" altLang="en-US" sz="1867">
              <a:solidFill>
                <a:prstClr val="white"/>
              </a:solidFill>
            </a:endParaRPr>
          </a:p>
        </p:txBody>
      </p:sp>
      <p:sp>
        <p:nvSpPr>
          <p:cNvPr id="21" name="Picture Placeholder 7"/>
          <p:cNvSpPr>
            <a:spLocks noGrp="1"/>
          </p:cNvSpPr>
          <p:nvPr>
            <p:ph type="pic" sz="quarter" idx="12"/>
          </p:nvPr>
        </p:nvSpPr>
        <p:spPr>
          <a:xfrm>
            <a:off x="6561947" y="1041341"/>
            <a:ext cx="2449031" cy="27282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1600">
                <a:solidFill>
                  <a:schemeClr val="tx1">
                    <a:lumMod val="85000"/>
                    <a:lumOff val="15000"/>
                  </a:schemeClr>
                </a:solidFill>
                <a:latin typeface="+mj-lt"/>
              </a:defRPr>
            </a:lvl1pPr>
          </a:lstStyle>
          <a:p>
            <a:pPr marL="0" lvl="0" algn="ctr"/>
            <a:endParaRPr lang="en-US"/>
          </a:p>
        </p:txBody>
      </p:sp>
      <p:sp>
        <p:nvSpPr>
          <p:cNvPr id="22" name="Picture Placeholder 7"/>
          <p:cNvSpPr>
            <a:spLocks noGrp="1"/>
          </p:cNvSpPr>
          <p:nvPr>
            <p:ph type="pic" sz="quarter" idx="13"/>
          </p:nvPr>
        </p:nvSpPr>
        <p:spPr>
          <a:xfrm>
            <a:off x="9099875" y="3104041"/>
            <a:ext cx="2449031" cy="335875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1600">
                <a:solidFill>
                  <a:schemeClr val="tx1">
                    <a:lumMod val="85000"/>
                    <a:lumOff val="15000"/>
                  </a:schemeClr>
                </a:solidFill>
                <a:latin typeface="+mj-lt"/>
              </a:defRPr>
            </a:lvl1pPr>
          </a:lstStyle>
          <a:p>
            <a:pPr marL="0" lvl="0" algn="ctr"/>
            <a:endParaRPr lang="en-US"/>
          </a:p>
        </p:txBody>
      </p:sp>
      <p:sp>
        <p:nvSpPr>
          <p:cNvPr id="23" name="Picture Placeholder 7"/>
          <p:cNvSpPr>
            <a:spLocks noGrp="1"/>
          </p:cNvSpPr>
          <p:nvPr>
            <p:ph type="pic" sz="quarter" idx="14"/>
          </p:nvPr>
        </p:nvSpPr>
        <p:spPr>
          <a:xfrm>
            <a:off x="9099875" y="1036736"/>
            <a:ext cx="2449031" cy="1964408"/>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1600">
                <a:solidFill>
                  <a:schemeClr val="tx1">
                    <a:lumMod val="85000"/>
                    <a:lumOff val="15000"/>
                  </a:schemeClr>
                </a:solidFill>
                <a:latin typeface="+mj-lt"/>
              </a:defRPr>
            </a:lvl1pPr>
          </a:lstStyle>
          <a:p>
            <a:pPr marL="0" lvl="0" algn="ctr"/>
            <a:endParaRPr lang="en-US"/>
          </a:p>
        </p:txBody>
      </p:sp>
      <p:sp>
        <p:nvSpPr>
          <p:cNvPr id="24" name="Picture Placeholder 7"/>
          <p:cNvSpPr>
            <a:spLocks noGrp="1"/>
          </p:cNvSpPr>
          <p:nvPr>
            <p:ph type="pic" sz="quarter" idx="15"/>
          </p:nvPr>
        </p:nvSpPr>
        <p:spPr>
          <a:xfrm>
            <a:off x="6561947" y="3881535"/>
            <a:ext cx="2449031" cy="258125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1600">
                <a:solidFill>
                  <a:schemeClr val="tx1">
                    <a:lumMod val="85000"/>
                    <a:lumOff val="15000"/>
                  </a:schemeClr>
                </a:solidFill>
                <a:latin typeface="+mj-lt"/>
              </a:defRPr>
            </a:lvl1pPr>
          </a:lstStyle>
          <a:p>
            <a:pPr marL="0" lvl="0" algn="ctr"/>
            <a:endParaRPr lang="en-US"/>
          </a:p>
        </p:txBody>
      </p:sp>
    </p:spTree>
    <p:extLst>
      <p:ext uri="{BB962C8B-B14F-4D97-AF65-F5344CB8AC3E}">
        <p14:creationId xmlns:p14="http://schemas.microsoft.com/office/powerpoint/2010/main" val="373900396"/>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20"/>
            <a:ext cx="12192000" cy="6852181"/>
          </a:xfrm>
          <a:prstGeom prst="rect">
            <a:avLst/>
          </a:prstGeom>
        </p:spPr>
      </p:pic>
      <p:sp>
        <p:nvSpPr>
          <p:cNvPr id="7" name="矩形 6"/>
          <p:cNvSpPr/>
          <p:nvPr userDrawn="1"/>
        </p:nvSpPr>
        <p:spPr>
          <a:xfrm>
            <a:off x="414184" y="423264"/>
            <a:ext cx="11363632" cy="6017293"/>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914332"/>
            <a:endParaRPr lang="zh-CN" altLang="en-US" sz="1867">
              <a:solidFill>
                <a:prstClr val="white"/>
              </a:solidFill>
            </a:endParaRPr>
          </a:p>
        </p:txBody>
      </p:sp>
      <p:sp>
        <p:nvSpPr>
          <p:cNvPr id="19" name="Picture Placeholder 7"/>
          <p:cNvSpPr>
            <a:spLocks noGrp="1"/>
          </p:cNvSpPr>
          <p:nvPr>
            <p:ph type="pic" sz="quarter" idx="12"/>
          </p:nvPr>
        </p:nvSpPr>
        <p:spPr>
          <a:xfrm>
            <a:off x="1123225" y="1924638"/>
            <a:ext cx="2449031" cy="27282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1600">
                <a:solidFill>
                  <a:schemeClr val="tx1">
                    <a:lumMod val="85000"/>
                    <a:lumOff val="15000"/>
                  </a:schemeClr>
                </a:solidFill>
                <a:latin typeface="+mj-lt"/>
              </a:defRPr>
            </a:lvl1pPr>
          </a:lstStyle>
          <a:p>
            <a:pPr marL="0" lvl="0" algn="ctr"/>
            <a:endParaRPr lang="en-US"/>
          </a:p>
        </p:txBody>
      </p:sp>
      <p:sp>
        <p:nvSpPr>
          <p:cNvPr id="20" name="Picture Placeholder 7"/>
          <p:cNvSpPr>
            <a:spLocks noGrp="1"/>
          </p:cNvSpPr>
          <p:nvPr>
            <p:ph type="pic" sz="quarter" idx="13"/>
          </p:nvPr>
        </p:nvSpPr>
        <p:spPr>
          <a:xfrm>
            <a:off x="3698442" y="1924638"/>
            <a:ext cx="2449031" cy="27282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1600">
                <a:solidFill>
                  <a:schemeClr val="tx1">
                    <a:lumMod val="85000"/>
                    <a:lumOff val="15000"/>
                  </a:schemeClr>
                </a:solidFill>
                <a:latin typeface="+mj-lt"/>
              </a:defRPr>
            </a:lvl1pPr>
          </a:lstStyle>
          <a:p>
            <a:pPr marL="0" lvl="0" algn="ctr"/>
            <a:endParaRPr lang="en-US"/>
          </a:p>
        </p:txBody>
      </p:sp>
      <p:sp>
        <p:nvSpPr>
          <p:cNvPr id="25" name="Picture Placeholder 7"/>
          <p:cNvSpPr>
            <a:spLocks noGrp="1"/>
          </p:cNvSpPr>
          <p:nvPr>
            <p:ph type="pic" sz="quarter" idx="14"/>
          </p:nvPr>
        </p:nvSpPr>
        <p:spPr>
          <a:xfrm>
            <a:off x="6273659" y="1924638"/>
            <a:ext cx="2449031" cy="27282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1600">
                <a:solidFill>
                  <a:schemeClr val="tx1">
                    <a:lumMod val="85000"/>
                    <a:lumOff val="15000"/>
                  </a:schemeClr>
                </a:solidFill>
                <a:latin typeface="+mj-lt"/>
              </a:defRPr>
            </a:lvl1pPr>
          </a:lstStyle>
          <a:p>
            <a:pPr marL="0" lvl="0" algn="ctr"/>
            <a:endParaRPr lang="en-US"/>
          </a:p>
        </p:txBody>
      </p:sp>
      <p:sp>
        <p:nvSpPr>
          <p:cNvPr id="26" name="Picture Placeholder 7"/>
          <p:cNvSpPr>
            <a:spLocks noGrp="1"/>
          </p:cNvSpPr>
          <p:nvPr>
            <p:ph type="pic" sz="quarter" idx="15"/>
          </p:nvPr>
        </p:nvSpPr>
        <p:spPr>
          <a:xfrm>
            <a:off x="8848877" y="1924637"/>
            <a:ext cx="2449031" cy="2728231"/>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lvl1pPr>
              <a:defRPr lang="en-US" sz="1600">
                <a:solidFill>
                  <a:schemeClr val="tx1">
                    <a:lumMod val="85000"/>
                    <a:lumOff val="15000"/>
                  </a:schemeClr>
                </a:solidFill>
                <a:latin typeface="+mj-lt"/>
              </a:defRPr>
            </a:lvl1pPr>
          </a:lstStyle>
          <a:p>
            <a:pPr marL="0" lvl="0" algn="ctr"/>
            <a:endParaRPr lang="en-US"/>
          </a:p>
        </p:txBody>
      </p:sp>
    </p:spTree>
    <p:extLst>
      <p:ext uri="{BB962C8B-B14F-4D97-AF65-F5344CB8AC3E}">
        <p14:creationId xmlns:p14="http://schemas.microsoft.com/office/powerpoint/2010/main" val="4089083758"/>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609600" y="292103"/>
            <a:ext cx="10972800" cy="138430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609600" y="1905000"/>
            <a:ext cx="10972800" cy="41148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609600" y="6245225"/>
            <a:ext cx="2844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5" name="Rectangle 5"/>
          <p:cNvSpPr>
            <a:spLocks noGrp="1" noChangeArrowheads="1"/>
          </p:cNvSpPr>
          <p:nvPr>
            <p:ph type="ftr" sz="quarter" idx="11"/>
          </p:nvPr>
        </p:nvSpPr>
        <p:spPr>
          <a:xfrm>
            <a:off x="4165600" y="6245225"/>
            <a:ext cx="3860800" cy="476251"/>
          </a:xfrm>
          <a:prstGeom prst="rect">
            <a:avLst/>
          </a:prstGeom>
        </p:spPr>
        <p:txBody>
          <a:bodyPr lIns="81520" tIns="40760" rIns="81520" bIns="40760"/>
          <a:lstStyle>
            <a:lvl1pPr>
              <a:defRPr/>
            </a:lvl1pPr>
          </a:lstStyle>
          <a:p>
            <a:pPr defTabSz="1086632">
              <a:defRPr/>
            </a:pPr>
            <a:endParaRPr lang="en-US" sz="2133">
              <a:solidFill>
                <a:prstClr val="black"/>
              </a:solidFill>
            </a:endParaRPr>
          </a:p>
        </p:txBody>
      </p:sp>
      <p:sp>
        <p:nvSpPr>
          <p:cNvPr id="6" name="Rectangle 6"/>
          <p:cNvSpPr>
            <a:spLocks noGrp="1" noChangeArrowheads="1"/>
          </p:cNvSpPr>
          <p:nvPr>
            <p:ph type="sldNum" sz="quarter" idx="12"/>
          </p:nvPr>
        </p:nvSpPr>
        <p:spPr>
          <a:xfrm>
            <a:off x="8737600" y="6245225"/>
            <a:ext cx="2844800" cy="476251"/>
          </a:xfrm>
          <a:prstGeom prst="rect">
            <a:avLst/>
          </a:prstGeom>
        </p:spPr>
        <p:txBody>
          <a:bodyPr lIns="81520" tIns="40760" rIns="81520" bIns="40760"/>
          <a:lstStyle>
            <a:lvl1pPr>
              <a:defRPr/>
            </a:lvl1pPr>
          </a:lstStyle>
          <a:p>
            <a:pPr defTabSz="1086632">
              <a:defRPr/>
            </a:pPr>
            <a:fld id="{E979D15E-7C97-46BA-A533-0FCFA23F6052}" type="slidenum">
              <a:rPr lang="en-US" sz="2133" smtClean="0">
                <a:solidFill>
                  <a:prstClr val="black"/>
                </a:solidFill>
              </a:rPr>
              <a:pPr defTabSz="1086632">
                <a:defRPr/>
              </a:pPr>
              <a:t>‹#›</a:t>
            </a:fld>
            <a:endParaRPr lang="en-US" sz="2133">
              <a:solidFill>
                <a:prstClr val="black"/>
              </a:solidFill>
            </a:endParaRPr>
          </a:p>
        </p:txBody>
      </p:sp>
    </p:spTree>
    <p:extLst>
      <p:ext uri="{BB962C8B-B14F-4D97-AF65-F5344CB8AC3E}">
        <p14:creationId xmlns:p14="http://schemas.microsoft.com/office/powerpoint/2010/main" val="34714585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20"/>
            <a:ext cx="12192000" cy="6852181"/>
          </a:xfrm>
          <a:prstGeom prst="rect">
            <a:avLst/>
          </a:prstGeom>
        </p:spPr>
      </p:pic>
      <p:sp>
        <p:nvSpPr>
          <p:cNvPr id="3" name="矩形 2"/>
          <p:cNvSpPr/>
          <p:nvPr userDrawn="1"/>
        </p:nvSpPr>
        <p:spPr>
          <a:xfrm>
            <a:off x="414184" y="423264"/>
            <a:ext cx="11363632" cy="6017293"/>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914332"/>
            <a:endParaRPr lang="zh-CN" altLang="en-US" sz="1867">
              <a:solidFill>
                <a:prstClr val="white"/>
              </a:solidFill>
            </a:endParaRPr>
          </a:p>
        </p:txBody>
      </p:sp>
    </p:spTree>
    <p:extLst>
      <p:ext uri="{BB962C8B-B14F-4D97-AF65-F5344CB8AC3E}">
        <p14:creationId xmlns:p14="http://schemas.microsoft.com/office/powerpoint/2010/main" val="1727673583"/>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20"/>
            <a:ext cx="12192000" cy="6852181"/>
          </a:xfrm>
          <a:prstGeom prst="rect">
            <a:avLst/>
          </a:prstGeom>
        </p:spPr>
      </p:pic>
      <p:sp>
        <p:nvSpPr>
          <p:cNvPr id="3" name="矩形 2"/>
          <p:cNvSpPr/>
          <p:nvPr userDrawn="1"/>
        </p:nvSpPr>
        <p:spPr>
          <a:xfrm>
            <a:off x="414184" y="423264"/>
            <a:ext cx="11363632" cy="6017293"/>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914332"/>
            <a:endParaRPr lang="zh-CN" altLang="en-US" sz="1867">
              <a:solidFill>
                <a:prstClr val="white"/>
              </a:solidFill>
            </a:endParaRPr>
          </a:p>
        </p:txBody>
      </p:sp>
    </p:spTree>
    <p:extLst>
      <p:ext uri="{BB962C8B-B14F-4D97-AF65-F5344CB8AC3E}">
        <p14:creationId xmlns:p14="http://schemas.microsoft.com/office/powerpoint/2010/main" val="3958276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4 Team Subtitle 2">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5820"/>
            <a:ext cx="12192000" cy="6852181"/>
          </a:xfrm>
          <a:prstGeom prst="rect">
            <a:avLst/>
          </a:prstGeom>
        </p:spPr>
      </p:pic>
      <p:sp>
        <p:nvSpPr>
          <p:cNvPr id="13" name="矩形 12"/>
          <p:cNvSpPr/>
          <p:nvPr userDrawn="1"/>
        </p:nvSpPr>
        <p:spPr>
          <a:xfrm>
            <a:off x="414184" y="423264"/>
            <a:ext cx="11363632" cy="6017293"/>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21915" tIns="60957" rIns="121915" bIns="60957" rtlCol="0" anchor="ctr"/>
          <a:lstStyle/>
          <a:p>
            <a:pPr algn="ctr" defTabSz="914332"/>
            <a:endParaRPr lang="zh-CN" altLang="en-US" sz="1867">
              <a:solidFill>
                <a:prstClr val="white"/>
              </a:solidFill>
            </a:endParaRPr>
          </a:p>
        </p:txBody>
      </p:sp>
      <p:sp>
        <p:nvSpPr>
          <p:cNvPr id="2" name="Title 1"/>
          <p:cNvSpPr>
            <a:spLocks noGrp="1"/>
          </p:cNvSpPr>
          <p:nvPr>
            <p:ph type="title"/>
          </p:nvPr>
        </p:nvSpPr>
        <p:spPr>
          <a:xfrm>
            <a:off x="914400" y="279965"/>
            <a:ext cx="10363200" cy="817561"/>
          </a:xfrm>
          <a:prstGeom prst="rect">
            <a:avLst/>
          </a:prstGeom>
        </p:spPr>
        <p:txBody>
          <a:bodyPr lIns="91436" tIns="45718" rIns="91436" bIns="45718"/>
          <a:lstStyle/>
          <a:p>
            <a:r>
              <a:rPr lang="en-US"/>
              <a:t>Click to edit Master title style</a:t>
            </a:r>
          </a:p>
        </p:txBody>
      </p:sp>
      <p:sp>
        <p:nvSpPr>
          <p:cNvPr id="4" name="Picture Placeholder 3"/>
          <p:cNvSpPr>
            <a:spLocks noGrp="1"/>
          </p:cNvSpPr>
          <p:nvPr>
            <p:ph type="pic" sz="quarter" idx="10"/>
          </p:nvPr>
        </p:nvSpPr>
        <p:spPr>
          <a:xfrm>
            <a:off x="1221603" y="1639791"/>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lIns="91436" tIns="45718" rIns="91436" bIns="45718" anchor="ctr" anchorCtr="0">
            <a:normAutofit/>
          </a:bodyPr>
          <a:lstStyle>
            <a:lvl1pPr marL="0" indent="0" algn="ctr">
              <a:buNone/>
              <a:defRPr sz="1067"/>
            </a:lvl1pPr>
          </a:lstStyle>
          <a:p>
            <a:endParaRPr lang="en-US" dirty="0"/>
          </a:p>
        </p:txBody>
      </p:sp>
      <p:sp>
        <p:nvSpPr>
          <p:cNvPr id="14" name="Content Placeholder 13"/>
          <p:cNvSpPr>
            <a:spLocks noGrp="1"/>
          </p:cNvSpPr>
          <p:nvPr>
            <p:ph sz="quarter" idx="18" hasCustomPrompt="1"/>
          </p:nvPr>
        </p:nvSpPr>
        <p:spPr>
          <a:xfrm>
            <a:off x="719255" y="3256992"/>
            <a:ext cx="2403956" cy="2403219"/>
          </a:xfrm>
          <a:prstGeom prst="rect">
            <a:avLst/>
          </a:prstGeom>
        </p:spPr>
        <p:txBody>
          <a:bodyPr lIns="91436" tIns="45718" rIns="91436" bIns="45718">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67" i="1"/>
            </a:lvl2pPr>
            <a:lvl3pPr marL="0" indent="0" algn="ctr">
              <a:buNone/>
              <a:defRPr sz="1467"/>
            </a:lvl3pPr>
            <a:lvl4pPr marL="514314" indent="-171438">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4025467" y="1639791"/>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lIns="91436" tIns="45718" rIns="91436" bIns="45718" anchor="ctr" anchorCtr="0">
            <a:normAutofit/>
          </a:bodyPr>
          <a:lstStyle>
            <a:lvl1pPr marL="0" indent="0" algn="ctr">
              <a:buNone/>
              <a:defRPr sz="1067"/>
            </a:lvl1pPr>
          </a:lstStyle>
          <a:p>
            <a:endParaRPr lang="en-US" dirty="0"/>
          </a:p>
        </p:txBody>
      </p:sp>
      <p:sp>
        <p:nvSpPr>
          <p:cNvPr id="28" name="Content Placeholder 13"/>
          <p:cNvSpPr>
            <a:spLocks noGrp="1"/>
          </p:cNvSpPr>
          <p:nvPr>
            <p:ph sz="quarter" idx="20" hasCustomPrompt="1"/>
          </p:nvPr>
        </p:nvSpPr>
        <p:spPr>
          <a:xfrm>
            <a:off x="3523119" y="3256992"/>
            <a:ext cx="2403956" cy="2403219"/>
          </a:xfrm>
          <a:prstGeom prst="rect">
            <a:avLst/>
          </a:prstGeom>
        </p:spPr>
        <p:txBody>
          <a:bodyPr lIns="91436" tIns="45718" rIns="91436" bIns="45718">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67" i="1"/>
            </a:lvl2pPr>
            <a:lvl3pPr marL="0" indent="0" algn="ctr">
              <a:buNone/>
              <a:defRPr sz="1467"/>
            </a:lvl3pPr>
            <a:lvl4pPr marL="514314" indent="-171438">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6829327" y="1639791"/>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lIns="91436" tIns="45718" rIns="91436" bIns="45718" anchor="ctr" anchorCtr="0">
            <a:normAutofit/>
          </a:bodyPr>
          <a:lstStyle>
            <a:lvl1pPr marL="0" indent="0" algn="ctr">
              <a:buNone/>
              <a:defRPr sz="1067"/>
            </a:lvl1pPr>
          </a:lstStyle>
          <a:p>
            <a:endParaRPr lang="en-US" dirty="0"/>
          </a:p>
        </p:txBody>
      </p:sp>
      <p:sp>
        <p:nvSpPr>
          <p:cNvPr id="30" name="Content Placeholder 13"/>
          <p:cNvSpPr>
            <a:spLocks noGrp="1"/>
          </p:cNvSpPr>
          <p:nvPr>
            <p:ph sz="quarter" idx="22" hasCustomPrompt="1"/>
          </p:nvPr>
        </p:nvSpPr>
        <p:spPr>
          <a:xfrm>
            <a:off x="6326979" y="3256992"/>
            <a:ext cx="2403956" cy="2403219"/>
          </a:xfrm>
          <a:prstGeom prst="rect">
            <a:avLst/>
          </a:prstGeom>
        </p:spPr>
        <p:txBody>
          <a:bodyPr lIns="91436" tIns="45718" rIns="91436" bIns="45718">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67" i="1"/>
            </a:lvl2pPr>
            <a:lvl3pPr marL="0" indent="0" algn="ctr">
              <a:buNone/>
              <a:defRPr sz="1467"/>
            </a:lvl3pPr>
            <a:lvl4pPr marL="514314" indent="-171438">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914400" y="933451"/>
            <a:ext cx="10363200" cy="406400"/>
          </a:xfrm>
          <a:prstGeom prst="rect">
            <a:avLst/>
          </a:prstGeom>
        </p:spPr>
        <p:txBody>
          <a:bodyPr lIns="91436" tIns="45718" rIns="91436" bIns="45718">
            <a:normAutofit/>
          </a:bodyPr>
          <a:lstStyle>
            <a:lvl1pPr marL="0" indent="0" algn="ctr">
              <a:lnSpc>
                <a:spcPct val="86000"/>
              </a:lnSpc>
              <a:spcBef>
                <a:spcPts val="0"/>
              </a:spcBef>
              <a:buNone/>
              <a:defRPr sz="1867" baseline="0"/>
            </a:lvl1pPr>
          </a:lstStyle>
          <a:p>
            <a:pPr lvl="0"/>
            <a:r>
              <a:rPr lang="en-US" dirty="0"/>
              <a:t>Click here to edit subtitle</a:t>
            </a:r>
          </a:p>
        </p:txBody>
      </p:sp>
      <p:sp>
        <p:nvSpPr>
          <p:cNvPr id="10" name="Picture Placeholder 3"/>
          <p:cNvSpPr>
            <a:spLocks noGrp="1"/>
          </p:cNvSpPr>
          <p:nvPr>
            <p:ph type="pic" sz="quarter" idx="42"/>
          </p:nvPr>
        </p:nvSpPr>
        <p:spPr>
          <a:xfrm>
            <a:off x="9633191" y="1639791"/>
            <a:ext cx="1399260" cy="1399260"/>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lIns="91436" tIns="45718" rIns="91436" bIns="45718" anchor="ctr" anchorCtr="0">
            <a:normAutofit/>
          </a:bodyPr>
          <a:lstStyle>
            <a:lvl1pPr marL="0" indent="0" algn="ctr">
              <a:buNone/>
              <a:defRPr sz="1067"/>
            </a:lvl1pPr>
          </a:lstStyle>
          <a:p>
            <a:endParaRPr lang="en-US" dirty="0"/>
          </a:p>
        </p:txBody>
      </p:sp>
      <p:sp>
        <p:nvSpPr>
          <p:cNvPr id="11" name="Content Placeholder 13"/>
          <p:cNvSpPr>
            <a:spLocks noGrp="1"/>
          </p:cNvSpPr>
          <p:nvPr>
            <p:ph sz="quarter" idx="43" hasCustomPrompt="1"/>
          </p:nvPr>
        </p:nvSpPr>
        <p:spPr>
          <a:xfrm>
            <a:off x="9130843" y="3256992"/>
            <a:ext cx="2403956" cy="2403219"/>
          </a:xfrm>
          <a:prstGeom prst="rect">
            <a:avLst/>
          </a:prstGeom>
        </p:spPr>
        <p:txBody>
          <a:bodyPr lIns="91436" tIns="45718" rIns="91436" bIns="45718">
            <a:normAutofit/>
          </a:bodyPr>
          <a:lstStyle>
            <a:lvl1pPr marL="0" indent="0" algn="ctr">
              <a:lnSpc>
                <a:spcPct val="80000"/>
              </a:lnSpc>
              <a:buNone/>
              <a:defRPr sz="20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800"/>
              </a:spcAft>
              <a:buFont typeface="Arial" panose="020B0604020202020204" pitchFamily="34" charset="0"/>
              <a:buNone/>
              <a:defRPr sz="1467" i="1"/>
            </a:lvl2pPr>
            <a:lvl3pPr marL="0" indent="0" algn="ctr">
              <a:buNone/>
              <a:defRPr sz="1467"/>
            </a:lvl3pPr>
            <a:lvl4pPr marL="514314" indent="-171438">
              <a:defRPr sz="1200"/>
            </a:lvl4pPr>
            <a:lvl5pPr>
              <a:defRPr sz="12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6" name="矩形 15"/>
          <p:cNvSpPr/>
          <p:nvPr userDrawn="1"/>
        </p:nvSpPr>
        <p:spPr>
          <a:xfrm>
            <a:off x="9542437" y="6122415"/>
            <a:ext cx="1033515" cy="307194"/>
          </a:xfrm>
          <a:prstGeom prst="rect">
            <a:avLst/>
          </a:prstGeom>
        </p:spPr>
        <p:txBody>
          <a:bodyPr wrap="square" lIns="121915" tIns="60957" rIns="121915" bIns="60957">
            <a:spAutoFit/>
          </a:bodyPr>
          <a:lstStyle/>
          <a:p>
            <a:r>
              <a:rPr lang="en-US" altLang="zh-CN" sz="133" dirty="0">
                <a:solidFill>
                  <a:prstClr val="white"/>
                </a:solidFill>
                <a:latin typeface="Calibri"/>
                <a:ea typeface="宋体"/>
              </a:rPr>
              <a:t>PPT</a:t>
            </a:r>
            <a:r>
              <a:rPr lang="zh-CN" altLang="en-US" sz="133" dirty="0">
                <a:solidFill>
                  <a:prstClr val="white"/>
                </a:solidFill>
                <a:latin typeface="Calibri"/>
                <a:ea typeface="宋体"/>
              </a:rPr>
              <a:t>模板下载：</a:t>
            </a:r>
            <a:r>
              <a:rPr lang="en-US" altLang="zh-CN" sz="133" dirty="0">
                <a:solidFill>
                  <a:prstClr val="white"/>
                </a:solidFill>
                <a:latin typeface="Calibri"/>
                <a:ea typeface="宋体"/>
              </a:rPr>
              <a:t>www.1ppt.com/moban/          </a:t>
            </a:r>
            <a:r>
              <a:rPr lang="zh-CN" altLang="en-US" sz="133" dirty="0">
                <a:solidFill>
                  <a:prstClr val="white"/>
                </a:solidFill>
                <a:latin typeface="Calibri"/>
                <a:ea typeface="宋体"/>
              </a:rPr>
              <a:t>行业</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www.1ppt.com/hangye/ </a:t>
            </a:r>
          </a:p>
          <a:p>
            <a:r>
              <a:rPr lang="zh-CN" altLang="en-US" sz="133" dirty="0">
                <a:solidFill>
                  <a:prstClr val="white"/>
                </a:solidFill>
                <a:latin typeface="Calibri"/>
                <a:ea typeface="宋体"/>
              </a:rPr>
              <a:t>节日</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www.1ppt.com/jieri/          PPT</a:t>
            </a:r>
            <a:r>
              <a:rPr lang="zh-CN" altLang="en-US" sz="133" dirty="0">
                <a:solidFill>
                  <a:prstClr val="white"/>
                </a:solidFill>
                <a:latin typeface="Calibri"/>
                <a:ea typeface="宋体"/>
              </a:rPr>
              <a:t>素材：</a:t>
            </a:r>
            <a:r>
              <a:rPr lang="en-US" altLang="zh-CN" sz="133" dirty="0">
                <a:solidFill>
                  <a:prstClr val="white"/>
                </a:solidFill>
                <a:latin typeface="Calibri"/>
                <a:ea typeface="宋体"/>
              </a:rPr>
              <a:t>www.1ppt.com/sucai/</a:t>
            </a:r>
          </a:p>
          <a:p>
            <a:r>
              <a:rPr lang="en-US" altLang="zh-CN" sz="133" dirty="0">
                <a:solidFill>
                  <a:prstClr val="white"/>
                </a:solidFill>
                <a:latin typeface="Calibri"/>
                <a:ea typeface="宋体"/>
              </a:rPr>
              <a:t>PPT</a:t>
            </a:r>
            <a:r>
              <a:rPr lang="zh-CN" altLang="en-US" sz="133" dirty="0">
                <a:solidFill>
                  <a:prstClr val="white"/>
                </a:solidFill>
                <a:latin typeface="Calibri"/>
                <a:ea typeface="宋体"/>
              </a:rPr>
              <a:t>背景图片：</a:t>
            </a:r>
            <a:r>
              <a:rPr lang="en-US" altLang="zh-CN" sz="133" dirty="0">
                <a:solidFill>
                  <a:prstClr val="white"/>
                </a:solidFill>
                <a:latin typeface="Calibri"/>
                <a:ea typeface="宋体"/>
              </a:rPr>
              <a:t>www.1ppt.com/beijing/        PPT</a:t>
            </a:r>
            <a:r>
              <a:rPr lang="zh-CN" altLang="en-US" sz="133" dirty="0">
                <a:solidFill>
                  <a:prstClr val="white"/>
                </a:solidFill>
                <a:latin typeface="Calibri"/>
                <a:ea typeface="宋体"/>
              </a:rPr>
              <a:t>图表：</a:t>
            </a:r>
            <a:r>
              <a:rPr lang="en-US" altLang="zh-CN" sz="133" dirty="0">
                <a:solidFill>
                  <a:prstClr val="white"/>
                </a:solidFill>
                <a:latin typeface="Calibri"/>
                <a:ea typeface="宋体"/>
              </a:rPr>
              <a:t>www.1ppt.com/tubiao/      </a:t>
            </a:r>
          </a:p>
          <a:p>
            <a:r>
              <a:rPr lang="zh-CN" altLang="en-US" sz="133" dirty="0">
                <a:solidFill>
                  <a:prstClr val="white"/>
                </a:solidFill>
                <a:latin typeface="Calibri"/>
                <a:ea typeface="宋体"/>
              </a:rPr>
              <a:t>精美</a:t>
            </a:r>
            <a:r>
              <a:rPr lang="en-US" altLang="zh-CN" sz="133" dirty="0">
                <a:solidFill>
                  <a:prstClr val="white"/>
                </a:solidFill>
                <a:latin typeface="Calibri"/>
                <a:ea typeface="宋体"/>
              </a:rPr>
              <a:t>PPT</a:t>
            </a:r>
            <a:r>
              <a:rPr lang="zh-CN" altLang="en-US" sz="133" dirty="0">
                <a:solidFill>
                  <a:prstClr val="white"/>
                </a:solidFill>
                <a:latin typeface="Calibri"/>
                <a:ea typeface="宋体"/>
              </a:rPr>
              <a:t>下载：</a:t>
            </a:r>
            <a:r>
              <a:rPr lang="en-US" altLang="zh-CN" sz="133" dirty="0">
                <a:solidFill>
                  <a:prstClr val="white"/>
                </a:solidFill>
                <a:latin typeface="Calibri"/>
                <a:ea typeface="宋体"/>
              </a:rPr>
              <a:t>www.1ppt.com/xiazai/         PPT</a:t>
            </a:r>
            <a:r>
              <a:rPr lang="zh-CN" altLang="en-US" sz="133" dirty="0">
                <a:solidFill>
                  <a:prstClr val="white"/>
                </a:solidFill>
                <a:latin typeface="Calibri"/>
                <a:ea typeface="宋体"/>
              </a:rPr>
              <a:t>教程： </a:t>
            </a:r>
            <a:r>
              <a:rPr lang="en-US" altLang="zh-CN" sz="133" dirty="0">
                <a:solidFill>
                  <a:prstClr val="white"/>
                </a:solidFill>
                <a:latin typeface="Calibri"/>
                <a:ea typeface="宋体"/>
              </a:rPr>
              <a:t>www.1ppt.com/powerpoint/      </a:t>
            </a:r>
          </a:p>
          <a:p>
            <a:r>
              <a:rPr lang="en-US" altLang="zh-CN" sz="133" dirty="0">
                <a:solidFill>
                  <a:prstClr val="white"/>
                </a:solidFill>
                <a:latin typeface="Calibri"/>
                <a:ea typeface="宋体"/>
              </a:rPr>
              <a:t>PPT</a:t>
            </a:r>
            <a:r>
              <a:rPr lang="zh-CN" altLang="en-US" sz="133" dirty="0">
                <a:solidFill>
                  <a:prstClr val="white"/>
                </a:solidFill>
                <a:latin typeface="Calibri"/>
                <a:ea typeface="宋体"/>
              </a:rPr>
              <a:t>课件：</a:t>
            </a:r>
            <a:r>
              <a:rPr lang="en-US" altLang="zh-CN" sz="133" dirty="0">
                <a:solidFill>
                  <a:prstClr val="white"/>
                </a:solidFill>
                <a:latin typeface="Calibri"/>
                <a:ea typeface="宋体"/>
              </a:rPr>
              <a:t>www.1ppt.com/kejian/             </a:t>
            </a:r>
            <a:r>
              <a:rPr lang="zh-CN" altLang="en-US" sz="133" dirty="0">
                <a:solidFill>
                  <a:prstClr val="white"/>
                </a:solidFill>
                <a:latin typeface="Calibri"/>
                <a:ea typeface="宋体"/>
              </a:rPr>
              <a:t>字体下载：</a:t>
            </a:r>
            <a:r>
              <a:rPr lang="en-US" altLang="zh-CN" sz="133" dirty="0">
                <a:solidFill>
                  <a:prstClr val="white"/>
                </a:solidFill>
                <a:latin typeface="Calibri"/>
                <a:ea typeface="宋体"/>
              </a:rPr>
              <a:t>www.1ppt.com/ziti/</a:t>
            </a:r>
          </a:p>
          <a:p>
            <a:r>
              <a:rPr lang="zh-CN" altLang="en-US" sz="133" dirty="0">
                <a:solidFill>
                  <a:prstClr val="white"/>
                </a:solidFill>
                <a:latin typeface="Calibri"/>
                <a:ea typeface="宋体"/>
              </a:rPr>
              <a:t>工作总结</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www.1ppt.com/xiazai/zongjie/ </a:t>
            </a:r>
            <a:r>
              <a:rPr lang="zh-CN" altLang="en-US" sz="133" dirty="0">
                <a:solidFill>
                  <a:prstClr val="white"/>
                </a:solidFill>
                <a:latin typeface="Calibri"/>
                <a:ea typeface="宋体"/>
              </a:rPr>
              <a:t>工作计划：</a:t>
            </a:r>
            <a:r>
              <a:rPr lang="en-US" altLang="zh-CN" sz="133" dirty="0">
                <a:solidFill>
                  <a:prstClr val="white"/>
                </a:solidFill>
                <a:latin typeface="Calibri"/>
                <a:ea typeface="宋体"/>
              </a:rPr>
              <a:t>www.1ppt.com/xiazai/jihua/</a:t>
            </a:r>
          </a:p>
          <a:p>
            <a:r>
              <a:rPr lang="zh-CN" altLang="en-US" sz="133" dirty="0">
                <a:solidFill>
                  <a:prstClr val="white"/>
                </a:solidFill>
                <a:latin typeface="Calibri"/>
                <a:ea typeface="宋体"/>
              </a:rPr>
              <a:t>商务</a:t>
            </a:r>
            <a:r>
              <a:rPr lang="en-US" altLang="zh-CN" sz="133" dirty="0">
                <a:solidFill>
                  <a:prstClr val="white"/>
                </a:solidFill>
                <a:latin typeface="Calibri"/>
                <a:ea typeface="宋体"/>
              </a:rPr>
              <a:t>PPT</a:t>
            </a:r>
            <a:r>
              <a:rPr lang="zh-CN" altLang="en-US" sz="133" dirty="0">
                <a:solidFill>
                  <a:prstClr val="white"/>
                </a:solidFill>
                <a:latin typeface="Calibri"/>
                <a:ea typeface="宋体"/>
              </a:rPr>
              <a:t>模板：</a:t>
            </a:r>
            <a:r>
              <a:rPr lang="en-US" altLang="zh-CN" sz="133" dirty="0">
                <a:solidFill>
                  <a:prstClr val="white"/>
                </a:solidFill>
                <a:latin typeface="Calibri"/>
                <a:ea typeface="宋体"/>
              </a:rPr>
              <a:t>www.1ppt.com/moban/shangwu/  </a:t>
            </a:r>
            <a:r>
              <a:rPr lang="zh-CN" altLang="en-US" sz="133" dirty="0">
                <a:solidFill>
                  <a:prstClr val="white"/>
                </a:solidFill>
                <a:latin typeface="Calibri"/>
                <a:ea typeface="宋体"/>
              </a:rPr>
              <a:t>个人简历</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www.1ppt.com/xiazai/jianli/  </a:t>
            </a:r>
          </a:p>
          <a:p>
            <a:r>
              <a:rPr lang="zh-CN" altLang="en-US" sz="133" dirty="0">
                <a:solidFill>
                  <a:prstClr val="white"/>
                </a:solidFill>
                <a:latin typeface="Calibri"/>
                <a:ea typeface="宋体"/>
              </a:rPr>
              <a:t>毕业答辩</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www.1ppt.com/xiazai/dabian/  </a:t>
            </a:r>
            <a:r>
              <a:rPr lang="zh-CN" altLang="en-US" sz="133" dirty="0">
                <a:solidFill>
                  <a:prstClr val="white"/>
                </a:solidFill>
                <a:latin typeface="Calibri"/>
                <a:ea typeface="宋体"/>
              </a:rPr>
              <a:t>工作汇报</a:t>
            </a:r>
            <a:r>
              <a:rPr lang="en-US" altLang="zh-CN" sz="133" dirty="0">
                <a:solidFill>
                  <a:prstClr val="white"/>
                </a:solidFill>
                <a:latin typeface="Calibri"/>
                <a:ea typeface="宋体"/>
              </a:rPr>
              <a:t>PPT</a:t>
            </a:r>
            <a:r>
              <a:rPr lang="zh-CN" altLang="en-US" sz="133" dirty="0">
                <a:solidFill>
                  <a:prstClr val="white"/>
                </a:solidFill>
                <a:latin typeface="Calibri"/>
                <a:ea typeface="宋体"/>
              </a:rPr>
              <a:t>：</a:t>
            </a:r>
            <a:r>
              <a:rPr lang="en-US" altLang="zh-CN" sz="133" dirty="0">
                <a:solidFill>
                  <a:prstClr val="white"/>
                </a:solidFill>
                <a:latin typeface="Calibri"/>
                <a:ea typeface="宋体"/>
              </a:rPr>
              <a:t>www.1ppt.com/xiazai/huibao/    </a:t>
            </a:r>
          </a:p>
          <a:p>
            <a:r>
              <a:rPr lang="en-US" altLang="zh-CN" sz="133" dirty="0">
                <a:solidFill>
                  <a:prstClr val="white"/>
                </a:solidFill>
                <a:latin typeface="Calibri"/>
                <a:ea typeface="宋体"/>
              </a:rPr>
              <a:t> </a:t>
            </a:r>
          </a:p>
        </p:txBody>
      </p:sp>
    </p:spTree>
    <p:extLst>
      <p:ext uri="{BB962C8B-B14F-4D97-AF65-F5344CB8AC3E}">
        <p14:creationId xmlns:p14="http://schemas.microsoft.com/office/powerpoint/2010/main" val="3834062778"/>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Blank-2">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742977"/>
      </p:ext>
    </p:extLst>
  </p:cSld>
  <p:clrMapOvr>
    <a:masterClrMapping/>
  </p:clrMapOvr>
  <p:transition spd="slow">
    <p:wipe/>
  </p:transition>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8_side placeholder left full">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6771861" cy="6858000"/>
          </a:xfrm>
          <a:prstGeom prst="rect">
            <a:avLst/>
          </a:prstGeom>
        </p:spPr>
        <p:txBody>
          <a:bodyPr lIns="91436" tIns="45718" rIns="91436" bIns="45718"/>
          <a:lstStyle/>
          <a:p>
            <a:endParaRPr lang="id-ID"/>
          </a:p>
        </p:txBody>
      </p:sp>
    </p:spTree>
    <p:extLst>
      <p:ext uri="{BB962C8B-B14F-4D97-AF65-F5344CB8AC3E}">
        <p14:creationId xmlns:p14="http://schemas.microsoft.com/office/powerpoint/2010/main" val="2183123256"/>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Right Half Pictgure in P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6096000" y="4"/>
            <a:ext cx="6096000" cy="6857999"/>
          </a:xfrm>
          <a:prstGeom prst="rect">
            <a:avLst/>
          </a:prstGeom>
          <a:ln w="9525">
            <a:noFill/>
          </a:ln>
        </p:spPr>
        <p:txBody>
          <a:bodyPr lIns="91436" tIns="45718" rIns="91436" bIns="45718"/>
          <a:lstStyle>
            <a:lvl1pPr>
              <a:defRPr sz="1600">
                <a:solidFill>
                  <a:schemeClr val="accent4"/>
                </a:solidFill>
                <a:latin typeface="Lato" panose="020F0502020204030203" pitchFamily="34" charset="0"/>
              </a:defRPr>
            </a:lvl1pPr>
          </a:lstStyle>
          <a:p>
            <a:endParaRPr lang="en-US"/>
          </a:p>
        </p:txBody>
      </p:sp>
    </p:spTree>
    <p:extLst>
      <p:ext uri="{BB962C8B-B14F-4D97-AF65-F5344CB8AC3E}">
        <p14:creationId xmlns:p14="http://schemas.microsoft.com/office/powerpoint/2010/main" val="3567382209"/>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5465839"/>
      </p:ext>
    </p:extLst>
  </p:cSld>
  <p:clrMapOvr>
    <a:masterClrMapping/>
  </p:clrMapOvr>
  <p:transition spd="slow">
    <p:wip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id="{7C436850-11B6-41F7-B650-85F4C2FF1036}"/>
              </a:ext>
            </a:extLst>
          </p:cNvPr>
          <p:cNvSpPr>
            <a:spLocks noGrp="1"/>
          </p:cNvSpPr>
          <p:nvPr>
            <p:ph type="dt" sz="half" idx="10"/>
          </p:nvPr>
        </p:nvSpPr>
        <p:spPr>
          <a:xfrm>
            <a:off x="838200" y="6356352"/>
            <a:ext cx="2743200" cy="365125"/>
          </a:xfrm>
          <a:prstGeom prst="rect">
            <a:avLst/>
          </a:prstGeom>
        </p:spPr>
        <p:txBody>
          <a:bodyPr lIns="91436" tIns="45718" rIns="91436" bIns="45718"/>
          <a:lstStyle/>
          <a:p>
            <a:pPr defTabSz="914332"/>
            <a:fld id="{C03DE807-215E-47EB-B84B-198322179C58}" type="datetimeFigureOut">
              <a:rPr lang="zh-CN" altLang="en-US" sz="1867" smtClean="0">
                <a:solidFill>
                  <a:prstClr val="black"/>
                </a:solidFill>
              </a:rPr>
              <a:pPr defTabSz="914332"/>
              <a:t>2024/5/29</a:t>
            </a:fld>
            <a:endParaRPr lang="zh-CN" altLang="en-US" sz="1867">
              <a:solidFill>
                <a:prstClr val="black"/>
              </a:solidFill>
            </a:endParaRPr>
          </a:p>
        </p:txBody>
      </p:sp>
      <p:sp>
        <p:nvSpPr>
          <p:cNvPr id="5" name="页脚占位符 4">
            <a:extLst>
              <a:ext uri="{FF2B5EF4-FFF2-40B4-BE49-F238E27FC236}">
                <a16:creationId xmlns:a16="http://schemas.microsoft.com/office/drawing/2014/main" id="{4EE51AAB-B4B3-4EFA-A3AF-CC0FDABD7835}"/>
              </a:ext>
            </a:extLst>
          </p:cNvPr>
          <p:cNvSpPr>
            <a:spLocks noGrp="1"/>
          </p:cNvSpPr>
          <p:nvPr>
            <p:ph type="ftr" sz="quarter" idx="11"/>
          </p:nvPr>
        </p:nvSpPr>
        <p:spPr>
          <a:xfrm>
            <a:off x="4038600" y="6356352"/>
            <a:ext cx="4114800" cy="365125"/>
          </a:xfrm>
          <a:prstGeom prst="rect">
            <a:avLst/>
          </a:prstGeom>
        </p:spPr>
        <p:txBody>
          <a:bodyPr lIns="91436" tIns="45718" rIns="91436" bIns="45718"/>
          <a:lstStyle/>
          <a:p>
            <a:pPr defTabSz="914332"/>
            <a:endParaRPr lang="zh-CN" altLang="en-US" sz="1867">
              <a:solidFill>
                <a:prstClr val="black"/>
              </a:solidFill>
            </a:endParaRPr>
          </a:p>
        </p:txBody>
      </p:sp>
      <p:sp>
        <p:nvSpPr>
          <p:cNvPr id="6" name="灯片编号占位符 5">
            <a:extLst>
              <a:ext uri="{FF2B5EF4-FFF2-40B4-BE49-F238E27FC236}">
                <a16:creationId xmlns:a16="http://schemas.microsoft.com/office/drawing/2014/main" id="{2F9B5659-99B8-46BE-AC97-3E11A2BB5A05}"/>
              </a:ext>
            </a:extLst>
          </p:cNvPr>
          <p:cNvSpPr>
            <a:spLocks noGrp="1"/>
          </p:cNvSpPr>
          <p:nvPr>
            <p:ph type="sldNum" sz="quarter" idx="12"/>
          </p:nvPr>
        </p:nvSpPr>
        <p:spPr>
          <a:xfrm>
            <a:off x="8610600" y="6356352"/>
            <a:ext cx="2743200" cy="365125"/>
          </a:xfrm>
          <a:prstGeom prst="rect">
            <a:avLst/>
          </a:prstGeom>
        </p:spPr>
        <p:txBody>
          <a:bodyPr lIns="91436" tIns="45718" rIns="91436" bIns="45718"/>
          <a:lstStyle/>
          <a:p>
            <a:pPr defTabSz="914332"/>
            <a:fld id="{42C4D9BF-80BE-46C2-A213-B29FE6F6BA11}" type="slidenum">
              <a:rPr lang="zh-CN" altLang="en-US" sz="1867" smtClean="0">
                <a:solidFill>
                  <a:prstClr val="black"/>
                </a:solidFill>
              </a:rPr>
              <a:pPr defTabSz="914332"/>
              <a:t>‹#›</a:t>
            </a:fld>
            <a:endParaRPr lang="zh-CN" altLang="en-US" sz="1867">
              <a:solidFill>
                <a:prstClr val="black"/>
              </a:solidFill>
            </a:endParaRPr>
          </a:p>
        </p:txBody>
      </p:sp>
      <p:pic>
        <p:nvPicPr>
          <p:cNvPr id="7" name="图片 6">
            <a:extLst>
              <a:ext uri="{FF2B5EF4-FFF2-40B4-BE49-F238E27FC236}">
                <a16:creationId xmlns:a16="http://schemas.microsoft.com/office/drawing/2014/main" id="{CE8AA70A-63EE-49D9-B322-16CE2C07F3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10" name="组合 9">
            <a:extLst>
              <a:ext uri="{FF2B5EF4-FFF2-40B4-BE49-F238E27FC236}">
                <a16:creationId xmlns:a16="http://schemas.microsoft.com/office/drawing/2014/main" id="{F87BE08F-E31D-4936-BC0D-90B799AB71A8}"/>
              </a:ext>
            </a:extLst>
          </p:cNvPr>
          <p:cNvGrpSpPr/>
          <p:nvPr userDrawn="1"/>
        </p:nvGrpSpPr>
        <p:grpSpPr>
          <a:xfrm>
            <a:off x="258716" y="272830"/>
            <a:ext cx="948117" cy="379656"/>
            <a:chOff x="258713" y="272826"/>
            <a:chExt cx="948117" cy="379656"/>
          </a:xfrm>
        </p:grpSpPr>
        <p:sp>
          <p:nvSpPr>
            <p:cNvPr id="8" name="矩形: 圆角 7">
              <a:extLst>
                <a:ext uri="{FF2B5EF4-FFF2-40B4-BE49-F238E27FC236}">
                  <a16:creationId xmlns:a16="http://schemas.microsoft.com/office/drawing/2014/main" id="{CD492E72-DDB3-4C21-8B24-0558174FB408}"/>
                </a:ext>
              </a:extLst>
            </p:cNvPr>
            <p:cNvSpPr/>
            <p:nvPr userDrawn="1"/>
          </p:nvSpPr>
          <p:spPr>
            <a:xfrm>
              <a:off x="338202" y="302725"/>
              <a:ext cx="789139" cy="34031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32"/>
              <a:endParaRPr lang="zh-CN" altLang="en-US" sz="1467">
                <a:solidFill>
                  <a:prstClr val="white"/>
                </a:solidFill>
              </a:endParaRPr>
            </a:p>
          </p:txBody>
        </p:sp>
        <p:sp>
          <p:nvSpPr>
            <p:cNvPr id="9" name="矩形 8">
              <a:extLst>
                <a:ext uri="{FF2B5EF4-FFF2-40B4-BE49-F238E27FC236}">
                  <a16:creationId xmlns:a16="http://schemas.microsoft.com/office/drawing/2014/main" id="{E8AAA358-6EF6-44F3-A777-EAD63C281FBC}"/>
                </a:ext>
              </a:extLst>
            </p:cNvPr>
            <p:cNvSpPr/>
            <p:nvPr userDrawn="1"/>
          </p:nvSpPr>
          <p:spPr>
            <a:xfrm>
              <a:off x="258713" y="272826"/>
              <a:ext cx="948117" cy="379656"/>
            </a:xfrm>
            <a:prstGeom prst="rect">
              <a:avLst/>
            </a:prstGeom>
          </p:spPr>
          <p:txBody>
            <a:bodyPr wrap="square">
              <a:spAutoFit/>
            </a:bodyPr>
            <a:lstStyle/>
            <a:p>
              <a:pPr algn="ctr" defTabSz="914332"/>
              <a:r>
                <a:rPr lang="en-US" altLang="zh-CN" sz="1867" dirty="0">
                  <a:solidFill>
                    <a:prstClr val="black">
                      <a:lumMod val="75000"/>
                      <a:lumOff val="25000"/>
                    </a:prstClr>
                  </a:solidFill>
                  <a:latin typeface="Agency FB" panose="020B0503020202020204" pitchFamily="34" charset="0"/>
                  <a:cs typeface="Segoe UI" panose="020B0502040204020203" pitchFamily="34" charset="0"/>
                </a:rPr>
                <a:t>LOGO</a:t>
              </a:r>
              <a:endParaRPr lang="zh-CN" altLang="en-US" sz="1867" dirty="0">
                <a:solidFill>
                  <a:prstClr val="black">
                    <a:lumMod val="75000"/>
                    <a:lumOff val="25000"/>
                  </a:prstClr>
                </a:solidFill>
                <a:latin typeface="Agency FB" panose="020B0503020202020204" pitchFamily="34" charset="0"/>
                <a:cs typeface="Segoe UI" panose="020B0502040204020203" pitchFamily="34" charset="0"/>
              </a:endParaRPr>
            </a:p>
          </p:txBody>
        </p:sp>
      </p:grpSp>
    </p:spTree>
    <p:extLst>
      <p:ext uri="{BB962C8B-B14F-4D97-AF65-F5344CB8AC3E}">
        <p14:creationId xmlns:p14="http://schemas.microsoft.com/office/powerpoint/2010/main" val="9025957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5809586"/>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629780"/>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191356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6" tIns="45718" rIns="91436" bIns="45718"/>
          <a:lstStyle/>
          <a:p>
            <a:r>
              <a:rPr lang="zh-CN" altLang="en-US"/>
              <a:t>单击此处编辑母版标题样式</a:t>
            </a:r>
          </a:p>
        </p:txBody>
      </p:sp>
    </p:spTree>
    <p:extLst>
      <p:ext uri="{BB962C8B-B14F-4D97-AF65-F5344CB8AC3E}">
        <p14:creationId xmlns:p14="http://schemas.microsoft.com/office/powerpoint/2010/main" val="3843799261"/>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6" tIns="45718" rIns="91436" bIns="45718"/>
          <a:lstStyle/>
          <a:p>
            <a:r>
              <a:rPr lang="zh-CN" altLang="en-US"/>
              <a:t>单击此处编辑母版标题样式</a:t>
            </a:r>
          </a:p>
        </p:txBody>
      </p:sp>
    </p:spTree>
    <p:extLst>
      <p:ext uri="{BB962C8B-B14F-4D97-AF65-F5344CB8AC3E}">
        <p14:creationId xmlns:p14="http://schemas.microsoft.com/office/powerpoint/2010/main" val="1470245568"/>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lIns="91436" tIns="45718" rIns="91436" bIns="45718"/>
          <a:lstStyle/>
          <a:p>
            <a:r>
              <a:rPr lang="zh-CN" altLang="en-US"/>
              <a:t>单击此处编辑母版标题样式</a:t>
            </a:r>
          </a:p>
        </p:txBody>
      </p:sp>
    </p:spTree>
    <p:extLst>
      <p:ext uri="{BB962C8B-B14F-4D97-AF65-F5344CB8AC3E}">
        <p14:creationId xmlns:p14="http://schemas.microsoft.com/office/powerpoint/2010/main" val="2725173638"/>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1550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lIns="91436" tIns="45718" rIns="91436"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ADD37055-BF95-4A99-99BB-F2BB56A45759}"/>
              </a:ext>
            </a:extLst>
          </p:cNvPr>
          <p:cNvSpPr>
            <a:spLocks noGrp="1"/>
          </p:cNvSpPr>
          <p:nvPr>
            <p:ph type="dt" sz="half" idx="10"/>
          </p:nvPr>
        </p:nvSpPr>
        <p:spPr/>
        <p:txBody>
          <a:bodyPr lIns="91436" tIns="45718" rIns="91436" bIns="45718"/>
          <a:lstStyle>
            <a:lvl1pPr>
              <a:defRPr/>
            </a:lvl1pPr>
          </a:lstStyle>
          <a:p>
            <a:pPr defTabSz="914332">
              <a:defRPr/>
            </a:pPr>
            <a:endParaRPr lang="en-US" sz="1867">
              <a:solidFill>
                <a:prstClr val="black"/>
              </a:solidFill>
            </a:endParaRPr>
          </a:p>
        </p:txBody>
      </p:sp>
      <p:sp>
        <p:nvSpPr>
          <p:cNvPr id="4" name="Footer Placeholder 4">
            <a:extLst>
              <a:ext uri="{FF2B5EF4-FFF2-40B4-BE49-F238E27FC236}">
                <a16:creationId xmlns:a16="http://schemas.microsoft.com/office/drawing/2014/main" id="{3F231A6B-6EC9-45AA-A0C1-C1B33B6876BC}"/>
              </a:ext>
            </a:extLst>
          </p:cNvPr>
          <p:cNvSpPr>
            <a:spLocks noGrp="1"/>
          </p:cNvSpPr>
          <p:nvPr>
            <p:ph type="ftr" sz="quarter" idx="11"/>
          </p:nvPr>
        </p:nvSpPr>
        <p:spPr/>
        <p:txBody>
          <a:bodyPr lIns="91436" tIns="45718" rIns="91436" bIns="45718"/>
          <a:lstStyle>
            <a:lvl1pPr>
              <a:defRPr/>
            </a:lvl1pPr>
          </a:lstStyle>
          <a:p>
            <a:pPr defTabSz="914332">
              <a:defRPr/>
            </a:pPr>
            <a:endParaRPr lang="en-US" sz="1867">
              <a:solidFill>
                <a:prstClr val="black"/>
              </a:solidFill>
            </a:endParaRPr>
          </a:p>
        </p:txBody>
      </p:sp>
      <p:sp>
        <p:nvSpPr>
          <p:cNvPr id="5" name="Slide Number Placeholder 5">
            <a:extLst>
              <a:ext uri="{FF2B5EF4-FFF2-40B4-BE49-F238E27FC236}">
                <a16:creationId xmlns:a16="http://schemas.microsoft.com/office/drawing/2014/main" id="{878E1FBB-5DF0-49F8-BA59-E7C7713EBBFB}"/>
              </a:ext>
            </a:extLst>
          </p:cNvPr>
          <p:cNvSpPr>
            <a:spLocks noGrp="1"/>
          </p:cNvSpPr>
          <p:nvPr>
            <p:ph type="sldNum" sz="quarter" idx="12"/>
          </p:nvPr>
        </p:nvSpPr>
        <p:spPr/>
        <p:txBody>
          <a:bodyPr lIns="91436" tIns="45718" rIns="91436" bIns="45718"/>
          <a:lstStyle>
            <a:lvl1pPr>
              <a:defRPr/>
            </a:lvl1pPr>
          </a:lstStyle>
          <a:p>
            <a:pPr defTabSz="914332"/>
            <a:fld id="{9896C42D-5812-4D6A-B569-9B636F22C3C7}" type="slidenum">
              <a:rPr lang="en-US" altLang="en-US" sz="1867" smtClean="0">
                <a:solidFill>
                  <a:prstClr val="black"/>
                </a:solidFill>
              </a:rPr>
              <a:pPr defTabSz="914332"/>
              <a:t>‹#›</a:t>
            </a:fld>
            <a:endParaRPr lang="en-US" altLang="en-US" sz="1867">
              <a:solidFill>
                <a:prstClr val="black"/>
              </a:solidFill>
            </a:endParaRPr>
          </a:p>
        </p:txBody>
      </p:sp>
    </p:spTree>
    <p:extLst>
      <p:ext uri="{BB962C8B-B14F-4D97-AF65-F5344CB8AC3E}">
        <p14:creationId xmlns:p14="http://schemas.microsoft.com/office/powerpoint/2010/main" val="8706222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3" name="Rectangle 5"/>
          <p:cNvSpPr>
            <a:spLocks noGrp="1" noChangeArrowheads="1"/>
          </p:cNvSpPr>
          <p:nvPr>
            <p:ph type="ftr" sz="quarter" idx="11"/>
          </p:nvPr>
        </p:nvSpPr>
        <p:spPr>
          <a:xfrm>
            <a:off x="4165600" y="6245225"/>
            <a:ext cx="3860800" cy="476251"/>
          </a:xfrm>
          <a:prstGeom prst="rect">
            <a:avLst/>
          </a:prstGeom>
        </p:spPr>
        <p:txBody>
          <a:bodyPr lIns="34247" tIns="17120" rIns="34247" bIns="17120"/>
          <a:lstStyle>
            <a:lvl1pPr>
              <a:defRPr/>
            </a:lvl1pPr>
          </a:lstStyle>
          <a:p>
            <a:pPr defTabSz="1086632">
              <a:defRPr/>
            </a:pPr>
            <a:endParaRPr lang="en-US" sz="2133">
              <a:solidFill>
                <a:prstClr val="black"/>
              </a:solidFill>
            </a:endParaRPr>
          </a:p>
        </p:txBody>
      </p:sp>
      <p:sp>
        <p:nvSpPr>
          <p:cNvPr id="4" name="Rectangle 6"/>
          <p:cNvSpPr>
            <a:spLocks noGrp="1" noChangeArrowheads="1"/>
          </p:cNvSpPr>
          <p:nvPr>
            <p:ph type="sldNum" sz="quarter" idx="12"/>
          </p:nvPr>
        </p:nvSpPr>
        <p:spPr>
          <a:xfrm>
            <a:off x="8737600" y="6245225"/>
            <a:ext cx="2844800" cy="476251"/>
          </a:xfrm>
          <a:prstGeom prst="rect">
            <a:avLst/>
          </a:prstGeom>
        </p:spPr>
        <p:txBody>
          <a:bodyPr lIns="34247" tIns="17120" rIns="34247" bIns="17120"/>
          <a:lstStyle>
            <a:lvl1pPr>
              <a:defRPr/>
            </a:lvl1pPr>
          </a:lstStyle>
          <a:p>
            <a:pPr defTabSz="1086632"/>
            <a:fld id="{475E0F57-EEA1-4A8B-9311-4AD2064A14C0}" type="slidenum">
              <a:rPr lang="en-US" sz="2133" smtClean="0">
                <a:solidFill>
                  <a:prstClr val="black"/>
                </a:solidFill>
              </a:rPr>
              <a:pPr defTabSz="1086632"/>
              <a:t>‹#›</a:t>
            </a:fld>
            <a:endParaRPr lang="en-US" sz="2133">
              <a:solidFill>
                <a:prstClr val="black"/>
              </a:solidFill>
            </a:endParaRPr>
          </a:p>
        </p:txBody>
      </p:sp>
    </p:spTree>
    <p:extLst>
      <p:ext uri="{BB962C8B-B14F-4D97-AF65-F5344CB8AC3E}">
        <p14:creationId xmlns:p14="http://schemas.microsoft.com/office/powerpoint/2010/main" val="11456184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5804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22709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4163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609520" y="6245225"/>
            <a:ext cx="2845224"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5" name="Rectangle 5"/>
          <p:cNvSpPr>
            <a:spLocks noGrp="1" noChangeArrowheads="1"/>
          </p:cNvSpPr>
          <p:nvPr>
            <p:ph type="ftr" sz="quarter" idx="11"/>
          </p:nvPr>
        </p:nvSpPr>
        <p:spPr>
          <a:xfrm>
            <a:off x="4165875" y="6245225"/>
            <a:ext cx="3860297" cy="476251"/>
          </a:xfrm>
          <a:prstGeom prst="rect">
            <a:avLst/>
          </a:prstGeom>
        </p:spPr>
        <p:txBody>
          <a:bodyPr lIns="34247" tIns="17120" rIns="34247" bIns="17120"/>
          <a:lstStyle>
            <a:lvl1pPr>
              <a:defRPr/>
            </a:lvl1pPr>
          </a:lstStyle>
          <a:p>
            <a:pPr defTabSz="1086632">
              <a:defRPr/>
            </a:pPr>
            <a:endParaRPr lang="en-US" sz="2133">
              <a:solidFill>
                <a:srgbClr val="000000"/>
              </a:solidFill>
            </a:endParaRPr>
          </a:p>
        </p:txBody>
      </p:sp>
      <p:sp>
        <p:nvSpPr>
          <p:cNvPr id="6" name="Rectangle 6"/>
          <p:cNvSpPr>
            <a:spLocks noGrp="1" noChangeArrowheads="1"/>
          </p:cNvSpPr>
          <p:nvPr>
            <p:ph type="sldNum" sz="quarter" idx="12"/>
          </p:nvPr>
        </p:nvSpPr>
        <p:spPr>
          <a:xfrm>
            <a:off x="8737281" y="6245225"/>
            <a:ext cx="2845223" cy="476251"/>
          </a:xfrm>
          <a:prstGeom prst="rect">
            <a:avLst/>
          </a:prstGeom>
        </p:spPr>
        <p:txBody>
          <a:bodyPr lIns="34247" tIns="17120" rIns="34247" bIns="17120"/>
          <a:lstStyle>
            <a:lvl1pPr>
              <a:defRPr/>
            </a:lvl1pPr>
          </a:lstStyle>
          <a:p>
            <a:pPr defTabSz="1086632">
              <a:defRPr/>
            </a:pPr>
            <a:fld id="{BEF8FD80-C95D-4220-BF8B-01906B7B67AD}" type="slidenum">
              <a:rPr lang="en-US" sz="2133" smtClean="0">
                <a:solidFill>
                  <a:srgbClr val="000000"/>
                </a:solidFill>
              </a:rPr>
              <a:pPr defTabSz="1086632">
                <a:defRPr/>
              </a:pPr>
              <a:t>‹#›</a:t>
            </a:fld>
            <a:endParaRPr lang="en-US" sz="2133">
              <a:solidFill>
                <a:srgbClr val="000000"/>
              </a:solidFill>
            </a:endParaRPr>
          </a:p>
        </p:txBody>
      </p:sp>
    </p:spTree>
    <p:extLst>
      <p:ext uri="{BB962C8B-B14F-4D97-AF65-F5344CB8AC3E}">
        <p14:creationId xmlns:p14="http://schemas.microsoft.com/office/powerpoint/2010/main" val="4292965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18" Type="http://schemas.openxmlformats.org/officeDocument/2006/relationships/slideLayout" Target="../slideLayouts/slideLayout4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theme" Target="../theme/theme5.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2457897" y="-3261555"/>
            <a:ext cx="1219026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53386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Lst>
  <p:txStyles>
    <p:titleStyle>
      <a:lvl1pPr algn="ctr" defTabSz="1086632" rtl="0" eaLnBrk="1" latinLnBrk="0" hangingPunct="1">
        <a:spcBef>
          <a:spcPct val="0"/>
        </a:spcBef>
        <a:buNone/>
        <a:defRPr sz="5200" kern="1200">
          <a:solidFill>
            <a:schemeClr val="tx1"/>
          </a:solidFill>
          <a:latin typeface="+mj-lt"/>
          <a:ea typeface="+mj-ea"/>
          <a:cs typeface="+mj-cs"/>
        </a:defRPr>
      </a:lvl1pPr>
    </p:titleStyle>
    <p:bodyStyle>
      <a:lvl1pPr marL="407652" indent="-407652" algn="l" defTabSz="1086632"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1pPr>
      <a:lvl2pPr marL="883135" indent="-339502" algn="l" defTabSz="1086632" rtl="0" eaLnBrk="1" latinLnBrk="0" hangingPunct="1">
        <a:spcBef>
          <a:spcPct val="20000"/>
        </a:spcBef>
        <a:buFont typeface="Arial" panose="020B0604020202020204" pitchFamily="34" charset="0"/>
        <a:buChar char="–"/>
        <a:defRPr sz="3333" kern="1200">
          <a:solidFill>
            <a:schemeClr val="tx1"/>
          </a:solidFill>
          <a:latin typeface="+mn-lt"/>
          <a:ea typeface="+mn-ea"/>
          <a:cs typeface="+mn-cs"/>
        </a:defRPr>
      </a:lvl2pPr>
      <a:lvl3pPr marL="1358619" indent="-271661" algn="l" defTabSz="108663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3pPr>
      <a:lvl4pPr marL="1901931"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5594"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8889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2540"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75853"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19167" indent="-271661" algn="l" defTabSz="108663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086632" rtl="0" eaLnBrk="1" latinLnBrk="0" hangingPunct="1">
        <a:defRPr sz="2133" kern="1200">
          <a:solidFill>
            <a:schemeClr val="tx1"/>
          </a:solidFill>
          <a:latin typeface="+mn-lt"/>
          <a:ea typeface="+mn-ea"/>
          <a:cs typeface="+mn-cs"/>
        </a:defRPr>
      </a:lvl1pPr>
      <a:lvl2pPr marL="543322" algn="l" defTabSz="1086632" rtl="0" eaLnBrk="1" latinLnBrk="0" hangingPunct="1">
        <a:defRPr sz="2133" kern="1200">
          <a:solidFill>
            <a:schemeClr val="tx1"/>
          </a:solidFill>
          <a:latin typeface="+mn-lt"/>
          <a:ea typeface="+mn-ea"/>
          <a:cs typeface="+mn-cs"/>
        </a:defRPr>
      </a:lvl2pPr>
      <a:lvl3pPr marL="1086947" algn="l" defTabSz="1086632" rtl="0" eaLnBrk="1" latinLnBrk="0" hangingPunct="1">
        <a:defRPr sz="2133" kern="1200">
          <a:solidFill>
            <a:schemeClr val="tx1"/>
          </a:solidFill>
          <a:latin typeface="+mn-lt"/>
          <a:ea typeface="+mn-ea"/>
          <a:cs typeface="+mn-cs"/>
        </a:defRPr>
      </a:lvl3pPr>
      <a:lvl4pPr marL="1630289" algn="l" defTabSz="1086632" rtl="0" eaLnBrk="1" latinLnBrk="0" hangingPunct="1">
        <a:defRPr sz="2133" kern="1200">
          <a:solidFill>
            <a:schemeClr val="tx1"/>
          </a:solidFill>
          <a:latin typeface="+mn-lt"/>
          <a:ea typeface="+mn-ea"/>
          <a:cs typeface="+mn-cs"/>
        </a:defRPr>
      </a:lvl4pPr>
      <a:lvl5pPr marL="2173922" algn="l" defTabSz="1086632" rtl="0" eaLnBrk="1" latinLnBrk="0" hangingPunct="1">
        <a:defRPr sz="2133" kern="1200">
          <a:solidFill>
            <a:schemeClr val="tx1"/>
          </a:solidFill>
          <a:latin typeface="+mn-lt"/>
          <a:ea typeface="+mn-ea"/>
          <a:cs typeface="+mn-cs"/>
        </a:defRPr>
      </a:lvl5pPr>
      <a:lvl6pPr marL="2717236" algn="l" defTabSz="1086632" rtl="0" eaLnBrk="1" latinLnBrk="0" hangingPunct="1">
        <a:defRPr sz="2133" kern="1200">
          <a:solidFill>
            <a:schemeClr val="tx1"/>
          </a:solidFill>
          <a:latin typeface="+mn-lt"/>
          <a:ea typeface="+mn-ea"/>
          <a:cs typeface="+mn-cs"/>
        </a:defRPr>
      </a:lvl6pPr>
      <a:lvl7pPr marL="3260558" algn="l" defTabSz="1086632" rtl="0" eaLnBrk="1" latinLnBrk="0" hangingPunct="1">
        <a:defRPr sz="2133" kern="1200">
          <a:solidFill>
            <a:schemeClr val="tx1"/>
          </a:solidFill>
          <a:latin typeface="+mn-lt"/>
          <a:ea typeface="+mn-ea"/>
          <a:cs typeface="+mn-cs"/>
        </a:defRPr>
      </a:lvl7pPr>
      <a:lvl8pPr marL="3804201" algn="l" defTabSz="1086632" rtl="0" eaLnBrk="1" latinLnBrk="0" hangingPunct="1">
        <a:defRPr sz="2133" kern="1200">
          <a:solidFill>
            <a:schemeClr val="tx1"/>
          </a:solidFill>
          <a:latin typeface="+mn-lt"/>
          <a:ea typeface="+mn-ea"/>
          <a:cs typeface="+mn-cs"/>
        </a:defRPr>
      </a:lvl8pPr>
      <a:lvl9pPr marL="4347522" algn="l" defTabSz="1086632" rtl="0" eaLnBrk="1" latinLnBrk="0" hangingPunct="1">
        <a:defRPr sz="2133"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8075076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4" r:id="rId3"/>
    <p:sldLayoutId id="2147483735"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9000"/>
          </a:schemeClr>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25" tIns="22808" rIns="45625" bIns="22808" rtlCol="0" anchor="ctr"/>
          <a:lstStyle/>
          <a:p>
            <a:pPr marL="0" marR="0" lvl="0" indent="0" algn="ctr" defTabSz="1084104" rtl="0" eaLnBrk="1" fontAlgn="auto" latinLnBrk="0" hangingPunct="1">
              <a:lnSpc>
                <a:spcPct val="100000"/>
              </a:lnSpc>
              <a:spcBef>
                <a:spcPts val="0"/>
              </a:spcBef>
              <a:spcAft>
                <a:spcPts val="0"/>
              </a:spcAft>
              <a:buClrTx/>
              <a:buSzTx/>
              <a:buFontTx/>
              <a:buNone/>
              <a:tabLst/>
              <a:defRPr/>
            </a:pPr>
            <a:endParaRPr kumimoji="0" lang="en-US" sz="2133"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86746618"/>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40" r:id="rId3"/>
    <p:sldLayoutId id="2147483741" r:id="rId4"/>
  </p:sldLayoutIdLst>
  <p:txStyles>
    <p:titleStyle>
      <a:lvl1pPr algn="ctr" defTabSz="1084104" rtl="0" eaLnBrk="1" latinLnBrk="0" hangingPunct="1">
        <a:spcBef>
          <a:spcPct val="0"/>
        </a:spcBef>
        <a:buNone/>
        <a:defRPr sz="5198" kern="1200">
          <a:solidFill>
            <a:schemeClr val="tx1"/>
          </a:solidFill>
          <a:latin typeface="+mj-lt"/>
          <a:ea typeface="+mj-ea"/>
          <a:cs typeface="+mj-cs"/>
        </a:defRPr>
      </a:lvl1pPr>
    </p:titleStyle>
    <p:bodyStyle>
      <a:lvl1pPr marL="406542" indent="-406542" algn="l" defTabSz="1084104" rtl="0" eaLnBrk="1" latinLnBrk="0" hangingPunct="1">
        <a:spcBef>
          <a:spcPct val="20000"/>
        </a:spcBef>
        <a:buFont typeface="Arial" pitchFamily="34" charset="0"/>
        <a:buChar char="•"/>
        <a:defRPr sz="3732" kern="1200">
          <a:solidFill>
            <a:schemeClr val="tx1"/>
          </a:solidFill>
          <a:latin typeface="+mn-lt"/>
          <a:ea typeface="+mn-ea"/>
          <a:cs typeface="+mn-cs"/>
        </a:defRPr>
      </a:lvl1pPr>
      <a:lvl2pPr marL="880807" indent="-338814" algn="l" defTabSz="1084104" rtl="0" eaLnBrk="1" latinLnBrk="0" hangingPunct="1">
        <a:spcBef>
          <a:spcPct val="20000"/>
        </a:spcBef>
        <a:buFont typeface="Arial" pitchFamily="34" charset="0"/>
        <a:buChar char="–"/>
        <a:defRPr sz="3332" kern="1200">
          <a:solidFill>
            <a:schemeClr val="tx1"/>
          </a:solidFill>
          <a:latin typeface="+mn-lt"/>
          <a:ea typeface="+mn-ea"/>
          <a:cs typeface="+mn-cs"/>
        </a:defRPr>
      </a:lvl2pPr>
      <a:lvl3pPr marL="1355077" indent="-271028" algn="l" defTabSz="1084104" rtl="0" eaLnBrk="1" latinLnBrk="0" hangingPunct="1">
        <a:spcBef>
          <a:spcPct val="20000"/>
        </a:spcBef>
        <a:buFont typeface="Arial" pitchFamily="34" charset="0"/>
        <a:buChar char="•"/>
        <a:defRPr sz="2799" kern="1200">
          <a:solidFill>
            <a:schemeClr val="tx1"/>
          </a:solidFill>
          <a:latin typeface="+mn-lt"/>
          <a:ea typeface="+mn-ea"/>
          <a:cs typeface="+mn-cs"/>
        </a:defRPr>
      </a:lvl3pPr>
      <a:lvl4pPr marL="1897074"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4pPr>
      <a:lvl5pPr marL="2439238"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5pPr>
      <a:lvl6pPr marL="2981181"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6pPr>
      <a:lvl7pPr marL="3523236"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7pPr>
      <a:lvl8pPr marL="4065277"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8pPr>
      <a:lvl9pPr marL="4607229" indent="-271028" algn="l" defTabSz="1084104" rtl="0" eaLnBrk="1" latinLnBrk="0" hangingPunct="1">
        <a:spcBef>
          <a:spcPct val="20000"/>
        </a:spcBef>
        <a:buFont typeface="Arial" pitchFamily="34" charset="0"/>
        <a:buChar char="•"/>
        <a:defRPr sz="2399" kern="1200">
          <a:solidFill>
            <a:schemeClr val="tx1"/>
          </a:solidFill>
          <a:latin typeface="+mn-lt"/>
          <a:ea typeface="+mn-ea"/>
          <a:cs typeface="+mn-cs"/>
        </a:defRPr>
      </a:lvl9pPr>
    </p:bodyStyle>
    <p:otherStyle>
      <a:defPPr>
        <a:defRPr lang="en-US"/>
      </a:defPPr>
      <a:lvl1pPr marL="0" algn="l" defTabSz="1084104" rtl="0" eaLnBrk="1" latinLnBrk="0" hangingPunct="1">
        <a:defRPr sz="2133" kern="1200">
          <a:solidFill>
            <a:schemeClr val="tx1"/>
          </a:solidFill>
          <a:latin typeface="+mn-lt"/>
          <a:ea typeface="+mn-ea"/>
          <a:cs typeface="+mn-cs"/>
        </a:defRPr>
      </a:lvl1pPr>
      <a:lvl2pPr marL="542056" algn="l" defTabSz="1084104" rtl="0" eaLnBrk="1" latinLnBrk="0" hangingPunct="1">
        <a:defRPr sz="2133" kern="1200">
          <a:solidFill>
            <a:schemeClr val="tx1"/>
          </a:solidFill>
          <a:latin typeface="+mn-lt"/>
          <a:ea typeface="+mn-ea"/>
          <a:cs typeface="+mn-cs"/>
        </a:defRPr>
      </a:lvl2pPr>
      <a:lvl3pPr marL="1084104" algn="l" defTabSz="1084104" rtl="0" eaLnBrk="1" latinLnBrk="0" hangingPunct="1">
        <a:defRPr sz="2133" kern="1200">
          <a:solidFill>
            <a:schemeClr val="tx1"/>
          </a:solidFill>
          <a:latin typeface="+mn-lt"/>
          <a:ea typeface="+mn-ea"/>
          <a:cs typeface="+mn-cs"/>
        </a:defRPr>
      </a:lvl3pPr>
      <a:lvl4pPr marL="1626161" algn="l" defTabSz="1084104" rtl="0" eaLnBrk="1" latinLnBrk="0" hangingPunct="1">
        <a:defRPr sz="2133" kern="1200">
          <a:solidFill>
            <a:schemeClr val="tx1"/>
          </a:solidFill>
          <a:latin typeface="+mn-lt"/>
          <a:ea typeface="+mn-ea"/>
          <a:cs typeface="+mn-cs"/>
        </a:defRPr>
      </a:lvl4pPr>
      <a:lvl5pPr marL="2168155" algn="l" defTabSz="1084104" rtl="0" eaLnBrk="1" latinLnBrk="0" hangingPunct="1">
        <a:defRPr sz="2133" kern="1200">
          <a:solidFill>
            <a:schemeClr val="tx1"/>
          </a:solidFill>
          <a:latin typeface="+mn-lt"/>
          <a:ea typeface="+mn-ea"/>
          <a:cs typeface="+mn-cs"/>
        </a:defRPr>
      </a:lvl5pPr>
      <a:lvl6pPr marL="2710155" algn="l" defTabSz="1084104" rtl="0" eaLnBrk="1" latinLnBrk="0" hangingPunct="1">
        <a:defRPr sz="2133" kern="1200">
          <a:solidFill>
            <a:schemeClr val="tx1"/>
          </a:solidFill>
          <a:latin typeface="+mn-lt"/>
          <a:ea typeface="+mn-ea"/>
          <a:cs typeface="+mn-cs"/>
        </a:defRPr>
      </a:lvl6pPr>
      <a:lvl7pPr marL="3252208" algn="l" defTabSz="1084104" rtl="0" eaLnBrk="1" latinLnBrk="0" hangingPunct="1">
        <a:defRPr sz="2133" kern="1200">
          <a:solidFill>
            <a:schemeClr val="tx1"/>
          </a:solidFill>
          <a:latin typeface="+mn-lt"/>
          <a:ea typeface="+mn-ea"/>
          <a:cs typeface="+mn-cs"/>
        </a:defRPr>
      </a:lvl7pPr>
      <a:lvl8pPr marL="3794261" algn="l" defTabSz="1084104" rtl="0" eaLnBrk="1" latinLnBrk="0" hangingPunct="1">
        <a:defRPr sz="2133" kern="1200">
          <a:solidFill>
            <a:schemeClr val="tx1"/>
          </a:solidFill>
          <a:latin typeface="+mn-lt"/>
          <a:ea typeface="+mn-ea"/>
          <a:cs typeface="+mn-cs"/>
        </a:defRPr>
      </a:lvl8pPr>
      <a:lvl9pPr marL="4336313" algn="l" defTabSz="1084104" rtl="0" eaLnBrk="1" latinLnBrk="0" hangingPunct="1">
        <a:defRPr sz="213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706923"/>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Lst>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extBox 15"/>
          <p:cNvSpPr txBox="1"/>
          <p:nvPr userDrawn="1"/>
        </p:nvSpPr>
        <p:spPr>
          <a:xfrm>
            <a:off x="11874390" y="7999733"/>
            <a:ext cx="895129" cy="410427"/>
          </a:xfrm>
          <a:prstGeom prst="rect">
            <a:avLst/>
          </a:prstGeom>
          <a:noFill/>
        </p:spPr>
        <p:txBody>
          <a:bodyPr wrap="square" lIns="121915" tIns="60957" rIns="121915" bIns="60957" rtlCol="0">
            <a:spAutoFit/>
          </a:bodyPr>
          <a:lstStyle/>
          <a:p>
            <a:pPr algn="ctr" defTabSz="914332"/>
            <a:fld id="{2EEF1883-7A0E-4F66-9932-E581691AD397}" type="slidenum">
              <a:rPr lang="zh-CN" altLang="en-US" sz="1867">
                <a:solidFill>
                  <a:prstClr val="white"/>
                </a:solidFill>
                <a:latin typeface="微软雅黑 Light" panose="020B0502040204020203" pitchFamily="34" charset="-122"/>
              </a:rPr>
              <a:pPr algn="ctr" defTabSz="914332"/>
              <a:t>‹#›</a:t>
            </a:fld>
            <a:r>
              <a:rPr lang="zh-CN" altLang="en-US" sz="1867" dirty="0">
                <a:solidFill>
                  <a:prstClr val="white"/>
                </a:solidFill>
                <a:latin typeface="微软雅黑 Light" panose="020B0502040204020203" pitchFamily="34" charset="-122"/>
              </a:rPr>
              <a:t> </a:t>
            </a:r>
          </a:p>
        </p:txBody>
      </p:sp>
    </p:spTree>
    <p:extLst>
      <p:ext uri="{BB962C8B-B14F-4D97-AF65-F5344CB8AC3E}">
        <p14:creationId xmlns:p14="http://schemas.microsoft.com/office/powerpoint/2010/main" val="282602496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Lst>
  <p:transition spd="slow">
    <p:wipe/>
  </p:transition>
  <p:txStyles>
    <p:titleStyle>
      <a:lvl1pPr algn="l" defTabSz="91433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5pPr>
      <a:lvl6pPr marL="2514412"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6pPr>
      <a:lvl7pPr marL="2971578"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7pPr>
      <a:lvl8pPr marL="3428744"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8pPr>
      <a:lvl9pPr marL="3885910" indent="-228584" algn="l" defTabSz="914332" rtl="0" eaLnBrk="1" latinLnBrk="0" hangingPunct="1">
        <a:lnSpc>
          <a:spcPct val="90000"/>
        </a:lnSpc>
        <a:spcBef>
          <a:spcPts val="500"/>
        </a:spcBef>
        <a:buFont typeface="Arial" panose="020B0604020202020204" pitchFamily="34" charset="0"/>
        <a:buChar char="•"/>
        <a:defRPr sz="1867" kern="1200">
          <a:solidFill>
            <a:schemeClr val="tx1"/>
          </a:solidFill>
          <a:latin typeface="+mn-lt"/>
          <a:ea typeface="+mn-ea"/>
          <a:cs typeface="+mn-cs"/>
        </a:defRPr>
      </a:lvl9pPr>
    </p:bodyStyle>
    <p:otherStyle>
      <a:defPPr>
        <a:defRPr lang="en-US"/>
      </a:defPPr>
      <a:lvl1pPr marL="0" algn="l" defTabSz="914332" rtl="0" eaLnBrk="1" latinLnBrk="0" hangingPunct="1">
        <a:defRPr sz="1867" kern="1200">
          <a:solidFill>
            <a:schemeClr val="tx1"/>
          </a:solidFill>
          <a:latin typeface="+mn-lt"/>
          <a:ea typeface="+mn-ea"/>
          <a:cs typeface="+mn-cs"/>
        </a:defRPr>
      </a:lvl1pPr>
      <a:lvl2pPr marL="457167" algn="l" defTabSz="914332" rtl="0" eaLnBrk="1" latinLnBrk="0" hangingPunct="1">
        <a:defRPr sz="1867" kern="1200">
          <a:solidFill>
            <a:schemeClr val="tx1"/>
          </a:solidFill>
          <a:latin typeface="+mn-lt"/>
          <a:ea typeface="+mn-ea"/>
          <a:cs typeface="+mn-cs"/>
        </a:defRPr>
      </a:lvl2pPr>
      <a:lvl3pPr marL="914332" algn="l" defTabSz="914332" rtl="0" eaLnBrk="1" latinLnBrk="0" hangingPunct="1">
        <a:defRPr sz="1867" kern="1200">
          <a:solidFill>
            <a:schemeClr val="tx1"/>
          </a:solidFill>
          <a:latin typeface="+mn-lt"/>
          <a:ea typeface="+mn-ea"/>
          <a:cs typeface="+mn-cs"/>
        </a:defRPr>
      </a:lvl3pPr>
      <a:lvl4pPr marL="1371498" algn="l" defTabSz="914332" rtl="0" eaLnBrk="1" latinLnBrk="0" hangingPunct="1">
        <a:defRPr sz="1867" kern="1200">
          <a:solidFill>
            <a:schemeClr val="tx1"/>
          </a:solidFill>
          <a:latin typeface="+mn-lt"/>
          <a:ea typeface="+mn-ea"/>
          <a:cs typeface="+mn-cs"/>
        </a:defRPr>
      </a:lvl4pPr>
      <a:lvl5pPr marL="1828664" algn="l" defTabSz="914332" rtl="0" eaLnBrk="1" latinLnBrk="0" hangingPunct="1">
        <a:defRPr sz="1867" kern="1200">
          <a:solidFill>
            <a:schemeClr val="tx1"/>
          </a:solidFill>
          <a:latin typeface="+mn-lt"/>
          <a:ea typeface="+mn-ea"/>
          <a:cs typeface="+mn-cs"/>
        </a:defRPr>
      </a:lvl5pPr>
      <a:lvl6pPr marL="2285830" algn="l" defTabSz="914332" rtl="0" eaLnBrk="1" latinLnBrk="0" hangingPunct="1">
        <a:defRPr sz="1867" kern="1200">
          <a:solidFill>
            <a:schemeClr val="tx1"/>
          </a:solidFill>
          <a:latin typeface="+mn-lt"/>
          <a:ea typeface="+mn-ea"/>
          <a:cs typeface="+mn-cs"/>
        </a:defRPr>
      </a:lvl6pPr>
      <a:lvl7pPr marL="2742994" algn="l" defTabSz="914332" rtl="0" eaLnBrk="1" latinLnBrk="0" hangingPunct="1">
        <a:defRPr sz="1867" kern="1200">
          <a:solidFill>
            <a:schemeClr val="tx1"/>
          </a:solidFill>
          <a:latin typeface="+mn-lt"/>
          <a:ea typeface="+mn-ea"/>
          <a:cs typeface="+mn-cs"/>
        </a:defRPr>
      </a:lvl7pPr>
      <a:lvl8pPr marL="3200160" algn="l" defTabSz="914332" rtl="0" eaLnBrk="1" latinLnBrk="0" hangingPunct="1">
        <a:defRPr sz="1867" kern="1200">
          <a:solidFill>
            <a:schemeClr val="tx1"/>
          </a:solidFill>
          <a:latin typeface="+mn-lt"/>
          <a:ea typeface="+mn-ea"/>
          <a:cs typeface="+mn-cs"/>
        </a:defRPr>
      </a:lvl8pPr>
      <a:lvl9pPr marL="3657327" algn="l" defTabSz="914332" rtl="0" eaLnBrk="1" latinLnBrk="0" hangingPunct="1">
        <a:defRPr sz="186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20 danh ngÃ´n Ã½ nghÄ©a vá» sÃ¡ch báº¡n nÃªn biáº¿t - First News - TrÃ­ Viá»t">
            <a:extLst>
              <a:ext uri="{FF2B5EF4-FFF2-40B4-BE49-F238E27FC236}">
                <a16:creationId xmlns:a16="http://schemas.microsoft.com/office/drawing/2014/main" id="{1A96D5DA-237D-4F90-8CEF-49BA37570F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94" b="14286"/>
          <a:stretch/>
        </p:blipFill>
        <p:spPr bwMode="auto">
          <a:xfrm>
            <a:off x="-2486964" y="-3088161"/>
            <a:ext cx="14678964" cy="100806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36531" y="438901"/>
            <a:ext cx="11463130" cy="5961899"/>
          </a:xfrm>
          <a:prstGeom prst="rect">
            <a:avLst/>
          </a:prstGeom>
          <a:solidFill>
            <a:srgbClr val="FFFFF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white"/>
              </a:solidFill>
              <a:effectLst/>
              <a:uLnTx/>
              <a:uFillTx/>
              <a:latin typeface="Calibri Light"/>
              <a:ea typeface="微软雅黑 Light"/>
              <a:cs typeface="+mn-cs"/>
            </a:endParaRPr>
          </a:p>
        </p:txBody>
      </p:sp>
      <p:sp>
        <p:nvSpPr>
          <p:cNvPr id="6" name="TextBox 5"/>
          <p:cNvSpPr txBox="1"/>
          <p:nvPr/>
        </p:nvSpPr>
        <p:spPr>
          <a:xfrm>
            <a:off x="6089181" y="532526"/>
            <a:ext cx="18473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Light"/>
              <a:cs typeface="Times New Roman" panose="02020603050405020304" pitchFamily="18" charset="0"/>
            </a:endParaRPr>
          </a:p>
        </p:txBody>
      </p:sp>
      <p:grpSp>
        <p:nvGrpSpPr>
          <p:cNvPr id="7" name="Group 6"/>
          <p:cNvGrpSpPr/>
          <p:nvPr/>
        </p:nvGrpSpPr>
        <p:grpSpPr>
          <a:xfrm>
            <a:off x="3272991" y="779836"/>
            <a:ext cx="6001839" cy="768353"/>
            <a:chOff x="383166" y="1481172"/>
            <a:chExt cx="5561511" cy="944640"/>
          </a:xfrm>
          <a:solidFill>
            <a:srgbClr val="009999"/>
          </a:solidFill>
        </p:grpSpPr>
        <p:sp>
          <p:nvSpPr>
            <p:cNvPr id="8" name="Rounded Rectangle 7"/>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9" name="Rounded Rectangle 8"/>
            <p:cNvSpPr txBox="1"/>
            <p:nvPr/>
          </p:nvSpPr>
          <p:spPr>
            <a:xfrm>
              <a:off x="429282" y="1527286"/>
              <a:ext cx="5515395"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rPr>
                <a:t>TRƯỚC</a:t>
              </a:r>
              <a:r>
                <a:rPr kumimoji="0" lang="en-US" sz="4000" b="1" i="0" u="none" strike="noStrike" kern="1200" cap="none" spc="0" normalizeH="0" noProof="0" dirty="0">
                  <a:ln>
                    <a:noFill/>
                  </a:ln>
                  <a:solidFill>
                    <a:schemeClr val="bg1"/>
                  </a:solidFill>
                  <a:effectLst/>
                  <a:uLnTx/>
                  <a:uFillTx/>
                  <a:latin typeface="Times New Roman" panose="02020603050405020304" pitchFamily="18" charset="0"/>
                  <a:ea typeface="Times New Roman" panose="02020603050405020304" pitchFamily="18" charset="0"/>
                  <a:cs typeface="+mn-cs"/>
                </a:rPr>
                <a:t> KHI ĐỌC</a:t>
              </a:r>
              <a:endPar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mn-cs"/>
              </a:endParaRPr>
            </a:p>
          </p:txBody>
        </p:sp>
      </p:grpSp>
      <p:sp>
        <p:nvSpPr>
          <p:cNvPr id="2" name="Rectangle 1"/>
          <p:cNvSpPr/>
          <p:nvPr/>
        </p:nvSpPr>
        <p:spPr>
          <a:xfrm>
            <a:off x="1343764" y="1889123"/>
            <a:ext cx="2745741" cy="3539430"/>
          </a:xfrm>
          <a:prstGeom prst="rect">
            <a:avLst/>
          </a:prstGeom>
          <a:solidFill>
            <a:schemeClr val="accent6">
              <a:lumMod val="20000"/>
              <a:lumOff val="80000"/>
            </a:schemeClr>
          </a:solidFill>
        </p:spPr>
        <p:txBody>
          <a:bodyPr wrap="square">
            <a:spAutoFit/>
          </a:bodyPr>
          <a:lstStyle/>
          <a:p>
            <a:pPr lvl="0" algn="just">
              <a:defRPr/>
            </a:pPr>
            <a:r>
              <a:rPr lang="en-US" sz="2800" i="1" dirty="0">
                <a:solidFill>
                  <a:prstClr val="black"/>
                </a:solidFill>
                <a:latin typeface="Times New Roman" panose="02020603050405020304" pitchFamily="18" charset="0"/>
                <a:ea typeface="Times New Roman" panose="02020603050405020304" pitchFamily="18" charset="0"/>
              </a:rPr>
              <a:t>1. </a:t>
            </a:r>
            <a:r>
              <a:rPr lang="en-US" sz="2800" i="1" dirty="0" err="1">
                <a:solidFill>
                  <a:prstClr val="black"/>
                </a:solidFill>
                <a:latin typeface="Times New Roman" panose="02020603050405020304" pitchFamily="18" charset="0"/>
                <a:ea typeface="Times New Roman" panose="02020603050405020304" pitchFamily="18" charset="0"/>
              </a:rPr>
              <a:t>Cùng</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thiết</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kế</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một</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góc</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đọc</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sách</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nhỏ</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trong</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lớp</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học</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Hãy</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mang</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đến</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lớp</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một</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vài</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cuốn</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sách</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mà</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em</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muốn</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cùng</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đọc</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với</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các</a:t>
            </a:r>
            <a:r>
              <a:rPr lang="en-US" sz="2800" i="1" dirty="0">
                <a:solidFill>
                  <a:prstClr val="black"/>
                </a:solidFill>
                <a:latin typeface="Times New Roman" panose="02020603050405020304" pitchFamily="18" charset="0"/>
                <a:ea typeface="Times New Roman" panose="02020603050405020304" pitchFamily="18" charset="0"/>
              </a:rPr>
              <a:t> </a:t>
            </a:r>
            <a:r>
              <a:rPr lang="en-US" sz="2800" i="1" dirty="0" err="1">
                <a:solidFill>
                  <a:prstClr val="black"/>
                </a:solidFill>
                <a:latin typeface="Times New Roman" panose="02020603050405020304" pitchFamily="18" charset="0"/>
                <a:ea typeface="Times New Roman" panose="02020603050405020304" pitchFamily="18" charset="0"/>
              </a:rPr>
              <a:t>bạn</a:t>
            </a:r>
            <a:r>
              <a:rPr lang="en-US" sz="2800" i="1" dirty="0">
                <a:solidFill>
                  <a:prstClr val="black"/>
                </a:solidFill>
                <a:latin typeface="Times New Roman" panose="02020603050405020304" pitchFamily="18" charset="0"/>
                <a:ea typeface="Times New Roman" panose="02020603050405020304" pitchFamily="18" charset="0"/>
              </a:rPr>
              <a:t>.</a:t>
            </a:r>
            <a:endParaRPr lang="en-US" sz="2800" dirty="0">
              <a:solidFill>
                <a:prstClr val="black"/>
              </a:solidFill>
              <a:latin typeface="Times New Roman" panose="02020603050405020304" pitchFamily="18" charset="0"/>
              <a:ea typeface="Calibri" panose="020F0502020204030204" pitchFamily="34" charset="0"/>
            </a:endParaRPr>
          </a:p>
        </p:txBody>
      </p:sp>
      <p:sp>
        <p:nvSpPr>
          <p:cNvPr id="3" name="Rectangle 2"/>
          <p:cNvSpPr/>
          <p:nvPr/>
        </p:nvSpPr>
        <p:spPr>
          <a:xfrm>
            <a:off x="4588965" y="1914645"/>
            <a:ext cx="2846173" cy="2397451"/>
          </a:xfrm>
          <a:prstGeom prst="rect">
            <a:avLst/>
          </a:prstGeom>
          <a:solidFill>
            <a:srgbClr val="DBEEF4"/>
          </a:solidFill>
        </p:spPr>
        <p:txBody>
          <a:bodyPr wrap="square">
            <a:spAutoFit/>
          </a:bodyPr>
          <a:lstStyle/>
          <a:p>
            <a:pPr lvl="0" algn="just">
              <a:lnSpc>
                <a:spcPct val="107000"/>
              </a:lnSpc>
              <a:spcAft>
                <a:spcPts val="800"/>
              </a:spcAft>
              <a:defRPr/>
            </a:pP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2. Chia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sẻ</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những</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điều</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thú</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vị</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nhất</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mà</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nhận</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từ</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cuốn</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sách</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mới</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7934598" y="1953103"/>
            <a:ext cx="2821459" cy="2858475"/>
          </a:xfrm>
          <a:prstGeom prst="rect">
            <a:avLst/>
          </a:prstGeom>
          <a:solidFill>
            <a:schemeClr val="accent1">
              <a:lumMod val="40000"/>
              <a:lumOff val="60000"/>
            </a:schemeClr>
          </a:solidFill>
        </p:spPr>
        <p:txBody>
          <a:bodyPr wrap="square">
            <a:spAutoFit/>
          </a:bodyPr>
          <a:lstStyle/>
          <a:p>
            <a:pPr lvl="0" algn="just">
              <a:lnSpc>
                <a:spcPct val="107000"/>
              </a:lnSpc>
              <a:spcAft>
                <a:spcPts val="800"/>
              </a:spcAft>
              <a:defRPr/>
            </a:pP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3.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Kể</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tên</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một</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cuốn</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sách</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mà</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em</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cho</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cần</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tuần</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này</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thuyết</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phục</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bạn</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cùng</a:t>
            </a:r>
            <a:r>
              <a:rPr lang="en-US" sz="2800" i="1" dirty="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prstClr val="black"/>
                </a:solidFill>
                <a:latin typeface="Times New Roman" panose="02020603050405020304" pitchFamily="18" charset="0"/>
                <a:ea typeface="Calibri" panose="020F0502020204030204" pitchFamily="34" charset="0"/>
                <a:cs typeface="Times New Roman" panose="02020603050405020304" pitchFamily="18" charset="0"/>
              </a:rPr>
              <a:t>đọc</a:t>
            </a:r>
            <a:r>
              <a:rPr lang="en-US" sz="2800" i="1" dirty="0">
                <a:solidFill>
                  <a:prstClr val="black"/>
                </a:solidFill>
                <a:latin typeface="Open Sans" panose="020B0606030504020204" pitchFamily="34" charset="0"/>
                <a:ea typeface="Calibri" panose="020F0502020204030204" pitchFamily="34" charset="0"/>
                <a:cs typeface="Times New Roman" panose="02020603050405020304" pitchFamily="18" charset="0"/>
              </a:rPr>
              <a:t>.</a:t>
            </a:r>
            <a:endParaRPr lang="en-US" sz="2800" dirty="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487294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1000"/>
                                        <p:tgtEl>
                                          <p:spTgt spid="2"/>
                                        </p:tgtEl>
                                      </p:cBhvr>
                                    </p:animEffect>
                                    <p:anim calcmode="lin" valueType="num">
                                      <p:cBhvr>
                                        <p:cTn id="20" dur="1000" fill="hold"/>
                                        <p:tgtEl>
                                          <p:spTgt spid="2"/>
                                        </p:tgtEl>
                                        <p:attrNameLst>
                                          <p:attrName>ppt_x</p:attrName>
                                        </p:attrNameLst>
                                      </p:cBhvr>
                                      <p:tavLst>
                                        <p:tav tm="0">
                                          <p:val>
                                            <p:strVal val="#ppt_x"/>
                                          </p:val>
                                        </p:tav>
                                        <p:tav tm="100000">
                                          <p:val>
                                            <p:strVal val="#ppt_x"/>
                                          </p:val>
                                        </p:tav>
                                      </p:tavLst>
                                    </p:anim>
                                    <p:anim calcmode="lin" valueType="num">
                                      <p:cBhvr>
                                        <p:cTn id="2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down)">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barn(inVertical)">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animBg="1"/>
      <p:bldP spid="3" grpId="0" animBg="1"/>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14149" y="1148335"/>
            <a:ext cx="10918209" cy="5693866"/>
          </a:xfrm>
          <a:prstGeom prst="rect">
            <a:avLst/>
          </a:prstGeom>
        </p:spPr>
        <p:txBody>
          <a:bodyPr wrap="square">
            <a:spAutoFit/>
          </a:bodyPr>
          <a:lstStyle/>
          <a:p>
            <a:pPr algn="just"/>
            <a:r>
              <a:rPr lang="en-US" sz="2800" b="1" i="1" dirty="0">
                <a:solidFill>
                  <a:srgbClr val="000000"/>
                </a:solidFill>
                <a:latin typeface="Times New Roman" panose="02020603050405020304" pitchFamily="18" charset="0"/>
                <a:ea typeface="Times New Roman" panose="02020603050405020304" pitchFamily="18" charset="0"/>
              </a:rPr>
              <a:t>1. </a:t>
            </a:r>
            <a:r>
              <a:rPr lang="vi-VN" sz="2800" b="1" i="1" dirty="0">
                <a:solidFill>
                  <a:srgbClr val="000000"/>
                </a:solidFill>
                <a:latin typeface="Times New Roman" panose="02020603050405020304" pitchFamily="18" charset="0"/>
                <a:ea typeface="Times New Roman" panose="02020603050405020304" pitchFamily="18" charset="0"/>
              </a:rPr>
              <a:t>HS được yêu cầu lựa chọn và thực hiện một trong các nội dung sau:</a:t>
            </a:r>
            <a:endParaRPr lang="en-US" sz="2800" b="1" i="1" dirty="0">
              <a:latin typeface="Times New Roman" panose="02020603050405020304" pitchFamily="18" charset="0"/>
              <a:ea typeface="Times New Roman" panose="02020603050405020304" pitchFamily="18" charset="0"/>
            </a:endParaRPr>
          </a:p>
          <a:p>
            <a:pPr algn="just"/>
            <a:r>
              <a:rPr lang="vi-VN" sz="2800" i="1" dirty="0">
                <a:solidFill>
                  <a:srgbClr val="000000"/>
                </a:solidFill>
                <a:latin typeface="Times New Roman" panose="02020603050405020304" pitchFamily="18" charset="0"/>
                <a:ea typeface="Times New Roman" panose="02020603050405020304" pitchFamily="18" charset="0"/>
              </a:rPr>
              <a:t>- Sáng tác thơ (dạng thơ tự sự thuật lại một sự việc trong cuốn sách hoặc dạng thơ trữ tình - trình bày cảm nhận khi đọc sách) </a:t>
            </a:r>
            <a:endParaRPr lang="en-US" sz="2800" dirty="0">
              <a:latin typeface="Times New Roman" panose="02020603050405020304" pitchFamily="18" charset="0"/>
              <a:ea typeface="Times New Roman" panose="02020603050405020304" pitchFamily="18" charset="0"/>
            </a:endParaRPr>
          </a:p>
          <a:p>
            <a:pPr algn="just"/>
            <a:r>
              <a:rPr lang="vi-VN" sz="2800" i="1" dirty="0">
                <a:solidFill>
                  <a:srgbClr val="000000"/>
                </a:solidFill>
                <a:latin typeface="Times New Roman" panose="02020603050405020304" pitchFamily="18" charset="0"/>
                <a:ea typeface="Times New Roman" panose="02020603050405020304" pitchFamily="18" charset="0"/>
              </a:rPr>
              <a:t>- Kể chuyện sáng tạo (chọn một đoạn truyện)</a:t>
            </a:r>
            <a:endParaRPr lang="en-US" sz="2800" dirty="0">
              <a:latin typeface="Times New Roman" panose="02020603050405020304" pitchFamily="18" charset="0"/>
              <a:ea typeface="Times New Roman" panose="02020603050405020304" pitchFamily="18" charset="0"/>
            </a:endParaRPr>
          </a:p>
          <a:p>
            <a:pPr algn="just"/>
            <a:r>
              <a:rPr lang="vi-VN" sz="2800" i="1" dirty="0">
                <a:solidFill>
                  <a:srgbClr val="000000"/>
                </a:solidFill>
                <a:latin typeface="Times New Roman" panose="02020603050405020304" pitchFamily="18" charset="0"/>
                <a:ea typeface="Times New Roman" panose="02020603050405020304" pitchFamily="18" charset="0"/>
              </a:rPr>
              <a:t>- Dựng phim ngắn (chọn đoạn truyện tiêu biểu)</a:t>
            </a:r>
            <a:endParaRPr lang="en-US" sz="2800" dirty="0">
              <a:latin typeface="Times New Roman" panose="02020603050405020304" pitchFamily="18" charset="0"/>
              <a:ea typeface="Times New Roman" panose="02020603050405020304" pitchFamily="18" charset="0"/>
            </a:endParaRPr>
          </a:p>
          <a:p>
            <a:pPr algn="just"/>
            <a:r>
              <a:rPr lang="vi-VN" sz="2800" i="1" dirty="0">
                <a:solidFill>
                  <a:srgbClr val="000000"/>
                </a:solidFill>
                <a:latin typeface="Times New Roman" panose="02020603050405020304" pitchFamily="18" charset="0"/>
                <a:ea typeface="Times New Roman" panose="02020603050405020304" pitchFamily="18" charset="0"/>
              </a:rPr>
              <a:t>- Nếu được đề nghị thiết kế bìa minh họa cho cuốn sách em yêu thích trong lần tái bản sắp tới, em thiết kế như thế nào? (vẽ tay hoặc sử dụng phần mềm thiết kế)</a:t>
            </a:r>
            <a:endParaRPr lang="en-US" sz="2800" dirty="0">
              <a:latin typeface="Times New Roman" panose="02020603050405020304" pitchFamily="18" charset="0"/>
              <a:ea typeface="Times New Roman" panose="02020603050405020304" pitchFamily="18" charset="0"/>
            </a:endParaRPr>
          </a:p>
          <a:p>
            <a:pPr algn="just"/>
            <a:r>
              <a:rPr lang="vi-VN" sz="2800" i="1" dirty="0">
                <a:solidFill>
                  <a:srgbClr val="000000"/>
                </a:solidFill>
                <a:latin typeface="Times New Roman" panose="02020603050405020304" pitchFamily="18" charset="0"/>
                <a:ea typeface="Times New Roman" panose="02020603050405020304" pitchFamily="18" charset="0"/>
              </a:rPr>
              <a:t>- Vẽ chibi hình ảnh nhân vật em yêu thích</a:t>
            </a:r>
            <a:endParaRPr lang="en-US" sz="2800" dirty="0">
              <a:latin typeface="Times New Roman" panose="02020603050405020304" pitchFamily="18" charset="0"/>
              <a:ea typeface="Times New Roman" panose="02020603050405020304" pitchFamily="18" charset="0"/>
            </a:endParaRPr>
          </a:p>
          <a:p>
            <a:pPr algn="just"/>
            <a:r>
              <a:rPr lang="en-US" sz="2800" i="1" dirty="0">
                <a:solidFill>
                  <a:srgbClr val="000000"/>
                </a:solidFill>
                <a:latin typeface="Times New Roman" panose="02020603050405020304" pitchFamily="18" charset="0"/>
                <a:ea typeface="Times New Roman" panose="02020603050405020304" pitchFamily="18" charset="0"/>
              </a:rPr>
              <a:t>- </a:t>
            </a:r>
            <a:r>
              <a:rPr lang="vi-VN" sz="2800" i="1" dirty="0">
                <a:solidFill>
                  <a:srgbClr val="000000"/>
                </a:solidFill>
                <a:latin typeface="Times New Roman" panose="02020603050405020304" pitchFamily="18" charset="0"/>
                <a:ea typeface="Times New Roman" panose="02020603050405020304" pitchFamily="18" charset="0"/>
              </a:rPr>
              <a:t>Nếu được đề nghị viết lời tựa cho cuốn sách em yêu thích trong lần tái bản sắp tới, em sẽ viết như thế nào?</a:t>
            </a:r>
            <a:endParaRPr lang="en-US" sz="2800" i="1" dirty="0">
              <a:solidFill>
                <a:srgbClr val="000000"/>
              </a:solidFill>
              <a:latin typeface="Times New Roman" panose="02020603050405020304" pitchFamily="18" charset="0"/>
              <a:ea typeface="Times New Roman" panose="02020603050405020304" pitchFamily="18" charset="0"/>
            </a:endParaRPr>
          </a:p>
          <a:p>
            <a:pPr algn="just"/>
            <a:r>
              <a:rPr lang="en-US" sz="2800" b="1" i="1" dirty="0">
                <a:latin typeface="Times New Roman" panose="02020603050405020304" pitchFamily="18" charset="0"/>
                <a:ea typeface="MS Mincho"/>
                <a:cs typeface="Times New Roman" panose="02020603050405020304" pitchFamily="18" charset="0"/>
              </a:rPr>
              <a:t>2. </a:t>
            </a:r>
            <a:r>
              <a:rPr lang="en-US" sz="2800" b="1" i="1" dirty="0" err="1">
                <a:latin typeface="Times New Roman" panose="02020603050405020304" pitchFamily="18" charset="0"/>
                <a:ea typeface="MS Mincho"/>
                <a:cs typeface="Times New Roman" panose="02020603050405020304" pitchFamily="18" charset="0"/>
              </a:rPr>
              <a:t>Chuẩn</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bị</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phần</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viết</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bài</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văn</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trình</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bày</a:t>
            </a:r>
            <a:r>
              <a:rPr lang="en-US" sz="2800" b="1" i="1" dirty="0">
                <a:latin typeface="Times New Roman" panose="02020603050405020304" pitchFamily="18" charset="0"/>
                <a:ea typeface="MS Mincho"/>
                <a:cs typeface="Times New Roman" panose="02020603050405020304" pitchFamily="18" charset="0"/>
              </a:rPr>
              <a:t> ý </a:t>
            </a:r>
            <a:r>
              <a:rPr lang="en-US" sz="2800" b="1" i="1" dirty="0" err="1">
                <a:latin typeface="Times New Roman" panose="02020603050405020304" pitchFamily="18" charset="0"/>
                <a:ea typeface="MS Mincho"/>
                <a:cs typeface="Times New Roman" panose="02020603050405020304" pitchFamily="18" charset="0"/>
              </a:rPr>
              <a:t>kiến</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về</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một</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vấn</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đề</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đời</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sống</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được</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tạo</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ra</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từ</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cuốn</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sách</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em</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đã</a:t>
            </a:r>
            <a:r>
              <a:rPr lang="en-US" sz="2800" b="1" i="1" dirty="0">
                <a:latin typeface="Times New Roman" panose="02020603050405020304" pitchFamily="18" charset="0"/>
                <a:ea typeface="MS Mincho"/>
                <a:cs typeface="Times New Roman" panose="02020603050405020304" pitchFamily="18" charset="0"/>
              </a:rPr>
              <a:t> </a:t>
            </a:r>
            <a:r>
              <a:rPr lang="en-US" sz="2800" b="1" i="1" dirty="0" err="1">
                <a:latin typeface="Times New Roman" panose="02020603050405020304" pitchFamily="18" charset="0"/>
                <a:ea typeface="MS Mincho"/>
                <a:cs typeface="Times New Roman" panose="02020603050405020304" pitchFamily="18" charset="0"/>
              </a:rPr>
              <a:t>đọc</a:t>
            </a:r>
            <a:r>
              <a:rPr lang="en-US" sz="2800" b="1" i="1" dirty="0">
                <a:latin typeface="Times New Roman" panose="02020603050405020304" pitchFamily="18" charset="0"/>
                <a:ea typeface="MS Mincho"/>
                <a:cs typeface="Times New Roman" panose="02020603050405020304" pitchFamily="18" charset="0"/>
              </a:rPr>
              <a:t>.</a:t>
            </a:r>
            <a:endParaRPr lang="en-US" sz="2800" b="1" i="1" dirty="0">
              <a:latin typeface="Times New Roman" panose="02020603050405020304" pitchFamily="18" charset="0"/>
              <a:ea typeface="Calibri" panose="020F0502020204030204" pitchFamily="34" charset="0"/>
              <a:cs typeface="Times New Roman" panose="02020603050405020304" pitchFamily="18" charset="0"/>
            </a:endParaRPr>
          </a:p>
        </p:txBody>
      </p:sp>
      <p:grpSp>
        <p:nvGrpSpPr>
          <p:cNvPr id="4" name="Group 3"/>
          <p:cNvGrpSpPr/>
          <p:nvPr/>
        </p:nvGrpSpPr>
        <p:grpSpPr>
          <a:xfrm>
            <a:off x="2897874" y="379982"/>
            <a:ext cx="6001839" cy="768353"/>
            <a:chOff x="383166" y="1481172"/>
            <a:chExt cx="5561511" cy="944640"/>
          </a:xfrm>
          <a:solidFill>
            <a:schemeClr val="accent6">
              <a:lumMod val="20000"/>
              <a:lumOff val="80000"/>
            </a:schemeClr>
          </a:solidFill>
        </p:grpSpPr>
        <p:sp>
          <p:nvSpPr>
            <p:cNvPr id="5" name="Rounded Rectangle 4"/>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6" name="Rounded Rectangle 8"/>
            <p:cNvSpPr txBox="1"/>
            <p:nvPr/>
          </p:nvSpPr>
          <p:spPr>
            <a:xfrm>
              <a:off x="429282" y="1527286"/>
              <a:ext cx="5515395"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algn="ctr">
                <a:lnSpc>
                  <a:spcPct val="150000"/>
                </a:lnSpc>
              </a:pPr>
              <a:r>
                <a:rPr lang="en-US" sz="4000" b="1" dirty="0" err="1">
                  <a:solidFill>
                    <a:srgbClr val="FF0000"/>
                  </a:solidFill>
                  <a:latin typeface="Times New Roman" panose="02020603050405020304" pitchFamily="18" charset="0"/>
                  <a:ea typeface="Times New Roman" panose="02020603050405020304" pitchFamily="18" charset="0"/>
                </a:rPr>
                <a:t>Chuẩn</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bị</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cho</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bài</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học</a:t>
              </a:r>
              <a:r>
                <a:rPr lang="en-US" sz="4000" b="1" dirty="0">
                  <a:solidFill>
                    <a:srgbClr val="FF0000"/>
                  </a:solidFill>
                  <a:latin typeface="Times New Roman" panose="02020603050405020304" pitchFamily="18" charset="0"/>
                  <a:ea typeface="Times New Roman" panose="02020603050405020304" pitchFamily="18" charset="0"/>
                </a:rPr>
                <a:t> </a:t>
              </a:r>
              <a:r>
                <a:rPr lang="en-US" sz="4000" b="1" dirty="0" err="1">
                  <a:solidFill>
                    <a:srgbClr val="FF0000"/>
                  </a:solidFill>
                  <a:latin typeface="Times New Roman" panose="02020603050405020304" pitchFamily="18" charset="0"/>
                  <a:ea typeface="Times New Roman" panose="02020603050405020304" pitchFamily="18" charset="0"/>
                </a:rPr>
                <a:t>sau</a:t>
              </a:r>
              <a:endParaRPr lang="en-US" sz="3600" b="1" dirty="0">
                <a:solidFill>
                  <a:srgbClr val="FF0000"/>
                </a:solidFill>
                <a:latin typeface="Times New Roman" panose="02020603050405020304" pitchFamily="18" charset="0"/>
                <a:ea typeface="Times New Roman" panose="02020603050405020304" pitchFamily="18" charset="0"/>
              </a:endParaRPr>
            </a:p>
          </p:txBody>
        </p:sp>
      </p:grpSp>
    </p:spTree>
    <p:extLst>
      <p:ext uri="{BB962C8B-B14F-4D97-AF65-F5344CB8AC3E}">
        <p14:creationId xmlns:p14="http://schemas.microsoft.com/office/powerpoint/2010/main" val="107984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20 danh ngÃ´n Ã½ nghÄ©a vá» sÃ¡ch báº¡n nÃªn biáº¿t - First News - TrÃ­ Viá»t">
            <a:extLst>
              <a:ext uri="{FF2B5EF4-FFF2-40B4-BE49-F238E27FC236}">
                <a16:creationId xmlns:a16="http://schemas.microsoft.com/office/drawing/2014/main" id="{1A96D5DA-237D-4F90-8CEF-49BA37570F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94" b="14286"/>
          <a:stretch/>
        </p:blipFill>
        <p:spPr bwMode="auto">
          <a:xfrm>
            <a:off x="-2486964" y="-3088161"/>
            <a:ext cx="14678964" cy="1008063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36531" y="438901"/>
            <a:ext cx="11463130" cy="2056919"/>
          </a:xfrm>
          <a:prstGeom prst="rect">
            <a:avLst/>
          </a:prstGeom>
          <a:solidFill>
            <a:srgbClr val="FFFFFF">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1" u="none" strike="noStrike" kern="1200" cap="none" spc="0" normalizeH="0" baseline="0" noProof="0" dirty="0">
              <a:ln>
                <a:noFill/>
              </a:ln>
              <a:solidFill>
                <a:prstClr val="white"/>
              </a:solidFill>
              <a:effectLst/>
              <a:uLnTx/>
              <a:uFillTx/>
              <a:latin typeface="Calibri Light"/>
              <a:ea typeface="微软雅黑 Light"/>
              <a:cs typeface="+mn-cs"/>
            </a:endParaRPr>
          </a:p>
        </p:txBody>
      </p:sp>
      <p:sp>
        <p:nvSpPr>
          <p:cNvPr id="6" name="TextBox 5"/>
          <p:cNvSpPr txBox="1"/>
          <p:nvPr/>
        </p:nvSpPr>
        <p:spPr>
          <a:xfrm>
            <a:off x="274705" y="532526"/>
            <a:ext cx="11813683"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Light"/>
                <a:cs typeface="Times New Roman" panose="02020603050405020304" pitchFamily="18" charset="0"/>
              </a:rPr>
              <a:t>THÁCH THỨC ĐẦU TIÊN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Light"/>
                <a:cs typeface="Times New Roman" panose="02020603050405020304" pitchFamily="18" charset="0"/>
              </a:rPr>
              <a:t>“MỖI NGÀY MỘT CUỐN SÁCH”</a:t>
            </a:r>
          </a:p>
        </p:txBody>
      </p:sp>
    </p:spTree>
    <p:extLst>
      <p:ext uri="{BB962C8B-B14F-4D97-AF65-F5344CB8AC3E}">
        <p14:creationId xmlns:p14="http://schemas.microsoft.com/office/powerpoint/2010/main" val="30034747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197290" y="506881"/>
            <a:ext cx="7091187" cy="768353"/>
            <a:chOff x="383166" y="1481172"/>
            <a:chExt cx="5561511" cy="944640"/>
          </a:xfrm>
          <a:solidFill>
            <a:srgbClr val="009999"/>
          </a:solidFill>
        </p:grpSpPr>
        <p:sp>
          <p:nvSpPr>
            <p:cNvPr id="4" name="Rounded Rectangle 3"/>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5" name="Rounded Rectangle 8"/>
            <p:cNvSpPr txBox="1"/>
            <p:nvPr/>
          </p:nvSpPr>
          <p:spPr>
            <a:xfrm>
              <a:off x="429282" y="1527286"/>
              <a:ext cx="5515395"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000" b="1" dirty="0">
                  <a:solidFill>
                    <a:prstClr val="white"/>
                  </a:solidFill>
                  <a:latin typeface="Times New Roman" panose="02020603050405020304" pitchFamily="18" charset="0"/>
                  <a:ea typeface="Times New Roman" panose="02020603050405020304" pitchFamily="18" charset="0"/>
                </a:rPr>
                <a:t>I. SÁCH HAY CÙNG ĐỌC</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graphicFrame>
        <p:nvGraphicFramePr>
          <p:cNvPr id="6" name="Table 5"/>
          <p:cNvGraphicFramePr>
            <a:graphicFrameLocks noGrp="1"/>
          </p:cNvGraphicFramePr>
          <p:nvPr>
            <p:extLst>
              <p:ext uri="{D42A27DB-BD31-4B8C-83A1-F6EECF244321}">
                <p14:modId xmlns:p14="http://schemas.microsoft.com/office/powerpoint/2010/main" val="2775295733"/>
              </p:ext>
            </p:extLst>
          </p:nvPr>
        </p:nvGraphicFramePr>
        <p:xfrm>
          <a:off x="371901" y="1468972"/>
          <a:ext cx="11242343" cy="4890885"/>
        </p:xfrm>
        <a:graphic>
          <a:graphicData uri="http://schemas.openxmlformats.org/drawingml/2006/table">
            <a:tbl>
              <a:tblPr firstRow="1" firstCol="1" bandRow="1"/>
              <a:tblGrid>
                <a:gridCol w="868921">
                  <a:extLst>
                    <a:ext uri="{9D8B030D-6E8A-4147-A177-3AD203B41FA5}">
                      <a16:colId xmlns:a16="http://schemas.microsoft.com/office/drawing/2014/main" val="623580417"/>
                    </a:ext>
                  </a:extLst>
                </a:gridCol>
                <a:gridCol w="4042532">
                  <a:extLst>
                    <a:ext uri="{9D8B030D-6E8A-4147-A177-3AD203B41FA5}">
                      <a16:colId xmlns:a16="http://schemas.microsoft.com/office/drawing/2014/main" val="1411797657"/>
                    </a:ext>
                  </a:extLst>
                </a:gridCol>
                <a:gridCol w="6330890">
                  <a:extLst>
                    <a:ext uri="{9D8B030D-6E8A-4147-A177-3AD203B41FA5}">
                      <a16:colId xmlns:a16="http://schemas.microsoft.com/office/drawing/2014/main" val="4149984655"/>
                    </a:ext>
                  </a:extLst>
                </a:gridCol>
              </a:tblGrid>
              <a:tr h="444626">
                <a:tc>
                  <a:txBody>
                    <a:bodyPr/>
                    <a:lstStyle/>
                    <a:p>
                      <a:pPr algn="ctr">
                        <a:lnSpc>
                          <a:spcPct val="107000"/>
                        </a:lnSpc>
                        <a:spcAft>
                          <a:spcPts val="0"/>
                        </a:spcAft>
                      </a:pPr>
                      <a:r>
                        <a:rPr lang="en-US" sz="24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Số tt</a:t>
                      </a: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4"/>
                    </a:solidFill>
                  </a:tcPr>
                </a:tc>
                <a:tc>
                  <a:txBody>
                    <a:bodyPr/>
                    <a:lstStyle/>
                    <a:p>
                      <a:pPr algn="ctr">
                        <a:lnSpc>
                          <a:spcPct val="107000"/>
                        </a:lnSpc>
                        <a:spcAft>
                          <a:spcPts val="0"/>
                        </a:spcAft>
                      </a:pP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Yêu</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cầu</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4"/>
                    </a:solidFill>
                  </a:tcPr>
                </a:tc>
                <a:tc>
                  <a:txBody>
                    <a:bodyPr/>
                    <a:lstStyle/>
                    <a:p>
                      <a:pPr algn="ctr">
                        <a:lnSpc>
                          <a:spcPct val="107000"/>
                        </a:lnSpc>
                        <a:spcAft>
                          <a:spcPts val="0"/>
                        </a:spcAft>
                      </a:pPr>
                      <a:r>
                        <a:rPr lang="en-US" sz="2400" b="1" dirty="0" err="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b="1"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dung</a:t>
                      </a:r>
                      <a:endParaRPr lang="en-US" sz="24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EF4"/>
                    </a:solidFill>
                  </a:tcPr>
                </a:tc>
                <a:extLst>
                  <a:ext uri="{0D108BD9-81ED-4DB2-BD59-A6C34878D82A}">
                    <a16:rowId xmlns:a16="http://schemas.microsoft.com/office/drawing/2014/main" val="2529742735"/>
                  </a:ext>
                </a:extLst>
              </a:tr>
              <a:tr h="1333878">
                <a:tc>
                  <a:txBody>
                    <a:bodyPr/>
                    <a:lstStyle/>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Nêu rõ tên sách, tên tác giả, nhà xuất bản, năm xuất bản?</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3379199"/>
                  </a:ext>
                </a:extLst>
              </a:tr>
              <a:tr h="1333878">
                <a:tc>
                  <a:txBody>
                    <a:bodyPr/>
                    <a:lstStyle/>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tắt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chi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tiết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447956"/>
                  </a:ext>
                </a:extLst>
              </a:tr>
              <a:tr h="1778503">
                <a:tc>
                  <a:txBody>
                    <a:bodyPr/>
                    <a:lstStyle/>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spcAft>
                          <a:spcPts val="0"/>
                        </a:spcAft>
                      </a:pPr>
                      <a:r>
                        <a:rPr lang="en-US" sz="24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Liệt kê những câu văn, đoạn văn yêu thích dẫn từ cuốn sách hoặc những câu nhận định về cuốn sách.</a:t>
                      </a: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59752339"/>
                  </a:ext>
                </a:extLst>
              </a:tr>
            </a:tbl>
          </a:graphicData>
        </a:graphic>
      </p:graphicFrame>
      <p:pic>
        <p:nvPicPr>
          <p:cNvPr id="7" name="Picture 6"/>
          <p:cNvPicPr>
            <a:picLocks noChangeAspect="1"/>
          </p:cNvPicPr>
          <p:nvPr/>
        </p:nvPicPr>
        <p:blipFill>
          <a:blip r:embed="rId3"/>
          <a:stretch>
            <a:fillRect/>
          </a:stretch>
        </p:blipFill>
        <p:spPr>
          <a:xfrm rot="21002036">
            <a:off x="9625879" y="329606"/>
            <a:ext cx="851226" cy="91512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Picture 7"/>
          <p:cNvPicPr>
            <a:picLocks noChangeAspect="1"/>
          </p:cNvPicPr>
          <p:nvPr/>
        </p:nvPicPr>
        <p:blipFill>
          <a:blip r:embed="rId4"/>
          <a:stretch>
            <a:fillRect/>
          </a:stretch>
        </p:blipFill>
        <p:spPr>
          <a:xfrm rot="422863">
            <a:off x="10375875" y="122132"/>
            <a:ext cx="877266" cy="10658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12435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a:blip r:embed="rId3"/>
          <a:stretch>
            <a:fillRect/>
          </a:stretch>
        </p:blipFill>
        <p:spPr>
          <a:xfrm>
            <a:off x="805218" y="449619"/>
            <a:ext cx="4858603" cy="6233483"/>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011" y="449618"/>
            <a:ext cx="4849209" cy="6233483"/>
          </a:xfrm>
          <a:prstGeom prst="rect">
            <a:avLst/>
          </a:prstGeom>
        </p:spPr>
      </p:pic>
      <p:grpSp>
        <p:nvGrpSpPr>
          <p:cNvPr id="3" name="Group 2"/>
          <p:cNvGrpSpPr/>
          <p:nvPr/>
        </p:nvGrpSpPr>
        <p:grpSpPr>
          <a:xfrm>
            <a:off x="3057101" y="163016"/>
            <a:ext cx="5964071" cy="928805"/>
            <a:chOff x="383166" y="1481172"/>
            <a:chExt cx="5561511" cy="944640"/>
          </a:xfrm>
          <a:solidFill>
            <a:srgbClr val="009999"/>
          </a:solidFill>
        </p:grpSpPr>
        <p:sp>
          <p:nvSpPr>
            <p:cNvPr id="4" name="Rounded Rectangle 3"/>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5" name="Rounded Rectangle 8"/>
            <p:cNvSpPr txBox="1"/>
            <p:nvPr/>
          </p:nvSpPr>
          <p:spPr>
            <a:xfrm>
              <a:off x="429282" y="1527286"/>
              <a:ext cx="5515395"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a:lnSpc>
                  <a:spcPct val="150000"/>
                </a:lnSpc>
              </a:pPr>
              <a:r>
                <a:rPr lang="vi-VN" sz="4000" dirty="0">
                  <a:latin typeface="Time new roman"/>
                </a:rPr>
                <a:t>Mẫu po-xtơ</a:t>
              </a:r>
              <a:r>
                <a:rPr lang="en-US" sz="4000" dirty="0">
                  <a:latin typeface="Time new roman"/>
                </a:rPr>
                <a:t> VĂN HỌC</a:t>
              </a:r>
              <a:endParaRPr kumimoji="0" lang="en-US" sz="6600" b="1" i="0" u="none" strike="noStrike" kern="1200" cap="none" spc="0" normalizeH="0" baseline="0" noProof="0" dirty="0">
                <a:ln>
                  <a:noFill/>
                </a:ln>
                <a:solidFill>
                  <a:prstClr val="white"/>
                </a:solidFill>
                <a:effectLst/>
                <a:uLnTx/>
                <a:uFillTx/>
                <a:latin typeface="Time new roman"/>
                <a:ea typeface="Times New Roman" panose="02020603050405020304" pitchFamily="18" charset="0"/>
              </a:endParaRPr>
            </a:p>
          </p:txBody>
        </p:sp>
      </p:grpSp>
    </p:spTree>
    <p:extLst>
      <p:ext uri="{BB962C8B-B14F-4D97-AF65-F5344CB8AC3E}">
        <p14:creationId xmlns:p14="http://schemas.microsoft.com/office/powerpoint/2010/main" val="162386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5405" y="423080"/>
            <a:ext cx="4419777" cy="625067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46983" y="423080"/>
            <a:ext cx="4448727" cy="6291618"/>
          </a:xfrm>
          <a:prstGeom prst="rect">
            <a:avLst/>
          </a:prstGeom>
        </p:spPr>
      </p:pic>
      <p:grpSp>
        <p:nvGrpSpPr>
          <p:cNvPr id="12" name="Group 11"/>
          <p:cNvGrpSpPr/>
          <p:nvPr/>
        </p:nvGrpSpPr>
        <p:grpSpPr>
          <a:xfrm>
            <a:off x="259310" y="423080"/>
            <a:ext cx="5964071" cy="928805"/>
            <a:chOff x="383166" y="1481172"/>
            <a:chExt cx="5561511" cy="944640"/>
          </a:xfrm>
          <a:solidFill>
            <a:srgbClr val="009999"/>
          </a:solidFill>
        </p:grpSpPr>
        <p:sp>
          <p:nvSpPr>
            <p:cNvPr id="13" name="Rounded Rectangle 12"/>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14" name="Rounded Rectangle 8"/>
            <p:cNvSpPr txBox="1"/>
            <p:nvPr/>
          </p:nvSpPr>
          <p:spPr>
            <a:xfrm>
              <a:off x="429282" y="1527286"/>
              <a:ext cx="5515395"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lvl="0" algn="ctr">
                <a:lnSpc>
                  <a:spcPct val="150000"/>
                </a:lnSpc>
              </a:pPr>
              <a:r>
                <a:rPr lang="vi-VN" sz="4000" dirty="0">
                  <a:latin typeface="Time new roman"/>
                </a:rPr>
                <a:t>Mẫu po-xtơ</a:t>
              </a:r>
              <a:r>
                <a:rPr lang="en-US" sz="4000" dirty="0">
                  <a:latin typeface="Time new roman"/>
                </a:rPr>
                <a:t> VĂN HỌC</a:t>
              </a:r>
              <a:endParaRPr kumimoji="0" lang="en-US" sz="6600" b="1" i="0" u="none" strike="noStrike" kern="1200" cap="none" spc="0" normalizeH="0" baseline="0" noProof="0" dirty="0">
                <a:ln>
                  <a:noFill/>
                </a:ln>
                <a:solidFill>
                  <a:prstClr val="white"/>
                </a:solidFill>
                <a:effectLst/>
                <a:uLnTx/>
                <a:uFillTx/>
                <a:latin typeface="Time new roman"/>
                <a:ea typeface="Times New Roman" panose="02020603050405020304" pitchFamily="18" charset="0"/>
              </a:endParaRPr>
            </a:p>
          </p:txBody>
        </p:sp>
      </p:grpSp>
    </p:spTree>
    <p:extLst>
      <p:ext uri="{BB962C8B-B14F-4D97-AF65-F5344CB8AC3E}">
        <p14:creationId xmlns:p14="http://schemas.microsoft.com/office/powerpoint/2010/main" val="89572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80">
                                          <p:stCondLst>
                                            <p:cond delay="0"/>
                                          </p:stCondLst>
                                        </p:cTn>
                                        <p:tgtEl>
                                          <p:spTgt spid="2"/>
                                        </p:tgtEl>
                                      </p:cBhvr>
                                    </p:animEffect>
                                    <p:anim calcmode="lin" valueType="num">
                                      <p:cBhvr>
                                        <p:cTn id="15"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0" dur="26">
                                          <p:stCondLst>
                                            <p:cond delay="650"/>
                                          </p:stCondLst>
                                        </p:cTn>
                                        <p:tgtEl>
                                          <p:spTgt spid="2"/>
                                        </p:tgtEl>
                                      </p:cBhvr>
                                      <p:to x="100000" y="60000"/>
                                    </p:animScale>
                                    <p:animScale>
                                      <p:cBhvr>
                                        <p:cTn id="21" dur="166" decel="50000">
                                          <p:stCondLst>
                                            <p:cond delay="676"/>
                                          </p:stCondLst>
                                        </p:cTn>
                                        <p:tgtEl>
                                          <p:spTgt spid="2"/>
                                        </p:tgtEl>
                                      </p:cBhvr>
                                      <p:to x="100000" y="100000"/>
                                    </p:animScale>
                                    <p:animScale>
                                      <p:cBhvr>
                                        <p:cTn id="22" dur="26">
                                          <p:stCondLst>
                                            <p:cond delay="1312"/>
                                          </p:stCondLst>
                                        </p:cTn>
                                        <p:tgtEl>
                                          <p:spTgt spid="2"/>
                                        </p:tgtEl>
                                      </p:cBhvr>
                                      <p:to x="100000" y="80000"/>
                                    </p:animScale>
                                    <p:animScale>
                                      <p:cBhvr>
                                        <p:cTn id="23" dur="166" decel="50000">
                                          <p:stCondLst>
                                            <p:cond delay="1338"/>
                                          </p:stCondLst>
                                        </p:cTn>
                                        <p:tgtEl>
                                          <p:spTgt spid="2"/>
                                        </p:tgtEl>
                                      </p:cBhvr>
                                      <p:to x="100000" y="100000"/>
                                    </p:animScale>
                                    <p:animScale>
                                      <p:cBhvr>
                                        <p:cTn id="24" dur="26">
                                          <p:stCondLst>
                                            <p:cond delay="1642"/>
                                          </p:stCondLst>
                                        </p:cTn>
                                        <p:tgtEl>
                                          <p:spTgt spid="2"/>
                                        </p:tgtEl>
                                      </p:cBhvr>
                                      <p:to x="100000" y="90000"/>
                                    </p:animScale>
                                    <p:animScale>
                                      <p:cBhvr>
                                        <p:cTn id="25" dur="166" decel="50000">
                                          <p:stCondLst>
                                            <p:cond delay="1668"/>
                                          </p:stCondLst>
                                        </p:cTn>
                                        <p:tgtEl>
                                          <p:spTgt spid="2"/>
                                        </p:tgtEl>
                                      </p:cBhvr>
                                      <p:to x="100000" y="100000"/>
                                    </p:animScale>
                                    <p:animScale>
                                      <p:cBhvr>
                                        <p:cTn id="26" dur="26">
                                          <p:stCondLst>
                                            <p:cond delay="1808"/>
                                          </p:stCondLst>
                                        </p:cTn>
                                        <p:tgtEl>
                                          <p:spTgt spid="2"/>
                                        </p:tgtEl>
                                      </p:cBhvr>
                                      <p:to x="100000" y="95000"/>
                                    </p:animScale>
                                    <p:animScale>
                                      <p:cBhvr>
                                        <p:cTn id="27" dur="166" decel="50000">
                                          <p:stCondLst>
                                            <p:cond delay="1834"/>
                                          </p:stCondLst>
                                        </p:cTn>
                                        <p:tgtEl>
                                          <p:spTgt spid="2"/>
                                        </p:tgtEl>
                                      </p:cBhvr>
                                      <p:to x="100000" y="100000"/>
                                    </p:animScale>
                                  </p:childTnLst>
                                </p:cTn>
                              </p:par>
                              <p:par>
                                <p:cTn id="28" presetID="26"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80">
                                          <p:stCondLst>
                                            <p:cond delay="0"/>
                                          </p:stCondLst>
                                        </p:cTn>
                                        <p:tgtEl>
                                          <p:spTgt spid="10"/>
                                        </p:tgtEl>
                                      </p:cBhvr>
                                    </p:animEffect>
                                    <p:anim calcmode="lin" valueType="num">
                                      <p:cBhvr>
                                        <p:cTn id="31"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6" dur="26">
                                          <p:stCondLst>
                                            <p:cond delay="650"/>
                                          </p:stCondLst>
                                        </p:cTn>
                                        <p:tgtEl>
                                          <p:spTgt spid="10"/>
                                        </p:tgtEl>
                                      </p:cBhvr>
                                      <p:to x="100000" y="60000"/>
                                    </p:animScale>
                                    <p:animScale>
                                      <p:cBhvr>
                                        <p:cTn id="37" dur="166" decel="50000">
                                          <p:stCondLst>
                                            <p:cond delay="676"/>
                                          </p:stCondLst>
                                        </p:cTn>
                                        <p:tgtEl>
                                          <p:spTgt spid="10"/>
                                        </p:tgtEl>
                                      </p:cBhvr>
                                      <p:to x="100000" y="100000"/>
                                    </p:animScale>
                                    <p:animScale>
                                      <p:cBhvr>
                                        <p:cTn id="38" dur="26">
                                          <p:stCondLst>
                                            <p:cond delay="1312"/>
                                          </p:stCondLst>
                                        </p:cTn>
                                        <p:tgtEl>
                                          <p:spTgt spid="10"/>
                                        </p:tgtEl>
                                      </p:cBhvr>
                                      <p:to x="100000" y="80000"/>
                                    </p:animScale>
                                    <p:animScale>
                                      <p:cBhvr>
                                        <p:cTn id="39" dur="166" decel="50000">
                                          <p:stCondLst>
                                            <p:cond delay="1338"/>
                                          </p:stCondLst>
                                        </p:cTn>
                                        <p:tgtEl>
                                          <p:spTgt spid="10"/>
                                        </p:tgtEl>
                                      </p:cBhvr>
                                      <p:to x="100000" y="100000"/>
                                    </p:animScale>
                                    <p:animScale>
                                      <p:cBhvr>
                                        <p:cTn id="40" dur="26">
                                          <p:stCondLst>
                                            <p:cond delay="1642"/>
                                          </p:stCondLst>
                                        </p:cTn>
                                        <p:tgtEl>
                                          <p:spTgt spid="10"/>
                                        </p:tgtEl>
                                      </p:cBhvr>
                                      <p:to x="100000" y="90000"/>
                                    </p:animScale>
                                    <p:animScale>
                                      <p:cBhvr>
                                        <p:cTn id="41" dur="166" decel="50000">
                                          <p:stCondLst>
                                            <p:cond delay="1668"/>
                                          </p:stCondLst>
                                        </p:cTn>
                                        <p:tgtEl>
                                          <p:spTgt spid="10"/>
                                        </p:tgtEl>
                                      </p:cBhvr>
                                      <p:to x="100000" y="100000"/>
                                    </p:animScale>
                                    <p:animScale>
                                      <p:cBhvr>
                                        <p:cTn id="42" dur="26">
                                          <p:stCondLst>
                                            <p:cond delay="1808"/>
                                          </p:stCondLst>
                                        </p:cTn>
                                        <p:tgtEl>
                                          <p:spTgt spid="10"/>
                                        </p:tgtEl>
                                      </p:cBhvr>
                                      <p:to x="100000" y="95000"/>
                                    </p:animScale>
                                    <p:animScale>
                                      <p:cBhvr>
                                        <p:cTn id="43"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719618" y="506881"/>
            <a:ext cx="7568859" cy="768353"/>
            <a:chOff x="383166" y="1481172"/>
            <a:chExt cx="5561511" cy="944640"/>
          </a:xfrm>
          <a:solidFill>
            <a:srgbClr val="009999"/>
          </a:solidFill>
        </p:grpSpPr>
        <p:sp>
          <p:nvSpPr>
            <p:cNvPr id="4" name="Rounded Rectangle 3"/>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5" name="Rounded Rectangle 8"/>
            <p:cNvSpPr txBox="1"/>
            <p:nvPr/>
          </p:nvSpPr>
          <p:spPr>
            <a:xfrm>
              <a:off x="429282" y="1527286"/>
              <a:ext cx="5515395"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II.</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CUỐN SÁCH YÊU THÍCH</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pic>
        <p:nvPicPr>
          <p:cNvPr id="7" name="Picture 6"/>
          <p:cNvPicPr>
            <a:picLocks noChangeAspect="1"/>
          </p:cNvPicPr>
          <p:nvPr/>
        </p:nvPicPr>
        <p:blipFill>
          <a:blip r:embed="rId3"/>
          <a:stretch>
            <a:fillRect/>
          </a:stretch>
        </p:blipFill>
        <p:spPr>
          <a:xfrm rot="21002036">
            <a:off x="9625879" y="329606"/>
            <a:ext cx="851226" cy="91512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Picture 7"/>
          <p:cNvPicPr>
            <a:picLocks noChangeAspect="1"/>
          </p:cNvPicPr>
          <p:nvPr/>
        </p:nvPicPr>
        <p:blipFill>
          <a:blip r:embed="rId4"/>
          <a:stretch>
            <a:fillRect/>
          </a:stretch>
        </p:blipFill>
        <p:spPr>
          <a:xfrm rot="422863">
            <a:off x="10375875" y="122132"/>
            <a:ext cx="877266" cy="10658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graphicFrame>
        <p:nvGraphicFramePr>
          <p:cNvPr id="2" name="Table 1"/>
          <p:cNvGraphicFramePr>
            <a:graphicFrameLocks noGrp="1"/>
          </p:cNvGraphicFramePr>
          <p:nvPr>
            <p:extLst>
              <p:ext uri="{D42A27DB-BD31-4B8C-83A1-F6EECF244321}">
                <p14:modId xmlns:p14="http://schemas.microsoft.com/office/powerpoint/2010/main" val="297360958"/>
              </p:ext>
            </p:extLst>
          </p:nvPr>
        </p:nvGraphicFramePr>
        <p:xfrm>
          <a:off x="846161" y="1596788"/>
          <a:ext cx="10740788" cy="4623943"/>
        </p:xfrm>
        <a:graphic>
          <a:graphicData uri="http://schemas.openxmlformats.org/drawingml/2006/table">
            <a:tbl>
              <a:tblPr firstRow="1" bandRow="1">
                <a:tableStyleId>{5940675A-B579-460E-94D1-54222C63F5DA}</a:tableStyleId>
              </a:tblPr>
              <a:tblGrid>
                <a:gridCol w="1844995">
                  <a:extLst>
                    <a:ext uri="{9D8B030D-6E8A-4147-A177-3AD203B41FA5}">
                      <a16:colId xmlns:a16="http://schemas.microsoft.com/office/drawing/2014/main" val="3999116315"/>
                    </a:ext>
                  </a:extLst>
                </a:gridCol>
                <a:gridCol w="2028454">
                  <a:extLst>
                    <a:ext uri="{9D8B030D-6E8A-4147-A177-3AD203B41FA5}">
                      <a16:colId xmlns:a16="http://schemas.microsoft.com/office/drawing/2014/main" val="631364826"/>
                    </a:ext>
                  </a:extLst>
                </a:gridCol>
                <a:gridCol w="3503930">
                  <a:extLst>
                    <a:ext uri="{9D8B030D-6E8A-4147-A177-3AD203B41FA5}">
                      <a16:colId xmlns:a16="http://schemas.microsoft.com/office/drawing/2014/main" val="2829571849"/>
                    </a:ext>
                  </a:extLst>
                </a:gridCol>
                <a:gridCol w="3363409">
                  <a:extLst>
                    <a:ext uri="{9D8B030D-6E8A-4147-A177-3AD203B41FA5}">
                      <a16:colId xmlns:a16="http://schemas.microsoft.com/office/drawing/2014/main" val="2941096330"/>
                    </a:ext>
                  </a:extLst>
                </a:gridCol>
              </a:tblGrid>
              <a:tr h="1160060">
                <a:tc>
                  <a:txBody>
                    <a:bodyPr/>
                    <a:lstStyle/>
                    <a:p>
                      <a:pPr marL="0" marR="0" indent="59690" algn="ctr">
                        <a:lnSpc>
                          <a:spcPct val="150000"/>
                        </a:lnSpc>
                        <a:spcBef>
                          <a:spcPts val="0"/>
                        </a:spcBef>
                        <a:spcAft>
                          <a:spcPts val="0"/>
                        </a:spcAft>
                      </a:pPr>
                      <a:r>
                        <a:rPr lang="en-US" sz="2800" b="0">
                          <a:solidFill>
                            <a:srgbClr val="FF0000"/>
                          </a:solidFill>
                          <a:effectLst/>
                          <a:latin typeface="Times New Roman" panose="02020603050405020304" pitchFamily="18" charset="0"/>
                          <a:cs typeface="Times New Roman" panose="02020603050405020304" pitchFamily="18" charset="0"/>
                        </a:rPr>
                        <a:t>Nhan đề</a:t>
                      </a:r>
                      <a:endParaRPr lang="en-US" sz="2400" b="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DBEEF4"/>
                    </a:solidFill>
                  </a:tcPr>
                </a:tc>
                <a:tc>
                  <a:txBody>
                    <a:bodyPr/>
                    <a:lstStyle/>
                    <a:p>
                      <a:pPr marL="0" marR="0" indent="-46990" algn="ctr">
                        <a:lnSpc>
                          <a:spcPct val="150000"/>
                        </a:lnSpc>
                        <a:spcBef>
                          <a:spcPts val="0"/>
                        </a:spcBef>
                        <a:spcAft>
                          <a:spcPts val="0"/>
                        </a:spcAft>
                      </a:pPr>
                      <a:r>
                        <a:rPr lang="en-US" sz="2800" b="0">
                          <a:solidFill>
                            <a:srgbClr val="FF0000"/>
                          </a:solidFill>
                          <a:effectLst/>
                          <a:latin typeface="Times New Roman" panose="02020603050405020304" pitchFamily="18" charset="0"/>
                          <a:cs typeface="Times New Roman" panose="02020603050405020304" pitchFamily="18" charset="0"/>
                        </a:rPr>
                        <a:t>Mở đầu</a:t>
                      </a:r>
                      <a:endParaRPr lang="en-US" sz="2400" b="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DBEEF4"/>
                    </a:solidFill>
                  </a:tcPr>
                </a:tc>
                <a:tc>
                  <a:txBody>
                    <a:bodyPr/>
                    <a:lstStyle/>
                    <a:p>
                      <a:pPr marL="0" marR="0" algn="ctr">
                        <a:lnSpc>
                          <a:spcPct val="150000"/>
                        </a:lnSpc>
                        <a:spcBef>
                          <a:spcPts val="0"/>
                        </a:spcBef>
                        <a:spcAft>
                          <a:spcPts val="0"/>
                        </a:spcAft>
                      </a:pPr>
                      <a:r>
                        <a:rPr lang="en-US" sz="2800" b="0" dirty="0" err="1">
                          <a:solidFill>
                            <a:srgbClr val="FF0000"/>
                          </a:solidFill>
                          <a:effectLst/>
                          <a:latin typeface="Times New Roman" panose="02020603050405020304" pitchFamily="18" charset="0"/>
                          <a:cs typeface="Times New Roman" panose="02020603050405020304" pitchFamily="18" charset="0"/>
                        </a:rPr>
                        <a:t>Thế</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giới</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từ</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trang</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sách</a:t>
                      </a:r>
                      <a:endParaRPr lang="en-US" sz="2400" b="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DBEEF4"/>
                    </a:solidFill>
                  </a:tcPr>
                </a:tc>
                <a:tc>
                  <a:txBody>
                    <a:bodyPr/>
                    <a:lstStyle/>
                    <a:p>
                      <a:pPr marL="0" marR="0" algn="ctr">
                        <a:lnSpc>
                          <a:spcPct val="150000"/>
                        </a:lnSpc>
                        <a:spcBef>
                          <a:spcPts val="0"/>
                        </a:spcBef>
                        <a:spcAft>
                          <a:spcPts val="0"/>
                        </a:spcAft>
                      </a:pPr>
                      <a:r>
                        <a:rPr lang="en-US" sz="2800" b="0" dirty="0" err="1">
                          <a:solidFill>
                            <a:srgbClr val="FF0000"/>
                          </a:solidFill>
                          <a:effectLst/>
                          <a:latin typeface="Times New Roman" panose="02020603050405020304" pitchFamily="18" charset="0"/>
                          <a:cs typeface="Times New Roman" panose="02020603050405020304" pitchFamily="18" charset="0"/>
                        </a:rPr>
                        <a:t>Bài</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học</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từ</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trang</a:t>
                      </a:r>
                      <a:r>
                        <a:rPr lang="en-US" sz="2800" b="0" dirty="0">
                          <a:solidFill>
                            <a:srgbClr val="FF0000"/>
                          </a:solidFill>
                          <a:effectLst/>
                          <a:latin typeface="Times New Roman" panose="02020603050405020304" pitchFamily="18" charset="0"/>
                          <a:cs typeface="Times New Roman" panose="02020603050405020304" pitchFamily="18" charset="0"/>
                        </a:rPr>
                        <a:t> </a:t>
                      </a:r>
                      <a:r>
                        <a:rPr lang="en-US" sz="2800" b="0" dirty="0" err="1">
                          <a:solidFill>
                            <a:srgbClr val="FF0000"/>
                          </a:solidFill>
                          <a:effectLst/>
                          <a:latin typeface="Times New Roman" panose="02020603050405020304" pitchFamily="18" charset="0"/>
                          <a:cs typeface="Times New Roman" panose="02020603050405020304" pitchFamily="18" charset="0"/>
                        </a:rPr>
                        <a:t>sách</a:t>
                      </a:r>
                      <a:endParaRPr lang="en-US" sz="2400" b="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solidFill>
                      <a:srgbClr val="DBEEF4"/>
                    </a:solidFill>
                  </a:tcPr>
                </a:tc>
                <a:extLst>
                  <a:ext uri="{0D108BD9-81ED-4DB2-BD59-A6C34878D82A}">
                    <a16:rowId xmlns:a16="http://schemas.microsoft.com/office/drawing/2014/main" val="3986312170"/>
                  </a:ext>
                </a:extLst>
              </a:tr>
              <a:tr h="3463883">
                <a:tc>
                  <a:txBody>
                    <a:bodyPr/>
                    <a:lstStyle/>
                    <a:p>
                      <a:pPr marL="0" marR="0" algn="just">
                        <a:lnSpc>
                          <a:spcPct val="150000"/>
                        </a:lnSpc>
                        <a:spcBef>
                          <a:spcPts val="0"/>
                        </a:spcBef>
                        <a:spcAft>
                          <a:spcPts val="0"/>
                        </a:spcAft>
                      </a:pPr>
                      <a:r>
                        <a:rPr lang="en-US" sz="2800">
                          <a:effectLst/>
                          <a:latin typeface="Times New Roman" panose="02020603050405020304" pitchFamily="18" charset="0"/>
                          <a:cs typeface="Times New Roman" panose="02020603050405020304" pitchFamily="18" charset="0"/>
                        </a:rPr>
                        <a:t>Vì sao cuốn sách có nhan đề như vậy?</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20955" algn="just">
                        <a:lnSpc>
                          <a:spcPct val="150000"/>
                        </a:lnSpc>
                        <a:spcBef>
                          <a:spcPts val="0"/>
                        </a:spcBef>
                        <a:spcAft>
                          <a:spcPts val="0"/>
                        </a:spcAft>
                      </a:pPr>
                      <a:r>
                        <a:rPr lang="vi-VN" sz="2800">
                          <a:effectLst/>
                          <a:latin typeface="Times New Roman" panose="02020603050405020304" pitchFamily="18" charset="0"/>
                          <a:cs typeface="Times New Roman" panose="02020603050405020304" pitchFamily="18" charset="0"/>
                        </a:rPr>
                        <a:t>Phần mở đầu có gì đáng chú ý? </a:t>
                      </a:r>
                      <a:r>
                        <a:rPr lang="en-US" sz="2800">
                          <a:effectLst/>
                          <a:latin typeface="Times New Roman" panose="02020603050405020304" pitchFamily="18" charset="0"/>
                          <a:cs typeface="Times New Roman" panose="02020603050405020304" pitchFamily="18" charset="0"/>
                        </a:rPr>
                        <a:t>Vì sao?</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indent="635" algn="just">
                        <a:lnSpc>
                          <a:spcPct val="150000"/>
                        </a:lnSpc>
                        <a:spcBef>
                          <a:spcPts val="0"/>
                        </a:spcBef>
                        <a:spcAft>
                          <a:spcPts val="0"/>
                        </a:spcAft>
                      </a:pPr>
                      <a:r>
                        <a:rPr lang="en-US" sz="2800">
                          <a:effectLst/>
                          <a:latin typeface="Times New Roman" panose="02020603050405020304" pitchFamily="18" charset="0"/>
                          <a:cs typeface="Times New Roman" panose="02020603050405020304" pitchFamily="18" charset="0"/>
                        </a:rPr>
                        <a:t>Em đã gặp những ai và đến nơi đâu qua trang sách đã đ</a:t>
                      </a:r>
                      <a:r>
                        <a:rPr lang="vi-VN" sz="2800">
                          <a:effectLst/>
                          <a:latin typeface="Times New Roman" panose="02020603050405020304" pitchFamily="18" charset="0"/>
                          <a:cs typeface="Times New Roman" panose="02020603050405020304" pitchFamily="18" charset="0"/>
                        </a:rPr>
                        <a:t>ó?</a:t>
                      </a:r>
                      <a:endParaRPr lang="en-US"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just">
                        <a:lnSpc>
                          <a:spcPct val="150000"/>
                        </a:lnSpc>
                        <a:spcBef>
                          <a:spcPts val="0"/>
                        </a:spcBef>
                        <a:spcAft>
                          <a:spcPts val="0"/>
                        </a:spcAft>
                      </a:pPr>
                      <a:r>
                        <a:rPr lang="vi-VN"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Những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còn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đọng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trong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tâm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sao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em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thích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cuốn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sách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này</a:t>
                      </a:r>
                      <a:r>
                        <a:rPr lang="vi-VN" sz="28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853535029"/>
                  </a:ext>
                </a:extLst>
              </a:tr>
            </a:tbl>
          </a:graphicData>
        </a:graphic>
      </p:graphicFrame>
    </p:spTree>
    <p:extLst>
      <p:ext uri="{BB962C8B-B14F-4D97-AF65-F5344CB8AC3E}">
        <p14:creationId xmlns:p14="http://schemas.microsoft.com/office/powerpoint/2010/main" val="30419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2388582" y="557561"/>
            <a:ext cx="7568859" cy="768353"/>
            <a:chOff x="383166" y="1481172"/>
            <a:chExt cx="5561511" cy="944640"/>
          </a:xfrm>
          <a:solidFill>
            <a:srgbClr val="009999"/>
          </a:solidFill>
        </p:grpSpPr>
        <p:sp>
          <p:nvSpPr>
            <p:cNvPr id="38" name="Rounded Rectangle 37"/>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9" name="Rounded Rectangle 8"/>
            <p:cNvSpPr txBox="1"/>
            <p:nvPr/>
          </p:nvSpPr>
          <p:spPr>
            <a:xfrm>
              <a:off x="429282" y="1527286"/>
              <a:ext cx="5515395"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III. GẶP</a:t>
              </a:r>
              <a:r>
                <a:rPr kumimoji="0" lang="en-US" sz="4000" b="1"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GỠ TÁC GIẢ</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grpSp>
        <p:nvGrpSpPr>
          <p:cNvPr id="49" name="Group 48"/>
          <p:cNvGrpSpPr/>
          <p:nvPr/>
        </p:nvGrpSpPr>
        <p:grpSpPr>
          <a:xfrm>
            <a:off x="1249370" y="2298481"/>
            <a:ext cx="9527458" cy="3871645"/>
            <a:chOff x="2025649" y="2155195"/>
            <a:chExt cx="8134351" cy="3871645"/>
          </a:xfrm>
        </p:grpSpPr>
        <p:sp>
          <p:nvSpPr>
            <p:cNvPr id="50" name="Freeform 49"/>
            <p:cNvSpPr/>
            <p:nvPr/>
          </p:nvSpPr>
          <p:spPr>
            <a:xfrm>
              <a:off x="2025649" y="2155195"/>
              <a:ext cx="8128000" cy="898084"/>
            </a:xfrm>
            <a:custGeom>
              <a:avLst/>
              <a:gdLst>
                <a:gd name="connsiteX0" fmla="*/ 0 w 8128000"/>
                <a:gd name="connsiteY0" fmla="*/ 0 h 1179632"/>
                <a:gd name="connsiteX1" fmla="*/ 8128000 w 8128000"/>
                <a:gd name="connsiteY1" fmla="*/ 0 h 1179632"/>
                <a:gd name="connsiteX2" fmla="*/ 8128000 w 8128000"/>
                <a:gd name="connsiteY2" fmla="*/ 1179632 h 1179632"/>
                <a:gd name="connsiteX3" fmla="*/ 0 w 8128000"/>
                <a:gd name="connsiteY3" fmla="*/ 1179632 h 1179632"/>
                <a:gd name="connsiteX4" fmla="*/ 0 w 8128000"/>
                <a:gd name="connsiteY4" fmla="*/ 0 h 1179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0" h="1179632">
                  <a:moveTo>
                    <a:pt x="0" y="0"/>
                  </a:moveTo>
                  <a:lnTo>
                    <a:pt x="8128000" y="0"/>
                  </a:lnTo>
                  <a:lnTo>
                    <a:pt x="8128000" y="1179632"/>
                  </a:lnTo>
                  <a:lnTo>
                    <a:pt x="0" y="1179632"/>
                  </a:lnTo>
                  <a:lnTo>
                    <a:pt x="0" y="0"/>
                  </a:lnTo>
                  <a:close/>
                </a:path>
              </a:pathLst>
            </a:custGeom>
            <a:solidFill>
              <a:schemeClr val="accent5">
                <a:lumMod val="20000"/>
                <a:lumOff val="80000"/>
              </a:schemeClr>
            </a:solidFill>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txBody>
            <a:bodyPr spcFirstLastPara="0" vert="horz" wrap="square" lIns="129540" tIns="129540" rIns="129540" bIns="129540" numCol="1" spcCol="1270" anchor="ctr" anchorCtr="0">
              <a:noAutofit/>
            </a:bodyPr>
            <a:lstStyle/>
            <a:p>
              <a:pPr lvl="0" algn="ctr">
                <a:lnSpc>
                  <a:spcPct val="107000"/>
                </a:lnSpc>
                <a:spcAft>
                  <a:spcPts val="1200"/>
                </a:spcAft>
                <a:defRPr/>
              </a:pPr>
              <a:r>
                <a:rPr lang="en-US" sz="3200" dirty="0">
                  <a:solidFill>
                    <a:srgbClr val="FF0000"/>
                  </a:solidFill>
                  <a:latin typeface="Times New Roman" panose="02020603050405020304" pitchFamily="18" charset="0"/>
                  <a:ea typeface="MS Mincho"/>
                  <a:cs typeface="Times New Roman" panose="02020603050405020304" pitchFamily="18" charset="0"/>
                </a:rPr>
                <a:t>1. </a:t>
              </a:r>
              <a:r>
                <a:rPr lang="en-US" sz="3200" dirty="0" err="1">
                  <a:solidFill>
                    <a:srgbClr val="FF0000"/>
                  </a:solidFill>
                  <a:latin typeface="Times New Roman" panose="02020603050405020304" pitchFamily="18" charset="0"/>
                  <a:ea typeface="MS Mincho"/>
                  <a:cs typeface="Times New Roman" panose="02020603050405020304" pitchFamily="18" charset="0"/>
                </a:rPr>
                <a:t>Đọc</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văn</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dirty="0" err="1">
                  <a:solidFill>
                    <a:srgbClr val="FF0000"/>
                  </a:solidFill>
                  <a:latin typeface="Times New Roman" panose="02020603050405020304" pitchFamily="18" charset="0"/>
                  <a:ea typeface="MS Mincho"/>
                  <a:cs typeface="Times New Roman" panose="02020603050405020304" pitchFamily="18" charset="0"/>
                </a:rPr>
                <a:t>bản</a:t>
              </a:r>
              <a:r>
                <a:rPr lang="en-US" sz="3200" dirty="0">
                  <a:solidFill>
                    <a:srgbClr val="FF0000"/>
                  </a:solidFill>
                  <a:latin typeface="Times New Roman" panose="02020603050405020304" pitchFamily="18" charset="0"/>
                  <a:ea typeface="MS Mincho"/>
                  <a:cs typeface="Times New Roman" panose="02020603050405020304" pitchFamily="18" charset="0"/>
                </a:rPr>
                <a:t>: </a:t>
              </a:r>
              <a:r>
                <a:rPr lang="en-US" sz="3200" b="1" i="1" dirty="0" err="1">
                  <a:solidFill>
                    <a:srgbClr val="FF0000"/>
                  </a:solidFill>
                  <a:latin typeface="Times New Roman" panose="02020603050405020304" pitchFamily="18" charset="0"/>
                  <a:ea typeface="MS Mincho"/>
                  <a:cs typeface="Times New Roman" panose="02020603050405020304" pitchFamily="18" charset="0"/>
                </a:rPr>
                <a:t>Nhà</a:t>
              </a:r>
              <a:r>
                <a:rPr lang="en-US" sz="3200" b="1" i="1" dirty="0">
                  <a:solidFill>
                    <a:srgbClr val="FF0000"/>
                  </a:solidFill>
                  <a:latin typeface="Times New Roman" panose="02020603050405020304" pitchFamily="18" charset="0"/>
                  <a:ea typeface="MS Mincho"/>
                  <a:cs typeface="Times New Roman" panose="02020603050405020304" pitchFamily="18" charset="0"/>
                </a:rPr>
                <a:t> </a:t>
              </a:r>
              <a:r>
                <a:rPr lang="en-US" sz="3200" b="1" i="1" dirty="0" err="1">
                  <a:solidFill>
                    <a:srgbClr val="FF0000"/>
                  </a:solidFill>
                  <a:latin typeface="Times New Roman" panose="02020603050405020304" pitchFamily="18" charset="0"/>
                  <a:ea typeface="MS Mincho"/>
                  <a:cs typeface="Times New Roman" panose="02020603050405020304" pitchFamily="18" charset="0"/>
                </a:rPr>
                <a:t>thơ</a:t>
              </a:r>
              <a:r>
                <a:rPr lang="en-US" sz="3200" b="1" i="1" dirty="0">
                  <a:solidFill>
                    <a:srgbClr val="FF0000"/>
                  </a:solidFill>
                  <a:latin typeface="Times New Roman" panose="02020603050405020304" pitchFamily="18" charset="0"/>
                  <a:ea typeface="MS Mincho"/>
                  <a:cs typeface="Times New Roman" panose="02020603050405020304" pitchFamily="18" charset="0"/>
                </a:rPr>
                <a:t> </a:t>
              </a:r>
              <a:r>
                <a:rPr lang="en-US" sz="3200" b="1" i="1" dirty="0" err="1">
                  <a:solidFill>
                    <a:srgbClr val="FF0000"/>
                  </a:solidFill>
                  <a:latin typeface="Times New Roman" panose="02020603050405020304" pitchFamily="18" charset="0"/>
                  <a:ea typeface="MS Mincho"/>
                  <a:cs typeface="Times New Roman" panose="02020603050405020304" pitchFamily="18" charset="0"/>
                </a:rPr>
                <a:t>Lò</a:t>
              </a:r>
              <a:r>
                <a:rPr lang="en-US" sz="3200" b="1" i="1" dirty="0">
                  <a:solidFill>
                    <a:srgbClr val="FF0000"/>
                  </a:solidFill>
                  <a:latin typeface="Times New Roman" panose="02020603050405020304" pitchFamily="18" charset="0"/>
                  <a:ea typeface="MS Mincho"/>
                  <a:cs typeface="Times New Roman" panose="02020603050405020304" pitchFamily="18" charset="0"/>
                </a:rPr>
                <a:t> </a:t>
              </a:r>
              <a:r>
                <a:rPr lang="en-US" sz="3200" b="1" i="1" dirty="0" err="1">
                  <a:solidFill>
                    <a:srgbClr val="FF0000"/>
                  </a:solidFill>
                  <a:latin typeface="Times New Roman" panose="02020603050405020304" pitchFamily="18" charset="0"/>
                  <a:ea typeface="MS Mincho"/>
                  <a:cs typeface="Times New Roman" panose="02020603050405020304" pitchFamily="18" charset="0"/>
                </a:rPr>
                <a:t>Ngân</a:t>
              </a:r>
              <a:r>
                <a:rPr lang="en-US" sz="3200" b="1" i="1" dirty="0">
                  <a:solidFill>
                    <a:srgbClr val="FF0000"/>
                  </a:solidFill>
                  <a:latin typeface="Times New Roman" panose="02020603050405020304" pitchFamily="18" charset="0"/>
                  <a:ea typeface="MS Mincho"/>
                  <a:cs typeface="Times New Roman" panose="02020603050405020304" pitchFamily="18" charset="0"/>
                </a:rPr>
                <a:t> </a:t>
              </a:r>
              <a:r>
                <a:rPr lang="en-US" sz="3200" b="1" i="1" dirty="0" err="1">
                  <a:solidFill>
                    <a:srgbClr val="FF0000"/>
                  </a:solidFill>
                  <a:latin typeface="Times New Roman" panose="02020603050405020304" pitchFamily="18" charset="0"/>
                  <a:ea typeface="MS Mincho"/>
                  <a:cs typeface="Times New Roman" panose="02020603050405020304" pitchFamily="18" charset="0"/>
                </a:rPr>
                <a:t>Sủn</a:t>
              </a:r>
              <a:r>
                <a:rPr lang="en-US" sz="3200" b="1" i="1" dirty="0">
                  <a:solidFill>
                    <a:srgbClr val="FF0000"/>
                  </a:solidFill>
                  <a:latin typeface="Times New Roman" panose="02020603050405020304" pitchFamily="18" charset="0"/>
                  <a:ea typeface="MS Mincho"/>
                  <a:cs typeface="Times New Roman" panose="02020603050405020304" pitchFamily="18" charset="0"/>
                </a:rPr>
                <a:t>- </a:t>
              </a:r>
              <a:r>
                <a:rPr lang="en-US" sz="3200" b="1" i="1" dirty="0" err="1">
                  <a:solidFill>
                    <a:srgbClr val="FF0000"/>
                  </a:solidFill>
                  <a:latin typeface="Times New Roman" panose="02020603050405020304" pitchFamily="18" charset="0"/>
                  <a:ea typeface="MS Mincho"/>
                  <a:cs typeface="Times New Roman" panose="02020603050405020304" pitchFamily="18" charset="0"/>
                </a:rPr>
                <a:t>người</a:t>
              </a:r>
              <a:r>
                <a:rPr lang="en-US" sz="3200" b="1" i="1" dirty="0">
                  <a:solidFill>
                    <a:srgbClr val="FF0000"/>
                  </a:solidFill>
                  <a:latin typeface="Times New Roman" panose="02020603050405020304" pitchFamily="18" charset="0"/>
                  <a:ea typeface="MS Mincho"/>
                  <a:cs typeface="Times New Roman" panose="02020603050405020304" pitchFamily="18" charset="0"/>
                </a:rPr>
                <a:t> con </a:t>
              </a:r>
              <a:r>
                <a:rPr lang="en-US" sz="3200" b="1" i="1" dirty="0" err="1">
                  <a:solidFill>
                    <a:srgbClr val="FF0000"/>
                  </a:solidFill>
                  <a:latin typeface="Times New Roman" panose="02020603050405020304" pitchFamily="18" charset="0"/>
                  <a:ea typeface="MS Mincho"/>
                  <a:cs typeface="Times New Roman" panose="02020603050405020304" pitchFamily="18" charset="0"/>
                </a:rPr>
                <a:t>của</a:t>
              </a:r>
              <a:r>
                <a:rPr lang="en-US" sz="3200" b="1" i="1" dirty="0">
                  <a:solidFill>
                    <a:srgbClr val="FF0000"/>
                  </a:solidFill>
                  <a:latin typeface="Times New Roman" panose="02020603050405020304" pitchFamily="18" charset="0"/>
                  <a:ea typeface="MS Mincho"/>
                  <a:cs typeface="Times New Roman" panose="02020603050405020304" pitchFamily="18" charset="0"/>
                </a:rPr>
                <a:t> </a:t>
              </a:r>
              <a:r>
                <a:rPr lang="en-US" sz="3200" b="1" i="1" dirty="0" err="1">
                  <a:solidFill>
                    <a:srgbClr val="FF0000"/>
                  </a:solidFill>
                  <a:latin typeface="Times New Roman" panose="02020603050405020304" pitchFamily="18" charset="0"/>
                  <a:ea typeface="MS Mincho"/>
                  <a:cs typeface="Times New Roman" panose="02020603050405020304" pitchFamily="18" charset="0"/>
                </a:rPr>
                <a:t>núi</a:t>
              </a:r>
              <a:r>
                <a:rPr lang="en-US" sz="3200" b="1" i="1" dirty="0">
                  <a:solidFill>
                    <a:srgbClr val="FF0000"/>
                  </a:solidFill>
                  <a:latin typeface="Times New Roman" panose="02020603050405020304" pitchFamily="18" charset="0"/>
                  <a:ea typeface="MS Mincho"/>
                  <a:cs typeface="Times New Roman" panose="02020603050405020304" pitchFamily="18" charset="0"/>
                </a:rPr>
                <a:t>.</a:t>
              </a:r>
              <a:endParaRPr lang="en-US" sz="32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52" name="Freeform 51"/>
            <p:cNvSpPr/>
            <p:nvPr/>
          </p:nvSpPr>
          <p:spPr>
            <a:xfrm>
              <a:off x="2035968" y="3107361"/>
              <a:ext cx="2706687" cy="2477229"/>
            </a:xfrm>
            <a:custGeom>
              <a:avLst/>
              <a:gdLst>
                <a:gd name="connsiteX0" fmla="*/ 0 w 2706687"/>
                <a:gd name="connsiteY0" fmla="*/ 0 h 2477229"/>
                <a:gd name="connsiteX1" fmla="*/ 2706687 w 2706687"/>
                <a:gd name="connsiteY1" fmla="*/ 0 h 2477229"/>
                <a:gd name="connsiteX2" fmla="*/ 2706687 w 2706687"/>
                <a:gd name="connsiteY2" fmla="*/ 2477229 h 2477229"/>
                <a:gd name="connsiteX3" fmla="*/ 0 w 2706687"/>
                <a:gd name="connsiteY3" fmla="*/ 2477229 h 2477229"/>
                <a:gd name="connsiteX4" fmla="*/ 0 w 2706687"/>
                <a:gd name="connsiteY4" fmla="*/ 0 h 247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2477229">
                  <a:moveTo>
                    <a:pt x="0" y="0"/>
                  </a:moveTo>
                  <a:lnTo>
                    <a:pt x="2706687" y="0"/>
                  </a:lnTo>
                  <a:lnTo>
                    <a:pt x="2706687" y="2477229"/>
                  </a:lnTo>
                  <a:lnTo>
                    <a:pt x="0" y="2477229"/>
                  </a:lnTo>
                  <a:lnTo>
                    <a:pt x="0" y="0"/>
                  </a:lnTo>
                  <a:close/>
                </a:path>
              </a:pathLst>
            </a:custGeom>
            <a:ln>
              <a:solidFill>
                <a:schemeClr val="accent5">
                  <a:lumMod val="20000"/>
                  <a:lumOff val="80000"/>
                </a:schemeClr>
              </a:solid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lvl="0" algn="ctr" defTabSz="1244600">
                <a:lnSpc>
                  <a:spcPct val="90000"/>
                </a:lnSpc>
                <a:spcBef>
                  <a:spcPct val="0"/>
                </a:spcBef>
                <a:spcAft>
                  <a:spcPct val="35000"/>
                </a:spcAft>
                <a:defRPr/>
              </a:pPr>
              <a:r>
                <a:rPr lang="en-US" sz="2800" b="1" i="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2800" b="1" i="1" dirty="0">
                  <a:solidFill>
                    <a:prstClr val="black">
                      <a:hueOff val="0"/>
                      <a:satOff val="0"/>
                      <a:lumOff val="0"/>
                      <a:alphaOff val="0"/>
                    </a:prstClr>
                  </a:solidFill>
                  <a:latin typeface="Times New Roman" panose="02020603050405020304" pitchFamily="18" charset="0"/>
                  <a:cs typeface="Times New Roman" panose="02020603050405020304" pitchFamily="18" charset="0"/>
                </a:rPr>
                <a:t> 1</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nêu</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vấn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đề</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cần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bàn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luận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Lò</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Ngân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Sủn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người</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đọc</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được</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khám</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phá</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những</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đỉnh</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núi</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xa</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mộng</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mãnh</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liệt</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p:txBody>
        </p:sp>
        <p:sp>
          <p:nvSpPr>
            <p:cNvPr id="54" name="Freeform 53"/>
            <p:cNvSpPr/>
            <p:nvPr/>
          </p:nvSpPr>
          <p:spPr>
            <a:xfrm>
              <a:off x="4753269" y="3107360"/>
              <a:ext cx="1476086" cy="2477229"/>
            </a:xfrm>
            <a:custGeom>
              <a:avLst/>
              <a:gdLst>
                <a:gd name="connsiteX0" fmla="*/ 0 w 2706687"/>
                <a:gd name="connsiteY0" fmla="*/ 0 h 2477229"/>
                <a:gd name="connsiteX1" fmla="*/ 2706687 w 2706687"/>
                <a:gd name="connsiteY1" fmla="*/ 0 h 2477229"/>
                <a:gd name="connsiteX2" fmla="*/ 2706687 w 2706687"/>
                <a:gd name="connsiteY2" fmla="*/ 2477229 h 2477229"/>
                <a:gd name="connsiteX3" fmla="*/ 0 w 2706687"/>
                <a:gd name="connsiteY3" fmla="*/ 2477229 h 2477229"/>
                <a:gd name="connsiteX4" fmla="*/ 0 w 2706687"/>
                <a:gd name="connsiteY4" fmla="*/ 0 h 247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2477229">
                  <a:moveTo>
                    <a:pt x="0" y="0"/>
                  </a:moveTo>
                  <a:lnTo>
                    <a:pt x="2706687" y="0"/>
                  </a:lnTo>
                  <a:lnTo>
                    <a:pt x="2706687" y="2477229"/>
                  </a:lnTo>
                  <a:lnTo>
                    <a:pt x="0" y="2477229"/>
                  </a:lnTo>
                  <a:lnTo>
                    <a:pt x="0" y="0"/>
                  </a:lnTo>
                  <a:close/>
                </a:path>
              </a:pathLst>
            </a:custGeom>
            <a:ln>
              <a:solidFill>
                <a:schemeClr val="accent5">
                  <a:lumMod val="20000"/>
                  <a:lumOff val="80000"/>
                </a:schemeClr>
              </a:solid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lvl="0" algn="ctr" defTabSz="1244600">
                <a:lnSpc>
                  <a:spcPct val="90000"/>
                </a:lnSpc>
                <a:spcBef>
                  <a:spcPct val="0"/>
                </a:spcBef>
                <a:spcAft>
                  <a:spcPct val="35000"/>
                </a:spcAft>
                <a:defRPr/>
              </a:pPr>
              <a:r>
                <a:rPr lang="en-US" sz="2800" b="1" i="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2800" b="1" i="1" dirty="0">
                  <a:solidFill>
                    <a:prstClr val="black">
                      <a:hueOff val="0"/>
                      <a:satOff val="0"/>
                      <a:lumOff val="0"/>
                      <a:alphaOff val="0"/>
                    </a:prstClr>
                  </a:solidFill>
                  <a:latin typeface="Times New Roman" panose="02020603050405020304" pitchFamily="18" charset="0"/>
                  <a:cs typeface="Times New Roman" panose="02020603050405020304" pitchFamily="18" charset="0"/>
                </a:rPr>
                <a:t> 2: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Làm</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rõ</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vấn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đề</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p>
          </p:txBody>
        </p:sp>
        <p:sp>
          <p:nvSpPr>
            <p:cNvPr id="55" name="Freeform 54"/>
            <p:cNvSpPr/>
            <p:nvPr/>
          </p:nvSpPr>
          <p:spPr>
            <a:xfrm>
              <a:off x="6239969" y="3107361"/>
              <a:ext cx="3916061" cy="2477229"/>
            </a:xfrm>
            <a:custGeom>
              <a:avLst/>
              <a:gdLst>
                <a:gd name="connsiteX0" fmla="*/ 0 w 2706687"/>
                <a:gd name="connsiteY0" fmla="*/ 0 h 2477229"/>
                <a:gd name="connsiteX1" fmla="*/ 2706687 w 2706687"/>
                <a:gd name="connsiteY1" fmla="*/ 0 h 2477229"/>
                <a:gd name="connsiteX2" fmla="*/ 2706687 w 2706687"/>
                <a:gd name="connsiteY2" fmla="*/ 2477229 h 2477229"/>
                <a:gd name="connsiteX3" fmla="*/ 0 w 2706687"/>
                <a:gd name="connsiteY3" fmla="*/ 2477229 h 2477229"/>
                <a:gd name="connsiteX4" fmla="*/ 0 w 2706687"/>
                <a:gd name="connsiteY4" fmla="*/ 0 h 2477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6687" h="2477229">
                  <a:moveTo>
                    <a:pt x="0" y="0"/>
                  </a:moveTo>
                  <a:lnTo>
                    <a:pt x="2706687" y="0"/>
                  </a:lnTo>
                  <a:lnTo>
                    <a:pt x="2706687" y="2477229"/>
                  </a:lnTo>
                  <a:lnTo>
                    <a:pt x="0" y="2477229"/>
                  </a:lnTo>
                  <a:lnTo>
                    <a:pt x="0" y="0"/>
                  </a:lnTo>
                  <a:close/>
                </a:path>
              </a:pathLst>
            </a:custGeom>
            <a:ln>
              <a:solidFill>
                <a:schemeClr val="accent5">
                  <a:lumMod val="20000"/>
                  <a:lumOff val="80000"/>
                </a:schemeClr>
              </a:solidFill>
            </a:ln>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3820" tIns="83820" rIns="83820" bIns="83820" numCol="1" spcCol="1270" anchor="ctr" anchorCtr="0">
              <a:noAutofit/>
            </a:bodyPr>
            <a:lstStyle/>
            <a:p>
              <a:pPr lvl="0" algn="ctr" defTabSz="1244600">
                <a:lnSpc>
                  <a:spcPct val="90000"/>
                </a:lnSpc>
                <a:spcBef>
                  <a:spcPct val="0"/>
                </a:spcBef>
                <a:spcAft>
                  <a:spcPct val="35000"/>
                </a:spcAft>
                <a:defRPr/>
              </a:pPr>
              <a:r>
                <a:rPr lang="en-US" sz="2800" b="1" i="1"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Phần</a:t>
              </a:r>
              <a:r>
                <a:rPr lang="en-US" sz="2800" b="1" i="1" dirty="0">
                  <a:solidFill>
                    <a:prstClr val="black">
                      <a:hueOff val="0"/>
                      <a:satOff val="0"/>
                      <a:lumOff val="0"/>
                      <a:alphaOff val="0"/>
                    </a:prstClr>
                  </a:solidFill>
                  <a:latin typeface="Times New Roman" panose="02020603050405020304" pitchFamily="18" charset="0"/>
                  <a:cs typeface="Times New Roman" panose="02020603050405020304" pitchFamily="18" charset="0"/>
                </a:rPr>
                <a:t> 3</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Kết</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thúc</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vấn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đề</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khẳng</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định</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tình</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yêu</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núi</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rừng</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quê</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hương</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trong</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thơ</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Lò</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Ngân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 </a:t>
              </a:r>
              <a:r>
                <a:rPr lang="en-US" sz="2800" dirty="0" err="1">
                  <a:solidFill>
                    <a:prstClr val="black">
                      <a:hueOff val="0"/>
                      <a:satOff val="0"/>
                      <a:lumOff val="0"/>
                      <a:alphaOff val="0"/>
                    </a:prstClr>
                  </a:solidFill>
                  <a:latin typeface="Times New Roman" panose="02020603050405020304" pitchFamily="18" charset="0"/>
                  <a:cs typeface="Times New Roman" panose="02020603050405020304" pitchFamily="18" charset="0"/>
                </a:rPr>
                <a:t>Sủn</a:t>
              </a:r>
              <a:r>
                <a:rPr lang="en-US" sz="2800" dirty="0">
                  <a:solidFill>
                    <a:prstClr val="black">
                      <a:hueOff val="0"/>
                      <a:satOff val="0"/>
                      <a:lumOff val="0"/>
                      <a:alphaOff val="0"/>
                    </a:prstClr>
                  </a:solidFill>
                  <a:latin typeface="Times New Roman" panose="02020603050405020304" pitchFamily="18" charset="0"/>
                  <a:cs typeface="Times New Roman" panose="02020603050405020304" pitchFamily="18" charset="0"/>
                </a:rPr>
                <a:t>.</a:t>
              </a:r>
            </a:p>
          </p:txBody>
        </p:sp>
        <p:sp>
          <p:nvSpPr>
            <p:cNvPr id="56" name="Rectangle 55"/>
            <p:cNvSpPr/>
            <p:nvPr/>
          </p:nvSpPr>
          <p:spPr>
            <a:xfrm>
              <a:off x="2032000" y="5647534"/>
              <a:ext cx="8128000" cy="379306"/>
            </a:xfrm>
            <a:prstGeom prst="rect">
              <a:avLst/>
            </a:prstGeom>
            <a:solidFill>
              <a:schemeClr val="accent5">
                <a:lumMod val="20000"/>
                <a:lumOff val="80000"/>
              </a:schemeClr>
            </a:solidFill>
          </p:spPr>
          <p:style>
            <a:lnRef idx="0">
              <a:schemeClr val="accent2">
                <a:hueOff val="0"/>
                <a:satOff val="0"/>
                <a:lumOff val="0"/>
                <a:alphaOff val="0"/>
              </a:schemeClr>
            </a:lnRef>
            <a:fillRef idx="1">
              <a:schemeClr val="accent2">
                <a:shade val="80000"/>
                <a:hueOff val="0"/>
                <a:satOff val="0"/>
                <a:lumOff val="0"/>
                <a:alphaOff val="0"/>
              </a:schemeClr>
            </a:fillRef>
            <a:effectRef idx="0">
              <a:schemeClr val="accent2">
                <a:shade val="80000"/>
                <a:hueOff val="0"/>
                <a:satOff val="0"/>
                <a:lumOff val="0"/>
                <a:alphaOff val="0"/>
              </a:schemeClr>
            </a:effectRef>
            <a:fontRef idx="minor">
              <a:schemeClr val="lt1">
                <a:hueOff val="0"/>
                <a:satOff val="0"/>
                <a:lumOff val="0"/>
                <a:alphaOff val="0"/>
              </a:schemeClr>
            </a:fontRef>
          </p:style>
        </p:sp>
      </p:grpSp>
      <p:pic>
        <p:nvPicPr>
          <p:cNvPr id="57" name="Picture 5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208" y="0"/>
            <a:ext cx="2357297" cy="1927932"/>
          </a:xfrm>
          <a:prstGeom prst="rect">
            <a:avLst/>
          </a:prstGeom>
        </p:spPr>
      </p:pic>
    </p:spTree>
    <p:extLst>
      <p:ext uri="{BB962C8B-B14F-4D97-AF65-F5344CB8AC3E}">
        <p14:creationId xmlns:p14="http://schemas.microsoft.com/office/powerpoint/2010/main" val="221412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circle(in)">
                                      <p:cBhvr>
                                        <p:cTn id="14" dur="2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1402015" y="475675"/>
            <a:ext cx="9566857" cy="768353"/>
            <a:chOff x="383166" y="1481172"/>
            <a:chExt cx="5561511" cy="944640"/>
          </a:xfrm>
          <a:solidFill>
            <a:srgbClr val="009999"/>
          </a:solidFill>
        </p:grpSpPr>
        <p:sp>
          <p:nvSpPr>
            <p:cNvPr id="38" name="Rounded Rectangle 37"/>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9" name="Rounded Rectangle 8"/>
            <p:cNvSpPr txBox="1"/>
            <p:nvPr/>
          </p:nvSpPr>
          <p:spPr>
            <a:xfrm>
              <a:off x="429282" y="1527286"/>
              <a:ext cx="5515395"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IV. PHIÊU LƯU CÙNG TRANG SÁCH</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graphicFrame>
        <p:nvGraphicFramePr>
          <p:cNvPr id="7" name="Table 6"/>
          <p:cNvGraphicFramePr>
            <a:graphicFrameLocks noGrp="1"/>
          </p:cNvGraphicFramePr>
          <p:nvPr>
            <p:extLst>
              <p:ext uri="{D42A27DB-BD31-4B8C-83A1-F6EECF244321}">
                <p14:modId xmlns:p14="http://schemas.microsoft.com/office/powerpoint/2010/main" val="3965954468"/>
              </p:ext>
            </p:extLst>
          </p:nvPr>
        </p:nvGraphicFramePr>
        <p:xfrm>
          <a:off x="660400" y="2664777"/>
          <a:ext cx="10833100" cy="3560129"/>
        </p:xfrm>
        <a:graphic>
          <a:graphicData uri="http://schemas.openxmlformats.org/drawingml/2006/table">
            <a:tbl>
              <a:tblPr firstRow="1" firstCol="1" bandRow="1">
                <a:tableStyleId>{5940675A-B579-460E-94D1-54222C63F5DA}</a:tableStyleId>
              </a:tblPr>
              <a:tblGrid>
                <a:gridCol w="3721920">
                  <a:extLst>
                    <a:ext uri="{9D8B030D-6E8A-4147-A177-3AD203B41FA5}">
                      <a16:colId xmlns:a16="http://schemas.microsoft.com/office/drawing/2014/main" val="3252013767"/>
                    </a:ext>
                  </a:extLst>
                </a:gridCol>
                <a:gridCol w="3274142">
                  <a:extLst>
                    <a:ext uri="{9D8B030D-6E8A-4147-A177-3AD203B41FA5}">
                      <a16:colId xmlns:a16="http://schemas.microsoft.com/office/drawing/2014/main" val="2802679258"/>
                    </a:ext>
                  </a:extLst>
                </a:gridCol>
                <a:gridCol w="3837038">
                  <a:extLst>
                    <a:ext uri="{9D8B030D-6E8A-4147-A177-3AD203B41FA5}">
                      <a16:colId xmlns:a16="http://schemas.microsoft.com/office/drawing/2014/main" val="2879642131"/>
                    </a:ext>
                  </a:extLst>
                </a:gridCol>
              </a:tblGrid>
              <a:tr h="0">
                <a:tc rowSpan="2">
                  <a:txBody>
                    <a:bodyPr/>
                    <a:lstStyle/>
                    <a:p>
                      <a:pPr>
                        <a:lnSpc>
                          <a:spcPct val="107000"/>
                        </a:lnSpc>
                        <a:spcAft>
                          <a:spcPts val="0"/>
                        </a:spcAft>
                      </a:pPr>
                      <a:r>
                        <a:rPr lang="pt-BR" sz="2800" b="1" dirty="0">
                          <a:effectLst/>
                          <a:latin typeface="Times New Roman" panose="02020603050405020304" pitchFamily="18" charset="0"/>
                          <a:cs typeface="Times New Roman" panose="02020603050405020304" pitchFamily="18" charset="0"/>
                        </a:rPr>
                        <a:t>Điểm tương đồng</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DBEEF4"/>
                    </a:solidFill>
                  </a:tcPr>
                </a:tc>
                <a:tc gridSpan="2">
                  <a:txBody>
                    <a:bodyPr/>
                    <a:lstStyle/>
                    <a:p>
                      <a:pPr algn="ctr">
                        <a:lnSpc>
                          <a:spcPct val="107000"/>
                        </a:lnSpc>
                        <a:spcAft>
                          <a:spcPts val="0"/>
                        </a:spcAft>
                      </a:pPr>
                      <a:r>
                        <a:rPr lang="pt-BR" sz="2800" b="1" dirty="0">
                          <a:effectLst/>
                          <a:latin typeface="Times New Roman" panose="02020603050405020304" pitchFamily="18" charset="0"/>
                          <a:cs typeface="Times New Roman" panose="02020603050405020304" pitchFamily="18" charset="0"/>
                        </a:rPr>
                        <a:t>Điểm khác biệt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DBEEF4"/>
                    </a:solidFill>
                  </a:tcPr>
                </a:tc>
                <a:tc hMerge="1">
                  <a:txBody>
                    <a:bodyPr/>
                    <a:lstStyle/>
                    <a:p>
                      <a:endParaRPr lang="en-US"/>
                    </a:p>
                  </a:txBody>
                  <a:tcPr/>
                </a:tc>
                <a:extLst>
                  <a:ext uri="{0D108BD9-81ED-4DB2-BD59-A6C34878D82A}">
                    <a16:rowId xmlns:a16="http://schemas.microsoft.com/office/drawing/2014/main" val="288397838"/>
                  </a:ext>
                </a:extLst>
              </a:tr>
              <a:tr h="0">
                <a:tc vMerge="1">
                  <a:txBody>
                    <a:bodyPr/>
                    <a:lstStyle/>
                    <a:p>
                      <a:endParaRPr lang="en-US"/>
                    </a:p>
                  </a:txBody>
                  <a:tcPr/>
                </a:tc>
                <a:tc>
                  <a:txBody>
                    <a:bodyPr/>
                    <a:lstStyle/>
                    <a:p>
                      <a:pPr algn="ctr">
                        <a:lnSpc>
                          <a:spcPct val="107000"/>
                        </a:lnSpc>
                        <a:spcAft>
                          <a:spcPts val="0"/>
                        </a:spcAft>
                      </a:pPr>
                      <a:r>
                        <a:rPr lang="pt-BR" sz="2800" b="1" dirty="0">
                          <a:effectLst/>
                          <a:latin typeface="Times New Roman" panose="02020603050405020304" pitchFamily="18" charset="0"/>
                          <a:cs typeface="Times New Roman" panose="02020603050405020304" pitchFamily="18" charset="0"/>
                        </a:rPr>
                        <a:t>Phim</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DBEEF4"/>
                    </a:solidFill>
                  </a:tcPr>
                </a:tc>
                <a:tc>
                  <a:txBody>
                    <a:bodyPr/>
                    <a:lstStyle/>
                    <a:p>
                      <a:pPr algn="ctr">
                        <a:lnSpc>
                          <a:spcPct val="107000"/>
                        </a:lnSpc>
                        <a:spcAft>
                          <a:spcPts val="0"/>
                        </a:spcAft>
                      </a:pPr>
                      <a:r>
                        <a:rPr lang="pt-BR" sz="2800" b="1" dirty="0">
                          <a:effectLst/>
                          <a:latin typeface="Times New Roman" panose="02020603050405020304" pitchFamily="18" charset="0"/>
                          <a:cs typeface="Times New Roman" panose="02020603050405020304" pitchFamily="18" charset="0"/>
                        </a:rPr>
                        <a:t>Sách (tác phẩm văn học)</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rgbClr val="DBEEF4"/>
                    </a:solidFill>
                  </a:tcPr>
                </a:tc>
                <a:extLst>
                  <a:ext uri="{0D108BD9-81ED-4DB2-BD59-A6C34878D82A}">
                    <a16:rowId xmlns:a16="http://schemas.microsoft.com/office/drawing/2014/main" val="3151302036"/>
                  </a:ext>
                </a:extLst>
              </a:tr>
              <a:tr h="0">
                <a:tc>
                  <a:txBody>
                    <a:bodyPr/>
                    <a:lstStyle/>
                    <a:p>
                      <a:pPr algn="just">
                        <a:lnSpc>
                          <a:spcPct val="107000"/>
                        </a:lnSpc>
                        <a:spcAft>
                          <a:spcPts val="0"/>
                        </a:spcAft>
                      </a:pPr>
                      <a:r>
                        <a:rPr lang="en-US" sz="2800" dirty="0" err="1">
                          <a:effectLst/>
                          <a:latin typeface="Times New Roman" panose="02020603050405020304" pitchFamily="18" charset="0"/>
                          <a:cs typeface="Times New Roman" panose="02020603050405020304" pitchFamily="18" charset="0"/>
                        </a:rPr>
                        <a:t>Phim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giữ</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nguyên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cốt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về</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câu</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chuyện</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của</a:t>
                      </a:r>
                      <a:r>
                        <a:rPr lang="en-US" sz="2800" baseline="0" dirty="0">
                          <a:effectLst/>
                          <a:latin typeface="Times New Roman" panose="02020603050405020304" pitchFamily="18" charset="0"/>
                          <a:cs typeface="Times New Roman" panose="02020603050405020304" pitchFamily="18" charset="0"/>
                        </a:rPr>
                        <a:t> 2 </a:t>
                      </a:r>
                      <a:r>
                        <a:rPr lang="en-US" sz="2800" baseline="0" dirty="0" err="1">
                          <a:effectLst/>
                          <a:latin typeface="Times New Roman" panose="02020603050405020304" pitchFamily="18" charset="0"/>
                          <a:cs typeface="Times New Roman" panose="02020603050405020304" pitchFamily="18" charset="0"/>
                        </a:rPr>
                        <a:t>anh</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em</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và</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sự</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kiện</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ăn</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khế</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trả</a:t>
                      </a:r>
                      <a:r>
                        <a:rPr lang="en-US" sz="2800" baseline="0" dirty="0">
                          <a:effectLst/>
                          <a:latin typeface="Times New Roman" panose="02020603050405020304" pitchFamily="18" charset="0"/>
                          <a:cs typeface="Times New Roman" panose="02020603050405020304" pitchFamily="18" charset="0"/>
                        </a:rPr>
                        <a:t> </a:t>
                      </a:r>
                      <a:r>
                        <a:rPr lang="en-US" sz="2800" baseline="0" dirty="0" err="1">
                          <a:effectLst/>
                          <a:latin typeface="Times New Roman" panose="02020603050405020304" pitchFamily="18" charset="0"/>
                          <a:cs typeface="Times New Roman" panose="02020603050405020304" pitchFamily="18" charset="0"/>
                        </a:rPr>
                        <a:t>vàng</a:t>
                      </a:r>
                      <a:r>
                        <a:rPr lang="en-US" sz="2800" baseline="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07000"/>
                        </a:lnSpc>
                        <a:spcAft>
                          <a:spcPts val="0"/>
                        </a:spcAft>
                      </a:pPr>
                      <a:r>
                        <a:rPr lang="en-US" sz="2800" dirty="0" err="1">
                          <a:effectLst/>
                          <a:latin typeface="Times New Roman" panose="02020603050405020304" pitchFamily="18" charset="0"/>
                          <a:cs typeface="Times New Roman" panose="02020603050405020304" pitchFamily="18" charset="0"/>
                        </a:rPr>
                        <a:t>Phim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sử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dụng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âm</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nhạc</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đầu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ảnh</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diễn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viên</a:t>
                      </a:r>
                      <a:r>
                        <a:rPr lang="en-US" sz="2800" dirty="0">
                          <a:effectLst/>
                          <a:latin typeface="Times New Roman" panose="02020603050405020304" pitchFamily="18" charset="0"/>
                          <a:cs typeface="Times New Roman" panose="02020603050405020304" pitchFamily="18" charset="0"/>
                        </a:rPr>
                        <a:t>,..</a:t>
                      </a:r>
                    </a:p>
                    <a:p>
                      <a:pPr algn="just">
                        <a:lnSpc>
                          <a:spcPct val="107000"/>
                        </a:lnSpc>
                        <a:spcAft>
                          <a:spcPts val="0"/>
                        </a:spcAft>
                      </a:pPr>
                      <a:r>
                        <a:rPr lang="en-US" sz="2800" dirty="0">
                          <a:effectLst/>
                          <a:latin typeface="Times New Roman" panose="02020603050405020304" pitchFamily="18" charset="0"/>
                          <a:cs typeface="Times New Roman" panose="02020603050405020304" pitchFamily="18" charset="0"/>
                          <a:sym typeface="Wingdings" panose="05000000000000000000" pitchFamily="2" charset="2"/>
                        </a:rPr>
                        <a: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hấp</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dẫn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hút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xem</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0"/>
                        </a:spcAft>
                      </a:pPr>
                      <a:r>
                        <a:rPr lang="en-US" sz="2800" dirty="0" err="1">
                          <a:effectLst/>
                          <a:latin typeface="Times New Roman" panose="02020603050405020304" pitchFamily="18" charset="0"/>
                          <a:cs typeface="Times New Roman" panose="02020603050405020304" pitchFamily="18" charset="0"/>
                        </a:rPr>
                        <a:t>Truyện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lời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ngắn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gọn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giàu</a:t>
                      </a:r>
                      <a:r>
                        <a:rPr lang="en-US" sz="2800" dirty="0">
                          <a:effectLst/>
                          <a:latin typeface="Times New Roman" panose="02020603050405020304" pitchFamily="18" charset="0"/>
                          <a:cs typeface="Times New Roman" panose="02020603050405020304" pitchFamily="18" charset="0"/>
                        </a:rPr>
                        <a:t> ý </a:t>
                      </a:r>
                      <a:r>
                        <a:rPr lang="en-US" sz="2800" dirty="0" err="1">
                          <a:effectLst/>
                          <a:latin typeface="Times New Roman" panose="02020603050405020304" pitchFamily="18" charset="0"/>
                          <a:cs typeface="Times New Roman" panose="02020603050405020304" pitchFamily="18" charset="0"/>
                        </a:rPr>
                        <a:t>nghĩa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nhiều</a:t>
                      </a:r>
                      <a:r>
                        <a:rPr lang="en-US" sz="2800" dirty="0">
                          <a:effectLst/>
                          <a:latin typeface="Times New Roman" panose="02020603050405020304" pitchFamily="18" charset="0"/>
                          <a:cs typeface="Times New Roman" panose="02020603050405020304" pitchFamily="18" charset="0"/>
                        </a:rPr>
                        <a:t> chi </a:t>
                      </a:r>
                      <a:r>
                        <a:rPr lang="en-US" sz="2800" dirty="0" err="1">
                          <a:effectLst/>
                          <a:latin typeface="Times New Roman" panose="02020603050405020304" pitchFamily="18" charset="0"/>
                          <a:cs typeface="Times New Roman" panose="02020603050405020304" pitchFamily="18" charset="0"/>
                        </a:rPr>
                        <a:t>tiết</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kì</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ảo</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có</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thể</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khơi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gợi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trí</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tưởng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tượng</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muôn</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màu</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của</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người</a:t>
                      </a:r>
                      <a:r>
                        <a:rPr lang="en-US" sz="2800" dirty="0">
                          <a:effectLst/>
                          <a:latin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cs typeface="Times New Roman" panose="02020603050405020304" pitchFamily="18" charset="0"/>
                        </a:rPr>
                        <a:t>đọc</a:t>
                      </a:r>
                      <a:r>
                        <a:rPr lang="en-US" sz="2800" dirty="0">
                          <a:effectLst/>
                          <a:latin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0976857"/>
                  </a:ext>
                </a:extLst>
              </a:tr>
            </a:tbl>
          </a:graphicData>
        </a:graphic>
      </p:graphicFrame>
      <p:sp>
        <p:nvSpPr>
          <p:cNvPr id="8" name="Rectangle 7"/>
          <p:cNvSpPr/>
          <p:nvPr/>
        </p:nvSpPr>
        <p:spPr>
          <a:xfrm>
            <a:off x="1202847" y="1688463"/>
            <a:ext cx="9748205" cy="569387"/>
          </a:xfrm>
          <a:prstGeom prst="rect">
            <a:avLst/>
          </a:prstGeom>
          <a:solidFill>
            <a:srgbClr val="DBEEF4">
              <a:alpha val="70980"/>
            </a:srgbClr>
          </a:solidFill>
        </p:spPr>
        <p:txBody>
          <a:bodyPr wrap="square">
            <a:spAutoFit/>
          </a:bodyPr>
          <a:lstStyle/>
          <a:p>
            <a:pPr lvl="0" algn="ctr">
              <a:defRPr/>
            </a:pPr>
            <a:r>
              <a:rPr lang="en-US" sz="3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So </a:t>
            </a:r>
            <a:r>
              <a:rPr lang="en-US" sz="3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sánh</a:t>
            </a:r>
            <a:r>
              <a:rPr lang="en-US" sz="3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sự</a:t>
            </a:r>
            <a:r>
              <a:rPr lang="en-US" sz="3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khác</a:t>
            </a:r>
            <a:r>
              <a:rPr lang="en-US" sz="3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biệt</a:t>
            </a:r>
            <a:r>
              <a:rPr lang="en-US" sz="3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giữa</a:t>
            </a:r>
            <a:r>
              <a:rPr lang="en-US" sz="3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VB </a:t>
            </a:r>
            <a:r>
              <a:rPr lang="en-US" sz="3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sách</a:t>
            </a:r>
            <a:r>
              <a:rPr lang="en-US" sz="3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và</a:t>
            </a:r>
            <a:r>
              <a:rPr lang="en-US" sz="3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phim</a:t>
            </a:r>
            <a:r>
              <a:rPr lang="en-US" sz="3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chuyển</a:t>
            </a:r>
            <a:r>
              <a:rPr lang="en-US" sz="3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en-US" sz="3100" dirty="0" err="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thể</a:t>
            </a:r>
            <a:r>
              <a:rPr lang="en-US" sz="31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a:t>
            </a:r>
            <a:endParaRPr lang="en-US" sz="31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109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1402015" y="475675"/>
            <a:ext cx="9566857" cy="768353"/>
            <a:chOff x="383166" y="1481172"/>
            <a:chExt cx="5561511" cy="944640"/>
          </a:xfrm>
          <a:solidFill>
            <a:srgbClr val="009999"/>
          </a:solidFill>
        </p:grpSpPr>
        <p:sp>
          <p:nvSpPr>
            <p:cNvPr id="38" name="Rounded Rectangle 37"/>
            <p:cNvSpPr/>
            <p:nvPr/>
          </p:nvSpPr>
          <p:spPr>
            <a:xfrm>
              <a:off x="383166" y="1481172"/>
              <a:ext cx="5364330" cy="944640"/>
            </a:xfrm>
            <a:prstGeom prst="roundRect">
              <a:avLst/>
            </a:prstGeom>
            <a:grpFill/>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9" name="Rounded Rectangle 8"/>
            <p:cNvSpPr txBox="1"/>
            <p:nvPr/>
          </p:nvSpPr>
          <p:spPr>
            <a:xfrm>
              <a:off x="429282" y="1527286"/>
              <a:ext cx="5515395" cy="8524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02759" tIns="0" rIns="202759" bIns="0" numCol="1" spcCol="1270" anchor="ctr" anchorCtr="0">
              <a:no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IV. PHIÊU LƯU CÙNG TRANG SÁCH</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56417" y1="37583" x2="59833" y2="40417"/>
                        <a14:foregroundMark x1="75917" y1="26500" x2="77167" y2="30833"/>
                      </a14:backgroundRemoval>
                    </a14:imgEffect>
                  </a14:imgLayer>
                </a14:imgProps>
              </a:ext>
              <a:ext uri="{28A0092B-C50C-407E-A947-70E740481C1C}">
                <a14:useLocalDpi xmlns:a14="http://schemas.microsoft.com/office/drawing/2010/main" val="0"/>
              </a:ext>
            </a:extLst>
          </a:blip>
          <a:stretch>
            <a:fillRect/>
          </a:stretch>
        </p:blipFill>
        <p:spPr>
          <a:xfrm>
            <a:off x="8720919" y="3772427"/>
            <a:ext cx="3634854" cy="3634854"/>
          </a:xfrm>
          <a:prstGeom prst="rect">
            <a:avLst/>
          </a:prstGeom>
        </p:spPr>
      </p:pic>
      <p:sp>
        <p:nvSpPr>
          <p:cNvPr id="3" name="TextBox 2"/>
          <p:cNvSpPr txBox="1"/>
          <p:nvPr/>
        </p:nvSpPr>
        <p:spPr>
          <a:xfrm>
            <a:off x="730716" y="1775492"/>
            <a:ext cx="3049714" cy="3539430"/>
          </a:xfrm>
          <a:prstGeom prst="rect">
            <a:avLst/>
          </a:prstGeom>
          <a:noFill/>
        </p:spPr>
        <p:txBody>
          <a:bodyPr wrap="square" rtlCol="0">
            <a:spAutoFit/>
          </a:bodyPr>
          <a:lstStyle/>
          <a:p>
            <a:pPr algn="just"/>
            <a:r>
              <a:rPr lang="en-US" sz="2800" b="1" i="1" dirty="0" err="1">
                <a:solidFill>
                  <a:srgbClr val="FF0000"/>
                </a:solidFill>
                <a:latin typeface="Times New Roman" panose="02020603050405020304" pitchFamily="18" charset="0"/>
                <a:cs typeface="Times New Roman" panose="02020603050405020304" pitchFamily="18" charset="0"/>
              </a:rPr>
              <a:t>Nhiệm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vụ</a:t>
            </a:r>
            <a:r>
              <a:rPr lang="en-US" sz="2800" b="1" i="1" dirty="0">
                <a:solidFill>
                  <a:srgbClr val="FF0000"/>
                </a:solidFill>
                <a:latin typeface="Times New Roman" panose="02020603050405020304" pitchFamily="18" charset="0"/>
                <a:cs typeface="Times New Roman" panose="02020603050405020304" pitchFamily="18" charset="0"/>
              </a:rPr>
              <a:t> 1</a:t>
            </a:r>
            <a:r>
              <a:rPr lang="en-US" sz="2800" dirty="0">
                <a:latin typeface="Times New Roman" panose="02020603050405020304" pitchFamily="18" charset="0"/>
                <a:cs typeface="Times New Roman" panose="02020603050405020304" pitchFamily="18" charset="0"/>
              </a:rPr>
              <a:t>.</a:t>
            </a:r>
            <a:r>
              <a:rPr lang="vi-VN" sz="2800" dirty="0">
                <a:latin typeface="Times New Roman" panose="02020603050405020304" pitchFamily="18" charset="0"/>
                <a:cs typeface="Times New Roman" panose="02020603050405020304" pitchFamily="18" charset="0"/>
              </a:rPr>
              <a:t> Vẽ lại bìa của một cuốn sách mà em yêu thích hoặc vẽ lại một hình ảnh mà em ấn tượng nhất trong cuốn sách đã đọc</a:t>
            </a:r>
            <a:endParaRPr lang="en-US" sz="2800" dirty="0">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4205239" y="1775492"/>
            <a:ext cx="0" cy="3179929"/>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630049" y="1775492"/>
            <a:ext cx="2855141" cy="2677656"/>
          </a:xfrm>
          <a:prstGeom prst="rect">
            <a:avLst/>
          </a:prstGeom>
        </p:spPr>
        <p:txBody>
          <a:bodyPr wrap="square">
            <a:spAutoFit/>
          </a:bodyPr>
          <a:lstStyle/>
          <a:p>
            <a:pPr algn="just"/>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2</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thực hiện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chuyển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 tác phẩm trích đoạn trong một tác phẩm thuộc chủ đề đã chọn.</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cxnSp>
        <p:nvCxnSpPr>
          <p:cNvPr id="13" name="Straight Connector 12"/>
          <p:cNvCxnSpPr/>
          <p:nvPr/>
        </p:nvCxnSpPr>
        <p:spPr>
          <a:xfrm>
            <a:off x="7909999" y="1775492"/>
            <a:ext cx="0" cy="3179929"/>
          </a:xfrm>
          <a:prstGeom prst="line">
            <a:avLst/>
          </a:prstGeom>
          <a:ln w="28575">
            <a:prstDash val="dashDot"/>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8334809" y="1775492"/>
            <a:ext cx="2855141" cy="2246769"/>
          </a:xfrm>
          <a:prstGeom prst="rect">
            <a:avLst/>
          </a:prstGeom>
        </p:spPr>
        <p:txBody>
          <a:bodyPr wrap="square">
            <a:spAutoFit/>
          </a:bodyPr>
          <a:lstStyle/>
          <a:p>
            <a:pPr algn="just"/>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vụ</a:t>
            </a:r>
            <a:r>
              <a:rPr lang="en-US" sz="2800" b="1" i="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3</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pô-xto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nhằm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thiệu</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phim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xem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15" name="TextBox 14"/>
          <p:cNvSpPr txBox="1"/>
          <p:nvPr/>
        </p:nvSpPr>
        <p:spPr>
          <a:xfrm>
            <a:off x="3114698" y="5499327"/>
            <a:ext cx="5802302" cy="1077218"/>
          </a:xfrm>
          <a:prstGeom prst="rect">
            <a:avLst/>
          </a:prstGeom>
          <a:solidFill>
            <a:srgbClr val="DBEEF4"/>
          </a:solidFill>
        </p:spPr>
        <p:txBody>
          <a:bodyPr wrap="square" rtlCol="0">
            <a:spAutoFit/>
          </a:bodyPr>
          <a:lstStyle/>
          <a:p>
            <a:pPr algn="just"/>
            <a:r>
              <a:rPr lang="en-US" sz="3200" b="1" i="1" dirty="0" err="1">
                <a:solidFill>
                  <a:srgbClr val="FF0000"/>
                </a:solidFill>
                <a:latin typeface="Times New Roman" panose="02020603050405020304" pitchFamily="18" charset="0"/>
                <a:cs typeface="Times New Roman" panose="02020603050405020304" pitchFamily="18" charset="0"/>
              </a:rPr>
              <a:t>Yêu</a:t>
            </a:r>
            <a:r>
              <a:rPr lang="en-US" sz="3200" b="1" i="1" dirty="0">
                <a:solidFill>
                  <a:srgbClr val="FF0000"/>
                </a:solidFill>
                <a:latin typeface="Times New Roman" panose="02020603050405020304" pitchFamily="18" charset="0"/>
                <a:cs typeface="Times New Roman" panose="02020603050405020304" pitchFamily="18" charset="0"/>
              </a:rPr>
              <a:t> </a:t>
            </a:r>
            <a:r>
              <a:rPr lang="en-US" sz="3200" b="1" i="1" dirty="0" err="1">
                <a:solidFill>
                  <a:srgbClr val="FF0000"/>
                </a:solidFill>
                <a:latin typeface="Times New Roman" panose="02020603050405020304" pitchFamily="18" charset="0"/>
                <a:cs typeface="Times New Roman" panose="02020603050405020304" pitchFamily="18" charset="0"/>
              </a:rPr>
              <a:t>cầu</a:t>
            </a:r>
            <a:r>
              <a:rPr lang="en-US" sz="3200" dirty="0">
                <a:solidFill>
                  <a:srgbClr val="FF0000"/>
                </a:solidFill>
                <a:latin typeface="Times New Roman" panose="02020603050405020304" pitchFamily="18" charset="0"/>
                <a:cs typeface="Times New Roman" panose="02020603050405020304" pitchFamily="18" charset="0"/>
              </a:rPr>
              <a:t>.</a:t>
            </a:r>
            <a:r>
              <a:rPr lang="vi-VN"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Mỗi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nhóm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chọn</a:t>
            </a:r>
            <a:r>
              <a:rPr lang="en-US" sz="3200" dirty="0">
                <a:solidFill>
                  <a:srgbClr val="FF0000"/>
                </a:solidFill>
                <a:latin typeface="Times New Roman" panose="02020603050405020304" pitchFamily="18" charset="0"/>
                <a:cs typeface="Times New Roman" panose="02020603050405020304" pitchFamily="18" charset="0"/>
              </a:rPr>
              <a:t> 1 </a:t>
            </a:r>
            <a:r>
              <a:rPr lang="en-US" sz="3200" dirty="0" err="1">
                <a:solidFill>
                  <a:srgbClr val="FF0000"/>
                </a:solidFill>
                <a:latin typeface="Times New Roman" panose="02020603050405020304" pitchFamily="18" charset="0"/>
                <a:cs typeface="Times New Roman" panose="02020603050405020304" pitchFamily="18" charset="0"/>
              </a:rPr>
              <a:t>yêu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cầu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hoàn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thành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tại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lớp</a:t>
            </a:r>
            <a:endParaRPr lang="en-US" sz="3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983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1000"/>
                                        <p:tgtEl>
                                          <p:spTgt spid="15"/>
                                        </p:tgtEl>
                                      </p:cBhvr>
                                    </p:animEffect>
                                    <p:anim calcmode="lin" valueType="num">
                                      <p:cBhvr>
                                        <p:cTn id="40" dur="1000" fill="hold"/>
                                        <p:tgtEl>
                                          <p:spTgt spid="15"/>
                                        </p:tgtEl>
                                        <p:attrNameLst>
                                          <p:attrName>ppt_x</p:attrName>
                                        </p:attrNameLst>
                                      </p:cBhvr>
                                      <p:tavLst>
                                        <p:tav tm="0">
                                          <p:val>
                                            <p:strVal val="#ppt_x"/>
                                          </p:val>
                                        </p:tav>
                                        <p:tav tm="100000">
                                          <p:val>
                                            <p:strVal val="#ppt_x"/>
                                          </p:val>
                                        </p:tav>
                                      </p:tavLst>
                                    </p:anim>
                                    <p:anim calcmode="lin" valueType="num">
                                      <p:cBhvr>
                                        <p:cTn id="4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4" grpId="0"/>
      <p:bldP spid="15" grpId="0" animBg="1"/>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
  <a:themeElements>
    <a:clrScheme name="MC-欧美风主题色">
      <a:dk1>
        <a:srgbClr val="000000"/>
      </a:dk1>
      <a:lt1>
        <a:srgbClr val="FFFFFF"/>
      </a:lt1>
      <a:dk2>
        <a:srgbClr val="44546A"/>
      </a:dk2>
      <a:lt2>
        <a:srgbClr val="E7E6E6"/>
      </a:lt2>
      <a:accent1>
        <a:srgbClr val="787448"/>
      </a:accent1>
      <a:accent2>
        <a:srgbClr val="1F6B89"/>
      </a:accent2>
      <a:accent3>
        <a:srgbClr val="78ABA7"/>
      </a:accent3>
      <a:accent4>
        <a:srgbClr val="AA4440"/>
      </a:accent4>
      <a:accent5>
        <a:srgbClr val="988C5F"/>
      </a:accent5>
      <a:accent6>
        <a:srgbClr val="4E9435"/>
      </a:accent6>
      <a:hlink>
        <a:srgbClr val="0563C1"/>
      </a:hlink>
      <a:folHlink>
        <a:srgbClr val="954F72"/>
      </a:folHlink>
    </a:clrScheme>
    <a:fontScheme name="Arial+微软雅黑">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https://www.freeppt7.com">
  <a:themeElements>
    <a:clrScheme name="自定义 32">
      <a:dk1>
        <a:sysClr val="windowText" lastClr="000000"/>
      </a:dk1>
      <a:lt1>
        <a:sysClr val="window" lastClr="FFFFFF"/>
      </a:lt1>
      <a:dk2>
        <a:srgbClr val="44546A"/>
      </a:dk2>
      <a:lt2>
        <a:srgbClr val="E7E6E6"/>
      </a:lt2>
      <a:accent1>
        <a:srgbClr val="0070C0"/>
      </a:accent1>
      <a:accent2>
        <a:srgbClr val="ED7D31"/>
      </a:accent2>
      <a:accent3>
        <a:srgbClr val="A5A5A5"/>
      </a:accent3>
      <a:accent4>
        <a:srgbClr val="FFC000"/>
      </a:accent4>
      <a:accent5>
        <a:srgbClr val="4472C4"/>
      </a:accent5>
      <a:accent6>
        <a:srgbClr val="70AD47"/>
      </a:accent6>
      <a:hlink>
        <a:srgbClr val="000000"/>
      </a:hlink>
      <a:folHlink>
        <a:srgbClr val="954F72"/>
      </a:folHlink>
    </a:clrScheme>
    <a:fontScheme name="常用3">
      <a:majorFont>
        <a:latin typeface="Arial"/>
        <a:ea typeface="微软雅黑"/>
        <a:cs typeface=""/>
      </a:majorFont>
      <a:minorFont>
        <a:latin typeface="Calibri Light"/>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7657</TotalTime>
  <Words>740</Words>
  <Application>Microsoft Office PowerPoint</Application>
  <PresentationFormat>Widescreen</PresentationFormat>
  <Paragraphs>78</Paragraphs>
  <Slides>10</Slides>
  <Notes>10</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10</vt:i4>
      </vt:variant>
    </vt:vector>
  </HeadingPairs>
  <TitlesOfParts>
    <vt:vector size="24" baseType="lpstr">
      <vt:lpstr>微软雅黑 Light</vt:lpstr>
      <vt:lpstr>Agency FB</vt:lpstr>
      <vt:lpstr>Arial</vt:lpstr>
      <vt:lpstr>Calibri</vt:lpstr>
      <vt:lpstr>Calibri Light</vt:lpstr>
      <vt:lpstr>Lato</vt:lpstr>
      <vt:lpstr>Open Sans</vt:lpstr>
      <vt:lpstr>Time new roman</vt:lpstr>
      <vt:lpstr>Times New Roman</vt:lpstr>
      <vt:lpstr>3_Office Theme</vt:lpstr>
      <vt:lpstr>6_Office Theme</vt:lpstr>
      <vt:lpstr>4_Office Theme</vt:lpstr>
      <vt:lpstr>https://www.freeppt7.com</vt:lpstr>
      <vt:lpstr>1_https://www.freeppt7.com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1914</cp:revision>
  <dcterms:created xsi:type="dcterms:W3CDTF">2022-02-10T03:12:31Z</dcterms:created>
  <dcterms:modified xsi:type="dcterms:W3CDTF">2024-05-29T16:28:10Z</dcterms:modified>
</cp:coreProperties>
</file>