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832" r:id="rId5"/>
  </p:sldMasterIdLst>
  <p:notesMasterIdLst>
    <p:notesMasterId r:id="rId17"/>
  </p:notesMasterIdLst>
  <p:sldIdLst>
    <p:sldId id="696" r:id="rId6"/>
    <p:sldId id="702" r:id="rId7"/>
    <p:sldId id="701" r:id="rId8"/>
    <p:sldId id="703" r:id="rId9"/>
    <p:sldId id="697" r:id="rId10"/>
    <p:sldId id="704" r:id="rId11"/>
    <p:sldId id="705" r:id="rId12"/>
    <p:sldId id="698" r:id="rId13"/>
    <p:sldId id="699" r:id="rId14"/>
    <p:sldId id="706" r:id="rId15"/>
    <p:sldId id="7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EEF4"/>
    <a:srgbClr val="009999"/>
    <a:srgbClr val="EEDDAE"/>
    <a:srgbClr val="FFFF66"/>
    <a:srgbClr val="008080"/>
    <a:srgbClr val="EBF1DE"/>
    <a:srgbClr val="FFFF00"/>
    <a:srgbClr val="D7E4BD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06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20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61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3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17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3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93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1868259" y="4883925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2"/>
          </p:nvPr>
        </p:nvSpPr>
        <p:spPr>
          <a:xfrm>
            <a:off x="7013341" y="126766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7013341" y="197339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4"/>
          </p:nvPr>
        </p:nvSpPr>
        <p:spPr>
          <a:xfrm>
            <a:off x="1868259" y="43937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1868325" y="1267793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6"/>
          </p:nvPr>
        </p:nvSpPr>
        <p:spPr>
          <a:xfrm flipH="1">
            <a:off x="1868325" y="19733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7"/>
          </p:nvPr>
        </p:nvSpPr>
        <p:spPr>
          <a:xfrm>
            <a:off x="7013341" y="488474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8"/>
          </p:nvPr>
        </p:nvSpPr>
        <p:spPr>
          <a:xfrm>
            <a:off x="7013341" y="439462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950967" y="3020400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5333" b="1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16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8593897" y="-767798"/>
            <a:ext cx="10060555" cy="8393595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5609276" y="-874990"/>
            <a:ext cx="9207379" cy="8607979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828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1273992" y="2556111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2"/>
          </p:nvPr>
        </p:nvSpPr>
        <p:spPr>
          <a:xfrm>
            <a:off x="1273992" y="2061700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ubTitle" idx="3"/>
          </p:nvPr>
        </p:nvSpPr>
        <p:spPr>
          <a:xfrm>
            <a:off x="7432008" y="4876700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4"/>
          </p:nvPr>
        </p:nvSpPr>
        <p:spPr>
          <a:xfrm flipH="1">
            <a:off x="7431713" y="4382293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4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12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2BA5A-1092-F34F-9F6C-F032B66A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7E49D-A296-7940-B39C-160A897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BF36-395A-994E-A527-6638510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353BD3C-0066-6548-9593-D103CCAD067C}" type="datetimeFigureOut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8/8/2023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ABDBB-FA73-C348-9518-BD3974FD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FA4-76A8-8D41-8A1E-440D4B43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6C86A7C-FA7A-F74D-9BA5-7C903760CB61}" type="slidenum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39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5357967" y="2344933"/>
            <a:ext cx="5883200" cy="1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5357967" y="3475867"/>
            <a:ext cx="5883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433600" y="606284"/>
            <a:ext cx="5584459" cy="5971515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14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7FE5A9CD-1CA5-4BB6-ABF6-C3DB2F9C09D1}" type="datetimeFigureOut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8/8/2023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E9E3A461-C528-4C33-83FA-271D1850C3B5}" type="slidenum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‹#›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15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362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" y="339634"/>
            <a:ext cx="11323331" cy="61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98036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Các yếu tố của văn 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7850E5-8EE5-4417-9A26-B21A2280FFC2}"/>
              </a:ext>
            </a:extLst>
          </p:cNvPr>
          <p:cNvGrpSpPr/>
          <p:nvPr/>
        </p:nvGrpSpPr>
        <p:grpSpPr>
          <a:xfrm rot="5400000">
            <a:off x="4549588" y="3841124"/>
            <a:ext cx="1549160" cy="1599163"/>
            <a:chOff x="955451" y="2067273"/>
            <a:chExt cx="1295404" cy="129540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CEE73666-675A-41DF-9B97-DAEF1786F04A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F710CBBF-AF98-4451-90C9-ACE21514E3B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9C979E-1606-4331-9885-E82AF80E65DC}"/>
              </a:ext>
            </a:extLst>
          </p:cNvPr>
          <p:cNvGrpSpPr/>
          <p:nvPr/>
        </p:nvGrpSpPr>
        <p:grpSpPr>
          <a:xfrm rot="16200000" flipH="1">
            <a:off x="6321734" y="3841130"/>
            <a:ext cx="1549159" cy="1599161"/>
            <a:chOff x="955451" y="2067273"/>
            <a:chExt cx="1295404" cy="1295403"/>
          </a:xfrm>
          <a:solidFill>
            <a:schemeClr val="accent4">
              <a:lumMod val="90000"/>
            </a:schemeClr>
          </a:solidFill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68060563-7D1A-4CC6-A0B4-540D4F48C4EC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37D6F799-E852-48A4-A99C-F48B9FE3E09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28AE1B-5DEA-448F-82CE-E3BD0BCC7F95}"/>
              </a:ext>
            </a:extLst>
          </p:cNvPr>
          <p:cNvSpPr txBox="1"/>
          <p:nvPr/>
        </p:nvSpPr>
        <p:spPr>
          <a:xfrm>
            <a:off x="4754066" y="4435540"/>
            <a:ext cx="1211168" cy="584773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Lí</a:t>
            </a:r>
            <a:r>
              <a:rPr lang="en-US" altLang="ko-KR" sz="3200" b="1" i="1" dirty="0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lẽ</a:t>
            </a:r>
            <a:endParaRPr lang="ko-KR" altLang="en-US" sz="3200" b="1" i="1" dirty="0"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1FE12C-2369-453B-B038-D09EDBDE654D}"/>
              </a:ext>
            </a:extLst>
          </p:cNvPr>
          <p:cNvSpPr txBox="1"/>
          <p:nvPr/>
        </p:nvSpPr>
        <p:spPr>
          <a:xfrm>
            <a:off x="6399950" y="4267263"/>
            <a:ext cx="1345591" cy="830995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Bằng</a:t>
            </a:r>
            <a:r>
              <a:rPr lang="en-US" altLang="ko-KR" sz="2400" b="1" i="1" dirty="0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chứng</a:t>
            </a:r>
            <a:endParaRPr lang="ko-KR" altLang="en-US" sz="2400" b="1" i="1" dirty="0">
              <a:solidFill>
                <a:prstClr val="black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65462" y="2285309"/>
            <a:ext cx="2859124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nhận xét cụ thể của người viết tác giả, tác phẩm, thể loại, ...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76171" y="2467600"/>
            <a:ext cx="2956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từ tác phẩm văn học.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958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934" y="940406"/>
            <a:ext cx="4476196" cy="5776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1743" y="1480091"/>
            <a:ext cx="43263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6" y="806338"/>
            <a:ext cx="5377577" cy="5377577"/>
          </a:xfrm>
          <a:prstGeom prst="rect">
            <a:avLst/>
          </a:prstGeom>
        </p:spPr>
      </p:pic>
      <p:pic>
        <p:nvPicPr>
          <p:cNvPr id="4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9" y="806337"/>
            <a:ext cx="5681735" cy="53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 descr="Kết quả hình ảnh cho danh ngôn về sách">
            <a:extLst>
              <a:ext uri="{FF2B5EF4-FFF2-40B4-BE49-F238E27FC236}">
                <a16:creationId xmlns:a16="http://schemas.microsoft.com/office/drawing/2014/main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4" y="504420"/>
            <a:ext cx="11084201" cy="599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6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9" y="320069"/>
            <a:ext cx="11585221" cy="62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20;p41"/>
          <p:cNvGrpSpPr/>
          <p:nvPr/>
        </p:nvGrpSpPr>
        <p:grpSpPr>
          <a:xfrm>
            <a:off x="-742151" y="2665764"/>
            <a:ext cx="2236013" cy="4281883"/>
            <a:chOff x="8949000" y="923438"/>
            <a:chExt cx="1929150" cy="3694250"/>
          </a:xfrm>
        </p:grpSpPr>
        <p:sp>
          <p:nvSpPr>
            <p:cNvPr id="4" name="Google Shape;521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Google Shape;522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523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524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25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26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27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28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29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30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531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" name="Google Shape;532;p41"/>
          <p:cNvGrpSpPr/>
          <p:nvPr/>
        </p:nvGrpSpPr>
        <p:grpSpPr>
          <a:xfrm flipH="1">
            <a:off x="10614827" y="2876525"/>
            <a:ext cx="2236013" cy="4281883"/>
            <a:chOff x="8949000" y="923438"/>
            <a:chExt cx="1929150" cy="3694250"/>
          </a:xfrm>
        </p:grpSpPr>
        <p:sp>
          <p:nvSpPr>
            <p:cNvPr id="17" name="Google Shape;533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34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35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36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37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38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39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40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41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42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43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544;p41"/>
          <p:cNvGrpSpPr/>
          <p:nvPr/>
        </p:nvGrpSpPr>
        <p:grpSpPr>
          <a:xfrm>
            <a:off x="-323452" y="3799187"/>
            <a:ext cx="10488103" cy="9178608"/>
            <a:chOff x="181658" y="2671413"/>
            <a:chExt cx="7866077" cy="6883956"/>
          </a:xfrm>
        </p:grpSpPr>
        <p:grpSp>
          <p:nvGrpSpPr>
            <p:cNvPr id="29" name="Google Shape;545;p41"/>
            <p:cNvGrpSpPr/>
            <p:nvPr/>
          </p:nvGrpSpPr>
          <p:grpSpPr>
            <a:xfrm>
              <a:off x="181658" y="2826885"/>
              <a:ext cx="7866077" cy="6728484"/>
              <a:chOff x="544725" y="619458"/>
              <a:chExt cx="5646050" cy="4829517"/>
            </a:xfrm>
          </p:grpSpPr>
          <p:sp>
            <p:nvSpPr>
              <p:cNvPr id="32" name="Google Shape;546;p41"/>
              <p:cNvSpPr/>
              <p:nvPr/>
            </p:nvSpPr>
            <p:spPr>
              <a:xfrm>
                <a:off x="1322025" y="815050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547;p41"/>
              <p:cNvSpPr/>
              <p:nvPr/>
            </p:nvSpPr>
            <p:spPr>
              <a:xfrm>
                <a:off x="544725" y="619458"/>
                <a:ext cx="5646050" cy="4775600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548;p41"/>
            <p:cNvSpPr/>
            <p:nvPr/>
          </p:nvSpPr>
          <p:spPr>
            <a:xfrm>
              <a:off x="3264525" y="3166325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49;p41"/>
            <p:cNvSpPr/>
            <p:nvPr/>
          </p:nvSpPr>
          <p:spPr>
            <a:xfrm>
              <a:off x="6048800" y="26714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860" y="494655"/>
            <a:ext cx="10047079" cy="54746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2" b="90000" l="4070" r="97209">
                        <a14:foregroundMark x1="90465" y1="38140" x2="90465" y2="38140"/>
                        <a14:foregroundMark x1="88140" y1="37326" x2="93372" y2="35116"/>
                        <a14:foregroundMark x1="94302" y1="37093" x2="94302" y2="37093"/>
                        <a14:foregroundMark x1="92326" y1="37326" x2="95349" y2="37674"/>
                        <a14:foregroundMark x1="95349" y1="37674" x2="95349" y2="37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441" y="-40671"/>
            <a:ext cx="3805839" cy="38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51" y="1486911"/>
            <a:ext cx="77791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85;p58"/>
          <p:cNvSpPr/>
          <p:nvPr/>
        </p:nvSpPr>
        <p:spPr>
          <a:xfrm rot="9900042">
            <a:off x="-2344796" y="-1090677"/>
            <a:ext cx="7288747" cy="4481913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96713" y="801465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Chủ đề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1210" y="2966137"/>
            <a:ext cx="879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tri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60" y="1386878"/>
            <a:ext cx="7395089" cy="177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4167" l="3750" r="98750">
                        <a14:foregroundMark x1="50938" y1="37188" x2="32396" y2="45313"/>
                        <a14:foregroundMark x1="32396" y1="45313" x2="32396" y2="45313"/>
                        <a14:foregroundMark x1="40208" y1="48021" x2="40938" y2="58750"/>
                        <a14:foregroundMark x1="40938" y1="58750" x2="40938" y2="58750"/>
                        <a14:foregroundMark x1="21875" y1="51250" x2="25104" y2="52604"/>
                        <a14:foregroundMark x1="25313" y1="52604" x2="38333" y2="52604"/>
                        <a14:foregroundMark x1="23438" y1="58229" x2="36354" y2="54167"/>
                        <a14:foregroundMark x1="15313" y1="64167" x2="27500" y2="64167"/>
                        <a14:foregroundMark x1="13958" y1="62292" x2="19375" y2="59896"/>
                        <a14:foregroundMark x1="23125" y1="63646" x2="29688" y2="62292"/>
                        <a14:foregroundMark x1="52292" y1="41250" x2="62604" y2="36354"/>
                        <a14:foregroundMark x1="73854" y1="66563" x2="84375" y2="60938"/>
                        <a14:foregroundMark x1="84375" y1="60938" x2="84375" y2="6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229" y="-1338854"/>
            <a:ext cx="5058771" cy="5058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7480" y="5331261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Thể loại: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6237" y="5331261"/>
            <a:ext cx="879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7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02" y="1520416"/>
            <a:ext cx="76694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882478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Khái niệm văn 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1942" y="2666153"/>
            <a:ext cx="10651524" cy="378052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de-DE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nghị luận văn học là kiểu văn bản bàn luận về đối tượng nào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lẽ, bằng chứng trong văn bản nghị luận văn học có đặc điểm gì?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142307" y="1736300"/>
            <a:ext cx="6001839" cy="768353"/>
            <a:chOff x="383166" y="1481172"/>
            <a:chExt cx="5561511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28" l="50286" r="100000">
                        <a14:foregroundMark x1="54714" y1="67847" x2="55714" y2="74932"/>
                        <a14:foregroundMark x1="56286" y1="76294" x2="56714" y2="81471"/>
                        <a14:foregroundMark x1="65143" y1="97820" x2="91000" y2="97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46" y="5304089"/>
            <a:ext cx="2179320" cy="11425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50885" y="3508068"/>
            <a:ext cx="10120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loại văn bản nghị luận, có nội dung bàn về một vấn đề văn học như tác giả, tác phẩm, thể loại, ...</a:t>
            </a:r>
            <a:endParaRPr lang="en-US" sz="2800" i="1" dirty="0"/>
          </a:p>
        </p:txBody>
      </p:sp>
      <p:sp>
        <p:nvSpPr>
          <p:cNvPr id="28" name="Rectangle 27"/>
          <p:cNvSpPr/>
          <p:nvPr/>
        </p:nvSpPr>
        <p:spPr>
          <a:xfrm>
            <a:off x="858357" y="5304089"/>
            <a:ext cx="922475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 văn học sử dụng lí lẽ và bằng chứng để làm sáng tỏ vấn đề văn học được nói tới.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7674</TotalTime>
  <Words>223</Words>
  <Application>Microsoft Office PowerPoint</Application>
  <PresentationFormat>Widescreen</PresentationFormat>
  <Paragraphs>22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맑은 고딕</vt:lpstr>
      <vt:lpstr>SimSun</vt:lpstr>
      <vt:lpstr>#9Slide06 SVNFresh Script</vt:lpstr>
      <vt:lpstr>Arial</vt:lpstr>
      <vt:lpstr>Calibri</vt:lpstr>
      <vt:lpstr>Manrope</vt:lpstr>
      <vt:lpstr>Space Mono</vt:lpstr>
      <vt:lpstr>Time new roman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Teaching Methods: Project-Based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1927</cp:revision>
  <dcterms:created xsi:type="dcterms:W3CDTF">2022-02-10T03:12:31Z</dcterms:created>
  <dcterms:modified xsi:type="dcterms:W3CDTF">2023-08-08T14:40:55Z</dcterms:modified>
</cp:coreProperties>
</file>