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59" r:id="rId4"/>
    <p:sldId id="282" r:id="rId5"/>
    <p:sldId id="285" r:id="rId6"/>
    <p:sldId id="284" r:id="rId7"/>
    <p:sldId id="261" r:id="rId8"/>
    <p:sldId id="265" r:id="rId9"/>
    <p:sldId id="262" r:id="rId10"/>
    <p:sldId id="266" r:id="rId11"/>
    <p:sldId id="270" r:id="rId12"/>
    <p:sldId id="286" r:id="rId13"/>
    <p:sldId id="287" r:id="rId14"/>
    <p:sldId id="271" r:id="rId15"/>
    <p:sldId id="288" r:id="rId16"/>
    <p:sldId id="274" r:id="rId17"/>
    <p:sldId id="276" r:id="rId18"/>
    <p:sldId id="277" r:id="rId19"/>
    <p:sldId id="278" r:id="rId20"/>
    <p:sldId id="279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6"/>
    <p:restoredTop sz="93041"/>
  </p:normalViewPr>
  <p:slideViewPr>
    <p:cSldViewPr>
      <p:cViewPr varScale="1">
        <p:scale>
          <a:sx n="59" d="100"/>
          <a:sy n="59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D07F01-BD3E-4CC1-BE05-AA2F90D77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6F3B5-97AD-4F73-AF63-7B9BB1559D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B54E10-A81E-4543-9EC0-87260FD633BB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17BCC9-F16A-4793-BC39-9891CF2E98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6DB3B-1DC8-492C-9355-A88EADC797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B5C21D-56E7-4BB1-9669-7E07A1697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35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AA74F2-451D-43DC-9795-494F87D99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477E2-8A5F-49A2-B008-B474020286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C0524B-37C3-45A2-8954-8A7C936B3B93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80C183-44F7-4B08-B73C-7036B2B851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233A8B-C39E-4B50-94D7-88A0AF0CF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C4D0A-2F42-4B69-986A-6B9439FBEC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A8634-4EE5-4E50-9DC7-A9403D9C8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2C39D0-3F48-4F91-89E8-90B29508E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7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75D23-8560-40C9-B0B8-262B3BE9FDA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8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003679-CD17-4997-89DE-4DA40F634DE4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0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9B6BC9-420F-4C90-A354-06635609439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26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E9D3-21B2-484E-9AEF-13F89D53B36B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7E54-9B45-4768-9E57-A127BEF7C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224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2AD9E-12A4-4C56-A6C7-7223C5CB4A79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D5B9-7AC8-47C0-A351-6C162F1DD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51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E182-6B4B-48A3-A468-28A1B72507A3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9DBEB-79FB-4730-AC70-E1DD67118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02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35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7A043-98E1-48CC-81A8-5D37BA20FFF0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9B30B-A7AF-49F0-9EEA-C9FF45E34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07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C509-3A17-4F04-B541-1926008E7DB0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09352-C61F-4B77-B25E-96F62656D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77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C60E-1F8C-4F74-B569-C25ED2403D28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F45D-F126-422E-9B13-07E514659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282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9F030-1CE9-490A-98F8-0E623112BEE4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35CB0-B6E5-404E-B610-04471047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2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7E100-167C-4D31-8E1B-A48A86AFE3CE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B9C-2C42-4DD3-8094-7907F31420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5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D446-F477-4638-BFA1-D15008C67E0F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1D87-DDB1-474A-B8A9-86E77BB8F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9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AEB5A-D087-4BC4-9730-0261F85F1885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84C5-091D-4308-A110-32C543972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7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1C9F-A815-4829-A003-F224AF55CBD9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7EA44-00C6-4613-91E7-C106F54E62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42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E0C9-FFF3-45D6-A44F-427395C9B0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FF77FC-222D-4137-8C25-9C747EFA63C5}" type="datetimeFigureOut">
              <a:rPr lang="en-US" altLang="en-US"/>
              <a:pPr>
                <a:defRPr/>
              </a:pPr>
              <a:t>17/8/2023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57FEF-4314-4EF2-B6D6-F032C99EA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EA820-55FB-46DB-B1C2-A418D340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DC858D-9809-4C8D-9BBB-B999802E4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Giao%20an\GA%20da%20sua\Nam%202021-2022\KHTN\BAI%2043_TRONG%20LUONG%20LUC%20HAP%20DAN\CH_KNTT_CH8_BAI43_TRONG%20LUONG%20LUC%20HAP%20DAN\2%20phut.mp4" TargetMode="External"/><Relationship Id="rId1" Type="http://schemas.microsoft.com/office/2007/relationships/media" Target="file:///F:\Giao%20an\GA%20da%20sua\Nam%202021-2022\KHTN\BAI%2043_TRONG%20LUONG%20LUC%20HAP%20DAN\CH_KNTT_CH8_BAI43_TRONG%20LUONG%20LUC%20HAP%20DAN\2%20phut.mp4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F:\Giao%20an\GA%20da%20sua\Nam%202021-2022\KHTN\BAI%2043_TRONG%20LUONG%20LUC%20HAP%20DAN\CH_KNTT_CH8_BAI43_TRONG%20LUONG%20LUC%20HAP%20DAN\3%20phut.mp4" TargetMode="External"/><Relationship Id="rId1" Type="http://schemas.microsoft.com/office/2007/relationships/media" Target="file:///F:\Giao%20an\GA%20da%20sua\Nam%202021-2022\KHTN\BAI%2043_TRONG%20LUONG%20LUC%20HAP%20DAN\CH_KNTT_CH8_BAI43_TRONG%20LUONG%20LUC%20HAP%20DAN\3%20phut.mp4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-153988" y="2438400"/>
            <a:ext cx="9525001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b="1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LƯỢNG,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600" b="1">
                <a:solidFill>
                  <a:srgbClr val="CC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LỰC HẤP DẪN</a:t>
            </a:r>
            <a:endParaRPr lang="en-US" altLang="en-US" sz="5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3EDB2992-778A-4366-A0AF-F01D0ED7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7391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484313"/>
            <a:ext cx="26892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935038"/>
            <a:ext cx="6019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a. Trọng lực có phương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thẳng đứng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và có chiều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hướng về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>
                <a:solidFill>
                  <a:srgbClr val="002060"/>
                </a:solidFill>
              </a:rPr>
              <a:t>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Trái Đất</a:t>
            </a:r>
            <a:r>
              <a:rPr lang="en-US" altLang="en-US" sz="3600" b="1">
                <a:solidFill>
                  <a:srgbClr val="002060"/>
                </a:solidFill>
              </a:rPr>
              <a:t>).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6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3136900"/>
            <a:ext cx="64277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b. Trọng lượng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của vật là độ lớn lực hút của Trái Đất tác dụng lên vật.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vi-VN" alt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Kí hiệu: P		- Đơn vị: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298A5A72-8FF6-46D4-A362-D6ECA77CC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298450"/>
            <a:ext cx="69754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34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-76200" y="1546225"/>
            <a:ext cx="9677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00">
                <a:latin typeface="Times New Roman" panose="02020603050405020304" pitchFamily="18" charset="0"/>
              </a:rPr>
              <a:t>Khối lượng của một vật là số đo lượng chất của vật đó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A35B86E3-75CC-4571-BFA6-0B7511CF6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37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51EB96-C65F-4F15-A994-1094699FB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653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0;p27">
            <a:extLst>
              <a:ext uri="{FF2B5EF4-FFF2-40B4-BE49-F238E27FC236}">
                <a16:creationId xmlns:a16="http://schemas.microsoft.com/office/drawing/2014/main" id="{EF206C52-4A39-4881-A108-7663277CFDAB}"/>
              </a:ext>
            </a:extLst>
          </p:cNvPr>
          <p:cNvSpPr txBox="1">
            <a:spLocks/>
          </p:cNvSpPr>
          <p:nvPr/>
        </p:nvSpPr>
        <p:spPr>
          <a:xfrm>
            <a:off x="3357563" y="769938"/>
            <a:ext cx="2671762" cy="48101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 </a:t>
            </a:r>
          </a:p>
        </p:txBody>
      </p:sp>
      <p:sp>
        <p:nvSpPr>
          <p:cNvPr id="5" name="Google Shape;712;p27"/>
          <p:cNvSpPr>
            <a:spLocks/>
          </p:cNvSpPr>
          <p:nvPr/>
        </p:nvSpPr>
        <p:spPr bwMode="auto">
          <a:xfrm>
            <a:off x="3041650" y="525463"/>
            <a:ext cx="3302000" cy="1257300"/>
          </a:xfrm>
          <a:custGeom>
            <a:avLst/>
            <a:gdLst>
              <a:gd name="T0" fmla="*/ 2147483646 w 72132"/>
              <a:gd name="T1" fmla="*/ 2147483646 h 25868"/>
              <a:gd name="T2" fmla="*/ 2147483646 w 72132"/>
              <a:gd name="T3" fmla="*/ 2147483646 h 25868"/>
              <a:gd name="T4" fmla="*/ 2147483646 w 72132"/>
              <a:gd name="T5" fmla="*/ 2147483646 h 25868"/>
              <a:gd name="T6" fmla="*/ 2147483646 w 72132"/>
              <a:gd name="T7" fmla="*/ 2147483646 h 25868"/>
              <a:gd name="T8" fmla="*/ 2147483646 w 72132"/>
              <a:gd name="T9" fmla="*/ 2147483646 h 25868"/>
              <a:gd name="T10" fmla="*/ 2147483646 w 72132"/>
              <a:gd name="T11" fmla="*/ 2147483646 h 25868"/>
              <a:gd name="T12" fmla="*/ 2147483646 w 72132"/>
              <a:gd name="T13" fmla="*/ 2147483646 h 25868"/>
              <a:gd name="T14" fmla="*/ 2147483646 w 72132"/>
              <a:gd name="T15" fmla="*/ 2147483646 h 25868"/>
              <a:gd name="T16" fmla="*/ 2147483646 w 72132"/>
              <a:gd name="T17" fmla="*/ 2147483646 h 25868"/>
              <a:gd name="T18" fmla="*/ 2147483646 w 72132"/>
              <a:gd name="T19" fmla="*/ 2147483646 h 25868"/>
              <a:gd name="T20" fmla="*/ 2147483646 w 72132"/>
              <a:gd name="T21" fmla="*/ 2147483646 h 25868"/>
              <a:gd name="T22" fmla="*/ 2147483646 w 72132"/>
              <a:gd name="T23" fmla="*/ 2147483646 h 25868"/>
              <a:gd name="T24" fmla="*/ 2147483646 w 72132"/>
              <a:gd name="T25" fmla="*/ 2147483646 h 25868"/>
              <a:gd name="T26" fmla="*/ 2147483646 w 72132"/>
              <a:gd name="T27" fmla="*/ 2147483646 h 25868"/>
              <a:gd name="T28" fmla="*/ 2147483646 w 72132"/>
              <a:gd name="T29" fmla="*/ 2147483646 h 25868"/>
              <a:gd name="T30" fmla="*/ 2147483646 w 72132"/>
              <a:gd name="T31" fmla="*/ 2147483646 h 25868"/>
              <a:gd name="T32" fmla="*/ 2147483646 w 72132"/>
              <a:gd name="T33" fmla="*/ 2147483646 h 25868"/>
              <a:gd name="T34" fmla="*/ 2147483646 w 72132"/>
              <a:gd name="T35" fmla="*/ 2147483646 h 25868"/>
              <a:gd name="T36" fmla="*/ 2147483646 w 72132"/>
              <a:gd name="T37" fmla="*/ 2147483646 h 25868"/>
              <a:gd name="T38" fmla="*/ 2147483646 w 72132"/>
              <a:gd name="T39" fmla="*/ 2147483646 h 25868"/>
              <a:gd name="T40" fmla="*/ 2147483646 w 72132"/>
              <a:gd name="T41" fmla="*/ 2147483646 h 25868"/>
              <a:gd name="T42" fmla="*/ 2147483646 w 72132"/>
              <a:gd name="T43" fmla="*/ 2147483646 h 25868"/>
              <a:gd name="T44" fmla="*/ 2147483646 w 72132"/>
              <a:gd name="T45" fmla="*/ 2147483646 h 25868"/>
              <a:gd name="T46" fmla="*/ 2147483646 w 72132"/>
              <a:gd name="T47" fmla="*/ 2147483646 h 25868"/>
              <a:gd name="T48" fmla="*/ 2147483646 w 72132"/>
              <a:gd name="T49" fmla="*/ 2147483646 h 25868"/>
              <a:gd name="T50" fmla="*/ 2147483646 w 72132"/>
              <a:gd name="T51" fmla="*/ 2147483646 h 25868"/>
              <a:gd name="T52" fmla="*/ 2147483646 w 72132"/>
              <a:gd name="T53" fmla="*/ 2147483646 h 25868"/>
              <a:gd name="T54" fmla="*/ 2147483646 w 72132"/>
              <a:gd name="T55" fmla="*/ 2147483646 h 25868"/>
              <a:gd name="T56" fmla="*/ 2147483646 w 72132"/>
              <a:gd name="T57" fmla="*/ 2147483646 h 25868"/>
              <a:gd name="T58" fmla="*/ 2147483646 w 72132"/>
              <a:gd name="T59" fmla="*/ 2147483646 h 25868"/>
              <a:gd name="T60" fmla="*/ 2147483646 w 72132"/>
              <a:gd name="T61" fmla="*/ 2147483646 h 25868"/>
              <a:gd name="T62" fmla="*/ 2147483646 w 72132"/>
              <a:gd name="T63" fmla="*/ 2147483646 h 25868"/>
              <a:gd name="T64" fmla="*/ 2147483646 w 72132"/>
              <a:gd name="T65" fmla="*/ 2147483646 h 25868"/>
              <a:gd name="T66" fmla="*/ 2147483646 w 72132"/>
              <a:gd name="T67" fmla="*/ 2147483646 h 25868"/>
              <a:gd name="T68" fmla="*/ 2147483646 w 72132"/>
              <a:gd name="T69" fmla="*/ 2147483646 h 25868"/>
              <a:gd name="T70" fmla="*/ 2147483646 w 72132"/>
              <a:gd name="T71" fmla="*/ 2147483646 h 25868"/>
              <a:gd name="T72" fmla="*/ 2147483646 w 72132"/>
              <a:gd name="T73" fmla="*/ 2147483646 h 25868"/>
              <a:gd name="T74" fmla="*/ 2147483646 w 72132"/>
              <a:gd name="T75" fmla="*/ 2147483646 h 25868"/>
              <a:gd name="T76" fmla="*/ 2147483646 w 72132"/>
              <a:gd name="T77" fmla="*/ 485585124 h 25868"/>
              <a:gd name="T78" fmla="*/ 2147483646 w 72132"/>
              <a:gd name="T79" fmla="*/ 837172972 h 25868"/>
              <a:gd name="T80" fmla="*/ 2147483646 w 72132"/>
              <a:gd name="T81" fmla="*/ 2147483646 h 25868"/>
              <a:gd name="T82" fmla="*/ 2147483646 w 72132"/>
              <a:gd name="T83" fmla="*/ 2147483646 h 25868"/>
              <a:gd name="T84" fmla="*/ 2147483646 w 72132"/>
              <a:gd name="T85" fmla="*/ 2147483646 h 25868"/>
              <a:gd name="T86" fmla="*/ 2147483646 w 72132"/>
              <a:gd name="T87" fmla="*/ 2147483646 h 25868"/>
              <a:gd name="T88" fmla="*/ 2147483646 w 72132"/>
              <a:gd name="T89" fmla="*/ 2147483646 h 25868"/>
              <a:gd name="T90" fmla="*/ 2147483646 w 72132"/>
              <a:gd name="T91" fmla="*/ 2147483646 h 25868"/>
              <a:gd name="T92" fmla="*/ 2147483646 w 72132"/>
              <a:gd name="T93" fmla="*/ 2147483646 h 25868"/>
              <a:gd name="T94" fmla="*/ 2147483646 w 72132"/>
              <a:gd name="T95" fmla="*/ 2147483646 h 25868"/>
              <a:gd name="T96" fmla="*/ 2147483646 w 72132"/>
              <a:gd name="T97" fmla="*/ 2147483646 h 25868"/>
              <a:gd name="T98" fmla="*/ 2147483646 w 72132"/>
              <a:gd name="T99" fmla="*/ 2147483646 h 25868"/>
              <a:gd name="T100" fmla="*/ 2147483646 w 72132"/>
              <a:gd name="T101" fmla="*/ 2147483646 h 25868"/>
              <a:gd name="T102" fmla="*/ 2147483646 w 72132"/>
              <a:gd name="T103" fmla="*/ 2147483646 h 25868"/>
              <a:gd name="T104" fmla="*/ 2147483646 w 72132"/>
              <a:gd name="T105" fmla="*/ 2147483646 h 25868"/>
              <a:gd name="T106" fmla="*/ 2147483646 w 72132"/>
              <a:gd name="T107" fmla="*/ 2147483646 h 25868"/>
              <a:gd name="T108" fmla="*/ 2147483646 w 72132"/>
              <a:gd name="T109" fmla="*/ 2147483646 h 25868"/>
              <a:gd name="T110" fmla="*/ 2147483646 w 72132"/>
              <a:gd name="T111" fmla="*/ 2147483646 h 25868"/>
              <a:gd name="T112" fmla="*/ 2147483646 w 72132"/>
              <a:gd name="T113" fmla="*/ 2147483646 h 25868"/>
              <a:gd name="T114" fmla="*/ 2147483646 w 72132"/>
              <a:gd name="T115" fmla="*/ 2147483646 h 25868"/>
              <a:gd name="T116" fmla="*/ 2147483646 w 72132"/>
              <a:gd name="T117" fmla="*/ 2147483646 h 25868"/>
              <a:gd name="T118" fmla="*/ 2147483646 w 72132"/>
              <a:gd name="T119" fmla="*/ 2147483646 h 25868"/>
              <a:gd name="T120" fmla="*/ 2147483646 w 72132"/>
              <a:gd name="T121" fmla="*/ 1618428124 h 258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6" name="Google Shape;1133;p38"/>
          <p:cNvGrpSpPr>
            <a:grpSpLocks/>
          </p:cNvGrpSpPr>
          <p:nvPr/>
        </p:nvGrpSpPr>
        <p:grpSpPr bwMode="auto">
          <a:xfrm>
            <a:off x="703263" y="2287588"/>
            <a:ext cx="7980362" cy="4467225"/>
            <a:chOff x="2130375" y="1404626"/>
            <a:chExt cx="2197419" cy="3396284"/>
          </a:xfrm>
        </p:grpSpPr>
        <p:sp>
          <p:nvSpPr>
            <p:cNvPr id="28687" name="Google Shape;1134;p38"/>
            <p:cNvSpPr>
              <a:spLocks/>
            </p:cNvSpPr>
            <p:nvPr/>
          </p:nvSpPr>
          <p:spPr bwMode="auto">
            <a:xfrm>
              <a:off x="2202227" y="4066539"/>
              <a:ext cx="2027569" cy="703808"/>
            </a:xfrm>
            <a:custGeom>
              <a:avLst/>
              <a:gdLst>
                <a:gd name="T0" fmla="*/ 2147483646 w 93243"/>
                <a:gd name="T1" fmla="*/ 93596678 h 38407"/>
                <a:gd name="T2" fmla="*/ 2147483646 w 93243"/>
                <a:gd name="T3" fmla="*/ 88292289 h 38407"/>
                <a:gd name="T4" fmla="*/ 2147483646 w 93243"/>
                <a:gd name="T5" fmla="*/ 115355867 h 38407"/>
                <a:gd name="T6" fmla="*/ 2147483646 w 93243"/>
                <a:gd name="T7" fmla="*/ 152234676 h 38407"/>
                <a:gd name="T8" fmla="*/ 2147483646 w 93243"/>
                <a:gd name="T9" fmla="*/ 183242947 h 38407"/>
                <a:gd name="T10" fmla="*/ 2147483646 w 93243"/>
                <a:gd name="T11" fmla="*/ 159452818 h 38407"/>
                <a:gd name="T12" fmla="*/ 2147483646 w 93243"/>
                <a:gd name="T13" fmla="*/ 193051820 h 38407"/>
                <a:gd name="T14" fmla="*/ 2147483646 w 93243"/>
                <a:gd name="T15" fmla="*/ 185839726 h 38407"/>
                <a:gd name="T16" fmla="*/ 2147483646 w 93243"/>
                <a:gd name="T17" fmla="*/ 226656522 h 38407"/>
                <a:gd name="T18" fmla="*/ 2147483646 w 93243"/>
                <a:gd name="T19" fmla="*/ 218761419 h 38407"/>
                <a:gd name="T20" fmla="*/ 2147483646 w 93243"/>
                <a:gd name="T21" fmla="*/ 223499969 h 38407"/>
                <a:gd name="T22" fmla="*/ 2147483646 w 93243"/>
                <a:gd name="T23" fmla="*/ 222712159 h 38407"/>
                <a:gd name="T24" fmla="*/ 2147483646 w 93243"/>
                <a:gd name="T25" fmla="*/ 242108614 h 38407"/>
                <a:gd name="T26" fmla="*/ 2147483646 w 93243"/>
                <a:gd name="T27" fmla="*/ 246957646 h 38407"/>
                <a:gd name="T28" fmla="*/ 2147483646 w 93243"/>
                <a:gd name="T29" fmla="*/ 262181720 h 38407"/>
                <a:gd name="T30" fmla="*/ 2147483646 w 93243"/>
                <a:gd name="T31" fmla="*/ 290820532 h 38407"/>
                <a:gd name="T32" fmla="*/ 2147483646 w 93243"/>
                <a:gd name="T33" fmla="*/ 311459806 h 38407"/>
                <a:gd name="T34" fmla="*/ 2147483646 w 93243"/>
                <a:gd name="T35" fmla="*/ 300518594 h 38407"/>
                <a:gd name="T36" fmla="*/ 2147483646 w 93243"/>
                <a:gd name="T37" fmla="*/ 343710896 h 38407"/>
                <a:gd name="T38" fmla="*/ 2147483646 w 93243"/>
                <a:gd name="T39" fmla="*/ 314955207 h 38407"/>
                <a:gd name="T40" fmla="*/ 2147483646 w 93243"/>
                <a:gd name="T41" fmla="*/ 397383004 h 38407"/>
                <a:gd name="T42" fmla="*/ 2147483646 w 93243"/>
                <a:gd name="T43" fmla="*/ 420840681 h 38407"/>
                <a:gd name="T44" fmla="*/ 2147483646 w 93243"/>
                <a:gd name="T45" fmla="*/ 459971742 h 38407"/>
                <a:gd name="T46" fmla="*/ 1536904217 w 93243"/>
                <a:gd name="T47" fmla="*/ 498647116 h 38407"/>
                <a:gd name="T48" fmla="*/ 61260383 w 93243"/>
                <a:gd name="T49" fmla="*/ 494924375 h 38407"/>
                <a:gd name="T50" fmla="*/ 31751070 w 93243"/>
                <a:gd name="T51" fmla="*/ 1018272006 h 38407"/>
                <a:gd name="T52" fmla="*/ 254664867 w 93243"/>
                <a:gd name="T53" fmla="*/ 2147483646 h 38407"/>
                <a:gd name="T54" fmla="*/ 1165980470 w 93243"/>
                <a:gd name="T55" fmla="*/ 2147483646 h 38407"/>
                <a:gd name="T56" fmla="*/ 2147483646 w 93243"/>
                <a:gd name="T57" fmla="*/ 2147483646 h 38407"/>
                <a:gd name="T58" fmla="*/ 2147483646 w 93243"/>
                <a:gd name="T59" fmla="*/ 2147483646 h 38407"/>
                <a:gd name="T60" fmla="*/ 2147483646 w 93243"/>
                <a:gd name="T61" fmla="*/ 2147483646 h 38407"/>
                <a:gd name="T62" fmla="*/ 2147483646 w 93243"/>
                <a:gd name="T63" fmla="*/ 2147483646 h 38407"/>
                <a:gd name="T64" fmla="*/ 2147483646 w 93243"/>
                <a:gd name="T65" fmla="*/ 2147483646 h 38407"/>
                <a:gd name="T66" fmla="*/ 2147483646 w 93243"/>
                <a:gd name="T67" fmla="*/ 2147483646 h 38407"/>
                <a:gd name="T68" fmla="*/ 2147483646 w 93243"/>
                <a:gd name="T69" fmla="*/ 2147483646 h 38407"/>
                <a:gd name="T70" fmla="*/ 2147483646 w 93243"/>
                <a:gd name="T71" fmla="*/ 2147483646 h 38407"/>
                <a:gd name="T72" fmla="*/ 2147483646 w 93243"/>
                <a:gd name="T73" fmla="*/ 2147483646 h 38407"/>
                <a:gd name="T74" fmla="*/ 2147483646 w 93243"/>
                <a:gd name="T75" fmla="*/ 2147483646 h 38407"/>
                <a:gd name="T76" fmla="*/ 2147483646 w 93243"/>
                <a:gd name="T77" fmla="*/ 2147483646 h 38407"/>
                <a:gd name="T78" fmla="*/ 2147483646 w 93243"/>
                <a:gd name="T79" fmla="*/ 2147483646 h 38407"/>
                <a:gd name="T80" fmla="*/ 2147483646 w 93243"/>
                <a:gd name="T81" fmla="*/ 2147483646 h 38407"/>
                <a:gd name="T82" fmla="*/ 2147483646 w 93243"/>
                <a:gd name="T83" fmla="*/ 2147483646 h 38407"/>
                <a:gd name="T84" fmla="*/ 2147483646 w 93243"/>
                <a:gd name="T85" fmla="*/ 2147483646 h 38407"/>
                <a:gd name="T86" fmla="*/ 2147483646 w 93243"/>
                <a:gd name="T87" fmla="*/ 2147483646 h 38407"/>
                <a:gd name="T88" fmla="*/ 2147483646 w 93243"/>
                <a:gd name="T89" fmla="*/ 2147483646 h 38407"/>
                <a:gd name="T90" fmla="*/ 2147483646 w 93243"/>
                <a:gd name="T91" fmla="*/ 2147483646 h 38407"/>
                <a:gd name="T92" fmla="*/ 2147483646 w 93243"/>
                <a:gd name="T93" fmla="*/ 2147483646 h 38407"/>
                <a:gd name="T94" fmla="*/ 2147483646 w 93243"/>
                <a:gd name="T95" fmla="*/ 2147483646 h 38407"/>
                <a:gd name="T96" fmla="*/ 2147483646 w 93243"/>
                <a:gd name="T97" fmla="*/ 2147483646 h 38407"/>
                <a:gd name="T98" fmla="*/ 2147483646 w 93243"/>
                <a:gd name="T99" fmla="*/ 2147483646 h 38407"/>
                <a:gd name="T100" fmla="*/ 2147483646 w 93243"/>
                <a:gd name="T101" fmla="*/ 2147483646 h 38407"/>
                <a:gd name="T102" fmla="*/ 2147483646 w 93243"/>
                <a:gd name="T103" fmla="*/ 2147483646 h 38407"/>
                <a:gd name="T104" fmla="*/ 2147483646 w 93243"/>
                <a:gd name="T105" fmla="*/ 2147483646 h 38407"/>
                <a:gd name="T106" fmla="*/ 2147483646 w 93243"/>
                <a:gd name="T107" fmla="*/ 2147483646 h 38407"/>
                <a:gd name="T108" fmla="*/ 2147483646 w 93243"/>
                <a:gd name="T109" fmla="*/ 978802793 h 38407"/>
                <a:gd name="T110" fmla="*/ 2147483646 w 93243"/>
                <a:gd name="T111" fmla="*/ 2252252 h 38407"/>
                <a:gd name="T112" fmla="*/ 2147483646 w 93243"/>
                <a:gd name="T113" fmla="*/ 0 h 38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8" name="Google Shape;1135;p38"/>
            <p:cNvSpPr>
              <a:spLocks/>
            </p:cNvSpPr>
            <p:nvPr/>
          </p:nvSpPr>
          <p:spPr bwMode="auto">
            <a:xfrm>
              <a:off x="2130375" y="1404625"/>
              <a:ext cx="2197419" cy="3396282"/>
            </a:xfrm>
            <a:custGeom>
              <a:avLst/>
              <a:gdLst>
                <a:gd name="T0" fmla="*/ 2147483646 w 101054"/>
                <a:gd name="T1" fmla="*/ 275713847 h 185336"/>
                <a:gd name="T2" fmla="*/ 2147483646 w 101054"/>
                <a:gd name="T3" fmla="*/ 279547400 h 185336"/>
                <a:gd name="T4" fmla="*/ 2147483646 w 101054"/>
                <a:gd name="T5" fmla="*/ 358258548 h 185336"/>
                <a:gd name="T6" fmla="*/ 2147483646 w 101054"/>
                <a:gd name="T7" fmla="*/ 514548524 h 185336"/>
                <a:gd name="T8" fmla="*/ 2147483646 w 101054"/>
                <a:gd name="T9" fmla="*/ 1964708492 h 185336"/>
                <a:gd name="T10" fmla="*/ 2147483646 w 101054"/>
                <a:gd name="T11" fmla="*/ 2147483646 h 185336"/>
                <a:gd name="T12" fmla="*/ 2147483646 w 101054"/>
                <a:gd name="T13" fmla="*/ 2147483646 h 185336"/>
                <a:gd name="T14" fmla="*/ 2147483646 w 101054"/>
                <a:gd name="T15" fmla="*/ 2147483646 h 185336"/>
                <a:gd name="T16" fmla="*/ 2147483646 w 101054"/>
                <a:gd name="T17" fmla="*/ 2147483646 h 185336"/>
                <a:gd name="T18" fmla="*/ 2147483646 w 101054"/>
                <a:gd name="T19" fmla="*/ 2147483646 h 185336"/>
                <a:gd name="T20" fmla="*/ 2147483646 w 101054"/>
                <a:gd name="T21" fmla="*/ 2147483646 h 185336"/>
                <a:gd name="T22" fmla="*/ 2147483646 w 101054"/>
                <a:gd name="T23" fmla="*/ 2147483646 h 185336"/>
                <a:gd name="T24" fmla="*/ 2147483646 w 101054"/>
                <a:gd name="T25" fmla="*/ 2147483646 h 185336"/>
                <a:gd name="T26" fmla="*/ 1582288546 w 101054"/>
                <a:gd name="T27" fmla="*/ 2147483646 h 185336"/>
                <a:gd name="T28" fmla="*/ 884715564 w 101054"/>
                <a:gd name="T29" fmla="*/ 2147483646 h 185336"/>
                <a:gd name="T30" fmla="*/ 763305522 w 101054"/>
                <a:gd name="T31" fmla="*/ 2147483646 h 185336"/>
                <a:gd name="T32" fmla="*/ 592264284 w 101054"/>
                <a:gd name="T33" fmla="*/ 2147483646 h 185336"/>
                <a:gd name="T34" fmla="*/ 2147483646 w 101054"/>
                <a:gd name="T35" fmla="*/ 683582969 h 185336"/>
                <a:gd name="T36" fmla="*/ 2147483646 w 101054"/>
                <a:gd name="T37" fmla="*/ 295670101 h 185336"/>
                <a:gd name="T38" fmla="*/ 2147483646 w 101054"/>
                <a:gd name="T39" fmla="*/ 299503654 h 185336"/>
                <a:gd name="T40" fmla="*/ 2147483646 w 101054"/>
                <a:gd name="T41" fmla="*/ 2147483646 h 185336"/>
                <a:gd name="T42" fmla="*/ 2147483646 w 101054"/>
                <a:gd name="T43" fmla="*/ 2147483646 h 185336"/>
                <a:gd name="T44" fmla="*/ 2147483646 w 101054"/>
                <a:gd name="T45" fmla="*/ 2147483646 h 185336"/>
                <a:gd name="T46" fmla="*/ 2147483646 w 101054"/>
                <a:gd name="T47" fmla="*/ 2147483646 h 185336"/>
                <a:gd name="T48" fmla="*/ 2147483646 w 101054"/>
                <a:gd name="T49" fmla="*/ 2147483646 h 185336"/>
                <a:gd name="T50" fmla="*/ 2147483646 w 101054"/>
                <a:gd name="T51" fmla="*/ 2147483646 h 185336"/>
                <a:gd name="T52" fmla="*/ 2147483646 w 101054"/>
                <a:gd name="T53" fmla="*/ 2147483646 h 185336"/>
                <a:gd name="T54" fmla="*/ 2147483646 w 101054"/>
                <a:gd name="T55" fmla="*/ 2147483646 h 185336"/>
                <a:gd name="T56" fmla="*/ 884715564 w 101054"/>
                <a:gd name="T57" fmla="*/ 2147483646 h 185336"/>
                <a:gd name="T58" fmla="*/ 2147483646 w 101054"/>
                <a:gd name="T59" fmla="*/ 2147483646 h 185336"/>
                <a:gd name="T60" fmla="*/ 2147483646 w 101054"/>
                <a:gd name="T61" fmla="*/ 2147483646 h 185336"/>
                <a:gd name="T62" fmla="*/ 2147483646 w 101054"/>
                <a:gd name="T63" fmla="*/ 2147483646 h 185336"/>
                <a:gd name="T64" fmla="*/ 2147483646 w 101054"/>
                <a:gd name="T65" fmla="*/ 2147483646 h 185336"/>
                <a:gd name="T66" fmla="*/ 2147483646 w 101054"/>
                <a:gd name="T67" fmla="*/ 2147483646 h 185336"/>
                <a:gd name="T68" fmla="*/ 2147483646 w 101054"/>
                <a:gd name="T69" fmla="*/ 2147483646 h 185336"/>
                <a:gd name="T70" fmla="*/ 2147483646 w 101054"/>
                <a:gd name="T71" fmla="*/ 2147483646 h 185336"/>
                <a:gd name="T72" fmla="*/ 2147483646 w 101054"/>
                <a:gd name="T73" fmla="*/ 30331300 h 185336"/>
                <a:gd name="T74" fmla="*/ 2147483646 w 101054"/>
                <a:gd name="T75" fmla="*/ 43303145 h 185336"/>
                <a:gd name="T76" fmla="*/ 2147483646 w 101054"/>
                <a:gd name="T77" fmla="*/ 135429384 h 185336"/>
                <a:gd name="T78" fmla="*/ 294230129 w 101054"/>
                <a:gd name="T79" fmla="*/ 2147483646 h 185336"/>
                <a:gd name="T80" fmla="*/ 146888808 w 101054"/>
                <a:gd name="T81" fmla="*/ 2147483646 h 185336"/>
                <a:gd name="T82" fmla="*/ 60139249 w 101054"/>
                <a:gd name="T83" fmla="*/ 2147483646 h 185336"/>
                <a:gd name="T84" fmla="*/ 253770190 w 101054"/>
                <a:gd name="T85" fmla="*/ 2147483646 h 185336"/>
                <a:gd name="T86" fmla="*/ 422796189 w 101054"/>
                <a:gd name="T87" fmla="*/ 2147483646 h 185336"/>
                <a:gd name="T88" fmla="*/ 291546253 w 101054"/>
                <a:gd name="T89" fmla="*/ 2147483646 h 185336"/>
                <a:gd name="T90" fmla="*/ 1646232299 w 101054"/>
                <a:gd name="T91" fmla="*/ 2147483646 h 185336"/>
                <a:gd name="T92" fmla="*/ 2147483646 w 101054"/>
                <a:gd name="T93" fmla="*/ 2147483646 h 185336"/>
                <a:gd name="T94" fmla="*/ 2147483646 w 101054"/>
                <a:gd name="T95" fmla="*/ 2147483646 h 185336"/>
                <a:gd name="T96" fmla="*/ 2147483646 w 101054"/>
                <a:gd name="T97" fmla="*/ 2147483646 h 185336"/>
                <a:gd name="T98" fmla="*/ 2147483646 w 101054"/>
                <a:gd name="T99" fmla="*/ 2147483646 h 185336"/>
                <a:gd name="T100" fmla="*/ 2147483646 w 101054"/>
                <a:gd name="T101" fmla="*/ 2147483646 h 185336"/>
                <a:gd name="T102" fmla="*/ 2147483646 w 101054"/>
                <a:gd name="T103" fmla="*/ 2147483646 h 185336"/>
                <a:gd name="T104" fmla="*/ 2147483646 w 101054"/>
                <a:gd name="T105" fmla="*/ 2147483646 h 185336"/>
                <a:gd name="T106" fmla="*/ 2147483646 w 101054"/>
                <a:gd name="T107" fmla="*/ 2147483646 h 185336"/>
                <a:gd name="T108" fmla="*/ 2147483646 w 101054"/>
                <a:gd name="T109" fmla="*/ 2147483646 h 185336"/>
                <a:gd name="T110" fmla="*/ 2147483646 w 101054"/>
                <a:gd name="T111" fmla="*/ 2147483646 h 185336"/>
                <a:gd name="T112" fmla="*/ 2147483646 w 101054"/>
                <a:gd name="T113" fmla="*/ 2147483646 h 185336"/>
                <a:gd name="T114" fmla="*/ 2147483646 w 101054"/>
                <a:gd name="T115" fmla="*/ 1511394784 h 185336"/>
                <a:gd name="T116" fmla="*/ 2147483646 w 101054"/>
                <a:gd name="T117" fmla="*/ 168357482 h 185336"/>
                <a:gd name="T118" fmla="*/ 2147483646 w 101054"/>
                <a:gd name="T119" fmla="*/ 47586009 h 185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9" name="Google Shape;838;p30"/>
          <p:cNvGrpSpPr>
            <a:grpSpLocks/>
          </p:cNvGrpSpPr>
          <p:nvPr/>
        </p:nvGrpSpPr>
        <p:grpSpPr bwMode="auto">
          <a:xfrm>
            <a:off x="4262438" y="1370013"/>
            <a:ext cx="949325" cy="1093787"/>
            <a:chOff x="770600" y="1702650"/>
            <a:chExt cx="552650" cy="725050"/>
          </a:xfrm>
        </p:grpSpPr>
        <p:sp>
          <p:nvSpPr>
            <p:cNvPr id="28681" name="Google Shape;839;p30"/>
            <p:cNvSpPr>
              <a:spLocks/>
            </p:cNvSpPr>
            <p:nvPr/>
          </p:nvSpPr>
          <p:spPr bwMode="auto">
            <a:xfrm>
              <a:off x="770625" y="1702650"/>
              <a:ext cx="552625" cy="725025"/>
            </a:xfrm>
            <a:custGeom>
              <a:avLst/>
              <a:gdLst>
                <a:gd name="T0" fmla="*/ 2147483646 w 22105"/>
                <a:gd name="T1" fmla="*/ 390625 h 29001"/>
                <a:gd name="T2" fmla="*/ 2147483646 w 22105"/>
                <a:gd name="T3" fmla="*/ 28906250 h 29001"/>
                <a:gd name="T4" fmla="*/ 2147483646 w 22105"/>
                <a:gd name="T5" fmla="*/ 130078125 h 29001"/>
                <a:gd name="T6" fmla="*/ 2147483646 w 22105"/>
                <a:gd name="T7" fmla="*/ 548828125 h 29001"/>
                <a:gd name="T8" fmla="*/ 1508203125 w 22105"/>
                <a:gd name="T9" fmla="*/ 1148828125 h 29001"/>
                <a:gd name="T10" fmla="*/ 567968750 w 22105"/>
                <a:gd name="T11" fmla="*/ 2147483646 h 29001"/>
                <a:gd name="T12" fmla="*/ 46484375 w 22105"/>
                <a:gd name="T13" fmla="*/ 2147483646 h 29001"/>
                <a:gd name="T14" fmla="*/ 246875000 w 22105"/>
                <a:gd name="T15" fmla="*/ 2147483646 h 29001"/>
                <a:gd name="T16" fmla="*/ 845312500 w 22105"/>
                <a:gd name="T17" fmla="*/ 2147483646 h 29001"/>
                <a:gd name="T18" fmla="*/ 1575000000 w 22105"/>
                <a:gd name="T19" fmla="*/ 2147483646 h 29001"/>
                <a:gd name="T20" fmla="*/ 2147483646 w 22105"/>
                <a:gd name="T21" fmla="*/ 2147483646 h 29001"/>
                <a:gd name="T22" fmla="*/ 2147483646 w 22105"/>
                <a:gd name="T23" fmla="*/ 2147483646 h 29001"/>
                <a:gd name="T24" fmla="*/ 2147483646 w 22105"/>
                <a:gd name="T25" fmla="*/ 2147483646 h 29001"/>
                <a:gd name="T26" fmla="*/ 2147483646 w 22105"/>
                <a:gd name="T27" fmla="*/ 2147483646 h 29001"/>
                <a:gd name="T28" fmla="*/ 2147483646 w 22105"/>
                <a:gd name="T29" fmla="*/ 2147483646 h 29001"/>
                <a:gd name="T30" fmla="*/ 2147483646 w 22105"/>
                <a:gd name="T31" fmla="*/ 2147483646 h 29001"/>
                <a:gd name="T32" fmla="*/ 2147483646 w 22105"/>
                <a:gd name="T33" fmla="*/ 2147483646 h 29001"/>
                <a:gd name="T34" fmla="*/ 2147483646 w 22105"/>
                <a:gd name="T35" fmla="*/ 2147483646 h 29001"/>
                <a:gd name="T36" fmla="*/ 2147483646 w 22105"/>
                <a:gd name="T37" fmla="*/ 2147483646 h 29001"/>
                <a:gd name="T38" fmla="*/ 2147483646 w 22105"/>
                <a:gd name="T39" fmla="*/ 2147483646 h 29001"/>
                <a:gd name="T40" fmla="*/ 2147483646 w 22105"/>
                <a:gd name="T41" fmla="*/ 2147483646 h 29001"/>
                <a:gd name="T42" fmla="*/ 2147483646 w 22105"/>
                <a:gd name="T43" fmla="*/ 2147483646 h 29001"/>
                <a:gd name="T44" fmla="*/ 2147483646 w 22105"/>
                <a:gd name="T45" fmla="*/ 2147483646 h 29001"/>
                <a:gd name="T46" fmla="*/ 2147483646 w 22105"/>
                <a:gd name="T47" fmla="*/ 2147483646 h 29001"/>
                <a:gd name="T48" fmla="*/ 2147483646 w 22105"/>
                <a:gd name="T49" fmla="*/ 2147483646 h 29001"/>
                <a:gd name="T50" fmla="*/ 2147483646 w 22105"/>
                <a:gd name="T51" fmla="*/ 2147483646 h 29001"/>
                <a:gd name="T52" fmla="*/ 2147483646 w 22105"/>
                <a:gd name="T53" fmla="*/ 2147483646 h 29001"/>
                <a:gd name="T54" fmla="*/ 2147483646 w 22105"/>
                <a:gd name="T55" fmla="*/ 1766796875 h 29001"/>
                <a:gd name="T56" fmla="*/ 2147483646 w 22105"/>
                <a:gd name="T57" fmla="*/ 1239062500 h 29001"/>
                <a:gd name="T58" fmla="*/ 2147483646 w 22105"/>
                <a:gd name="T59" fmla="*/ 805859375 h 29001"/>
                <a:gd name="T60" fmla="*/ 2147483646 w 22105"/>
                <a:gd name="T61" fmla="*/ 683984375 h 29001"/>
                <a:gd name="T62" fmla="*/ 2147483646 w 22105"/>
                <a:gd name="T63" fmla="*/ 439843750 h 29001"/>
                <a:gd name="T64" fmla="*/ 2147483646 w 22105"/>
                <a:gd name="T65" fmla="*/ 456250000 h 29001"/>
                <a:gd name="T66" fmla="*/ 2147483646 w 22105"/>
                <a:gd name="T67" fmla="*/ 532031250 h 29001"/>
                <a:gd name="T68" fmla="*/ 2147483646 w 22105"/>
                <a:gd name="T69" fmla="*/ 333984375 h 29001"/>
                <a:gd name="T70" fmla="*/ 2147483646 w 22105"/>
                <a:gd name="T71" fmla="*/ 333984375 h 29001"/>
                <a:gd name="T72" fmla="*/ 2147483646 w 22105"/>
                <a:gd name="T73" fmla="*/ 405468750 h 29001"/>
                <a:gd name="T74" fmla="*/ 2147483646 w 22105"/>
                <a:gd name="T75" fmla="*/ 368359375 h 29001"/>
                <a:gd name="T76" fmla="*/ 2147483646 w 22105"/>
                <a:gd name="T77" fmla="*/ 266796875 h 29001"/>
                <a:gd name="T78" fmla="*/ 2147483646 w 22105"/>
                <a:gd name="T79" fmla="*/ 275390625 h 29001"/>
                <a:gd name="T80" fmla="*/ 2147483646 w 22105"/>
                <a:gd name="T81" fmla="*/ 270312500 h 29001"/>
                <a:gd name="T82" fmla="*/ 2147483646 w 22105"/>
                <a:gd name="T83" fmla="*/ 198046875 h 29001"/>
                <a:gd name="T84" fmla="*/ 2147483646 w 22105"/>
                <a:gd name="T85" fmla="*/ 204296875 h 29001"/>
                <a:gd name="T86" fmla="*/ 2147483646 w 22105"/>
                <a:gd name="T87" fmla="*/ 205078125 h 29001"/>
                <a:gd name="T88" fmla="*/ 2147483646 w 22105"/>
                <a:gd name="T89" fmla="*/ 203515625 h 29001"/>
                <a:gd name="T90" fmla="*/ 2147483646 w 22105"/>
                <a:gd name="T91" fmla="*/ 71484375 h 29001"/>
                <a:gd name="T92" fmla="*/ 2147483646 w 22105"/>
                <a:gd name="T93" fmla="*/ 131640625 h 29001"/>
                <a:gd name="T94" fmla="*/ 2147483646 w 22105"/>
                <a:gd name="T95" fmla="*/ 128125000 h 29001"/>
                <a:gd name="T96" fmla="*/ 2147483646 w 22105"/>
                <a:gd name="T97" fmla="*/ 122656250 h 29001"/>
                <a:gd name="T98" fmla="*/ 2147483646 w 22105"/>
                <a:gd name="T99" fmla="*/ 135156250 h 29001"/>
                <a:gd name="T100" fmla="*/ 2147483646 w 22105"/>
                <a:gd name="T101" fmla="*/ 115234375 h 29001"/>
                <a:gd name="T102" fmla="*/ 2147483646 w 22105"/>
                <a:gd name="T103" fmla="*/ 390625 h 290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2" name="Google Shape;840;p30"/>
            <p:cNvSpPr>
              <a:spLocks/>
            </p:cNvSpPr>
            <p:nvPr/>
          </p:nvSpPr>
          <p:spPr bwMode="auto">
            <a:xfrm>
              <a:off x="770600" y="1702700"/>
              <a:ext cx="552650" cy="725000"/>
            </a:xfrm>
            <a:custGeom>
              <a:avLst/>
              <a:gdLst>
                <a:gd name="T0" fmla="*/ 2147483646 w 22106"/>
                <a:gd name="T1" fmla="*/ 668750000 h 29000"/>
                <a:gd name="T2" fmla="*/ 2147483646 w 22106"/>
                <a:gd name="T3" fmla="*/ 880859375 h 29000"/>
                <a:gd name="T4" fmla="*/ 2147483646 w 22106"/>
                <a:gd name="T5" fmla="*/ 1345312500 h 29000"/>
                <a:gd name="T6" fmla="*/ 2147483646 w 22106"/>
                <a:gd name="T7" fmla="*/ 2147483646 h 29000"/>
                <a:gd name="T8" fmla="*/ 2147483646 w 22106"/>
                <a:gd name="T9" fmla="*/ 2147483646 h 29000"/>
                <a:gd name="T10" fmla="*/ 2147483646 w 22106"/>
                <a:gd name="T11" fmla="*/ 2147483646 h 29000"/>
                <a:gd name="T12" fmla="*/ 2147483646 w 22106"/>
                <a:gd name="T13" fmla="*/ 2147483646 h 29000"/>
                <a:gd name="T14" fmla="*/ 2147483646 w 22106"/>
                <a:gd name="T15" fmla="*/ 2147483646 h 29000"/>
                <a:gd name="T16" fmla="*/ 2147483646 w 22106"/>
                <a:gd name="T17" fmla="*/ 2147483646 h 29000"/>
                <a:gd name="T18" fmla="*/ 2147483646 w 22106"/>
                <a:gd name="T19" fmla="*/ 2147483646 h 29000"/>
                <a:gd name="T20" fmla="*/ 2147483646 w 22106"/>
                <a:gd name="T21" fmla="*/ 2147483646 h 29000"/>
                <a:gd name="T22" fmla="*/ 2147483646 w 22106"/>
                <a:gd name="T23" fmla="*/ 2147483646 h 29000"/>
                <a:gd name="T24" fmla="*/ 1817187500 w 22106"/>
                <a:gd name="T25" fmla="*/ 2147483646 h 29000"/>
                <a:gd name="T26" fmla="*/ 1069140625 w 22106"/>
                <a:gd name="T27" fmla="*/ 2147483646 h 29000"/>
                <a:gd name="T28" fmla="*/ 730078125 w 22106"/>
                <a:gd name="T29" fmla="*/ 2147483646 h 29000"/>
                <a:gd name="T30" fmla="*/ 635156250 w 22106"/>
                <a:gd name="T31" fmla="*/ 2147483646 h 29000"/>
                <a:gd name="T32" fmla="*/ 966015625 w 22106"/>
                <a:gd name="T33" fmla="*/ 2147483646 h 29000"/>
                <a:gd name="T34" fmla="*/ 1780078125 w 22106"/>
                <a:gd name="T35" fmla="*/ 1503906250 h 29000"/>
                <a:gd name="T36" fmla="*/ 2147483646 w 22106"/>
                <a:gd name="T37" fmla="*/ 938281250 h 29000"/>
                <a:gd name="T38" fmla="*/ 2147483646 w 22106"/>
                <a:gd name="T39" fmla="*/ 626953125 h 29000"/>
                <a:gd name="T40" fmla="*/ 2147483646 w 22106"/>
                <a:gd name="T41" fmla="*/ 28906250 h 29000"/>
                <a:gd name="T42" fmla="*/ 2147483646 w 22106"/>
                <a:gd name="T43" fmla="*/ 548437500 h 29000"/>
                <a:gd name="T44" fmla="*/ 567578125 w 22106"/>
                <a:gd name="T45" fmla="*/ 2147483646 h 29000"/>
                <a:gd name="T46" fmla="*/ 246875000 w 22106"/>
                <a:gd name="T47" fmla="*/ 2147483646 h 29000"/>
                <a:gd name="T48" fmla="*/ 1574609375 w 22106"/>
                <a:gd name="T49" fmla="*/ 2147483646 h 29000"/>
                <a:gd name="T50" fmla="*/ 2147483646 w 22106"/>
                <a:gd name="T51" fmla="*/ 2147483646 h 29000"/>
                <a:gd name="T52" fmla="*/ 2147483646 w 22106"/>
                <a:gd name="T53" fmla="*/ 2147483646 h 29000"/>
                <a:gd name="T54" fmla="*/ 2147483646 w 22106"/>
                <a:gd name="T55" fmla="*/ 2147483646 h 29000"/>
                <a:gd name="T56" fmla="*/ 2147483646 w 22106"/>
                <a:gd name="T57" fmla="*/ 2147483646 h 29000"/>
                <a:gd name="T58" fmla="*/ 2147483646 w 22106"/>
                <a:gd name="T59" fmla="*/ 2147483646 h 29000"/>
                <a:gd name="T60" fmla="*/ 2147483646 w 22106"/>
                <a:gd name="T61" fmla="*/ 2147483646 h 29000"/>
                <a:gd name="T62" fmla="*/ 2147483646 w 22106"/>
                <a:gd name="T63" fmla="*/ 2147483646 h 29000"/>
                <a:gd name="T64" fmla="*/ 2147483646 w 22106"/>
                <a:gd name="T65" fmla="*/ 2147483646 h 29000"/>
                <a:gd name="T66" fmla="*/ 2147483646 w 22106"/>
                <a:gd name="T67" fmla="*/ 1766406250 h 29000"/>
                <a:gd name="T68" fmla="*/ 2147483646 w 22106"/>
                <a:gd name="T69" fmla="*/ 805078125 h 29000"/>
                <a:gd name="T70" fmla="*/ 2147483646 w 22106"/>
                <a:gd name="T71" fmla="*/ 439062500 h 29000"/>
                <a:gd name="T72" fmla="*/ 2147483646 w 22106"/>
                <a:gd name="T73" fmla="*/ 531250000 h 29000"/>
                <a:gd name="T74" fmla="*/ 2147483646 w 22106"/>
                <a:gd name="T75" fmla="*/ 333203125 h 29000"/>
                <a:gd name="T76" fmla="*/ 2147483646 w 22106"/>
                <a:gd name="T77" fmla="*/ 368750000 h 29000"/>
                <a:gd name="T78" fmla="*/ 2147483646 w 22106"/>
                <a:gd name="T79" fmla="*/ 275781250 h 29000"/>
                <a:gd name="T80" fmla="*/ 2147483646 w 22106"/>
                <a:gd name="T81" fmla="*/ 197656250 h 29000"/>
                <a:gd name="T82" fmla="*/ 2147483646 w 22106"/>
                <a:gd name="T83" fmla="*/ 204687500 h 29000"/>
                <a:gd name="T84" fmla="*/ 2147483646 w 22106"/>
                <a:gd name="T85" fmla="*/ 71093750 h 29000"/>
                <a:gd name="T86" fmla="*/ 2147483646 w 22106"/>
                <a:gd name="T87" fmla="*/ 127734375 h 29000"/>
                <a:gd name="T88" fmla="*/ 2147483646 w 22106"/>
                <a:gd name="T89" fmla="*/ 135156250 h 29000"/>
                <a:gd name="T90" fmla="*/ 2147483646 w 22106"/>
                <a:gd name="T91" fmla="*/ 390625 h 29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3" name="Google Shape;841;p30"/>
            <p:cNvSpPr>
              <a:spLocks/>
            </p:cNvSpPr>
            <p:nvPr/>
          </p:nvSpPr>
          <p:spPr bwMode="auto">
            <a:xfrm>
              <a:off x="891275" y="1804500"/>
              <a:ext cx="301825" cy="354375"/>
            </a:xfrm>
            <a:custGeom>
              <a:avLst/>
              <a:gdLst>
                <a:gd name="T0" fmla="*/ 2147483646 w 12073"/>
                <a:gd name="T1" fmla="*/ 651171875 h 14175"/>
                <a:gd name="T2" fmla="*/ 2147483646 w 12073"/>
                <a:gd name="T3" fmla="*/ 715234375 h 14175"/>
                <a:gd name="T4" fmla="*/ 2147483646 w 12073"/>
                <a:gd name="T5" fmla="*/ 730468750 h 14175"/>
                <a:gd name="T6" fmla="*/ 2147483646 w 12073"/>
                <a:gd name="T7" fmla="*/ 723828125 h 14175"/>
                <a:gd name="T8" fmla="*/ 2147483646 w 12073"/>
                <a:gd name="T9" fmla="*/ 716015625 h 14175"/>
                <a:gd name="T10" fmla="*/ 2147483646 w 12073"/>
                <a:gd name="T11" fmla="*/ 857421875 h 14175"/>
                <a:gd name="T12" fmla="*/ 2147483646 w 12073"/>
                <a:gd name="T13" fmla="*/ 1230859375 h 14175"/>
                <a:gd name="T14" fmla="*/ 2147483646 w 12073"/>
                <a:gd name="T15" fmla="*/ 1716015625 h 14175"/>
                <a:gd name="T16" fmla="*/ 2147483646 w 12073"/>
                <a:gd name="T17" fmla="*/ 1790234375 h 14175"/>
                <a:gd name="T18" fmla="*/ 2147483646 w 12073"/>
                <a:gd name="T19" fmla="*/ 2147483646 h 14175"/>
                <a:gd name="T20" fmla="*/ 2147483646 w 12073"/>
                <a:gd name="T21" fmla="*/ 2147483646 h 14175"/>
                <a:gd name="T22" fmla="*/ 2147483646 w 12073"/>
                <a:gd name="T23" fmla="*/ 2147483646 h 14175"/>
                <a:gd name="T24" fmla="*/ 2147483646 w 12073"/>
                <a:gd name="T25" fmla="*/ 2147483646 h 14175"/>
                <a:gd name="T26" fmla="*/ 1946093750 w 12073"/>
                <a:gd name="T27" fmla="*/ 2147483646 h 14175"/>
                <a:gd name="T28" fmla="*/ 1583203125 w 12073"/>
                <a:gd name="T29" fmla="*/ 2147483646 h 14175"/>
                <a:gd name="T30" fmla="*/ 1581250000 w 12073"/>
                <a:gd name="T31" fmla="*/ 1827734375 h 14175"/>
                <a:gd name="T32" fmla="*/ 1687109375 w 12073"/>
                <a:gd name="T33" fmla="*/ 1439843750 h 14175"/>
                <a:gd name="T34" fmla="*/ 2147483646 w 12073"/>
                <a:gd name="T35" fmla="*/ 740234375 h 14175"/>
                <a:gd name="T36" fmla="*/ 2147483646 w 12073"/>
                <a:gd name="T37" fmla="*/ 651171875 h 14175"/>
                <a:gd name="T38" fmla="*/ 2147483646 w 12073"/>
                <a:gd name="T39" fmla="*/ 0 h 14175"/>
                <a:gd name="T40" fmla="*/ 2147483646 w 12073"/>
                <a:gd name="T41" fmla="*/ 10156250 h 14175"/>
                <a:gd name="T42" fmla="*/ 1518750000 w 12073"/>
                <a:gd name="T43" fmla="*/ 667968750 h 14175"/>
                <a:gd name="T44" fmla="*/ 992187500 w 12073"/>
                <a:gd name="T45" fmla="*/ 2066796875 h 14175"/>
                <a:gd name="T46" fmla="*/ 1250000000 w 12073"/>
                <a:gd name="T47" fmla="*/ 2147483646 h 14175"/>
                <a:gd name="T48" fmla="*/ 1166015625 w 12073"/>
                <a:gd name="T49" fmla="*/ 2147483646 h 14175"/>
                <a:gd name="T50" fmla="*/ 820312500 w 12073"/>
                <a:gd name="T51" fmla="*/ 2147483646 h 14175"/>
                <a:gd name="T52" fmla="*/ 248437500 w 12073"/>
                <a:gd name="T53" fmla="*/ 2147483646 h 14175"/>
                <a:gd name="T54" fmla="*/ 87500000 w 12073"/>
                <a:gd name="T55" fmla="*/ 2147483646 h 14175"/>
                <a:gd name="T56" fmla="*/ 130078125 w 12073"/>
                <a:gd name="T57" fmla="*/ 2147483646 h 14175"/>
                <a:gd name="T58" fmla="*/ 300390625 w 12073"/>
                <a:gd name="T59" fmla="*/ 2147483646 h 14175"/>
                <a:gd name="T60" fmla="*/ 503515625 w 12073"/>
                <a:gd name="T61" fmla="*/ 2147483646 h 14175"/>
                <a:gd name="T62" fmla="*/ 1040234375 w 12073"/>
                <a:gd name="T63" fmla="*/ 2147483646 h 14175"/>
                <a:gd name="T64" fmla="*/ 1776953125 w 12073"/>
                <a:gd name="T65" fmla="*/ 2147483646 h 14175"/>
                <a:gd name="T66" fmla="*/ 1902343750 w 12073"/>
                <a:gd name="T67" fmla="*/ 2147483646 h 14175"/>
                <a:gd name="T68" fmla="*/ 2080078125 w 12073"/>
                <a:gd name="T69" fmla="*/ 2147483646 h 14175"/>
                <a:gd name="T70" fmla="*/ 2134375000 w 12073"/>
                <a:gd name="T71" fmla="*/ 2147483646 h 14175"/>
                <a:gd name="T72" fmla="*/ 2147483646 w 12073"/>
                <a:gd name="T73" fmla="*/ 2147483646 h 14175"/>
                <a:gd name="T74" fmla="*/ 2147483646 w 12073"/>
                <a:gd name="T75" fmla="*/ 2147483646 h 14175"/>
                <a:gd name="T76" fmla="*/ 2147483646 w 12073"/>
                <a:gd name="T77" fmla="*/ 2147483646 h 14175"/>
                <a:gd name="T78" fmla="*/ 2147483646 w 12073"/>
                <a:gd name="T79" fmla="*/ 2147483646 h 14175"/>
                <a:gd name="T80" fmla="*/ 2147483646 w 12073"/>
                <a:gd name="T81" fmla="*/ 2147483646 h 14175"/>
                <a:gd name="T82" fmla="*/ 2147483646 w 12073"/>
                <a:gd name="T83" fmla="*/ 2147483646 h 14175"/>
                <a:gd name="T84" fmla="*/ 2147483646 w 12073"/>
                <a:gd name="T85" fmla="*/ 2147483646 h 14175"/>
                <a:gd name="T86" fmla="*/ 2147483646 w 12073"/>
                <a:gd name="T87" fmla="*/ 2000781250 h 14175"/>
                <a:gd name="T88" fmla="*/ 2147483646 w 12073"/>
                <a:gd name="T89" fmla="*/ 1702343750 h 14175"/>
                <a:gd name="T90" fmla="*/ 2147483646 w 12073"/>
                <a:gd name="T91" fmla="*/ 1197656250 h 14175"/>
                <a:gd name="T92" fmla="*/ 2147483646 w 12073"/>
                <a:gd name="T93" fmla="*/ 622265625 h 14175"/>
                <a:gd name="T94" fmla="*/ 2147483646 w 12073"/>
                <a:gd name="T95" fmla="*/ 21093750 h 14175"/>
                <a:gd name="T96" fmla="*/ 2147483646 w 12073"/>
                <a:gd name="T97" fmla="*/ 21093750 h 14175"/>
                <a:gd name="T98" fmla="*/ 2147483646 w 12073"/>
                <a:gd name="T99" fmla="*/ 0 h 14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4" name="Google Shape;842;p30"/>
            <p:cNvSpPr>
              <a:spLocks/>
            </p:cNvSpPr>
            <p:nvPr/>
          </p:nvSpPr>
          <p:spPr bwMode="auto">
            <a:xfrm>
              <a:off x="1022225" y="2111375"/>
              <a:ext cx="39050" cy="100950"/>
            </a:xfrm>
            <a:custGeom>
              <a:avLst/>
              <a:gdLst>
                <a:gd name="T0" fmla="*/ 260156250 w 1562"/>
                <a:gd name="T1" fmla="*/ 390625 h 4038"/>
                <a:gd name="T2" fmla="*/ 244921875 w 1562"/>
                <a:gd name="T3" fmla="*/ 390625 h 4038"/>
                <a:gd name="T4" fmla="*/ 7421875 w 1562"/>
                <a:gd name="T5" fmla="*/ 187890625 h 4038"/>
                <a:gd name="T6" fmla="*/ 100390625 w 1562"/>
                <a:gd name="T7" fmla="*/ 1428906250 h 4038"/>
                <a:gd name="T8" fmla="*/ 180078125 w 1562"/>
                <a:gd name="T9" fmla="*/ 1575781250 h 4038"/>
                <a:gd name="T10" fmla="*/ 201562500 w 1562"/>
                <a:gd name="T11" fmla="*/ 1577343750 h 4038"/>
                <a:gd name="T12" fmla="*/ 338281250 w 1562"/>
                <a:gd name="T13" fmla="*/ 1498046875 h 4038"/>
                <a:gd name="T14" fmla="*/ 516406250 w 1562"/>
                <a:gd name="T15" fmla="*/ 966406250 h 4038"/>
                <a:gd name="T16" fmla="*/ 498437500 w 1562"/>
                <a:gd name="T17" fmla="*/ 224609375 h 4038"/>
                <a:gd name="T18" fmla="*/ 260156250 w 1562"/>
                <a:gd name="T19" fmla="*/ 390625 h 40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5" name="Google Shape;843;p30"/>
            <p:cNvSpPr>
              <a:spLocks/>
            </p:cNvSpPr>
            <p:nvPr/>
          </p:nvSpPr>
          <p:spPr bwMode="auto">
            <a:xfrm>
              <a:off x="1076725" y="2110650"/>
              <a:ext cx="49475" cy="77275"/>
            </a:xfrm>
            <a:custGeom>
              <a:avLst/>
              <a:gdLst>
                <a:gd name="T0" fmla="*/ 286718750 w 1979"/>
                <a:gd name="T1" fmla="*/ 390625 h 3091"/>
                <a:gd name="T2" fmla="*/ 231640625 w 1979"/>
                <a:gd name="T3" fmla="*/ 6640625 h 3091"/>
                <a:gd name="T4" fmla="*/ 0 w 1979"/>
                <a:gd name="T5" fmla="*/ 319140625 h 3091"/>
                <a:gd name="T6" fmla="*/ 263671875 w 1979"/>
                <a:gd name="T7" fmla="*/ 1076953125 h 3091"/>
                <a:gd name="T8" fmla="*/ 521875000 w 1979"/>
                <a:gd name="T9" fmla="*/ 1207421875 h 3091"/>
                <a:gd name="T10" fmla="*/ 630468750 w 1979"/>
                <a:gd name="T11" fmla="*/ 1192187500 h 3091"/>
                <a:gd name="T12" fmla="*/ 680078125 w 1979"/>
                <a:gd name="T13" fmla="*/ 924609375 h 3091"/>
                <a:gd name="T14" fmla="*/ 484375000 w 1979"/>
                <a:gd name="T15" fmla="*/ 210156250 h 3091"/>
                <a:gd name="T16" fmla="*/ 286718750 w 1979"/>
                <a:gd name="T17" fmla="*/ 390625 h 3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86" name="Google Shape;844;p30"/>
            <p:cNvSpPr>
              <a:spLocks/>
            </p:cNvSpPr>
            <p:nvPr/>
          </p:nvSpPr>
          <p:spPr bwMode="auto">
            <a:xfrm>
              <a:off x="1115750" y="2082125"/>
              <a:ext cx="66875" cy="56575"/>
            </a:xfrm>
            <a:custGeom>
              <a:avLst/>
              <a:gdLst>
                <a:gd name="T0" fmla="*/ 262500000 w 2675"/>
                <a:gd name="T1" fmla="*/ 390625 h 2263"/>
                <a:gd name="T2" fmla="*/ 50781250 w 2675"/>
                <a:gd name="T3" fmla="*/ 272656250 h 2263"/>
                <a:gd name="T4" fmla="*/ 77343750 w 2675"/>
                <a:gd name="T5" fmla="*/ 400390625 h 2263"/>
                <a:gd name="T6" fmla="*/ 743750000 w 2675"/>
                <a:gd name="T7" fmla="*/ 838281250 h 2263"/>
                <a:gd name="T8" fmla="*/ 878515625 w 2675"/>
                <a:gd name="T9" fmla="*/ 883984375 h 2263"/>
                <a:gd name="T10" fmla="*/ 939453125 w 2675"/>
                <a:gd name="T11" fmla="*/ 839062500 h 2263"/>
                <a:gd name="T12" fmla="*/ 941796875 w 2675"/>
                <a:gd name="T13" fmla="*/ 567187500 h 2263"/>
                <a:gd name="T14" fmla="*/ 520703125 w 2675"/>
                <a:gd name="T15" fmla="*/ 162890625 h 2263"/>
                <a:gd name="T16" fmla="*/ 309375000 w 2675"/>
                <a:gd name="T17" fmla="*/ 4687500 h 2263"/>
                <a:gd name="T18" fmla="*/ 262500000 w 2675"/>
                <a:gd name="T19" fmla="*/ 390625 h 2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74763" y="2474913"/>
            <a:ext cx="638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Hoạt động cá nhân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B3AA1-6FA9-4259-ABA8-6F377F59182A}"/>
              </a:ext>
            </a:extLst>
          </p:cNvPr>
          <p:cNvSpPr txBox="1"/>
          <p:nvPr/>
        </p:nvSpPr>
        <p:spPr>
          <a:xfrm>
            <a:off x="3006725" y="5078413"/>
            <a:ext cx="3963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3613" y="3208338"/>
            <a:ext cx="7364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dùng lực kế đo trọng lượng của các quả cân và ghi lại kết quả vào bảng báo cáo.</a:t>
            </a:r>
          </a:p>
        </p:txBody>
      </p:sp>
      <p:pic>
        <p:nvPicPr>
          <p:cNvPr id="2" name="2 phu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5797550"/>
            <a:ext cx="1803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29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20145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khối lượng của vật,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là trọng lượng của vật.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m = 100 g = 0,1kg  thì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m = 1 kg                 thì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Vật có 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N             thì m = 200 g = 0,2 kg           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895600" y="5083175"/>
            <a:ext cx="3035300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P = 10.m</a:t>
            </a:r>
            <a:endParaRPr lang="en-US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63B572F-5D43-46A7-B753-3AAFCD5F6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0600"/>
            <a:ext cx="73914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5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0" y="1143000"/>
            <a:ext cx="46069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Mọi vật có khối lượng đều hút lẫn nhau. Lực này gọi là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lực hấp dẫn.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3500" y="3125788"/>
            <a:ext cx="44735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Độ lớn của lực hấp dẫn phụ thuộc vào khối lượng của các vật.</a:t>
            </a:r>
            <a:endParaRPr lang="en-US" altLang="en-US" sz="36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9AE9DE3D-D5E5-4DE9-8B39-8E697EB73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41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35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 descr="newton_apple_tree_hg_wht_24412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0488"/>
            <a:ext cx="42672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911725"/>
            <a:ext cx="173037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911725"/>
            <a:ext cx="205898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4892675"/>
            <a:ext cx="24145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824413" cy="25146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9700"/>
            <a:ext cx="3429000" cy="24384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43400"/>
            <a:ext cx="3810000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054475" cy="22860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ag0043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gray">
          <a:xfrm>
            <a:off x="228600" y="23622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Cách chơi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i tổ </a:t>
            </a: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đội.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đội giơ tay giành quyền trả lời.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Mỗi câu trả lời đúng sẽ được 20 điểm</a:t>
            </a:r>
            <a:r>
              <a:rPr lang="en-US" altLang="en-US">
                <a:solidFill>
                  <a:srgbClr val="002060"/>
                </a:solidFill>
              </a:rPr>
              <a:t>.</a:t>
            </a:r>
            <a:endParaRPr lang="vi-VN" altLang="en-US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solidFill>
                  <a:srgbClr val="002060"/>
                </a:solidFill>
                <a:latin typeface="Times New Roman" panose="02020603050405020304" pitchFamily="18" charset="0"/>
              </a:rPr>
              <a:t>Đội thắng cuộc là đội dành được nhiều điểm nhất.</a:t>
            </a:r>
          </a:p>
        </p:txBody>
      </p:sp>
      <p:sp>
        <p:nvSpPr>
          <p:cNvPr id="47108" name="WordArt 4" descr="Narrow vertical"/>
          <p:cNvSpPr>
            <a:spLocks noChangeArrowheads="1" noChangeShapeType="1" noTextEdit="1"/>
          </p:cNvSpPr>
          <p:nvPr/>
        </p:nvSpPr>
        <p:spPr bwMode="gray">
          <a:xfrm>
            <a:off x="1066800" y="685800"/>
            <a:ext cx="6553200" cy="2514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</a:rPr>
              <a:t>Vượt qua thử thách</a:t>
            </a:r>
          </a:p>
          <a:p>
            <a:pPr algn="ctr"/>
            <a:endParaRPr lang="en-US" sz="3600" kern="1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1952625"/>
            <a:ext cx="72072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85800" y="2403475"/>
            <a:ext cx="8305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Trọng lực tác dụng vào vật nào trong các vật sau đây?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1908175" y="5676900"/>
            <a:ext cx="3743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 i="1">
                <a:solidFill>
                  <a:schemeClr val="tx2"/>
                </a:solidFill>
                <a:latin typeface="Times New Roman" panose="02020603050405020304" pitchFamily="18" charset="0"/>
              </a:rPr>
              <a:t>Tất cả các vật trên.</a:t>
            </a:r>
          </a:p>
        </p:txBody>
      </p:sp>
      <p:pic>
        <p:nvPicPr>
          <p:cNvPr id="57353" name="Picture 9" descr="j01577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068638"/>
            <a:ext cx="2068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1" descr="j02119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3573463"/>
            <a:ext cx="19002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  <p:pic>
        <p:nvPicPr>
          <p:cNvPr id="23554" name="Picture 2" descr="C:\Users\DONGXINH\Desktop\themes\ve-may-bay-tu-ha-noi-den-da-l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3048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48" grpId="1"/>
      <p:bldP spid="57349" grpId="0"/>
      <p:bldP spid="57350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4C14EE7B-1D64-47A0-9926-67AFFFCB3090}"/>
              </a:ext>
            </a:extLst>
          </p:cNvPr>
          <p:cNvSpPr/>
          <p:nvPr/>
        </p:nvSpPr>
        <p:spPr>
          <a:xfrm>
            <a:off x="5187950" y="5826125"/>
            <a:ext cx="533400" cy="533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35842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33400" y="2133600"/>
            <a:ext cx="83454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Quả táo rụng xuống sẽ chuyển động theo phương nào?</a:t>
            </a:r>
          </a:p>
        </p:txBody>
      </p:sp>
      <p:sp>
        <p:nvSpPr>
          <p:cNvPr id="35844" name="Text Box 19"/>
          <p:cNvSpPr txBox="1">
            <a:spLocks noChangeArrowheads="1"/>
          </p:cNvSpPr>
          <p:nvPr/>
        </p:nvSpPr>
        <p:spPr bwMode="auto">
          <a:xfrm>
            <a:off x="503238" y="5886450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5845" name="Text Box 20"/>
          <p:cNvSpPr txBox="1">
            <a:spLocks noChangeArrowheads="1"/>
          </p:cNvSpPr>
          <p:nvPr/>
        </p:nvSpPr>
        <p:spPr bwMode="auto">
          <a:xfrm>
            <a:off x="2808288" y="5845175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5846" name="Text Box 21"/>
          <p:cNvSpPr txBox="1">
            <a:spLocks noChangeArrowheads="1"/>
          </p:cNvSpPr>
          <p:nvPr/>
        </p:nvSpPr>
        <p:spPr bwMode="auto">
          <a:xfrm>
            <a:off x="5219700" y="5853113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5847" name="Text Box 22"/>
          <p:cNvSpPr txBox="1">
            <a:spLocks noChangeArrowheads="1"/>
          </p:cNvSpPr>
          <p:nvPr/>
        </p:nvSpPr>
        <p:spPr bwMode="auto">
          <a:xfrm>
            <a:off x="7262813" y="5872163"/>
            <a:ext cx="5397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80919" name="Text Box 23"/>
          <p:cNvSpPr txBox="1">
            <a:spLocks noChangeArrowheads="1"/>
          </p:cNvSpPr>
          <p:nvPr/>
        </p:nvSpPr>
        <p:spPr bwMode="auto">
          <a:xfrm>
            <a:off x="-34925" y="18589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17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-15240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043488" y="28194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0" imgH="0" progId="MS_ClipArt_Gallery.2">
                  <p:embed/>
                </p:oleObj>
              </mc:Choice>
              <mc:Fallback>
                <p:oleObj name="Clip" r:id="rId3" imgW="0" imgH="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8194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6"/>
          <p:cNvGraphicFramePr>
            <a:graphicFrameLocks noChangeAspect="1"/>
          </p:cNvGraphicFramePr>
          <p:nvPr/>
        </p:nvGraphicFramePr>
        <p:xfrm>
          <a:off x="381000" y="27432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0" imgH="0" progId="MS_ClipArt_Gallery.2">
                  <p:embed/>
                </p:oleObj>
              </mc:Choice>
              <mc:Fallback>
                <p:oleObj name="Clip" r:id="rId5" imgW="0" imgH="0" progId="MS_ClipArt_Gallery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7"/>
          <p:cNvGraphicFramePr>
            <a:graphicFrameLocks noChangeAspect="1"/>
          </p:cNvGraphicFramePr>
          <p:nvPr/>
        </p:nvGraphicFramePr>
        <p:xfrm>
          <a:off x="2667000" y="28194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0" imgH="0" progId="MS_ClipArt_Gallery.2">
                  <p:embed/>
                </p:oleObj>
              </mc:Choice>
              <mc:Fallback>
                <p:oleObj name="Clip" r:id="rId6" imgW="0" imgH="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194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7162800" y="2895600"/>
          <a:ext cx="762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0" imgH="0" progId="MS_ClipArt_Gallery.2">
                  <p:embed/>
                </p:oleObj>
              </mc:Choice>
              <mc:Fallback>
                <p:oleObj name="Clip" r:id="rId7" imgW="0" imgH="0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95600"/>
                        <a:ext cx="7620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4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0093 L 0.0 0.278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C 0.03246 -0.02662 0.0651 -0.05324 0.07864 -0.00601 C 0.09218 0.04121 0.08697 0.16204 0.08177 0.28287 " pathEditMode="relative" ptsTypes="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0901" grpId="0"/>
      <p:bldP spid="80901" grpId="1"/>
      <p:bldP spid="80919" grpId="0"/>
      <p:bldP spid="80919" grpId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-76200" y="21637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457200" y="2555875"/>
            <a:ext cx="868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Có bạn viết 10kg = 100N. Bạn đó viết đúng hay sai? Vì sao?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8600" y="3756025"/>
            <a:ext cx="8915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</a:rPr>
              <a:t>Sai. Vì kg là đơn vị đo khối lượng.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</a:rPr>
              <a:t>            N là đơn vị đo lực.</a:t>
            </a:r>
          </a:p>
        </p:txBody>
      </p:sp>
      <p:sp>
        <p:nvSpPr>
          <p:cNvPr id="9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5" presetID="36" presetClass="emph" presetSubtype="0" repeatCount="indefinit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4" grpId="1"/>
      <p:bldP spid="81925" grpId="0"/>
      <p:bldP spid="8192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ewton_apple_tree_hg_wht_24412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0"/>
            <a:ext cx="5126037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ag00432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2238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2087563"/>
            <a:ext cx="7207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  <a:latin typeface=".VnBodoniH" panose="020B7200000000000000" pitchFamily="34" charset="0"/>
              </a:rPr>
              <a:t>?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609600" y="2479675"/>
            <a:ext cx="8001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Trọng lượng của một quả cân  250g là bao nhiêu?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60363" y="3575050"/>
            <a:ext cx="85344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chemeClr val="tx2"/>
                </a:solidFill>
                <a:latin typeface="Times New Roman" panose="02020603050405020304" pitchFamily="18" charset="0"/>
              </a:rPr>
              <a:t>P = 10.m = 10. 0,25 =2,5N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WordArt 5" descr="Narrow vertical"/>
          <p:cNvSpPr>
            <a:spLocks noChangeArrowheads="1" noChangeShapeType="1" noTextEdit="1"/>
          </p:cNvSpPr>
          <p:nvPr/>
        </p:nvSpPr>
        <p:spPr bwMode="gray">
          <a:xfrm>
            <a:off x="685800" y="0"/>
            <a:ext cx="68961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vi-VN" sz="3600" kern="10">
                <a:latin typeface="+mj-lt"/>
                <a:ea typeface="+mj-lt"/>
                <a:cs typeface="+mj-lt"/>
              </a:rPr>
              <a:t>Vượt qua thử thách</a:t>
            </a:r>
            <a:endParaRPr lang="en-US" sz="3600" kern="10"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48" grpId="1"/>
      <p:bldP spid="82949" grpId="0"/>
      <p:bldP spid="82952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1600" y="1663700"/>
            <a:ext cx="6159500" cy="4076700"/>
          </a:xfrm>
        </p:spPr>
      </p:pic>
      <p:sp>
        <p:nvSpPr>
          <p:cNvPr id="38914" name="TextBox 6"/>
          <p:cNvSpPr txBox="1">
            <a:spLocks noChangeArrowheads="1"/>
          </p:cNvSpPr>
          <p:nvPr/>
        </p:nvSpPr>
        <p:spPr bwMode="auto">
          <a:xfrm>
            <a:off x="-996950" y="349250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  <p:pic>
        <p:nvPicPr>
          <p:cNvPr id="38915" name="Graphic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105025"/>
            <a:ext cx="243363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138" y="1905000"/>
            <a:ext cx="865663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50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8 - Bài 43: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5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 LƯỢNG –LỰC HẤP DẪN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3"/>
          <p:cNvSpPr txBox="1">
            <a:spLocks noChangeArrowheads="1"/>
          </p:cNvSpPr>
          <p:nvPr/>
        </p:nvSpPr>
        <p:spPr bwMode="auto">
          <a:xfrm>
            <a:off x="76200" y="1503363"/>
            <a:ext cx="2743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Mục đích:</a:t>
            </a:r>
            <a:endParaRPr lang="en-US" altLang="en-US" sz="3600" b="1" i="1">
              <a:solidFill>
                <a:srgbClr val="2540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69850" y="222250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en-US" sz="36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Lực hút của Trái Đất</a:t>
            </a:r>
          </a:p>
        </p:txBody>
      </p:sp>
      <p:sp>
        <p:nvSpPr>
          <p:cNvPr id="6" name="Text Box 49">
            <a:extLst>
              <a:ext uri="{FF2B5EF4-FFF2-40B4-BE49-F238E27FC236}">
                <a16:creationId xmlns:a16="http://schemas.microsoft.com/office/drawing/2014/main" id="{494BFCA4-1757-46D4-8F80-8D0073A39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873125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36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</a:t>
            </a:r>
            <a:endParaRPr lang="en-US" altLang="en-US" sz="3600" b="1" i="1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" y="20574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Dụng cụ: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43175" y="1525588"/>
            <a:ext cx="7239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sự tồn tại của lực hút TĐ.</a:t>
            </a:r>
            <a:endParaRPr lang="en-US" altLang="en-US" sz="3500">
              <a:latin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1200" y="2408238"/>
            <a:ext cx="1641475" cy="3382962"/>
            <a:chOff x="5864225" y="1676400"/>
            <a:chExt cx="1641475" cy="3382170"/>
          </a:xfrm>
        </p:grpSpPr>
        <p:pic>
          <p:nvPicPr>
            <p:cNvPr id="19473" name="Picture 6" descr="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9113" y="2667000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7" descr="loxodo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81232">
              <a:off x="6654801" y="2881312"/>
              <a:ext cx="952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 rot="2700000" flipV="1">
              <a:off x="7161213" y="45513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6" name="Rectangle 9"/>
            <p:cNvSpPr>
              <a:spLocks noChangeArrowheads="1"/>
            </p:cNvSpPr>
            <p:nvPr/>
          </p:nvSpPr>
          <p:spPr bwMode="auto">
            <a:xfrm rot="2700000" flipV="1">
              <a:off x="5864225" y="4384675"/>
              <a:ext cx="69850" cy="6985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A1E2716E-B7B8-40EA-8E62-076EA4A46C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065846" y="1693808"/>
              <a:ext cx="79356" cy="438150"/>
            </a:xfrm>
            <a:prstGeom prst="can">
              <a:avLst>
                <a:gd name="adj" fmla="val 71300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Rectangle 11"/>
            <p:cNvSpPr>
              <a:spLocks noChangeArrowheads="1"/>
            </p:cNvSpPr>
            <p:nvPr/>
          </p:nvSpPr>
          <p:spPr bwMode="auto">
            <a:xfrm rot="2700000" flipV="1">
              <a:off x="6218238" y="1881188"/>
              <a:ext cx="265112" cy="1746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9" name="Rectangle 12"/>
            <p:cNvSpPr>
              <a:spLocks noChangeArrowheads="1"/>
            </p:cNvSpPr>
            <p:nvPr/>
          </p:nvSpPr>
          <p:spPr bwMode="auto">
            <a:xfrm rot="2700000" flipV="1">
              <a:off x="6648450" y="4881563"/>
              <a:ext cx="69850" cy="71437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49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0" name="Rectangle 13"/>
            <p:cNvSpPr>
              <a:spLocks noChangeArrowheads="1"/>
            </p:cNvSpPr>
            <p:nvPr/>
          </p:nvSpPr>
          <p:spPr bwMode="auto">
            <a:xfrm rot="2700000" flipV="1">
              <a:off x="5940425" y="4068763"/>
              <a:ext cx="1189038" cy="790575"/>
            </a:xfrm>
            <a:prstGeom prst="rect">
              <a:avLst/>
            </a:prstGeom>
            <a:gradFill rotWithShape="1">
              <a:gsLst>
                <a:gs pos="0">
                  <a:srgbClr val="2C2C2C"/>
                </a:gs>
                <a:gs pos="100000">
                  <a:srgbClr val="5F5F5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18600000" lon="0" rev="0"/>
              </a:camera>
              <a:lightRig rig="legacyFlat4" dir="b"/>
            </a:scene3d>
            <a:sp3d extrusionH="238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2C2C2C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1" name="AutoShape 14"/>
            <p:cNvSpPr>
              <a:spLocks/>
            </p:cNvSpPr>
            <p:nvPr/>
          </p:nvSpPr>
          <p:spPr bwMode="auto">
            <a:xfrm rot="144122" flipV="1">
              <a:off x="6121400" y="4175125"/>
              <a:ext cx="350838" cy="2667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741" y="16169"/>
                  </a:moveTo>
                  <a:cubicBezTo>
                    <a:pt x="7798" y="16137"/>
                    <a:pt x="5430" y="13742"/>
                    <a:pt x="5430" y="10800"/>
                  </a:cubicBezTo>
                  <a:cubicBezTo>
                    <a:pt x="5430" y="7834"/>
                    <a:pt x="7834" y="5430"/>
                    <a:pt x="10800" y="5430"/>
                  </a:cubicBezTo>
                  <a:cubicBezTo>
                    <a:pt x="13765" y="5430"/>
                    <a:pt x="16170" y="7834"/>
                    <a:pt x="16170" y="10800"/>
                  </a:cubicBezTo>
                  <a:cubicBezTo>
                    <a:pt x="16170" y="13742"/>
                    <a:pt x="13801" y="16137"/>
                    <a:pt x="10858" y="16169"/>
                  </a:cubicBezTo>
                  <a:lnTo>
                    <a:pt x="10918" y="21599"/>
                  </a:lnTo>
                  <a:cubicBezTo>
                    <a:pt x="16836" y="21534"/>
                    <a:pt x="21600" y="1671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718"/>
                    <a:pt x="4763" y="21534"/>
                    <a:pt x="10681" y="21599"/>
                  </a:cubicBezTo>
                  <a:lnTo>
                    <a:pt x="10741" y="16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round/>
              <a:headEnd/>
              <a:tailEnd/>
            </a:ln>
            <a:scene3d>
              <a:camera prst="legacyObliqueTopRight">
                <a:rot lat="18000000" lon="20699966" rev="0"/>
              </a:camera>
              <a:lightRig rig="legacyFlat3" dir="b"/>
            </a:scene3d>
            <a:sp3d prstMaterial="legacyMatte">
              <a:bevelT w="13500" h="13500" prst="angle"/>
              <a:bevelB w="13500" h="13500" prst="angle"/>
              <a:extrusionClr>
                <a:schemeClr val="bg1"/>
              </a:extrusionClr>
              <a:contourClr>
                <a:schemeClr val="bg1"/>
              </a:contour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AutoShape 15">
              <a:extLst>
                <a:ext uri="{FF2B5EF4-FFF2-40B4-BE49-F238E27FC236}">
                  <a16:creationId xmlns:a16="http://schemas.microsoft.com/office/drawing/2014/main" id="{BC7B6B88-CE90-4F43-9D9F-13EC267D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6175" y="4066615"/>
              <a:ext cx="146050" cy="290444"/>
            </a:xfrm>
            <a:prstGeom prst="can">
              <a:avLst>
                <a:gd name="adj" fmla="val 74335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" name="AutoShape 16">
              <a:extLst>
                <a:ext uri="{FF2B5EF4-FFF2-40B4-BE49-F238E27FC236}">
                  <a16:creationId xmlns:a16="http://schemas.microsoft.com/office/drawing/2014/main" id="{75284F7C-8287-476B-9AE5-C0C4341AA3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6338" y="1676400"/>
              <a:ext cx="80962" cy="2461636"/>
            </a:xfrm>
            <a:prstGeom prst="can">
              <a:avLst>
                <a:gd name="adj" fmla="val 55191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1" name="AutoShape 17">
              <a:extLst>
                <a:ext uri="{FF2B5EF4-FFF2-40B4-BE49-F238E27FC236}">
                  <a16:creationId xmlns:a16="http://schemas.microsoft.com/office/drawing/2014/main" id="{C41D0C2B-FA0A-4DF2-9534-392C97490D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6764346" y="1849295"/>
              <a:ext cx="79356" cy="876300"/>
            </a:xfrm>
            <a:prstGeom prst="can">
              <a:avLst>
                <a:gd name="adj" fmla="val 66444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5" name="Rectangle 18"/>
            <p:cNvSpPr>
              <a:spLocks noChangeArrowheads="1"/>
            </p:cNvSpPr>
            <p:nvPr/>
          </p:nvSpPr>
          <p:spPr bwMode="auto">
            <a:xfrm rot="2700000" flipV="1">
              <a:off x="6103938" y="1982788"/>
              <a:ext cx="263525" cy="88900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6" name="Oval 19"/>
            <p:cNvSpPr>
              <a:spLocks noChangeArrowheads="1"/>
            </p:cNvSpPr>
            <p:nvPr/>
          </p:nvSpPr>
          <p:spPr bwMode="auto">
            <a:xfrm rot="-7200000">
              <a:off x="6135688" y="2062163"/>
              <a:ext cx="131762" cy="873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7" name="AutoShape 20"/>
            <p:cNvSpPr>
              <a:spLocks noChangeArrowheads="1"/>
            </p:cNvSpPr>
            <p:nvPr/>
          </p:nvSpPr>
          <p:spPr bwMode="auto">
            <a:xfrm rot="-7140000">
              <a:off x="6118225" y="2066925"/>
              <a:ext cx="85725" cy="123825"/>
            </a:xfrm>
            <a:prstGeom prst="can">
              <a:avLst>
                <a:gd name="adj" fmla="val 72222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8" name="Rectangle 21"/>
            <p:cNvSpPr>
              <a:spLocks noChangeArrowheads="1"/>
            </p:cNvSpPr>
            <p:nvPr/>
          </p:nvSpPr>
          <p:spPr bwMode="auto">
            <a:xfrm rot="2700000" flipV="1">
              <a:off x="7148513" y="2363788"/>
              <a:ext cx="147637" cy="149225"/>
            </a:xfrm>
            <a:prstGeom prst="rect">
              <a:avLst/>
            </a:prstGeom>
            <a:solidFill>
              <a:srgbClr val="5F5F5F"/>
            </a:solidFill>
            <a:ln w="9525">
              <a:miter lim="800000"/>
              <a:headEnd/>
              <a:tailEnd/>
            </a:ln>
            <a:scene3d>
              <a:camera prst="legacyPerspectiveFront">
                <a:rot lat="18000000" lon="0" rev="0"/>
              </a:camera>
              <a:lightRig rig="legacyFlat4" dir="b"/>
            </a:scene3d>
            <a:sp3d extrusionH="1381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rgbClr val="5F5F5F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AutoShape 22">
              <a:extLst>
                <a:ext uri="{FF2B5EF4-FFF2-40B4-BE49-F238E27FC236}">
                  <a16:creationId xmlns:a16="http://schemas.microsoft.com/office/drawing/2014/main" id="{F89EE294-7A07-4F81-B3B9-F1A5F2E9E4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020000">
              <a:off x="7334259" y="2452474"/>
              <a:ext cx="79356" cy="263525"/>
            </a:xfrm>
            <a:prstGeom prst="can">
              <a:avLst>
                <a:gd name="adj" fmla="val 71887"/>
              </a:avLst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0" name="Oval 23"/>
            <p:cNvSpPr>
              <a:spLocks noChangeArrowheads="1"/>
            </p:cNvSpPr>
            <p:nvPr/>
          </p:nvSpPr>
          <p:spPr bwMode="auto">
            <a:xfrm rot="-7200000">
              <a:off x="7105651" y="2490787"/>
              <a:ext cx="131762" cy="873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9491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0000">
              <a:off x="6867525" y="2670175"/>
              <a:ext cx="5238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Freeform 25"/>
            <p:cNvSpPr>
              <a:spLocks/>
            </p:cNvSpPr>
            <p:nvPr/>
          </p:nvSpPr>
          <p:spPr bwMode="auto">
            <a:xfrm flipH="1" flipV="1">
              <a:off x="7069138" y="2400300"/>
              <a:ext cx="80962" cy="361950"/>
            </a:xfrm>
            <a:custGeom>
              <a:avLst/>
              <a:gdLst>
                <a:gd name="T0" fmla="*/ 2147483646 w 51"/>
                <a:gd name="T1" fmla="*/ 2147483646 h 228"/>
                <a:gd name="T2" fmla="*/ 2147483646 w 51"/>
                <a:gd name="T3" fmla="*/ 2147483646 h 228"/>
                <a:gd name="T4" fmla="*/ 2147483646 w 51"/>
                <a:gd name="T5" fmla="*/ 2147483646 h 228"/>
                <a:gd name="T6" fmla="*/ 2147483646 w 51"/>
                <a:gd name="T7" fmla="*/ 2147483646 h 2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228"/>
                <a:gd name="T14" fmla="*/ 51 w 51"/>
                <a:gd name="T15" fmla="*/ 228 h 2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228">
                  <a:moveTo>
                    <a:pt x="51" y="26"/>
                  </a:moveTo>
                  <a:cubicBezTo>
                    <a:pt x="45" y="25"/>
                    <a:pt x="22" y="0"/>
                    <a:pt x="15" y="17"/>
                  </a:cubicBezTo>
                  <a:cubicBezTo>
                    <a:pt x="0" y="23"/>
                    <a:pt x="10" y="85"/>
                    <a:pt x="9" y="128"/>
                  </a:cubicBezTo>
                  <a:lnTo>
                    <a:pt x="12" y="228"/>
                  </a:ln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AutoShape 26"/>
            <p:cNvSpPr>
              <a:spLocks noChangeArrowheads="1"/>
            </p:cNvSpPr>
            <p:nvPr/>
          </p:nvSpPr>
          <p:spPr bwMode="auto">
            <a:xfrm rot="-7140000">
              <a:off x="7085807" y="2496344"/>
              <a:ext cx="88900" cy="122237"/>
            </a:xfrm>
            <a:prstGeom prst="can">
              <a:avLst>
                <a:gd name="adj" fmla="val 68750"/>
              </a:avLst>
            </a:prstGeom>
            <a:solidFill>
              <a:srgbClr val="FF0000"/>
            </a:solidFill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4" name="Freeform 27"/>
            <p:cNvSpPr>
              <a:spLocks/>
            </p:cNvSpPr>
            <p:nvPr/>
          </p:nvSpPr>
          <p:spPr bwMode="auto">
            <a:xfrm>
              <a:off x="7092950" y="3590202"/>
              <a:ext cx="109538" cy="192088"/>
            </a:xfrm>
            <a:custGeom>
              <a:avLst/>
              <a:gdLst>
                <a:gd name="T0" fmla="*/ 2147483646 w 69"/>
                <a:gd name="T1" fmla="*/ 2147483646 h 121"/>
                <a:gd name="T2" fmla="*/ 2147483646 w 69"/>
                <a:gd name="T3" fmla="*/ 2147483646 h 121"/>
                <a:gd name="T4" fmla="*/ 2147483646 w 69"/>
                <a:gd name="T5" fmla="*/ 2147483646 h 121"/>
                <a:gd name="T6" fmla="*/ 2147483646 w 69"/>
                <a:gd name="T7" fmla="*/ 2147483646 h 121"/>
                <a:gd name="T8" fmla="*/ 2147483646 w 6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121"/>
                <a:gd name="T17" fmla="*/ 69 w 69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121">
                  <a:moveTo>
                    <a:pt x="12" y="73"/>
                  </a:moveTo>
                  <a:cubicBezTo>
                    <a:pt x="0" y="120"/>
                    <a:pt x="39" y="119"/>
                    <a:pt x="48" y="120"/>
                  </a:cubicBezTo>
                  <a:cubicBezTo>
                    <a:pt x="57" y="121"/>
                    <a:pt x="69" y="94"/>
                    <a:pt x="66" y="81"/>
                  </a:cubicBezTo>
                  <a:cubicBezTo>
                    <a:pt x="57" y="57"/>
                    <a:pt x="38" y="56"/>
                    <a:pt x="32" y="42"/>
                  </a:cubicBezTo>
                  <a:cubicBezTo>
                    <a:pt x="26" y="28"/>
                    <a:pt x="31" y="9"/>
                    <a:pt x="30" y="0"/>
                  </a:cubicBezTo>
                </a:path>
              </a:pathLst>
            </a:cu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495" name="Group 28"/>
            <p:cNvGrpSpPr>
              <a:grpSpLocks/>
            </p:cNvGrpSpPr>
            <p:nvPr/>
          </p:nvGrpSpPr>
          <p:grpSpPr bwMode="auto">
            <a:xfrm>
              <a:off x="6611938" y="4038606"/>
              <a:ext cx="609600" cy="695326"/>
              <a:chOff x="4368" y="2544"/>
              <a:chExt cx="384" cy="438"/>
            </a:xfrm>
          </p:grpSpPr>
          <p:sp>
            <p:nvSpPr>
              <p:cNvPr id="19496" name="Freeform 29"/>
              <p:cNvSpPr>
                <a:spLocks/>
              </p:cNvSpPr>
              <p:nvPr/>
            </p:nvSpPr>
            <p:spPr bwMode="auto">
              <a:xfrm>
                <a:off x="4410" y="2615"/>
                <a:ext cx="342" cy="367"/>
              </a:xfrm>
              <a:custGeom>
                <a:avLst/>
                <a:gdLst>
                  <a:gd name="T0" fmla="*/ 14 w 342"/>
                  <a:gd name="T1" fmla="*/ 94 h 367"/>
                  <a:gd name="T2" fmla="*/ 62 w 342"/>
                  <a:gd name="T3" fmla="*/ 34 h 367"/>
                  <a:gd name="T4" fmla="*/ 153 w 342"/>
                  <a:gd name="T5" fmla="*/ 9 h 367"/>
                  <a:gd name="T6" fmla="*/ 312 w 342"/>
                  <a:gd name="T7" fmla="*/ 92 h 367"/>
                  <a:gd name="T8" fmla="*/ 335 w 342"/>
                  <a:gd name="T9" fmla="*/ 200 h 367"/>
                  <a:gd name="T10" fmla="*/ 301 w 342"/>
                  <a:gd name="T11" fmla="*/ 285 h 367"/>
                  <a:gd name="T12" fmla="*/ 201 w 342"/>
                  <a:gd name="T13" fmla="*/ 305 h 367"/>
                  <a:gd name="T14" fmla="*/ 158 w 342"/>
                  <a:gd name="T15" fmla="*/ 345 h 367"/>
                  <a:gd name="T16" fmla="*/ 54 w 342"/>
                  <a:gd name="T17" fmla="*/ 360 h 367"/>
                  <a:gd name="T18" fmla="*/ 14 w 342"/>
                  <a:gd name="T19" fmla="*/ 300 h 367"/>
                  <a:gd name="T20" fmla="*/ 0 w 342"/>
                  <a:gd name="T21" fmla="*/ 179 h 367"/>
                  <a:gd name="T22" fmla="*/ 14 w 342"/>
                  <a:gd name="T23" fmla="*/ 94 h 3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2"/>
                  <a:gd name="T37" fmla="*/ 0 h 367"/>
                  <a:gd name="T38" fmla="*/ 342 w 342"/>
                  <a:gd name="T39" fmla="*/ 367 h 3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2" h="367">
                    <a:moveTo>
                      <a:pt x="14" y="94"/>
                    </a:moveTo>
                    <a:cubicBezTo>
                      <a:pt x="32" y="68"/>
                      <a:pt x="39" y="48"/>
                      <a:pt x="62" y="34"/>
                    </a:cubicBezTo>
                    <a:cubicBezTo>
                      <a:pt x="85" y="20"/>
                      <a:pt x="112" y="0"/>
                      <a:pt x="153" y="9"/>
                    </a:cubicBezTo>
                    <a:cubicBezTo>
                      <a:pt x="195" y="18"/>
                      <a:pt x="281" y="60"/>
                      <a:pt x="312" y="92"/>
                    </a:cubicBezTo>
                    <a:cubicBezTo>
                      <a:pt x="342" y="124"/>
                      <a:pt x="336" y="168"/>
                      <a:pt x="335" y="200"/>
                    </a:cubicBezTo>
                    <a:cubicBezTo>
                      <a:pt x="333" y="231"/>
                      <a:pt x="324" y="267"/>
                      <a:pt x="301" y="285"/>
                    </a:cubicBezTo>
                    <a:cubicBezTo>
                      <a:pt x="279" y="302"/>
                      <a:pt x="225" y="295"/>
                      <a:pt x="201" y="305"/>
                    </a:cubicBezTo>
                    <a:cubicBezTo>
                      <a:pt x="177" y="315"/>
                      <a:pt x="182" y="336"/>
                      <a:pt x="158" y="345"/>
                    </a:cubicBezTo>
                    <a:cubicBezTo>
                      <a:pt x="134" y="354"/>
                      <a:pt x="78" y="367"/>
                      <a:pt x="54" y="360"/>
                    </a:cubicBezTo>
                    <a:cubicBezTo>
                      <a:pt x="30" y="353"/>
                      <a:pt x="23" y="330"/>
                      <a:pt x="14" y="300"/>
                    </a:cubicBezTo>
                    <a:cubicBezTo>
                      <a:pt x="5" y="270"/>
                      <a:pt x="0" y="214"/>
                      <a:pt x="0" y="179"/>
                    </a:cubicBezTo>
                    <a:cubicBezTo>
                      <a:pt x="0" y="145"/>
                      <a:pt x="11" y="112"/>
                      <a:pt x="14" y="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777777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30"/>
              <p:cNvSpPr>
                <a:spLocks/>
              </p:cNvSpPr>
              <p:nvPr/>
            </p:nvSpPr>
            <p:spPr bwMode="auto">
              <a:xfrm>
                <a:off x="4516" y="2622"/>
                <a:ext cx="162" cy="296"/>
              </a:xfrm>
              <a:custGeom>
                <a:avLst/>
                <a:gdLst>
                  <a:gd name="T0" fmla="*/ 226 w 157"/>
                  <a:gd name="T1" fmla="*/ 3263 h 259"/>
                  <a:gd name="T2" fmla="*/ 144 w 157"/>
                  <a:gd name="T3" fmla="*/ 951 h 259"/>
                  <a:gd name="T4" fmla="*/ 0 w 157"/>
                  <a:gd name="T5" fmla="*/ 0 h 259"/>
                  <a:gd name="T6" fmla="*/ 0 60000 65536"/>
                  <a:gd name="T7" fmla="*/ 0 60000 65536"/>
                  <a:gd name="T8" fmla="*/ 0 60000 65536"/>
                  <a:gd name="T9" fmla="*/ 0 w 157"/>
                  <a:gd name="T10" fmla="*/ 0 h 259"/>
                  <a:gd name="T11" fmla="*/ 157 w 157"/>
                  <a:gd name="T12" fmla="*/ 259 h 2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7" h="259">
                    <a:moveTo>
                      <a:pt x="125" y="259"/>
                    </a:moveTo>
                    <a:cubicBezTo>
                      <a:pt x="157" y="258"/>
                      <a:pt x="100" y="118"/>
                      <a:pt x="79" y="75"/>
                    </a:cubicBezTo>
                    <a:cubicBezTo>
                      <a:pt x="58" y="32"/>
                      <a:pt x="16" y="16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31"/>
              <p:cNvSpPr>
                <a:spLocks/>
              </p:cNvSpPr>
              <p:nvPr/>
            </p:nvSpPr>
            <p:spPr bwMode="auto">
              <a:xfrm>
                <a:off x="4368" y="2647"/>
                <a:ext cx="281" cy="247"/>
              </a:xfrm>
              <a:custGeom>
                <a:avLst/>
                <a:gdLst>
                  <a:gd name="T0" fmla="*/ 97 w 272"/>
                  <a:gd name="T1" fmla="*/ 2749 h 216"/>
                  <a:gd name="T2" fmla="*/ 313 w 272"/>
                  <a:gd name="T3" fmla="*/ 595 h 216"/>
                  <a:gd name="T4" fmla="*/ 505 w 272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216"/>
                  <a:gd name="T11" fmla="*/ 272 w 272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216">
                    <a:moveTo>
                      <a:pt x="52" y="216"/>
                    </a:moveTo>
                    <a:cubicBezTo>
                      <a:pt x="0" y="189"/>
                      <a:pt x="131" y="82"/>
                      <a:pt x="168" y="46"/>
                    </a:cubicBezTo>
                    <a:cubicBezTo>
                      <a:pt x="205" y="10"/>
                      <a:pt x="250" y="9"/>
                      <a:pt x="272" y="0"/>
                    </a:cubicBez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32"/>
              <p:cNvSpPr>
                <a:spLocks/>
              </p:cNvSpPr>
              <p:nvPr/>
            </p:nvSpPr>
            <p:spPr bwMode="auto">
              <a:xfrm>
                <a:off x="4559" y="2544"/>
                <a:ext cx="40" cy="132"/>
              </a:xfrm>
              <a:custGeom>
                <a:avLst/>
                <a:gdLst>
                  <a:gd name="T0" fmla="*/ 1 w 55"/>
                  <a:gd name="T1" fmla="*/ 7 h 156"/>
                  <a:gd name="T2" fmla="*/ 1 w 55"/>
                  <a:gd name="T3" fmla="*/ 3 h 156"/>
                  <a:gd name="T4" fmla="*/ 1 w 55"/>
                  <a:gd name="T5" fmla="*/ 3 h 156"/>
                  <a:gd name="T6" fmla="*/ 1 w 55"/>
                  <a:gd name="T7" fmla="*/ 7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156"/>
                  <a:gd name="T14" fmla="*/ 55 w 55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156">
                    <a:moveTo>
                      <a:pt x="25" y="156"/>
                    </a:moveTo>
                    <a:cubicBezTo>
                      <a:pt x="33" y="156"/>
                      <a:pt x="55" y="46"/>
                      <a:pt x="52" y="24"/>
                    </a:cubicBezTo>
                    <a:cubicBezTo>
                      <a:pt x="52" y="0"/>
                      <a:pt x="8" y="2"/>
                      <a:pt x="4" y="24"/>
                    </a:cubicBezTo>
                    <a:cubicBezTo>
                      <a:pt x="0" y="46"/>
                      <a:pt x="17" y="156"/>
                      <a:pt x="25" y="156"/>
                    </a:cubicBezTo>
                    <a:close/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3733800" y="3048000"/>
            <a:ext cx="2438400" cy="615950"/>
            <a:chOff x="381000" y="1371600"/>
            <a:chExt cx="2438400" cy="61595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3B06DB1-F440-406D-9D93-ED738F90CD4E}"/>
                </a:ext>
              </a:extLst>
            </p:cNvPr>
            <p:cNvCxnSpPr/>
            <p:nvPr/>
          </p:nvCxnSpPr>
          <p:spPr>
            <a:xfrm>
              <a:off x="1752600" y="1752600"/>
              <a:ext cx="10668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2" name="TextBox 38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16764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đỡ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204075" y="3505200"/>
            <a:ext cx="1855788" cy="733425"/>
            <a:chOff x="7315200" y="2555875"/>
            <a:chExt cx="1855788" cy="61595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EDCA997-FCDD-4C64-92E2-CCDCCCD30C7A}"/>
                </a:ext>
              </a:extLst>
            </p:cNvPr>
            <p:cNvCxnSpPr/>
            <p:nvPr/>
          </p:nvCxnSpPr>
          <p:spPr>
            <a:xfrm rot="10800000">
              <a:off x="7315200" y="2895848"/>
              <a:ext cx="609600" cy="133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41"/>
            <p:cNvSpPr txBox="1">
              <a:spLocks noChangeArrowheads="1"/>
            </p:cNvSpPr>
            <p:nvPr/>
          </p:nvSpPr>
          <p:spPr bwMode="auto">
            <a:xfrm>
              <a:off x="7799388" y="2555875"/>
              <a:ext cx="1371600" cy="615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Lò xo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038600" y="5257800"/>
            <a:ext cx="2544763" cy="614363"/>
            <a:chOff x="4156075" y="4489450"/>
            <a:chExt cx="2544763" cy="614363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59B8706-FCDA-40FC-BF01-9188C4B38C7D}"/>
                </a:ext>
              </a:extLst>
            </p:cNvPr>
            <p:cNvCxnSpPr/>
            <p:nvPr/>
          </p:nvCxnSpPr>
          <p:spPr>
            <a:xfrm flipV="1">
              <a:off x="6019800" y="4627563"/>
              <a:ext cx="681038" cy="173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8" name="TextBox 44"/>
            <p:cNvSpPr txBox="1">
              <a:spLocks noChangeArrowheads="1"/>
            </p:cNvSpPr>
            <p:nvPr/>
          </p:nvSpPr>
          <p:spPr bwMode="auto">
            <a:xfrm>
              <a:off x="4156075" y="4489450"/>
              <a:ext cx="2057400" cy="614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 nặng</a:t>
              </a:r>
            </a:p>
          </p:txBody>
        </p:sp>
      </p:grp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6200" y="2841625"/>
            <a:ext cx="34655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TN như hình bên.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3500" b="1" i="1">
                <a:solidFill>
                  <a:srgbClr val="2540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phấn.</a:t>
            </a:r>
            <a:endParaRPr lang="en-US" altLang="en-US" sz="35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0;p27">
            <a:extLst>
              <a:ext uri="{FF2B5EF4-FFF2-40B4-BE49-F238E27FC236}">
                <a16:creationId xmlns:a16="http://schemas.microsoft.com/office/drawing/2014/main" id="{6A999E45-9955-4712-9D35-E8408CD0B4AE}"/>
              </a:ext>
            </a:extLst>
          </p:cNvPr>
          <p:cNvSpPr txBox="1">
            <a:spLocks/>
          </p:cNvSpPr>
          <p:nvPr/>
        </p:nvSpPr>
        <p:spPr>
          <a:xfrm>
            <a:off x="3357563" y="769938"/>
            <a:ext cx="2671762" cy="481012"/>
          </a:xfrm>
          <a:prstGeom prst="rect">
            <a:avLst/>
          </a:prstGeom>
        </p:spPr>
        <p:txBody>
          <a:bodyPr spcFirstLastPara="1" lIns="91425" tIns="91425" rIns="91425" bIns="91425" anchor="b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 </a:t>
            </a:r>
          </a:p>
        </p:txBody>
      </p:sp>
      <p:sp>
        <p:nvSpPr>
          <p:cNvPr id="4" name="Google Shape;712;p27"/>
          <p:cNvSpPr>
            <a:spLocks/>
          </p:cNvSpPr>
          <p:nvPr/>
        </p:nvSpPr>
        <p:spPr bwMode="auto">
          <a:xfrm>
            <a:off x="3041650" y="525463"/>
            <a:ext cx="3302000" cy="1257300"/>
          </a:xfrm>
          <a:custGeom>
            <a:avLst/>
            <a:gdLst>
              <a:gd name="T0" fmla="*/ 2147483646 w 72132"/>
              <a:gd name="T1" fmla="*/ 2147483646 h 25868"/>
              <a:gd name="T2" fmla="*/ 2147483646 w 72132"/>
              <a:gd name="T3" fmla="*/ 2147483646 h 25868"/>
              <a:gd name="T4" fmla="*/ 2147483646 w 72132"/>
              <a:gd name="T5" fmla="*/ 2147483646 h 25868"/>
              <a:gd name="T6" fmla="*/ 2147483646 w 72132"/>
              <a:gd name="T7" fmla="*/ 2147483646 h 25868"/>
              <a:gd name="T8" fmla="*/ 2147483646 w 72132"/>
              <a:gd name="T9" fmla="*/ 2147483646 h 25868"/>
              <a:gd name="T10" fmla="*/ 2147483646 w 72132"/>
              <a:gd name="T11" fmla="*/ 2147483646 h 25868"/>
              <a:gd name="T12" fmla="*/ 2147483646 w 72132"/>
              <a:gd name="T13" fmla="*/ 2147483646 h 25868"/>
              <a:gd name="T14" fmla="*/ 2147483646 w 72132"/>
              <a:gd name="T15" fmla="*/ 2147483646 h 25868"/>
              <a:gd name="T16" fmla="*/ 2147483646 w 72132"/>
              <a:gd name="T17" fmla="*/ 2147483646 h 25868"/>
              <a:gd name="T18" fmla="*/ 2147483646 w 72132"/>
              <a:gd name="T19" fmla="*/ 2147483646 h 25868"/>
              <a:gd name="T20" fmla="*/ 2147483646 w 72132"/>
              <a:gd name="T21" fmla="*/ 2147483646 h 25868"/>
              <a:gd name="T22" fmla="*/ 2147483646 w 72132"/>
              <a:gd name="T23" fmla="*/ 2147483646 h 25868"/>
              <a:gd name="T24" fmla="*/ 2147483646 w 72132"/>
              <a:gd name="T25" fmla="*/ 2147483646 h 25868"/>
              <a:gd name="T26" fmla="*/ 2147483646 w 72132"/>
              <a:gd name="T27" fmla="*/ 2147483646 h 25868"/>
              <a:gd name="T28" fmla="*/ 2147483646 w 72132"/>
              <a:gd name="T29" fmla="*/ 2147483646 h 25868"/>
              <a:gd name="T30" fmla="*/ 2147483646 w 72132"/>
              <a:gd name="T31" fmla="*/ 2147483646 h 25868"/>
              <a:gd name="T32" fmla="*/ 2147483646 w 72132"/>
              <a:gd name="T33" fmla="*/ 2147483646 h 25868"/>
              <a:gd name="T34" fmla="*/ 2147483646 w 72132"/>
              <a:gd name="T35" fmla="*/ 2147483646 h 25868"/>
              <a:gd name="T36" fmla="*/ 2147483646 w 72132"/>
              <a:gd name="T37" fmla="*/ 2147483646 h 25868"/>
              <a:gd name="T38" fmla="*/ 2147483646 w 72132"/>
              <a:gd name="T39" fmla="*/ 2147483646 h 25868"/>
              <a:gd name="T40" fmla="*/ 2147483646 w 72132"/>
              <a:gd name="T41" fmla="*/ 2147483646 h 25868"/>
              <a:gd name="T42" fmla="*/ 2147483646 w 72132"/>
              <a:gd name="T43" fmla="*/ 2147483646 h 25868"/>
              <a:gd name="T44" fmla="*/ 2147483646 w 72132"/>
              <a:gd name="T45" fmla="*/ 2147483646 h 25868"/>
              <a:gd name="T46" fmla="*/ 2147483646 w 72132"/>
              <a:gd name="T47" fmla="*/ 2147483646 h 25868"/>
              <a:gd name="T48" fmla="*/ 2147483646 w 72132"/>
              <a:gd name="T49" fmla="*/ 2147483646 h 25868"/>
              <a:gd name="T50" fmla="*/ 2147483646 w 72132"/>
              <a:gd name="T51" fmla="*/ 2147483646 h 25868"/>
              <a:gd name="T52" fmla="*/ 2147483646 w 72132"/>
              <a:gd name="T53" fmla="*/ 2147483646 h 25868"/>
              <a:gd name="T54" fmla="*/ 2147483646 w 72132"/>
              <a:gd name="T55" fmla="*/ 2147483646 h 25868"/>
              <a:gd name="T56" fmla="*/ 2147483646 w 72132"/>
              <a:gd name="T57" fmla="*/ 2147483646 h 25868"/>
              <a:gd name="T58" fmla="*/ 2147483646 w 72132"/>
              <a:gd name="T59" fmla="*/ 2147483646 h 25868"/>
              <a:gd name="T60" fmla="*/ 2147483646 w 72132"/>
              <a:gd name="T61" fmla="*/ 2147483646 h 25868"/>
              <a:gd name="T62" fmla="*/ 2147483646 w 72132"/>
              <a:gd name="T63" fmla="*/ 2147483646 h 25868"/>
              <a:gd name="T64" fmla="*/ 2147483646 w 72132"/>
              <a:gd name="T65" fmla="*/ 2147483646 h 25868"/>
              <a:gd name="T66" fmla="*/ 2147483646 w 72132"/>
              <a:gd name="T67" fmla="*/ 2147483646 h 25868"/>
              <a:gd name="T68" fmla="*/ 2147483646 w 72132"/>
              <a:gd name="T69" fmla="*/ 2147483646 h 25868"/>
              <a:gd name="T70" fmla="*/ 2147483646 w 72132"/>
              <a:gd name="T71" fmla="*/ 2147483646 h 25868"/>
              <a:gd name="T72" fmla="*/ 2147483646 w 72132"/>
              <a:gd name="T73" fmla="*/ 2147483646 h 25868"/>
              <a:gd name="T74" fmla="*/ 2147483646 w 72132"/>
              <a:gd name="T75" fmla="*/ 2147483646 h 25868"/>
              <a:gd name="T76" fmla="*/ 2147483646 w 72132"/>
              <a:gd name="T77" fmla="*/ 485585124 h 25868"/>
              <a:gd name="T78" fmla="*/ 2147483646 w 72132"/>
              <a:gd name="T79" fmla="*/ 837172972 h 25868"/>
              <a:gd name="T80" fmla="*/ 2147483646 w 72132"/>
              <a:gd name="T81" fmla="*/ 2147483646 h 25868"/>
              <a:gd name="T82" fmla="*/ 2147483646 w 72132"/>
              <a:gd name="T83" fmla="*/ 2147483646 h 25868"/>
              <a:gd name="T84" fmla="*/ 2147483646 w 72132"/>
              <a:gd name="T85" fmla="*/ 2147483646 h 25868"/>
              <a:gd name="T86" fmla="*/ 2147483646 w 72132"/>
              <a:gd name="T87" fmla="*/ 2147483646 h 25868"/>
              <a:gd name="T88" fmla="*/ 2147483646 w 72132"/>
              <a:gd name="T89" fmla="*/ 2147483646 h 25868"/>
              <a:gd name="T90" fmla="*/ 2147483646 w 72132"/>
              <a:gd name="T91" fmla="*/ 2147483646 h 25868"/>
              <a:gd name="T92" fmla="*/ 2147483646 w 72132"/>
              <a:gd name="T93" fmla="*/ 2147483646 h 25868"/>
              <a:gd name="T94" fmla="*/ 2147483646 w 72132"/>
              <a:gd name="T95" fmla="*/ 2147483646 h 25868"/>
              <a:gd name="T96" fmla="*/ 2147483646 w 72132"/>
              <a:gd name="T97" fmla="*/ 2147483646 h 25868"/>
              <a:gd name="T98" fmla="*/ 2147483646 w 72132"/>
              <a:gd name="T99" fmla="*/ 2147483646 h 25868"/>
              <a:gd name="T100" fmla="*/ 2147483646 w 72132"/>
              <a:gd name="T101" fmla="*/ 2147483646 h 25868"/>
              <a:gd name="T102" fmla="*/ 2147483646 w 72132"/>
              <a:gd name="T103" fmla="*/ 2147483646 h 25868"/>
              <a:gd name="T104" fmla="*/ 2147483646 w 72132"/>
              <a:gd name="T105" fmla="*/ 2147483646 h 25868"/>
              <a:gd name="T106" fmla="*/ 2147483646 w 72132"/>
              <a:gd name="T107" fmla="*/ 2147483646 h 25868"/>
              <a:gd name="T108" fmla="*/ 2147483646 w 72132"/>
              <a:gd name="T109" fmla="*/ 2147483646 h 25868"/>
              <a:gd name="T110" fmla="*/ 2147483646 w 72132"/>
              <a:gd name="T111" fmla="*/ 2147483646 h 25868"/>
              <a:gd name="T112" fmla="*/ 2147483646 w 72132"/>
              <a:gd name="T113" fmla="*/ 2147483646 h 25868"/>
              <a:gd name="T114" fmla="*/ 2147483646 w 72132"/>
              <a:gd name="T115" fmla="*/ 2147483646 h 25868"/>
              <a:gd name="T116" fmla="*/ 2147483646 w 72132"/>
              <a:gd name="T117" fmla="*/ 2147483646 h 25868"/>
              <a:gd name="T118" fmla="*/ 2147483646 w 72132"/>
              <a:gd name="T119" fmla="*/ 2147483646 h 25868"/>
              <a:gd name="T120" fmla="*/ 2147483646 w 72132"/>
              <a:gd name="T121" fmla="*/ 1618428124 h 2586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5" name="Google Shape;1133;p38"/>
          <p:cNvGrpSpPr>
            <a:grpSpLocks/>
          </p:cNvGrpSpPr>
          <p:nvPr/>
        </p:nvGrpSpPr>
        <p:grpSpPr bwMode="auto">
          <a:xfrm>
            <a:off x="703263" y="2287588"/>
            <a:ext cx="7980362" cy="4467225"/>
            <a:chOff x="2130375" y="1404626"/>
            <a:chExt cx="2197419" cy="3396284"/>
          </a:xfrm>
        </p:grpSpPr>
        <p:sp>
          <p:nvSpPr>
            <p:cNvPr id="20495" name="Google Shape;1134;p38"/>
            <p:cNvSpPr>
              <a:spLocks/>
            </p:cNvSpPr>
            <p:nvPr/>
          </p:nvSpPr>
          <p:spPr bwMode="auto">
            <a:xfrm>
              <a:off x="2202227" y="4066539"/>
              <a:ext cx="2027569" cy="703808"/>
            </a:xfrm>
            <a:custGeom>
              <a:avLst/>
              <a:gdLst>
                <a:gd name="T0" fmla="*/ 2147483646 w 93243"/>
                <a:gd name="T1" fmla="*/ 93596678 h 38407"/>
                <a:gd name="T2" fmla="*/ 2147483646 w 93243"/>
                <a:gd name="T3" fmla="*/ 88292289 h 38407"/>
                <a:gd name="T4" fmla="*/ 2147483646 w 93243"/>
                <a:gd name="T5" fmla="*/ 115355867 h 38407"/>
                <a:gd name="T6" fmla="*/ 2147483646 w 93243"/>
                <a:gd name="T7" fmla="*/ 152234676 h 38407"/>
                <a:gd name="T8" fmla="*/ 2147483646 w 93243"/>
                <a:gd name="T9" fmla="*/ 183242947 h 38407"/>
                <a:gd name="T10" fmla="*/ 2147483646 w 93243"/>
                <a:gd name="T11" fmla="*/ 159452818 h 38407"/>
                <a:gd name="T12" fmla="*/ 2147483646 w 93243"/>
                <a:gd name="T13" fmla="*/ 193051820 h 38407"/>
                <a:gd name="T14" fmla="*/ 2147483646 w 93243"/>
                <a:gd name="T15" fmla="*/ 185839726 h 38407"/>
                <a:gd name="T16" fmla="*/ 2147483646 w 93243"/>
                <a:gd name="T17" fmla="*/ 226656522 h 38407"/>
                <a:gd name="T18" fmla="*/ 2147483646 w 93243"/>
                <a:gd name="T19" fmla="*/ 218761419 h 38407"/>
                <a:gd name="T20" fmla="*/ 2147483646 w 93243"/>
                <a:gd name="T21" fmla="*/ 223499969 h 38407"/>
                <a:gd name="T22" fmla="*/ 2147483646 w 93243"/>
                <a:gd name="T23" fmla="*/ 222712159 h 38407"/>
                <a:gd name="T24" fmla="*/ 2147483646 w 93243"/>
                <a:gd name="T25" fmla="*/ 242108614 h 38407"/>
                <a:gd name="T26" fmla="*/ 2147483646 w 93243"/>
                <a:gd name="T27" fmla="*/ 246957646 h 38407"/>
                <a:gd name="T28" fmla="*/ 2147483646 w 93243"/>
                <a:gd name="T29" fmla="*/ 262181720 h 38407"/>
                <a:gd name="T30" fmla="*/ 2147483646 w 93243"/>
                <a:gd name="T31" fmla="*/ 290820532 h 38407"/>
                <a:gd name="T32" fmla="*/ 2147483646 w 93243"/>
                <a:gd name="T33" fmla="*/ 311459806 h 38407"/>
                <a:gd name="T34" fmla="*/ 2147483646 w 93243"/>
                <a:gd name="T35" fmla="*/ 300518594 h 38407"/>
                <a:gd name="T36" fmla="*/ 2147483646 w 93243"/>
                <a:gd name="T37" fmla="*/ 343710896 h 38407"/>
                <a:gd name="T38" fmla="*/ 2147483646 w 93243"/>
                <a:gd name="T39" fmla="*/ 314955207 h 38407"/>
                <a:gd name="T40" fmla="*/ 2147483646 w 93243"/>
                <a:gd name="T41" fmla="*/ 397383004 h 38407"/>
                <a:gd name="T42" fmla="*/ 2147483646 w 93243"/>
                <a:gd name="T43" fmla="*/ 420840681 h 38407"/>
                <a:gd name="T44" fmla="*/ 2147483646 w 93243"/>
                <a:gd name="T45" fmla="*/ 459971742 h 38407"/>
                <a:gd name="T46" fmla="*/ 1536904217 w 93243"/>
                <a:gd name="T47" fmla="*/ 498647116 h 38407"/>
                <a:gd name="T48" fmla="*/ 61260383 w 93243"/>
                <a:gd name="T49" fmla="*/ 494924375 h 38407"/>
                <a:gd name="T50" fmla="*/ 31751070 w 93243"/>
                <a:gd name="T51" fmla="*/ 1018272006 h 38407"/>
                <a:gd name="T52" fmla="*/ 254664867 w 93243"/>
                <a:gd name="T53" fmla="*/ 2147483646 h 38407"/>
                <a:gd name="T54" fmla="*/ 1165980470 w 93243"/>
                <a:gd name="T55" fmla="*/ 2147483646 h 38407"/>
                <a:gd name="T56" fmla="*/ 2147483646 w 93243"/>
                <a:gd name="T57" fmla="*/ 2147483646 h 38407"/>
                <a:gd name="T58" fmla="*/ 2147483646 w 93243"/>
                <a:gd name="T59" fmla="*/ 2147483646 h 38407"/>
                <a:gd name="T60" fmla="*/ 2147483646 w 93243"/>
                <a:gd name="T61" fmla="*/ 2147483646 h 38407"/>
                <a:gd name="T62" fmla="*/ 2147483646 w 93243"/>
                <a:gd name="T63" fmla="*/ 2147483646 h 38407"/>
                <a:gd name="T64" fmla="*/ 2147483646 w 93243"/>
                <a:gd name="T65" fmla="*/ 2147483646 h 38407"/>
                <a:gd name="T66" fmla="*/ 2147483646 w 93243"/>
                <a:gd name="T67" fmla="*/ 2147483646 h 38407"/>
                <a:gd name="T68" fmla="*/ 2147483646 w 93243"/>
                <a:gd name="T69" fmla="*/ 2147483646 h 38407"/>
                <a:gd name="T70" fmla="*/ 2147483646 w 93243"/>
                <a:gd name="T71" fmla="*/ 2147483646 h 38407"/>
                <a:gd name="T72" fmla="*/ 2147483646 w 93243"/>
                <a:gd name="T73" fmla="*/ 2147483646 h 38407"/>
                <a:gd name="T74" fmla="*/ 2147483646 w 93243"/>
                <a:gd name="T75" fmla="*/ 2147483646 h 38407"/>
                <a:gd name="T76" fmla="*/ 2147483646 w 93243"/>
                <a:gd name="T77" fmla="*/ 2147483646 h 38407"/>
                <a:gd name="T78" fmla="*/ 2147483646 w 93243"/>
                <a:gd name="T79" fmla="*/ 2147483646 h 38407"/>
                <a:gd name="T80" fmla="*/ 2147483646 w 93243"/>
                <a:gd name="T81" fmla="*/ 2147483646 h 38407"/>
                <a:gd name="T82" fmla="*/ 2147483646 w 93243"/>
                <a:gd name="T83" fmla="*/ 2147483646 h 38407"/>
                <a:gd name="T84" fmla="*/ 2147483646 w 93243"/>
                <a:gd name="T85" fmla="*/ 2147483646 h 38407"/>
                <a:gd name="T86" fmla="*/ 2147483646 w 93243"/>
                <a:gd name="T87" fmla="*/ 2147483646 h 38407"/>
                <a:gd name="T88" fmla="*/ 2147483646 w 93243"/>
                <a:gd name="T89" fmla="*/ 2147483646 h 38407"/>
                <a:gd name="T90" fmla="*/ 2147483646 w 93243"/>
                <a:gd name="T91" fmla="*/ 2147483646 h 38407"/>
                <a:gd name="T92" fmla="*/ 2147483646 w 93243"/>
                <a:gd name="T93" fmla="*/ 2147483646 h 38407"/>
                <a:gd name="T94" fmla="*/ 2147483646 w 93243"/>
                <a:gd name="T95" fmla="*/ 2147483646 h 38407"/>
                <a:gd name="T96" fmla="*/ 2147483646 w 93243"/>
                <a:gd name="T97" fmla="*/ 2147483646 h 38407"/>
                <a:gd name="T98" fmla="*/ 2147483646 w 93243"/>
                <a:gd name="T99" fmla="*/ 2147483646 h 38407"/>
                <a:gd name="T100" fmla="*/ 2147483646 w 93243"/>
                <a:gd name="T101" fmla="*/ 2147483646 h 38407"/>
                <a:gd name="T102" fmla="*/ 2147483646 w 93243"/>
                <a:gd name="T103" fmla="*/ 2147483646 h 38407"/>
                <a:gd name="T104" fmla="*/ 2147483646 w 93243"/>
                <a:gd name="T105" fmla="*/ 2147483646 h 38407"/>
                <a:gd name="T106" fmla="*/ 2147483646 w 93243"/>
                <a:gd name="T107" fmla="*/ 2147483646 h 38407"/>
                <a:gd name="T108" fmla="*/ 2147483646 w 93243"/>
                <a:gd name="T109" fmla="*/ 978802793 h 38407"/>
                <a:gd name="T110" fmla="*/ 2147483646 w 93243"/>
                <a:gd name="T111" fmla="*/ 2252252 h 38407"/>
                <a:gd name="T112" fmla="*/ 2147483646 w 93243"/>
                <a:gd name="T113" fmla="*/ 0 h 38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6" name="Google Shape;1135;p38"/>
            <p:cNvSpPr>
              <a:spLocks/>
            </p:cNvSpPr>
            <p:nvPr/>
          </p:nvSpPr>
          <p:spPr bwMode="auto">
            <a:xfrm>
              <a:off x="2130375" y="1404625"/>
              <a:ext cx="2197419" cy="3396282"/>
            </a:xfrm>
            <a:custGeom>
              <a:avLst/>
              <a:gdLst>
                <a:gd name="T0" fmla="*/ 2147483646 w 101054"/>
                <a:gd name="T1" fmla="*/ 275713847 h 185336"/>
                <a:gd name="T2" fmla="*/ 2147483646 w 101054"/>
                <a:gd name="T3" fmla="*/ 279547400 h 185336"/>
                <a:gd name="T4" fmla="*/ 2147483646 w 101054"/>
                <a:gd name="T5" fmla="*/ 358258548 h 185336"/>
                <a:gd name="T6" fmla="*/ 2147483646 w 101054"/>
                <a:gd name="T7" fmla="*/ 514548524 h 185336"/>
                <a:gd name="T8" fmla="*/ 2147483646 w 101054"/>
                <a:gd name="T9" fmla="*/ 1964708492 h 185336"/>
                <a:gd name="T10" fmla="*/ 2147483646 w 101054"/>
                <a:gd name="T11" fmla="*/ 2147483646 h 185336"/>
                <a:gd name="T12" fmla="*/ 2147483646 w 101054"/>
                <a:gd name="T13" fmla="*/ 2147483646 h 185336"/>
                <a:gd name="T14" fmla="*/ 2147483646 w 101054"/>
                <a:gd name="T15" fmla="*/ 2147483646 h 185336"/>
                <a:gd name="T16" fmla="*/ 2147483646 w 101054"/>
                <a:gd name="T17" fmla="*/ 2147483646 h 185336"/>
                <a:gd name="T18" fmla="*/ 2147483646 w 101054"/>
                <a:gd name="T19" fmla="*/ 2147483646 h 185336"/>
                <a:gd name="T20" fmla="*/ 2147483646 w 101054"/>
                <a:gd name="T21" fmla="*/ 2147483646 h 185336"/>
                <a:gd name="T22" fmla="*/ 2147483646 w 101054"/>
                <a:gd name="T23" fmla="*/ 2147483646 h 185336"/>
                <a:gd name="T24" fmla="*/ 2147483646 w 101054"/>
                <a:gd name="T25" fmla="*/ 2147483646 h 185336"/>
                <a:gd name="T26" fmla="*/ 1582288546 w 101054"/>
                <a:gd name="T27" fmla="*/ 2147483646 h 185336"/>
                <a:gd name="T28" fmla="*/ 884715564 w 101054"/>
                <a:gd name="T29" fmla="*/ 2147483646 h 185336"/>
                <a:gd name="T30" fmla="*/ 763305522 w 101054"/>
                <a:gd name="T31" fmla="*/ 2147483646 h 185336"/>
                <a:gd name="T32" fmla="*/ 592264284 w 101054"/>
                <a:gd name="T33" fmla="*/ 2147483646 h 185336"/>
                <a:gd name="T34" fmla="*/ 2147483646 w 101054"/>
                <a:gd name="T35" fmla="*/ 683582969 h 185336"/>
                <a:gd name="T36" fmla="*/ 2147483646 w 101054"/>
                <a:gd name="T37" fmla="*/ 295670101 h 185336"/>
                <a:gd name="T38" fmla="*/ 2147483646 w 101054"/>
                <a:gd name="T39" fmla="*/ 299503654 h 185336"/>
                <a:gd name="T40" fmla="*/ 2147483646 w 101054"/>
                <a:gd name="T41" fmla="*/ 2147483646 h 185336"/>
                <a:gd name="T42" fmla="*/ 2147483646 w 101054"/>
                <a:gd name="T43" fmla="*/ 2147483646 h 185336"/>
                <a:gd name="T44" fmla="*/ 2147483646 w 101054"/>
                <a:gd name="T45" fmla="*/ 2147483646 h 185336"/>
                <a:gd name="T46" fmla="*/ 2147483646 w 101054"/>
                <a:gd name="T47" fmla="*/ 2147483646 h 185336"/>
                <a:gd name="T48" fmla="*/ 2147483646 w 101054"/>
                <a:gd name="T49" fmla="*/ 2147483646 h 185336"/>
                <a:gd name="T50" fmla="*/ 2147483646 w 101054"/>
                <a:gd name="T51" fmla="*/ 2147483646 h 185336"/>
                <a:gd name="T52" fmla="*/ 2147483646 w 101054"/>
                <a:gd name="T53" fmla="*/ 2147483646 h 185336"/>
                <a:gd name="T54" fmla="*/ 2147483646 w 101054"/>
                <a:gd name="T55" fmla="*/ 2147483646 h 185336"/>
                <a:gd name="T56" fmla="*/ 884715564 w 101054"/>
                <a:gd name="T57" fmla="*/ 2147483646 h 185336"/>
                <a:gd name="T58" fmla="*/ 2147483646 w 101054"/>
                <a:gd name="T59" fmla="*/ 2147483646 h 185336"/>
                <a:gd name="T60" fmla="*/ 2147483646 w 101054"/>
                <a:gd name="T61" fmla="*/ 2147483646 h 185336"/>
                <a:gd name="T62" fmla="*/ 2147483646 w 101054"/>
                <a:gd name="T63" fmla="*/ 2147483646 h 185336"/>
                <a:gd name="T64" fmla="*/ 2147483646 w 101054"/>
                <a:gd name="T65" fmla="*/ 2147483646 h 185336"/>
                <a:gd name="T66" fmla="*/ 2147483646 w 101054"/>
                <a:gd name="T67" fmla="*/ 2147483646 h 185336"/>
                <a:gd name="T68" fmla="*/ 2147483646 w 101054"/>
                <a:gd name="T69" fmla="*/ 2147483646 h 185336"/>
                <a:gd name="T70" fmla="*/ 2147483646 w 101054"/>
                <a:gd name="T71" fmla="*/ 2147483646 h 185336"/>
                <a:gd name="T72" fmla="*/ 2147483646 w 101054"/>
                <a:gd name="T73" fmla="*/ 30331300 h 185336"/>
                <a:gd name="T74" fmla="*/ 2147483646 w 101054"/>
                <a:gd name="T75" fmla="*/ 43303145 h 185336"/>
                <a:gd name="T76" fmla="*/ 2147483646 w 101054"/>
                <a:gd name="T77" fmla="*/ 135429384 h 185336"/>
                <a:gd name="T78" fmla="*/ 294230129 w 101054"/>
                <a:gd name="T79" fmla="*/ 2147483646 h 185336"/>
                <a:gd name="T80" fmla="*/ 146888808 w 101054"/>
                <a:gd name="T81" fmla="*/ 2147483646 h 185336"/>
                <a:gd name="T82" fmla="*/ 60139249 w 101054"/>
                <a:gd name="T83" fmla="*/ 2147483646 h 185336"/>
                <a:gd name="T84" fmla="*/ 253770190 w 101054"/>
                <a:gd name="T85" fmla="*/ 2147483646 h 185336"/>
                <a:gd name="T86" fmla="*/ 422796189 w 101054"/>
                <a:gd name="T87" fmla="*/ 2147483646 h 185336"/>
                <a:gd name="T88" fmla="*/ 291546253 w 101054"/>
                <a:gd name="T89" fmla="*/ 2147483646 h 185336"/>
                <a:gd name="T90" fmla="*/ 1646232299 w 101054"/>
                <a:gd name="T91" fmla="*/ 2147483646 h 185336"/>
                <a:gd name="T92" fmla="*/ 2147483646 w 101054"/>
                <a:gd name="T93" fmla="*/ 2147483646 h 185336"/>
                <a:gd name="T94" fmla="*/ 2147483646 w 101054"/>
                <a:gd name="T95" fmla="*/ 2147483646 h 185336"/>
                <a:gd name="T96" fmla="*/ 2147483646 w 101054"/>
                <a:gd name="T97" fmla="*/ 2147483646 h 185336"/>
                <a:gd name="T98" fmla="*/ 2147483646 w 101054"/>
                <a:gd name="T99" fmla="*/ 2147483646 h 185336"/>
                <a:gd name="T100" fmla="*/ 2147483646 w 101054"/>
                <a:gd name="T101" fmla="*/ 2147483646 h 185336"/>
                <a:gd name="T102" fmla="*/ 2147483646 w 101054"/>
                <a:gd name="T103" fmla="*/ 2147483646 h 185336"/>
                <a:gd name="T104" fmla="*/ 2147483646 w 101054"/>
                <a:gd name="T105" fmla="*/ 2147483646 h 185336"/>
                <a:gd name="T106" fmla="*/ 2147483646 w 101054"/>
                <a:gd name="T107" fmla="*/ 2147483646 h 185336"/>
                <a:gd name="T108" fmla="*/ 2147483646 w 101054"/>
                <a:gd name="T109" fmla="*/ 2147483646 h 185336"/>
                <a:gd name="T110" fmla="*/ 2147483646 w 101054"/>
                <a:gd name="T111" fmla="*/ 2147483646 h 185336"/>
                <a:gd name="T112" fmla="*/ 2147483646 w 101054"/>
                <a:gd name="T113" fmla="*/ 2147483646 h 185336"/>
                <a:gd name="T114" fmla="*/ 2147483646 w 101054"/>
                <a:gd name="T115" fmla="*/ 1511394784 h 185336"/>
                <a:gd name="T116" fmla="*/ 2147483646 w 101054"/>
                <a:gd name="T117" fmla="*/ 168357482 h 185336"/>
                <a:gd name="T118" fmla="*/ 2147483646 w 101054"/>
                <a:gd name="T119" fmla="*/ 47586009 h 185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" name="Google Shape;838;p30"/>
          <p:cNvGrpSpPr>
            <a:grpSpLocks/>
          </p:cNvGrpSpPr>
          <p:nvPr/>
        </p:nvGrpSpPr>
        <p:grpSpPr bwMode="auto">
          <a:xfrm>
            <a:off x="4262438" y="1370013"/>
            <a:ext cx="949325" cy="1093787"/>
            <a:chOff x="770600" y="1702650"/>
            <a:chExt cx="552650" cy="725050"/>
          </a:xfrm>
        </p:grpSpPr>
        <p:sp>
          <p:nvSpPr>
            <p:cNvPr id="20489" name="Google Shape;839;p30"/>
            <p:cNvSpPr>
              <a:spLocks/>
            </p:cNvSpPr>
            <p:nvPr/>
          </p:nvSpPr>
          <p:spPr bwMode="auto">
            <a:xfrm>
              <a:off x="770625" y="1702650"/>
              <a:ext cx="552625" cy="725025"/>
            </a:xfrm>
            <a:custGeom>
              <a:avLst/>
              <a:gdLst>
                <a:gd name="T0" fmla="*/ 2147483646 w 22105"/>
                <a:gd name="T1" fmla="*/ 390625 h 29001"/>
                <a:gd name="T2" fmla="*/ 2147483646 w 22105"/>
                <a:gd name="T3" fmla="*/ 28906250 h 29001"/>
                <a:gd name="T4" fmla="*/ 2147483646 w 22105"/>
                <a:gd name="T5" fmla="*/ 130078125 h 29001"/>
                <a:gd name="T6" fmla="*/ 2147483646 w 22105"/>
                <a:gd name="T7" fmla="*/ 548828125 h 29001"/>
                <a:gd name="T8" fmla="*/ 1508203125 w 22105"/>
                <a:gd name="T9" fmla="*/ 1148828125 h 29001"/>
                <a:gd name="T10" fmla="*/ 567968750 w 22105"/>
                <a:gd name="T11" fmla="*/ 2147483646 h 29001"/>
                <a:gd name="T12" fmla="*/ 46484375 w 22105"/>
                <a:gd name="T13" fmla="*/ 2147483646 h 29001"/>
                <a:gd name="T14" fmla="*/ 246875000 w 22105"/>
                <a:gd name="T15" fmla="*/ 2147483646 h 29001"/>
                <a:gd name="T16" fmla="*/ 845312500 w 22105"/>
                <a:gd name="T17" fmla="*/ 2147483646 h 29001"/>
                <a:gd name="T18" fmla="*/ 1575000000 w 22105"/>
                <a:gd name="T19" fmla="*/ 2147483646 h 29001"/>
                <a:gd name="T20" fmla="*/ 2147483646 w 22105"/>
                <a:gd name="T21" fmla="*/ 2147483646 h 29001"/>
                <a:gd name="T22" fmla="*/ 2147483646 w 22105"/>
                <a:gd name="T23" fmla="*/ 2147483646 h 29001"/>
                <a:gd name="T24" fmla="*/ 2147483646 w 22105"/>
                <a:gd name="T25" fmla="*/ 2147483646 h 29001"/>
                <a:gd name="T26" fmla="*/ 2147483646 w 22105"/>
                <a:gd name="T27" fmla="*/ 2147483646 h 29001"/>
                <a:gd name="T28" fmla="*/ 2147483646 w 22105"/>
                <a:gd name="T29" fmla="*/ 2147483646 h 29001"/>
                <a:gd name="T30" fmla="*/ 2147483646 w 22105"/>
                <a:gd name="T31" fmla="*/ 2147483646 h 29001"/>
                <a:gd name="T32" fmla="*/ 2147483646 w 22105"/>
                <a:gd name="T33" fmla="*/ 2147483646 h 29001"/>
                <a:gd name="T34" fmla="*/ 2147483646 w 22105"/>
                <a:gd name="T35" fmla="*/ 2147483646 h 29001"/>
                <a:gd name="T36" fmla="*/ 2147483646 w 22105"/>
                <a:gd name="T37" fmla="*/ 2147483646 h 29001"/>
                <a:gd name="T38" fmla="*/ 2147483646 w 22105"/>
                <a:gd name="T39" fmla="*/ 2147483646 h 29001"/>
                <a:gd name="T40" fmla="*/ 2147483646 w 22105"/>
                <a:gd name="T41" fmla="*/ 2147483646 h 29001"/>
                <a:gd name="T42" fmla="*/ 2147483646 w 22105"/>
                <a:gd name="T43" fmla="*/ 2147483646 h 29001"/>
                <a:gd name="T44" fmla="*/ 2147483646 w 22105"/>
                <a:gd name="T45" fmla="*/ 2147483646 h 29001"/>
                <a:gd name="T46" fmla="*/ 2147483646 w 22105"/>
                <a:gd name="T47" fmla="*/ 2147483646 h 29001"/>
                <a:gd name="T48" fmla="*/ 2147483646 w 22105"/>
                <a:gd name="T49" fmla="*/ 2147483646 h 29001"/>
                <a:gd name="T50" fmla="*/ 2147483646 w 22105"/>
                <a:gd name="T51" fmla="*/ 2147483646 h 29001"/>
                <a:gd name="T52" fmla="*/ 2147483646 w 22105"/>
                <a:gd name="T53" fmla="*/ 2147483646 h 29001"/>
                <a:gd name="T54" fmla="*/ 2147483646 w 22105"/>
                <a:gd name="T55" fmla="*/ 1766796875 h 29001"/>
                <a:gd name="T56" fmla="*/ 2147483646 w 22105"/>
                <a:gd name="T57" fmla="*/ 1239062500 h 29001"/>
                <a:gd name="T58" fmla="*/ 2147483646 w 22105"/>
                <a:gd name="T59" fmla="*/ 805859375 h 29001"/>
                <a:gd name="T60" fmla="*/ 2147483646 w 22105"/>
                <a:gd name="T61" fmla="*/ 683984375 h 29001"/>
                <a:gd name="T62" fmla="*/ 2147483646 w 22105"/>
                <a:gd name="T63" fmla="*/ 439843750 h 29001"/>
                <a:gd name="T64" fmla="*/ 2147483646 w 22105"/>
                <a:gd name="T65" fmla="*/ 456250000 h 29001"/>
                <a:gd name="T66" fmla="*/ 2147483646 w 22105"/>
                <a:gd name="T67" fmla="*/ 532031250 h 29001"/>
                <a:gd name="T68" fmla="*/ 2147483646 w 22105"/>
                <a:gd name="T69" fmla="*/ 333984375 h 29001"/>
                <a:gd name="T70" fmla="*/ 2147483646 w 22105"/>
                <a:gd name="T71" fmla="*/ 333984375 h 29001"/>
                <a:gd name="T72" fmla="*/ 2147483646 w 22105"/>
                <a:gd name="T73" fmla="*/ 405468750 h 29001"/>
                <a:gd name="T74" fmla="*/ 2147483646 w 22105"/>
                <a:gd name="T75" fmla="*/ 368359375 h 29001"/>
                <a:gd name="T76" fmla="*/ 2147483646 w 22105"/>
                <a:gd name="T77" fmla="*/ 266796875 h 29001"/>
                <a:gd name="T78" fmla="*/ 2147483646 w 22105"/>
                <a:gd name="T79" fmla="*/ 275390625 h 29001"/>
                <a:gd name="T80" fmla="*/ 2147483646 w 22105"/>
                <a:gd name="T81" fmla="*/ 270312500 h 29001"/>
                <a:gd name="T82" fmla="*/ 2147483646 w 22105"/>
                <a:gd name="T83" fmla="*/ 198046875 h 29001"/>
                <a:gd name="T84" fmla="*/ 2147483646 w 22105"/>
                <a:gd name="T85" fmla="*/ 204296875 h 29001"/>
                <a:gd name="T86" fmla="*/ 2147483646 w 22105"/>
                <a:gd name="T87" fmla="*/ 205078125 h 29001"/>
                <a:gd name="T88" fmla="*/ 2147483646 w 22105"/>
                <a:gd name="T89" fmla="*/ 203515625 h 29001"/>
                <a:gd name="T90" fmla="*/ 2147483646 w 22105"/>
                <a:gd name="T91" fmla="*/ 71484375 h 29001"/>
                <a:gd name="T92" fmla="*/ 2147483646 w 22105"/>
                <a:gd name="T93" fmla="*/ 131640625 h 29001"/>
                <a:gd name="T94" fmla="*/ 2147483646 w 22105"/>
                <a:gd name="T95" fmla="*/ 128125000 h 29001"/>
                <a:gd name="T96" fmla="*/ 2147483646 w 22105"/>
                <a:gd name="T97" fmla="*/ 122656250 h 29001"/>
                <a:gd name="T98" fmla="*/ 2147483646 w 22105"/>
                <a:gd name="T99" fmla="*/ 135156250 h 29001"/>
                <a:gd name="T100" fmla="*/ 2147483646 w 22105"/>
                <a:gd name="T101" fmla="*/ 115234375 h 29001"/>
                <a:gd name="T102" fmla="*/ 2147483646 w 22105"/>
                <a:gd name="T103" fmla="*/ 390625 h 290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2105" h="29001" extrusionOk="0">
                  <a:moveTo>
                    <a:pt x="11590" y="1"/>
                  </a:moveTo>
                  <a:cubicBezTo>
                    <a:pt x="11339" y="1"/>
                    <a:pt x="11083" y="68"/>
                    <a:pt x="10868" y="74"/>
                  </a:cubicBezTo>
                  <a:cubicBezTo>
                    <a:pt x="10347" y="91"/>
                    <a:pt x="9790" y="308"/>
                    <a:pt x="9238" y="333"/>
                  </a:cubicBezTo>
                  <a:cubicBezTo>
                    <a:pt x="8081" y="384"/>
                    <a:pt x="7054" y="941"/>
                    <a:pt x="6085" y="1405"/>
                  </a:cubicBezTo>
                  <a:cubicBezTo>
                    <a:pt x="5330" y="1765"/>
                    <a:pt x="4535" y="2285"/>
                    <a:pt x="3861" y="2941"/>
                  </a:cubicBezTo>
                  <a:cubicBezTo>
                    <a:pt x="2856" y="3919"/>
                    <a:pt x="2039" y="4997"/>
                    <a:pt x="1454" y="6234"/>
                  </a:cubicBezTo>
                  <a:cubicBezTo>
                    <a:pt x="655" y="7919"/>
                    <a:pt x="264" y="9761"/>
                    <a:pt x="119" y="11591"/>
                  </a:cubicBezTo>
                  <a:cubicBezTo>
                    <a:pt x="0" y="13095"/>
                    <a:pt x="115" y="14639"/>
                    <a:pt x="632" y="16131"/>
                  </a:cubicBezTo>
                  <a:cubicBezTo>
                    <a:pt x="1042" y="17310"/>
                    <a:pt x="1607" y="18417"/>
                    <a:pt x="2164" y="19510"/>
                  </a:cubicBezTo>
                  <a:cubicBezTo>
                    <a:pt x="2663" y="20488"/>
                    <a:pt x="3249" y="21454"/>
                    <a:pt x="4032" y="22294"/>
                  </a:cubicBezTo>
                  <a:cubicBezTo>
                    <a:pt x="4832" y="23154"/>
                    <a:pt x="5555" y="24085"/>
                    <a:pt x="6386" y="24925"/>
                  </a:cubicBezTo>
                  <a:cubicBezTo>
                    <a:pt x="7831" y="26383"/>
                    <a:pt x="9256" y="27852"/>
                    <a:pt x="11118" y="28807"/>
                  </a:cubicBezTo>
                  <a:cubicBezTo>
                    <a:pt x="11360" y="28931"/>
                    <a:pt x="11606" y="29001"/>
                    <a:pt x="11839" y="29001"/>
                  </a:cubicBezTo>
                  <a:cubicBezTo>
                    <a:pt x="12146" y="29001"/>
                    <a:pt x="12430" y="28878"/>
                    <a:pt x="12644" y="28596"/>
                  </a:cubicBezTo>
                  <a:cubicBezTo>
                    <a:pt x="13119" y="27972"/>
                    <a:pt x="13714" y="27462"/>
                    <a:pt x="14214" y="26878"/>
                  </a:cubicBezTo>
                  <a:cubicBezTo>
                    <a:pt x="15058" y="25896"/>
                    <a:pt x="15876" y="24891"/>
                    <a:pt x="16805" y="23988"/>
                  </a:cubicBezTo>
                  <a:cubicBezTo>
                    <a:pt x="17028" y="23771"/>
                    <a:pt x="16911" y="23397"/>
                    <a:pt x="17153" y="23276"/>
                  </a:cubicBezTo>
                  <a:cubicBezTo>
                    <a:pt x="17672" y="23018"/>
                    <a:pt x="17777" y="22433"/>
                    <a:pt x="18182" y="22094"/>
                  </a:cubicBezTo>
                  <a:cubicBezTo>
                    <a:pt x="18325" y="21974"/>
                    <a:pt x="18544" y="21910"/>
                    <a:pt x="18556" y="21665"/>
                  </a:cubicBezTo>
                  <a:cubicBezTo>
                    <a:pt x="18583" y="21099"/>
                    <a:pt x="19127" y="20836"/>
                    <a:pt x="19325" y="20332"/>
                  </a:cubicBezTo>
                  <a:cubicBezTo>
                    <a:pt x="19651" y="19505"/>
                    <a:pt x="20201" y="18767"/>
                    <a:pt x="20651" y="17989"/>
                  </a:cubicBezTo>
                  <a:cubicBezTo>
                    <a:pt x="20793" y="17745"/>
                    <a:pt x="20628" y="17430"/>
                    <a:pt x="20894" y="17188"/>
                  </a:cubicBezTo>
                  <a:cubicBezTo>
                    <a:pt x="21207" y="16904"/>
                    <a:pt x="21297" y="16476"/>
                    <a:pt x="21381" y="16067"/>
                  </a:cubicBezTo>
                  <a:cubicBezTo>
                    <a:pt x="21519" y="15392"/>
                    <a:pt x="21632" y="14709"/>
                    <a:pt x="21793" y="14039"/>
                  </a:cubicBezTo>
                  <a:cubicBezTo>
                    <a:pt x="22006" y="13158"/>
                    <a:pt x="21995" y="12247"/>
                    <a:pt x="22051" y="11360"/>
                  </a:cubicBezTo>
                  <a:cubicBezTo>
                    <a:pt x="22105" y="10507"/>
                    <a:pt x="21852" y="9612"/>
                    <a:pt x="21615" y="8769"/>
                  </a:cubicBezTo>
                  <a:cubicBezTo>
                    <a:pt x="21466" y="8240"/>
                    <a:pt x="21511" y="7664"/>
                    <a:pt x="21239" y="7179"/>
                  </a:cubicBezTo>
                  <a:cubicBezTo>
                    <a:pt x="20749" y="6312"/>
                    <a:pt x="20439" y="5360"/>
                    <a:pt x="19856" y="4523"/>
                  </a:cubicBezTo>
                  <a:cubicBezTo>
                    <a:pt x="19513" y="4031"/>
                    <a:pt x="19127" y="3510"/>
                    <a:pt x="18718" y="3172"/>
                  </a:cubicBezTo>
                  <a:cubicBezTo>
                    <a:pt x="18255" y="2789"/>
                    <a:pt x="17946" y="2091"/>
                    <a:pt x="17195" y="2063"/>
                  </a:cubicBezTo>
                  <a:cubicBezTo>
                    <a:pt x="17083" y="2058"/>
                    <a:pt x="17001" y="1889"/>
                    <a:pt x="16941" y="1751"/>
                  </a:cubicBezTo>
                  <a:cubicBezTo>
                    <a:pt x="16796" y="1418"/>
                    <a:pt x="16210" y="1609"/>
                    <a:pt x="16173" y="1126"/>
                  </a:cubicBezTo>
                  <a:cubicBezTo>
                    <a:pt x="16137" y="1140"/>
                    <a:pt x="16090" y="1144"/>
                    <a:pt x="16063" y="1168"/>
                  </a:cubicBezTo>
                  <a:cubicBezTo>
                    <a:pt x="15912" y="1307"/>
                    <a:pt x="15817" y="1362"/>
                    <a:pt x="15757" y="1362"/>
                  </a:cubicBezTo>
                  <a:cubicBezTo>
                    <a:pt x="15620" y="1362"/>
                    <a:pt x="15673" y="1070"/>
                    <a:pt x="15669" y="855"/>
                  </a:cubicBezTo>
                  <a:cubicBezTo>
                    <a:pt x="15538" y="900"/>
                    <a:pt x="15310" y="1038"/>
                    <a:pt x="15216" y="1038"/>
                  </a:cubicBezTo>
                  <a:cubicBezTo>
                    <a:pt x="15176" y="1038"/>
                    <a:pt x="15160" y="1013"/>
                    <a:pt x="15188" y="943"/>
                  </a:cubicBezTo>
                  <a:cubicBezTo>
                    <a:pt x="15272" y="728"/>
                    <a:pt x="15270" y="683"/>
                    <a:pt x="15223" y="683"/>
                  </a:cubicBezTo>
                  <a:cubicBezTo>
                    <a:pt x="15190" y="683"/>
                    <a:pt x="15134" y="705"/>
                    <a:pt x="15070" y="705"/>
                  </a:cubicBezTo>
                  <a:cubicBezTo>
                    <a:pt x="15044" y="705"/>
                    <a:pt x="15017" y="702"/>
                    <a:pt x="14990" y="692"/>
                  </a:cubicBezTo>
                  <a:cubicBezTo>
                    <a:pt x="14605" y="550"/>
                    <a:pt x="14222" y="507"/>
                    <a:pt x="13834" y="507"/>
                  </a:cubicBezTo>
                  <a:cubicBezTo>
                    <a:pt x="13684" y="507"/>
                    <a:pt x="13533" y="514"/>
                    <a:pt x="13380" y="523"/>
                  </a:cubicBezTo>
                  <a:cubicBezTo>
                    <a:pt x="13366" y="524"/>
                    <a:pt x="13352" y="525"/>
                    <a:pt x="13338" y="525"/>
                  </a:cubicBezTo>
                  <a:cubicBezTo>
                    <a:pt x="13298" y="525"/>
                    <a:pt x="13259" y="522"/>
                    <a:pt x="13219" y="521"/>
                  </a:cubicBezTo>
                  <a:cubicBezTo>
                    <a:pt x="13230" y="260"/>
                    <a:pt x="13177" y="183"/>
                    <a:pt x="13096" y="183"/>
                  </a:cubicBezTo>
                  <a:cubicBezTo>
                    <a:pt x="12982" y="183"/>
                    <a:pt x="12814" y="337"/>
                    <a:pt x="12699" y="337"/>
                  </a:cubicBezTo>
                  <a:cubicBezTo>
                    <a:pt x="12684" y="337"/>
                    <a:pt x="12669" y="334"/>
                    <a:pt x="12656" y="328"/>
                  </a:cubicBezTo>
                  <a:cubicBezTo>
                    <a:pt x="12635" y="318"/>
                    <a:pt x="12612" y="314"/>
                    <a:pt x="12589" y="314"/>
                  </a:cubicBezTo>
                  <a:cubicBezTo>
                    <a:pt x="12520" y="314"/>
                    <a:pt x="12443" y="346"/>
                    <a:pt x="12375" y="346"/>
                  </a:cubicBezTo>
                  <a:cubicBezTo>
                    <a:pt x="12332" y="346"/>
                    <a:pt x="12293" y="334"/>
                    <a:pt x="12260" y="295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0" name="Google Shape;840;p30"/>
            <p:cNvSpPr>
              <a:spLocks/>
            </p:cNvSpPr>
            <p:nvPr/>
          </p:nvSpPr>
          <p:spPr bwMode="auto">
            <a:xfrm>
              <a:off x="770600" y="1702700"/>
              <a:ext cx="552650" cy="725000"/>
            </a:xfrm>
            <a:custGeom>
              <a:avLst/>
              <a:gdLst>
                <a:gd name="T0" fmla="*/ 2147483646 w 22106"/>
                <a:gd name="T1" fmla="*/ 668750000 h 29000"/>
                <a:gd name="T2" fmla="*/ 2147483646 w 22106"/>
                <a:gd name="T3" fmla="*/ 880859375 h 29000"/>
                <a:gd name="T4" fmla="*/ 2147483646 w 22106"/>
                <a:gd name="T5" fmla="*/ 1345312500 h 29000"/>
                <a:gd name="T6" fmla="*/ 2147483646 w 22106"/>
                <a:gd name="T7" fmla="*/ 2147483646 h 29000"/>
                <a:gd name="T8" fmla="*/ 2147483646 w 22106"/>
                <a:gd name="T9" fmla="*/ 2147483646 h 29000"/>
                <a:gd name="T10" fmla="*/ 2147483646 w 22106"/>
                <a:gd name="T11" fmla="*/ 2147483646 h 29000"/>
                <a:gd name="T12" fmla="*/ 2147483646 w 22106"/>
                <a:gd name="T13" fmla="*/ 2147483646 h 29000"/>
                <a:gd name="T14" fmla="*/ 2147483646 w 22106"/>
                <a:gd name="T15" fmla="*/ 2147483646 h 29000"/>
                <a:gd name="T16" fmla="*/ 2147483646 w 22106"/>
                <a:gd name="T17" fmla="*/ 2147483646 h 29000"/>
                <a:gd name="T18" fmla="*/ 2147483646 w 22106"/>
                <a:gd name="T19" fmla="*/ 2147483646 h 29000"/>
                <a:gd name="T20" fmla="*/ 2147483646 w 22106"/>
                <a:gd name="T21" fmla="*/ 2147483646 h 29000"/>
                <a:gd name="T22" fmla="*/ 2147483646 w 22106"/>
                <a:gd name="T23" fmla="*/ 2147483646 h 29000"/>
                <a:gd name="T24" fmla="*/ 1817187500 w 22106"/>
                <a:gd name="T25" fmla="*/ 2147483646 h 29000"/>
                <a:gd name="T26" fmla="*/ 1069140625 w 22106"/>
                <a:gd name="T27" fmla="*/ 2147483646 h 29000"/>
                <a:gd name="T28" fmla="*/ 730078125 w 22106"/>
                <a:gd name="T29" fmla="*/ 2147483646 h 29000"/>
                <a:gd name="T30" fmla="*/ 635156250 w 22106"/>
                <a:gd name="T31" fmla="*/ 2147483646 h 29000"/>
                <a:gd name="T32" fmla="*/ 966015625 w 22106"/>
                <a:gd name="T33" fmla="*/ 2147483646 h 29000"/>
                <a:gd name="T34" fmla="*/ 1780078125 w 22106"/>
                <a:gd name="T35" fmla="*/ 1503906250 h 29000"/>
                <a:gd name="T36" fmla="*/ 2147483646 w 22106"/>
                <a:gd name="T37" fmla="*/ 938281250 h 29000"/>
                <a:gd name="T38" fmla="*/ 2147483646 w 22106"/>
                <a:gd name="T39" fmla="*/ 626953125 h 29000"/>
                <a:gd name="T40" fmla="*/ 2147483646 w 22106"/>
                <a:gd name="T41" fmla="*/ 28906250 h 29000"/>
                <a:gd name="T42" fmla="*/ 2147483646 w 22106"/>
                <a:gd name="T43" fmla="*/ 548437500 h 29000"/>
                <a:gd name="T44" fmla="*/ 567578125 w 22106"/>
                <a:gd name="T45" fmla="*/ 2147483646 h 29000"/>
                <a:gd name="T46" fmla="*/ 246875000 w 22106"/>
                <a:gd name="T47" fmla="*/ 2147483646 h 29000"/>
                <a:gd name="T48" fmla="*/ 1574609375 w 22106"/>
                <a:gd name="T49" fmla="*/ 2147483646 h 29000"/>
                <a:gd name="T50" fmla="*/ 2147483646 w 22106"/>
                <a:gd name="T51" fmla="*/ 2147483646 h 29000"/>
                <a:gd name="T52" fmla="*/ 2147483646 w 22106"/>
                <a:gd name="T53" fmla="*/ 2147483646 h 29000"/>
                <a:gd name="T54" fmla="*/ 2147483646 w 22106"/>
                <a:gd name="T55" fmla="*/ 2147483646 h 29000"/>
                <a:gd name="T56" fmla="*/ 2147483646 w 22106"/>
                <a:gd name="T57" fmla="*/ 2147483646 h 29000"/>
                <a:gd name="T58" fmla="*/ 2147483646 w 22106"/>
                <a:gd name="T59" fmla="*/ 2147483646 h 29000"/>
                <a:gd name="T60" fmla="*/ 2147483646 w 22106"/>
                <a:gd name="T61" fmla="*/ 2147483646 h 29000"/>
                <a:gd name="T62" fmla="*/ 2147483646 w 22106"/>
                <a:gd name="T63" fmla="*/ 2147483646 h 29000"/>
                <a:gd name="T64" fmla="*/ 2147483646 w 22106"/>
                <a:gd name="T65" fmla="*/ 2147483646 h 29000"/>
                <a:gd name="T66" fmla="*/ 2147483646 w 22106"/>
                <a:gd name="T67" fmla="*/ 1766406250 h 29000"/>
                <a:gd name="T68" fmla="*/ 2147483646 w 22106"/>
                <a:gd name="T69" fmla="*/ 805078125 h 29000"/>
                <a:gd name="T70" fmla="*/ 2147483646 w 22106"/>
                <a:gd name="T71" fmla="*/ 439062500 h 29000"/>
                <a:gd name="T72" fmla="*/ 2147483646 w 22106"/>
                <a:gd name="T73" fmla="*/ 531250000 h 29000"/>
                <a:gd name="T74" fmla="*/ 2147483646 w 22106"/>
                <a:gd name="T75" fmla="*/ 333203125 h 29000"/>
                <a:gd name="T76" fmla="*/ 2147483646 w 22106"/>
                <a:gd name="T77" fmla="*/ 368750000 h 29000"/>
                <a:gd name="T78" fmla="*/ 2147483646 w 22106"/>
                <a:gd name="T79" fmla="*/ 275781250 h 29000"/>
                <a:gd name="T80" fmla="*/ 2147483646 w 22106"/>
                <a:gd name="T81" fmla="*/ 197656250 h 29000"/>
                <a:gd name="T82" fmla="*/ 2147483646 w 22106"/>
                <a:gd name="T83" fmla="*/ 204687500 h 29000"/>
                <a:gd name="T84" fmla="*/ 2147483646 w 22106"/>
                <a:gd name="T85" fmla="*/ 71093750 h 29000"/>
                <a:gd name="T86" fmla="*/ 2147483646 w 22106"/>
                <a:gd name="T87" fmla="*/ 127734375 h 29000"/>
                <a:gd name="T88" fmla="*/ 2147483646 w 22106"/>
                <a:gd name="T89" fmla="*/ 135156250 h 29000"/>
                <a:gd name="T90" fmla="*/ 2147483646 w 22106"/>
                <a:gd name="T91" fmla="*/ 390625 h 290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106" h="29000" extrusionOk="0">
                  <a:moveTo>
                    <a:pt x="10389" y="1605"/>
                  </a:moveTo>
                  <a:cubicBezTo>
                    <a:pt x="10980" y="1605"/>
                    <a:pt x="11572" y="1678"/>
                    <a:pt x="12158" y="1712"/>
                  </a:cubicBezTo>
                  <a:cubicBezTo>
                    <a:pt x="12989" y="1761"/>
                    <a:pt x="13868" y="1740"/>
                    <a:pt x="14634" y="2205"/>
                  </a:cubicBezTo>
                  <a:cubicBezTo>
                    <a:pt x="14698" y="2244"/>
                    <a:pt x="14794" y="2225"/>
                    <a:pt x="14866" y="2255"/>
                  </a:cubicBezTo>
                  <a:cubicBezTo>
                    <a:pt x="14915" y="2276"/>
                    <a:pt x="14947" y="2337"/>
                    <a:pt x="15032" y="2431"/>
                  </a:cubicBezTo>
                  <a:cubicBezTo>
                    <a:pt x="15689" y="2594"/>
                    <a:pt x="16324" y="2980"/>
                    <a:pt x="16865" y="3444"/>
                  </a:cubicBezTo>
                  <a:cubicBezTo>
                    <a:pt x="17776" y="4226"/>
                    <a:pt x="18716" y="5013"/>
                    <a:pt x="19194" y="6183"/>
                  </a:cubicBezTo>
                  <a:cubicBezTo>
                    <a:pt x="19428" y="6752"/>
                    <a:pt x="19866" y="7201"/>
                    <a:pt x="20006" y="7847"/>
                  </a:cubicBezTo>
                  <a:cubicBezTo>
                    <a:pt x="20329" y="9323"/>
                    <a:pt x="20817" y="10762"/>
                    <a:pt x="20634" y="12311"/>
                  </a:cubicBezTo>
                  <a:cubicBezTo>
                    <a:pt x="20595" y="12640"/>
                    <a:pt x="20483" y="12989"/>
                    <a:pt x="20699" y="13331"/>
                  </a:cubicBezTo>
                  <a:cubicBezTo>
                    <a:pt x="20832" y="13541"/>
                    <a:pt x="20624" y="13860"/>
                    <a:pt x="20576" y="14004"/>
                  </a:cubicBezTo>
                  <a:cubicBezTo>
                    <a:pt x="20276" y="14898"/>
                    <a:pt x="20345" y="15945"/>
                    <a:pt x="19679" y="16677"/>
                  </a:cubicBezTo>
                  <a:cubicBezTo>
                    <a:pt x="19413" y="16969"/>
                    <a:pt x="19684" y="17201"/>
                    <a:pt x="19550" y="17427"/>
                  </a:cubicBezTo>
                  <a:cubicBezTo>
                    <a:pt x="19197" y="18023"/>
                    <a:pt x="18891" y="18655"/>
                    <a:pt x="18473" y="19200"/>
                  </a:cubicBezTo>
                  <a:cubicBezTo>
                    <a:pt x="18239" y="19503"/>
                    <a:pt x="18100" y="19851"/>
                    <a:pt x="17925" y="20162"/>
                  </a:cubicBezTo>
                  <a:cubicBezTo>
                    <a:pt x="17380" y="21137"/>
                    <a:pt x="16604" y="21926"/>
                    <a:pt x="15968" y="22822"/>
                  </a:cubicBezTo>
                  <a:cubicBezTo>
                    <a:pt x="15010" y="24174"/>
                    <a:pt x="13770" y="25285"/>
                    <a:pt x="12774" y="26611"/>
                  </a:cubicBezTo>
                  <a:cubicBezTo>
                    <a:pt x="12512" y="26960"/>
                    <a:pt x="12286" y="27502"/>
                    <a:pt x="11675" y="27568"/>
                  </a:cubicBezTo>
                  <a:cubicBezTo>
                    <a:pt x="11632" y="27573"/>
                    <a:pt x="11590" y="27575"/>
                    <a:pt x="11549" y="27575"/>
                  </a:cubicBezTo>
                  <a:cubicBezTo>
                    <a:pt x="11336" y="27575"/>
                    <a:pt x="11157" y="27512"/>
                    <a:pt x="11133" y="27359"/>
                  </a:cubicBezTo>
                  <a:cubicBezTo>
                    <a:pt x="11073" y="26998"/>
                    <a:pt x="10741" y="26923"/>
                    <a:pt x="10555" y="26817"/>
                  </a:cubicBezTo>
                  <a:cubicBezTo>
                    <a:pt x="9912" y="26448"/>
                    <a:pt x="9369" y="25996"/>
                    <a:pt x="8865" y="25456"/>
                  </a:cubicBezTo>
                  <a:cubicBezTo>
                    <a:pt x="8545" y="25116"/>
                    <a:pt x="8164" y="24825"/>
                    <a:pt x="7822" y="24494"/>
                  </a:cubicBezTo>
                  <a:cubicBezTo>
                    <a:pt x="7362" y="24048"/>
                    <a:pt x="6999" y="23518"/>
                    <a:pt x="6568" y="23081"/>
                  </a:cubicBezTo>
                  <a:cubicBezTo>
                    <a:pt x="6012" y="22514"/>
                    <a:pt x="5604" y="21872"/>
                    <a:pt x="5148" y="21250"/>
                  </a:cubicBezTo>
                  <a:cubicBezTo>
                    <a:pt x="4935" y="20961"/>
                    <a:pt x="4741" y="20668"/>
                    <a:pt x="4652" y="20297"/>
                  </a:cubicBezTo>
                  <a:cubicBezTo>
                    <a:pt x="4557" y="19894"/>
                    <a:pt x="4184" y="19636"/>
                    <a:pt x="3981" y="19262"/>
                  </a:cubicBezTo>
                  <a:cubicBezTo>
                    <a:pt x="3510" y="18393"/>
                    <a:pt x="3070" y="17515"/>
                    <a:pt x="2737" y="16587"/>
                  </a:cubicBezTo>
                  <a:cubicBezTo>
                    <a:pt x="2434" y="15744"/>
                    <a:pt x="2085" y="14902"/>
                    <a:pt x="1938" y="14031"/>
                  </a:cubicBezTo>
                  <a:cubicBezTo>
                    <a:pt x="1883" y="13702"/>
                    <a:pt x="1617" y="13303"/>
                    <a:pt x="1869" y="12925"/>
                  </a:cubicBezTo>
                  <a:cubicBezTo>
                    <a:pt x="1898" y="12881"/>
                    <a:pt x="1930" y="12785"/>
                    <a:pt x="1917" y="12776"/>
                  </a:cubicBezTo>
                  <a:cubicBezTo>
                    <a:pt x="1282" y="12342"/>
                    <a:pt x="1755" y="11672"/>
                    <a:pt x="1626" y="11126"/>
                  </a:cubicBezTo>
                  <a:cubicBezTo>
                    <a:pt x="1480" y="10517"/>
                    <a:pt x="1688" y="9771"/>
                    <a:pt x="1806" y="9100"/>
                  </a:cubicBezTo>
                  <a:cubicBezTo>
                    <a:pt x="1947" y="8310"/>
                    <a:pt x="2170" y="7536"/>
                    <a:pt x="2473" y="6793"/>
                  </a:cubicBezTo>
                  <a:cubicBezTo>
                    <a:pt x="2730" y="6167"/>
                    <a:pt x="3164" y="5620"/>
                    <a:pt x="3570" y="5065"/>
                  </a:cubicBezTo>
                  <a:cubicBezTo>
                    <a:pt x="3880" y="4639"/>
                    <a:pt x="4224" y="4251"/>
                    <a:pt x="4557" y="3850"/>
                  </a:cubicBezTo>
                  <a:cubicBezTo>
                    <a:pt x="4769" y="3594"/>
                    <a:pt x="5028" y="3615"/>
                    <a:pt x="5243" y="3491"/>
                  </a:cubicBezTo>
                  <a:cubicBezTo>
                    <a:pt x="5857" y="3137"/>
                    <a:pt x="6297" y="2567"/>
                    <a:pt x="7098" y="2402"/>
                  </a:cubicBezTo>
                  <a:cubicBezTo>
                    <a:pt x="7786" y="2260"/>
                    <a:pt x="8478" y="1923"/>
                    <a:pt x="9190" y="1740"/>
                  </a:cubicBezTo>
                  <a:cubicBezTo>
                    <a:pt x="9588" y="1639"/>
                    <a:pt x="9988" y="1605"/>
                    <a:pt x="10389" y="1605"/>
                  </a:cubicBezTo>
                  <a:close/>
                  <a:moveTo>
                    <a:pt x="11590" y="1"/>
                  </a:moveTo>
                  <a:cubicBezTo>
                    <a:pt x="11338" y="1"/>
                    <a:pt x="11083" y="67"/>
                    <a:pt x="10868" y="74"/>
                  </a:cubicBezTo>
                  <a:cubicBezTo>
                    <a:pt x="10346" y="90"/>
                    <a:pt x="9790" y="307"/>
                    <a:pt x="9238" y="332"/>
                  </a:cubicBezTo>
                  <a:cubicBezTo>
                    <a:pt x="8081" y="383"/>
                    <a:pt x="7055" y="941"/>
                    <a:pt x="6084" y="1404"/>
                  </a:cubicBezTo>
                  <a:cubicBezTo>
                    <a:pt x="5330" y="1764"/>
                    <a:pt x="4535" y="2285"/>
                    <a:pt x="3860" y="2942"/>
                  </a:cubicBezTo>
                  <a:cubicBezTo>
                    <a:pt x="2855" y="3920"/>
                    <a:pt x="2038" y="4996"/>
                    <a:pt x="1453" y="6233"/>
                  </a:cubicBezTo>
                  <a:cubicBezTo>
                    <a:pt x="655" y="7918"/>
                    <a:pt x="264" y="9759"/>
                    <a:pt x="120" y="11590"/>
                  </a:cubicBezTo>
                  <a:cubicBezTo>
                    <a:pt x="0" y="13094"/>
                    <a:pt x="115" y="14640"/>
                    <a:pt x="632" y="16130"/>
                  </a:cubicBezTo>
                  <a:cubicBezTo>
                    <a:pt x="1042" y="17310"/>
                    <a:pt x="1607" y="18416"/>
                    <a:pt x="2164" y="19509"/>
                  </a:cubicBezTo>
                  <a:cubicBezTo>
                    <a:pt x="2662" y="20487"/>
                    <a:pt x="3249" y="21453"/>
                    <a:pt x="4031" y="22293"/>
                  </a:cubicBezTo>
                  <a:cubicBezTo>
                    <a:pt x="4831" y="23152"/>
                    <a:pt x="5554" y="24085"/>
                    <a:pt x="6386" y="24924"/>
                  </a:cubicBezTo>
                  <a:cubicBezTo>
                    <a:pt x="7832" y="26382"/>
                    <a:pt x="9257" y="27853"/>
                    <a:pt x="11118" y="28806"/>
                  </a:cubicBezTo>
                  <a:cubicBezTo>
                    <a:pt x="11360" y="28930"/>
                    <a:pt x="11606" y="29000"/>
                    <a:pt x="11839" y="29000"/>
                  </a:cubicBezTo>
                  <a:cubicBezTo>
                    <a:pt x="12147" y="29000"/>
                    <a:pt x="12429" y="28878"/>
                    <a:pt x="12644" y="28596"/>
                  </a:cubicBezTo>
                  <a:cubicBezTo>
                    <a:pt x="13119" y="27971"/>
                    <a:pt x="13713" y="27462"/>
                    <a:pt x="14214" y="26878"/>
                  </a:cubicBezTo>
                  <a:cubicBezTo>
                    <a:pt x="15058" y="25895"/>
                    <a:pt x="15876" y="24890"/>
                    <a:pt x="16804" y="23987"/>
                  </a:cubicBezTo>
                  <a:cubicBezTo>
                    <a:pt x="17028" y="23770"/>
                    <a:pt x="16911" y="23397"/>
                    <a:pt x="17152" y="23277"/>
                  </a:cubicBezTo>
                  <a:cubicBezTo>
                    <a:pt x="17671" y="23018"/>
                    <a:pt x="17778" y="22433"/>
                    <a:pt x="18182" y="22093"/>
                  </a:cubicBezTo>
                  <a:cubicBezTo>
                    <a:pt x="18325" y="21973"/>
                    <a:pt x="18543" y="21909"/>
                    <a:pt x="18556" y="21666"/>
                  </a:cubicBezTo>
                  <a:cubicBezTo>
                    <a:pt x="18582" y="21099"/>
                    <a:pt x="19127" y="20835"/>
                    <a:pt x="19325" y="20331"/>
                  </a:cubicBezTo>
                  <a:cubicBezTo>
                    <a:pt x="19651" y="19504"/>
                    <a:pt x="20201" y="18766"/>
                    <a:pt x="20651" y="17989"/>
                  </a:cubicBezTo>
                  <a:cubicBezTo>
                    <a:pt x="20793" y="17744"/>
                    <a:pt x="20628" y="17429"/>
                    <a:pt x="20894" y="17187"/>
                  </a:cubicBezTo>
                  <a:cubicBezTo>
                    <a:pt x="21208" y="16903"/>
                    <a:pt x="21297" y="16475"/>
                    <a:pt x="21380" y="16068"/>
                  </a:cubicBezTo>
                  <a:cubicBezTo>
                    <a:pt x="21518" y="15391"/>
                    <a:pt x="21633" y="14708"/>
                    <a:pt x="21794" y="14039"/>
                  </a:cubicBezTo>
                  <a:cubicBezTo>
                    <a:pt x="22006" y="13157"/>
                    <a:pt x="21995" y="12246"/>
                    <a:pt x="22051" y="11360"/>
                  </a:cubicBezTo>
                  <a:cubicBezTo>
                    <a:pt x="22106" y="10505"/>
                    <a:pt x="21853" y="9611"/>
                    <a:pt x="21616" y="8767"/>
                  </a:cubicBezTo>
                  <a:cubicBezTo>
                    <a:pt x="21467" y="8239"/>
                    <a:pt x="21512" y="7662"/>
                    <a:pt x="21239" y="7178"/>
                  </a:cubicBezTo>
                  <a:cubicBezTo>
                    <a:pt x="20749" y="6310"/>
                    <a:pt x="20440" y="5358"/>
                    <a:pt x="19857" y="4522"/>
                  </a:cubicBezTo>
                  <a:cubicBezTo>
                    <a:pt x="19514" y="4029"/>
                    <a:pt x="19128" y="3508"/>
                    <a:pt x="18719" y="3171"/>
                  </a:cubicBezTo>
                  <a:cubicBezTo>
                    <a:pt x="18256" y="2788"/>
                    <a:pt x="17946" y="2089"/>
                    <a:pt x="17196" y="2061"/>
                  </a:cubicBezTo>
                  <a:cubicBezTo>
                    <a:pt x="17084" y="2057"/>
                    <a:pt x="17002" y="1887"/>
                    <a:pt x="16942" y="1750"/>
                  </a:cubicBezTo>
                  <a:cubicBezTo>
                    <a:pt x="16796" y="1418"/>
                    <a:pt x="16211" y="1608"/>
                    <a:pt x="16174" y="1124"/>
                  </a:cubicBezTo>
                  <a:cubicBezTo>
                    <a:pt x="16138" y="1138"/>
                    <a:pt x="16091" y="1142"/>
                    <a:pt x="16064" y="1166"/>
                  </a:cubicBezTo>
                  <a:cubicBezTo>
                    <a:pt x="15913" y="1305"/>
                    <a:pt x="15818" y="1360"/>
                    <a:pt x="15758" y="1360"/>
                  </a:cubicBezTo>
                  <a:cubicBezTo>
                    <a:pt x="15620" y="1360"/>
                    <a:pt x="15673" y="1068"/>
                    <a:pt x="15669" y="853"/>
                  </a:cubicBezTo>
                  <a:cubicBezTo>
                    <a:pt x="15538" y="898"/>
                    <a:pt x="15310" y="1037"/>
                    <a:pt x="15216" y="1037"/>
                  </a:cubicBezTo>
                  <a:cubicBezTo>
                    <a:pt x="15176" y="1037"/>
                    <a:pt x="15160" y="1012"/>
                    <a:pt x="15187" y="944"/>
                  </a:cubicBezTo>
                  <a:cubicBezTo>
                    <a:pt x="15271" y="728"/>
                    <a:pt x="15270" y="683"/>
                    <a:pt x="15224" y="683"/>
                  </a:cubicBezTo>
                  <a:cubicBezTo>
                    <a:pt x="15190" y="683"/>
                    <a:pt x="15134" y="706"/>
                    <a:pt x="15070" y="706"/>
                  </a:cubicBezTo>
                  <a:cubicBezTo>
                    <a:pt x="15045" y="706"/>
                    <a:pt x="15018" y="702"/>
                    <a:pt x="14991" y="692"/>
                  </a:cubicBezTo>
                  <a:cubicBezTo>
                    <a:pt x="14605" y="549"/>
                    <a:pt x="14221" y="506"/>
                    <a:pt x="13833" y="506"/>
                  </a:cubicBezTo>
                  <a:cubicBezTo>
                    <a:pt x="13683" y="506"/>
                    <a:pt x="13532" y="513"/>
                    <a:pt x="13380" y="522"/>
                  </a:cubicBezTo>
                  <a:cubicBezTo>
                    <a:pt x="13366" y="523"/>
                    <a:pt x="13352" y="524"/>
                    <a:pt x="13338" y="524"/>
                  </a:cubicBezTo>
                  <a:cubicBezTo>
                    <a:pt x="13299" y="524"/>
                    <a:pt x="13259" y="521"/>
                    <a:pt x="13219" y="520"/>
                  </a:cubicBezTo>
                  <a:cubicBezTo>
                    <a:pt x="13230" y="259"/>
                    <a:pt x="13177" y="182"/>
                    <a:pt x="13096" y="182"/>
                  </a:cubicBezTo>
                  <a:cubicBezTo>
                    <a:pt x="12982" y="182"/>
                    <a:pt x="12814" y="336"/>
                    <a:pt x="12699" y="336"/>
                  </a:cubicBezTo>
                  <a:cubicBezTo>
                    <a:pt x="12683" y="336"/>
                    <a:pt x="12669" y="333"/>
                    <a:pt x="12656" y="327"/>
                  </a:cubicBezTo>
                  <a:cubicBezTo>
                    <a:pt x="12635" y="317"/>
                    <a:pt x="12613" y="314"/>
                    <a:pt x="12589" y="314"/>
                  </a:cubicBezTo>
                  <a:cubicBezTo>
                    <a:pt x="12520" y="314"/>
                    <a:pt x="12443" y="346"/>
                    <a:pt x="12374" y="346"/>
                  </a:cubicBezTo>
                  <a:cubicBezTo>
                    <a:pt x="12332" y="346"/>
                    <a:pt x="12293" y="333"/>
                    <a:pt x="12260" y="294"/>
                  </a:cubicBezTo>
                  <a:cubicBezTo>
                    <a:pt x="12067" y="62"/>
                    <a:pt x="11831" y="1"/>
                    <a:pt x="115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1" name="Google Shape;841;p30"/>
            <p:cNvSpPr>
              <a:spLocks/>
            </p:cNvSpPr>
            <p:nvPr/>
          </p:nvSpPr>
          <p:spPr bwMode="auto">
            <a:xfrm>
              <a:off x="891275" y="1804500"/>
              <a:ext cx="301825" cy="354375"/>
            </a:xfrm>
            <a:custGeom>
              <a:avLst/>
              <a:gdLst>
                <a:gd name="T0" fmla="*/ 2147483646 w 12073"/>
                <a:gd name="T1" fmla="*/ 651171875 h 14175"/>
                <a:gd name="T2" fmla="*/ 2147483646 w 12073"/>
                <a:gd name="T3" fmla="*/ 715234375 h 14175"/>
                <a:gd name="T4" fmla="*/ 2147483646 w 12073"/>
                <a:gd name="T5" fmla="*/ 730468750 h 14175"/>
                <a:gd name="T6" fmla="*/ 2147483646 w 12073"/>
                <a:gd name="T7" fmla="*/ 723828125 h 14175"/>
                <a:gd name="T8" fmla="*/ 2147483646 w 12073"/>
                <a:gd name="T9" fmla="*/ 716015625 h 14175"/>
                <a:gd name="T10" fmla="*/ 2147483646 w 12073"/>
                <a:gd name="T11" fmla="*/ 857421875 h 14175"/>
                <a:gd name="T12" fmla="*/ 2147483646 w 12073"/>
                <a:gd name="T13" fmla="*/ 1230859375 h 14175"/>
                <a:gd name="T14" fmla="*/ 2147483646 w 12073"/>
                <a:gd name="T15" fmla="*/ 1716015625 h 14175"/>
                <a:gd name="T16" fmla="*/ 2147483646 w 12073"/>
                <a:gd name="T17" fmla="*/ 1790234375 h 14175"/>
                <a:gd name="T18" fmla="*/ 2147483646 w 12073"/>
                <a:gd name="T19" fmla="*/ 2147483646 h 14175"/>
                <a:gd name="T20" fmla="*/ 2147483646 w 12073"/>
                <a:gd name="T21" fmla="*/ 2147483646 h 14175"/>
                <a:gd name="T22" fmla="*/ 2147483646 w 12073"/>
                <a:gd name="T23" fmla="*/ 2147483646 h 14175"/>
                <a:gd name="T24" fmla="*/ 2147483646 w 12073"/>
                <a:gd name="T25" fmla="*/ 2147483646 h 14175"/>
                <a:gd name="T26" fmla="*/ 1946093750 w 12073"/>
                <a:gd name="T27" fmla="*/ 2147483646 h 14175"/>
                <a:gd name="T28" fmla="*/ 1583203125 w 12073"/>
                <a:gd name="T29" fmla="*/ 2147483646 h 14175"/>
                <a:gd name="T30" fmla="*/ 1581250000 w 12073"/>
                <a:gd name="T31" fmla="*/ 1827734375 h 14175"/>
                <a:gd name="T32" fmla="*/ 1687109375 w 12073"/>
                <a:gd name="T33" fmla="*/ 1439843750 h 14175"/>
                <a:gd name="T34" fmla="*/ 2147483646 w 12073"/>
                <a:gd name="T35" fmla="*/ 740234375 h 14175"/>
                <a:gd name="T36" fmla="*/ 2147483646 w 12073"/>
                <a:gd name="T37" fmla="*/ 651171875 h 14175"/>
                <a:gd name="T38" fmla="*/ 2147483646 w 12073"/>
                <a:gd name="T39" fmla="*/ 0 h 14175"/>
                <a:gd name="T40" fmla="*/ 2147483646 w 12073"/>
                <a:gd name="T41" fmla="*/ 10156250 h 14175"/>
                <a:gd name="T42" fmla="*/ 1518750000 w 12073"/>
                <a:gd name="T43" fmla="*/ 667968750 h 14175"/>
                <a:gd name="T44" fmla="*/ 992187500 w 12073"/>
                <a:gd name="T45" fmla="*/ 2066796875 h 14175"/>
                <a:gd name="T46" fmla="*/ 1250000000 w 12073"/>
                <a:gd name="T47" fmla="*/ 2147483646 h 14175"/>
                <a:gd name="T48" fmla="*/ 1166015625 w 12073"/>
                <a:gd name="T49" fmla="*/ 2147483646 h 14175"/>
                <a:gd name="T50" fmla="*/ 820312500 w 12073"/>
                <a:gd name="T51" fmla="*/ 2147483646 h 14175"/>
                <a:gd name="T52" fmla="*/ 248437500 w 12073"/>
                <a:gd name="T53" fmla="*/ 2147483646 h 14175"/>
                <a:gd name="T54" fmla="*/ 87500000 w 12073"/>
                <a:gd name="T55" fmla="*/ 2147483646 h 14175"/>
                <a:gd name="T56" fmla="*/ 130078125 w 12073"/>
                <a:gd name="T57" fmla="*/ 2147483646 h 14175"/>
                <a:gd name="T58" fmla="*/ 300390625 w 12073"/>
                <a:gd name="T59" fmla="*/ 2147483646 h 14175"/>
                <a:gd name="T60" fmla="*/ 503515625 w 12073"/>
                <a:gd name="T61" fmla="*/ 2147483646 h 14175"/>
                <a:gd name="T62" fmla="*/ 1040234375 w 12073"/>
                <a:gd name="T63" fmla="*/ 2147483646 h 14175"/>
                <a:gd name="T64" fmla="*/ 1776953125 w 12073"/>
                <a:gd name="T65" fmla="*/ 2147483646 h 14175"/>
                <a:gd name="T66" fmla="*/ 1902343750 w 12073"/>
                <a:gd name="T67" fmla="*/ 2147483646 h 14175"/>
                <a:gd name="T68" fmla="*/ 2080078125 w 12073"/>
                <a:gd name="T69" fmla="*/ 2147483646 h 14175"/>
                <a:gd name="T70" fmla="*/ 2134375000 w 12073"/>
                <a:gd name="T71" fmla="*/ 2147483646 h 14175"/>
                <a:gd name="T72" fmla="*/ 2147483646 w 12073"/>
                <a:gd name="T73" fmla="*/ 2147483646 h 14175"/>
                <a:gd name="T74" fmla="*/ 2147483646 w 12073"/>
                <a:gd name="T75" fmla="*/ 2147483646 h 14175"/>
                <a:gd name="T76" fmla="*/ 2147483646 w 12073"/>
                <a:gd name="T77" fmla="*/ 2147483646 h 14175"/>
                <a:gd name="T78" fmla="*/ 2147483646 w 12073"/>
                <a:gd name="T79" fmla="*/ 2147483646 h 14175"/>
                <a:gd name="T80" fmla="*/ 2147483646 w 12073"/>
                <a:gd name="T81" fmla="*/ 2147483646 h 14175"/>
                <a:gd name="T82" fmla="*/ 2147483646 w 12073"/>
                <a:gd name="T83" fmla="*/ 2147483646 h 14175"/>
                <a:gd name="T84" fmla="*/ 2147483646 w 12073"/>
                <a:gd name="T85" fmla="*/ 2147483646 h 14175"/>
                <a:gd name="T86" fmla="*/ 2147483646 w 12073"/>
                <a:gd name="T87" fmla="*/ 2000781250 h 14175"/>
                <a:gd name="T88" fmla="*/ 2147483646 w 12073"/>
                <a:gd name="T89" fmla="*/ 1702343750 h 14175"/>
                <a:gd name="T90" fmla="*/ 2147483646 w 12073"/>
                <a:gd name="T91" fmla="*/ 1197656250 h 14175"/>
                <a:gd name="T92" fmla="*/ 2147483646 w 12073"/>
                <a:gd name="T93" fmla="*/ 622265625 h 14175"/>
                <a:gd name="T94" fmla="*/ 2147483646 w 12073"/>
                <a:gd name="T95" fmla="*/ 21093750 h 14175"/>
                <a:gd name="T96" fmla="*/ 2147483646 w 12073"/>
                <a:gd name="T97" fmla="*/ 21093750 h 14175"/>
                <a:gd name="T98" fmla="*/ 2147483646 w 12073"/>
                <a:gd name="T99" fmla="*/ 0 h 141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073" h="14175" extrusionOk="0">
                  <a:moveTo>
                    <a:pt x="7222" y="1667"/>
                  </a:moveTo>
                  <a:cubicBezTo>
                    <a:pt x="7374" y="1667"/>
                    <a:pt x="7528" y="1712"/>
                    <a:pt x="7691" y="1831"/>
                  </a:cubicBezTo>
                  <a:cubicBezTo>
                    <a:pt x="7728" y="1859"/>
                    <a:pt x="7787" y="1870"/>
                    <a:pt x="7847" y="1870"/>
                  </a:cubicBezTo>
                  <a:cubicBezTo>
                    <a:pt x="7894" y="1870"/>
                    <a:pt x="7943" y="1863"/>
                    <a:pt x="7984" y="1853"/>
                  </a:cubicBezTo>
                  <a:cubicBezTo>
                    <a:pt x="8041" y="1839"/>
                    <a:pt x="8096" y="1833"/>
                    <a:pt x="8148" y="1833"/>
                  </a:cubicBezTo>
                  <a:cubicBezTo>
                    <a:pt x="8495" y="1833"/>
                    <a:pt x="8749" y="2098"/>
                    <a:pt x="9059" y="2195"/>
                  </a:cubicBezTo>
                  <a:cubicBezTo>
                    <a:pt x="9572" y="2355"/>
                    <a:pt x="9839" y="2734"/>
                    <a:pt x="10061" y="3151"/>
                  </a:cubicBezTo>
                  <a:cubicBezTo>
                    <a:pt x="10272" y="3547"/>
                    <a:pt x="10418" y="3977"/>
                    <a:pt x="10588" y="4393"/>
                  </a:cubicBezTo>
                  <a:cubicBezTo>
                    <a:pt x="10602" y="4428"/>
                    <a:pt x="10588" y="4473"/>
                    <a:pt x="10584" y="4583"/>
                  </a:cubicBezTo>
                  <a:cubicBezTo>
                    <a:pt x="10447" y="4975"/>
                    <a:pt x="10530" y="5453"/>
                    <a:pt x="10481" y="5920"/>
                  </a:cubicBezTo>
                  <a:cubicBezTo>
                    <a:pt x="10412" y="6589"/>
                    <a:pt x="9950" y="7045"/>
                    <a:pt x="9462" y="7424"/>
                  </a:cubicBezTo>
                  <a:cubicBezTo>
                    <a:pt x="9074" y="7725"/>
                    <a:pt x="8700" y="8027"/>
                    <a:pt x="8192" y="8215"/>
                  </a:cubicBezTo>
                  <a:cubicBezTo>
                    <a:pt x="7631" y="8423"/>
                    <a:pt x="7079" y="8555"/>
                    <a:pt x="6574" y="8555"/>
                  </a:cubicBezTo>
                  <a:cubicBezTo>
                    <a:pt x="5942" y="8555"/>
                    <a:pt x="5385" y="8348"/>
                    <a:pt x="4982" y="7824"/>
                  </a:cubicBezTo>
                  <a:cubicBezTo>
                    <a:pt x="4527" y="7229"/>
                    <a:pt x="3922" y="6655"/>
                    <a:pt x="4053" y="5759"/>
                  </a:cubicBezTo>
                  <a:cubicBezTo>
                    <a:pt x="4104" y="5407"/>
                    <a:pt x="4041" y="5039"/>
                    <a:pt x="4048" y="4679"/>
                  </a:cubicBezTo>
                  <a:cubicBezTo>
                    <a:pt x="4055" y="4329"/>
                    <a:pt x="4113" y="3992"/>
                    <a:pt x="4319" y="3686"/>
                  </a:cubicBezTo>
                  <a:cubicBezTo>
                    <a:pt x="4864" y="2883"/>
                    <a:pt x="5548" y="2261"/>
                    <a:pt x="6465" y="1895"/>
                  </a:cubicBezTo>
                  <a:cubicBezTo>
                    <a:pt x="6724" y="1791"/>
                    <a:pt x="6969" y="1667"/>
                    <a:pt x="7222" y="1667"/>
                  </a:cubicBezTo>
                  <a:close/>
                  <a:moveTo>
                    <a:pt x="7048" y="0"/>
                  </a:moveTo>
                  <a:cubicBezTo>
                    <a:pt x="7009" y="0"/>
                    <a:pt x="6968" y="19"/>
                    <a:pt x="6926" y="26"/>
                  </a:cubicBezTo>
                  <a:cubicBezTo>
                    <a:pt x="5716" y="233"/>
                    <a:pt x="4694" y="893"/>
                    <a:pt x="3888" y="1710"/>
                  </a:cubicBezTo>
                  <a:cubicBezTo>
                    <a:pt x="2962" y="2648"/>
                    <a:pt x="2410" y="3844"/>
                    <a:pt x="2540" y="5291"/>
                  </a:cubicBezTo>
                  <a:cubicBezTo>
                    <a:pt x="2614" y="6136"/>
                    <a:pt x="2839" y="6959"/>
                    <a:pt x="3200" y="7726"/>
                  </a:cubicBezTo>
                  <a:cubicBezTo>
                    <a:pt x="3539" y="8445"/>
                    <a:pt x="3545" y="8627"/>
                    <a:pt x="2985" y="9236"/>
                  </a:cubicBezTo>
                  <a:cubicBezTo>
                    <a:pt x="2683" y="9563"/>
                    <a:pt x="2344" y="9890"/>
                    <a:pt x="2100" y="10252"/>
                  </a:cubicBezTo>
                  <a:cubicBezTo>
                    <a:pt x="1622" y="10959"/>
                    <a:pt x="1033" y="11589"/>
                    <a:pt x="636" y="12358"/>
                  </a:cubicBezTo>
                  <a:cubicBezTo>
                    <a:pt x="454" y="12712"/>
                    <a:pt x="75" y="12951"/>
                    <a:pt x="224" y="13451"/>
                  </a:cubicBezTo>
                  <a:cubicBezTo>
                    <a:pt x="280" y="13641"/>
                    <a:pt x="1" y="13910"/>
                    <a:pt x="333" y="14068"/>
                  </a:cubicBezTo>
                  <a:cubicBezTo>
                    <a:pt x="478" y="14136"/>
                    <a:pt x="626" y="14174"/>
                    <a:pt x="769" y="14174"/>
                  </a:cubicBezTo>
                  <a:cubicBezTo>
                    <a:pt x="957" y="14174"/>
                    <a:pt x="1136" y="14109"/>
                    <a:pt x="1289" y="13963"/>
                  </a:cubicBezTo>
                  <a:cubicBezTo>
                    <a:pt x="1771" y="13503"/>
                    <a:pt x="2299" y="13057"/>
                    <a:pt x="2663" y="12508"/>
                  </a:cubicBezTo>
                  <a:cubicBezTo>
                    <a:pt x="3255" y="11613"/>
                    <a:pt x="3970" y="10811"/>
                    <a:pt x="4549" y="9908"/>
                  </a:cubicBezTo>
                  <a:cubicBezTo>
                    <a:pt x="4637" y="9770"/>
                    <a:pt x="4749" y="9732"/>
                    <a:pt x="4870" y="9732"/>
                  </a:cubicBezTo>
                  <a:cubicBezTo>
                    <a:pt x="5016" y="9732"/>
                    <a:pt x="5176" y="9788"/>
                    <a:pt x="5325" y="9788"/>
                  </a:cubicBezTo>
                  <a:cubicBezTo>
                    <a:pt x="5373" y="9788"/>
                    <a:pt x="5420" y="9782"/>
                    <a:pt x="5464" y="9767"/>
                  </a:cubicBezTo>
                  <a:cubicBezTo>
                    <a:pt x="5578" y="10112"/>
                    <a:pt x="5767" y="10198"/>
                    <a:pt x="5983" y="10198"/>
                  </a:cubicBezTo>
                  <a:cubicBezTo>
                    <a:pt x="6196" y="10198"/>
                    <a:pt x="6434" y="10114"/>
                    <a:pt x="6649" y="10114"/>
                  </a:cubicBezTo>
                  <a:cubicBezTo>
                    <a:pt x="6713" y="10114"/>
                    <a:pt x="6776" y="10122"/>
                    <a:pt x="6835" y="10142"/>
                  </a:cubicBezTo>
                  <a:cubicBezTo>
                    <a:pt x="6955" y="10181"/>
                    <a:pt x="7126" y="10213"/>
                    <a:pt x="7289" y="10213"/>
                  </a:cubicBezTo>
                  <a:cubicBezTo>
                    <a:pt x="7407" y="10213"/>
                    <a:pt x="7522" y="10197"/>
                    <a:pt x="7610" y="10155"/>
                  </a:cubicBezTo>
                  <a:cubicBezTo>
                    <a:pt x="8242" y="9862"/>
                    <a:pt x="8954" y="9858"/>
                    <a:pt x="9513" y="9231"/>
                  </a:cubicBezTo>
                  <a:cubicBezTo>
                    <a:pt x="10054" y="8622"/>
                    <a:pt x="10807" y="8239"/>
                    <a:pt x="11259" y="7456"/>
                  </a:cubicBezTo>
                  <a:cubicBezTo>
                    <a:pt x="11690" y="6709"/>
                    <a:pt x="11748" y="5897"/>
                    <a:pt x="11988" y="5122"/>
                  </a:cubicBezTo>
                  <a:cubicBezTo>
                    <a:pt x="12052" y="4917"/>
                    <a:pt x="12073" y="4517"/>
                    <a:pt x="11988" y="4358"/>
                  </a:cubicBezTo>
                  <a:cubicBezTo>
                    <a:pt x="11767" y="3946"/>
                    <a:pt x="11748" y="3477"/>
                    <a:pt x="11623" y="3066"/>
                  </a:cubicBezTo>
                  <a:cubicBezTo>
                    <a:pt x="11438" y="2448"/>
                    <a:pt x="11137" y="1979"/>
                    <a:pt x="10697" y="1593"/>
                  </a:cubicBezTo>
                  <a:cubicBezTo>
                    <a:pt x="9696" y="714"/>
                    <a:pt x="8579" y="54"/>
                    <a:pt x="7188" y="54"/>
                  </a:cubicBezTo>
                  <a:cubicBezTo>
                    <a:pt x="7172" y="54"/>
                    <a:pt x="7155" y="54"/>
                    <a:pt x="7139" y="54"/>
                  </a:cubicBezTo>
                  <a:cubicBezTo>
                    <a:pt x="7111" y="13"/>
                    <a:pt x="7081" y="0"/>
                    <a:pt x="70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2" name="Google Shape;842;p30"/>
            <p:cNvSpPr>
              <a:spLocks/>
            </p:cNvSpPr>
            <p:nvPr/>
          </p:nvSpPr>
          <p:spPr bwMode="auto">
            <a:xfrm>
              <a:off x="1022225" y="2111375"/>
              <a:ext cx="39050" cy="100950"/>
            </a:xfrm>
            <a:custGeom>
              <a:avLst/>
              <a:gdLst>
                <a:gd name="T0" fmla="*/ 260156250 w 1562"/>
                <a:gd name="T1" fmla="*/ 390625 h 4038"/>
                <a:gd name="T2" fmla="*/ 244921875 w 1562"/>
                <a:gd name="T3" fmla="*/ 390625 h 4038"/>
                <a:gd name="T4" fmla="*/ 7421875 w 1562"/>
                <a:gd name="T5" fmla="*/ 187890625 h 4038"/>
                <a:gd name="T6" fmla="*/ 100390625 w 1562"/>
                <a:gd name="T7" fmla="*/ 1428906250 h 4038"/>
                <a:gd name="T8" fmla="*/ 180078125 w 1562"/>
                <a:gd name="T9" fmla="*/ 1575781250 h 4038"/>
                <a:gd name="T10" fmla="*/ 201562500 w 1562"/>
                <a:gd name="T11" fmla="*/ 1577343750 h 4038"/>
                <a:gd name="T12" fmla="*/ 338281250 w 1562"/>
                <a:gd name="T13" fmla="*/ 1498046875 h 4038"/>
                <a:gd name="T14" fmla="*/ 516406250 w 1562"/>
                <a:gd name="T15" fmla="*/ 966406250 h 4038"/>
                <a:gd name="T16" fmla="*/ 498437500 w 1562"/>
                <a:gd name="T17" fmla="*/ 224609375 h 4038"/>
                <a:gd name="T18" fmla="*/ 260156250 w 1562"/>
                <a:gd name="T19" fmla="*/ 390625 h 40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2" h="4038" extrusionOk="0">
                  <a:moveTo>
                    <a:pt x="666" y="1"/>
                  </a:moveTo>
                  <a:cubicBezTo>
                    <a:pt x="654" y="1"/>
                    <a:pt x="640" y="1"/>
                    <a:pt x="627" y="1"/>
                  </a:cubicBezTo>
                  <a:cubicBezTo>
                    <a:pt x="257" y="15"/>
                    <a:pt x="1" y="132"/>
                    <a:pt x="19" y="481"/>
                  </a:cubicBezTo>
                  <a:cubicBezTo>
                    <a:pt x="74" y="1541"/>
                    <a:pt x="46" y="2609"/>
                    <a:pt x="257" y="3658"/>
                  </a:cubicBezTo>
                  <a:cubicBezTo>
                    <a:pt x="288" y="3809"/>
                    <a:pt x="248" y="4010"/>
                    <a:pt x="461" y="4034"/>
                  </a:cubicBezTo>
                  <a:cubicBezTo>
                    <a:pt x="479" y="4036"/>
                    <a:pt x="498" y="4038"/>
                    <a:pt x="516" y="4038"/>
                  </a:cubicBezTo>
                  <a:cubicBezTo>
                    <a:pt x="659" y="4038"/>
                    <a:pt x="794" y="3962"/>
                    <a:pt x="866" y="3835"/>
                  </a:cubicBezTo>
                  <a:cubicBezTo>
                    <a:pt x="1127" y="3406"/>
                    <a:pt x="1561" y="3039"/>
                    <a:pt x="1322" y="2474"/>
                  </a:cubicBezTo>
                  <a:cubicBezTo>
                    <a:pt x="1309" y="1822"/>
                    <a:pt x="1322" y="1197"/>
                    <a:pt x="1276" y="575"/>
                  </a:cubicBezTo>
                  <a:cubicBezTo>
                    <a:pt x="1249" y="23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3" name="Google Shape;843;p30"/>
            <p:cNvSpPr>
              <a:spLocks/>
            </p:cNvSpPr>
            <p:nvPr/>
          </p:nvSpPr>
          <p:spPr bwMode="auto">
            <a:xfrm>
              <a:off x="1076725" y="2110650"/>
              <a:ext cx="49475" cy="77275"/>
            </a:xfrm>
            <a:custGeom>
              <a:avLst/>
              <a:gdLst>
                <a:gd name="T0" fmla="*/ 286718750 w 1979"/>
                <a:gd name="T1" fmla="*/ 390625 h 3091"/>
                <a:gd name="T2" fmla="*/ 231640625 w 1979"/>
                <a:gd name="T3" fmla="*/ 6640625 h 3091"/>
                <a:gd name="T4" fmla="*/ 0 w 1979"/>
                <a:gd name="T5" fmla="*/ 319140625 h 3091"/>
                <a:gd name="T6" fmla="*/ 263671875 w 1979"/>
                <a:gd name="T7" fmla="*/ 1076953125 h 3091"/>
                <a:gd name="T8" fmla="*/ 521875000 w 1979"/>
                <a:gd name="T9" fmla="*/ 1207421875 h 3091"/>
                <a:gd name="T10" fmla="*/ 630468750 w 1979"/>
                <a:gd name="T11" fmla="*/ 1192187500 h 3091"/>
                <a:gd name="T12" fmla="*/ 680078125 w 1979"/>
                <a:gd name="T13" fmla="*/ 924609375 h 3091"/>
                <a:gd name="T14" fmla="*/ 484375000 w 1979"/>
                <a:gd name="T15" fmla="*/ 210156250 h 3091"/>
                <a:gd name="T16" fmla="*/ 286718750 w 1979"/>
                <a:gd name="T17" fmla="*/ 390625 h 30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79" h="3091" extrusionOk="0">
                  <a:moveTo>
                    <a:pt x="734" y="1"/>
                  </a:moveTo>
                  <a:cubicBezTo>
                    <a:pt x="691" y="1"/>
                    <a:pt x="644" y="6"/>
                    <a:pt x="593" y="17"/>
                  </a:cubicBezTo>
                  <a:cubicBezTo>
                    <a:pt x="209" y="101"/>
                    <a:pt x="76" y="404"/>
                    <a:pt x="0" y="817"/>
                  </a:cubicBezTo>
                  <a:cubicBezTo>
                    <a:pt x="275" y="1408"/>
                    <a:pt x="388" y="2120"/>
                    <a:pt x="675" y="2757"/>
                  </a:cubicBezTo>
                  <a:cubicBezTo>
                    <a:pt x="775" y="2981"/>
                    <a:pt x="1058" y="3091"/>
                    <a:pt x="1336" y="3091"/>
                  </a:cubicBezTo>
                  <a:cubicBezTo>
                    <a:pt x="1432" y="3091"/>
                    <a:pt x="1527" y="3078"/>
                    <a:pt x="1614" y="3052"/>
                  </a:cubicBezTo>
                  <a:cubicBezTo>
                    <a:pt x="1979" y="2943"/>
                    <a:pt x="1824" y="2639"/>
                    <a:pt x="1741" y="2367"/>
                  </a:cubicBezTo>
                  <a:cubicBezTo>
                    <a:pt x="1555" y="1763"/>
                    <a:pt x="1416" y="1145"/>
                    <a:pt x="1240" y="538"/>
                  </a:cubicBezTo>
                  <a:cubicBezTo>
                    <a:pt x="1161" y="265"/>
                    <a:pt x="1043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94" name="Google Shape;844;p30"/>
            <p:cNvSpPr>
              <a:spLocks/>
            </p:cNvSpPr>
            <p:nvPr/>
          </p:nvSpPr>
          <p:spPr bwMode="auto">
            <a:xfrm>
              <a:off x="1115750" y="2082125"/>
              <a:ext cx="66875" cy="56575"/>
            </a:xfrm>
            <a:custGeom>
              <a:avLst/>
              <a:gdLst>
                <a:gd name="T0" fmla="*/ 262500000 w 2675"/>
                <a:gd name="T1" fmla="*/ 390625 h 2263"/>
                <a:gd name="T2" fmla="*/ 50781250 w 2675"/>
                <a:gd name="T3" fmla="*/ 272656250 h 2263"/>
                <a:gd name="T4" fmla="*/ 77343750 w 2675"/>
                <a:gd name="T5" fmla="*/ 400390625 h 2263"/>
                <a:gd name="T6" fmla="*/ 743750000 w 2675"/>
                <a:gd name="T7" fmla="*/ 838281250 h 2263"/>
                <a:gd name="T8" fmla="*/ 878515625 w 2675"/>
                <a:gd name="T9" fmla="*/ 883984375 h 2263"/>
                <a:gd name="T10" fmla="*/ 939453125 w 2675"/>
                <a:gd name="T11" fmla="*/ 839062500 h 2263"/>
                <a:gd name="T12" fmla="*/ 941796875 w 2675"/>
                <a:gd name="T13" fmla="*/ 567187500 h 2263"/>
                <a:gd name="T14" fmla="*/ 520703125 w 2675"/>
                <a:gd name="T15" fmla="*/ 162890625 h 2263"/>
                <a:gd name="T16" fmla="*/ 309375000 w 2675"/>
                <a:gd name="T17" fmla="*/ 4687500 h 2263"/>
                <a:gd name="T18" fmla="*/ 262500000 w 2675"/>
                <a:gd name="T19" fmla="*/ 390625 h 22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75" h="2263" extrusionOk="0">
                  <a:moveTo>
                    <a:pt x="672" y="1"/>
                  </a:moveTo>
                  <a:cubicBezTo>
                    <a:pt x="245" y="1"/>
                    <a:pt x="385" y="529"/>
                    <a:pt x="130" y="698"/>
                  </a:cubicBezTo>
                  <a:cubicBezTo>
                    <a:pt x="0" y="784"/>
                    <a:pt x="116" y="980"/>
                    <a:pt x="198" y="1025"/>
                  </a:cubicBezTo>
                  <a:cubicBezTo>
                    <a:pt x="798" y="1351"/>
                    <a:pt x="1118" y="2098"/>
                    <a:pt x="1904" y="2146"/>
                  </a:cubicBezTo>
                  <a:cubicBezTo>
                    <a:pt x="2017" y="2153"/>
                    <a:pt x="2139" y="2263"/>
                    <a:pt x="2249" y="2263"/>
                  </a:cubicBezTo>
                  <a:cubicBezTo>
                    <a:pt x="2305" y="2263"/>
                    <a:pt x="2358" y="2234"/>
                    <a:pt x="2405" y="2148"/>
                  </a:cubicBezTo>
                  <a:cubicBezTo>
                    <a:pt x="2517" y="1940"/>
                    <a:pt x="2675" y="1710"/>
                    <a:pt x="2411" y="1452"/>
                  </a:cubicBezTo>
                  <a:cubicBezTo>
                    <a:pt x="2054" y="1104"/>
                    <a:pt x="1776" y="682"/>
                    <a:pt x="1333" y="417"/>
                  </a:cubicBezTo>
                  <a:cubicBezTo>
                    <a:pt x="1135" y="299"/>
                    <a:pt x="1036" y="39"/>
                    <a:pt x="792" y="12"/>
                  </a:cubicBezTo>
                  <a:cubicBezTo>
                    <a:pt x="747" y="5"/>
                    <a:pt x="708" y="1"/>
                    <a:pt x="6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274763" y="2474913"/>
            <a:ext cx="63896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50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Hoạt động nhóm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CEE928-8388-485F-AD20-417FD000A387}"/>
              </a:ext>
            </a:extLst>
          </p:cNvPr>
          <p:cNvSpPr txBox="1"/>
          <p:nvPr/>
        </p:nvSpPr>
        <p:spPr>
          <a:xfrm>
            <a:off x="3006725" y="5078413"/>
            <a:ext cx="39639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63613" y="3208338"/>
            <a:ext cx="73644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9438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hành: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 quả nặng vào lò xo, thả rơi viên phấn.</a:t>
            </a: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bảng kết quả.</a:t>
            </a:r>
          </a:p>
        </p:txBody>
      </p:sp>
      <p:pic>
        <p:nvPicPr>
          <p:cNvPr id="2" name="3 phut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5827713"/>
            <a:ext cx="170338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1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F031D3-B1B2-40F1-BDAC-71BE2E65615F}"/>
              </a:ext>
            </a:extLst>
          </p:cNvPr>
          <p:cNvGraphicFramePr>
            <a:graphicFrameLocks noGrp="1"/>
          </p:cNvGraphicFramePr>
          <p:nvPr/>
        </p:nvGraphicFramePr>
        <p:xfrm>
          <a:off x="0" y="533400"/>
          <a:ext cx="9144000" cy="6078538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TN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Hiện tượng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Các lực tác dụng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Các yếu tố của lực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134">
                <a:tc rowSpan="4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1. Treo quả nặng vào lò xo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132">
                <a:tc rowSpan="2"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2. Thả rơi viên phấn</a:t>
                      </a: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Calibri" charset="0"/>
                        <a:cs typeface="Times New Roman" charset="0"/>
                      </a:endParaRPr>
                    </a:p>
                  </a:txBody>
                  <a:tcPr marL="36035" marR="36035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Phương: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82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Calibri" charset="0"/>
                          <a:cs typeface="Times New Roman" charset="0"/>
                        </a:rPr>
                        <a:t>Chiều:</a:t>
                      </a:r>
                    </a:p>
                  </a:txBody>
                  <a:tcPr marL="36035" marR="36035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19400" y="0"/>
            <a:ext cx="4267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KẾT QUẢ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81451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Lò xo bị biến dạng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35004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-Vật nặng đứng yên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18288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kéo của lò xo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3513138"/>
            <a:ext cx="25146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của Trái Đất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0" y="15240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25146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dưới lên trên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3429000"/>
            <a:ext cx="1905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4343400"/>
            <a:ext cx="2743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95400" y="4953000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-Viên phấn vừa biến đổi chuyển động, vừa biến dạng.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10000" y="5257800"/>
            <a:ext cx="25146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của Trái Đất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81800" y="5181600"/>
            <a:ext cx="19050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đứng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07150" y="6096000"/>
            <a:ext cx="288925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 dưới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>
            <a:extLst>
              <a:ext uri="{FF2B5EF4-FFF2-40B4-BE49-F238E27FC236}">
                <a16:creationId xmlns:a16="http://schemas.microsoft.com/office/drawing/2014/main" id="{ECAC0EE4-4833-4512-A63D-D179CB3E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873125"/>
            <a:ext cx="304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600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i="1" u="sng" dirty="0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u="sng" dirty="0" err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altLang="en-US" sz="3600" b="1" i="1" dirty="0">
              <a:solidFill>
                <a:srgbClr val="17375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1CC0F84D-958D-4379-80B9-977D913E7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352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7429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69A3B2D-EA48-4009-A8F3-B5B360ED4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475" y="298450"/>
            <a:ext cx="8839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altLang="en-US" sz="34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345858B-5AEB-4215-83E9-EC516966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17650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4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Cấu tạo:</a:t>
            </a:r>
          </a:p>
          <a:p>
            <a:pPr eaLnBrk="1" hangingPunct="1">
              <a:spcBef>
                <a:spcPct val="50000"/>
              </a:spcBef>
              <a:buFontTx/>
              <a:buAutoNum type="alphaLcPeriod"/>
              <a:defRPr/>
            </a:pPr>
            <a:r>
              <a:rPr lang="en-US" altLang="en-US" sz="2400" b="1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Tác dụng: dùng để xác định phương thẳng đứng.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52500"/>
            <a:ext cx="3681413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25750"/>
            <a:ext cx="2971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C17D583D-1CA9-4491-9EC6-5DC41BAA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3763"/>
            <a:ext cx="7391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500" b="1" i="1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500" b="1" i="1" u="sng">
                <a:solidFill>
                  <a:srgbClr val="1737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Dây dọi: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4578" name="Picture 3" descr="CORIOL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05038"/>
            <a:ext cx="2971800" cy="2652712"/>
          </a:xfrm>
          <a:solidFill>
            <a:srgbClr val="FFFF00"/>
          </a:solidFill>
        </p:spPr>
      </p:pic>
      <p:sp>
        <p:nvSpPr>
          <p:cNvPr id="24579" name="Oval 108"/>
          <p:cNvSpPr>
            <a:spLocks noChangeArrowheads="1"/>
          </p:cNvSpPr>
          <p:nvPr/>
        </p:nvSpPr>
        <p:spPr bwMode="auto">
          <a:xfrm>
            <a:off x="4572000" y="3357563"/>
            <a:ext cx="215900" cy="215900"/>
          </a:xfrm>
          <a:prstGeom prst="ellipse">
            <a:avLst/>
          </a:prstGeom>
          <a:solidFill>
            <a:srgbClr val="FFFF00"/>
          </a:solidFill>
          <a:ln w="571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-76200" y="2792413"/>
            <a:ext cx="4038600" cy="1285875"/>
            <a:chOff x="0" y="2833255"/>
            <a:chExt cx="4038600" cy="1285875"/>
          </a:xfrm>
        </p:grpSpPr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FA613E8-552D-4C63-BDF6-4EF0A5EF64D1}"/>
                </a:ext>
              </a:extLst>
            </p:cNvPr>
            <p:cNvCxnSpPr/>
            <p:nvPr/>
          </p:nvCxnSpPr>
          <p:spPr bwMode="auto">
            <a:xfrm>
              <a:off x="2590800" y="3490480"/>
              <a:ext cx="1447800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91" name="Picture 17" descr="C:\Users\DONGXINH\Desktop\themes\7687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42937" y="2190318"/>
              <a:ext cx="1285875" cy="257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079875" y="4114800"/>
            <a:ext cx="1285875" cy="2860675"/>
            <a:chOff x="4038601" y="4114800"/>
            <a:chExt cx="1285875" cy="2860257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2499CC8-8FE6-43A4-8B9C-9BEDB0E61FFF}"/>
                </a:ext>
              </a:extLst>
            </p:cNvPr>
            <p:cNvCxnSpPr/>
            <p:nvPr/>
          </p:nvCxnSpPr>
          <p:spPr bwMode="auto">
            <a:xfrm rot="16200000" flipV="1">
              <a:off x="4040282" y="4749707"/>
              <a:ext cx="1271402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9" name="Picture 20" descr="C:\Users\DONGXINH\Desktop\themes\5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038601" y="5181600"/>
              <a:ext cx="1285875" cy="1793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79850" y="-152400"/>
            <a:ext cx="1524000" cy="2971800"/>
            <a:chOff x="3886200" y="-228600"/>
            <a:chExt cx="1523999" cy="2971800"/>
          </a:xfrm>
        </p:grpSpPr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92D6904-2B64-4815-9A0C-7C42F1C41F57}"/>
                </a:ext>
              </a:extLst>
            </p:cNvPr>
            <p:cNvCxnSpPr/>
            <p:nvPr/>
          </p:nvCxnSpPr>
          <p:spPr bwMode="auto">
            <a:xfrm rot="5400000">
              <a:off x="4178299" y="2233613"/>
              <a:ext cx="1017587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7" name="Picture 83" descr="C:\Users\DONGXINH\Desktop\themes\5576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-228600"/>
              <a:ext cx="1523999" cy="20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97525" y="2673350"/>
            <a:ext cx="3455988" cy="1633538"/>
            <a:chOff x="5715000" y="2701630"/>
            <a:chExt cx="3456705" cy="163353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2F761739-900D-4C45-978D-A80D1B062810}"/>
                </a:ext>
              </a:extLst>
            </p:cNvPr>
            <p:cNvCxnSpPr/>
            <p:nvPr/>
          </p:nvCxnSpPr>
          <p:spPr bwMode="auto">
            <a:xfrm rot="10800000">
              <a:off x="5715000" y="3490617"/>
              <a:ext cx="1676748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85" name="Picture 18" descr="C:\Users\DONGXINH\Desktop\themes\89768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46164" y="2409625"/>
              <a:ext cx="1633536" cy="221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3.33333E-6 0.08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9271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0365 -0.08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7083 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660</Words>
  <Application>Microsoft Office PowerPoint</Application>
  <PresentationFormat>On-screen Show (4:3)</PresentationFormat>
  <Paragraphs>114</Paragraphs>
  <Slides>21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.VnBodoniH</vt:lpstr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DONGXINH</dc:creator>
  <cp:lastModifiedBy>Administrator</cp:lastModifiedBy>
  <cp:revision>93</cp:revision>
  <dcterms:created xsi:type="dcterms:W3CDTF">2012-10-01T02:14:12Z</dcterms:created>
  <dcterms:modified xsi:type="dcterms:W3CDTF">2023-08-17T14:12:11Z</dcterms:modified>
</cp:coreProperties>
</file>