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3" r:id="rId3"/>
    <p:sldId id="260" r:id="rId4"/>
    <p:sldId id="288" r:id="rId5"/>
    <p:sldId id="262" r:id="rId6"/>
    <p:sldId id="275" r:id="rId7"/>
    <p:sldId id="276" r:id="rId8"/>
    <p:sldId id="265" r:id="rId9"/>
    <p:sldId id="290" r:id="rId10"/>
    <p:sldId id="268" r:id="rId11"/>
    <p:sldId id="270" r:id="rId12"/>
    <p:sldId id="281" r:id="rId13"/>
    <p:sldId id="282" r:id="rId14"/>
    <p:sldId id="283" r:id="rId15"/>
    <p:sldId id="272" r:id="rId16"/>
    <p:sldId id="284" r:id="rId17"/>
    <p:sldId id="285" r:id="rId18"/>
    <p:sldId id="291" r:id="rId19"/>
    <p:sldId id="271" r:id="rId20"/>
    <p:sldId id="286" r:id="rId21"/>
    <p:sldId id="287" r:id="rId22"/>
    <p:sldId id="279" r:id="rId23"/>
    <p:sldId id="280" r:id="rId24"/>
    <p:sldId id="292" r:id="rId25"/>
    <p:sldId id="29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g Huong" initials="GH" lastIdx="3" clrIdx="0">
    <p:extLst>
      <p:ext uri="{19B8F6BF-5375-455C-9EA6-DF929625EA0E}">
        <p15:presenceInfo xmlns:p15="http://schemas.microsoft.com/office/powerpoint/2012/main" userId="e71af33a4243d3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>
      <p:cViewPr varScale="1">
        <p:scale>
          <a:sx n="85" d="100"/>
          <a:sy n="85" d="100"/>
        </p:scale>
        <p:origin x="140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22:22.406" idx="3">
    <p:pos x="10" y="10"/>
    <p:text>Trong video nên để mỗi slide là một vật thể. Có nên chăng để thời gian mỗi slide dài hơn để HS có thời gian để thảo luận.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7:48.446" idx="1">
    <p:pos x="10" y="10"/>
    <p:text>Nên để slide 4 trước slide 3 để HS hiểu hơn nhiệm vụ của nhóm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5DDE6-5AA1-48E0-A1F7-2D98F6A5BAE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210C8-0344-4C56-88B5-C59740AA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2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7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4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3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6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comments" Target="../comments/commen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1401" y="221766"/>
            <a:ext cx="1018536" cy="835140"/>
            <a:chOff x="0" y="0"/>
            <a:chExt cx="488950" cy="349250"/>
          </a:xfrm>
        </p:grpSpPr>
        <p:sp>
          <p:nvSpPr>
            <p:cNvPr id="6" name="5-Point Star 5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5-Point Star 6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5-Point Star 7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253927" y="1905000"/>
            <a:ext cx="86361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IV: HỖN HỢP – TÁCH CHẤT </a:t>
            </a:r>
          </a:p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RA KHỎI HỖN HỢP</a:t>
            </a:r>
          </a:p>
          <a:p>
            <a:pPr algn="ctr"/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16: HỖN HỢP CÁC CHẤT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344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60" y="20782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2988347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Down Arrow 5"/>
          <p:cNvSpPr/>
          <p:nvPr/>
        </p:nvSpPr>
        <p:spPr>
          <a:xfrm>
            <a:off x="7147560" y="3470794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4403973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086600" y="4916592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24600" y="5948294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20" y="-66271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2400" y="2909914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6585" y="2988038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4366260" y="3489573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57600" y="4419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271587" y="3371579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1487" y="4311226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1487" y="297359"/>
            <a:ext cx="41809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II. DUNG DỊCH</a:t>
            </a:r>
          </a:p>
        </p:txBody>
      </p:sp>
    </p:spTree>
    <p:extLst>
      <p:ext uri="{BB962C8B-B14F-4D97-AF65-F5344CB8AC3E}">
        <p14:creationId xmlns:p14="http://schemas.microsoft.com/office/powerpoint/2010/main" val="8057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2" grpId="0"/>
      <p:bldP spid="13" grpId="0"/>
      <p:bldP spid="14" grpId="0" animBg="1"/>
      <p:bldP spid="16" grpId="0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1" y="1079212"/>
            <a:ext cx="7619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DBA7CC3-0784-41D1-AA9D-37B42D283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380748"/>
              </p:ext>
            </p:extLst>
          </p:nvPr>
        </p:nvGraphicFramePr>
        <p:xfrm>
          <a:off x="609601" y="1752600"/>
          <a:ext cx="7924799" cy="4343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1347">
                  <a:extLst>
                    <a:ext uri="{9D8B030D-6E8A-4147-A177-3AD203B41FA5}">
                      <a16:colId xmlns:a16="http://schemas.microsoft.com/office/drawing/2014/main" val="3903503772"/>
                    </a:ext>
                  </a:extLst>
                </a:gridCol>
                <a:gridCol w="2641347">
                  <a:extLst>
                    <a:ext uri="{9D8B030D-6E8A-4147-A177-3AD203B41FA5}">
                      <a16:colId xmlns:a16="http://schemas.microsoft.com/office/drawing/2014/main" val="3005078247"/>
                    </a:ext>
                  </a:extLst>
                </a:gridCol>
                <a:gridCol w="2642105">
                  <a:extLst>
                    <a:ext uri="{9D8B030D-6E8A-4147-A177-3AD203B41FA5}">
                      <a16:colId xmlns:a16="http://schemas.microsoft.com/office/drawing/2014/main" val="3502403238"/>
                    </a:ext>
                  </a:extLst>
                </a:gridCol>
              </a:tblGrid>
              <a:tr h="7022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57425" algn="l"/>
                        </a:tabLst>
                      </a:pPr>
                      <a:r>
                        <a:rPr lang="en-US" sz="2800" dirty="0">
                          <a:effectLst/>
                        </a:rPr>
                        <a:t>Dung </a:t>
                      </a:r>
                      <a:r>
                        <a:rPr lang="en-US" sz="2800" dirty="0" err="1">
                          <a:effectLst/>
                        </a:rPr>
                        <a:t>môi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57425" algn="l"/>
                        </a:tabLst>
                      </a:pPr>
                      <a:r>
                        <a:rPr lang="en-US" sz="2800" dirty="0" err="1">
                          <a:effectLst/>
                        </a:rPr>
                        <a:t>Chất</a:t>
                      </a:r>
                      <a:r>
                        <a:rPr lang="en-US" sz="2800" dirty="0">
                          <a:effectLst/>
                        </a:rPr>
                        <a:t> tan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57425" algn="l"/>
                        </a:tabLst>
                      </a:pPr>
                      <a:r>
                        <a:rPr lang="en-US" sz="2800">
                          <a:effectLst/>
                        </a:rPr>
                        <a:t>Dung dịch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5299127"/>
                  </a:ext>
                </a:extLst>
              </a:tr>
              <a:tr h="364111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57425" algn="l"/>
                        </a:tabLst>
                      </a:pPr>
                      <a:r>
                        <a:rPr lang="en-US" sz="2800" dirty="0">
                          <a:effectLst/>
                        </a:rPr>
                        <a:t>Dung </a:t>
                      </a:r>
                      <a:r>
                        <a:rPr lang="en-US" sz="2800" dirty="0" err="1">
                          <a:effectLst/>
                        </a:rPr>
                        <a:t>môi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chất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dùng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để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hòa</a:t>
                      </a:r>
                      <a:r>
                        <a:rPr lang="en-US" sz="2800" dirty="0">
                          <a:effectLst/>
                        </a:rPr>
                        <a:t> tan </a:t>
                      </a:r>
                      <a:r>
                        <a:rPr lang="en-US" sz="2800" dirty="0" err="1">
                          <a:effectLst/>
                        </a:rPr>
                        <a:t>chất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khác</a:t>
                      </a:r>
                      <a:r>
                        <a:rPr lang="en-US" sz="2800" dirty="0">
                          <a:effectLst/>
                        </a:rPr>
                        <a:t>, dung </a:t>
                      </a:r>
                      <a:r>
                        <a:rPr lang="en-US" sz="2800" dirty="0" err="1">
                          <a:effectLst/>
                        </a:rPr>
                        <a:t>môi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thường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chất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lỏng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57425" algn="l"/>
                        </a:tabLst>
                      </a:pPr>
                      <a:r>
                        <a:rPr lang="en-US" sz="2800" dirty="0">
                          <a:effectLst/>
                        </a:rPr>
                        <a:t>VD: </a:t>
                      </a:r>
                      <a:r>
                        <a:rPr lang="en-US" sz="2800" dirty="0" err="1">
                          <a:effectLst/>
                        </a:rPr>
                        <a:t>Nước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xăng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rượu</a:t>
                      </a:r>
                      <a:r>
                        <a:rPr lang="en-US" sz="2800" dirty="0">
                          <a:effectLst/>
                        </a:rPr>
                        <a:t>, ….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57425" algn="l"/>
                        </a:tabLst>
                      </a:pPr>
                      <a:r>
                        <a:rPr lang="en-US" sz="2800" dirty="0" err="1">
                          <a:effectLst/>
                        </a:rPr>
                        <a:t>Chất</a:t>
                      </a:r>
                      <a:r>
                        <a:rPr lang="en-US" sz="2800" dirty="0">
                          <a:effectLst/>
                        </a:rPr>
                        <a:t> tan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chất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được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hòa</a:t>
                      </a:r>
                      <a:r>
                        <a:rPr lang="en-US" sz="2800" dirty="0">
                          <a:effectLst/>
                        </a:rPr>
                        <a:t> tan </a:t>
                      </a:r>
                      <a:r>
                        <a:rPr lang="en-US" sz="2800" dirty="0" err="1">
                          <a:effectLst/>
                        </a:rPr>
                        <a:t>trong</a:t>
                      </a:r>
                      <a:r>
                        <a:rPr lang="en-US" sz="2800" dirty="0">
                          <a:effectLst/>
                        </a:rPr>
                        <a:t> dung </a:t>
                      </a:r>
                      <a:r>
                        <a:rPr lang="en-US" sz="2800" dirty="0" err="1">
                          <a:effectLst/>
                        </a:rPr>
                        <a:t>môi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57425" algn="l"/>
                        </a:tabLs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57425" algn="l"/>
                        </a:tabLst>
                      </a:pPr>
                      <a:r>
                        <a:rPr lang="en-US" sz="2800" dirty="0">
                          <a:effectLst/>
                        </a:rPr>
                        <a:t>VD: </a:t>
                      </a:r>
                      <a:r>
                        <a:rPr lang="en-US" sz="2800" dirty="0" err="1">
                          <a:effectLst/>
                        </a:rPr>
                        <a:t>dầu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muối</a:t>
                      </a:r>
                      <a:r>
                        <a:rPr lang="en-US" sz="2800" dirty="0">
                          <a:effectLst/>
                        </a:rPr>
                        <a:t>, ammonia (</a:t>
                      </a:r>
                      <a:r>
                        <a:rPr lang="en-US" sz="2800" dirty="0" err="1">
                          <a:effectLst/>
                        </a:rPr>
                        <a:t>có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mùi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khai</a:t>
                      </a:r>
                      <a:r>
                        <a:rPr lang="en-US" sz="2800" dirty="0">
                          <a:effectLst/>
                        </a:rPr>
                        <a:t>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57425" algn="l"/>
                        </a:tabLst>
                      </a:pPr>
                      <a:r>
                        <a:rPr lang="en-US" sz="2800" dirty="0">
                          <a:effectLst/>
                        </a:rPr>
                        <a:t>Dung </a:t>
                      </a:r>
                      <a:r>
                        <a:rPr lang="en-US" sz="2800" dirty="0" err="1">
                          <a:effectLst/>
                        </a:rPr>
                        <a:t>dịch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hỗn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hợp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đồng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nhất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của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chất</a:t>
                      </a:r>
                      <a:r>
                        <a:rPr lang="en-US" sz="2800" dirty="0">
                          <a:effectLst/>
                        </a:rPr>
                        <a:t> tan </a:t>
                      </a:r>
                      <a:r>
                        <a:rPr lang="en-US" sz="2800" dirty="0" err="1">
                          <a:effectLst/>
                        </a:rPr>
                        <a:t>và</a:t>
                      </a:r>
                      <a:r>
                        <a:rPr lang="en-US" sz="2800" dirty="0">
                          <a:effectLst/>
                        </a:rPr>
                        <a:t> dung </a:t>
                      </a:r>
                      <a:r>
                        <a:rPr lang="en-US" sz="2800" dirty="0" err="1">
                          <a:effectLst/>
                        </a:rPr>
                        <a:t>môi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57425" algn="l"/>
                        </a:tabLs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57425" algn="l"/>
                        </a:tabLst>
                      </a:pPr>
                      <a:r>
                        <a:rPr lang="en-US" sz="2800" dirty="0">
                          <a:effectLst/>
                        </a:rPr>
                        <a:t>VD: dung </a:t>
                      </a:r>
                      <a:r>
                        <a:rPr lang="en-US" sz="2800" dirty="0" err="1">
                          <a:effectLst/>
                        </a:rPr>
                        <a:t>dịch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nước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đường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7910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2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3773745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50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777" y="3352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74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426618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30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hoi gian chuyen de\sua ca ca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5867400" cy="341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2508" y="4428225"/>
            <a:ext cx="8305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cacao,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socola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435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(4-6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(1), (2),(3);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100ml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(2):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(3):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4191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 (2) (3)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214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5" y="122704"/>
            <a:ext cx="2590800" cy="27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hoi gian chuyen de\nuoc dau 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55" y="263413"/>
            <a:ext cx="2471414" cy="26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5" y="2836669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283890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Down Arrow 4"/>
          <p:cNvSpPr/>
          <p:nvPr/>
        </p:nvSpPr>
        <p:spPr>
          <a:xfrm>
            <a:off x="1295400" y="37338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" y="47199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5950527" y="3840171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91000" y="47199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8214" y="2819400"/>
            <a:ext cx="333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23533" y="433586"/>
            <a:ext cx="473708" cy="81982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67200" y="-76200"/>
            <a:ext cx="3163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6480" y="76200"/>
            <a:ext cx="248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5" name="Picture 13" descr="D:\hoi gian chuyen de\nuoc bot să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35" y="738390"/>
            <a:ext cx="1941720" cy="1915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6" name="Straight Arrow Connector 35"/>
          <p:cNvCxnSpPr>
            <a:stCxn id="30" idx="2"/>
          </p:cNvCxnSpPr>
          <p:nvPr/>
        </p:nvCxnSpPr>
        <p:spPr>
          <a:xfrm flipH="1">
            <a:off x="7453744" y="599420"/>
            <a:ext cx="303529" cy="10966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29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77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76600" y="1742420"/>
            <a:ext cx="609600" cy="2387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761614" y="1219200"/>
            <a:ext cx="112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122704"/>
            <a:ext cx="4591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III. HUYỀN PHÙ VÀ NHŨ TƯƠNG</a:t>
            </a:r>
          </a:p>
        </p:txBody>
      </p:sp>
    </p:spTree>
    <p:extLst>
      <p:ext uri="{BB962C8B-B14F-4D97-AF65-F5344CB8AC3E}">
        <p14:creationId xmlns:p14="http://schemas.microsoft.com/office/powerpoint/2010/main" val="418803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 animBg="1"/>
      <p:bldP spid="12" grpId="0"/>
      <p:bldP spid="13" grpId="0" animBg="1"/>
      <p:bldP spid="14" grpId="0"/>
      <p:bldP spid="18" grpId="0"/>
      <p:bldP spid="19" grpId="0"/>
      <p:bldP spid="30" grpId="0"/>
      <p:bldP spid="23" grpId="0"/>
      <p:bldP spid="39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69439-1A26-456A-92FC-81FA5A664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III. </a:t>
            </a:r>
            <a:r>
              <a:rPr lang="en-US" dirty="0" err="1"/>
              <a:t>Huyền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nhũ</a:t>
            </a:r>
            <a:r>
              <a:rPr lang="en-US" dirty="0"/>
              <a:t> </a:t>
            </a:r>
            <a:r>
              <a:rPr lang="en-US" dirty="0" err="1"/>
              <a:t>tương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C9D69-4374-4377-81B6-0B16ADBB3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82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4691" y="1674681"/>
            <a:ext cx="1447800" cy="1955107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 HỢP CÁC CHẤT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57400" y="132983"/>
            <a:ext cx="2057400" cy="1068589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42064" y="2435995"/>
            <a:ext cx="1981200" cy="1374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67200" y="5646259"/>
            <a:ext cx="1905000" cy="113554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91591" y="4114800"/>
            <a:ext cx="2057400" cy="106858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endCxn id="7" idx="1"/>
          </p:cNvCxnSpPr>
          <p:nvPr/>
        </p:nvCxnSpPr>
        <p:spPr>
          <a:xfrm>
            <a:off x="848591" y="66727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010400" y="1545904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010400" y="4049551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Straight Connector 47"/>
          <p:cNvCxnSpPr>
            <a:endCxn id="4" idx="0"/>
          </p:cNvCxnSpPr>
          <p:nvPr/>
        </p:nvCxnSpPr>
        <p:spPr>
          <a:xfrm>
            <a:off x="848591" y="667278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38200" y="3629845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838200" y="463724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804064" y="1828799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020291" y="5183389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020291" y="3084397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020291" y="6190791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020291" y="3107397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800600" y="4417195"/>
            <a:ext cx="2209800" cy="1095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800600" y="3785623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800600" y="1828799"/>
            <a:ext cx="2209800" cy="4156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821382" y="1331893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56018" y="3940141"/>
            <a:ext cx="2251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172200" y="6190790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7239000" y="5896942"/>
            <a:ext cx="18288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51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1" grpId="0" animBg="1"/>
      <p:bldP spid="22" grpId="0" animBg="1"/>
      <p:bldP spid="40" grpId="0" animBg="1"/>
      <p:bldP spid="46" grpId="0" animBg="1"/>
      <p:bldP spid="68" grpId="0"/>
      <p:bldP spid="69" grpId="0"/>
      <p:bldP spid="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linh\chay nhan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5905"/>
            <a:ext cx="16113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295400" y="-28710"/>
            <a:ext cx="6477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7" name="ai nhanh h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1" y="1236518"/>
            <a:ext cx="8077200" cy="4478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293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74320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" y="2514600"/>
            <a:ext cx="2743200" cy="2029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" name="Picture 1" descr="D:\hoi gian chuyen de\thuo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2971799" cy="1990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24199" y="242054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00800" y="203955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24199" y="838200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25636" y="242054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80564" y="190101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25636" y="838200"/>
            <a:ext cx="4689764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0999" y="1524000"/>
            <a:ext cx="4724401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4199" y="1537892"/>
            <a:ext cx="762000" cy="4163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124200" y="2642352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00801" y="2604253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124200" y="32766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225637" y="2642352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80565" y="2590399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25636" y="3276600"/>
            <a:ext cx="4689763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91001" y="3893127"/>
            <a:ext cx="4724398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24200" y="38862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00400" y="4676852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00800" y="4677798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00400" y="54102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378036" y="4676852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80564" y="4663944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78036" y="5410200"/>
            <a:ext cx="4537364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343400" y="6110797"/>
            <a:ext cx="45720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00400" y="60198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44982" y="1460613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24200" y="1524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42365" y="254086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00399" y="3766354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77000" y="46482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00400" y="60198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38645" y="6115887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1721" y="3337790"/>
            <a:ext cx="2033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0271" y="1229780"/>
            <a:ext cx="186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65450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9" grpId="0"/>
      <p:bldP spid="40" grpId="0"/>
      <p:bldP spid="41" grpId="0"/>
      <p:bldP spid="42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:\hoi gian chuyen de\nhu tuong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2438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hoi gian chuyen de\nhu tuong 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2667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2819400" y="865909"/>
            <a:ext cx="1219200" cy="7897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00600" y="872835"/>
            <a:ext cx="1219200" cy="6373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52800" y="3810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31242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31242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352800" y="2362200"/>
            <a:ext cx="23622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00400" y="1852835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131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200" y="32766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5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" y="26670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5095009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2623" y="1676400"/>
            <a:ext cx="85508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tan.</a:t>
            </a:r>
          </a:p>
        </p:txBody>
      </p:sp>
    </p:spTree>
    <p:extLst>
      <p:ext uri="{BB962C8B-B14F-4D97-AF65-F5344CB8AC3E}">
        <p14:creationId xmlns:p14="http://schemas.microsoft.com/office/powerpoint/2010/main" val="5952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9846A1-90AB-49AF-B1D5-E68ADDC87892}"/>
              </a:ext>
            </a:extLst>
          </p:cNvPr>
          <p:cNvSpPr txBox="1"/>
          <p:nvPr/>
        </p:nvSpPr>
        <p:spPr>
          <a:xfrm>
            <a:off x="1219200" y="8382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IV.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hoà</a:t>
            </a:r>
            <a:r>
              <a:rPr lang="en-US" sz="3200" dirty="0"/>
              <a:t> tan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710707-89C3-4909-B33E-1DD1D3F991F0}"/>
              </a:ext>
            </a:extLst>
          </p:cNvPr>
          <p:cNvSpPr txBox="1"/>
          <p:nvPr/>
        </p:nvSpPr>
        <p:spPr>
          <a:xfrm>
            <a:off x="762000" y="2133600"/>
            <a:ext cx="8077200" cy="155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57425" algn="l"/>
              </a:tabLs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18034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57425" algn="l"/>
              </a:tabLst>
            </a:pPr>
            <a:r>
              <a:rPr lang="en-US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8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18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18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18034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57425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nở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18034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57425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18034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57425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FA441B-1D6C-476D-B07A-DC6614F43258}"/>
              </a:ext>
            </a:extLst>
          </p:cNvPr>
          <p:cNvSpPr txBox="1"/>
          <p:nvPr/>
        </p:nvSpPr>
        <p:spPr>
          <a:xfrm>
            <a:off x="1066800" y="1447800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</a:t>
            </a:r>
            <a:r>
              <a:rPr lang="en-US" sz="3200" dirty="0" err="1"/>
              <a:t>Khả</a:t>
            </a:r>
            <a:r>
              <a:rPr lang="en-US" sz="3200" dirty="0"/>
              <a:t> </a:t>
            </a:r>
            <a:r>
              <a:rPr lang="en-US" sz="3200" dirty="0" err="1"/>
              <a:t>năng</a:t>
            </a:r>
            <a:r>
              <a:rPr lang="en-US" sz="3200" dirty="0"/>
              <a:t> </a:t>
            </a:r>
            <a:r>
              <a:rPr lang="en-US" sz="3200" dirty="0" err="1"/>
              <a:t>hoà</a:t>
            </a:r>
            <a:r>
              <a:rPr lang="en-US" sz="3200" dirty="0"/>
              <a:t> tan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6F1227-5F06-49F6-8E66-383533C0C801}"/>
              </a:ext>
            </a:extLst>
          </p:cNvPr>
          <p:cNvSpPr txBox="1"/>
          <p:nvPr/>
        </p:nvSpPr>
        <p:spPr>
          <a:xfrm>
            <a:off x="685800" y="3962400"/>
            <a:ext cx="7543800" cy="126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57425" algn="l"/>
              </a:tabLs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57425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hydrogen chloride, ammonia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…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57425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carbon dioxide, oxygen, …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57425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Hydrogen, nitrogen, …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9236C4-24D1-4501-8448-90D7A0D29139}"/>
              </a:ext>
            </a:extLst>
          </p:cNvPr>
          <p:cNvSpPr txBox="1"/>
          <p:nvPr/>
        </p:nvSpPr>
        <p:spPr>
          <a:xfrm>
            <a:off x="762000" y="5638800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rượu,giấm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92943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FD29F3-A4B1-40FF-835E-6D10802CF30D}"/>
              </a:ext>
            </a:extLst>
          </p:cNvPr>
          <p:cNvSpPr txBox="1"/>
          <p:nvPr/>
        </p:nvSpPr>
        <p:spPr>
          <a:xfrm>
            <a:off x="1335741" y="838200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2.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hưởng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nhiệt</a:t>
            </a:r>
            <a:r>
              <a:rPr lang="en-US" sz="3600" dirty="0"/>
              <a:t> </a:t>
            </a:r>
            <a:r>
              <a:rPr lang="en-US" sz="3600" dirty="0" err="1"/>
              <a:t>độ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hoà</a:t>
            </a:r>
            <a:r>
              <a:rPr lang="en-US" sz="3600" dirty="0"/>
              <a:t> tan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DF93BF-FA1F-46D5-A65A-48CE103804FA}"/>
              </a:ext>
            </a:extLst>
          </p:cNvPr>
          <p:cNvSpPr txBox="1"/>
          <p:nvPr/>
        </p:nvSpPr>
        <p:spPr>
          <a:xfrm>
            <a:off x="1089212" y="2483576"/>
            <a:ext cx="7010400" cy="353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2257425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5742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Khuấy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dich.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5742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 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5742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Nghiền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57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599462"/>
              </p:ext>
            </p:extLst>
          </p:nvPr>
        </p:nvGraphicFramePr>
        <p:xfrm>
          <a:off x="750238" y="1524000"/>
          <a:ext cx="7555562" cy="450179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7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7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0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Chỉ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hai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hay</a:t>
                      </a: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nhiều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</p:spTree>
    <p:extLst>
      <p:ext uri="{BB962C8B-B14F-4D97-AF65-F5344CB8AC3E}">
        <p14:creationId xmlns:p14="http://schemas.microsoft.com/office/powerpoint/2010/main" val="32845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1401" y="221766"/>
            <a:ext cx="1018536" cy="835140"/>
            <a:chOff x="0" y="0"/>
            <a:chExt cx="488950" cy="349250"/>
          </a:xfrm>
        </p:grpSpPr>
        <p:sp>
          <p:nvSpPr>
            <p:cNvPr id="6" name="5-Point Star 5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5-Point Star 6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5-Point Star 7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219912" y="1905000"/>
            <a:ext cx="87041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III: HỖN HỢP – TÁCH CHẤT </a:t>
            </a:r>
          </a:p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RA KHỎI HỖN HỢP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16: HỖN HỢP CÁC CHẤT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5598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pic>
        <p:nvPicPr>
          <p:cNvPr id="6" name="Picture 2" descr="Giảm 47 %】 Bạc Thìa Bạc Nguyên Chất 999 Dụng Cụ Ăn Bằng Bạc Bé Muỗng Thủ  Công Bông Tuyết Dụng Cụ Ăn Bằng Bạc Đồ Gia Dụng Cán Dài Muôi Múc Ca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" y="1447800"/>
            <a:ext cx="2497282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063" y="3523565"/>
            <a:ext cx="209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4491" y="3506421"/>
            <a:ext cx="266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oxygen</a:t>
            </a:r>
          </a:p>
        </p:txBody>
      </p:sp>
      <p:pic>
        <p:nvPicPr>
          <p:cNvPr id="10" name="Picture 2" descr="Khí hydro tinh kh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31528"/>
            <a:ext cx="2746664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95600" y="3551268"/>
            <a:ext cx="274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hiđro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91" y="1402953"/>
            <a:ext cx="2663536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2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ước cất tiêm, dung môi pha tiêm - Hộp 50 ống x5ml | thietbiytecuongviet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53362"/>
            <a:ext cx="83820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</p:spTree>
    <p:extLst>
      <p:ext uri="{BB962C8B-B14F-4D97-AF65-F5344CB8AC3E}">
        <p14:creationId xmlns:p14="http://schemas.microsoft.com/office/powerpoint/2010/main" val="271755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hanh Nhôm Cứng 2x50cm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239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7613" y="5620810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6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562600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2" descr="Những lợi ích không ngờ của nước đường - Tạp chí Thời Đ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71210"/>
            <a:ext cx="2884272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330587" y="3604975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22" y="914400"/>
            <a:ext cx="2667000" cy="2547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24200" y="3667780"/>
            <a:ext cx="288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00" y="912182"/>
            <a:ext cx="2756700" cy="2671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44075" y="3657600"/>
            <a:ext cx="2281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88960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8CF3F-332E-409D-8B16-485B164A0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khiết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hỗn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24834-A7AD-4646-85A0-52F72F07F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257425" algn="l"/>
              </a:tabLs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khiết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257425" algn="l"/>
              </a:tabLs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257425" algn="l"/>
              </a:tabLs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257425" algn="l"/>
              </a:tabLs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oxygen,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257425" algn="l"/>
              </a:tabLs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257425" algn="l"/>
              </a:tabLs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trộn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2257425" algn="l"/>
              </a:tabLst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tuỳ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257425" algn="l"/>
              </a:tabLs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65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12542</TotalTime>
  <Words>1130</Words>
  <Application>Microsoft Office PowerPoint</Application>
  <PresentationFormat>On-screen Show (4:3)</PresentationFormat>
  <Paragraphs>173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AI NHANH HƠN?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Chất tinh khiết và hỗn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Huyền phù và nhũ tương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Nguyễn Thu Ngọc</cp:lastModifiedBy>
  <cp:revision>73</cp:revision>
  <dcterms:created xsi:type="dcterms:W3CDTF">2021-04-19T01:36:17Z</dcterms:created>
  <dcterms:modified xsi:type="dcterms:W3CDTF">2023-11-08T07:23:30Z</dcterms:modified>
</cp:coreProperties>
</file>