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13/10/2021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13/10/2021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711</Words>
  <Application>Microsoft Office PowerPoint</Application>
  <PresentationFormat>On-screen Show (4:3)</PresentationFormat>
  <Paragraphs>114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</cp:lastModifiedBy>
  <cp:revision>50</cp:revision>
  <dcterms:created xsi:type="dcterms:W3CDTF">2021-04-18T08:12:15Z</dcterms:created>
  <dcterms:modified xsi:type="dcterms:W3CDTF">2021-10-13T03:22:58Z</dcterms:modified>
</cp:coreProperties>
</file>