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8" r:id="rId5"/>
    <p:sldId id="260" r:id="rId6"/>
    <p:sldId id="259" r:id="rId7"/>
    <p:sldId id="266" r:id="rId8"/>
    <p:sldId id="262" r:id="rId9"/>
    <p:sldId id="263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CC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982D-709A-4747-BD68-C0A2E750368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FC24-263C-4F77-B569-538BBC7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microsoft.com/office/2007/relationships/hdphoto" Target="../media/hdphoto1.wdp"/><Relationship Id="rId3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3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.wikipedia.org/wiki/Ch%C3%A2u_%C4%90%E1%BA%A1i_D%C6%B0%C6%A1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3716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BÀI 9: 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MỘT SỐ LƯƠNG THỰC – THỰC PHẨM THÔNG DỤNG.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581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(TIẾT 22, 23, 25)</a:t>
            </a:r>
          </a:p>
        </p:txBody>
      </p:sp>
    </p:spTree>
    <p:extLst>
      <p:ext uri="{BB962C8B-B14F-4D97-AF65-F5344CB8AC3E}">
        <p14:creationId xmlns:p14="http://schemas.microsoft.com/office/powerpoint/2010/main" val="38988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8" y="301546"/>
            <a:ext cx="8458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III/ TÍNH CHẤT CỦA  LƯƠNG THỰC – THỰC PHẨM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852044"/>
            <a:ext cx="2978728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28" y="1828800"/>
            <a:ext cx="1974272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Lương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-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rất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, </a:t>
            </a:r>
            <a:r>
              <a:rPr lang="en-US" sz="2400" b="1" dirty="0" err="1"/>
              <a:t>chúng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ở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tươi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hoặc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qua </a:t>
            </a:r>
            <a:r>
              <a:rPr lang="en-US" sz="2400" b="1" dirty="0" err="1"/>
              <a:t>chế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76400"/>
            <a:ext cx="2119745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: </a:t>
            </a:r>
            <a:r>
              <a:rPr lang="en-US" sz="2400" b="1" i="1" dirty="0" err="1"/>
              <a:t>Lương</a:t>
            </a:r>
            <a:r>
              <a:rPr lang="en-US" sz="2400" b="1" i="1" dirty="0"/>
              <a:t> </a:t>
            </a:r>
            <a:r>
              <a:rPr lang="en-US" sz="2400" b="1" i="1" dirty="0" err="1"/>
              <a:t>thực</a:t>
            </a:r>
            <a:r>
              <a:rPr lang="en-US" sz="2400" b="1" i="1" dirty="0"/>
              <a:t> - </a:t>
            </a:r>
            <a:r>
              <a:rPr lang="en-US" sz="2400" b="1" i="1" dirty="0" err="1"/>
              <a:t>thực</a:t>
            </a:r>
            <a:r>
              <a:rPr lang="en-US" sz="2400" b="1" i="1" dirty="0"/>
              <a:t> </a:t>
            </a:r>
            <a:r>
              <a:rPr lang="en-US" sz="2400" b="1" i="1" dirty="0" err="1"/>
              <a:t>phẩm</a:t>
            </a:r>
            <a:r>
              <a:rPr lang="en-US" sz="2400" b="1" i="1" dirty="0"/>
              <a:t> </a:t>
            </a:r>
            <a:r>
              <a:rPr lang="en-US" sz="2400" b="1" i="1" dirty="0" err="1"/>
              <a:t>dễ</a:t>
            </a:r>
            <a:r>
              <a:rPr lang="en-US" sz="2400" b="1" i="1" dirty="0"/>
              <a:t> </a:t>
            </a:r>
            <a:r>
              <a:rPr lang="en-US" sz="2400" b="1" i="1" dirty="0" err="1"/>
              <a:t>bị</a:t>
            </a:r>
            <a:r>
              <a:rPr lang="en-US" sz="2400" b="1" i="1" dirty="0"/>
              <a:t> </a:t>
            </a:r>
            <a:r>
              <a:rPr lang="en-US" sz="2400" b="1" i="1" dirty="0" err="1"/>
              <a:t>hỏng</a:t>
            </a:r>
            <a:r>
              <a:rPr lang="en-US" sz="2400" b="1" i="1" dirty="0"/>
              <a:t> do </a:t>
            </a:r>
            <a:r>
              <a:rPr lang="en-US" sz="2400" b="1" i="1" dirty="0" err="1"/>
              <a:t>không</a:t>
            </a:r>
            <a:r>
              <a:rPr lang="en-US" sz="2400" b="1" i="1" dirty="0"/>
              <a:t> </a:t>
            </a:r>
            <a:r>
              <a:rPr lang="en-US" sz="2400" b="1" i="1" dirty="0" err="1"/>
              <a:t>bảo</a:t>
            </a:r>
            <a:r>
              <a:rPr lang="en-US" sz="2400" b="1" i="1" dirty="0"/>
              <a:t> </a:t>
            </a:r>
            <a:r>
              <a:rPr lang="en-US" sz="2400" b="1" i="1" dirty="0" err="1"/>
              <a:t>quản</a:t>
            </a:r>
            <a:r>
              <a:rPr lang="en-US" sz="2400" b="1" i="1" dirty="0"/>
              <a:t> </a:t>
            </a:r>
            <a:r>
              <a:rPr lang="en-US" sz="2400" b="1" i="1" dirty="0" err="1"/>
              <a:t>đúng</a:t>
            </a:r>
            <a:r>
              <a:rPr lang="en-US" sz="2400" b="1" i="1" dirty="0"/>
              <a:t> </a:t>
            </a:r>
            <a:r>
              <a:rPr lang="en-US" sz="2400" b="1" i="1" dirty="0" err="1"/>
              <a:t>cách</a:t>
            </a:r>
            <a:r>
              <a:rPr lang="en-US" sz="2400" b="1" i="1" dirty="0"/>
              <a:t> </a:t>
            </a:r>
            <a:r>
              <a:rPr lang="en-US" sz="2400" b="1" i="1" dirty="0" err="1"/>
              <a:t>nên</a:t>
            </a:r>
            <a:r>
              <a:rPr lang="en-US" sz="2400" b="1" i="1" dirty="0"/>
              <a:t> </a:t>
            </a:r>
            <a:r>
              <a:rPr lang="en-US" sz="2400" b="1" i="1" dirty="0" err="1"/>
              <a:t>bị</a:t>
            </a:r>
            <a:r>
              <a:rPr lang="en-US" sz="2400" b="1" i="1" dirty="0"/>
              <a:t> </a:t>
            </a:r>
            <a:r>
              <a:rPr lang="en-US" sz="2400" b="1" i="1" dirty="0" err="1"/>
              <a:t>nấm</a:t>
            </a:r>
            <a:r>
              <a:rPr lang="en-US" sz="2400" b="1" i="1" dirty="0"/>
              <a:t> </a:t>
            </a:r>
            <a:r>
              <a:rPr lang="en-US" sz="2400" b="1" i="1" dirty="0" err="1"/>
              <a:t>và</a:t>
            </a:r>
            <a:r>
              <a:rPr lang="en-US" sz="2400" b="1" i="1" dirty="0"/>
              <a:t> vi </a:t>
            </a:r>
            <a:r>
              <a:rPr lang="en-US" sz="2400" b="1" i="1" dirty="0" err="1"/>
              <a:t>khuẩn</a:t>
            </a:r>
            <a:r>
              <a:rPr lang="en-US" sz="2400" b="1" i="1" dirty="0"/>
              <a:t> </a:t>
            </a:r>
            <a:r>
              <a:rPr lang="en-US" sz="2400" b="1" i="1" dirty="0" err="1"/>
              <a:t>phân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hủy</a:t>
            </a:r>
            <a:r>
              <a:rPr lang="en-US" sz="2400" b="1" i="1" dirty="0"/>
              <a:t>.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14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50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ăn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uống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hợp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lí</a:t>
            </a:r>
            <a:r>
              <a:rPr lang="en-US" sz="3600" b="1" dirty="0" smtClean="0"/>
              <a:t> 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832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0891" y="2022764"/>
            <a:ext cx="8686800" cy="1939636"/>
            <a:chOff x="200891" y="2022764"/>
            <a:chExt cx="8686800" cy="1939636"/>
          </a:xfrm>
        </p:grpSpPr>
        <p:sp>
          <p:nvSpPr>
            <p:cNvPr id="6" name="Rectangle 5"/>
            <p:cNvSpPr/>
            <p:nvPr/>
          </p:nvSpPr>
          <p:spPr>
            <a:xfrm>
              <a:off x="266700" y="2057400"/>
              <a:ext cx="8534400" cy="1905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00891" y="2022764"/>
              <a:ext cx="8686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2800" b="1" dirty="0" err="1" smtClean="0"/>
                <a:t>Kể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tên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một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số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thuộc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nhóm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 -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phẩm</a:t>
              </a:r>
              <a:r>
                <a:rPr lang="en-US" sz="2800" b="1" dirty="0" smtClean="0"/>
                <a:t> .</a:t>
              </a:r>
            </a:p>
            <a:p>
              <a:pPr marL="342900" indent="-342900">
                <a:buAutoNum type="arabicPeriod"/>
              </a:pPr>
              <a:r>
                <a:rPr lang="en-US" sz="2800" b="1" dirty="0" err="1" smtClean="0"/>
                <a:t>Vai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trò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nhóm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–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phẩm</a:t>
              </a:r>
              <a:r>
                <a:rPr lang="en-US" sz="2800" b="1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sz="2800" b="1" dirty="0" err="1" smtClean="0"/>
                <a:t>Tính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– </a:t>
              </a:r>
              <a:r>
                <a:rPr lang="en-US" sz="2800" b="1" dirty="0" err="1" smtClean="0"/>
                <a:t>thực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phẩm</a:t>
              </a:r>
              <a:r>
                <a:rPr lang="en-US" sz="2800" b="1" dirty="0" smtClean="0"/>
                <a:t>. </a:t>
              </a:r>
              <a:endParaRPr lang="en-US" sz="2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263236"/>
            <a:ext cx="8763000" cy="1371600"/>
            <a:chOff x="152400" y="263236"/>
            <a:chExt cx="87630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263236"/>
              <a:ext cx="8763000" cy="1371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6700" y="277091"/>
              <a:ext cx="8534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00CC"/>
                  </a:solidFill>
                </a:rPr>
                <a:t>Các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nhóm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thảo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luận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smtClean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0000CC"/>
                  </a:solidFill>
                </a:rPr>
                <a:t>Tìm</a:t>
              </a:r>
              <a:r>
                <a:rPr lang="en-US" sz="32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hiểu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về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nhóm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cây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lương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thực</a:t>
              </a:r>
              <a:r>
                <a:rPr lang="en-US" sz="3200" b="1" dirty="0">
                  <a:solidFill>
                    <a:srgbClr val="0000CC"/>
                  </a:solidFill>
                </a:rPr>
                <a:t> – </a:t>
              </a:r>
              <a:r>
                <a:rPr lang="en-US" sz="3200" b="1" dirty="0" err="1">
                  <a:solidFill>
                    <a:srgbClr val="0000CC"/>
                  </a:solidFill>
                </a:rPr>
                <a:t>thực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phẩm</a:t>
              </a:r>
              <a:r>
                <a:rPr lang="en-US" sz="3200" b="1" dirty="0" smtClean="0">
                  <a:solidFill>
                    <a:srgbClr val="0000CC"/>
                  </a:solidFill>
                </a:rPr>
                <a:t>.</a:t>
              </a:r>
              <a:endParaRPr lang="en-US" sz="3200" b="1" dirty="0">
                <a:solidFill>
                  <a:srgbClr val="0000CC"/>
                </a:solidFill>
              </a:endParaRPr>
            </a:p>
          </p:txBody>
        </p:sp>
      </p:grp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891" y="1341379"/>
            <a:ext cx="244802" cy="326402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426288" y="1504580"/>
            <a:ext cx="651528" cy="8687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24809" y="131889"/>
            <a:ext cx="325764" cy="43435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71800" y="4339913"/>
            <a:ext cx="651528" cy="868703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07250" y="5272835"/>
            <a:ext cx="244802" cy="32640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263448" y="2896537"/>
            <a:ext cx="924967" cy="1557183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987759">
            <a:off x="7609427" y="5367401"/>
            <a:ext cx="616329" cy="1295055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6700" y="67127"/>
            <a:ext cx="565803" cy="754403"/>
          </a:xfrm>
          <a:prstGeom prst="rect">
            <a:avLst/>
          </a:prstGeom>
        </p:spPr>
      </p:pic>
      <p:grpSp>
        <p:nvGrpSpPr>
          <p:cNvPr id="17" name="Google Shape;8835;p5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F69C94-BD5D-4951-8389-1998FBF5DF51}"/>
              </a:ext>
            </a:extLst>
          </p:cNvPr>
          <p:cNvGrpSpPr/>
          <p:nvPr/>
        </p:nvGrpSpPr>
        <p:grpSpPr>
          <a:xfrm>
            <a:off x="309433" y="5754625"/>
            <a:ext cx="589631" cy="777488"/>
            <a:chOff x="3563773" y="1242311"/>
            <a:chExt cx="2016454" cy="2658878"/>
          </a:xfrm>
        </p:grpSpPr>
        <p:sp>
          <p:nvSpPr>
            <p:cNvPr id="34" name="Google Shape;8836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5486AFB-7961-4143-A146-DFC133989329}"/>
                </a:ext>
              </a:extLst>
            </p:cNvPr>
            <p:cNvSpPr/>
            <p:nvPr/>
          </p:nvSpPr>
          <p:spPr>
            <a:xfrm>
              <a:off x="4440505" y="3110492"/>
              <a:ext cx="159988" cy="158410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6" y="1"/>
                  </a:moveTo>
                  <a:cubicBezTo>
                    <a:pt x="264" y="1"/>
                    <a:pt x="1" y="258"/>
                    <a:pt x="1" y="585"/>
                  </a:cubicBezTo>
                  <a:cubicBezTo>
                    <a:pt x="1" y="907"/>
                    <a:pt x="264" y="1170"/>
                    <a:pt x="586" y="1170"/>
                  </a:cubicBezTo>
                  <a:cubicBezTo>
                    <a:pt x="907" y="1170"/>
                    <a:pt x="1171" y="907"/>
                    <a:pt x="1171" y="585"/>
                  </a:cubicBezTo>
                  <a:cubicBezTo>
                    <a:pt x="1171" y="258"/>
                    <a:pt x="907" y="1"/>
                    <a:pt x="586" y="1"/>
                  </a:cubicBezTo>
                  <a:close/>
                </a:path>
              </a:pathLst>
            </a:custGeom>
            <a:solidFill>
              <a:srgbClr val="755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Google Shape;8837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432FF8A-BC4E-4177-876B-BC66A3AD5F02}"/>
                </a:ext>
              </a:extLst>
            </p:cNvPr>
            <p:cNvSpPr/>
            <p:nvPr/>
          </p:nvSpPr>
          <p:spPr>
            <a:xfrm>
              <a:off x="4154409" y="1278700"/>
              <a:ext cx="745016" cy="1832740"/>
            </a:xfrm>
            <a:custGeom>
              <a:avLst/>
              <a:gdLst/>
              <a:ahLst/>
              <a:cxnLst/>
              <a:rect l="l" t="t" r="r" b="b"/>
              <a:pathLst>
                <a:path w="5453" h="13548" fill="none" extrusionOk="0">
                  <a:moveTo>
                    <a:pt x="5452" y="0"/>
                  </a:moveTo>
                  <a:lnTo>
                    <a:pt x="1" y="13547"/>
                  </a:lnTo>
                </a:path>
              </a:pathLst>
            </a:custGeom>
            <a:solidFill>
              <a:schemeClr val="dk1"/>
            </a:solidFill>
            <a:ln w="12875" cap="rnd" cmpd="sng">
              <a:solidFill>
                <a:srgbClr val="9E705B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Google Shape;8838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A2F37D6-6E32-4688-8656-796F6FEBBF14}"/>
                </a:ext>
              </a:extLst>
            </p:cNvPr>
            <p:cNvSpPr/>
            <p:nvPr/>
          </p:nvSpPr>
          <p:spPr>
            <a:xfrm>
              <a:off x="4074483" y="1305621"/>
              <a:ext cx="1505744" cy="1932439"/>
            </a:xfrm>
            <a:custGeom>
              <a:avLst/>
              <a:gdLst/>
              <a:ahLst/>
              <a:cxnLst/>
              <a:rect l="l" t="t" r="r" b="b"/>
              <a:pathLst>
                <a:path w="11021" h="14285" fill="none" extrusionOk="0">
                  <a:moveTo>
                    <a:pt x="5043" y="0"/>
                  </a:moveTo>
                  <a:cubicBezTo>
                    <a:pt x="5312" y="70"/>
                    <a:pt x="5581" y="164"/>
                    <a:pt x="5850" y="269"/>
                  </a:cubicBezTo>
                  <a:cubicBezTo>
                    <a:pt x="9330" y="1673"/>
                    <a:pt x="11021" y="5633"/>
                    <a:pt x="9617" y="9113"/>
                  </a:cubicBezTo>
                  <a:cubicBezTo>
                    <a:pt x="8213" y="12600"/>
                    <a:pt x="4253" y="14284"/>
                    <a:pt x="773" y="12880"/>
                  </a:cubicBezTo>
                  <a:cubicBezTo>
                    <a:pt x="504" y="12775"/>
                    <a:pt x="246" y="12652"/>
                    <a:pt x="1" y="12518"/>
                  </a:cubicBezTo>
                </a:path>
              </a:pathLst>
            </a:custGeom>
            <a:noFill/>
            <a:ln w="12875" cap="rnd" cmpd="sng">
              <a:solidFill>
                <a:schemeClr val="dk1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Google Shape;8839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69EDB4C-BF73-48EC-9D36-A138692BDDAB}"/>
                </a:ext>
              </a:extLst>
            </p:cNvPr>
            <p:cNvSpPr/>
            <p:nvPr/>
          </p:nvSpPr>
          <p:spPr>
            <a:xfrm>
              <a:off x="3563773" y="1354456"/>
              <a:ext cx="1925456" cy="1681093"/>
            </a:xfrm>
            <a:custGeom>
              <a:avLst/>
              <a:gdLst/>
              <a:ahLst/>
              <a:cxnLst/>
              <a:rect l="l" t="t" r="r" b="b"/>
              <a:pathLst>
                <a:path w="14093" h="12427" extrusionOk="0">
                  <a:moveTo>
                    <a:pt x="7046" y="1"/>
                  </a:moveTo>
                  <a:cubicBezTo>
                    <a:pt x="4586" y="1"/>
                    <a:pt x="2257" y="1470"/>
                    <a:pt x="1282" y="3892"/>
                  </a:cubicBezTo>
                  <a:cubicBezTo>
                    <a:pt x="1" y="7079"/>
                    <a:pt x="1545" y="10694"/>
                    <a:pt x="4727" y="11975"/>
                  </a:cubicBezTo>
                  <a:cubicBezTo>
                    <a:pt x="5488" y="12282"/>
                    <a:pt x="6274" y="12427"/>
                    <a:pt x="7047" y="12427"/>
                  </a:cubicBezTo>
                  <a:cubicBezTo>
                    <a:pt x="9507" y="12427"/>
                    <a:pt x="11836" y="10957"/>
                    <a:pt x="12811" y="8536"/>
                  </a:cubicBezTo>
                  <a:cubicBezTo>
                    <a:pt x="14092" y="5354"/>
                    <a:pt x="12554" y="1733"/>
                    <a:pt x="9366" y="452"/>
                  </a:cubicBezTo>
                  <a:cubicBezTo>
                    <a:pt x="8605" y="146"/>
                    <a:pt x="7819" y="1"/>
                    <a:pt x="7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Google Shape;8840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18921F5-ACC6-4790-A391-F1BE817DB6BC}"/>
                </a:ext>
              </a:extLst>
            </p:cNvPr>
            <p:cNvSpPr/>
            <p:nvPr/>
          </p:nvSpPr>
          <p:spPr>
            <a:xfrm>
              <a:off x="4488461" y="2008387"/>
              <a:ext cx="679436" cy="820052"/>
            </a:xfrm>
            <a:custGeom>
              <a:avLst/>
              <a:gdLst/>
              <a:ahLst/>
              <a:cxnLst/>
              <a:rect l="l" t="t" r="r" b="b"/>
              <a:pathLst>
                <a:path w="4973" h="6062" extrusionOk="0">
                  <a:moveTo>
                    <a:pt x="1188" y="491"/>
                  </a:moveTo>
                  <a:cubicBezTo>
                    <a:pt x="1194" y="491"/>
                    <a:pt x="1206" y="497"/>
                    <a:pt x="1217" y="502"/>
                  </a:cubicBezTo>
                  <a:cubicBezTo>
                    <a:pt x="1218" y="503"/>
                    <a:pt x="1218" y="504"/>
                    <a:pt x="1219" y="504"/>
                  </a:cubicBezTo>
                  <a:lnTo>
                    <a:pt x="1219" y="504"/>
                  </a:lnTo>
                  <a:cubicBezTo>
                    <a:pt x="1207" y="500"/>
                    <a:pt x="1193" y="495"/>
                    <a:pt x="1188" y="491"/>
                  </a:cubicBezTo>
                  <a:close/>
                  <a:moveTo>
                    <a:pt x="1719" y="1"/>
                  </a:moveTo>
                  <a:cubicBezTo>
                    <a:pt x="1709" y="1"/>
                    <a:pt x="1709" y="11"/>
                    <a:pt x="1709" y="11"/>
                  </a:cubicBezTo>
                  <a:cubicBezTo>
                    <a:pt x="1709" y="11"/>
                    <a:pt x="1697" y="34"/>
                    <a:pt x="1685" y="46"/>
                  </a:cubicBezTo>
                  <a:cubicBezTo>
                    <a:pt x="1674" y="64"/>
                    <a:pt x="1644" y="75"/>
                    <a:pt x="1633" y="99"/>
                  </a:cubicBezTo>
                  <a:cubicBezTo>
                    <a:pt x="1630" y="108"/>
                    <a:pt x="1622" y="110"/>
                    <a:pt x="1613" y="110"/>
                  </a:cubicBezTo>
                  <a:cubicBezTo>
                    <a:pt x="1606" y="110"/>
                    <a:pt x="1599" y="109"/>
                    <a:pt x="1591" y="109"/>
                  </a:cubicBezTo>
                  <a:cubicBezTo>
                    <a:pt x="1583" y="109"/>
                    <a:pt x="1574" y="110"/>
                    <a:pt x="1568" y="116"/>
                  </a:cubicBezTo>
                  <a:cubicBezTo>
                    <a:pt x="1563" y="120"/>
                    <a:pt x="1556" y="121"/>
                    <a:pt x="1549" y="121"/>
                  </a:cubicBezTo>
                  <a:cubicBezTo>
                    <a:pt x="1532" y="121"/>
                    <a:pt x="1511" y="115"/>
                    <a:pt x="1486" y="110"/>
                  </a:cubicBezTo>
                  <a:cubicBezTo>
                    <a:pt x="1465" y="110"/>
                    <a:pt x="1446" y="104"/>
                    <a:pt x="1428" y="104"/>
                  </a:cubicBezTo>
                  <a:cubicBezTo>
                    <a:pt x="1416" y="104"/>
                    <a:pt x="1405" y="107"/>
                    <a:pt x="1393" y="116"/>
                  </a:cubicBezTo>
                  <a:cubicBezTo>
                    <a:pt x="1358" y="140"/>
                    <a:pt x="1323" y="151"/>
                    <a:pt x="1305" y="169"/>
                  </a:cubicBezTo>
                  <a:cubicBezTo>
                    <a:pt x="1293" y="187"/>
                    <a:pt x="1270" y="187"/>
                    <a:pt x="1258" y="216"/>
                  </a:cubicBezTo>
                  <a:cubicBezTo>
                    <a:pt x="1247" y="239"/>
                    <a:pt x="1247" y="274"/>
                    <a:pt x="1247" y="274"/>
                  </a:cubicBezTo>
                  <a:cubicBezTo>
                    <a:pt x="1241" y="286"/>
                    <a:pt x="1235" y="298"/>
                    <a:pt x="1229" y="309"/>
                  </a:cubicBezTo>
                  <a:cubicBezTo>
                    <a:pt x="1229" y="309"/>
                    <a:pt x="1171" y="321"/>
                    <a:pt x="1159" y="350"/>
                  </a:cubicBezTo>
                  <a:cubicBezTo>
                    <a:pt x="1155" y="361"/>
                    <a:pt x="1145" y="365"/>
                    <a:pt x="1133" y="365"/>
                  </a:cubicBezTo>
                  <a:cubicBezTo>
                    <a:pt x="1105" y="365"/>
                    <a:pt x="1065" y="344"/>
                    <a:pt x="1065" y="344"/>
                  </a:cubicBezTo>
                  <a:cubicBezTo>
                    <a:pt x="1065" y="344"/>
                    <a:pt x="995" y="344"/>
                    <a:pt x="972" y="350"/>
                  </a:cubicBezTo>
                  <a:cubicBezTo>
                    <a:pt x="964" y="354"/>
                    <a:pt x="953" y="355"/>
                    <a:pt x="942" y="355"/>
                  </a:cubicBezTo>
                  <a:cubicBezTo>
                    <a:pt x="920" y="355"/>
                    <a:pt x="896" y="350"/>
                    <a:pt x="884" y="350"/>
                  </a:cubicBezTo>
                  <a:cubicBezTo>
                    <a:pt x="866" y="350"/>
                    <a:pt x="872" y="409"/>
                    <a:pt x="761" y="415"/>
                  </a:cubicBezTo>
                  <a:cubicBezTo>
                    <a:pt x="656" y="415"/>
                    <a:pt x="627" y="485"/>
                    <a:pt x="609" y="497"/>
                  </a:cubicBezTo>
                  <a:cubicBezTo>
                    <a:pt x="591" y="508"/>
                    <a:pt x="580" y="520"/>
                    <a:pt x="550" y="532"/>
                  </a:cubicBezTo>
                  <a:cubicBezTo>
                    <a:pt x="515" y="543"/>
                    <a:pt x="486" y="584"/>
                    <a:pt x="486" y="584"/>
                  </a:cubicBezTo>
                  <a:cubicBezTo>
                    <a:pt x="486" y="584"/>
                    <a:pt x="410" y="614"/>
                    <a:pt x="369" y="637"/>
                  </a:cubicBezTo>
                  <a:cubicBezTo>
                    <a:pt x="334" y="666"/>
                    <a:pt x="346" y="649"/>
                    <a:pt x="328" y="678"/>
                  </a:cubicBezTo>
                  <a:cubicBezTo>
                    <a:pt x="311" y="707"/>
                    <a:pt x="328" y="713"/>
                    <a:pt x="328" y="742"/>
                  </a:cubicBezTo>
                  <a:cubicBezTo>
                    <a:pt x="334" y="766"/>
                    <a:pt x="328" y="760"/>
                    <a:pt x="352" y="783"/>
                  </a:cubicBezTo>
                  <a:cubicBezTo>
                    <a:pt x="381" y="807"/>
                    <a:pt x="328" y="842"/>
                    <a:pt x="311" y="883"/>
                  </a:cubicBezTo>
                  <a:cubicBezTo>
                    <a:pt x="299" y="924"/>
                    <a:pt x="311" y="906"/>
                    <a:pt x="293" y="947"/>
                  </a:cubicBezTo>
                  <a:cubicBezTo>
                    <a:pt x="276" y="988"/>
                    <a:pt x="258" y="1000"/>
                    <a:pt x="240" y="1046"/>
                  </a:cubicBezTo>
                  <a:cubicBezTo>
                    <a:pt x="235" y="1064"/>
                    <a:pt x="229" y="1070"/>
                    <a:pt x="229" y="1081"/>
                  </a:cubicBezTo>
                  <a:cubicBezTo>
                    <a:pt x="217" y="1099"/>
                    <a:pt x="217" y="1099"/>
                    <a:pt x="205" y="1105"/>
                  </a:cubicBezTo>
                  <a:cubicBezTo>
                    <a:pt x="188" y="1111"/>
                    <a:pt x="118" y="1158"/>
                    <a:pt x="118" y="1158"/>
                  </a:cubicBezTo>
                  <a:cubicBezTo>
                    <a:pt x="118" y="1158"/>
                    <a:pt x="94" y="1181"/>
                    <a:pt x="88" y="1204"/>
                  </a:cubicBezTo>
                  <a:cubicBezTo>
                    <a:pt x="77" y="1228"/>
                    <a:pt x="77" y="1234"/>
                    <a:pt x="65" y="1257"/>
                  </a:cubicBezTo>
                  <a:cubicBezTo>
                    <a:pt x="53" y="1286"/>
                    <a:pt x="65" y="1257"/>
                    <a:pt x="36" y="1292"/>
                  </a:cubicBezTo>
                  <a:cubicBezTo>
                    <a:pt x="24" y="1307"/>
                    <a:pt x="22" y="1309"/>
                    <a:pt x="22" y="1309"/>
                  </a:cubicBezTo>
                  <a:cubicBezTo>
                    <a:pt x="22" y="1309"/>
                    <a:pt x="23" y="1308"/>
                    <a:pt x="24" y="1308"/>
                  </a:cubicBezTo>
                  <a:lnTo>
                    <a:pt x="24" y="1308"/>
                  </a:lnTo>
                  <a:cubicBezTo>
                    <a:pt x="25" y="1308"/>
                    <a:pt x="25" y="1310"/>
                    <a:pt x="18" y="1321"/>
                  </a:cubicBezTo>
                  <a:cubicBezTo>
                    <a:pt x="1" y="1351"/>
                    <a:pt x="36" y="1391"/>
                    <a:pt x="36" y="1391"/>
                  </a:cubicBezTo>
                  <a:lnTo>
                    <a:pt x="42" y="1397"/>
                  </a:lnTo>
                  <a:cubicBezTo>
                    <a:pt x="42" y="1403"/>
                    <a:pt x="47" y="1415"/>
                    <a:pt x="53" y="1432"/>
                  </a:cubicBezTo>
                  <a:cubicBezTo>
                    <a:pt x="65" y="1468"/>
                    <a:pt x="123" y="1473"/>
                    <a:pt x="123" y="1473"/>
                  </a:cubicBezTo>
                  <a:cubicBezTo>
                    <a:pt x="100" y="1497"/>
                    <a:pt x="123" y="1526"/>
                    <a:pt x="141" y="1538"/>
                  </a:cubicBezTo>
                  <a:cubicBezTo>
                    <a:pt x="147" y="1544"/>
                    <a:pt x="147" y="1544"/>
                    <a:pt x="147" y="1544"/>
                  </a:cubicBezTo>
                  <a:cubicBezTo>
                    <a:pt x="147" y="1544"/>
                    <a:pt x="159" y="1590"/>
                    <a:pt x="176" y="1614"/>
                  </a:cubicBezTo>
                  <a:cubicBezTo>
                    <a:pt x="194" y="1637"/>
                    <a:pt x="182" y="1643"/>
                    <a:pt x="211" y="1678"/>
                  </a:cubicBezTo>
                  <a:cubicBezTo>
                    <a:pt x="223" y="1702"/>
                    <a:pt x="229" y="1731"/>
                    <a:pt x="235" y="1748"/>
                  </a:cubicBezTo>
                  <a:cubicBezTo>
                    <a:pt x="235" y="1760"/>
                    <a:pt x="235" y="1772"/>
                    <a:pt x="235" y="1772"/>
                  </a:cubicBezTo>
                  <a:cubicBezTo>
                    <a:pt x="235" y="1772"/>
                    <a:pt x="217" y="1813"/>
                    <a:pt x="211" y="1824"/>
                  </a:cubicBezTo>
                  <a:cubicBezTo>
                    <a:pt x="205" y="1836"/>
                    <a:pt x="235" y="1877"/>
                    <a:pt x="246" y="1895"/>
                  </a:cubicBezTo>
                  <a:cubicBezTo>
                    <a:pt x="258" y="1912"/>
                    <a:pt x="270" y="1924"/>
                    <a:pt x="305" y="1953"/>
                  </a:cubicBezTo>
                  <a:cubicBezTo>
                    <a:pt x="311" y="1965"/>
                    <a:pt x="317" y="1971"/>
                    <a:pt x="322" y="1976"/>
                  </a:cubicBezTo>
                  <a:cubicBezTo>
                    <a:pt x="334" y="2000"/>
                    <a:pt x="334" y="2012"/>
                    <a:pt x="346" y="2035"/>
                  </a:cubicBezTo>
                  <a:cubicBezTo>
                    <a:pt x="357" y="2058"/>
                    <a:pt x="433" y="2164"/>
                    <a:pt x="433" y="2164"/>
                  </a:cubicBezTo>
                  <a:cubicBezTo>
                    <a:pt x="433" y="2164"/>
                    <a:pt x="486" y="2216"/>
                    <a:pt x="515" y="2263"/>
                  </a:cubicBezTo>
                  <a:cubicBezTo>
                    <a:pt x="539" y="2294"/>
                    <a:pt x="557" y="2299"/>
                    <a:pt x="567" y="2299"/>
                  </a:cubicBezTo>
                  <a:cubicBezTo>
                    <a:pt x="571" y="2299"/>
                    <a:pt x="574" y="2298"/>
                    <a:pt x="574" y="2298"/>
                  </a:cubicBezTo>
                  <a:cubicBezTo>
                    <a:pt x="580" y="2298"/>
                    <a:pt x="586" y="2304"/>
                    <a:pt x="586" y="2304"/>
                  </a:cubicBezTo>
                  <a:cubicBezTo>
                    <a:pt x="603" y="2304"/>
                    <a:pt x="621" y="2310"/>
                    <a:pt x="638" y="2316"/>
                  </a:cubicBezTo>
                  <a:cubicBezTo>
                    <a:pt x="638" y="2316"/>
                    <a:pt x="703" y="2310"/>
                    <a:pt x="720" y="2310"/>
                  </a:cubicBezTo>
                  <a:cubicBezTo>
                    <a:pt x="726" y="2314"/>
                    <a:pt x="733" y="2314"/>
                    <a:pt x="742" y="2314"/>
                  </a:cubicBezTo>
                  <a:cubicBezTo>
                    <a:pt x="747" y="2314"/>
                    <a:pt x="752" y="2314"/>
                    <a:pt x="757" y="2314"/>
                  </a:cubicBezTo>
                  <a:cubicBezTo>
                    <a:pt x="774" y="2314"/>
                    <a:pt x="796" y="2316"/>
                    <a:pt x="825" y="2327"/>
                  </a:cubicBezTo>
                  <a:cubicBezTo>
                    <a:pt x="890" y="2351"/>
                    <a:pt x="901" y="2357"/>
                    <a:pt x="954" y="2374"/>
                  </a:cubicBezTo>
                  <a:cubicBezTo>
                    <a:pt x="1001" y="2392"/>
                    <a:pt x="972" y="2398"/>
                    <a:pt x="995" y="2421"/>
                  </a:cubicBezTo>
                  <a:cubicBezTo>
                    <a:pt x="1013" y="2433"/>
                    <a:pt x="1030" y="2439"/>
                    <a:pt x="1042" y="2444"/>
                  </a:cubicBezTo>
                  <a:lnTo>
                    <a:pt x="1118" y="2444"/>
                  </a:lnTo>
                  <a:cubicBezTo>
                    <a:pt x="1118" y="2444"/>
                    <a:pt x="1165" y="2450"/>
                    <a:pt x="1188" y="2450"/>
                  </a:cubicBezTo>
                  <a:cubicBezTo>
                    <a:pt x="1200" y="2450"/>
                    <a:pt x="1222" y="2448"/>
                    <a:pt x="1242" y="2448"/>
                  </a:cubicBezTo>
                  <a:cubicBezTo>
                    <a:pt x="1252" y="2448"/>
                    <a:pt x="1262" y="2448"/>
                    <a:pt x="1270" y="2450"/>
                  </a:cubicBezTo>
                  <a:cubicBezTo>
                    <a:pt x="1278" y="2453"/>
                    <a:pt x="1285" y="2454"/>
                    <a:pt x="1291" y="2454"/>
                  </a:cubicBezTo>
                  <a:cubicBezTo>
                    <a:pt x="1301" y="2454"/>
                    <a:pt x="1310" y="2452"/>
                    <a:pt x="1321" y="2452"/>
                  </a:cubicBezTo>
                  <a:cubicBezTo>
                    <a:pt x="1328" y="2452"/>
                    <a:pt x="1336" y="2453"/>
                    <a:pt x="1346" y="2456"/>
                  </a:cubicBezTo>
                  <a:cubicBezTo>
                    <a:pt x="1351" y="2458"/>
                    <a:pt x="1355" y="2459"/>
                    <a:pt x="1359" y="2459"/>
                  </a:cubicBezTo>
                  <a:cubicBezTo>
                    <a:pt x="1379" y="2459"/>
                    <a:pt x="1387" y="2439"/>
                    <a:pt x="1387" y="2439"/>
                  </a:cubicBezTo>
                  <a:cubicBezTo>
                    <a:pt x="1387" y="2439"/>
                    <a:pt x="1393" y="2444"/>
                    <a:pt x="1405" y="2444"/>
                  </a:cubicBezTo>
                  <a:cubicBezTo>
                    <a:pt x="1428" y="2450"/>
                    <a:pt x="1463" y="2456"/>
                    <a:pt x="1486" y="2462"/>
                  </a:cubicBezTo>
                  <a:cubicBezTo>
                    <a:pt x="1521" y="2474"/>
                    <a:pt x="1551" y="2491"/>
                    <a:pt x="1592" y="2503"/>
                  </a:cubicBezTo>
                  <a:cubicBezTo>
                    <a:pt x="1633" y="2520"/>
                    <a:pt x="1621" y="2532"/>
                    <a:pt x="1662" y="2591"/>
                  </a:cubicBezTo>
                  <a:cubicBezTo>
                    <a:pt x="1703" y="2643"/>
                    <a:pt x="1656" y="2626"/>
                    <a:pt x="1638" y="2661"/>
                  </a:cubicBezTo>
                  <a:cubicBezTo>
                    <a:pt x="1615" y="2696"/>
                    <a:pt x="1638" y="2702"/>
                    <a:pt x="1674" y="2713"/>
                  </a:cubicBezTo>
                  <a:cubicBezTo>
                    <a:pt x="1709" y="2725"/>
                    <a:pt x="1750" y="2725"/>
                    <a:pt x="1779" y="2737"/>
                  </a:cubicBezTo>
                  <a:cubicBezTo>
                    <a:pt x="1808" y="2743"/>
                    <a:pt x="1890" y="2749"/>
                    <a:pt x="1890" y="2749"/>
                  </a:cubicBezTo>
                  <a:cubicBezTo>
                    <a:pt x="1896" y="2766"/>
                    <a:pt x="1902" y="2784"/>
                    <a:pt x="1908" y="2801"/>
                  </a:cubicBezTo>
                  <a:cubicBezTo>
                    <a:pt x="1908" y="2801"/>
                    <a:pt x="1925" y="2825"/>
                    <a:pt x="1937" y="2889"/>
                  </a:cubicBezTo>
                  <a:cubicBezTo>
                    <a:pt x="1948" y="2936"/>
                    <a:pt x="1925" y="2953"/>
                    <a:pt x="1908" y="2965"/>
                  </a:cubicBezTo>
                  <a:cubicBezTo>
                    <a:pt x="1902" y="2971"/>
                    <a:pt x="1890" y="2977"/>
                    <a:pt x="1884" y="2983"/>
                  </a:cubicBezTo>
                  <a:cubicBezTo>
                    <a:pt x="1872" y="2994"/>
                    <a:pt x="1849" y="3018"/>
                    <a:pt x="1837" y="3041"/>
                  </a:cubicBezTo>
                  <a:cubicBezTo>
                    <a:pt x="1832" y="3047"/>
                    <a:pt x="1820" y="3059"/>
                    <a:pt x="1820" y="3070"/>
                  </a:cubicBezTo>
                  <a:cubicBezTo>
                    <a:pt x="1808" y="3094"/>
                    <a:pt x="1761" y="3100"/>
                    <a:pt x="1726" y="3158"/>
                  </a:cubicBezTo>
                  <a:cubicBezTo>
                    <a:pt x="1691" y="3211"/>
                    <a:pt x="1738" y="3333"/>
                    <a:pt x="1785" y="3427"/>
                  </a:cubicBezTo>
                  <a:cubicBezTo>
                    <a:pt x="1791" y="3445"/>
                    <a:pt x="1802" y="3462"/>
                    <a:pt x="1808" y="3480"/>
                  </a:cubicBezTo>
                  <a:cubicBezTo>
                    <a:pt x="1826" y="3497"/>
                    <a:pt x="1826" y="3521"/>
                    <a:pt x="1832" y="3544"/>
                  </a:cubicBezTo>
                  <a:cubicBezTo>
                    <a:pt x="1832" y="3567"/>
                    <a:pt x="1826" y="3591"/>
                    <a:pt x="1820" y="3620"/>
                  </a:cubicBezTo>
                  <a:cubicBezTo>
                    <a:pt x="1814" y="3661"/>
                    <a:pt x="1796" y="3702"/>
                    <a:pt x="1796" y="3737"/>
                  </a:cubicBezTo>
                  <a:cubicBezTo>
                    <a:pt x="1791" y="3806"/>
                    <a:pt x="1824" y="3834"/>
                    <a:pt x="1817" y="3834"/>
                  </a:cubicBezTo>
                  <a:cubicBezTo>
                    <a:pt x="1815" y="3834"/>
                    <a:pt x="1813" y="3833"/>
                    <a:pt x="1808" y="3831"/>
                  </a:cubicBezTo>
                  <a:cubicBezTo>
                    <a:pt x="1807" y="3831"/>
                    <a:pt x="1807" y="3830"/>
                    <a:pt x="1806" y="3830"/>
                  </a:cubicBezTo>
                  <a:cubicBezTo>
                    <a:pt x="1777" y="3830"/>
                    <a:pt x="1750" y="3931"/>
                    <a:pt x="1773" y="3959"/>
                  </a:cubicBezTo>
                  <a:cubicBezTo>
                    <a:pt x="1791" y="3983"/>
                    <a:pt x="1750" y="4088"/>
                    <a:pt x="1656" y="4147"/>
                  </a:cubicBezTo>
                  <a:cubicBezTo>
                    <a:pt x="1574" y="4193"/>
                    <a:pt x="1451" y="4328"/>
                    <a:pt x="1381" y="4421"/>
                  </a:cubicBezTo>
                  <a:cubicBezTo>
                    <a:pt x="1369" y="4439"/>
                    <a:pt x="1358" y="4451"/>
                    <a:pt x="1352" y="4462"/>
                  </a:cubicBezTo>
                  <a:cubicBezTo>
                    <a:pt x="1299" y="4544"/>
                    <a:pt x="1346" y="4895"/>
                    <a:pt x="1346" y="4895"/>
                  </a:cubicBezTo>
                  <a:cubicBezTo>
                    <a:pt x="1346" y="4895"/>
                    <a:pt x="1299" y="5100"/>
                    <a:pt x="1252" y="5182"/>
                  </a:cubicBezTo>
                  <a:cubicBezTo>
                    <a:pt x="1217" y="5246"/>
                    <a:pt x="1252" y="5352"/>
                    <a:pt x="1258" y="5404"/>
                  </a:cubicBezTo>
                  <a:cubicBezTo>
                    <a:pt x="1258" y="5410"/>
                    <a:pt x="1258" y="5422"/>
                    <a:pt x="1258" y="5428"/>
                  </a:cubicBezTo>
                  <a:cubicBezTo>
                    <a:pt x="1252" y="5457"/>
                    <a:pt x="1217" y="5527"/>
                    <a:pt x="1235" y="5632"/>
                  </a:cubicBezTo>
                  <a:cubicBezTo>
                    <a:pt x="1258" y="5738"/>
                    <a:pt x="1135" y="5773"/>
                    <a:pt x="1147" y="5901"/>
                  </a:cubicBezTo>
                  <a:cubicBezTo>
                    <a:pt x="1151" y="5980"/>
                    <a:pt x="1178" y="6002"/>
                    <a:pt x="1221" y="6002"/>
                  </a:cubicBezTo>
                  <a:cubicBezTo>
                    <a:pt x="1249" y="6002"/>
                    <a:pt x="1284" y="5992"/>
                    <a:pt x="1323" y="5983"/>
                  </a:cubicBezTo>
                  <a:cubicBezTo>
                    <a:pt x="1334" y="5981"/>
                    <a:pt x="1345" y="5980"/>
                    <a:pt x="1355" y="5980"/>
                  </a:cubicBezTo>
                  <a:cubicBezTo>
                    <a:pt x="1426" y="5980"/>
                    <a:pt x="1444" y="6031"/>
                    <a:pt x="1475" y="6042"/>
                  </a:cubicBezTo>
                  <a:cubicBezTo>
                    <a:pt x="1488" y="6046"/>
                    <a:pt x="1509" y="6046"/>
                    <a:pt x="1533" y="6046"/>
                  </a:cubicBezTo>
                  <a:cubicBezTo>
                    <a:pt x="1545" y="6046"/>
                    <a:pt x="1558" y="6046"/>
                    <a:pt x="1570" y="6046"/>
                  </a:cubicBezTo>
                  <a:cubicBezTo>
                    <a:pt x="1609" y="6046"/>
                    <a:pt x="1650" y="6048"/>
                    <a:pt x="1679" y="6059"/>
                  </a:cubicBezTo>
                  <a:cubicBezTo>
                    <a:pt x="1684" y="6061"/>
                    <a:pt x="1688" y="6061"/>
                    <a:pt x="1693" y="6061"/>
                  </a:cubicBezTo>
                  <a:cubicBezTo>
                    <a:pt x="1736" y="6061"/>
                    <a:pt x="1770" y="5989"/>
                    <a:pt x="1879" y="5989"/>
                  </a:cubicBezTo>
                  <a:cubicBezTo>
                    <a:pt x="1882" y="5989"/>
                    <a:pt x="1886" y="5989"/>
                    <a:pt x="1890" y="5989"/>
                  </a:cubicBezTo>
                  <a:cubicBezTo>
                    <a:pt x="2019" y="5989"/>
                    <a:pt x="2048" y="5966"/>
                    <a:pt x="2118" y="5878"/>
                  </a:cubicBezTo>
                  <a:cubicBezTo>
                    <a:pt x="2188" y="5790"/>
                    <a:pt x="2264" y="5784"/>
                    <a:pt x="2352" y="5761"/>
                  </a:cubicBezTo>
                  <a:cubicBezTo>
                    <a:pt x="2428" y="5743"/>
                    <a:pt x="2434" y="5720"/>
                    <a:pt x="2440" y="5656"/>
                  </a:cubicBezTo>
                  <a:cubicBezTo>
                    <a:pt x="2440" y="5644"/>
                    <a:pt x="2446" y="5632"/>
                    <a:pt x="2446" y="5621"/>
                  </a:cubicBezTo>
                  <a:cubicBezTo>
                    <a:pt x="2450" y="5553"/>
                    <a:pt x="2556" y="5543"/>
                    <a:pt x="2614" y="5543"/>
                  </a:cubicBezTo>
                  <a:cubicBezTo>
                    <a:pt x="2636" y="5543"/>
                    <a:pt x="2650" y="5545"/>
                    <a:pt x="2650" y="5545"/>
                  </a:cubicBezTo>
                  <a:cubicBezTo>
                    <a:pt x="2655" y="5546"/>
                    <a:pt x="2660" y="5547"/>
                    <a:pt x="2665" y="5547"/>
                  </a:cubicBezTo>
                  <a:cubicBezTo>
                    <a:pt x="2697" y="5547"/>
                    <a:pt x="2734" y="5515"/>
                    <a:pt x="2779" y="5439"/>
                  </a:cubicBezTo>
                  <a:cubicBezTo>
                    <a:pt x="2832" y="5352"/>
                    <a:pt x="2855" y="5293"/>
                    <a:pt x="2826" y="5223"/>
                  </a:cubicBezTo>
                  <a:cubicBezTo>
                    <a:pt x="2803" y="5153"/>
                    <a:pt x="2879" y="5164"/>
                    <a:pt x="2920" y="5158"/>
                  </a:cubicBezTo>
                  <a:cubicBezTo>
                    <a:pt x="2955" y="5153"/>
                    <a:pt x="2996" y="5141"/>
                    <a:pt x="3036" y="5123"/>
                  </a:cubicBezTo>
                  <a:cubicBezTo>
                    <a:pt x="3072" y="5106"/>
                    <a:pt x="3095" y="5077"/>
                    <a:pt x="3124" y="5065"/>
                  </a:cubicBezTo>
                  <a:cubicBezTo>
                    <a:pt x="3148" y="5053"/>
                    <a:pt x="3230" y="5059"/>
                    <a:pt x="3265" y="5053"/>
                  </a:cubicBezTo>
                  <a:cubicBezTo>
                    <a:pt x="3294" y="5042"/>
                    <a:pt x="3347" y="5030"/>
                    <a:pt x="3399" y="5001"/>
                  </a:cubicBezTo>
                  <a:cubicBezTo>
                    <a:pt x="3452" y="4965"/>
                    <a:pt x="3458" y="4965"/>
                    <a:pt x="3463" y="4913"/>
                  </a:cubicBezTo>
                  <a:cubicBezTo>
                    <a:pt x="3475" y="4866"/>
                    <a:pt x="3487" y="4866"/>
                    <a:pt x="3534" y="4778"/>
                  </a:cubicBezTo>
                  <a:cubicBezTo>
                    <a:pt x="3575" y="4685"/>
                    <a:pt x="3592" y="4673"/>
                    <a:pt x="3592" y="4673"/>
                  </a:cubicBezTo>
                  <a:cubicBezTo>
                    <a:pt x="3592" y="4673"/>
                    <a:pt x="3592" y="4650"/>
                    <a:pt x="3592" y="4614"/>
                  </a:cubicBezTo>
                  <a:cubicBezTo>
                    <a:pt x="3598" y="4579"/>
                    <a:pt x="3604" y="4527"/>
                    <a:pt x="3610" y="4492"/>
                  </a:cubicBezTo>
                  <a:cubicBezTo>
                    <a:pt x="3621" y="4433"/>
                    <a:pt x="3645" y="4410"/>
                    <a:pt x="3645" y="4381"/>
                  </a:cubicBezTo>
                  <a:cubicBezTo>
                    <a:pt x="3639" y="4351"/>
                    <a:pt x="3639" y="4322"/>
                    <a:pt x="3662" y="4264"/>
                  </a:cubicBezTo>
                  <a:cubicBezTo>
                    <a:pt x="3671" y="4237"/>
                    <a:pt x="3683" y="4236"/>
                    <a:pt x="3695" y="4236"/>
                  </a:cubicBezTo>
                  <a:cubicBezTo>
                    <a:pt x="3696" y="4236"/>
                    <a:pt x="3697" y="4236"/>
                    <a:pt x="3699" y="4236"/>
                  </a:cubicBezTo>
                  <a:cubicBezTo>
                    <a:pt x="3709" y="4236"/>
                    <a:pt x="3719" y="4235"/>
                    <a:pt x="3727" y="4217"/>
                  </a:cubicBezTo>
                  <a:lnTo>
                    <a:pt x="3733" y="4217"/>
                  </a:lnTo>
                  <a:cubicBezTo>
                    <a:pt x="3750" y="4170"/>
                    <a:pt x="3762" y="4158"/>
                    <a:pt x="3797" y="4152"/>
                  </a:cubicBezTo>
                  <a:cubicBezTo>
                    <a:pt x="3826" y="4141"/>
                    <a:pt x="3820" y="4076"/>
                    <a:pt x="3855" y="4076"/>
                  </a:cubicBezTo>
                  <a:cubicBezTo>
                    <a:pt x="3858" y="4077"/>
                    <a:pt x="3861" y="4077"/>
                    <a:pt x="3864" y="4077"/>
                  </a:cubicBezTo>
                  <a:cubicBezTo>
                    <a:pt x="3894" y="4077"/>
                    <a:pt x="3939" y="4052"/>
                    <a:pt x="3955" y="4041"/>
                  </a:cubicBezTo>
                  <a:cubicBezTo>
                    <a:pt x="3955" y="4041"/>
                    <a:pt x="3961" y="4035"/>
                    <a:pt x="3961" y="4035"/>
                  </a:cubicBezTo>
                  <a:cubicBezTo>
                    <a:pt x="3961" y="4035"/>
                    <a:pt x="4019" y="4012"/>
                    <a:pt x="4037" y="4006"/>
                  </a:cubicBezTo>
                  <a:cubicBezTo>
                    <a:pt x="4048" y="3994"/>
                    <a:pt x="4130" y="3954"/>
                    <a:pt x="4154" y="3936"/>
                  </a:cubicBezTo>
                  <a:cubicBezTo>
                    <a:pt x="4177" y="3913"/>
                    <a:pt x="4253" y="3901"/>
                    <a:pt x="4271" y="3895"/>
                  </a:cubicBezTo>
                  <a:cubicBezTo>
                    <a:pt x="4279" y="3889"/>
                    <a:pt x="4296" y="3889"/>
                    <a:pt x="4311" y="3889"/>
                  </a:cubicBezTo>
                  <a:cubicBezTo>
                    <a:pt x="4326" y="3889"/>
                    <a:pt x="4341" y="3889"/>
                    <a:pt x="4347" y="3883"/>
                  </a:cubicBezTo>
                  <a:cubicBezTo>
                    <a:pt x="4364" y="3872"/>
                    <a:pt x="4452" y="3825"/>
                    <a:pt x="4475" y="3819"/>
                  </a:cubicBezTo>
                  <a:cubicBezTo>
                    <a:pt x="4499" y="3813"/>
                    <a:pt x="4563" y="3778"/>
                    <a:pt x="4598" y="3749"/>
                  </a:cubicBezTo>
                  <a:cubicBezTo>
                    <a:pt x="4628" y="3720"/>
                    <a:pt x="4651" y="3684"/>
                    <a:pt x="4733" y="3620"/>
                  </a:cubicBezTo>
                  <a:cubicBezTo>
                    <a:pt x="4815" y="3556"/>
                    <a:pt x="4891" y="3398"/>
                    <a:pt x="4932" y="3374"/>
                  </a:cubicBezTo>
                  <a:cubicBezTo>
                    <a:pt x="4973" y="3357"/>
                    <a:pt x="4926" y="3351"/>
                    <a:pt x="4926" y="3351"/>
                  </a:cubicBezTo>
                  <a:cubicBezTo>
                    <a:pt x="4926" y="3351"/>
                    <a:pt x="4879" y="3363"/>
                    <a:pt x="4850" y="3369"/>
                  </a:cubicBezTo>
                  <a:cubicBezTo>
                    <a:pt x="4845" y="3371"/>
                    <a:pt x="4839" y="3372"/>
                    <a:pt x="4833" y="3372"/>
                  </a:cubicBezTo>
                  <a:cubicBezTo>
                    <a:pt x="4812" y="3372"/>
                    <a:pt x="4784" y="3358"/>
                    <a:pt x="4739" y="3339"/>
                  </a:cubicBezTo>
                  <a:cubicBezTo>
                    <a:pt x="4686" y="3316"/>
                    <a:pt x="4692" y="3333"/>
                    <a:pt x="4645" y="3316"/>
                  </a:cubicBezTo>
                  <a:cubicBezTo>
                    <a:pt x="4637" y="3312"/>
                    <a:pt x="4630" y="3311"/>
                    <a:pt x="4625" y="3311"/>
                  </a:cubicBezTo>
                  <a:cubicBezTo>
                    <a:pt x="4608" y="3311"/>
                    <a:pt x="4603" y="3324"/>
                    <a:pt x="4584" y="3324"/>
                  </a:cubicBezTo>
                  <a:cubicBezTo>
                    <a:pt x="4580" y="3324"/>
                    <a:pt x="4575" y="3324"/>
                    <a:pt x="4569" y="3322"/>
                  </a:cubicBezTo>
                  <a:cubicBezTo>
                    <a:pt x="4522" y="3304"/>
                    <a:pt x="4493" y="3298"/>
                    <a:pt x="4470" y="3293"/>
                  </a:cubicBezTo>
                  <a:cubicBezTo>
                    <a:pt x="4446" y="3281"/>
                    <a:pt x="4458" y="3252"/>
                    <a:pt x="4440" y="3246"/>
                  </a:cubicBezTo>
                  <a:cubicBezTo>
                    <a:pt x="4429" y="3240"/>
                    <a:pt x="4429" y="3222"/>
                    <a:pt x="4429" y="3211"/>
                  </a:cubicBezTo>
                  <a:cubicBezTo>
                    <a:pt x="4429" y="3205"/>
                    <a:pt x="4429" y="3205"/>
                    <a:pt x="4429" y="3205"/>
                  </a:cubicBezTo>
                  <a:cubicBezTo>
                    <a:pt x="4435" y="3193"/>
                    <a:pt x="4440" y="3170"/>
                    <a:pt x="4452" y="3146"/>
                  </a:cubicBezTo>
                  <a:cubicBezTo>
                    <a:pt x="4464" y="3123"/>
                    <a:pt x="4452" y="3100"/>
                    <a:pt x="4435" y="3076"/>
                  </a:cubicBezTo>
                  <a:cubicBezTo>
                    <a:pt x="4423" y="3053"/>
                    <a:pt x="4429" y="3041"/>
                    <a:pt x="4411" y="2994"/>
                  </a:cubicBezTo>
                  <a:cubicBezTo>
                    <a:pt x="4399" y="2953"/>
                    <a:pt x="4370" y="2901"/>
                    <a:pt x="4335" y="2871"/>
                  </a:cubicBezTo>
                  <a:cubicBezTo>
                    <a:pt x="4294" y="2848"/>
                    <a:pt x="4341" y="2848"/>
                    <a:pt x="4312" y="2754"/>
                  </a:cubicBezTo>
                  <a:cubicBezTo>
                    <a:pt x="4288" y="2667"/>
                    <a:pt x="4306" y="2719"/>
                    <a:pt x="4312" y="2667"/>
                  </a:cubicBezTo>
                  <a:cubicBezTo>
                    <a:pt x="4318" y="2643"/>
                    <a:pt x="4312" y="2632"/>
                    <a:pt x="4306" y="2626"/>
                  </a:cubicBezTo>
                  <a:cubicBezTo>
                    <a:pt x="4300" y="2608"/>
                    <a:pt x="4282" y="2602"/>
                    <a:pt x="4271" y="2567"/>
                  </a:cubicBezTo>
                  <a:cubicBezTo>
                    <a:pt x="4247" y="2503"/>
                    <a:pt x="4247" y="2520"/>
                    <a:pt x="4247" y="2503"/>
                  </a:cubicBezTo>
                  <a:cubicBezTo>
                    <a:pt x="4241" y="2485"/>
                    <a:pt x="4265" y="2439"/>
                    <a:pt x="4271" y="2427"/>
                  </a:cubicBezTo>
                  <a:cubicBezTo>
                    <a:pt x="4277" y="2415"/>
                    <a:pt x="4265" y="2304"/>
                    <a:pt x="4265" y="2251"/>
                  </a:cubicBezTo>
                  <a:cubicBezTo>
                    <a:pt x="4265" y="2205"/>
                    <a:pt x="4224" y="2216"/>
                    <a:pt x="4241" y="2210"/>
                  </a:cubicBezTo>
                  <a:cubicBezTo>
                    <a:pt x="4253" y="2205"/>
                    <a:pt x="4247" y="2193"/>
                    <a:pt x="4247" y="2175"/>
                  </a:cubicBezTo>
                  <a:cubicBezTo>
                    <a:pt x="4247" y="2158"/>
                    <a:pt x="4241" y="2134"/>
                    <a:pt x="4247" y="2105"/>
                  </a:cubicBezTo>
                  <a:cubicBezTo>
                    <a:pt x="4259" y="2035"/>
                    <a:pt x="4247" y="1971"/>
                    <a:pt x="4224" y="1912"/>
                  </a:cubicBezTo>
                  <a:cubicBezTo>
                    <a:pt x="4206" y="1848"/>
                    <a:pt x="4212" y="1865"/>
                    <a:pt x="4224" y="1830"/>
                  </a:cubicBezTo>
                  <a:cubicBezTo>
                    <a:pt x="4241" y="1801"/>
                    <a:pt x="4189" y="1713"/>
                    <a:pt x="4195" y="1696"/>
                  </a:cubicBezTo>
                  <a:cubicBezTo>
                    <a:pt x="4205" y="1676"/>
                    <a:pt x="4198" y="1639"/>
                    <a:pt x="4199" y="1639"/>
                  </a:cubicBezTo>
                  <a:lnTo>
                    <a:pt x="4199" y="1639"/>
                  </a:lnTo>
                  <a:cubicBezTo>
                    <a:pt x="4199" y="1639"/>
                    <a:pt x="4200" y="1640"/>
                    <a:pt x="4201" y="1643"/>
                  </a:cubicBezTo>
                  <a:cubicBezTo>
                    <a:pt x="4206" y="1661"/>
                    <a:pt x="4212" y="1719"/>
                    <a:pt x="4218" y="1748"/>
                  </a:cubicBezTo>
                  <a:cubicBezTo>
                    <a:pt x="4224" y="1772"/>
                    <a:pt x="4218" y="1766"/>
                    <a:pt x="4253" y="1836"/>
                  </a:cubicBezTo>
                  <a:cubicBezTo>
                    <a:pt x="4265" y="1855"/>
                    <a:pt x="4272" y="1862"/>
                    <a:pt x="4276" y="1862"/>
                  </a:cubicBezTo>
                  <a:cubicBezTo>
                    <a:pt x="4287" y="1862"/>
                    <a:pt x="4282" y="1818"/>
                    <a:pt x="4294" y="1789"/>
                  </a:cubicBezTo>
                  <a:cubicBezTo>
                    <a:pt x="4306" y="1772"/>
                    <a:pt x="4306" y="1748"/>
                    <a:pt x="4312" y="1725"/>
                  </a:cubicBezTo>
                  <a:cubicBezTo>
                    <a:pt x="4323" y="1666"/>
                    <a:pt x="4329" y="1596"/>
                    <a:pt x="4318" y="1590"/>
                  </a:cubicBezTo>
                  <a:cubicBezTo>
                    <a:pt x="4306" y="1585"/>
                    <a:pt x="4300" y="1579"/>
                    <a:pt x="4265" y="1561"/>
                  </a:cubicBezTo>
                  <a:cubicBezTo>
                    <a:pt x="4230" y="1549"/>
                    <a:pt x="4241" y="1544"/>
                    <a:pt x="4206" y="1526"/>
                  </a:cubicBezTo>
                  <a:cubicBezTo>
                    <a:pt x="4177" y="1514"/>
                    <a:pt x="4189" y="1491"/>
                    <a:pt x="4136" y="1468"/>
                  </a:cubicBezTo>
                  <a:cubicBezTo>
                    <a:pt x="4122" y="1462"/>
                    <a:pt x="4110" y="1459"/>
                    <a:pt x="4100" y="1459"/>
                  </a:cubicBezTo>
                  <a:cubicBezTo>
                    <a:pt x="4069" y="1459"/>
                    <a:pt x="4053" y="1479"/>
                    <a:pt x="4013" y="1479"/>
                  </a:cubicBezTo>
                  <a:cubicBezTo>
                    <a:pt x="3967" y="1473"/>
                    <a:pt x="3914" y="1374"/>
                    <a:pt x="3896" y="1362"/>
                  </a:cubicBezTo>
                  <a:cubicBezTo>
                    <a:pt x="3873" y="1351"/>
                    <a:pt x="3809" y="1321"/>
                    <a:pt x="3791" y="1315"/>
                  </a:cubicBezTo>
                  <a:cubicBezTo>
                    <a:pt x="3779" y="1310"/>
                    <a:pt x="3768" y="1292"/>
                    <a:pt x="3756" y="1280"/>
                  </a:cubicBezTo>
                  <a:cubicBezTo>
                    <a:pt x="3750" y="1280"/>
                    <a:pt x="3750" y="1274"/>
                    <a:pt x="3738" y="1269"/>
                  </a:cubicBezTo>
                  <a:cubicBezTo>
                    <a:pt x="3715" y="1257"/>
                    <a:pt x="3668" y="1204"/>
                    <a:pt x="3668" y="1204"/>
                  </a:cubicBezTo>
                  <a:cubicBezTo>
                    <a:pt x="3668" y="1204"/>
                    <a:pt x="3645" y="1181"/>
                    <a:pt x="3633" y="1140"/>
                  </a:cubicBezTo>
                  <a:cubicBezTo>
                    <a:pt x="3616" y="1099"/>
                    <a:pt x="3563" y="1105"/>
                    <a:pt x="3540" y="1093"/>
                  </a:cubicBezTo>
                  <a:cubicBezTo>
                    <a:pt x="3535" y="1091"/>
                    <a:pt x="3530" y="1090"/>
                    <a:pt x="3526" y="1090"/>
                  </a:cubicBezTo>
                  <a:cubicBezTo>
                    <a:pt x="3503" y="1090"/>
                    <a:pt x="3482" y="1113"/>
                    <a:pt x="3458" y="1122"/>
                  </a:cubicBezTo>
                  <a:cubicBezTo>
                    <a:pt x="3428" y="1128"/>
                    <a:pt x="3434" y="1187"/>
                    <a:pt x="3423" y="1216"/>
                  </a:cubicBezTo>
                  <a:cubicBezTo>
                    <a:pt x="3419" y="1226"/>
                    <a:pt x="3414" y="1229"/>
                    <a:pt x="3410" y="1229"/>
                  </a:cubicBezTo>
                  <a:cubicBezTo>
                    <a:pt x="3402" y="1229"/>
                    <a:pt x="3392" y="1221"/>
                    <a:pt x="3378" y="1221"/>
                  </a:cubicBezTo>
                  <a:cubicBezTo>
                    <a:pt x="3375" y="1221"/>
                    <a:pt x="3373" y="1221"/>
                    <a:pt x="3370" y="1222"/>
                  </a:cubicBezTo>
                  <a:cubicBezTo>
                    <a:pt x="3367" y="1223"/>
                    <a:pt x="3364" y="1224"/>
                    <a:pt x="3360" y="1224"/>
                  </a:cubicBezTo>
                  <a:cubicBezTo>
                    <a:pt x="3334" y="1224"/>
                    <a:pt x="3292" y="1189"/>
                    <a:pt x="3276" y="1163"/>
                  </a:cubicBezTo>
                  <a:cubicBezTo>
                    <a:pt x="3253" y="1128"/>
                    <a:pt x="3270" y="1140"/>
                    <a:pt x="3253" y="1111"/>
                  </a:cubicBezTo>
                  <a:cubicBezTo>
                    <a:pt x="3241" y="1076"/>
                    <a:pt x="3171" y="1064"/>
                    <a:pt x="3153" y="1052"/>
                  </a:cubicBezTo>
                  <a:cubicBezTo>
                    <a:pt x="3136" y="1046"/>
                    <a:pt x="3124" y="1041"/>
                    <a:pt x="3136" y="994"/>
                  </a:cubicBezTo>
                  <a:cubicBezTo>
                    <a:pt x="3148" y="953"/>
                    <a:pt x="3118" y="929"/>
                    <a:pt x="3118" y="929"/>
                  </a:cubicBezTo>
                  <a:cubicBezTo>
                    <a:pt x="3118" y="929"/>
                    <a:pt x="3048" y="888"/>
                    <a:pt x="3013" y="871"/>
                  </a:cubicBezTo>
                  <a:cubicBezTo>
                    <a:pt x="2978" y="859"/>
                    <a:pt x="2955" y="836"/>
                    <a:pt x="2931" y="824"/>
                  </a:cubicBezTo>
                  <a:cubicBezTo>
                    <a:pt x="2920" y="818"/>
                    <a:pt x="2914" y="801"/>
                    <a:pt x="2908" y="783"/>
                  </a:cubicBezTo>
                  <a:cubicBezTo>
                    <a:pt x="2902" y="771"/>
                    <a:pt x="2890" y="760"/>
                    <a:pt x="2879" y="754"/>
                  </a:cubicBezTo>
                  <a:cubicBezTo>
                    <a:pt x="2849" y="736"/>
                    <a:pt x="2849" y="707"/>
                    <a:pt x="2849" y="707"/>
                  </a:cubicBezTo>
                  <a:cubicBezTo>
                    <a:pt x="2849" y="707"/>
                    <a:pt x="2838" y="678"/>
                    <a:pt x="2855" y="654"/>
                  </a:cubicBezTo>
                  <a:cubicBezTo>
                    <a:pt x="2867" y="631"/>
                    <a:pt x="2896" y="625"/>
                    <a:pt x="2920" y="614"/>
                  </a:cubicBezTo>
                  <a:cubicBezTo>
                    <a:pt x="2937" y="596"/>
                    <a:pt x="2925" y="549"/>
                    <a:pt x="2925" y="532"/>
                  </a:cubicBezTo>
                  <a:cubicBezTo>
                    <a:pt x="2920" y="514"/>
                    <a:pt x="2978" y="491"/>
                    <a:pt x="2978" y="491"/>
                  </a:cubicBezTo>
                  <a:lnTo>
                    <a:pt x="2978" y="491"/>
                  </a:lnTo>
                  <a:cubicBezTo>
                    <a:pt x="2978" y="491"/>
                    <a:pt x="2970" y="492"/>
                    <a:pt x="2960" y="492"/>
                  </a:cubicBezTo>
                  <a:cubicBezTo>
                    <a:pt x="2945" y="492"/>
                    <a:pt x="2928" y="490"/>
                    <a:pt x="2931" y="479"/>
                  </a:cubicBezTo>
                  <a:cubicBezTo>
                    <a:pt x="2937" y="456"/>
                    <a:pt x="2884" y="420"/>
                    <a:pt x="2884" y="420"/>
                  </a:cubicBezTo>
                  <a:cubicBezTo>
                    <a:pt x="2861" y="415"/>
                    <a:pt x="2843" y="409"/>
                    <a:pt x="2820" y="403"/>
                  </a:cubicBezTo>
                  <a:cubicBezTo>
                    <a:pt x="2820" y="403"/>
                    <a:pt x="2767" y="385"/>
                    <a:pt x="2756" y="380"/>
                  </a:cubicBezTo>
                  <a:cubicBezTo>
                    <a:pt x="2738" y="374"/>
                    <a:pt x="2691" y="356"/>
                    <a:pt x="2691" y="356"/>
                  </a:cubicBezTo>
                  <a:cubicBezTo>
                    <a:pt x="2662" y="344"/>
                    <a:pt x="2633" y="333"/>
                    <a:pt x="2609" y="315"/>
                  </a:cubicBezTo>
                  <a:cubicBezTo>
                    <a:pt x="2609" y="315"/>
                    <a:pt x="2563" y="309"/>
                    <a:pt x="2463" y="274"/>
                  </a:cubicBezTo>
                  <a:cubicBezTo>
                    <a:pt x="2364" y="245"/>
                    <a:pt x="2364" y="239"/>
                    <a:pt x="2346" y="233"/>
                  </a:cubicBezTo>
                  <a:cubicBezTo>
                    <a:pt x="2335" y="227"/>
                    <a:pt x="2294" y="222"/>
                    <a:pt x="2294" y="222"/>
                  </a:cubicBezTo>
                  <a:cubicBezTo>
                    <a:pt x="2294" y="222"/>
                    <a:pt x="2243" y="203"/>
                    <a:pt x="2215" y="203"/>
                  </a:cubicBezTo>
                  <a:cubicBezTo>
                    <a:pt x="2212" y="203"/>
                    <a:pt x="2208" y="203"/>
                    <a:pt x="2206" y="204"/>
                  </a:cubicBezTo>
                  <a:cubicBezTo>
                    <a:pt x="2190" y="208"/>
                    <a:pt x="2179" y="215"/>
                    <a:pt x="2168" y="215"/>
                  </a:cubicBezTo>
                  <a:cubicBezTo>
                    <a:pt x="2164" y="215"/>
                    <a:pt x="2159" y="214"/>
                    <a:pt x="2153" y="210"/>
                  </a:cubicBezTo>
                  <a:cubicBezTo>
                    <a:pt x="2130" y="198"/>
                    <a:pt x="2112" y="198"/>
                    <a:pt x="2065" y="192"/>
                  </a:cubicBezTo>
                  <a:cubicBezTo>
                    <a:pt x="2019" y="192"/>
                    <a:pt x="2065" y="192"/>
                    <a:pt x="2042" y="204"/>
                  </a:cubicBezTo>
                  <a:cubicBezTo>
                    <a:pt x="2030" y="208"/>
                    <a:pt x="2023" y="212"/>
                    <a:pt x="2016" y="212"/>
                  </a:cubicBezTo>
                  <a:cubicBezTo>
                    <a:pt x="2013" y="212"/>
                    <a:pt x="2010" y="212"/>
                    <a:pt x="2007" y="210"/>
                  </a:cubicBezTo>
                  <a:cubicBezTo>
                    <a:pt x="2001" y="210"/>
                    <a:pt x="1995" y="204"/>
                    <a:pt x="1989" y="204"/>
                  </a:cubicBezTo>
                  <a:cubicBezTo>
                    <a:pt x="1966" y="187"/>
                    <a:pt x="1966" y="181"/>
                    <a:pt x="1954" y="169"/>
                  </a:cubicBezTo>
                  <a:cubicBezTo>
                    <a:pt x="1943" y="157"/>
                    <a:pt x="1925" y="157"/>
                    <a:pt x="1902" y="146"/>
                  </a:cubicBezTo>
                  <a:cubicBezTo>
                    <a:pt x="1884" y="134"/>
                    <a:pt x="1855" y="122"/>
                    <a:pt x="1837" y="116"/>
                  </a:cubicBezTo>
                  <a:cubicBezTo>
                    <a:pt x="1814" y="105"/>
                    <a:pt x="1791" y="70"/>
                    <a:pt x="1791" y="70"/>
                  </a:cubicBezTo>
                  <a:cubicBezTo>
                    <a:pt x="1791" y="70"/>
                    <a:pt x="1779" y="34"/>
                    <a:pt x="1744" y="11"/>
                  </a:cubicBezTo>
                  <a:cubicBezTo>
                    <a:pt x="1732" y="3"/>
                    <a:pt x="1724" y="1"/>
                    <a:pt x="1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Google Shape;8841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E0C77D3-BB79-4EF0-AD97-278B3D39ADF7}"/>
                </a:ext>
              </a:extLst>
            </p:cNvPr>
            <p:cNvSpPr/>
            <p:nvPr/>
          </p:nvSpPr>
          <p:spPr>
            <a:xfrm>
              <a:off x="4100032" y="1534240"/>
              <a:ext cx="68039" cy="43695"/>
            </a:xfrm>
            <a:custGeom>
              <a:avLst/>
              <a:gdLst/>
              <a:ahLst/>
              <a:cxnLst/>
              <a:rect l="l" t="t" r="r" b="b"/>
              <a:pathLst>
                <a:path w="498" h="323" extrusionOk="0">
                  <a:moveTo>
                    <a:pt x="358" y="1"/>
                  </a:moveTo>
                  <a:cubicBezTo>
                    <a:pt x="328" y="18"/>
                    <a:pt x="258" y="65"/>
                    <a:pt x="241" y="77"/>
                  </a:cubicBezTo>
                  <a:cubicBezTo>
                    <a:pt x="217" y="88"/>
                    <a:pt x="200" y="153"/>
                    <a:pt x="182" y="153"/>
                  </a:cubicBezTo>
                  <a:cubicBezTo>
                    <a:pt x="165" y="153"/>
                    <a:pt x="106" y="211"/>
                    <a:pt x="77" y="217"/>
                  </a:cubicBezTo>
                  <a:cubicBezTo>
                    <a:pt x="48" y="229"/>
                    <a:pt x="1" y="270"/>
                    <a:pt x="1" y="270"/>
                  </a:cubicBezTo>
                  <a:cubicBezTo>
                    <a:pt x="1" y="287"/>
                    <a:pt x="7" y="305"/>
                    <a:pt x="13" y="322"/>
                  </a:cubicBezTo>
                  <a:lnTo>
                    <a:pt x="65" y="322"/>
                  </a:lnTo>
                  <a:cubicBezTo>
                    <a:pt x="89" y="311"/>
                    <a:pt x="106" y="293"/>
                    <a:pt x="124" y="275"/>
                  </a:cubicBezTo>
                  <a:cubicBezTo>
                    <a:pt x="147" y="281"/>
                    <a:pt x="176" y="281"/>
                    <a:pt x="200" y="281"/>
                  </a:cubicBezTo>
                  <a:cubicBezTo>
                    <a:pt x="200" y="264"/>
                    <a:pt x="200" y="246"/>
                    <a:pt x="206" y="229"/>
                  </a:cubicBezTo>
                  <a:cubicBezTo>
                    <a:pt x="217" y="205"/>
                    <a:pt x="223" y="188"/>
                    <a:pt x="235" y="170"/>
                  </a:cubicBezTo>
                  <a:cubicBezTo>
                    <a:pt x="258" y="153"/>
                    <a:pt x="287" y="135"/>
                    <a:pt x="311" y="118"/>
                  </a:cubicBezTo>
                  <a:cubicBezTo>
                    <a:pt x="311" y="118"/>
                    <a:pt x="346" y="118"/>
                    <a:pt x="369" y="112"/>
                  </a:cubicBezTo>
                  <a:cubicBezTo>
                    <a:pt x="393" y="106"/>
                    <a:pt x="469" y="47"/>
                    <a:pt x="480" y="47"/>
                  </a:cubicBezTo>
                  <a:cubicBezTo>
                    <a:pt x="498" y="41"/>
                    <a:pt x="358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Google Shape;8842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BA04D59-8086-4DAA-8AD4-8B846207C3B6}"/>
                </a:ext>
              </a:extLst>
            </p:cNvPr>
            <p:cNvSpPr/>
            <p:nvPr/>
          </p:nvSpPr>
          <p:spPr>
            <a:xfrm>
              <a:off x="4152086" y="1537351"/>
              <a:ext cx="155069" cy="113633"/>
            </a:xfrm>
            <a:custGeom>
              <a:avLst/>
              <a:gdLst/>
              <a:ahLst/>
              <a:cxnLst/>
              <a:rect l="l" t="t" r="r" b="b"/>
              <a:pathLst>
                <a:path w="1135" h="840" extrusionOk="0">
                  <a:moveTo>
                    <a:pt x="374" y="1"/>
                  </a:moveTo>
                  <a:cubicBezTo>
                    <a:pt x="351" y="13"/>
                    <a:pt x="328" y="30"/>
                    <a:pt x="304" y="42"/>
                  </a:cubicBezTo>
                  <a:cubicBezTo>
                    <a:pt x="287" y="54"/>
                    <a:pt x="252" y="206"/>
                    <a:pt x="234" y="206"/>
                  </a:cubicBezTo>
                  <a:cubicBezTo>
                    <a:pt x="216" y="206"/>
                    <a:pt x="199" y="141"/>
                    <a:pt x="199" y="141"/>
                  </a:cubicBezTo>
                  <a:cubicBezTo>
                    <a:pt x="199" y="141"/>
                    <a:pt x="240" y="106"/>
                    <a:pt x="252" y="95"/>
                  </a:cubicBezTo>
                  <a:cubicBezTo>
                    <a:pt x="269" y="77"/>
                    <a:pt x="222" y="30"/>
                    <a:pt x="222" y="30"/>
                  </a:cubicBezTo>
                  <a:cubicBezTo>
                    <a:pt x="181" y="54"/>
                    <a:pt x="140" y="77"/>
                    <a:pt x="99" y="100"/>
                  </a:cubicBezTo>
                  <a:cubicBezTo>
                    <a:pt x="76" y="112"/>
                    <a:pt x="53" y="124"/>
                    <a:pt x="29" y="135"/>
                  </a:cubicBezTo>
                  <a:cubicBezTo>
                    <a:pt x="23" y="153"/>
                    <a:pt x="18" y="176"/>
                    <a:pt x="12" y="200"/>
                  </a:cubicBezTo>
                  <a:cubicBezTo>
                    <a:pt x="35" y="200"/>
                    <a:pt x="64" y="200"/>
                    <a:pt x="94" y="206"/>
                  </a:cubicBezTo>
                  <a:cubicBezTo>
                    <a:pt x="59" y="212"/>
                    <a:pt x="29" y="223"/>
                    <a:pt x="0" y="229"/>
                  </a:cubicBezTo>
                  <a:cubicBezTo>
                    <a:pt x="0" y="241"/>
                    <a:pt x="0" y="252"/>
                    <a:pt x="0" y="264"/>
                  </a:cubicBezTo>
                  <a:lnTo>
                    <a:pt x="64" y="264"/>
                  </a:lnTo>
                  <a:cubicBezTo>
                    <a:pt x="64" y="264"/>
                    <a:pt x="138" y="283"/>
                    <a:pt x="212" y="283"/>
                  </a:cubicBezTo>
                  <a:cubicBezTo>
                    <a:pt x="222" y="283"/>
                    <a:pt x="231" y="282"/>
                    <a:pt x="240" y="282"/>
                  </a:cubicBezTo>
                  <a:lnTo>
                    <a:pt x="392" y="282"/>
                  </a:lnTo>
                  <a:cubicBezTo>
                    <a:pt x="409" y="270"/>
                    <a:pt x="421" y="258"/>
                    <a:pt x="439" y="247"/>
                  </a:cubicBezTo>
                  <a:cubicBezTo>
                    <a:pt x="439" y="247"/>
                    <a:pt x="532" y="282"/>
                    <a:pt x="532" y="323"/>
                  </a:cubicBezTo>
                  <a:cubicBezTo>
                    <a:pt x="532" y="364"/>
                    <a:pt x="591" y="381"/>
                    <a:pt x="585" y="416"/>
                  </a:cubicBezTo>
                  <a:cubicBezTo>
                    <a:pt x="579" y="451"/>
                    <a:pt x="544" y="481"/>
                    <a:pt x="503" y="486"/>
                  </a:cubicBezTo>
                  <a:cubicBezTo>
                    <a:pt x="456" y="492"/>
                    <a:pt x="409" y="562"/>
                    <a:pt x="409" y="562"/>
                  </a:cubicBezTo>
                  <a:cubicBezTo>
                    <a:pt x="409" y="562"/>
                    <a:pt x="398" y="592"/>
                    <a:pt x="369" y="592"/>
                  </a:cubicBezTo>
                  <a:cubicBezTo>
                    <a:pt x="340" y="592"/>
                    <a:pt x="301" y="577"/>
                    <a:pt x="275" y="577"/>
                  </a:cubicBezTo>
                  <a:cubicBezTo>
                    <a:pt x="268" y="577"/>
                    <a:pt x="262" y="578"/>
                    <a:pt x="257" y="580"/>
                  </a:cubicBezTo>
                  <a:cubicBezTo>
                    <a:pt x="234" y="592"/>
                    <a:pt x="181" y="603"/>
                    <a:pt x="181" y="603"/>
                  </a:cubicBezTo>
                  <a:cubicBezTo>
                    <a:pt x="181" y="603"/>
                    <a:pt x="82" y="679"/>
                    <a:pt x="135" y="685"/>
                  </a:cubicBezTo>
                  <a:cubicBezTo>
                    <a:pt x="181" y="685"/>
                    <a:pt x="170" y="668"/>
                    <a:pt x="205" y="668"/>
                  </a:cubicBezTo>
                  <a:cubicBezTo>
                    <a:pt x="218" y="668"/>
                    <a:pt x="255" y="660"/>
                    <a:pt x="291" y="660"/>
                  </a:cubicBezTo>
                  <a:cubicBezTo>
                    <a:pt x="332" y="660"/>
                    <a:pt x="372" y="670"/>
                    <a:pt x="369" y="715"/>
                  </a:cubicBezTo>
                  <a:cubicBezTo>
                    <a:pt x="357" y="796"/>
                    <a:pt x="421" y="802"/>
                    <a:pt x="450" y="802"/>
                  </a:cubicBezTo>
                  <a:cubicBezTo>
                    <a:pt x="471" y="807"/>
                    <a:pt x="532" y="839"/>
                    <a:pt x="547" y="839"/>
                  </a:cubicBezTo>
                  <a:cubicBezTo>
                    <a:pt x="549" y="839"/>
                    <a:pt x="550" y="839"/>
                    <a:pt x="550" y="837"/>
                  </a:cubicBezTo>
                  <a:cubicBezTo>
                    <a:pt x="556" y="826"/>
                    <a:pt x="620" y="832"/>
                    <a:pt x="573" y="773"/>
                  </a:cubicBezTo>
                  <a:cubicBezTo>
                    <a:pt x="542" y="731"/>
                    <a:pt x="550" y="706"/>
                    <a:pt x="565" y="706"/>
                  </a:cubicBezTo>
                  <a:cubicBezTo>
                    <a:pt x="573" y="706"/>
                    <a:pt x="583" y="712"/>
                    <a:pt x="591" y="726"/>
                  </a:cubicBezTo>
                  <a:cubicBezTo>
                    <a:pt x="606" y="752"/>
                    <a:pt x="625" y="774"/>
                    <a:pt x="648" y="774"/>
                  </a:cubicBezTo>
                  <a:cubicBezTo>
                    <a:pt x="661" y="774"/>
                    <a:pt x="675" y="767"/>
                    <a:pt x="690" y="750"/>
                  </a:cubicBezTo>
                  <a:cubicBezTo>
                    <a:pt x="731" y="703"/>
                    <a:pt x="790" y="703"/>
                    <a:pt x="749" y="644"/>
                  </a:cubicBezTo>
                  <a:cubicBezTo>
                    <a:pt x="702" y="580"/>
                    <a:pt x="708" y="557"/>
                    <a:pt x="708" y="557"/>
                  </a:cubicBezTo>
                  <a:cubicBezTo>
                    <a:pt x="702" y="551"/>
                    <a:pt x="749" y="516"/>
                    <a:pt x="772" y="510"/>
                  </a:cubicBezTo>
                  <a:cubicBezTo>
                    <a:pt x="796" y="510"/>
                    <a:pt x="842" y="557"/>
                    <a:pt x="848" y="586"/>
                  </a:cubicBezTo>
                  <a:cubicBezTo>
                    <a:pt x="851" y="602"/>
                    <a:pt x="853" y="611"/>
                    <a:pt x="861" y="611"/>
                  </a:cubicBezTo>
                  <a:cubicBezTo>
                    <a:pt x="868" y="611"/>
                    <a:pt x="880" y="605"/>
                    <a:pt x="901" y="592"/>
                  </a:cubicBezTo>
                  <a:cubicBezTo>
                    <a:pt x="948" y="562"/>
                    <a:pt x="924" y="539"/>
                    <a:pt x="1012" y="533"/>
                  </a:cubicBezTo>
                  <a:cubicBezTo>
                    <a:pt x="1094" y="527"/>
                    <a:pt x="1135" y="498"/>
                    <a:pt x="1053" y="463"/>
                  </a:cubicBezTo>
                  <a:cubicBezTo>
                    <a:pt x="977" y="422"/>
                    <a:pt x="989" y="416"/>
                    <a:pt x="936" y="387"/>
                  </a:cubicBezTo>
                  <a:cubicBezTo>
                    <a:pt x="907" y="372"/>
                    <a:pt x="876" y="372"/>
                    <a:pt x="853" y="372"/>
                  </a:cubicBezTo>
                  <a:cubicBezTo>
                    <a:pt x="829" y="372"/>
                    <a:pt x="813" y="372"/>
                    <a:pt x="813" y="358"/>
                  </a:cubicBezTo>
                  <a:cubicBezTo>
                    <a:pt x="819" y="329"/>
                    <a:pt x="930" y="329"/>
                    <a:pt x="930" y="329"/>
                  </a:cubicBezTo>
                  <a:cubicBezTo>
                    <a:pt x="930" y="329"/>
                    <a:pt x="1030" y="288"/>
                    <a:pt x="965" y="288"/>
                  </a:cubicBezTo>
                  <a:cubicBezTo>
                    <a:pt x="901" y="282"/>
                    <a:pt x="796" y="247"/>
                    <a:pt x="854" y="247"/>
                  </a:cubicBezTo>
                  <a:cubicBezTo>
                    <a:pt x="913" y="247"/>
                    <a:pt x="825" y="206"/>
                    <a:pt x="825" y="206"/>
                  </a:cubicBezTo>
                  <a:cubicBezTo>
                    <a:pt x="825" y="194"/>
                    <a:pt x="825" y="176"/>
                    <a:pt x="819" y="159"/>
                  </a:cubicBezTo>
                  <a:cubicBezTo>
                    <a:pt x="819" y="159"/>
                    <a:pt x="737" y="135"/>
                    <a:pt x="760" y="124"/>
                  </a:cubicBezTo>
                  <a:cubicBezTo>
                    <a:pt x="784" y="118"/>
                    <a:pt x="696" y="95"/>
                    <a:pt x="714" y="89"/>
                  </a:cubicBezTo>
                  <a:cubicBezTo>
                    <a:pt x="737" y="83"/>
                    <a:pt x="760" y="54"/>
                    <a:pt x="749" y="54"/>
                  </a:cubicBezTo>
                  <a:cubicBezTo>
                    <a:pt x="738" y="54"/>
                    <a:pt x="670" y="12"/>
                    <a:pt x="608" y="12"/>
                  </a:cubicBezTo>
                  <a:cubicBezTo>
                    <a:pt x="604" y="12"/>
                    <a:pt x="600" y="12"/>
                    <a:pt x="597" y="13"/>
                  </a:cubicBezTo>
                  <a:cubicBezTo>
                    <a:pt x="532" y="18"/>
                    <a:pt x="550" y="89"/>
                    <a:pt x="573" y="89"/>
                  </a:cubicBezTo>
                  <a:cubicBezTo>
                    <a:pt x="597" y="89"/>
                    <a:pt x="626" y="112"/>
                    <a:pt x="626" y="112"/>
                  </a:cubicBezTo>
                  <a:cubicBezTo>
                    <a:pt x="626" y="112"/>
                    <a:pt x="573" y="118"/>
                    <a:pt x="556" y="118"/>
                  </a:cubicBezTo>
                  <a:cubicBezTo>
                    <a:pt x="544" y="124"/>
                    <a:pt x="445" y="130"/>
                    <a:pt x="445" y="130"/>
                  </a:cubicBezTo>
                  <a:cubicBezTo>
                    <a:pt x="456" y="124"/>
                    <a:pt x="474" y="112"/>
                    <a:pt x="486" y="100"/>
                  </a:cubicBezTo>
                  <a:lnTo>
                    <a:pt x="532" y="65"/>
                  </a:lnTo>
                  <a:cubicBezTo>
                    <a:pt x="538" y="48"/>
                    <a:pt x="538" y="36"/>
                    <a:pt x="544" y="24"/>
                  </a:cubicBezTo>
                  <a:cubicBezTo>
                    <a:pt x="509" y="24"/>
                    <a:pt x="480" y="30"/>
                    <a:pt x="450" y="30"/>
                  </a:cubicBezTo>
                  <a:cubicBezTo>
                    <a:pt x="427" y="36"/>
                    <a:pt x="398" y="36"/>
                    <a:pt x="374" y="36"/>
                  </a:cubicBezTo>
                  <a:cubicBezTo>
                    <a:pt x="357" y="48"/>
                    <a:pt x="339" y="54"/>
                    <a:pt x="322" y="59"/>
                  </a:cubicBezTo>
                  <a:cubicBezTo>
                    <a:pt x="339" y="42"/>
                    <a:pt x="357" y="18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Google Shape;8843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FEC6D43-43A8-45C1-AA65-636852B8E2BE}"/>
                </a:ext>
              </a:extLst>
            </p:cNvPr>
            <p:cNvSpPr/>
            <p:nvPr/>
          </p:nvSpPr>
          <p:spPr>
            <a:xfrm>
              <a:off x="4190342" y="1747843"/>
              <a:ext cx="60935" cy="40719"/>
            </a:xfrm>
            <a:custGeom>
              <a:avLst/>
              <a:gdLst/>
              <a:ahLst/>
              <a:cxnLst/>
              <a:rect l="l" t="t" r="r" b="b"/>
              <a:pathLst>
                <a:path w="446" h="301" extrusionOk="0">
                  <a:moveTo>
                    <a:pt x="375" y="1"/>
                  </a:moveTo>
                  <a:lnTo>
                    <a:pt x="293" y="7"/>
                  </a:lnTo>
                  <a:cubicBezTo>
                    <a:pt x="293" y="7"/>
                    <a:pt x="299" y="13"/>
                    <a:pt x="299" y="18"/>
                  </a:cubicBezTo>
                  <a:cubicBezTo>
                    <a:pt x="299" y="18"/>
                    <a:pt x="229" y="48"/>
                    <a:pt x="194" y="83"/>
                  </a:cubicBezTo>
                  <a:cubicBezTo>
                    <a:pt x="159" y="124"/>
                    <a:pt x="124" y="147"/>
                    <a:pt x="89" y="159"/>
                  </a:cubicBezTo>
                  <a:cubicBezTo>
                    <a:pt x="59" y="165"/>
                    <a:pt x="1" y="258"/>
                    <a:pt x="1" y="258"/>
                  </a:cubicBezTo>
                  <a:cubicBezTo>
                    <a:pt x="1" y="258"/>
                    <a:pt x="1" y="258"/>
                    <a:pt x="112" y="264"/>
                  </a:cubicBezTo>
                  <a:cubicBezTo>
                    <a:pt x="223" y="264"/>
                    <a:pt x="282" y="241"/>
                    <a:pt x="282" y="241"/>
                  </a:cubicBezTo>
                  <a:cubicBezTo>
                    <a:pt x="282" y="252"/>
                    <a:pt x="282" y="264"/>
                    <a:pt x="282" y="276"/>
                  </a:cubicBezTo>
                  <a:cubicBezTo>
                    <a:pt x="299" y="282"/>
                    <a:pt x="311" y="293"/>
                    <a:pt x="328" y="299"/>
                  </a:cubicBezTo>
                  <a:cubicBezTo>
                    <a:pt x="328" y="299"/>
                    <a:pt x="334" y="300"/>
                    <a:pt x="342" y="300"/>
                  </a:cubicBezTo>
                  <a:cubicBezTo>
                    <a:pt x="354" y="300"/>
                    <a:pt x="370" y="298"/>
                    <a:pt x="381" y="288"/>
                  </a:cubicBezTo>
                  <a:cubicBezTo>
                    <a:pt x="404" y="276"/>
                    <a:pt x="410" y="252"/>
                    <a:pt x="410" y="252"/>
                  </a:cubicBezTo>
                  <a:cubicBezTo>
                    <a:pt x="410" y="247"/>
                    <a:pt x="410" y="235"/>
                    <a:pt x="404" y="229"/>
                  </a:cubicBezTo>
                  <a:cubicBezTo>
                    <a:pt x="410" y="217"/>
                    <a:pt x="410" y="200"/>
                    <a:pt x="416" y="182"/>
                  </a:cubicBezTo>
                  <a:cubicBezTo>
                    <a:pt x="416" y="171"/>
                    <a:pt x="422" y="153"/>
                    <a:pt x="428" y="135"/>
                  </a:cubicBezTo>
                  <a:cubicBezTo>
                    <a:pt x="428" y="135"/>
                    <a:pt x="394" y="120"/>
                    <a:pt x="363" y="120"/>
                  </a:cubicBezTo>
                  <a:cubicBezTo>
                    <a:pt x="355" y="120"/>
                    <a:pt x="347" y="121"/>
                    <a:pt x="340" y="124"/>
                  </a:cubicBezTo>
                  <a:cubicBezTo>
                    <a:pt x="331" y="127"/>
                    <a:pt x="324" y="128"/>
                    <a:pt x="318" y="128"/>
                  </a:cubicBezTo>
                  <a:cubicBezTo>
                    <a:pt x="300" y="128"/>
                    <a:pt x="293" y="118"/>
                    <a:pt x="293" y="118"/>
                  </a:cubicBezTo>
                  <a:cubicBezTo>
                    <a:pt x="305" y="106"/>
                    <a:pt x="323" y="94"/>
                    <a:pt x="334" y="83"/>
                  </a:cubicBezTo>
                  <a:cubicBezTo>
                    <a:pt x="334" y="83"/>
                    <a:pt x="304" y="75"/>
                    <a:pt x="280" y="75"/>
                  </a:cubicBezTo>
                  <a:cubicBezTo>
                    <a:pt x="274" y="75"/>
                    <a:pt x="269" y="76"/>
                    <a:pt x="264" y="77"/>
                  </a:cubicBezTo>
                  <a:cubicBezTo>
                    <a:pt x="299" y="65"/>
                    <a:pt x="445" y="1"/>
                    <a:pt x="375" y="1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Google Shape;8844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37FAF1D-8F99-43FE-90E8-C22A55493BA8}"/>
                </a:ext>
              </a:extLst>
            </p:cNvPr>
            <p:cNvSpPr/>
            <p:nvPr/>
          </p:nvSpPr>
          <p:spPr>
            <a:xfrm>
              <a:off x="4142386" y="1489869"/>
              <a:ext cx="25002" cy="12040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89" y="1"/>
                  </a:moveTo>
                  <a:cubicBezTo>
                    <a:pt x="59" y="7"/>
                    <a:pt x="30" y="13"/>
                    <a:pt x="1" y="19"/>
                  </a:cubicBezTo>
                  <a:cubicBezTo>
                    <a:pt x="13" y="24"/>
                    <a:pt x="30" y="30"/>
                    <a:pt x="48" y="30"/>
                  </a:cubicBezTo>
                  <a:cubicBezTo>
                    <a:pt x="48" y="42"/>
                    <a:pt x="48" y="54"/>
                    <a:pt x="48" y="59"/>
                  </a:cubicBezTo>
                  <a:lnTo>
                    <a:pt x="112" y="59"/>
                  </a:lnTo>
                  <a:cubicBezTo>
                    <a:pt x="112" y="65"/>
                    <a:pt x="118" y="71"/>
                    <a:pt x="118" y="83"/>
                  </a:cubicBezTo>
                  <a:cubicBezTo>
                    <a:pt x="135" y="89"/>
                    <a:pt x="153" y="89"/>
                    <a:pt x="165" y="89"/>
                  </a:cubicBezTo>
                  <a:cubicBezTo>
                    <a:pt x="170" y="71"/>
                    <a:pt x="176" y="48"/>
                    <a:pt x="182" y="30"/>
                  </a:cubicBezTo>
                  <a:cubicBezTo>
                    <a:pt x="165" y="19"/>
                    <a:pt x="153" y="7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Google Shape;8845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FC04829-031B-43B7-A434-1558A8E8F78B}"/>
                </a:ext>
              </a:extLst>
            </p:cNvPr>
            <p:cNvSpPr/>
            <p:nvPr/>
          </p:nvSpPr>
          <p:spPr>
            <a:xfrm>
              <a:off x="4123258" y="1512054"/>
              <a:ext cx="25686" cy="16910"/>
            </a:xfrm>
            <a:custGeom>
              <a:avLst/>
              <a:gdLst/>
              <a:ahLst/>
              <a:cxnLst/>
              <a:rect l="l" t="t" r="r" b="b"/>
              <a:pathLst>
                <a:path w="188" h="125" extrusionOk="0">
                  <a:moveTo>
                    <a:pt x="123" y="1"/>
                  </a:moveTo>
                  <a:cubicBezTo>
                    <a:pt x="117" y="12"/>
                    <a:pt x="112" y="30"/>
                    <a:pt x="112" y="42"/>
                  </a:cubicBezTo>
                  <a:cubicBezTo>
                    <a:pt x="112" y="42"/>
                    <a:pt x="87" y="82"/>
                    <a:pt x="79" y="82"/>
                  </a:cubicBezTo>
                  <a:cubicBezTo>
                    <a:pt x="77" y="82"/>
                    <a:pt x="76" y="81"/>
                    <a:pt x="76" y="77"/>
                  </a:cubicBezTo>
                  <a:cubicBezTo>
                    <a:pt x="76" y="61"/>
                    <a:pt x="86" y="5"/>
                    <a:pt x="74" y="5"/>
                  </a:cubicBezTo>
                  <a:cubicBezTo>
                    <a:pt x="73" y="5"/>
                    <a:pt x="72" y="6"/>
                    <a:pt x="71" y="7"/>
                  </a:cubicBezTo>
                  <a:cubicBezTo>
                    <a:pt x="53" y="18"/>
                    <a:pt x="0" y="59"/>
                    <a:pt x="0" y="59"/>
                  </a:cubicBezTo>
                  <a:cubicBezTo>
                    <a:pt x="6" y="77"/>
                    <a:pt x="6" y="94"/>
                    <a:pt x="6" y="118"/>
                  </a:cubicBezTo>
                  <a:lnTo>
                    <a:pt x="65" y="118"/>
                  </a:lnTo>
                  <a:cubicBezTo>
                    <a:pt x="82" y="118"/>
                    <a:pt x="100" y="124"/>
                    <a:pt x="114" y="124"/>
                  </a:cubicBezTo>
                  <a:cubicBezTo>
                    <a:pt x="123" y="124"/>
                    <a:pt x="130" y="121"/>
                    <a:pt x="135" y="112"/>
                  </a:cubicBezTo>
                  <a:cubicBezTo>
                    <a:pt x="153" y="89"/>
                    <a:pt x="164" y="59"/>
                    <a:pt x="164" y="59"/>
                  </a:cubicBezTo>
                  <a:cubicBezTo>
                    <a:pt x="176" y="48"/>
                    <a:pt x="182" y="36"/>
                    <a:pt x="188" y="18"/>
                  </a:cubicBezTo>
                  <a:cubicBezTo>
                    <a:pt x="170" y="12"/>
                    <a:pt x="147" y="7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Google Shape;8846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97DE378-21CA-4955-A374-FB89EB53B668}"/>
                </a:ext>
              </a:extLst>
            </p:cNvPr>
            <p:cNvSpPr/>
            <p:nvPr/>
          </p:nvSpPr>
          <p:spPr>
            <a:xfrm>
              <a:off x="4087326" y="1533698"/>
              <a:ext cx="46453" cy="29220"/>
            </a:xfrm>
            <a:custGeom>
              <a:avLst/>
              <a:gdLst/>
              <a:ahLst/>
              <a:cxnLst/>
              <a:rect l="l" t="t" r="r" b="b"/>
              <a:pathLst>
                <a:path w="340" h="216" extrusionOk="0">
                  <a:moveTo>
                    <a:pt x="321" y="1"/>
                  </a:moveTo>
                  <a:cubicBezTo>
                    <a:pt x="299" y="1"/>
                    <a:pt x="258" y="28"/>
                    <a:pt x="240" y="28"/>
                  </a:cubicBezTo>
                  <a:lnTo>
                    <a:pt x="176" y="28"/>
                  </a:lnTo>
                  <a:cubicBezTo>
                    <a:pt x="158" y="40"/>
                    <a:pt x="146" y="45"/>
                    <a:pt x="129" y="57"/>
                  </a:cubicBezTo>
                  <a:cubicBezTo>
                    <a:pt x="123" y="75"/>
                    <a:pt x="111" y="92"/>
                    <a:pt x="106" y="110"/>
                  </a:cubicBezTo>
                  <a:lnTo>
                    <a:pt x="70" y="92"/>
                  </a:lnTo>
                  <a:cubicBezTo>
                    <a:pt x="65" y="88"/>
                    <a:pt x="59" y="87"/>
                    <a:pt x="53" y="87"/>
                  </a:cubicBezTo>
                  <a:cubicBezTo>
                    <a:pt x="25" y="87"/>
                    <a:pt x="0" y="127"/>
                    <a:pt x="0" y="127"/>
                  </a:cubicBezTo>
                  <a:cubicBezTo>
                    <a:pt x="18" y="139"/>
                    <a:pt x="29" y="151"/>
                    <a:pt x="47" y="162"/>
                  </a:cubicBezTo>
                  <a:cubicBezTo>
                    <a:pt x="47" y="162"/>
                    <a:pt x="12" y="215"/>
                    <a:pt x="65" y="215"/>
                  </a:cubicBezTo>
                  <a:cubicBezTo>
                    <a:pt x="117" y="215"/>
                    <a:pt x="123" y="186"/>
                    <a:pt x="123" y="186"/>
                  </a:cubicBezTo>
                  <a:cubicBezTo>
                    <a:pt x="123" y="186"/>
                    <a:pt x="187" y="180"/>
                    <a:pt x="211" y="174"/>
                  </a:cubicBezTo>
                  <a:cubicBezTo>
                    <a:pt x="234" y="168"/>
                    <a:pt x="234" y="86"/>
                    <a:pt x="234" y="86"/>
                  </a:cubicBezTo>
                  <a:lnTo>
                    <a:pt x="275" y="86"/>
                  </a:lnTo>
                  <a:cubicBezTo>
                    <a:pt x="275" y="86"/>
                    <a:pt x="339" y="40"/>
                    <a:pt x="334" y="10"/>
                  </a:cubicBezTo>
                  <a:cubicBezTo>
                    <a:pt x="332" y="3"/>
                    <a:pt x="328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Google Shape;8847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FF2C4B5-9665-4847-9F74-658F29D019FD}"/>
                </a:ext>
              </a:extLst>
            </p:cNvPr>
            <p:cNvSpPr/>
            <p:nvPr/>
          </p:nvSpPr>
          <p:spPr>
            <a:xfrm>
              <a:off x="4320137" y="1444009"/>
              <a:ext cx="422581" cy="222937"/>
            </a:xfrm>
            <a:custGeom>
              <a:avLst/>
              <a:gdLst/>
              <a:ahLst/>
              <a:cxnLst/>
              <a:rect l="l" t="t" r="r" b="b"/>
              <a:pathLst>
                <a:path w="3093" h="1648" extrusionOk="0">
                  <a:moveTo>
                    <a:pt x="2057" y="1"/>
                  </a:moveTo>
                  <a:cubicBezTo>
                    <a:pt x="2034" y="1"/>
                    <a:pt x="2016" y="7"/>
                    <a:pt x="1999" y="12"/>
                  </a:cubicBezTo>
                  <a:cubicBezTo>
                    <a:pt x="1987" y="18"/>
                    <a:pt x="1976" y="18"/>
                    <a:pt x="1964" y="24"/>
                  </a:cubicBezTo>
                  <a:cubicBezTo>
                    <a:pt x="1958" y="18"/>
                    <a:pt x="1958" y="12"/>
                    <a:pt x="1952" y="7"/>
                  </a:cubicBezTo>
                  <a:lnTo>
                    <a:pt x="1888" y="7"/>
                  </a:lnTo>
                  <a:cubicBezTo>
                    <a:pt x="1876" y="12"/>
                    <a:pt x="1864" y="18"/>
                    <a:pt x="1859" y="24"/>
                  </a:cubicBezTo>
                  <a:cubicBezTo>
                    <a:pt x="1853" y="24"/>
                    <a:pt x="1853" y="18"/>
                    <a:pt x="1847" y="12"/>
                  </a:cubicBezTo>
                  <a:lnTo>
                    <a:pt x="1794" y="12"/>
                  </a:lnTo>
                  <a:cubicBezTo>
                    <a:pt x="1782" y="18"/>
                    <a:pt x="1771" y="24"/>
                    <a:pt x="1759" y="30"/>
                  </a:cubicBezTo>
                  <a:cubicBezTo>
                    <a:pt x="1747" y="36"/>
                    <a:pt x="1730" y="42"/>
                    <a:pt x="1712" y="48"/>
                  </a:cubicBezTo>
                  <a:cubicBezTo>
                    <a:pt x="1706" y="48"/>
                    <a:pt x="1695" y="42"/>
                    <a:pt x="1689" y="42"/>
                  </a:cubicBezTo>
                  <a:lnTo>
                    <a:pt x="1630" y="42"/>
                  </a:lnTo>
                  <a:cubicBezTo>
                    <a:pt x="1625" y="42"/>
                    <a:pt x="1619" y="36"/>
                    <a:pt x="1613" y="36"/>
                  </a:cubicBezTo>
                  <a:cubicBezTo>
                    <a:pt x="1595" y="48"/>
                    <a:pt x="1572" y="59"/>
                    <a:pt x="1554" y="71"/>
                  </a:cubicBezTo>
                  <a:lnTo>
                    <a:pt x="1537" y="71"/>
                  </a:lnTo>
                  <a:cubicBezTo>
                    <a:pt x="1525" y="71"/>
                    <a:pt x="1513" y="77"/>
                    <a:pt x="1502" y="83"/>
                  </a:cubicBezTo>
                  <a:cubicBezTo>
                    <a:pt x="1490" y="77"/>
                    <a:pt x="1472" y="77"/>
                    <a:pt x="1461" y="77"/>
                  </a:cubicBezTo>
                  <a:cubicBezTo>
                    <a:pt x="1461" y="71"/>
                    <a:pt x="1461" y="71"/>
                    <a:pt x="1455" y="65"/>
                  </a:cubicBezTo>
                  <a:cubicBezTo>
                    <a:pt x="1443" y="71"/>
                    <a:pt x="1426" y="77"/>
                    <a:pt x="1408" y="83"/>
                  </a:cubicBezTo>
                  <a:cubicBezTo>
                    <a:pt x="1385" y="88"/>
                    <a:pt x="1367" y="94"/>
                    <a:pt x="1344" y="94"/>
                  </a:cubicBezTo>
                  <a:cubicBezTo>
                    <a:pt x="1326" y="112"/>
                    <a:pt x="1309" y="124"/>
                    <a:pt x="1291" y="141"/>
                  </a:cubicBezTo>
                  <a:cubicBezTo>
                    <a:pt x="1274" y="141"/>
                    <a:pt x="1250" y="141"/>
                    <a:pt x="1233" y="147"/>
                  </a:cubicBezTo>
                  <a:cubicBezTo>
                    <a:pt x="1233" y="147"/>
                    <a:pt x="1285" y="124"/>
                    <a:pt x="1180" y="124"/>
                  </a:cubicBezTo>
                  <a:cubicBezTo>
                    <a:pt x="1069" y="124"/>
                    <a:pt x="999" y="129"/>
                    <a:pt x="969" y="129"/>
                  </a:cubicBezTo>
                  <a:cubicBezTo>
                    <a:pt x="940" y="129"/>
                    <a:pt x="841" y="159"/>
                    <a:pt x="835" y="170"/>
                  </a:cubicBezTo>
                  <a:cubicBezTo>
                    <a:pt x="823" y="182"/>
                    <a:pt x="747" y="182"/>
                    <a:pt x="747" y="182"/>
                  </a:cubicBezTo>
                  <a:cubicBezTo>
                    <a:pt x="741" y="182"/>
                    <a:pt x="414" y="252"/>
                    <a:pt x="478" y="264"/>
                  </a:cubicBezTo>
                  <a:cubicBezTo>
                    <a:pt x="537" y="276"/>
                    <a:pt x="548" y="317"/>
                    <a:pt x="466" y="322"/>
                  </a:cubicBezTo>
                  <a:cubicBezTo>
                    <a:pt x="379" y="322"/>
                    <a:pt x="291" y="375"/>
                    <a:pt x="180" y="375"/>
                  </a:cubicBezTo>
                  <a:cubicBezTo>
                    <a:pt x="79" y="381"/>
                    <a:pt x="0" y="434"/>
                    <a:pt x="74" y="434"/>
                  </a:cubicBezTo>
                  <a:cubicBezTo>
                    <a:pt x="78" y="434"/>
                    <a:pt x="82" y="434"/>
                    <a:pt x="86" y="434"/>
                  </a:cubicBezTo>
                  <a:cubicBezTo>
                    <a:pt x="186" y="434"/>
                    <a:pt x="297" y="439"/>
                    <a:pt x="297" y="439"/>
                  </a:cubicBezTo>
                  <a:cubicBezTo>
                    <a:pt x="297" y="439"/>
                    <a:pt x="16" y="504"/>
                    <a:pt x="121" y="527"/>
                  </a:cubicBezTo>
                  <a:cubicBezTo>
                    <a:pt x="221" y="545"/>
                    <a:pt x="197" y="556"/>
                    <a:pt x="279" y="556"/>
                  </a:cubicBezTo>
                  <a:cubicBezTo>
                    <a:pt x="340" y="556"/>
                    <a:pt x="375" y="524"/>
                    <a:pt x="422" y="524"/>
                  </a:cubicBezTo>
                  <a:cubicBezTo>
                    <a:pt x="439" y="524"/>
                    <a:pt x="457" y="528"/>
                    <a:pt x="478" y="539"/>
                  </a:cubicBezTo>
                  <a:cubicBezTo>
                    <a:pt x="560" y="574"/>
                    <a:pt x="578" y="568"/>
                    <a:pt x="572" y="621"/>
                  </a:cubicBezTo>
                  <a:cubicBezTo>
                    <a:pt x="560" y="673"/>
                    <a:pt x="589" y="726"/>
                    <a:pt x="542" y="767"/>
                  </a:cubicBezTo>
                  <a:cubicBezTo>
                    <a:pt x="496" y="802"/>
                    <a:pt x="425" y="814"/>
                    <a:pt x="425" y="814"/>
                  </a:cubicBezTo>
                  <a:cubicBezTo>
                    <a:pt x="425" y="814"/>
                    <a:pt x="397" y="856"/>
                    <a:pt x="447" y="856"/>
                  </a:cubicBezTo>
                  <a:cubicBezTo>
                    <a:pt x="452" y="856"/>
                    <a:pt x="459" y="856"/>
                    <a:pt x="466" y="855"/>
                  </a:cubicBezTo>
                  <a:cubicBezTo>
                    <a:pt x="521" y="850"/>
                    <a:pt x="569" y="817"/>
                    <a:pt x="587" y="817"/>
                  </a:cubicBezTo>
                  <a:cubicBezTo>
                    <a:pt x="592" y="817"/>
                    <a:pt x="595" y="819"/>
                    <a:pt x="595" y="825"/>
                  </a:cubicBezTo>
                  <a:cubicBezTo>
                    <a:pt x="589" y="849"/>
                    <a:pt x="618" y="919"/>
                    <a:pt x="618" y="919"/>
                  </a:cubicBezTo>
                  <a:cubicBezTo>
                    <a:pt x="618" y="919"/>
                    <a:pt x="564" y="889"/>
                    <a:pt x="523" y="889"/>
                  </a:cubicBezTo>
                  <a:cubicBezTo>
                    <a:pt x="520" y="889"/>
                    <a:pt x="516" y="889"/>
                    <a:pt x="513" y="890"/>
                  </a:cubicBezTo>
                  <a:cubicBezTo>
                    <a:pt x="478" y="890"/>
                    <a:pt x="420" y="907"/>
                    <a:pt x="461" y="925"/>
                  </a:cubicBezTo>
                  <a:cubicBezTo>
                    <a:pt x="496" y="948"/>
                    <a:pt x="572" y="954"/>
                    <a:pt x="583" y="954"/>
                  </a:cubicBezTo>
                  <a:cubicBezTo>
                    <a:pt x="595" y="954"/>
                    <a:pt x="554" y="1007"/>
                    <a:pt x="525" y="1013"/>
                  </a:cubicBezTo>
                  <a:cubicBezTo>
                    <a:pt x="490" y="1019"/>
                    <a:pt x="379" y="1054"/>
                    <a:pt x="379" y="1054"/>
                  </a:cubicBezTo>
                  <a:cubicBezTo>
                    <a:pt x="379" y="1054"/>
                    <a:pt x="273" y="1106"/>
                    <a:pt x="262" y="1194"/>
                  </a:cubicBezTo>
                  <a:cubicBezTo>
                    <a:pt x="250" y="1282"/>
                    <a:pt x="256" y="1299"/>
                    <a:pt x="250" y="1352"/>
                  </a:cubicBezTo>
                  <a:cubicBezTo>
                    <a:pt x="244" y="1399"/>
                    <a:pt x="197" y="1486"/>
                    <a:pt x="227" y="1510"/>
                  </a:cubicBezTo>
                  <a:cubicBezTo>
                    <a:pt x="256" y="1539"/>
                    <a:pt x="250" y="1568"/>
                    <a:pt x="303" y="1580"/>
                  </a:cubicBezTo>
                  <a:cubicBezTo>
                    <a:pt x="329" y="1586"/>
                    <a:pt x="351" y="1587"/>
                    <a:pt x="368" y="1587"/>
                  </a:cubicBezTo>
                  <a:cubicBezTo>
                    <a:pt x="384" y="1587"/>
                    <a:pt x="396" y="1586"/>
                    <a:pt x="402" y="1586"/>
                  </a:cubicBezTo>
                  <a:cubicBezTo>
                    <a:pt x="414" y="1586"/>
                    <a:pt x="420" y="1609"/>
                    <a:pt x="431" y="1627"/>
                  </a:cubicBezTo>
                  <a:cubicBezTo>
                    <a:pt x="443" y="1642"/>
                    <a:pt x="457" y="1648"/>
                    <a:pt x="485" y="1648"/>
                  </a:cubicBezTo>
                  <a:cubicBezTo>
                    <a:pt x="498" y="1648"/>
                    <a:pt x="515" y="1646"/>
                    <a:pt x="537" y="1644"/>
                  </a:cubicBezTo>
                  <a:cubicBezTo>
                    <a:pt x="554" y="1633"/>
                    <a:pt x="578" y="1621"/>
                    <a:pt x="601" y="1603"/>
                  </a:cubicBezTo>
                  <a:cubicBezTo>
                    <a:pt x="636" y="1580"/>
                    <a:pt x="694" y="1516"/>
                    <a:pt x="694" y="1516"/>
                  </a:cubicBezTo>
                  <a:cubicBezTo>
                    <a:pt x="694" y="1516"/>
                    <a:pt x="741" y="1475"/>
                    <a:pt x="741" y="1446"/>
                  </a:cubicBezTo>
                  <a:cubicBezTo>
                    <a:pt x="740" y="1439"/>
                    <a:pt x="738" y="1438"/>
                    <a:pt x="738" y="1438"/>
                  </a:cubicBezTo>
                  <a:lnTo>
                    <a:pt x="738" y="1438"/>
                  </a:lnTo>
                  <a:cubicBezTo>
                    <a:pt x="739" y="1438"/>
                    <a:pt x="741" y="1440"/>
                    <a:pt x="750" y="1440"/>
                  </a:cubicBezTo>
                  <a:cubicBezTo>
                    <a:pt x="760" y="1440"/>
                    <a:pt x="781" y="1436"/>
                    <a:pt x="817" y="1416"/>
                  </a:cubicBezTo>
                  <a:cubicBezTo>
                    <a:pt x="905" y="1375"/>
                    <a:pt x="923" y="1364"/>
                    <a:pt x="928" y="1334"/>
                  </a:cubicBezTo>
                  <a:cubicBezTo>
                    <a:pt x="934" y="1299"/>
                    <a:pt x="923" y="1276"/>
                    <a:pt x="940" y="1276"/>
                  </a:cubicBezTo>
                  <a:cubicBezTo>
                    <a:pt x="952" y="1276"/>
                    <a:pt x="987" y="1235"/>
                    <a:pt x="1051" y="1235"/>
                  </a:cubicBezTo>
                  <a:cubicBezTo>
                    <a:pt x="1090" y="1235"/>
                    <a:pt x="1091" y="1250"/>
                    <a:pt x="1116" y="1250"/>
                  </a:cubicBezTo>
                  <a:cubicBezTo>
                    <a:pt x="1133" y="1250"/>
                    <a:pt x="1160" y="1244"/>
                    <a:pt x="1215" y="1223"/>
                  </a:cubicBezTo>
                  <a:cubicBezTo>
                    <a:pt x="1350" y="1176"/>
                    <a:pt x="1350" y="1176"/>
                    <a:pt x="1420" y="1141"/>
                  </a:cubicBezTo>
                  <a:cubicBezTo>
                    <a:pt x="1490" y="1106"/>
                    <a:pt x="1443" y="1095"/>
                    <a:pt x="1531" y="1077"/>
                  </a:cubicBezTo>
                  <a:cubicBezTo>
                    <a:pt x="1613" y="1059"/>
                    <a:pt x="1607" y="1071"/>
                    <a:pt x="1695" y="1048"/>
                  </a:cubicBezTo>
                  <a:cubicBezTo>
                    <a:pt x="1788" y="1030"/>
                    <a:pt x="1823" y="1007"/>
                    <a:pt x="1864" y="1007"/>
                  </a:cubicBezTo>
                  <a:cubicBezTo>
                    <a:pt x="1899" y="1007"/>
                    <a:pt x="2040" y="960"/>
                    <a:pt x="2163" y="937"/>
                  </a:cubicBezTo>
                  <a:cubicBezTo>
                    <a:pt x="2245" y="921"/>
                    <a:pt x="2261" y="918"/>
                    <a:pt x="2258" y="918"/>
                  </a:cubicBezTo>
                  <a:cubicBezTo>
                    <a:pt x="2257" y="918"/>
                    <a:pt x="2250" y="919"/>
                    <a:pt x="2245" y="919"/>
                  </a:cubicBezTo>
                  <a:cubicBezTo>
                    <a:pt x="2221" y="919"/>
                    <a:pt x="2069" y="890"/>
                    <a:pt x="2022" y="890"/>
                  </a:cubicBezTo>
                  <a:cubicBezTo>
                    <a:pt x="1976" y="884"/>
                    <a:pt x="2075" y="843"/>
                    <a:pt x="2075" y="843"/>
                  </a:cubicBezTo>
                  <a:cubicBezTo>
                    <a:pt x="2075" y="843"/>
                    <a:pt x="2108" y="828"/>
                    <a:pt x="2127" y="828"/>
                  </a:cubicBezTo>
                  <a:cubicBezTo>
                    <a:pt x="2134" y="828"/>
                    <a:pt x="2139" y="830"/>
                    <a:pt x="2139" y="837"/>
                  </a:cubicBezTo>
                  <a:cubicBezTo>
                    <a:pt x="2139" y="861"/>
                    <a:pt x="2151" y="890"/>
                    <a:pt x="2221" y="890"/>
                  </a:cubicBezTo>
                  <a:cubicBezTo>
                    <a:pt x="2297" y="890"/>
                    <a:pt x="2344" y="878"/>
                    <a:pt x="2309" y="837"/>
                  </a:cubicBezTo>
                  <a:cubicBezTo>
                    <a:pt x="2274" y="802"/>
                    <a:pt x="2280" y="802"/>
                    <a:pt x="2256" y="779"/>
                  </a:cubicBezTo>
                  <a:cubicBezTo>
                    <a:pt x="2233" y="749"/>
                    <a:pt x="2221" y="755"/>
                    <a:pt x="2186" y="738"/>
                  </a:cubicBezTo>
                  <a:cubicBezTo>
                    <a:pt x="2145" y="720"/>
                    <a:pt x="2104" y="697"/>
                    <a:pt x="2122" y="697"/>
                  </a:cubicBezTo>
                  <a:cubicBezTo>
                    <a:pt x="2145" y="697"/>
                    <a:pt x="2192" y="685"/>
                    <a:pt x="2256" y="685"/>
                  </a:cubicBezTo>
                  <a:lnTo>
                    <a:pt x="2367" y="685"/>
                  </a:lnTo>
                  <a:cubicBezTo>
                    <a:pt x="2389" y="685"/>
                    <a:pt x="2416" y="697"/>
                    <a:pt x="2432" y="697"/>
                  </a:cubicBezTo>
                  <a:cubicBezTo>
                    <a:pt x="2438" y="697"/>
                    <a:pt x="2442" y="696"/>
                    <a:pt x="2443" y="691"/>
                  </a:cubicBezTo>
                  <a:cubicBezTo>
                    <a:pt x="2449" y="673"/>
                    <a:pt x="2432" y="662"/>
                    <a:pt x="2408" y="656"/>
                  </a:cubicBezTo>
                  <a:lnTo>
                    <a:pt x="2408" y="656"/>
                  </a:lnTo>
                  <a:cubicBezTo>
                    <a:pt x="2420" y="658"/>
                    <a:pt x="2435" y="660"/>
                    <a:pt x="2449" y="660"/>
                  </a:cubicBezTo>
                  <a:cubicBezTo>
                    <a:pt x="2470" y="660"/>
                    <a:pt x="2491" y="657"/>
                    <a:pt x="2508" y="650"/>
                  </a:cubicBezTo>
                  <a:cubicBezTo>
                    <a:pt x="2560" y="627"/>
                    <a:pt x="2601" y="603"/>
                    <a:pt x="2549" y="603"/>
                  </a:cubicBezTo>
                  <a:cubicBezTo>
                    <a:pt x="2496" y="603"/>
                    <a:pt x="2601" y="568"/>
                    <a:pt x="2601" y="568"/>
                  </a:cubicBezTo>
                  <a:cubicBezTo>
                    <a:pt x="2601" y="568"/>
                    <a:pt x="2648" y="521"/>
                    <a:pt x="2566" y="521"/>
                  </a:cubicBezTo>
                  <a:cubicBezTo>
                    <a:pt x="2490" y="515"/>
                    <a:pt x="2438" y="475"/>
                    <a:pt x="2531" y="475"/>
                  </a:cubicBezTo>
                  <a:cubicBezTo>
                    <a:pt x="2548" y="476"/>
                    <a:pt x="2564" y="476"/>
                    <a:pt x="2579" y="476"/>
                  </a:cubicBezTo>
                  <a:cubicBezTo>
                    <a:pt x="2641" y="476"/>
                    <a:pt x="2681" y="468"/>
                    <a:pt x="2672" y="463"/>
                  </a:cubicBezTo>
                  <a:cubicBezTo>
                    <a:pt x="2648" y="451"/>
                    <a:pt x="2555" y="410"/>
                    <a:pt x="2555" y="410"/>
                  </a:cubicBezTo>
                  <a:cubicBezTo>
                    <a:pt x="2555" y="410"/>
                    <a:pt x="2555" y="387"/>
                    <a:pt x="2695" y="358"/>
                  </a:cubicBezTo>
                  <a:cubicBezTo>
                    <a:pt x="2828" y="335"/>
                    <a:pt x="2867" y="287"/>
                    <a:pt x="2895" y="287"/>
                  </a:cubicBezTo>
                  <a:cubicBezTo>
                    <a:pt x="2897" y="287"/>
                    <a:pt x="2898" y="287"/>
                    <a:pt x="2900" y="287"/>
                  </a:cubicBezTo>
                  <a:cubicBezTo>
                    <a:pt x="2935" y="287"/>
                    <a:pt x="2964" y="276"/>
                    <a:pt x="3011" y="276"/>
                  </a:cubicBezTo>
                  <a:cubicBezTo>
                    <a:pt x="3058" y="276"/>
                    <a:pt x="3087" y="258"/>
                    <a:pt x="3087" y="258"/>
                  </a:cubicBezTo>
                  <a:cubicBezTo>
                    <a:pt x="3087" y="258"/>
                    <a:pt x="3093" y="223"/>
                    <a:pt x="2993" y="217"/>
                  </a:cubicBezTo>
                  <a:cubicBezTo>
                    <a:pt x="2944" y="211"/>
                    <a:pt x="2897" y="210"/>
                    <a:pt x="2860" y="210"/>
                  </a:cubicBezTo>
                  <a:cubicBezTo>
                    <a:pt x="2822" y="210"/>
                    <a:pt x="2794" y="211"/>
                    <a:pt x="2783" y="211"/>
                  </a:cubicBezTo>
                  <a:cubicBezTo>
                    <a:pt x="2759" y="211"/>
                    <a:pt x="2654" y="205"/>
                    <a:pt x="2642" y="205"/>
                  </a:cubicBezTo>
                  <a:cubicBezTo>
                    <a:pt x="2637" y="205"/>
                    <a:pt x="2707" y="188"/>
                    <a:pt x="2666" y="164"/>
                  </a:cubicBezTo>
                  <a:cubicBezTo>
                    <a:pt x="2660" y="159"/>
                    <a:pt x="2654" y="159"/>
                    <a:pt x="2654" y="153"/>
                  </a:cubicBezTo>
                  <a:cubicBezTo>
                    <a:pt x="2654" y="153"/>
                    <a:pt x="2642" y="118"/>
                    <a:pt x="2637" y="118"/>
                  </a:cubicBezTo>
                  <a:cubicBezTo>
                    <a:pt x="2631" y="112"/>
                    <a:pt x="2607" y="100"/>
                    <a:pt x="2607" y="100"/>
                  </a:cubicBezTo>
                  <a:cubicBezTo>
                    <a:pt x="2596" y="88"/>
                    <a:pt x="2590" y="83"/>
                    <a:pt x="2578" y="71"/>
                  </a:cubicBezTo>
                  <a:lnTo>
                    <a:pt x="2520" y="71"/>
                  </a:lnTo>
                  <a:cubicBezTo>
                    <a:pt x="2508" y="71"/>
                    <a:pt x="2479" y="59"/>
                    <a:pt x="2473" y="53"/>
                  </a:cubicBezTo>
                  <a:cubicBezTo>
                    <a:pt x="2461" y="48"/>
                    <a:pt x="2420" y="30"/>
                    <a:pt x="2420" y="30"/>
                  </a:cubicBezTo>
                  <a:cubicBezTo>
                    <a:pt x="2403" y="36"/>
                    <a:pt x="2385" y="42"/>
                    <a:pt x="2367" y="48"/>
                  </a:cubicBezTo>
                  <a:cubicBezTo>
                    <a:pt x="2367" y="42"/>
                    <a:pt x="2367" y="30"/>
                    <a:pt x="2367" y="24"/>
                  </a:cubicBezTo>
                  <a:cubicBezTo>
                    <a:pt x="2362" y="26"/>
                    <a:pt x="2356" y="27"/>
                    <a:pt x="2352" y="27"/>
                  </a:cubicBezTo>
                  <a:cubicBezTo>
                    <a:pt x="2342" y="27"/>
                    <a:pt x="2334" y="24"/>
                    <a:pt x="2326" y="24"/>
                  </a:cubicBezTo>
                  <a:cubicBezTo>
                    <a:pt x="2309" y="24"/>
                    <a:pt x="2291" y="18"/>
                    <a:pt x="2274" y="18"/>
                  </a:cubicBezTo>
                  <a:cubicBezTo>
                    <a:pt x="2262" y="18"/>
                    <a:pt x="2250" y="18"/>
                    <a:pt x="2239" y="24"/>
                  </a:cubicBezTo>
                  <a:cubicBezTo>
                    <a:pt x="2239" y="18"/>
                    <a:pt x="2239" y="18"/>
                    <a:pt x="2239" y="18"/>
                  </a:cubicBezTo>
                  <a:cubicBezTo>
                    <a:pt x="2233" y="18"/>
                    <a:pt x="2221" y="18"/>
                    <a:pt x="2209" y="12"/>
                  </a:cubicBezTo>
                  <a:cubicBezTo>
                    <a:pt x="2192" y="18"/>
                    <a:pt x="2180" y="18"/>
                    <a:pt x="2163" y="18"/>
                  </a:cubicBezTo>
                  <a:cubicBezTo>
                    <a:pt x="2145" y="18"/>
                    <a:pt x="2128" y="18"/>
                    <a:pt x="2110" y="24"/>
                  </a:cubicBezTo>
                  <a:cubicBezTo>
                    <a:pt x="2104" y="18"/>
                    <a:pt x="2104" y="12"/>
                    <a:pt x="2098" y="7"/>
                  </a:cubicBezTo>
                  <a:cubicBezTo>
                    <a:pt x="2087" y="7"/>
                    <a:pt x="2069" y="1"/>
                    <a:pt x="2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Google Shape;8848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5FA6062-ED3D-487A-B2FA-49D3DBB4675C}"/>
                </a:ext>
              </a:extLst>
            </p:cNvPr>
            <p:cNvSpPr/>
            <p:nvPr/>
          </p:nvSpPr>
          <p:spPr>
            <a:xfrm>
              <a:off x="4588608" y="1599984"/>
              <a:ext cx="91812" cy="28544"/>
            </a:xfrm>
            <a:custGeom>
              <a:avLst/>
              <a:gdLst/>
              <a:ahLst/>
              <a:cxnLst/>
              <a:rect l="l" t="t" r="r" b="b"/>
              <a:pathLst>
                <a:path w="672" h="211" extrusionOk="0">
                  <a:moveTo>
                    <a:pt x="152" y="0"/>
                  </a:moveTo>
                  <a:cubicBezTo>
                    <a:pt x="102" y="0"/>
                    <a:pt x="1" y="44"/>
                    <a:pt x="11" y="59"/>
                  </a:cubicBezTo>
                  <a:cubicBezTo>
                    <a:pt x="14" y="66"/>
                    <a:pt x="23" y="69"/>
                    <a:pt x="35" y="69"/>
                  </a:cubicBezTo>
                  <a:cubicBezTo>
                    <a:pt x="60" y="69"/>
                    <a:pt x="99" y="57"/>
                    <a:pt x="139" y="53"/>
                  </a:cubicBezTo>
                  <a:cubicBezTo>
                    <a:pt x="198" y="53"/>
                    <a:pt x="128" y="76"/>
                    <a:pt x="116" y="76"/>
                  </a:cubicBezTo>
                  <a:cubicBezTo>
                    <a:pt x="104" y="76"/>
                    <a:pt x="16" y="117"/>
                    <a:pt x="16" y="117"/>
                  </a:cubicBezTo>
                  <a:cubicBezTo>
                    <a:pt x="51" y="123"/>
                    <a:pt x="81" y="129"/>
                    <a:pt x="116" y="135"/>
                  </a:cubicBezTo>
                  <a:lnTo>
                    <a:pt x="57" y="170"/>
                  </a:lnTo>
                  <a:cubicBezTo>
                    <a:pt x="57" y="170"/>
                    <a:pt x="70" y="169"/>
                    <a:pt x="87" y="169"/>
                  </a:cubicBezTo>
                  <a:cubicBezTo>
                    <a:pt x="112" y="169"/>
                    <a:pt x="144" y="171"/>
                    <a:pt x="151" y="181"/>
                  </a:cubicBezTo>
                  <a:cubicBezTo>
                    <a:pt x="168" y="193"/>
                    <a:pt x="227" y="211"/>
                    <a:pt x="268" y="211"/>
                  </a:cubicBezTo>
                  <a:cubicBezTo>
                    <a:pt x="303" y="205"/>
                    <a:pt x="344" y="205"/>
                    <a:pt x="350" y="193"/>
                  </a:cubicBezTo>
                  <a:cubicBezTo>
                    <a:pt x="356" y="181"/>
                    <a:pt x="455" y="158"/>
                    <a:pt x="525" y="152"/>
                  </a:cubicBezTo>
                  <a:cubicBezTo>
                    <a:pt x="601" y="140"/>
                    <a:pt x="672" y="76"/>
                    <a:pt x="672" y="76"/>
                  </a:cubicBezTo>
                  <a:cubicBezTo>
                    <a:pt x="667" y="38"/>
                    <a:pt x="595" y="7"/>
                    <a:pt x="537" y="7"/>
                  </a:cubicBezTo>
                  <a:cubicBezTo>
                    <a:pt x="524" y="7"/>
                    <a:pt x="512" y="9"/>
                    <a:pt x="502" y="12"/>
                  </a:cubicBezTo>
                  <a:cubicBezTo>
                    <a:pt x="479" y="19"/>
                    <a:pt x="467" y="21"/>
                    <a:pt x="458" y="21"/>
                  </a:cubicBezTo>
                  <a:cubicBezTo>
                    <a:pt x="445" y="21"/>
                    <a:pt x="435" y="18"/>
                    <a:pt x="408" y="18"/>
                  </a:cubicBezTo>
                  <a:cubicBezTo>
                    <a:pt x="361" y="18"/>
                    <a:pt x="344" y="18"/>
                    <a:pt x="309" y="29"/>
                  </a:cubicBezTo>
                  <a:cubicBezTo>
                    <a:pt x="280" y="41"/>
                    <a:pt x="244" y="47"/>
                    <a:pt x="209" y="47"/>
                  </a:cubicBezTo>
                  <a:cubicBezTo>
                    <a:pt x="174" y="47"/>
                    <a:pt x="198" y="23"/>
                    <a:pt x="174" y="6"/>
                  </a:cubicBezTo>
                  <a:cubicBezTo>
                    <a:pt x="170" y="2"/>
                    <a:pt x="162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Google Shape;8849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194F957-9395-4654-9AAC-30C26D9DA277}"/>
                </a:ext>
              </a:extLst>
            </p:cNvPr>
            <p:cNvSpPr/>
            <p:nvPr/>
          </p:nvSpPr>
          <p:spPr>
            <a:xfrm>
              <a:off x="4147988" y="1521523"/>
              <a:ext cx="21723" cy="9064"/>
            </a:xfrm>
            <a:custGeom>
              <a:avLst/>
              <a:gdLst/>
              <a:ahLst/>
              <a:cxnLst/>
              <a:rect l="l" t="t" r="r" b="b"/>
              <a:pathLst>
                <a:path w="159" h="67" extrusionOk="0">
                  <a:moveTo>
                    <a:pt x="135" y="1"/>
                  </a:moveTo>
                  <a:cubicBezTo>
                    <a:pt x="112" y="1"/>
                    <a:pt x="59" y="13"/>
                    <a:pt x="59" y="13"/>
                  </a:cubicBezTo>
                  <a:cubicBezTo>
                    <a:pt x="42" y="30"/>
                    <a:pt x="24" y="48"/>
                    <a:pt x="1" y="65"/>
                  </a:cubicBezTo>
                  <a:cubicBezTo>
                    <a:pt x="1" y="65"/>
                    <a:pt x="27" y="63"/>
                    <a:pt x="48" y="63"/>
                  </a:cubicBezTo>
                  <a:cubicBezTo>
                    <a:pt x="58" y="63"/>
                    <a:pt x="67" y="63"/>
                    <a:pt x="71" y="65"/>
                  </a:cubicBezTo>
                  <a:cubicBezTo>
                    <a:pt x="74" y="66"/>
                    <a:pt x="79" y="67"/>
                    <a:pt x="84" y="67"/>
                  </a:cubicBezTo>
                  <a:cubicBezTo>
                    <a:pt x="105" y="67"/>
                    <a:pt x="135" y="59"/>
                    <a:pt x="135" y="59"/>
                  </a:cubicBezTo>
                  <a:cubicBezTo>
                    <a:pt x="135" y="59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Google Shape;8850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F3B3C08-3668-49B6-9218-A684B6CF2580}"/>
                </a:ext>
              </a:extLst>
            </p:cNvPr>
            <p:cNvSpPr/>
            <p:nvPr/>
          </p:nvSpPr>
          <p:spPr>
            <a:xfrm>
              <a:off x="3923510" y="1968615"/>
              <a:ext cx="68859" cy="33549"/>
            </a:xfrm>
            <a:custGeom>
              <a:avLst/>
              <a:gdLst/>
              <a:ahLst/>
              <a:cxnLst/>
              <a:rect l="l" t="t" r="r" b="b"/>
              <a:pathLst>
                <a:path w="504" h="248" extrusionOk="0">
                  <a:moveTo>
                    <a:pt x="140" y="1"/>
                  </a:moveTo>
                  <a:cubicBezTo>
                    <a:pt x="94" y="1"/>
                    <a:pt x="41" y="24"/>
                    <a:pt x="23" y="42"/>
                  </a:cubicBezTo>
                  <a:cubicBezTo>
                    <a:pt x="0" y="54"/>
                    <a:pt x="6" y="71"/>
                    <a:pt x="6" y="71"/>
                  </a:cubicBezTo>
                  <a:cubicBezTo>
                    <a:pt x="17" y="71"/>
                    <a:pt x="90" y="47"/>
                    <a:pt x="117" y="47"/>
                  </a:cubicBezTo>
                  <a:cubicBezTo>
                    <a:pt x="119" y="47"/>
                    <a:pt x="121" y="47"/>
                    <a:pt x="123" y="48"/>
                  </a:cubicBezTo>
                  <a:cubicBezTo>
                    <a:pt x="146" y="54"/>
                    <a:pt x="135" y="83"/>
                    <a:pt x="164" y="83"/>
                  </a:cubicBezTo>
                  <a:cubicBezTo>
                    <a:pt x="193" y="83"/>
                    <a:pt x="228" y="100"/>
                    <a:pt x="246" y="118"/>
                  </a:cubicBezTo>
                  <a:cubicBezTo>
                    <a:pt x="250" y="124"/>
                    <a:pt x="257" y="126"/>
                    <a:pt x="265" y="126"/>
                  </a:cubicBezTo>
                  <a:cubicBezTo>
                    <a:pt x="280" y="126"/>
                    <a:pt x="298" y="118"/>
                    <a:pt x="298" y="118"/>
                  </a:cubicBezTo>
                  <a:cubicBezTo>
                    <a:pt x="298" y="118"/>
                    <a:pt x="316" y="159"/>
                    <a:pt x="304" y="170"/>
                  </a:cubicBezTo>
                  <a:cubicBezTo>
                    <a:pt x="293" y="176"/>
                    <a:pt x="339" y="188"/>
                    <a:pt x="339" y="188"/>
                  </a:cubicBezTo>
                  <a:cubicBezTo>
                    <a:pt x="339" y="188"/>
                    <a:pt x="339" y="217"/>
                    <a:pt x="328" y="217"/>
                  </a:cubicBezTo>
                  <a:cubicBezTo>
                    <a:pt x="319" y="222"/>
                    <a:pt x="395" y="248"/>
                    <a:pt x="457" y="248"/>
                  </a:cubicBezTo>
                  <a:cubicBezTo>
                    <a:pt x="474" y="248"/>
                    <a:pt x="490" y="246"/>
                    <a:pt x="503" y="241"/>
                  </a:cubicBezTo>
                  <a:cubicBezTo>
                    <a:pt x="503" y="241"/>
                    <a:pt x="433" y="170"/>
                    <a:pt x="339" y="100"/>
                  </a:cubicBezTo>
                  <a:cubicBezTo>
                    <a:pt x="240" y="30"/>
                    <a:pt x="228" y="54"/>
                    <a:pt x="205" y="30"/>
                  </a:cubicBezTo>
                  <a:cubicBezTo>
                    <a:pt x="181" y="7"/>
                    <a:pt x="18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" name="Google Shape;8851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75BE6A2-8E1F-4FE3-81D4-A02DFD062F45}"/>
                </a:ext>
              </a:extLst>
            </p:cNvPr>
            <p:cNvSpPr/>
            <p:nvPr/>
          </p:nvSpPr>
          <p:spPr>
            <a:xfrm>
              <a:off x="3893863" y="2064257"/>
              <a:ext cx="442938" cy="767835"/>
            </a:xfrm>
            <a:custGeom>
              <a:avLst/>
              <a:gdLst/>
              <a:ahLst/>
              <a:cxnLst/>
              <a:rect l="l" t="t" r="r" b="b"/>
              <a:pathLst>
                <a:path w="3242" h="5676" extrusionOk="0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1" y="37"/>
                    <a:pt x="1" y="89"/>
                    <a:pt x="42" y="107"/>
                  </a:cubicBezTo>
                  <a:cubicBezTo>
                    <a:pt x="94" y="130"/>
                    <a:pt x="88" y="130"/>
                    <a:pt x="100" y="160"/>
                  </a:cubicBezTo>
                  <a:cubicBezTo>
                    <a:pt x="118" y="183"/>
                    <a:pt x="124" y="189"/>
                    <a:pt x="153" y="189"/>
                  </a:cubicBezTo>
                  <a:cubicBezTo>
                    <a:pt x="182" y="195"/>
                    <a:pt x="223" y="218"/>
                    <a:pt x="223" y="241"/>
                  </a:cubicBezTo>
                  <a:cubicBezTo>
                    <a:pt x="219" y="256"/>
                    <a:pt x="242" y="274"/>
                    <a:pt x="255" y="274"/>
                  </a:cubicBezTo>
                  <a:cubicBezTo>
                    <a:pt x="263" y="274"/>
                    <a:pt x="268" y="268"/>
                    <a:pt x="264" y="253"/>
                  </a:cubicBezTo>
                  <a:cubicBezTo>
                    <a:pt x="264" y="230"/>
                    <a:pt x="252" y="230"/>
                    <a:pt x="252" y="224"/>
                  </a:cubicBezTo>
                  <a:cubicBezTo>
                    <a:pt x="252" y="224"/>
                    <a:pt x="252" y="224"/>
                    <a:pt x="252" y="218"/>
                  </a:cubicBezTo>
                  <a:cubicBezTo>
                    <a:pt x="252" y="218"/>
                    <a:pt x="252" y="218"/>
                    <a:pt x="258" y="212"/>
                  </a:cubicBezTo>
                  <a:cubicBezTo>
                    <a:pt x="287" y="201"/>
                    <a:pt x="287" y="189"/>
                    <a:pt x="305" y="183"/>
                  </a:cubicBezTo>
                  <a:cubicBezTo>
                    <a:pt x="310" y="180"/>
                    <a:pt x="320" y="178"/>
                    <a:pt x="330" y="178"/>
                  </a:cubicBezTo>
                  <a:cubicBezTo>
                    <a:pt x="343" y="178"/>
                    <a:pt x="357" y="182"/>
                    <a:pt x="363" y="195"/>
                  </a:cubicBezTo>
                  <a:cubicBezTo>
                    <a:pt x="369" y="224"/>
                    <a:pt x="369" y="247"/>
                    <a:pt x="369" y="265"/>
                  </a:cubicBezTo>
                  <a:cubicBezTo>
                    <a:pt x="363" y="277"/>
                    <a:pt x="393" y="294"/>
                    <a:pt x="393" y="312"/>
                  </a:cubicBezTo>
                  <a:cubicBezTo>
                    <a:pt x="398" y="335"/>
                    <a:pt x="375" y="499"/>
                    <a:pt x="375" y="511"/>
                  </a:cubicBezTo>
                  <a:cubicBezTo>
                    <a:pt x="375" y="522"/>
                    <a:pt x="369" y="575"/>
                    <a:pt x="334" y="587"/>
                  </a:cubicBezTo>
                  <a:cubicBezTo>
                    <a:pt x="299" y="592"/>
                    <a:pt x="287" y="587"/>
                    <a:pt x="287" y="616"/>
                  </a:cubicBezTo>
                  <a:cubicBezTo>
                    <a:pt x="287" y="651"/>
                    <a:pt x="299" y="645"/>
                    <a:pt x="287" y="651"/>
                  </a:cubicBezTo>
                  <a:lnTo>
                    <a:pt x="281" y="651"/>
                  </a:lnTo>
                  <a:cubicBezTo>
                    <a:pt x="271" y="661"/>
                    <a:pt x="256" y="681"/>
                    <a:pt x="244" y="681"/>
                  </a:cubicBezTo>
                  <a:cubicBezTo>
                    <a:pt x="243" y="681"/>
                    <a:pt x="242" y="681"/>
                    <a:pt x="240" y="680"/>
                  </a:cubicBezTo>
                  <a:cubicBezTo>
                    <a:pt x="237" y="680"/>
                    <a:pt x="231" y="679"/>
                    <a:pt x="225" y="679"/>
                  </a:cubicBezTo>
                  <a:cubicBezTo>
                    <a:pt x="213" y="679"/>
                    <a:pt x="202" y="684"/>
                    <a:pt x="205" y="715"/>
                  </a:cubicBezTo>
                  <a:cubicBezTo>
                    <a:pt x="211" y="768"/>
                    <a:pt x="188" y="774"/>
                    <a:pt x="182" y="780"/>
                  </a:cubicBezTo>
                  <a:cubicBezTo>
                    <a:pt x="170" y="785"/>
                    <a:pt x="159" y="791"/>
                    <a:pt x="159" y="838"/>
                  </a:cubicBezTo>
                  <a:cubicBezTo>
                    <a:pt x="159" y="877"/>
                    <a:pt x="148" y="926"/>
                    <a:pt x="182" y="926"/>
                  </a:cubicBezTo>
                  <a:cubicBezTo>
                    <a:pt x="184" y="926"/>
                    <a:pt x="186" y="926"/>
                    <a:pt x="188" y="926"/>
                  </a:cubicBezTo>
                  <a:cubicBezTo>
                    <a:pt x="193" y="924"/>
                    <a:pt x="197" y="924"/>
                    <a:pt x="200" y="924"/>
                  </a:cubicBezTo>
                  <a:cubicBezTo>
                    <a:pt x="221" y="924"/>
                    <a:pt x="193" y="957"/>
                    <a:pt x="188" y="973"/>
                  </a:cubicBezTo>
                  <a:cubicBezTo>
                    <a:pt x="182" y="984"/>
                    <a:pt x="164" y="978"/>
                    <a:pt x="164" y="990"/>
                  </a:cubicBezTo>
                  <a:cubicBezTo>
                    <a:pt x="153" y="996"/>
                    <a:pt x="135" y="1025"/>
                    <a:pt x="129" y="1107"/>
                  </a:cubicBezTo>
                  <a:cubicBezTo>
                    <a:pt x="129" y="1125"/>
                    <a:pt x="88" y="1160"/>
                    <a:pt x="135" y="1183"/>
                  </a:cubicBezTo>
                  <a:cubicBezTo>
                    <a:pt x="182" y="1207"/>
                    <a:pt x="205" y="1230"/>
                    <a:pt x="223" y="1294"/>
                  </a:cubicBezTo>
                  <a:cubicBezTo>
                    <a:pt x="246" y="1365"/>
                    <a:pt x="270" y="1429"/>
                    <a:pt x="276" y="1499"/>
                  </a:cubicBezTo>
                  <a:cubicBezTo>
                    <a:pt x="276" y="1563"/>
                    <a:pt x="322" y="1634"/>
                    <a:pt x="340" y="1675"/>
                  </a:cubicBezTo>
                  <a:cubicBezTo>
                    <a:pt x="352" y="1710"/>
                    <a:pt x="363" y="1751"/>
                    <a:pt x="363" y="1751"/>
                  </a:cubicBezTo>
                  <a:cubicBezTo>
                    <a:pt x="363" y="1751"/>
                    <a:pt x="363" y="1809"/>
                    <a:pt x="416" y="1862"/>
                  </a:cubicBezTo>
                  <a:cubicBezTo>
                    <a:pt x="469" y="1920"/>
                    <a:pt x="504" y="1961"/>
                    <a:pt x="533" y="1985"/>
                  </a:cubicBezTo>
                  <a:cubicBezTo>
                    <a:pt x="562" y="2014"/>
                    <a:pt x="627" y="2014"/>
                    <a:pt x="644" y="2061"/>
                  </a:cubicBezTo>
                  <a:cubicBezTo>
                    <a:pt x="662" y="2102"/>
                    <a:pt x="685" y="2160"/>
                    <a:pt x="703" y="2172"/>
                  </a:cubicBezTo>
                  <a:cubicBezTo>
                    <a:pt x="708" y="2172"/>
                    <a:pt x="708" y="2178"/>
                    <a:pt x="714" y="2178"/>
                  </a:cubicBezTo>
                  <a:cubicBezTo>
                    <a:pt x="724" y="2192"/>
                    <a:pt x="729" y="2210"/>
                    <a:pt x="734" y="2210"/>
                  </a:cubicBezTo>
                  <a:cubicBezTo>
                    <a:pt x="736" y="2210"/>
                    <a:pt x="737" y="2209"/>
                    <a:pt x="738" y="2207"/>
                  </a:cubicBezTo>
                  <a:cubicBezTo>
                    <a:pt x="738" y="2207"/>
                    <a:pt x="738" y="2207"/>
                    <a:pt x="738" y="2207"/>
                  </a:cubicBezTo>
                  <a:cubicBezTo>
                    <a:pt x="744" y="2207"/>
                    <a:pt x="749" y="2525"/>
                    <a:pt x="744" y="2628"/>
                  </a:cubicBezTo>
                  <a:cubicBezTo>
                    <a:pt x="738" y="2733"/>
                    <a:pt x="744" y="3078"/>
                    <a:pt x="738" y="3078"/>
                  </a:cubicBezTo>
                  <a:cubicBezTo>
                    <a:pt x="738" y="3078"/>
                    <a:pt x="758" y="3239"/>
                    <a:pt x="742" y="3239"/>
                  </a:cubicBezTo>
                  <a:cubicBezTo>
                    <a:pt x="741" y="3239"/>
                    <a:pt x="739" y="3238"/>
                    <a:pt x="738" y="3236"/>
                  </a:cubicBezTo>
                  <a:cubicBezTo>
                    <a:pt x="734" y="3232"/>
                    <a:pt x="732" y="3230"/>
                    <a:pt x="731" y="3230"/>
                  </a:cubicBezTo>
                  <a:lnTo>
                    <a:pt x="731" y="3230"/>
                  </a:lnTo>
                  <a:cubicBezTo>
                    <a:pt x="723" y="3230"/>
                    <a:pt x="750" y="3301"/>
                    <a:pt x="755" y="3336"/>
                  </a:cubicBezTo>
                  <a:cubicBezTo>
                    <a:pt x="755" y="3371"/>
                    <a:pt x="761" y="3365"/>
                    <a:pt x="761" y="3441"/>
                  </a:cubicBezTo>
                  <a:cubicBezTo>
                    <a:pt x="755" y="3511"/>
                    <a:pt x="755" y="3622"/>
                    <a:pt x="755" y="3658"/>
                  </a:cubicBezTo>
                  <a:cubicBezTo>
                    <a:pt x="755" y="3693"/>
                    <a:pt x="738" y="3868"/>
                    <a:pt x="738" y="3868"/>
                  </a:cubicBezTo>
                  <a:cubicBezTo>
                    <a:pt x="738" y="3868"/>
                    <a:pt x="735" y="3867"/>
                    <a:pt x="731" y="3867"/>
                  </a:cubicBezTo>
                  <a:cubicBezTo>
                    <a:pt x="719" y="3867"/>
                    <a:pt x="698" y="3874"/>
                    <a:pt x="720" y="3927"/>
                  </a:cubicBezTo>
                  <a:cubicBezTo>
                    <a:pt x="744" y="3997"/>
                    <a:pt x="796" y="4044"/>
                    <a:pt x="790" y="4096"/>
                  </a:cubicBezTo>
                  <a:cubicBezTo>
                    <a:pt x="784" y="4143"/>
                    <a:pt x="738" y="4184"/>
                    <a:pt x="767" y="4237"/>
                  </a:cubicBezTo>
                  <a:cubicBezTo>
                    <a:pt x="796" y="4295"/>
                    <a:pt x="773" y="4359"/>
                    <a:pt x="796" y="4365"/>
                  </a:cubicBezTo>
                  <a:cubicBezTo>
                    <a:pt x="820" y="4365"/>
                    <a:pt x="790" y="4400"/>
                    <a:pt x="796" y="4471"/>
                  </a:cubicBezTo>
                  <a:cubicBezTo>
                    <a:pt x="806" y="4524"/>
                    <a:pt x="816" y="4550"/>
                    <a:pt x="826" y="4550"/>
                  </a:cubicBezTo>
                  <a:cubicBezTo>
                    <a:pt x="827" y="4550"/>
                    <a:pt x="829" y="4549"/>
                    <a:pt x="831" y="4547"/>
                  </a:cubicBezTo>
                  <a:cubicBezTo>
                    <a:pt x="843" y="4529"/>
                    <a:pt x="837" y="4476"/>
                    <a:pt x="831" y="4430"/>
                  </a:cubicBezTo>
                  <a:cubicBezTo>
                    <a:pt x="831" y="4388"/>
                    <a:pt x="836" y="4346"/>
                    <a:pt x="845" y="4346"/>
                  </a:cubicBezTo>
                  <a:cubicBezTo>
                    <a:pt x="846" y="4346"/>
                    <a:pt x="848" y="4346"/>
                    <a:pt x="849" y="4348"/>
                  </a:cubicBezTo>
                  <a:cubicBezTo>
                    <a:pt x="866" y="4365"/>
                    <a:pt x="878" y="4430"/>
                    <a:pt x="878" y="4447"/>
                  </a:cubicBezTo>
                  <a:cubicBezTo>
                    <a:pt x="878" y="4465"/>
                    <a:pt x="878" y="4517"/>
                    <a:pt x="884" y="4570"/>
                  </a:cubicBezTo>
                  <a:cubicBezTo>
                    <a:pt x="890" y="4623"/>
                    <a:pt x="878" y="4681"/>
                    <a:pt x="878" y="4681"/>
                  </a:cubicBezTo>
                  <a:cubicBezTo>
                    <a:pt x="872" y="4693"/>
                    <a:pt x="866" y="4710"/>
                    <a:pt x="855" y="4728"/>
                  </a:cubicBezTo>
                  <a:cubicBezTo>
                    <a:pt x="855" y="4728"/>
                    <a:pt x="842" y="4715"/>
                    <a:pt x="831" y="4715"/>
                  </a:cubicBezTo>
                  <a:cubicBezTo>
                    <a:pt x="826" y="4715"/>
                    <a:pt x="822" y="4718"/>
                    <a:pt x="820" y="4728"/>
                  </a:cubicBezTo>
                  <a:cubicBezTo>
                    <a:pt x="820" y="4763"/>
                    <a:pt x="802" y="4827"/>
                    <a:pt x="802" y="4827"/>
                  </a:cubicBezTo>
                  <a:cubicBezTo>
                    <a:pt x="802" y="4827"/>
                    <a:pt x="861" y="4833"/>
                    <a:pt x="878" y="4839"/>
                  </a:cubicBezTo>
                  <a:cubicBezTo>
                    <a:pt x="901" y="4845"/>
                    <a:pt x="931" y="4839"/>
                    <a:pt x="931" y="4857"/>
                  </a:cubicBezTo>
                  <a:cubicBezTo>
                    <a:pt x="931" y="4868"/>
                    <a:pt x="904" y="4927"/>
                    <a:pt x="886" y="4927"/>
                  </a:cubicBezTo>
                  <a:cubicBezTo>
                    <a:pt x="885" y="4927"/>
                    <a:pt x="885" y="4927"/>
                    <a:pt x="884" y="4927"/>
                  </a:cubicBezTo>
                  <a:cubicBezTo>
                    <a:pt x="866" y="4927"/>
                    <a:pt x="843" y="4997"/>
                    <a:pt x="843" y="4997"/>
                  </a:cubicBezTo>
                  <a:cubicBezTo>
                    <a:pt x="843" y="4997"/>
                    <a:pt x="872" y="5091"/>
                    <a:pt x="890" y="5114"/>
                  </a:cubicBezTo>
                  <a:cubicBezTo>
                    <a:pt x="901" y="5137"/>
                    <a:pt x="948" y="5208"/>
                    <a:pt x="948" y="5231"/>
                  </a:cubicBezTo>
                  <a:cubicBezTo>
                    <a:pt x="948" y="5237"/>
                    <a:pt x="954" y="5243"/>
                    <a:pt x="960" y="5272"/>
                  </a:cubicBezTo>
                  <a:cubicBezTo>
                    <a:pt x="983" y="5354"/>
                    <a:pt x="1013" y="5383"/>
                    <a:pt x="1013" y="5383"/>
                  </a:cubicBezTo>
                  <a:cubicBezTo>
                    <a:pt x="1013" y="5383"/>
                    <a:pt x="1014" y="5381"/>
                    <a:pt x="1018" y="5381"/>
                  </a:cubicBezTo>
                  <a:cubicBezTo>
                    <a:pt x="1023" y="5381"/>
                    <a:pt x="1031" y="5385"/>
                    <a:pt x="1042" y="5406"/>
                  </a:cubicBezTo>
                  <a:cubicBezTo>
                    <a:pt x="1054" y="5436"/>
                    <a:pt x="1083" y="5465"/>
                    <a:pt x="1083" y="5465"/>
                  </a:cubicBezTo>
                  <a:cubicBezTo>
                    <a:pt x="1083" y="5465"/>
                    <a:pt x="1089" y="5488"/>
                    <a:pt x="1095" y="5494"/>
                  </a:cubicBezTo>
                  <a:cubicBezTo>
                    <a:pt x="1106" y="5506"/>
                    <a:pt x="1135" y="5523"/>
                    <a:pt x="1135" y="5523"/>
                  </a:cubicBezTo>
                  <a:cubicBezTo>
                    <a:pt x="1135" y="5523"/>
                    <a:pt x="1194" y="5600"/>
                    <a:pt x="1212" y="5605"/>
                  </a:cubicBezTo>
                  <a:cubicBezTo>
                    <a:pt x="1223" y="5605"/>
                    <a:pt x="1276" y="5605"/>
                    <a:pt x="1299" y="5623"/>
                  </a:cubicBezTo>
                  <a:cubicBezTo>
                    <a:pt x="1328" y="5640"/>
                    <a:pt x="1375" y="5658"/>
                    <a:pt x="1393" y="5658"/>
                  </a:cubicBezTo>
                  <a:cubicBezTo>
                    <a:pt x="1410" y="5664"/>
                    <a:pt x="1469" y="5670"/>
                    <a:pt x="1492" y="5670"/>
                  </a:cubicBezTo>
                  <a:lnTo>
                    <a:pt x="1498" y="5670"/>
                  </a:lnTo>
                  <a:cubicBezTo>
                    <a:pt x="1498" y="5670"/>
                    <a:pt x="1527" y="5664"/>
                    <a:pt x="1539" y="5664"/>
                  </a:cubicBezTo>
                  <a:lnTo>
                    <a:pt x="1592" y="5664"/>
                  </a:lnTo>
                  <a:cubicBezTo>
                    <a:pt x="1609" y="5670"/>
                    <a:pt x="1650" y="5676"/>
                    <a:pt x="1650" y="5676"/>
                  </a:cubicBezTo>
                  <a:cubicBezTo>
                    <a:pt x="1674" y="5670"/>
                    <a:pt x="1691" y="5664"/>
                    <a:pt x="1715" y="5652"/>
                  </a:cubicBezTo>
                  <a:cubicBezTo>
                    <a:pt x="1697" y="5646"/>
                    <a:pt x="1522" y="5652"/>
                    <a:pt x="1440" y="5506"/>
                  </a:cubicBezTo>
                  <a:cubicBezTo>
                    <a:pt x="1364" y="5360"/>
                    <a:pt x="1405" y="5406"/>
                    <a:pt x="1352" y="5336"/>
                  </a:cubicBezTo>
                  <a:cubicBezTo>
                    <a:pt x="1299" y="5266"/>
                    <a:pt x="1264" y="5219"/>
                    <a:pt x="1305" y="5219"/>
                  </a:cubicBezTo>
                  <a:cubicBezTo>
                    <a:pt x="1312" y="5218"/>
                    <a:pt x="1317" y="5218"/>
                    <a:pt x="1322" y="5218"/>
                  </a:cubicBezTo>
                  <a:cubicBezTo>
                    <a:pt x="1328" y="5218"/>
                    <a:pt x="1333" y="5219"/>
                    <a:pt x="1337" y="5219"/>
                  </a:cubicBezTo>
                  <a:cubicBezTo>
                    <a:pt x="1350" y="5219"/>
                    <a:pt x="1350" y="5213"/>
                    <a:pt x="1358" y="5167"/>
                  </a:cubicBezTo>
                  <a:cubicBezTo>
                    <a:pt x="1369" y="5096"/>
                    <a:pt x="1364" y="5073"/>
                    <a:pt x="1387" y="5073"/>
                  </a:cubicBezTo>
                  <a:cubicBezTo>
                    <a:pt x="1389" y="5073"/>
                    <a:pt x="1391" y="5072"/>
                    <a:pt x="1393" y="5072"/>
                  </a:cubicBezTo>
                  <a:cubicBezTo>
                    <a:pt x="1403" y="5072"/>
                    <a:pt x="1409" y="5077"/>
                    <a:pt x="1414" y="5077"/>
                  </a:cubicBezTo>
                  <a:cubicBezTo>
                    <a:pt x="1421" y="5077"/>
                    <a:pt x="1425" y="5067"/>
                    <a:pt x="1428" y="5015"/>
                  </a:cubicBezTo>
                  <a:cubicBezTo>
                    <a:pt x="1428" y="4921"/>
                    <a:pt x="1405" y="4921"/>
                    <a:pt x="1364" y="4915"/>
                  </a:cubicBezTo>
                  <a:cubicBezTo>
                    <a:pt x="1328" y="4909"/>
                    <a:pt x="1293" y="4892"/>
                    <a:pt x="1282" y="4833"/>
                  </a:cubicBezTo>
                  <a:cubicBezTo>
                    <a:pt x="1270" y="4769"/>
                    <a:pt x="1282" y="4716"/>
                    <a:pt x="1328" y="4716"/>
                  </a:cubicBezTo>
                  <a:cubicBezTo>
                    <a:pt x="1375" y="4716"/>
                    <a:pt x="1387" y="4669"/>
                    <a:pt x="1387" y="4652"/>
                  </a:cubicBezTo>
                  <a:cubicBezTo>
                    <a:pt x="1387" y="4629"/>
                    <a:pt x="1346" y="4611"/>
                    <a:pt x="1393" y="4576"/>
                  </a:cubicBezTo>
                  <a:cubicBezTo>
                    <a:pt x="1440" y="4541"/>
                    <a:pt x="1475" y="4541"/>
                    <a:pt x="1440" y="4512"/>
                  </a:cubicBezTo>
                  <a:cubicBezTo>
                    <a:pt x="1405" y="4476"/>
                    <a:pt x="1340" y="4471"/>
                    <a:pt x="1340" y="4435"/>
                  </a:cubicBezTo>
                  <a:cubicBezTo>
                    <a:pt x="1340" y="4404"/>
                    <a:pt x="1267" y="4328"/>
                    <a:pt x="1316" y="4328"/>
                  </a:cubicBezTo>
                  <a:cubicBezTo>
                    <a:pt x="1321" y="4328"/>
                    <a:pt x="1327" y="4329"/>
                    <a:pt x="1334" y="4330"/>
                  </a:cubicBezTo>
                  <a:cubicBezTo>
                    <a:pt x="1399" y="4349"/>
                    <a:pt x="1427" y="4386"/>
                    <a:pt x="1451" y="4386"/>
                  </a:cubicBezTo>
                  <a:cubicBezTo>
                    <a:pt x="1457" y="4386"/>
                    <a:pt x="1463" y="4383"/>
                    <a:pt x="1469" y="4377"/>
                  </a:cubicBezTo>
                  <a:cubicBezTo>
                    <a:pt x="1492" y="4348"/>
                    <a:pt x="1510" y="4342"/>
                    <a:pt x="1486" y="4295"/>
                  </a:cubicBezTo>
                  <a:cubicBezTo>
                    <a:pt x="1464" y="4250"/>
                    <a:pt x="1419" y="4172"/>
                    <a:pt x="1443" y="4172"/>
                  </a:cubicBezTo>
                  <a:cubicBezTo>
                    <a:pt x="1444" y="4172"/>
                    <a:pt x="1444" y="4172"/>
                    <a:pt x="1445" y="4172"/>
                  </a:cubicBezTo>
                  <a:cubicBezTo>
                    <a:pt x="1471" y="4181"/>
                    <a:pt x="1571" y="4218"/>
                    <a:pt x="1640" y="4218"/>
                  </a:cubicBezTo>
                  <a:cubicBezTo>
                    <a:pt x="1664" y="4218"/>
                    <a:pt x="1685" y="4214"/>
                    <a:pt x="1697" y="4201"/>
                  </a:cubicBezTo>
                  <a:cubicBezTo>
                    <a:pt x="1750" y="4149"/>
                    <a:pt x="1761" y="4120"/>
                    <a:pt x="1761" y="4073"/>
                  </a:cubicBezTo>
                  <a:cubicBezTo>
                    <a:pt x="1761" y="4026"/>
                    <a:pt x="1738" y="4032"/>
                    <a:pt x="1715" y="3979"/>
                  </a:cubicBezTo>
                  <a:cubicBezTo>
                    <a:pt x="1685" y="3921"/>
                    <a:pt x="1773" y="3938"/>
                    <a:pt x="1720" y="3897"/>
                  </a:cubicBezTo>
                  <a:cubicBezTo>
                    <a:pt x="1668" y="3856"/>
                    <a:pt x="1615" y="3839"/>
                    <a:pt x="1615" y="3810"/>
                  </a:cubicBezTo>
                  <a:cubicBezTo>
                    <a:pt x="1615" y="3798"/>
                    <a:pt x="1615" y="3792"/>
                    <a:pt x="1627" y="3792"/>
                  </a:cubicBezTo>
                  <a:cubicBezTo>
                    <a:pt x="1639" y="3798"/>
                    <a:pt x="1662" y="3815"/>
                    <a:pt x="1709" y="3833"/>
                  </a:cubicBezTo>
                  <a:cubicBezTo>
                    <a:pt x="1775" y="3866"/>
                    <a:pt x="1784" y="3915"/>
                    <a:pt x="1840" y="3915"/>
                  </a:cubicBezTo>
                  <a:cubicBezTo>
                    <a:pt x="1843" y="3915"/>
                    <a:pt x="1846" y="3915"/>
                    <a:pt x="1849" y="3915"/>
                  </a:cubicBezTo>
                  <a:cubicBezTo>
                    <a:pt x="1913" y="3909"/>
                    <a:pt x="1949" y="3921"/>
                    <a:pt x="1972" y="3891"/>
                  </a:cubicBezTo>
                  <a:lnTo>
                    <a:pt x="1978" y="3891"/>
                  </a:lnTo>
                  <a:cubicBezTo>
                    <a:pt x="2001" y="3856"/>
                    <a:pt x="2025" y="3745"/>
                    <a:pt x="2036" y="3698"/>
                  </a:cubicBezTo>
                  <a:cubicBezTo>
                    <a:pt x="2042" y="3646"/>
                    <a:pt x="2077" y="3593"/>
                    <a:pt x="2077" y="3593"/>
                  </a:cubicBezTo>
                  <a:cubicBezTo>
                    <a:pt x="2077" y="3593"/>
                    <a:pt x="2106" y="3622"/>
                    <a:pt x="2089" y="3663"/>
                  </a:cubicBezTo>
                  <a:cubicBezTo>
                    <a:pt x="2082" y="3674"/>
                    <a:pt x="2080" y="3680"/>
                    <a:pt x="2082" y="3680"/>
                  </a:cubicBezTo>
                  <a:cubicBezTo>
                    <a:pt x="2087" y="3680"/>
                    <a:pt x="2110" y="3655"/>
                    <a:pt x="2130" y="3611"/>
                  </a:cubicBezTo>
                  <a:cubicBezTo>
                    <a:pt x="2165" y="3546"/>
                    <a:pt x="2159" y="3523"/>
                    <a:pt x="2212" y="3500"/>
                  </a:cubicBezTo>
                  <a:cubicBezTo>
                    <a:pt x="2264" y="3470"/>
                    <a:pt x="2270" y="3464"/>
                    <a:pt x="2241" y="3394"/>
                  </a:cubicBezTo>
                  <a:cubicBezTo>
                    <a:pt x="2212" y="3330"/>
                    <a:pt x="2159" y="3260"/>
                    <a:pt x="2200" y="3230"/>
                  </a:cubicBezTo>
                  <a:cubicBezTo>
                    <a:pt x="2241" y="3201"/>
                    <a:pt x="2311" y="3149"/>
                    <a:pt x="2340" y="3131"/>
                  </a:cubicBezTo>
                  <a:cubicBezTo>
                    <a:pt x="2369" y="3117"/>
                    <a:pt x="2439" y="3084"/>
                    <a:pt x="2493" y="3084"/>
                  </a:cubicBezTo>
                  <a:cubicBezTo>
                    <a:pt x="2506" y="3084"/>
                    <a:pt x="2517" y="3086"/>
                    <a:pt x="2528" y="3090"/>
                  </a:cubicBezTo>
                  <a:cubicBezTo>
                    <a:pt x="2575" y="3111"/>
                    <a:pt x="2673" y="3150"/>
                    <a:pt x="2693" y="3150"/>
                  </a:cubicBezTo>
                  <a:cubicBezTo>
                    <a:pt x="2696" y="3150"/>
                    <a:pt x="2697" y="3150"/>
                    <a:pt x="2697" y="3149"/>
                  </a:cubicBezTo>
                  <a:cubicBezTo>
                    <a:pt x="2702" y="3144"/>
                    <a:pt x="2676" y="3099"/>
                    <a:pt x="2704" y="3099"/>
                  </a:cubicBezTo>
                  <a:cubicBezTo>
                    <a:pt x="2708" y="3099"/>
                    <a:pt x="2714" y="3100"/>
                    <a:pt x="2721" y="3102"/>
                  </a:cubicBezTo>
                  <a:cubicBezTo>
                    <a:pt x="2735" y="3107"/>
                    <a:pt x="2746" y="3108"/>
                    <a:pt x="2754" y="3108"/>
                  </a:cubicBezTo>
                  <a:cubicBezTo>
                    <a:pt x="2776" y="3108"/>
                    <a:pt x="2779" y="3096"/>
                    <a:pt x="2779" y="3096"/>
                  </a:cubicBezTo>
                  <a:cubicBezTo>
                    <a:pt x="2785" y="3061"/>
                    <a:pt x="2791" y="3032"/>
                    <a:pt x="2803" y="3002"/>
                  </a:cubicBezTo>
                  <a:cubicBezTo>
                    <a:pt x="2803" y="3002"/>
                    <a:pt x="2849" y="2956"/>
                    <a:pt x="2849" y="2920"/>
                  </a:cubicBezTo>
                  <a:cubicBezTo>
                    <a:pt x="2849" y="2891"/>
                    <a:pt x="2855" y="2862"/>
                    <a:pt x="2855" y="2821"/>
                  </a:cubicBezTo>
                  <a:cubicBezTo>
                    <a:pt x="2855" y="2780"/>
                    <a:pt x="2890" y="2803"/>
                    <a:pt x="2890" y="2745"/>
                  </a:cubicBezTo>
                  <a:cubicBezTo>
                    <a:pt x="2896" y="2692"/>
                    <a:pt x="2902" y="2470"/>
                    <a:pt x="2902" y="2394"/>
                  </a:cubicBezTo>
                  <a:cubicBezTo>
                    <a:pt x="2904" y="2363"/>
                    <a:pt x="2912" y="2352"/>
                    <a:pt x="2921" y="2352"/>
                  </a:cubicBezTo>
                  <a:cubicBezTo>
                    <a:pt x="2935" y="2352"/>
                    <a:pt x="2953" y="2380"/>
                    <a:pt x="2960" y="2394"/>
                  </a:cubicBezTo>
                  <a:cubicBezTo>
                    <a:pt x="2963" y="2399"/>
                    <a:pt x="2964" y="2402"/>
                    <a:pt x="2965" y="2402"/>
                  </a:cubicBezTo>
                  <a:cubicBezTo>
                    <a:pt x="2967" y="2402"/>
                    <a:pt x="2962" y="2373"/>
                    <a:pt x="2990" y="2341"/>
                  </a:cubicBezTo>
                  <a:cubicBezTo>
                    <a:pt x="3025" y="2295"/>
                    <a:pt x="3013" y="2277"/>
                    <a:pt x="3025" y="2254"/>
                  </a:cubicBezTo>
                  <a:cubicBezTo>
                    <a:pt x="3042" y="2236"/>
                    <a:pt x="3077" y="2230"/>
                    <a:pt x="3124" y="2213"/>
                  </a:cubicBezTo>
                  <a:cubicBezTo>
                    <a:pt x="3177" y="2189"/>
                    <a:pt x="3230" y="2160"/>
                    <a:pt x="3230" y="2072"/>
                  </a:cubicBezTo>
                  <a:cubicBezTo>
                    <a:pt x="3230" y="1985"/>
                    <a:pt x="3218" y="1938"/>
                    <a:pt x="3194" y="1879"/>
                  </a:cubicBezTo>
                  <a:cubicBezTo>
                    <a:pt x="3171" y="1821"/>
                    <a:pt x="3241" y="1803"/>
                    <a:pt x="3171" y="1786"/>
                  </a:cubicBezTo>
                  <a:cubicBezTo>
                    <a:pt x="3150" y="1780"/>
                    <a:pt x="3137" y="1780"/>
                    <a:pt x="3126" y="1780"/>
                  </a:cubicBezTo>
                  <a:lnTo>
                    <a:pt x="3126" y="1780"/>
                  </a:lnTo>
                  <a:cubicBezTo>
                    <a:pt x="3105" y="1780"/>
                    <a:pt x="3093" y="1780"/>
                    <a:pt x="3042" y="1733"/>
                  </a:cubicBezTo>
                  <a:cubicBezTo>
                    <a:pt x="2960" y="1663"/>
                    <a:pt x="2925" y="1622"/>
                    <a:pt x="2908" y="1599"/>
                  </a:cubicBezTo>
                  <a:cubicBezTo>
                    <a:pt x="2884" y="1581"/>
                    <a:pt x="2820" y="1499"/>
                    <a:pt x="2785" y="1487"/>
                  </a:cubicBezTo>
                  <a:cubicBezTo>
                    <a:pt x="2744" y="1476"/>
                    <a:pt x="2732" y="1470"/>
                    <a:pt x="2691" y="1458"/>
                  </a:cubicBezTo>
                  <a:cubicBezTo>
                    <a:pt x="2650" y="1446"/>
                    <a:pt x="2615" y="1452"/>
                    <a:pt x="2586" y="1429"/>
                  </a:cubicBezTo>
                  <a:cubicBezTo>
                    <a:pt x="2569" y="1416"/>
                    <a:pt x="2535" y="1380"/>
                    <a:pt x="2487" y="1380"/>
                  </a:cubicBezTo>
                  <a:cubicBezTo>
                    <a:pt x="2471" y="1380"/>
                    <a:pt x="2453" y="1384"/>
                    <a:pt x="2434" y="1394"/>
                  </a:cubicBezTo>
                  <a:cubicBezTo>
                    <a:pt x="2422" y="1400"/>
                    <a:pt x="2416" y="1405"/>
                    <a:pt x="2411" y="1411"/>
                  </a:cubicBezTo>
                  <a:cubicBezTo>
                    <a:pt x="2411" y="1394"/>
                    <a:pt x="2416" y="1359"/>
                    <a:pt x="2416" y="1341"/>
                  </a:cubicBezTo>
                  <a:cubicBezTo>
                    <a:pt x="2416" y="1306"/>
                    <a:pt x="2416" y="1306"/>
                    <a:pt x="2352" y="1265"/>
                  </a:cubicBezTo>
                  <a:cubicBezTo>
                    <a:pt x="2288" y="1218"/>
                    <a:pt x="2253" y="1195"/>
                    <a:pt x="2218" y="1172"/>
                  </a:cubicBezTo>
                  <a:cubicBezTo>
                    <a:pt x="2205" y="1164"/>
                    <a:pt x="2192" y="1161"/>
                    <a:pt x="2179" y="1161"/>
                  </a:cubicBezTo>
                  <a:cubicBezTo>
                    <a:pt x="2162" y="1161"/>
                    <a:pt x="2146" y="1167"/>
                    <a:pt x="2136" y="1177"/>
                  </a:cubicBezTo>
                  <a:cubicBezTo>
                    <a:pt x="2130" y="1183"/>
                    <a:pt x="2124" y="1189"/>
                    <a:pt x="2112" y="1195"/>
                  </a:cubicBezTo>
                  <a:cubicBezTo>
                    <a:pt x="2130" y="1183"/>
                    <a:pt x="2142" y="1166"/>
                    <a:pt x="2136" y="1148"/>
                  </a:cubicBezTo>
                  <a:cubicBezTo>
                    <a:pt x="2124" y="1107"/>
                    <a:pt x="2095" y="1107"/>
                    <a:pt x="2071" y="1101"/>
                  </a:cubicBezTo>
                  <a:cubicBezTo>
                    <a:pt x="2048" y="1095"/>
                    <a:pt x="1989" y="1072"/>
                    <a:pt x="1989" y="1072"/>
                  </a:cubicBezTo>
                  <a:cubicBezTo>
                    <a:pt x="1989" y="1072"/>
                    <a:pt x="1960" y="1037"/>
                    <a:pt x="2001" y="1031"/>
                  </a:cubicBezTo>
                  <a:cubicBezTo>
                    <a:pt x="2042" y="1019"/>
                    <a:pt x="2048" y="1019"/>
                    <a:pt x="2048" y="984"/>
                  </a:cubicBezTo>
                  <a:cubicBezTo>
                    <a:pt x="2042" y="955"/>
                    <a:pt x="2054" y="978"/>
                    <a:pt x="2007" y="938"/>
                  </a:cubicBezTo>
                  <a:cubicBezTo>
                    <a:pt x="1960" y="897"/>
                    <a:pt x="1984" y="891"/>
                    <a:pt x="1972" y="856"/>
                  </a:cubicBezTo>
                  <a:cubicBezTo>
                    <a:pt x="1966" y="821"/>
                    <a:pt x="1943" y="756"/>
                    <a:pt x="1943" y="756"/>
                  </a:cubicBezTo>
                  <a:cubicBezTo>
                    <a:pt x="1937" y="750"/>
                    <a:pt x="1925" y="745"/>
                    <a:pt x="1919" y="739"/>
                  </a:cubicBezTo>
                  <a:cubicBezTo>
                    <a:pt x="1913" y="733"/>
                    <a:pt x="1913" y="733"/>
                    <a:pt x="1908" y="727"/>
                  </a:cubicBezTo>
                  <a:cubicBezTo>
                    <a:pt x="1908" y="727"/>
                    <a:pt x="1796" y="628"/>
                    <a:pt x="1767" y="622"/>
                  </a:cubicBezTo>
                  <a:cubicBezTo>
                    <a:pt x="1767" y="622"/>
                    <a:pt x="1761" y="622"/>
                    <a:pt x="1761" y="616"/>
                  </a:cubicBezTo>
                  <a:cubicBezTo>
                    <a:pt x="1732" y="610"/>
                    <a:pt x="1697" y="587"/>
                    <a:pt x="1656" y="575"/>
                  </a:cubicBezTo>
                  <a:cubicBezTo>
                    <a:pt x="1609" y="569"/>
                    <a:pt x="1580" y="563"/>
                    <a:pt x="1580" y="563"/>
                  </a:cubicBezTo>
                  <a:cubicBezTo>
                    <a:pt x="1580" y="563"/>
                    <a:pt x="1580" y="557"/>
                    <a:pt x="1574" y="557"/>
                  </a:cubicBezTo>
                  <a:cubicBezTo>
                    <a:pt x="1562" y="540"/>
                    <a:pt x="1522" y="487"/>
                    <a:pt x="1504" y="487"/>
                  </a:cubicBezTo>
                  <a:cubicBezTo>
                    <a:pt x="1475" y="487"/>
                    <a:pt x="1463" y="370"/>
                    <a:pt x="1416" y="370"/>
                  </a:cubicBezTo>
                  <a:cubicBezTo>
                    <a:pt x="1416" y="367"/>
                    <a:pt x="1416" y="367"/>
                    <a:pt x="1416" y="367"/>
                  </a:cubicBezTo>
                  <a:cubicBezTo>
                    <a:pt x="1416" y="367"/>
                    <a:pt x="1416" y="367"/>
                    <a:pt x="1416" y="364"/>
                  </a:cubicBezTo>
                  <a:cubicBezTo>
                    <a:pt x="1369" y="358"/>
                    <a:pt x="1328" y="329"/>
                    <a:pt x="1328" y="329"/>
                  </a:cubicBezTo>
                  <a:cubicBezTo>
                    <a:pt x="1328" y="329"/>
                    <a:pt x="1387" y="312"/>
                    <a:pt x="1369" y="288"/>
                  </a:cubicBezTo>
                  <a:cubicBezTo>
                    <a:pt x="1352" y="271"/>
                    <a:pt x="1346" y="282"/>
                    <a:pt x="1311" y="259"/>
                  </a:cubicBezTo>
                  <a:cubicBezTo>
                    <a:pt x="1274" y="232"/>
                    <a:pt x="1222" y="206"/>
                    <a:pt x="1253" y="206"/>
                  </a:cubicBezTo>
                  <a:cubicBezTo>
                    <a:pt x="1256" y="206"/>
                    <a:pt x="1260" y="206"/>
                    <a:pt x="1264" y="206"/>
                  </a:cubicBezTo>
                  <a:cubicBezTo>
                    <a:pt x="1280" y="208"/>
                    <a:pt x="1289" y="209"/>
                    <a:pt x="1296" y="209"/>
                  </a:cubicBezTo>
                  <a:cubicBezTo>
                    <a:pt x="1308" y="209"/>
                    <a:pt x="1305" y="206"/>
                    <a:pt x="1305" y="206"/>
                  </a:cubicBezTo>
                  <a:cubicBezTo>
                    <a:pt x="1258" y="189"/>
                    <a:pt x="1217" y="177"/>
                    <a:pt x="1176" y="165"/>
                  </a:cubicBezTo>
                  <a:cubicBezTo>
                    <a:pt x="1176" y="165"/>
                    <a:pt x="1147" y="201"/>
                    <a:pt x="1118" y="201"/>
                  </a:cubicBezTo>
                  <a:cubicBezTo>
                    <a:pt x="1117" y="201"/>
                    <a:pt x="1116" y="201"/>
                    <a:pt x="1115" y="201"/>
                  </a:cubicBezTo>
                  <a:cubicBezTo>
                    <a:pt x="1098" y="201"/>
                    <a:pt x="1080" y="159"/>
                    <a:pt x="1042" y="154"/>
                  </a:cubicBezTo>
                  <a:cubicBezTo>
                    <a:pt x="1038" y="153"/>
                    <a:pt x="1034" y="153"/>
                    <a:pt x="1031" y="153"/>
                  </a:cubicBezTo>
                  <a:cubicBezTo>
                    <a:pt x="1008" y="153"/>
                    <a:pt x="999" y="166"/>
                    <a:pt x="977" y="166"/>
                  </a:cubicBezTo>
                  <a:cubicBezTo>
                    <a:pt x="973" y="166"/>
                    <a:pt x="970" y="166"/>
                    <a:pt x="966" y="165"/>
                  </a:cubicBezTo>
                  <a:cubicBezTo>
                    <a:pt x="925" y="160"/>
                    <a:pt x="931" y="124"/>
                    <a:pt x="931" y="124"/>
                  </a:cubicBezTo>
                  <a:cubicBezTo>
                    <a:pt x="931" y="124"/>
                    <a:pt x="925" y="95"/>
                    <a:pt x="907" y="95"/>
                  </a:cubicBezTo>
                  <a:cubicBezTo>
                    <a:pt x="890" y="89"/>
                    <a:pt x="843" y="84"/>
                    <a:pt x="825" y="84"/>
                  </a:cubicBezTo>
                  <a:cubicBezTo>
                    <a:pt x="823" y="83"/>
                    <a:pt x="821" y="83"/>
                    <a:pt x="818" y="83"/>
                  </a:cubicBezTo>
                  <a:cubicBezTo>
                    <a:pt x="791" y="83"/>
                    <a:pt x="734" y="110"/>
                    <a:pt x="755" y="148"/>
                  </a:cubicBezTo>
                  <a:cubicBezTo>
                    <a:pt x="773" y="183"/>
                    <a:pt x="790" y="218"/>
                    <a:pt x="761" y="218"/>
                  </a:cubicBezTo>
                  <a:cubicBezTo>
                    <a:pt x="738" y="212"/>
                    <a:pt x="708" y="201"/>
                    <a:pt x="714" y="165"/>
                  </a:cubicBezTo>
                  <a:cubicBezTo>
                    <a:pt x="720" y="130"/>
                    <a:pt x="761" y="113"/>
                    <a:pt x="749" y="84"/>
                  </a:cubicBezTo>
                  <a:cubicBezTo>
                    <a:pt x="738" y="72"/>
                    <a:pt x="738" y="66"/>
                    <a:pt x="738" y="60"/>
                  </a:cubicBezTo>
                  <a:cubicBezTo>
                    <a:pt x="738" y="54"/>
                    <a:pt x="744" y="48"/>
                    <a:pt x="749" y="48"/>
                  </a:cubicBezTo>
                  <a:cubicBezTo>
                    <a:pt x="767" y="43"/>
                    <a:pt x="784" y="31"/>
                    <a:pt x="784" y="31"/>
                  </a:cubicBezTo>
                  <a:cubicBezTo>
                    <a:pt x="784" y="31"/>
                    <a:pt x="808" y="12"/>
                    <a:pt x="784" y="12"/>
                  </a:cubicBezTo>
                  <a:cubicBezTo>
                    <a:pt x="781" y="12"/>
                    <a:pt x="777" y="13"/>
                    <a:pt x="773" y="13"/>
                  </a:cubicBezTo>
                  <a:cubicBezTo>
                    <a:pt x="738" y="13"/>
                    <a:pt x="738" y="13"/>
                    <a:pt x="720" y="31"/>
                  </a:cubicBezTo>
                  <a:cubicBezTo>
                    <a:pt x="705" y="41"/>
                    <a:pt x="694" y="55"/>
                    <a:pt x="673" y="55"/>
                  </a:cubicBezTo>
                  <a:cubicBezTo>
                    <a:pt x="669" y="55"/>
                    <a:pt x="666" y="55"/>
                    <a:pt x="662" y="54"/>
                  </a:cubicBezTo>
                  <a:cubicBezTo>
                    <a:pt x="657" y="53"/>
                    <a:pt x="653" y="53"/>
                    <a:pt x="650" y="53"/>
                  </a:cubicBezTo>
                  <a:cubicBezTo>
                    <a:pt x="634" y="53"/>
                    <a:pt x="625" y="62"/>
                    <a:pt x="621" y="72"/>
                  </a:cubicBezTo>
                  <a:cubicBezTo>
                    <a:pt x="621" y="89"/>
                    <a:pt x="603" y="95"/>
                    <a:pt x="603" y="95"/>
                  </a:cubicBezTo>
                  <a:cubicBezTo>
                    <a:pt x="603" y="95"/>
                    <a:pt x="603" y="57"/>
                    <a:pt x="592" y="57"/>
                  </a:cubicBezTo>
                  <a:cubicBezTo>
                    <a:pt x="590" y="57"/>
                    <a:pt x="588" y="58"/>
                    <a:pt x="586" y="60"/>
                  </a:cubicBezTo>
                  <a:cubicBezTo>
                    <a:pt x="568" y="72"/>
                    <a:pt x="521" y="72"/>
                    <a:pt x="521" y="101"/>
                  </a:cubicBezTo>
                  <a:cubicBezTo>
                    <a:pt x="515" y="130"/>
                    <a:pt x="515" y="171"/>
                    <a:pt x="515" y="171"/>
                  </a:cubicBezTo>
                  <a:cubicBezTo>
                    <a:pt x="515" y="171"/>
                    <a:pt x="512" y="171"/>
                    <a:pt x="507" y="171"/>
                  </a:cubicBezTo>
                  <a:cubicBezTo>
                    <a:pt x="488" y="171"/>
                    <a:pt x="438" y="175"/>
                    <a:pt x="434" y="212"/>
                  </a:cubicBezTo>
                  <a:cubicBezTo>
                    <a:pt x="434" y="253"/>
                    <a:pt x="387" y="277"/>
                    <a:pt x="387" y="277"/>
                  </a:cubicBezTo>
                  <a:cubicBezTo>
                    <a:pt x="387" y="277"/>
                    <a:pt x="451" y="206"/>
                    <a:pt x="404" y="171"/>
                  </a:cubicBezTo>
                  <a:cubicBezTo>
                    <a:pt x="363" y="136"/>
                    <a:pt x="369" y="124"/>
                    <a:pt x="328" y="124"/>
                  </a:cubicBezTo>
                  <a:cubicBezTo>
                    <a:pt x="325" y="124"/>
                    <a:pt x="323" y="124"/>
                    <a:pt x="320" y="124"/>
                  </a:cubicBezTo>
                  <a:cubicBezTo>
                    <a:pt x="289" y="124"/>
                    <a:pt x="281" y="154"/>
                    <a:pt x="258" y="154"/>
                  </a:cubicBezTo>
                  <a:cubicBezTo>
                    <a:pt x="256" y="154"/>
                    <a:pt x="254" y="154"/>
                    <a:pt x="252" y="154"/>
                  </a:cubicBezTo>
                  <a:lnTo>
                    <a:pt x="229" y="154"/>
                  </a:lnTo>
                  <a:cubicBezTo>
                    <a:pt x="226" y="155"/>
                    <a:pt x="224" y="156"/>
                    <a:pt x="221" y="156"/>
                  </a:cubicBezTo>
                  <a:cubicBezTo>
                    <a:pt x="211" y="156"/>
                    <a:pt x="199" y="147"/>
                    <a:pt x="176" y="124"/>
                  </a:cubicBezTo>
                  <a:cubicBezTo>
                    <a:pt x="129" y="78"/>
                    <a:pt x="129" y="78"/>
                    <a:pt x="129" y="54"/>
                  </a:cubicBezTo>
                  <a:cubicBezTo>
                    <a:pt x="124" y="48"/>
                    <a:pt x="106" y="25"/>
                    <a:pt x="94" y="25"/>
                  </a:cubicBezTo>
                  <a:cubicBezTo>
                    <a:pt x="83" y="25"/>
                    <a:pt x="83" y="19"/>
                    <a:pt x="59" y="13"/>
                  </a:cubicBezTo>
                  <a:cubicBezTo>
                    <a:pt x="39" y="13"/>
                    <a:pt x="15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Google Shape;8852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B2FE7E3-1082-440B-B337-A4A2A6AB3E63}"/>
                </a:ext>
              </a:extLst>
            </p:cNvPr>
            <p:cNvSpPr/>
            <p:nvPr/>
          </p:nvSpPr>
          <p:spPr>
            <a:xfrm>
              <a:off x="4022701" y="2771081"/>
              <a:ext cx="820" cy="812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0"/>
                  </a:moveTo>
                  <a:cubicBezTo>
                    <a:pt x="1" y="0"/>
                    <a:pt x="0" y="5"/>
                    <a:pt x="1" y="5"/>
                  </a:cubicBezTo>
                  <a:cubicBezTo>
                    <a:pt x="2" y="5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Google Shape;8853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6CF4890-8CF0-4BEA-87AB-AE8FAB25BE47}"/>
                </a:ext>
              </a:extLst>
            </p:cNvPr>
            <p:cNvSpPr/>
            <p:nvPr/>
          </p:nvSpPr>
          <p:spPr>
            <a:xfrm>
              <a:off x="4927988" y="2674628"/>
              <a:ext cx="124875" cy="127837"/>
            </a:xfrm>
            <a:custGeom>
              <a:avLst/>
              <a:gdLst/>
              <a:ahLst/>
              <a:cxnLst/>
              <a:rect l="l" t="t" r="r" b="b"/>
              <a:pathLst>
                <a:path w="914" h="945" extrusionOk="0">
                  <a:moveTo>
                    <a:pt x="855" y="1"/>
                  </a:moveTo>
                  <a:cubicBezTo>
                    <a:pt x="850" y="1"/>
                    <a:pt x="849" y="11"/>
                    <a:pt x="849" y="11"/>
                  </a:cubicBezTo>
                  <a:cubicBezTo>
                    <a:pt x="849" y="11"/>
                    <a:pt x="802" y="70"/>
                    <a:pt x="796" y="93"/>
                  </a:cubicBezTo>
                  <a:cubicBezTo>
                    <a:pt x="779" y="117"/>
                    <a:pt x="773" y="111"/>
                    <a:pt x="726" y="140"/>
                  </a:cubicBezTo>
                  <a:cubicBezTo>
                    <a:pt x="685" y="163"/>
                    <a:pt x="662" y="169"/>
                    <a:pt x="627" y="193"/>
                  </a:cubicBezTo>
                  <a:cubicBezTo>
                    <a:pt x="615" y="202"/>
                    <a:pt x="601" y="205"/>
                    <a:pt x="586" y="205"/>
                  </a:cubicBezTo>
                  <a:cubicBezTo>
                    <a:pt x="569" y="205"/>
                    <a:pt x="551" y="201"/>
                    <a:pt x="535" y="201"/>
                  </a:cubicBezTo>
                  <a:cubicBezTo>
                    <a:pt x="523" y="201"/>
                    <a:pt x="512" y="203"/>
                    <a:pt x="504" y="210"/>
                  </a:cubicBezTo>
                  <a:cubicBezTo>
                    <a:pt x="475" y="228"/>
                    <a:pt x="404" y="228"/>
                    <a:pt x="369" y="251"/>
                  </a:cubicBezTo>
                  <a:cubicBezTo>
                    <a:pt x="334" y="274"/>
                    <a:pt x="340" y="286"/>
                    <a:pt x="311" y="345"/>
                  </a:cubicBezTo>
                  <a:cubicBezTo>
                    <a:pt x="282" y="403"/>
                    <a:pt x="287" y="415"/>
                    <a:pt x="287" y="473"/>
                  </a:cubicBezTo>
                  <a:cubicBezTo>
                    <a:pt x="287" y="538"/>
                    <a:pt x="252" y="497"/>
                    <a:pt x="194" y="544"/>
                  </a:cubicBezTo>
                  <a:cubicBezTo>
                    <a:pt x="135" y="590"/>
                    <a:pt x="135" y="573"/>
                    <a:pt x="89" y="620"/>
                  </a:cubicBezTo>
                  <a:cubicBezTo>
                    <a:pt x="42" y="666"/>
                    <a:pt x="71" y="684"/>
                    <a:pt x="83" y="707"/>
                  </a:cubicBezTo>
                  <a:cubicBezTo>
                    <a:pt x="89" y="731"/>
                    <a:pt x="53" y="754"/>
                    <a:pt x="24" y="795"/>
                  </a:cubicBezTo>
                  <a:cubicBezTo>
                    <a:pt x="1" y="830"/>
                    <a:pt x="13" y="824"/>
                    <a:pt x="36" y="900"/>
                  </a:cubicBezTo>
                  <a:cubicBezTo>
                    <a:pt x="48" y="935"/>
                    <a:pt x="70" y="943"/>
                    <a:pt x="93" y="943"/>
                  </a:cubicBezTo>
                  <a:cubicBezTo>
                    <a:pt x="110" y="943"/>
                    <a:pt x="127" y="939"/>
                    <a:pt x="142" y="939"/>
                  </a:cubicBezTo>
                  <a:cubicBezTo>
                    <a:pt x="148" y="939"/>
                    <a:pt x="154" y="940"/>
                    <a:pt x="159" y="941"/>
                  </a:cubicBezTo>
                  <a:cubicBezTo>
                    <a:pt x="165" y="944"/>
                    <a:pt x="172" y="945"/>
                    <a:pt x="179" y="945"/>
                  </a:cubicBezTo>
                  <a:cubicBezTo>
                    <a:pt x="209" y="945"/>
                    <a:pt x="246" y="930"/>
                    <a:pt x="246" y="930"/>
                  </a:cubicBezTo>
                  <a:cubicBezTo>
                    <a:pt x="387" y="772"/>
                    <a:pt x="533" y="614"/>
                    <a:pt x="668" y="467"/>
                  </a:cubicBezTo>
                  <a:cubicBezTo>
                    <a:pt x="668" y="462"/>
                    <a:pt x="674" y="462"/>
                    <a:pt x="679" y="456"/>
                  </a:cubicBezTo>
                  <a:cubicBezTo>
                    <a:pt x="689" y="412"/>
                    <a:pt x="699" y="381"/>
                    <a:pt x="725" y="381"/>
                  </a:cubicBezTo>
                  <a:cubicBezTo>
                    <a:pt x="730" y="381"/>
                    <a:pt x="736" y="382"/>
                    <a:pt x="744" y="386"/>
                  </a:cubicBezTo>
                  <a:cubicBezTo>
                    <a:pt x="750" y="388"/>
                    <a:pt x="755" y="390"/>
                    <a:pt x="759" y="390"/>
                  </a:cubicBezTo>
                  <a:cubicBezTo>
                    <a:pt x="781" y="390"/>
                    <a:pt x="773" y="356"/>
                    <a:pt x="773" y="356"/>
                  </a:cubicBezTo>
                  <a:cubicBezTo>
                    <a:pt x="773" y="356"/>
                    <a:pt x="761" y="339"/>
                    <a:pt x="779" y="286"/>
                  </a:cubicBezTo>
                  <a:cubicBezTo>
                    <a:pt x="783" y="276"/>
                    <a:pt x="787" y="272"/>
                    <a:pt x="791" y="272"/>
                  </a:cubicBezTo>
                  <a:cubicBezTo>
                    <a:pt x="804" y="272"/>
                    <a:pt x="817" y="316"/>
                    <a:pt x="830" y="316"/>
                  </a:cubicBezTo>
                  <a:cubicBezTo>
                    <a:pt x="830" y="316"/>
                    <a:pt x="831" y="316"/>
                    <a:pt x="831" y="315"/>
                  </a:cubicBezTo>
                  <a:cubicBezTo>
                    <a:pt x="849" y="315"/>
                    <a:pt x="867" y="257"/>
                    <a:pt x="890" y="187"/>
                  </a:cubicBezTo>
                  <a:cubicBezTo>
                    <a:pt x="913" y="117"/>
                    <a:pt x="902" y="140"/>
                    <a:pt x="878" y="52"/>
                  </a:cubicBezTo>
                  <a:cubicBezTo>
                    <a:pt x="867" y="11"/>
                    <a:pt x="859" y="1"/>
                    <a:pt x="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Google Shape;8854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06BA366-25A6-4F90-AD2A-CBB8C667387E}"/>
                </a:ext>
              </a:extLst>
            </p:cNvPr>
            <p:cNvSpPr/>
            <p:nvPr/>
          </p:nvSpPr>
          <p:spPr>
            <a:xfrm>
              <a:off x="4025980" y="1504208"/>
              <a:ext cx="80609" cy="25026"/>
            </a:xfrm>
            <a:custGeom>
              <a:avLst/>
              <a:gdLst/>
              <a:ahLst/>
              <a:cxnLst/>
              <a:rect l="l" t="t" r="r" b="b"/>
              <a:pathLst>
                <a:path w="590" h="185" extrusionOk="0">
                  <a:moveTo>
                    <a:pt x="128" y="0"/>
                  </a:moveTo>
                  <a:cubicBezTo>
                    <a:pt x="98" y="24"/>
                    <a:pt x="69" y="41"/>
                    <a:pt x="40" y="59"/>
                  </a:cubicBezTo>
                  <a:lnTo>
                    <a:pt x="51" y="59"/>
                  </a:lnTo>
                  <a:cubicBezTo>
                    <a:pt x="54" y="58"/>
                    <a:pt x="57" y="58"/>
                    <a:pt x="60" y="58"/>
                  </a:cubicBezTo>
                  <a:cubicBezTo>
                    <a:pt x="83" y="58"/>
                    <a:pt x="113" y="77"/>
                    <a:pt x="87" y="82"/>
                  </a:cubicBezTo>
                  <a:cubicBezTo>
                    <a:pt x="57" y="94"/>
                    <a:pt x="34" y="100"/>
                    <a:pt x="16" y="106"/>
                  </a:cubicBezTo>
                  <a:cubicBezTo>
                    <a:pt x="1" y="111"/>
                    <a:pt x="36" y="130"/>
                    <a:pt x="69" y="130"/>
                  </a:cubicBezTo>
                  <a:cubicBezTo>
                    <a:pt x="73" y="130"/>
                    <a:pt x="77" y="130"/>
                    <a:pt x="81" y="129"/>
                  </a:cubicBezTo>
                  <a:cubicBezTo>
                    <a:pt x="116" y="129"/>
                    <a:pt x="239" y="152"/>
                    <a:pt x="186" y="158"/>
                  </a:cubicBezTo>
                  <a:cubicBezTo>
                    <a:pt x="139" y="158"/>
                    <a:pt x="98" y="176"/>
                    <a:pt x="110" y="182"/>
                  </a:cubicBezTo>
                  <a:cubicBezTo>
                    <a:pt x="114" y="184"/>
                    <a:pt x="124" y="184"/>
                    <a:pt x="138" y="184"/>
                  </a:cubicBezTo>
                  <a:cubicBezTo>
                    <a:pt x="166" y="184"/>
                    <a:pt x="207" y="182"/>
                    <a:pt x="239" y="182"/>
                  </a:cubicBezTo>
                  <a:cubicBezTo>
                    <a:pt x="291" y="182"/>
                    <a:pt x="315" y="176"/>
                    <a:pt x="344" y="170"/>
                  </a:cubicBezTo>
                  <a:cubicBezTo>
                    <a:pt x="349" y="169"/>
                    <a:pt x="356" y="168"/>
                    <a:pt x="366" y="168"/>
                  </a:cubicBezTo>
                  <a:cubicBezTo>
                    <a:pt x="403" y="168"/>
                    <a:pt x="467" y="176"/>
                    <a:pt x="467" y="176"/>
                  </a:cubicBezTo>
                  <a:cubicBezTo>
                    <a:pt x="508" y="152"/>
                    <a:pt x="543" y="129"/>
                    <a:pt x="590" y="106"/>
                  </a:cubicBezTo>
                  <a:cubicBezTo>
                    <a:pt x="555" y="100"/>
                    <a:pt x="525" y="100"/>
                    <a:pt x="496" y="94"/>
                  </a:cubicBezTo>
                  <a:cubicBezTo>
                    <a:pt x="496" y="94"/>
                    <a:pt x="514" y="47"/>
                    <a:pt x="490" y="47"/>
                  </a:cubicBezTo>
                  <a:cubicBezTo>
                    <a:pt x="467" y="47"/>
                    <a:pt x="420" y="100"/>
                    <a:pt x="408" y="123"/>
                  </a:cubicBezTo>
                  <a:cubicBezTo>
                    <a:pt x="405" y="132"/>
                    <a:pt x="395" y="135"/>
                    <a:pt x="382" y="135"/>
                  </a:cubicBezTo>
                  <a:cubicBezTo>
                    <a:pt x="353" y="135"/>
                    <a:pt x="309" y="117"/>
                    <a:pt x="309" y="117"/>
                  </a:cubicBezTo>
                  <a:cubicBezTo>
                    <a:pt x="326" y="111"/>
                    <a:pt x="350" y="106"/>
                    <a:pt x="367" y="100"/>
                  </a:cubicBezTo>
                  <a:cubicBezTo>
                    <a:pt x="332" y="88"/>
                    <a:pt x="303" y="76"/>
                    <a:pt x="268" y="65"/>
                  </a:cubicBezTo>
                  <a:cubicBezTo>
                    <a:pt x="285" y="59"/>
                    <a:pt x="303" y="53"/>
                    <a:pt x="321" y="47"/>
                  </a:cubicBezTo>
                  <a:lnTo>
                    <a:pt x="321" y="47"/>
                  </a:lnTo>
                  <a:cubicBezTo>
                    <a:pt x="316" y="47"/>
                    <a:pt x="289" y="57"/>
                    <a:pt x="270" y="57"/>
                  </a:cubicBezTo>
                  <a:cubicBezTo>
                    <a:pt x="264" y="57"/>
                    <a:pt x="259" y="56"/>
                    <a:pt x="256" y="53"/>
                  </a:cubicBezTo>
                  <a:cubicBezTo>
                    <a:pt x="245" y="41"/>
                    <a:pt x="285" y="0"/>
                    <a:pt x="285" y="0"/>
                  </a:cubicBezTo>
                  <a:lnTo>
                    <a:pt x="285" y="0"/>
                  </a:lnTo>
                  <a:cubicBezTo>
                    <a:pt x="285" y="0"/>
                    <a:pt x="252" y="8"/>
                    <a:pt x="220" y="8"/>
                  </a:cubicBezTo>
                  <a:cubicBezTo>
                    <a:pt x="212" y="8"/>
                    <a:pt x="205" y="7"/>
                    <a:pt x="198" y="6"/>
                  </a:cubicBezTo>
                  <a:cubicBezTo>
                    <a:pt x="174" y="0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Google Shape;8855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E08495E-B6EC-4D0F-838B-5C78E05A6748}"/>
                </a:ext>
              </a:extLst>
            </p:cNvPr>
            <p:cNvSpPr/>
            <p:nvPr/>
          </p:nvSpPr>
          <p:spPr>
            <a:xfrm>
              <a:off x="3988955" y="1526123"/>
              <a:ext cx="34566" cy="18533"/>
            </a:xfrm>
            <a:custGeom>
              <a:avLst/>
              <a:gdLst/>
              <a:ahLst/>
              <a:cxnLst/>
              <a:rect l="l" t="t" r="r" b="b"/>
              <a:pathLst>
                <a:path w="253" h="137" extrusionOk="0">
                  <a:moveTo>
                    <a:pt x="215" y="0"/>
                  </a:moveTo>
                  <a:cubicBezTo>
                    <a:pt x="200" y="0"/>
                    <a:pt x="178" y="9"/>
                    <a:pt x="159" y="14"/>
                  </a:cubicBezTo>
                  <a:cubicBezTo>
                    <a:pt x="106" y="55"/>
                    <a:pt x="53" y="96"/>
                    <a:pt x="1" y="137"/>
                  </a:cubicBezTo>
                  <a:cubicBezTo>
                    <a:pt x="88" y="113"/>
                    <a:pt x="194" y="101"/>
                    <a:pt x="205" y="101"/>
                  </a:cubicBezTo>
                  <a:cubicBezTo>
                    <a:pt x="217" y="96"/>
                    <a:pt x="235" y="84"/>
                    <a:pt x="252" y="72"/>
                  </a:cubicBezTo>
                  <a:cubicBezTo>
                    <a:pt x="252" y="72"/>
                    <a:pt x="235" y="14"/>
                    <a:pt x="223" y="2"/>
                  </a:cubicBezTo>
                  <a:cubicBezTo>
                    <a:pt x="221" y="1"/>
                    <a:pt x="218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Google Shape;8856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0612219-EAD5-4C49-B01B-0835A97A1AD6}"/>
                </a:ext>
              </a:extLst>
            </p:cNvPr>
            <p:cNvSpPr/>
            <p:nvPr/>
          </p:nvSpPr>
          <p:spPr>
            <a:xfrm>
              <a:off x="4081724" y="1831038"/>
              <a:ext cx="956" cy="13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Google Shape;8857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59B403D-328C-4EEE-B925-A3F0E4DDCE7A}"/>
                </a:ext>
              </a:extLst>
            </p:cNvPr>
            <p:cNvSpPr/>
            <p:nvPr/>
          </p:nvSpPr>
          <p:spPr>
            <a:xfrm>
              <a:off x="5335681" y="2422877"/>
              <a:ext cx="8061" cy="14339"/>
            </a:xfrm>
            <a:custGeom>
              <a:avLst/>
              <a:gdLst/>
              <a:ahLst/>
              <a:cxnLst/>
              <a:rect l="l" t="t" r="r" b="b"/>
              <a:pathLst>
                <a:path w="59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36"/>
                    <a:pt x="18" y="71"/>
                    <a:pt x="29" y="106"/>
                  </a:cubicBezTo>
                  <a:cubicBezTo>
                    <a:pt x="41" y="71"/>
                    <a:pt x="47" y="41"/>
                    <a:pt x="59" y="6"/>
                  </a:cubicBezTo>
                  <a:lnTo>
                    <a:pt x="59" y="6"/>
                  </a:lnTo>
                  <a:cubicBezTo>
                    <a:pt x="51" y="9"/>
                    <a:pt x="44" y="10"/>
                    <a:pt x="36" y="10"/>
                  </a:cubicBezTo>
                  <a:cubicBezTo>
                    <a:pt x="25" y="10"/>
                    <a:pt x="14" y="7"/>
                    <a:pt x="0" y="0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Google Shape;8858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BC12FA8-EE0D-43AC-AF31-BC49BB7C33E7}"/>
                </a:ext>
              </a:extLst>
            </p:cNvPr>
            <p:cNvSpPr/>
            <p:nvPr/>
          </p:nvSpPr>
          <p:spPr>
            <a:xfrm>
              <a:off x="3738108" y="1573876"/>
              <a:ext cx="512344" cy="493222"/>
            </a:xfrm>
            <a:custGeom>
              <a:avLst/>
              <a:gdLst/>
              <a:ahLst/>
              <a:cxnLst/>
              <a:rect l="l" t="t" r="r" b="b"/>
              <a:pathLst>
                <a:path w="3750" h="3646" extrusionOk="0">
                  <a:moveTo>
                    <a:pt x="1591" y="0"/>
                  </a:moveTo>
                  <a:cubicBezTo>
                    <a:pt x="924" y="603"/>
                    <a:pt x="380" y="1357"/>
                    <a:pt x="18" y="2240"/>
                  </a:cubicBezTo>
                  <a:cubicBezTo>
                    <a:pt x="18" y="2258"/>
                    <a:pt x="12" y="2270"/>
                    <a:pt x="6" y="2281"/>
                  </a:cubicBezTo>
                  <a:cubicBezTo>
                    <a:pt x="23" y="2305"/>
                    <a:pt x="12" y="2328"/>
                    <a:pt x="12" y="2363"/>
                  </a:cubicBezTo>
                  <a:cubicBezTo>
                    <a:pt x="12" y="2410"/>
                    <a:pt x="0" y="2457"/>
                    <a:pt x="12" y="2474"/>
                  </a:cubicBezTo>
                  <a:cubicBezTo>
                    <a:pt x="29" y="2498"/>
                    <a:pt x="64" y="2492"/>
                    <a:pt x="59" y="2515"/>
                  </a:cubicBezTo>
                  <a:cubicBezTo>
                    <a:pt x="59" y="2544"/>
                    <a:pt x="88" y="2580"/>
                    <a:pt x="105" y="2591"/>
                  </a:cubicBezTo>
                  <a:cubicBezTo>
                    <a:pt x="123" y="2609"/>
                    <a:pt x="99" y="2597"/>
                    <a:pt x="105" y="2632"/>
                  </a:cubicBezTo>
                  <a:cubicBezTo>
                    <a:pt x="117" y="2667"/>
                    <a:pt x="140" y="2650"/>
                    <a:pt x="158" y="2697"/>
                  </a:cubicBezTo>
                  <a:cubicBezTo>
                    <a:pt x="176" y="2749"/>
                    <a:pt x="257" y="2802"/>
                    <a:pt x="252" y="2860"/>
                  </a:cubicBezTo>
                  <a:cubicBezTo>
                    <a:pt x="246" y="2913"/>
                    <a:pt x="246" y="2919"/>
                    <a:pt x="228" y="2948"/>
                  </a:cubicBezTo>
                  <a:cubicBezTo>
                    <a:pt x="205" y="2972"/>
                    <a:pt x="176" y="2983"/>
                    <a:pt x="199" y="3012"/>
                  </a:cubicBezTo>
                  <a:cubicBezTo>
                    <a:pt x="222" y="3036"/>
                    <a:pt x="287" y="3118"/>
                    <a:pt x="316" y="3124"/>
                  </a:cubicBezTo>
                  <a:cubicBezTo>
                    <a:pt x="339" y="3129"/>
                    <a:pt x="392" y="3141"/>
                    <a:pt x="392" y="3141"/>
                  </a:cubicBezTo>
                  <a:cubicBezTo>
                    <a:pt x="392" y="3141"/>
                    <a:pt x="474" y="3211"/>
                    <a:pt x="509" y="3241"/>
                  </a:cubicBezTo>
                  <a:cubicBezTo>
                    <a:pt x="544" y="3264"/>
                    <a:pt x="526" y="3258"/>
                    <a:pt x="567" y="3276"/>
                  </a:cubicBezTo>
                  <a:cubicBezTo>
                    <a:pt x="600" y="3285"/>
                    <a:pt x="641" y="3317"/>
                    <a:pt x="662" y="3317"/>
                  </a:cubicBezTo>
                  <a:cubicBezTo>
                    <a:pt x="667" y="3317"/>
                    <a:pt x="670" y="3315"/>
                    <a:pt x="673" y="3311"/>
                  </a:cubicBezTo>
                  <a:cubicBezTo>
                    <a:pt x="687" y="3292"/>
                    <a:pt x="709" y="3273"/>
                    <a:pt x="733" y="3273"/>
                  </a:cubicBezTo>
                  <a:cubicBezTo>
                    <a:pt x="738" y="3273"/>
                    <a:pt x="743" y="3274"/>
                    <a:pt x="749" y="3276"/>
                  </a:cubicBezTo>
                  <a:cubicBezTo>
                    <a:pt x="772" y="3287"/>
                    <a:pt x="813" y="3363"/>
                    <a:pt x="825" y="3375"/>
                  </a:cubicBezTo>
                  <a:cubicBezTo>
                    <a:pt x="831" y="3381"/>
                    <a:pt x="837" y="3387"/>
                    <a:pt x="842" y="3393"/>
                  </a:cubicBezTo>
                  <a:cubicBezTo>
                    <a:pt x="854" y="3404"/>
                    <a:pt x="877" y="3422"/>
                    <a:pt x="907" y="3434"/>
                  </a:cubicBezTo>
                  <a:cubicBezTo>
                    <a:pt x="924" y="3445"/>
                    <a:pt x="942" y="3457"/>
                    <a:pt x="959" y="3457"/>
                  </a:cubicBezTo>
                  <a:cubicBezTo>
                    <a:pt x="1012" y="3463"/>
                    <a:pt x="989" y="3475"/>
                    <a:pt x="1035" y="3480"/>
                  </a:cubicBezTo>
                  <a:cubicBezTo>
                    <a:pt x="1047" y="3480"/>
                    <a:pt x="1053" y="3480"/>
                    <a:pt x="1059" y="3486"/>
                  </a:cubicBezTo>
                  <a:cubicBezTo>
                    <a:pt x="1059" y="3492"/>
                    <a:pt x="1059" y="3492"/>
                    <a:pt x="1065" y="3498"/>
                  </a:cubicBezTo>
                  <a:cubicBezTo>
                    <a:pt x="1065" y="3510"/>
                    <a:pt x="1053" y="3527"/>
                    <a:pt x="1070" y="3545"/>
                  </a:cubicBezTo>
                  <a:cubicBezTo>
                    <a:pt x="1094" y="3568"/>
                    <a:pt x="1123" y="3603"/>
                    <a:pt x="1129" y="3609"/>
                  </a:cubicBezTo>
                  <a:cubicBezTo>
                    <a:pt x="1135" y="3609"/>
                    <a:pt x="1135" y="3609"/>
                    <a:pt x="1135" y="3615"/>
                  </a:cubicBezTo>
                  <a:cubicBezTo>
                    <a:pt x="1141" y="3609"/>
                    <a:pt x="1152" y="3615"/>
                    <a:pt x="1152" y="3603"/>
                  </a:cubicBezTo>
                  <a:cubicBezTo>
                    <a:pt x="1142" y="3592"/>
                    <a:pt x="1136" y="3562"/>
                    <a:pt x="1144" y="3562"/>
                  </a:cubicBezTo>
                  <a:cubicBezTo>
                    <a:pt x="1145" y="3562"/>
                    <a:pt x="1146" y="3562"/>
                    <a:pt x="1147" y="3562"/>
                  </a:cubicBezTo>
                  <a:cubicBezTo>
                    <a:pt x="1158" y="3562"/>
                    <a:pt x="1164" y="3568"/>
                    <a:pt x="1176" y="3586"/>
                  </a:cubicBezTo>
                  <a:cubicBezTo>
                    <a:pt x="1187" y="3603"/>
                    <a:pt x="1193" y="3615"/>
                    <a:pt x="1205" y="3627"/>
                  </a:cubicBezTo>
                  <a:cubicBezTo>
                    <a:pt x="1216" y="3637"/>
                    <a:pt x="1228" y="3646"/>
                    <a:pt x="1237" y="3646"/>
                  </a:cubicBezTo>
                  <a:cubicBezTo>
                    <a:pt x="1242" y="3646"/>
                    <a:pt x="1246" y="3642"/>
                    <a:pt x="1246" y="3632"/>
                  </a:cubicBezTo>
                  <a:cubicBezTo>
                    <a:pt x="1246" y="3615"/>
                    <a:pt x="1246" y="3603"/>
                    <a:pt x="1264" y="3574"/>
                  </a:cubicBezTo>
                  <a:cubicBezTo>
                    <a:pt x="1287" y="3545"/>
                    <a:pt x="1281" y="3504"/>
                    <a:pt x="1293" y="3486"/>
                  </a:cubicBezTo>
                  <a:cubicBezTo>
                    <a:pt x="1299" y="3469"/>
                    <a:pt x="1310" y="3445"/>
                    <a:pt x="1310" y="3445"/>
                  </a:cubicBezTo>
                  <a:cubicBezTo>
                    <a:pt x="1310" y="3428"/>
                    <a:pt x="1310" y="3410"/>
                    <a:pt x="1304" y="3393"/>
                  </a:cubicBezTo>
                  <a:cubicBezTo>
                    <a:pt x="1299" y="3375"/>
                    <a:pt x="1287" y="3358"/>
                    <a:pt x="1287" y="3358"/>
                  </a:cubicBezTo>
                  <a:cubicBezTo>
                    <a:pt x="1287" y="3358"/>
                    <a:pt x="1287" y="3358"/>
                    <a:pt x="1287" y="3358"/>
                  </a:cubicBezTo>
                  <a:cubicBezTo>
                    <a:pt x="1284" y="3358"/>
                    <a:pt x="1268" y="3334"/>
                    <a:pt x="1199" y="3328"/>
                  </a:cubicBezTo>
                  <a:cubicBezTo>
                    <a:pt x="1152" y="3328"/>
                    <a:pt x="1129" y="3336"/>
                    <a:pt x="1113" y="3336"/>
                  </a:cubicBezTo>
                  <a:cubicBezTo>
                    <a:pt x="1106" y="3336"/>
                    <a:pt x="1100" y="3334"/>
                    <a:pt x="1094" y="3328"/>
                  </a:cubicBezTo>
                  <a:lnTo>
                    <a:pt x="1082" y="3328"/>
                  </a:lnTo>
                  <a:cubicBezTo>
                    <a:pt x="1073" y="3325"/>
                    <a:pt x="1063" y="3325"/>
                    <a:pt x="1056" y="3325"/>
                  </a:cubicBezTo>
                  <a:cubicBezTo>
                    <a:pt x="1049" y="3325"/>
                    <a:pt x="1044" y="3325"/>
                    <a:pt x="1047" y="3322"/>
                  </a:cubicBezTo>
                  <a:cubicBezTo>
                    <a:pt x="1047" y="3317"/>
                    <a:pt x="1053" y="3317"/>
                    <a:pt x="1053" y="3311"/>
                  </a:cubicBezTo>
                  <a:cubicBezTo>
                    <a:pt x="1088" y="3282"/>
                    <a:pt x="1076" y="3305"/>
                    <a:pt x="1100" y="3270"/>
                  </a:cubicBezTo>
                  <a:cubicBezTo>
                    <a:pt x="1123" y="3229"/>
                    <a:pt x="1106" y="3235"/>
                    <a:pt x="1141" y="3200"/>
                  </a:cubicBezTo>
                  <a:cubicBezTo>
                    <a:pt x="1152" y="3182"/>
                    <a:pt x="1158" y="3170"/>
                    <a:pt x="1164" y="3165"/>
                  </a:cubicBezTo>
                  <a:cubicBezTo>
                    <a:pt x="1170" y="3159"/>
                    <a:pt x="1170" y="3153"/>
                    <a:pt x="1170" y="3129"/>
                  </a:cubicBezTo>
                  <a:cubicBezTo>
                    <a:pt x="1176" y="3083"/>
                    <a:pt x="1182" y="3077"/>
                    <a:pt x="1199" y="3059"/>
                  </a:cubicBezTo>
                  <a:cubicBezTo>
                    <a:pt x="1217" y="3036"/>
                    <a:pt x="1264" y="3001"/>
                    <a:pt x="1193" y="2995"/>
                  </a:cubicBezTo>
                  <a:cubicBezTo>
                    <a:pt x="1165" y="2992"/>
                    <a:pt x="1129" y="2987"/>
                    <a:pt x="1098" y="2987"/>
                  </a:cubicBezTo>
                  <a:cubicBezTo>
                    <a:pt x="1059" y="2987"/>
                    <a:pt x="1027" y="2995"/>
                    <a:pt x="1024" y="3024"/>
                  </a:cubicBezTo>
                  <a:cubicBezTo>
                    <a:pt x="1018" y="3071"/>
                    <a:pt x="1006" y="3100"/>
                    <a:pt x="983" y="3112"/>
                  </a:cubicBezTo>
                  <a:cubicBezTo>
                    <a:pt x="953" y="3129"/>
                    <a:pt x="942" y="3141"/>
                    <a:pt x="942" y="3153"/>
                  </a:cubicBezTo>
                  <a:cubicBezTo>
                    <a:pt x="946" y="3160"/>
                    <a:pt x="942" y="3170"/>
                    <a:pt x="933" y="3170"/>
                  </a:cubicBezTo>
                  <a:cubicBezTo>
                    <a:pt x="928" y="3170"/>
                    <a:pt x="921" y="3167"/>
                    <a:pt x="913" y="3159"/>
                  </a:cubicBezTo>
                  <a:cubicBezTo>
                    <a:pt x="906" y="3151"/>
                    <a:pt x="900" y="3148"/>
                    <a:pt x="892" y="3148"/>
                  </a:cubicBezTo>
                  <a:cubicBezTo>
                    <a:pt x="874" y="3148"/>
                    <a:pt x="851" y="3165"/>
                    <a:pt x="818" y="3165"/>
                  </a:cubicBezTo>
                  <a:cubicBezTo>
                    <a:pt x="814" y="3165"/>
                    <a:pt x="811" y="3165"/>
                    <a:pt x="807" y="3165"/>
                  </a:cubicBezTo>
                  <a:cubicBezTo>
                    <a:pt x="755" y="3159"/>
                    <a:pt x="790" y="3124"/>
                    <a:pt x="755" y="3118"/>
                  </a:cubicBezTo>
                  <a:cubicBezTo>
                    <a:pt x="746" y="3118"/>
                    <a:pt x="739" y="3118"/>
                    <a:pt x="734" y="3118"/>
                  </a:cubicBezTo>
                  <a:cubicBezTo>
                    <a:pt x="718" y="3118"/>
                    <a:pt x="723" y="3114"/>
                    <a:pt x="714" y="3083"/>
                  </a:cubicBezTo>
                  <a:cubicBezTo>
                    <a:pt x="702" y="3048"/>
                    <a:pt x="667" y="3030"/>
                    <a:pt x="673" y="2972"/>
                  </a:cubicBezTo>
                  <a:cubicBezTo>
                    <a:pt x="679" y="2913"/>
                    <a:pt x="708" y="2831"/>
                    <a:pt x="720" y="2778"/>
                  </a:cubicBezTo>
                  <a:cubicBezTo>
                    <a:pt x="731" y="2726"/>
                    <a:pt x="749" y="2732"/>
                    <a:pt x="755" y="2708"/>
                  </a:cubicBezTo>
                  <a:cubicBezTo>
                    <a:pt x="755" y="2702"/>
                    <a:pt x="760" y="2697"/>
                    <a:pt x="760" y="2691"/>
                  </a:cubicBezTo>
                  <a:cubicBezTo>
                    <a:pt x="766" y="2673"/>
                    <a:pt x="772" y="2650"/>
                    <a:pt x="778" y="2632"/>
                  </a:cubicBezTo>
                  <a:cubicBezTo>
                    <a:pt x="784" y="2603"/>
                    <a:pt x="784" y="2580"/>
                    <a:pt x="842" y="2568"/>
                  </a:cubicBezTo>
                  <a:cubicBezTo>
                    <a:pt x="901" y="2556"/>
                    <a:pt x="877" y="2568"/>
                    <a:pt x="913" y="2539"/>
                  </a:cubicBezTo>
                  <a:cubicBezTo>
                    <a:pt x="937" y="2514"/>
                    <a:pt x="904" y="2502"/>
                    <a:pt x="940" y="2502"/>
                  </a:cubicBezTo>
                  <a:cubicBezTo>
                    <a:pt x="947" y="2502"/>
                    <a:pt x="957" y="2503"/>
                    <a:pt x="971" y="2504"/>
                  </a:cubicBezTo>
                  <a:cubicBezTo>
                    <a:pt x="1059" y="2515"/>
                    <a:pt x="1047" y="2515"/>
                    <a:pt x="1076" y="2515"/>
                  </a:cubicBezTo>
                  <a:cubicBezTo>
                    <a:pt x="1081" y="2516"/>
                    <a:pt x="1085" y="2517"/>
                    <a:pt x="1089" y="2517"/>
                  </a:cubicBezTo>
                  <a:cubicBezTo>
                    <a:pt x="1102" y="2517"/>
                    <a:pt x="1112" y="2513"/>
                    <a:pt x="1121" y="2513"/>
                  </a:cubicBezTo>
                  <a:cubicBezTo>
                    <a:pt x="1128" y="2513"/>
                    <a:pt x="1134" y="2515"/>
                    <a:pt x="1141" y="2521"/>
                  </a:cubicBezTo>
                  <a:cubicBezTo>
                    <a:pt x="1153" y="2538"/>
                    <a:pt x="1163" y="2552"/>
                    <a:pt x="1178" y="2552"/>
                  </a:cubicBezTo>
                  <a:cubicBezTo>
                    <a:pt x="1184" y="2552"/>
                    <a:pt x="1191" y="2549"/>
                    <a:pt x="1199" y="2544"/>
                  </a:cubicBezTo>
                  <a:cubicBezTo>
                    <a:pt x="1228" y="2527"/>
                    <a:pt x="1228" y="2498"/>
                    <a:pt x="1228" y="2498"/>
                  </a:cubicBezTo>
                  <a:cubicBezTo>
                    <a:pt x="1228" y="2498"/>
                    <a:pt x="1217" y="2478"/>
                    <a:pt x="1240" y="2478"/>
                  </a:cubicBezTo>
                  <a:cubicBezTo>
                    <a:pt x="1250" y="2478"/>
                    <a:pt x="1266" y="2481"/>
                    <a:pt x="1293" y="2492"/>
                  </a:cubicBezTo>
                  <a:cubicBezTo>
                    <a:pt x="1313" y="2498"/>
                    <a:pt x="1329" y="2500"/>
                    <a:pt x="1342" y="2500"/>
                  </a:cubicBezTo>
                  <a:cubicBezTo>
                    <a:pt x="1373" y="2500"/>
                    <a:pt x="1386" y="2488"/>
                    <a:pt x="1396" y="2488"/>
                  </a:cubicBezTo>
                  <a:cubicBezTo>
                    <a:pt x="1401" y="2488"/>
                    <a:pt x="1405" y="2492"/>
                    <a:pt x="1410" y="2504"/>
                  </a:cubicBezTo>
                  <a:cubicBezTo>
                    <a:pt x="1419" y="2536"/>
                    <a:pt x="1428" y="2554"/>
                    <a:pt x="1444" y="2554"/>
                  </a:cubicBezTo>
                  <a:cubicBezTo>
                    <a:pt x="1447" y="2554"/>
                    <a:pt x="1452" y="2553"/>
                    <a:pt x="1457" y="2550"/>
                  </a:cubicBezTo>
                  <a:cubicBezTo>
                    <a:pt x="1473" y="2538"/>
                    <a:pt x="1480" y="2518"/>
                    <a:pt x="1490" y="2518"/>
                  </a:cubicBezTo>
                  <a:cubicBezTo>
                    <a:pt x="1494" y="2518"/>
                    <a:pt x="1498" y="2522"/>
                    <a:pt x="1503" y="2533"/>
                  </a:cubicBezTo>
                  <a:cubicBezTo>
                    <a:pt x="1521" y="2568"/>
                    <a:pt x="1562" y="2580"/>
                    <a:pt x="1550" y="2603"/>
                  </a:cubicBezTo>
                  <a:cubicBezTo>
                    <a:pt x="1538" y="2621"/>
                    <a:pt x="1544" y="2626"/>
                    <a:pt x="1544" y="2661"/>
                  </a:cubicBezTo>
                  <a:cubicBezTo>
                    <a:pt x="1538" y="2697"/>
                    <a:pt x="1538" y="2738"/>
                    <a:pt x="1550" y="2773"/>
                  </a:cubicBezTo>
                  <a:cubicBezTo>
                    <a:pt x="1563" y="2802"/>
                    <a:pt x="1572" y="2840"/>
                    <a:pt x="1590" y="2840"/>
                  </a:cubicBezTo>
                  <a:cubicBezTo>
                    <a:pt x="1596" y="2840"/>
                    <a:pt x="1605" y="2834"/>
                    <a:pt x="1614" y="2819"/>
                  </a:cubicBezTo>
                  <a:cubicBezTo>
                    <a:pt x="1655" y="2767"/>
                    <a:pt x="1650" y="2802"/>
                    <a:pt x="1655" y="2720"/>
                  </a:cubicBezTo>
                  <a:cubicBezTo>
                    <a:pt x="1667" y="2638"/>
                    <a:pt x="1661" y="2568"/>
                    <a:pt x="1661" y="2562"/>
                  </a:cubicBezTo>
                  <a:cubicBezTo>
                    <a:pt x="1661" y="2556"/>
                    <a:pt x="1638" y="2474"/>
                    <a:pt x="1731" y="2422"/>
                  </a:cubicBezTo>
                  <a:cubicBezTo>
                    <a:pt x="1825" y="2369"/>
                    <a:pt x="1831" y="2351"/>
                    <a:pt x="1878" y="2340"/>
                  </a:cubicBezTo>
                  <a:cubicBezTo>
                    <a:pt x="1924" y="2322"/>
                    <a:pt x="1924" y="2340"/>
                    <a:pt x="1954" y="2316"/>
                  </a:cubicBezTo>
                  <a:cubicBezTo>
                    <a:pt x="1979" y="2291"/>
                    <a:pt x="1983" y="2274"/>
                    <a:pt x="1991" y="2274"/>
                  </a:cubicBezTo>
                  <a:cubicBezTo>
                    <a:pt x="1992" y="2274"/>
                    <a:pt x="1993" y="2275"/>
                    <a:pt x="1995" y="2275"/>
                  </a:cubicBezTo>
                  <a:cubicBezTo>
                    <a:pt x="2012" y="2275"/>
                    <a:pt x="2006" y="2258"/>
                    <a:pt x="2024" y="2258"/>
                  </a:cubicBezTo>
                  <a:cubicBezTo>
                    <a:pt x="2036" y="2258"/>
                    <a:pt x="2059" y="2246"/>
                    <a:pt x="2059" y="2246"/>
                  </a:cubicBezTo>
                  <a:cubicBezTo>
                    <a:pt x="2059" y="2234"/>
                    <a:pt x="2059" y="2223"/>
                    <a:pt x="2065" y="2211"/>
                  </a:cubicBezTo>
                  <a:lnTo>
                    <a:pt x="2030" y="2211"/>
                  </a:lnTo>
                  <a:cubicBezTo>
                    <a:pt x="2041" y="2205"/>
                    <a:pt x="2059" y="2199"/>
                    <a:pt x="2077" y="2194"/>
                  </a:cubicBezTo>
                  <a:cubicBezTo>
                    <a:pt x="2077" y="2182"/>
                    <a:pt x="2077" y="2170"/>
                    <a:pt x="2077" y="2158"/>
                  </a:cubicBezTo>
                  <a:cubicBezTo>
                    <a:pt x="2077" y="2158"/>
                    <a:pt x="2030" y="2153"/>
                    <a:pt x="2041" y="2153"/>
                  </a:cubicBezTo>
                  <a:cubicBezTo>
                    <a:pt x="2053" y="2153"/>
                    <a:pt x="2088" y="2147"/>
                    <a:pt x="2094" y="2129"/>
                  </a:cubicBezTo>
                  <a:cubicBezTo>
                    <a:pt x="2094" y="2112"/>
                    <a:pt x="2100" y="2059"/>
                    <a:pt x="2100" y="2059"/>
                  </a:cubicBezTo>
                  <a:cubicBezTo>
                    <a:pt x="2100" y="2059"/>
                    <a:pt x="2115" y="2002"/>
                    <a:pt x="2119" y="2002"/>
                  </a:cubicBezTo>
                  <a:lnTo>
                    <a:pt x="2119" y="2002"/>
                  </a:lnTo>
                  <a:cubicBezTo>
                    <a:pt x="2121" y="2002"/>
                    <a:pt x="2121" y="2011"/>
                    <a:pt x="2118" y="2036"/>
                  </a:cubicBezTo>
                  <a:cubicBezTo>
                    <a:pt x="2113" y="2097"/>
                    <a:pt x="2104" y="2132"/>
                    <a:pt x="2112" y="2132"/>
                  </a:cubicBezTo>
                  <a:cubicBezTo>
                    <a:pt x="2116" y="2132"/>
                    <a:pt x="2123" y="2126"/>
                    <a:pt x="2135" y="2112"/>
                  </a:cubicBezTo>
                  <a:cubicBezTo>
                    <a:pt x="2182" y="2059"/>
                    <a:pt x="2182" y="2036"/>
                    <a:pt x="2182" y="2036"/>
                  </a:cubicBezTo>
                  <a:cubicBezTo>
                    <a:pt x="2188" y="2036"/>
                    <a:pt x="2199" y="2041"/>
                    <a:pt x="2205" y="2047"/>
                  </a:cubicBezTo>
                  <a:cubicBezTo>
                    <a:pt x="2205" y="2047"/>
                    <a:pt x="2281" y="1989"/>
                    <a:pt x="2287" y="1954"/>
                  </a:cubicBezTo>
                  <a:cubicBezTo>
                    <a:pt x="2293" y="1924"/>
                    <a:pt x="2281" y="1930"/>
                    <a:pt x="2346" y="1924"/>
                  </a:cubicBezTo>
                  <a:cubicBezTo>
                    <a:pt x="2404" y="1919"/>
                    <a:pt x="2433" y="1901"/>
                    <a:pt x="2457" y="1901"/>
                  </a:cubicBezTo>
                  <a:lnTo>
                    <a:pt x="2509" y="1901"/>
                  </a:lnTo>
                  <a:cubicBezTo>
                    <a:pt x="2504" y="1901"/>
                    <a:pt x="2492" y="1889"/>
                    <a:pt x="2527" y="1843"/>
                  </a:cubicBezTo>
                  <a:cubicBezTo>
                    <a:pt x="2580" y="1772"/>
                    <a:pt x="2603" y="1761"/>
                    <a:pt x="2644" y="1755"/>
                  </a:cubicBezTo>
                  <a:cubicBezTo>
                    <a:pt x="2685" y="1743"/>
                    <a:pt x="2702" y="1714"/>
                    <a:pt x="2738" y="1714"/>
                  </a:cubicBezTo>
                  <a:cubicBezTo>
                    <a:pt x="2749" y="1714"/>
                    <a:pt x="2761" y="1720"/>
                    <a:pt x="2767" y="1720"/>
                  </a:cubicBezTo>
                  <a:cubicBezTo>
                    <a:pt x="2790" y="1720"/>
                    <a:pt x="2808" y="1720"/>
                    <a:pt x="2808" y="1708"/>
                  </a:cubicBezTo>
                  <a:cubicBezTo>
                    <a:pt x="2814" y="1696"/>
                    <a:pt x="2819" y="1690"/>
                    <a:pt x="2831" y="1685"/>
                  </a:cubicBezTo>
                  <a:cubicBezTo>
                    <a:pt x="2837" y="1679"/>
                    <a:pt x="2855" y="1679"/>
                    <a:pt x="2866" y="1673"/>
                  </a:cubicBezTo>
                  <a:cubicBezTo>
                    <a:pt x="2895" y="1667"/>
                    <a:pt x="2925" y="1655"/>
                    <a:pt x="2942" y="1650"/>
                  </a:cubicBezTo>
                  <a:cubicBezTo>
                    <a:pt x="2966" y="1650"/>
                    <a:pt x="2872" y="1667"/>
                    <a:pt x="2831" y="1708"/>
                  </a:cubicBezTo>
                  <a:cubicBezTo>
                    <a:pt x="2803" y="1741"/>
                    <a:pt x="2805" y="1788"/>
                    <a:pt x="2831" y="1788"/>
                  </a:cubicBezTo>
                  <a:cubicBezTo>
                    <a:pt x="2837" y="1788"/>
                    <a:pt x="2845" y="1785"/>
                    <a:pt x="2855" y="1778"/>
                  </a:cubicBezTo>
                  <a:cubicBezTo>
                    <a:pt x="2901" y="1737"/>
                    <a:pt x="2895" y="1737"/>
                    <a:pt x="2936" y="1737"/>
                  </a:cubicBezTo>
                  <a:cubicBezTo>
                    <a:pt x="2940" y="1738"/>
                    <a:pt x="2944" y="1738"/>
                    <a:pt x="2948" y="1738"/>
                  </a:cubicBezTo>
                  <a:cubicBezTo>
                    <a:pt x="2980" y="1738"/>
                    <a:pt x="3015" y="1720"/>
                    <a:pt x="3036" y="1720"/>
                  </a:cubicBezTo>
                  <a:cubicBezTo>
                    <a:pt x="3065" y="1720"/>
                    <a:pt x="3129" y="1690"/>
                    <a:pt x="3147" y="1690"/>
                  </a:cubicBezTo>
                  <a:cubicBezTo>
                    <a:pt x="3159" y="1690"/>
                    <a:pt x="3194" y="1679"/>
                    <a:pt x="3229" y="1650"/>
                  </a:cubicBezTo>
                  <a:cubicBezTo>
                    <a:pt x="3270" y="1626"/>
                    <a:pt x="3258" y="1609"/>
                    <a:pt x="3223" y="1609"/>
                  </a:cubicBezTo>
                  <a:cubicBezTo>
                    <a:pt x="3222" y="1609"/>
                    <a:pt x="3220" y="1609"/>
                    <a:pt x="3219" y="1609"/>
                  </a:cubicBezTo>
                  <a:cubicBezTo>
                    <a:pt x="3199" y="1609"/>
                    <a:pt x="3246" y="1562"/>
                    <a:pt x="3235" y="1562"/>
                  </a:cubicBezTo>
                  <a:cubicBezTo>
                    <a:pt x="3223" y="1562"/>
                    <a:pt x="3176" y="1585"/>
                    <a:pt x="3170" y="1603"/>
                  </a:cubicBezTo>
                  <a:cubicBezTo>
                    <a:pt x="3165" y="1626"/>
                    <a:pt x="3135" y="1620"/>
                    <a:pt x="3124" y="1626"/>
                  </a:cubicBezTo>
                  <a:cubicBezTo>
                    <a:pt x="3116" y="1626"/>
                    <a:pt x="3100" y="1629"/>
                    <a:pt x="3084" y="1629"/>
                  </a:cubicBezTo>
                  <a:cubicBezTo>
                    <a:pt x="3076" y="1629"/>
                    <a:pt x="3067" y="1628"/>
                    <a:pt x="3059" y="1626"/>
                  </a:cubicBezTo>
                  <a:cubicBezTo>
                    <a:pt x="3030" y="1620"/>
                    <a:pt x="2989" y="1609"/>
                    <a:pt x="2995" y="1591"/>
                  </a:cubicBezTo>
                  <a:cubicBezTo>
                    <a:pt x="3001" y="1574"/>
                    <a:pt x="3007" y="1538"/>
                    <a:pt x="3030" y="1527"/>
                  </a:cubicBezTo>
                  <a:cubicBezTo>
                    <a:pt x="3053" y="1515"/>
                    <a:pt x="3053" y="1515"/>
                    <a:pt x="3071" y="1497"/>
                  </a:cubicBezTo>
                  <a:cubicBezTo>
                    <a:pt x="3094" y="1474"/>
                    <a:pt x="3165" y="1427"/>
                    <a:pt x="3100" y="1427"/>
                  </a:cubicBezTo>
                  <a:cubicBezTo>
                    <a:pt x="3058" y="1427"/>
                    <a:pt x="3040" y="1415"/>
                    <a:pt x="3011" y="1415"/>
                  </a:cubicBezTo>
                  <a:cubicBezTo>
                    <a:pt x="3000" y="1415"/>
                    <a:pt x="2987" y="1417"/>
                    <a:pt x="2972" y="1421"/>
                  </a:cubicBezTo>
                  <a:cubicBezTo>
                    <a:pt x="2913" y="1439"/>
                    <a:pt x="2866" y="1468"/>
                    <a:pt x="2843" y="1468"/>
                  </a:cubicBezTo>
                  <a:cubicBezTo>
                    <a:pt x="2831" y="1468"/>
                    <a:pt x="2790" y="1497"/>
                    <a:pt x="2755" y="1521"/>
                  </a:cubicBezTo>
                  <a:cubicBezTo>
                    <a:pt x="2732" y="1538"/>
                    <a:pt x="2714" y="1550"/>
                    <a:pt x="2697" y="1556"/>
                  </a:cubicBezTo>
                  <a:cubicBezTo>
                    <a:pt x="2697" y="1562"/>
                    <a:pt x="2691" y="1562"/>
                    <a:pt x="2691" y="1562"/>
                  </a:cubicBezTo>
                  <a:cubicBezTo>
                    <a:pt x="2667" y="1562"/>
                    <a:pt x="2656" y="1544"/>
                    <a:pt x="2656" y="1544"/>
                  </a:cubicBezTo>
                  <a:cubicBezTo>
                    <a:pt x="2656" y="1544"/>
                    <a:pt x="2679" y="1527"/>
                    <a:pt x="2714" y="1515"/>
                  </a:cubicBezTo>
                  <a:cubicBezTo>
                    <a:pt x="2749" y="1503"/>
                    <a:pt x="2767" y="1474"/>
                    <a:pt x="2802" y="1462"/>
                  </a:cubicBezTo>
                  <a:cubicBezTo>
                    <a:pt x="2843" y="1451"/>
                    <a:pt x="2843" y="1445"/>
                    <a:pt x="2866" y="1433"/>
                  </a:cubicBezTo>
                  <a:cubicBezTo>
                    <a:pt x="2890" y="1427"/>
                    <a:pt x="2925" y="1410"/>
                    <a:pt x="2925" y="1410"/>
                  </a:cubicBezTo>
                  <a:cubicBezTo>
                    <a:pt x="2925" y="1410"/>
                    <a:pt x="2954" y="1404"/>
                    <a:pt x="2972" y="1392"/>
                  </a:cubicBezTo>
                  <a:cubicBezTo>
                    <a:pt x="2983" y="1386"/>
                    <a:pt x="2983" y="1357"/>
                    <a:pt x="3007" y="1357"/>
                  </a:cubicBezTo>
                  <a:cubicBezTo>
                    <a:pt x="3022" y="1357"/>
                    <a:pt x="3069" y="1354"/>
                    <a:pt x="3109" y="1354"/>
                  </a:cubicBezTo>
                  <a:cubicBezTo>
                    <a:pt x="3129" y="1354"/>
                    <a:pt x="3147" y="1355"/>
                    <a:pt x="3159" y="1357"/>
                  </a:cubicBezTo>
                  <a:cubicBezTo>
                    <a:pt x="3187" y="1357"/>
                    <a:pt x="3237" y="1350"/>
                    <a:pt x="3265" y="1350"/>
                  </a:cubicBezTo>
                  <a:cubicBezTo>
                    <a:pt x="3272" y="1350"/>
                    <a:pt x="3278" y="1350"/>
                    <a:pt x="3282" y="1351"/>
                  </a:cubicBezTo>
                  <a:cubicBezTo>
                    <a:pt x="3287" y="1353"/>
                    <a:pt x="3298" y="1354"/>
                    <a:pt x="3310" y="1354"/>
                  </a:cubicBezTo>
                  <a:cubicBezTo>
                    <a:pt x="3333" y="1354"/>
                    <a:pt x="3362" y="1351"/>
                    <a:pt x="3369" y="1351"/>
                  </a:cubicBezTo>
                  <a:cubicBezTo>
                    <a:pt x="3387" y="1351"/>
                    <a:pt x="3399" y="1351"/>
                    <a:pt x="3445" y="1322"/>
                  </a:cubicBezTo>
                  <a:cubicBezTo>
                    <a:pt x="3492" y="1299"/>
                    <a:pt x="3486" y="1281"/>
                    <a:pt x="3580" y="1275"/>
                  </a:cubicBezTo>
                  <a:cubicBezTo>
                    <a:pt x="3673" y="1269"/>
                    <a:pt x="3697" y="1269"/>
                    <a:pt x="3714" y="1234"/>
                  </a:cubicBezTo>
                  <a:cubicBezTo>
                    <a:pt x="3732" y="1193"/>
                    <a:pt x="3750" y="1170"/>
                    <a:pt x="3738" y="1158"/>
                  </a:cubicBezTo>
                  <a:cubicBezTo>
                    <a:pt x="3732" y="1141"/>
                    <a:pt x="3691" y="1158"/>
                    <a:pt x="3697" y="1123"/>
                  </a:cubicBezTo>
                  <a:cubicBezTo>
                    <a:pt x="3700" y="1107"/>
                    <a:pt x="3693" y="1100"/>
                    <a:pt x="3682" y="1100"/>
                  </a:cubicBezTo>
                  <a:cubicBezTo>
                    <a:pt x="3670" y="1100"/>
                    <a:pt x="3651" y="1108"/>
                    <a:pt x="3633" y="1117"/>
                  </a:cubicBezTo>
                  <a:cubicBezTo>
                    <a:pt x="3592" y="1129"/>
                    <a:pt x="3556" y="1152"/>
                    <a:pt x="3527" y="1152"/>
                  </a:cubicBezTo>
                  <a:cubicBezTo>
                    <a:pt x="3498" y="1152"/>
                    <a:pt x="3463" y="1123"/>
                    <a:pt x="3516" y="1117"/>
                  </a:cubicBezTo>
                  <a:cubicBezTo>
                    <a:pt x="3574" y="1106"/>
                    <a:pt x="3592" y="1100"/>
                    <a:pt x="3627" y="1088"/>
                  </a:cubicBezTo>
                  <a:cubicBezTo>
                    <a:pt x="3668" y="1082"/>
                    <a:pt x="3656" y="1076"/>
                    <a:pt x="3691" y="1070"/>
                  </a:cubicBezTo>
                  <a:cubicBezTo>
                    <a:pt x="3726" y="1065"/>
                    <a:pt x="3726" y="1059"/>
                    <a:pt x="3679" y="1047"/>
                  </a:cubicBezTo>
                  <a:cubicBezTo>
                    <a:pt x="3633" y="1035"/>
                    <a:pt x="3644" y="1047"/>
                    <a:pt x="3603" y="1024"/>
                  </a:cubicBezTo>
                  <a:cubicBezTo>
                    <a:pt x="3562" y="1000"/>
                    <a:pt x="3527" y="983"/>
                    <a:pt x="3539" y="959"/>
                  </a:cubicBezTo>
                  <a:cubicBezTo>
                    <a:pt x="3556" y="930"/>
                    <a:pt x="3556" y="965"/>
                    <a:pt x="3586" y="907"/>
                  </a:cubicBezTo>
                  <a:cubicBezTo>
                    <a:pt x="3615" y="854"/>
                    <a:pt x="3609" y="655"/>
                    <a:pt x="3609" y="655"/>
                  </a:cubicBezTo>
                  <a:lnTo>
                    <a:pt x="3609" y="655"/>
                  </a:lnTo>
                  <a:cubicBezTo>
                    <a:pt x="3609" y="655"/>
                    <a:pt x="3545" y="725"/>
                    <a:pt x="3480" y="755"/>
                  </a:cubicBezTo>
                  <a:cubicBezTo>
                    <a:pt x="3416" y="784"/>
                    <a:pt x="3369" y="796"/>
                    <a:pt x="3352" y="813"/>
                  </a:cubicBezTo>
                  <a:cubicBezTo>
                    <a:pt x="3345" y="826"/>
                    <a:pt x="3335" y="835"/>
                    <a:pt x="3328" y="835"/>
                  </a:cubicBezTo>
                  <a:cubicBezTo>
                    <a:pt x="3321" y="835"/>
                    <a:pt x="3317" y="829"/>
                    <a:pt x="3317" y="813"/>
                  </a:cubicBezTo>
                  <a:cubicBezTo>
                    <a:pt x="3317" y="778"/>
                    <a:pt x="3305" y="778"/>
                    <a:pt x="3293" y="772"/>
                  </a:cubicBezTo>
                  <a:cubicBezTo>
                    <a:pt x="3276" y="772"/>
                    <a:pt x="3194" y="766"/>
                    <a:pt x="3299" y="719"/>
                  </a:cubicBezTo>
                  <a:cubicBezTo>
                    <a:pt x="3410" y="667"/>
                    <a:pt x="3358" y="684"/>
                    <a:pt x="3363" y="655"/>
                  </a:cubicBezTo>
                  <a:cubicBezTo>
                    <a:pt x="3369" y="626"/>
                    <a:pt x="3346" y="620"/>
                    <a:pt x="3317" y="620"/>
                  </a:cubicBezTo>
                  <a:cubicBezTo>
                    <a:pt x="3287" y="620"/>
                    <a:pt x="3282" y="603"/>
                    <a:pt x="3287" y="573"/>
                  </a:cubicBezTo>
                  <a:cubicBezTo>
                    <a:pt x="3287" y="548"/>
                    <a:pt x="3265" y="531"/>
                    <a:pt x="3225" y="531"/>
                  </a:cubicBezTo>
                  <a:cubicBezTo>
                    <a:pt x="3219" y="531"/>
                    <a:pt x="3212" y="532"/>
                    <a:pt x="3206" y="532"/>
                  </a:cubicBezTo>
                  <a:cubicBezTo>
                    <a:pt x="3166" y="537"/>
                    <a:pt x="3136" y="548"/>
                    <a:pt x="3116" y="548"/>
                  </a:cubicBezTo>
                  <a:cubicBezTo>
                    <a:pt x="3110" y="548"/>
                    <a:pt x="3104" y="547"/>
                    <a:pt x="3100" y="544"/>
                  </a:cubicBezTo>
                  <a:cubicBezTo>
                    <a:pt x="3087" y="538"/>
                    <a:pt x="3062" y="524"/>
                    <a:pt x="3038" y="524"/>
                  </a:cubicBezTo>
                  <a:cubicBezTo>
                    <a:pt x="3018" y="524"/>
                    <a:pt x="3000" y="533"/>
                    <a:pt x="2989" y="562"/>
                  </a:cubicBezTo>
                  <a:cubicBezTo>
                    <a:pt x="2966" y="632"/>
                    <a:pt x="2931" y="632"/>
                    <a:pt x="2925" y="661"/>
                  </a:cubicBezTo>
                  <a:cubicBezTo>
                    <a:pt x="2919" y="690"/>
                    <a:pt x="2919" y="714"/>
                    <a:pt x="2890" y="714"/>
                  </a:cubicBezTo>
                  <a:cubicBezTo>
                    <a:pt x="2860" y="714"/>
                    <a:pt x="2761" y="755"/>
                    <a:pt x="2796" y="807"/>
                  </a:cubicBezTo>
                  <a:cubicBezTo>
                    <a:pt x="2831" y="854"/>
                    <a:pt x="2831" y="854"/>
                    <a:pt x="2814" y="889"/>
                  </a:cubicBezTo>
                  <a:cubicBezTo>
                    <a:pt x="2796" y="924"/>
                    <a:pt x="2743" y="1012"/>
                    <a:pt x="2539" y="1047"/>
                  </a:cubicBezTo>
                  <a:cubicBezTo>
                    <a:pt x="2539" y="1047"/>
                    <a:pt x="2504" y="1129"/>
                    <a:pt x="2498" y="1164"/>
                  </a:cubicBezTo>
                  <a:cubicBezTo>
                    <a:pt x="2498" y="1199"/>
                    <a:pt x="2492" y="1205"/>
                    <a:pt x="2457" y="1223"/>
                  </a:cubicBezTo>
                  <a:cubicBezTo>
                    <a:pt x="2425" y="1238"/>
                    <a:pt x="2427" y="1259"/>
                    <a:pt x="2402" y="1259"/>
                  </a:cubicBezTo>
                  <a:cubicBezTo>
                    <a:pt x="2399" y="1259"/>
                    <a:pt x="2396" y="1258"/>
                    <a:pt x="2392" y="1258"/>
                  </a:cubicBezTo>
                  <a:cubicBezTo>
                    <a:pt x="2379" y="1258"/>
                    <a:pt x="2369" y="1261"/>
                    <a:pt x="2363" y="1261"/>
                  </a:cubicBezTo>
                  <a:cubicBezTo>
                    <a:pt x="2355" y="1261"/>
                    <a:pt x="2352" y="1256"/>
                    <a:pt x="2352" y="1234"/>
                  </a:cubicBezTo>
                  <a:cubicBezTo>
                    <a:pt x="2346" y="1199"/>
                    <a:pt x="2328" y="1228"/>
                    <a:pt x="2346" y="1187"/>
                  </a:cubicBezTo>
                  <a:cubicBezTo>
                    <a:pt x="2357" y="1146"/>
                    <a:pt x="2328" y="1152"/>
                    <a:pt x="2375" y="1123"/>
                  </a:cubicBezTo>
                  <a:cubicBezTo>
                    <a:pt x="2428" y="1088"/>
                    <a:pt x="2381" y="1100"/>
                    <a:pt x="2422" y="1065"/>
                  </a:cubicBezTo>
                  <a:cubicBezTo>
                    <a:pt x="2457" y="1030"/>
                    <a:pt x="2468" y="1006"/>
                    <a:pt x="2451" y="1006"/>
                  </a:cubicBezTo>
                  <a:cubicBezTo>
                    <a:pt x="2439" y="1006"/>
                    <a:pt x="2316" y="994"/>
                    <a:pt x="2316" y="994"/>
                  </a:cubicBezTo>
                  <a:cubicBezTo>
                    <a:pt x="2316" y="994"/>
                    <a:pt x="2305" y="948"/>
                    <a:pt x="2264" y="948"/>
                  </a:cubicBezTo>
                  <a:cubicBezTo>
                    <a:pt x="2217" y="942"/>
                    <a:pt x="2199" y="866"/>
                    <a:pt x="2141" y="860"/>
                  </a:cubicBezTo>
                  <a:cubicBezTo>
                    <a:pt x="2088" y="860"/>
                    <a:pt x="2036" y="866"/>
                    <a:pt x="2036" y="866"/>
                  </a:cubicBezTo>
                  <a:cubicBezTo>
                    <a:pt x="2036" y="866"/>
                    <a:pt x="2088" y="813"/>
                    <a:pt x="2094" y="778"/>
                  </a:cubicBezTo>
                  <a:cubicBezTo>
                    <a:pt x="2099" y="746"/>
                    <a:pt x="2061" y="743"/>
                    <a:pt x="2044" y="743"/>
                  </a:cubicBezTo>
                  <a:cubicBezTo>
                    <a:pt x="2039" y="743"/>
                    <a:pt x="2036" y="743"/>
                    <a:pt x="2036" y="743"/>
                  </a:cubicBezTo>
                  <a:cubicBezTo>
                    <a:pt x="2036" y="743"/>
                    <a:pt x="2236" y="503"/>
                    <a:pt x="2398" y="503"/>
                  </a:cubicBezTo>
                  <a:cubicBezTo>
                    <a:pt x="2400" y="503"/>
                    <a:pt x="2402" y="503"/>
                    <a:pt x="2404" y="503"/>
                  </a:cubicBezTo>
                  <a:cubicBezTo>
                    <a:pt x="2433" y="503"/>
                    <a:pt x="2509" y="450"/>
                    <a:pt x="2451" y="445"/>
                  </a:cubicBezTo>
                  <a:cubicBezTo>
                    <a:pt x="2392" y="439"/>
                    <a:pt x="2492" y="427"/>
                    <a:pt x="2527" y="427"/>
                  </a:cubicBezTo>
                  <a:cubicBezTo>
                    <a:pt x="2562" y="421"/>
                    <a:pt x="2550" y="415"/>
                    <a:pt x="2591" y="415"/>
                  </a:cubicBezTo>
                  <a:cubicBezTo>
                    <a:pt x="2616" y="418"/>
                    <a:pt x="2608" y="425"/>
                    <a:pt x="2608" y="425"/>
                  </a:cubicBezTo>
                  <a:cubicBezTo>
                    <a:pt x="2608" y="425"/>
                    <a:pt x="2615" y="420"/>
                    <a:pt x="2656" y="404"/>
                  </a:cubicBezTo>
                  <a:cubicBezTo>
                    <a:pt x="2743" y="374"/>
                    <a:pt x="2761" y="369"/>
                    <a:pt x="2767" y="351"/>
                  </a:cubicBezTo>
                  <a:cubicBezTo>
                    <a:pt x="2767" y="339"/>
                    <a:pt x="2708" y="351"/>
                    <a:pt x="2685" y="333"/>
                  </a:cubicBezTo>
                  <a:cubicBezTo>
                    <a:pt x="2662" y="310"/>
                    <a:pt x="2656" y="298"/>
                    <a:pt x="2656" y="298"/>
                  </a:cubicBezTo>
                  <a:lnTo>
                    <a:pt x="2656" y="298"/>
                  </a:lnTo>
                  <a:cubicBezTo>
                    <a:pt x="2656" y="298"/>
                    <a:pt x="2691" y="304"/>
                    <a:pt x="2714" y="304"/>
                  </a:cubicBezTo>
                  <a:cubicBezTo>
                    <a:pt x="2731" y="308"/>
                    <a:pt x="2747" y="312"/>
                    <a:pt x="2764" y="312"/>
                  </a:cubicBezTo>
                  <a:cubicBezTo>
                    <a:pt x="2771" y="312"/>
                    <a:pt x="2778" y="312"/>
                    <a:pt x="2784" y="310"/>
                  </a:cubicBezTo>
                  <a:cubicBezTo>
                    <a:pt x="2789" y="310"/>
                    <a:pt x="2792" y="311"/>
                    <a:pt x="2795" y="311"/>
                  </a:cubicBezTo>
                  <a:cubicBezTo>
                    <a:pt x="2800" y="311"/>
                    <a:pt x="2801" y="308"/>
                    <a:pt x="2814" y="287"/>
                  </a:cubicBezTo>
                  <a:cubicBezTo>
                    <a:pt x="2831" y="257"/>
                    <a:pt x="2831" y="252"/>
                    <a:pt x="2866" y="252"/>
                  </a:cubicBezTo>
                  <a:cubicBezTo>
                    <a:pt x="2886" y="252"/>
                    <a:pt x="2897" y="244"/>
                    <a:pt x="2912" y="244"/>
                  </a:cubicBezTo>
                  <a:cubicBezTo>
                    <a:pt x="2919" y="244"/>
                    <a:pt x="2927" y="246"/>
                    <a:pt x="2936" y="252"/>
                  </a:cubicBezTo>
                  <a:cubicBezTo>
                    <a:pt x="2944" y="254"/>
                    <a:pt x="2948" y="255"/>
                    <a:pt x="2951" y="255"/>
                  </a:cubicBezTo>
                  <a:cubicBezTo>
                    <a:pt x="2960" y="255"/>
                    <a:pt x="2956" y="248"/>
                    <a:pt x="2968" y="248"/>
                  </a:cubicBezTo>
                  <a:cubicBezTo>
                    <a:pt x="2973" y="248"/>
                    <a:pt x="2979" y="249"/>
                    <a:pt x="2989" y="252"/>
                  </a:cubicBezTo>
                  <a:cubicBezTo>
                    <a:pt x="3003" y="255"/>
                    <a:pt x="3010" y="256"/>
                    <a:pt x="3013" y="256"/>
                  </a:cubicBezTo>
                  <a:cubicBezTo>
                    <a:pt x="3023" y="256"/>
                    <a:pt x="3009" y="245"/>
                    <a:pt x="3065" y="228"/>
                  </a:cubicBezTo>
                  <a:cubicBezTo>
                    <a:pt x="3147" y="211"/>
                    <a:pt x="3176" y="222"/>
                    <a:pt x="3176" y="187"/>
                  </a:cubicBezTo>
                  <a:cubicBezTo>
                    <a:pt x="3182" y="152"/>
                    <a:pt x="3106" y="158"/>
                    <a:pt x="3170" y="123"/>
                  </a:cubicBezTo>
                  <a:cubicBezTo>
                    <a:pt x="3241" y="94"/>
                    <a:pt x="3258" y="111"/>
                    <a:pt x="3258" y="88"/>
                  </a:cubicBezTo>
                  <a:cubicBezTo>
                    <a:pt x="3258" y="59"/>
                    <a:pt x="3211" y="35"/>
                    <a:pt x="3194" y="35"/>
                  </a:cubicBezTo>
                  <a:cubicBezTo>
                    <a:pt x="3186" y="31"/>
                    <a:pt x="3178" y="22"/>
                    <a:pt x="3159" y="22"/>
                  </a:cubicBezTo>
                  <a:cubicBezTo>
                    <a:pt x="3150" y="22"/>
                    <a:pt x="3138" y="24"/>
                    <a:pt x="3124" y="29"/>
                  </a:cubicBezTo>
                  <a:cubicBezTo>
                    <a:pt x="3083" y="53"/>
                    <a:pt x="3071" y="99"/>
                    <a:pt x="3053" y="111"/>
                  </a:cubicBezTo>
                  <a:cubicBezTo>
                    <a:pt x="3030" y="123"/>
                    <a:pt x="3012" y="111"/>
                    <a:pt x="2977" y="140"/>
                  </a:cubicBezTo>
                  <a:cubicBezTo>
                    <a:pt x="2948" y="170"/>
                    <a:pt x="2931" y="158"/>
                    <a:pt x="2901" y="175"/>
                  </a:cubicBezTo>
                  <a:cubicBezTo>
                    <a:pt x="2880" y="184"/>
                    <a:pt x="2884" y="189"/>
                    <a:pt x="2883" y="189"/>
                  </a:cubicBezTo>
                  <a:cubicBezTo>
                    <a:pt x="2882" y="189"/>
                    <a:pt x="2881" y="189"/>
                    <a:pt x="2878" y="187"/>
                  </a:cubicBezTo>
                  <a:cubicBezTo>
                    <a:pt x="2860" y="181"/>
                    <a:pt x="2837" y="146"/>
                    <a:pt x="2878" y="146"/>
                  </a:cubicBezTo>
                  <a:cubicBezTo>
                    <a:pt x="2919" y="140"/>
                    <a:pt x="2966" y="140"/>
                    <a:pt x="2942" y="99"/>
                  </a:cubicBezTo>
                  <a:cubicBezTo>
                    <a:pt x="2930" y="71"/>
                    <a:pt x="2915" y="51"/>
                    <a:pt x="2896" y="51"/>
                  </a:cubicBezTo>
                  <a:cubicBezTo>
                    <a:pt x="2887" y="51"/>
                    <a:pt x="2877" y="55"/>
                    <a:pt x="2866" y="64"/>
                  </a:cubicBezTo>
                  <a:cubicBezTo>
                    <a:pt x="2834" y="87"/>
                    <a:pt x="2813" y="103"/>
                    <a:pt x="2805" y="103"/>
                  </a:cubicBezTo>
                  <a:cubicBezTo>
                    <a:pt x="2803" y="103"/>
                    <a:pt x="2802" y="102"/>
                    <a:pt x="2802" y="99"/>
                  </a:cubicBezTo>
                  <a:cubicBezTo>
                    <a:pt x="2802" y="85"/>
                    <a:pt x="2819" y="23"/>
                    <a:pt x="2809" y="23"/>
                  </a:cubicBezTo>
                  <a:lnTo>
                    <a:pt x="2809" y="23"/>
                  </a:lnTo>
                  <a:cubicBezTo>
                    <a:pt x="2808" y="23"/>
                    <a:pt x="2805" y="25"/>
                    <a:pt x="2802" y="29"/>
                  </a:cubicBezTo>
                  <a:cubicBezTo>
                    <a:pt x="2779" y="53"/>
                    <a:pt x="2726" y="53"/>
                    <a:pt x="2691" y="70"/>
                  </a:cubicBezTo>
                  <a:cubicBezTo>
                    <a:pt x="2662" y="94"/>
                    <a:pt x="2615" y="94"/>
                    <a:pt x="2591" y="111"/>
                  </a:cubicBezTo>
                  <a:cubicBezTo>
                    <a:pt x="2568" y="129"/>
                    <a:pt x="2539" y="146"/>
                    <a:pt x="2521" y="158"/>
                  </a:cubicBezTo>
                  <a:cubicBezTo>
                    <a:pt x="2504" y="175"/>
                    <a:pt x="2498" y="205"/>
                    <a:pt x="2486" y="205"/>
                  </a:cubicBezTo>
                  <a:cubicBezTo>
                    <a:pt x="2479" y="205"/>
                    <a:pt x="2468" y="217"/>
                    <a:pt x="2461" y="217"/>
                  </a:cubicBezTo>
                  <a:cubicBezTo>
                    <a:pt x="2457" y="217"/>
                    <a:pt x="2454" y="212"/>
                    <a:pt x="2457" y="193"/>
                  </a:cubicBezTo>
                  <a:cubicBezTo>
                    <a:pt x="2463" y="152"/>
                    <a:pt x="2457" y="140"/>
                    <a:pt x="2422" y="140"/>
                  </a:cubicBezTo>
                  <a:lnTo>
                    <a:pt x="2340" y="140"/>
                  </a:lnTo>
                  <a:cubicBezTo>
                    <a:pt x="2334" y="138"/>
                    <a:pt x="2329" y="138"/>
                    <a:pt x="2325" y="138"/>
                  </a:cubicBezTo>
                  <a:cubicBezTo>
                    <a:pt x="2315" y="138"/>
                    <a:pt x="2305" y="140"/>
                    <a:pt x="2281" y="140"/>
                  </a:cubicBezTo>
                  <a:cubicBezTo>
                    <a:pt x="2240" y="146"/>
                    <a:pt x="2194" y="152"/>
                    <a:pt x="2194" y="152"/>
                  </a:cubicBezTo>
                  <a:cubicBezTo>
                    <a:pt x="2194" y="152"/>
                    <a:pt x="2182" y="99"/>
                    <a:pt x="2129" y="94"/>
                  </a:cubicBezTo>
                  <a:cubicBezTo>
                    <a:pt x="2096" y="94"/>
                    <a:pt x="2072" y="90"/>
                    <a:pt x="2053" y="90"/>
                  </a:cubicBezTo>
                  <a:cubicBezTo>
                    <a:pt x="2039" y="90"/>
                    <a:pt x="2028" y="92"/>
                    <a:pt x="2018" y="99"/>
                  </a:cubicBezTo>
                  <a:cubicBezTo>
                    <a:pt x="1989" y="111"/>
                    <a:pt x="1965" y="123"/>
                    <a:pt x="1954" y="146"/>
                  </a:cubicBezTo>
                  <a:cubicBezTo>
                    <a:pt x="1949" y="171"/>
                    <a:pt x="1940" y="196"/>
                    <a:pt x="1930" y="196"/>
                  </a:cubicBezTo>
                  <a:cubicBezTo>
                    <a:pt x="1928" y="196"/>
                    <a:pt x="1926" y="195"/>
                    <a:pt x="1924" y="193"/>
                  </a:cubicBezTo>
                  <a:cubicBezTo>
                    <a:pt x="1907" y="181"/>
                    <a:pt x="1919" y="170"/>
                    <a:pt x="1907" y="140"/>
                  </a:cubicBezTo>
                  <a:cubicBezTo>
                    <a:pt x="1895" y="111"/>
                    <a:pt x="1907" y="105"/>
                    <a:pt x="1866" y="105"/>
                  </a:cubicBezTo>
                  <a:cubicBezTo>
                    <a:pt x="1857" y="104"/>
                    <a:pt x="1843" y="104"/>
                    <a:pt x="1828" y="104"/>
                  </a:cubicBezTo>
                  <a:cubicBezTo>
                    <a:pt x="1767" y="104"/>
                    <a:pt x="1673" y="111"/>
                    <a:pt x="1673" y="111"/>
                  </a:cubicBezTo>
                  <a:cubicBezTo>
                    <a:pt x="1673" y="111"/>
                    <a:pt x="1655" y="88"/>
                    <a:pt x="1714" y="82"/>
                  </a:cubicBezTo>
                  <a:cubicBezTo>
                    <a:pt x="1772" y="82"/>
                    <a:pt x="1808" y="23"/>
                    <a:pt x="1720" y="18"/>
                  </a:cubicBezTo>
                  <a:cubicBezTo>
                    <a:pt x="1699" y="15"/>
                    <a:pt x="1682" y="14"/>
                    <a:pt x="1667" y="14"/>
                  </a:cubicBezTo>
                  <a:cubicBezTo>
                    <a:pt x="1648" y="14"/>
                    <a:pt x="1633" y="16"/>
                    <a:pt x="1622" y="16"/>
                  </a:cubicBezTo>
                  <a:cubicBezTo>
                    <a:pt x="1608" y="16"/>
                    <a:pt x="1599" y="13"/>
                    <a:pt x="1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Google Shape;8859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50A7FC2-B5E2-4D9C-B94C-9E77A0CC33B0}"/>
                </a:ext>
              </a:extLst>
            </p:cNvPr>
            <p:cNvSpPr/>
            <p:nvPr/>
          </p:nvSpPr>
          <p:spPr>
            <a:xfrm>
              <a:off x="4697909" y="1750413"/>
              <a:ext cx="698564" cy="686804"/>
            </a:xfrm>
            <a:custGeom>
              <a:avLst/>
              <a:gdLst/>
              <a:ahLst/>
              <a:cxnLst/>
              <a:rect l="l" t="t" r="r" b="b"/>
              <a:pathLst>
                <a:path w="5113" h="5077" extrusionOk="0">
                  <a:moveTo>
                    <a:pt x="2533" y="1631"/>
                  </a:moveTo>
                  <a:cubicBezTo>
                    <a:pt x="2539" y="1637"/>
                    <a:pt x="2539" y="1637"/>
                    <a:pt x="2539" y="1643"/>
                  </a:cubicBezTo>
                  <a:cubicBezTo>
                    <a:pt x="2539" y="1643"/>
                    <a:pt x="2539" y="1637"/>
                    <a:pt x="2533" y="1631"/>
                  </a:cubicBezTo>
                  <a:close/>
                  <a:moveTo>
                    <a:pt x="3615" y="4802"/>
                  </a:moveTo>
                  <a:cubicBezTo>
                    <a:pt x="3615" y="4802"/>
                    <a:pt x="3615" y="4808"/>
                    <a:pt x="3609" y="4808"/>
                  </a:cubicBezTo>
                  <a:cubicBezTo>
                    <a:pt x="3615" y="4802"/>
                    <a:pt x="3615" y="4802"/>
                    <a:pt x="3615" y="4802"/>
                  </a:cubicBezTo>
                  <a:close/>
                  <a:moveTo>
                    <a:pt x="2616" y="1"/>
                  </a:moveTo>
                  <a:cubicBezTo>
                    <a:pt x="2613" y="1"/>
                    <a:pt x="2611" y="4"/>
                    <a:pt x="2609" y="11"/>
                  </a:cubicBezTo>
                  <a:cubicBezTo>
                    <a:pt x="2606" y="27"/>
                    <a:pt x="2588" y="31"/>
                    <a:pt x="2571" y="31"/>
                  </a:cubicBezTo>
                  <a:cubicBezTo>
                    <a:pt x="2557" y="31"/>
                    <a:pt x="2544" y="29"/>
                    <a:pt x="2539" y="29"/>
                  </a:cubicBezTo>
                  <a:cubicBezTo>
                    <a:pt x="2521" y="29"/>
                    <a:pt x="2498" y="81"/>
                    <a:pt x="2498" y="81"/>
                  </a:cubicBezTo>
                  <a:cubicBezTo>
                    <a:pt x="2498" y="81"/>
                    <a:pt x="2428" y="64"/>
                    <a:pt x="2416" y="52"/>
                  </a:cubicBezTo>
                  <a:cubicBezTo>
                    <a:pt x="2413" y="47"/>
                    <a:pt x="2409" y="45"/>
                    <a:pt x="2404" y="45"/>
                  </a:cubicBezTo>
                  <a:cubicBezTo>
                    <a:pt x="2392" y="45"/>
                    <a:pt x="2376" y="61"/>
                    <a:pt x="2363" y="87"/>
                  </a:cubicBezTo>
                  <a:cubicBezTo>
                    <a:pt x="2356" y="108"/>
                    <a:pt x="2343" y="112"/>
                    <a:pt x="2330" y="112"/>
                  </a:cubicBezTo>
                  <a:cubicBezTo>
                    <a:pt x="2321" y="112"/>
                    <a:pt x="2312" y="111"/>
                    <a:pt x="2305" y="111"/>
                  </a:cubicBezTo>
                  <a:cubicBezTo>
                    <a:pt x="2293" y="111"/>
                    <a:pt x="2241" y="140"/>
                    <a:pt x="2241" y="140"/>
                  </a:cubicBezTo>
                  <a:cubicBezTo>
                    <a:pt x="2229" y="157"/>
                    <a:pt x="2217" y="169"/>
                    <a:pt x="2205" y="187"/>
                  </a:cubicBezTo>
                  <a:cubicBezTo>
                    <a:pt x="2205" y="187"/>
                    <a:pt x="2176" y="233"/>
                    <a:pt x="2159" y="233"/>
                  </a:cubicBezTo>
                  <a:cubicBezTo>
                    <a:pt x="2157" y="233"/>
                    <a:pt x="2155" y="233"/>
                    <a:pt x="2154" y="233"/>
                  </a:cubicBezTo>
                  <a:cubicBezTo>
                    <a:pt x="2132" y="233"/>
                    <a:pt x="2093" y="259"/>
                    <a:pt x="2069" y="259"/>
                  </a:cubicBezTo>
                  <a:cubicBezTo>
                    <a:pt x="2066" y="259"/>
                    <a:pt x="2062" y="258"/>
                    <a:pt x="2059" y="257"/>
                  </a:cubicBezTo>
                  <a:cubicBezTo>
                    <a:pt x="2058" y="256"/>
                    <a:pt x="2056" y="255"/>
                    <a:pt x="2054" y="255"/>
                  </a:cubicBezTo>
                  <a:cubicBezTo>
                    <a:pt x="2037" y="255"/>
                    <a:pt x="2011" y="293"/>
                    <a:pt x="1994" y="293"/>
                  </a:cubicBezTo>
                  <a:cubicBezTo>
                    <a:pt x="1992" y="293"/>
                    <a:pt x="1991" y="293"/>
                    <a:pt x="1989" y="292"/>
                  </a:cubicBezTo>
                  <a:cubicBezTo>
                    <a:pt x="1971" y="286"/>
                    <a:pt x="1966" y="280"/>
                    <a:pt x="1948" y="274"/>
                  </a:cubicBezTo>
                  <a:cubicBezTo>
                    <a:pt x="1936" y="269"/>
                    <a:pt x="1866" y="233"/>
                    <a:pt x="1866" y="233"/>
                  </a:cubicBezTo>
                  <a:cubicBezTo>
                    <a:pt x="1866" y="233"/>
                    <a:pt x="1837" y="292"/>
                    <a:pt x="1819" y="298"/>
                  </a:cubicBezTo>
                  <a:cubicBezTo>
                    <a:pt x="1815" y="300"/>
                    <a:pt x="1812" y="300"/>
                    <a:pt x="1807" y="300"/>
                  </a:cubicBezTo>
                  <a:cubicBezTo>
                    <a:pt x="1797" y="300"/>
                    <a:pt x="1784" y="298"/>
                    <a:pt x="1761" y="298"/>
                  </a:cubicBezTo>
                  <a:cubicBezTo>
                    <a:pt x="1734" y="298"/>
                    <a:pt x="1714" y="293"/>
                    <a:pt x="1704" y="293"/>
                  </a:cubicBezTo>
                  <a:cubicBezTo>
                    <a:pt x="1699" y="293"/>
                    <a:pt x="1697" y="294"/>
                    <a:pt x="1697" y="298"/>
                  </a:cubicBezTo>
                  <a:cubicBezTo>
                    <a:pt x="1691" y="315"/>
                    <a:pt x="1702" y="350"/>
                    <a:pt x="1702" y="350"/>
                  </a:cubicBezTo>
                  <a:cubicBezTo>
                    <a:pt x="1732" y="368"/>
                    <a:pt x="1761" y="385"/>
                    <a:pt x="1790" y="397"/>
                  </a:cubicBezTo>
                  <a:cubicBezTo>
                    <a:pt x="1749" y="385"/>
                    <a:pt x="1714" y="374"/>
                    <a:pt x="1673" y="356"/>
                  </a:cubicBezTo>
                  <a:cubicBezTo>
                    <a:pt x="1667" y="385"/>
                    <a:pt x="1667" y="415"/>
                    <a:pt x="1661" y="444"/>
                  </a:cubicBezTo>
                  <a:lnTo>
                    <a:pt x="1743" y="444"/>
                  </a:lnTo>
                  <a:cubicBezTo>
                    <a:pt x="1714" y="462"/>
                    <a:pt x="1685" y="485"/>
                    <a:pt x="1661" y="502"/>
                  </a:cubicBezTo>
                  <a:cubicBezTo>
                    <a:pt x="1661" y="526"/>
                    <a:pt x="1667" y="555"/>
                    <a:pt x="1673" y="584"/>
                  </a:cubicBezTo>
                  <a:cubicBezTo>
                    <a:pt x="1673" y="584"/>
                    <a:pt x="1661" y="625"/>
                    <a:pt x="1749" y="649"/>
                  </a:cubicBezTo>
                  <a:cubicBezTo>
                    <a:pt x="1777" y="658"/>
                    <a:pt x="1799" y="661"/>
                    <a:pt x="1817" y="661"/>
                  </a:cubicBezTo>
                  <a:cubicBezTo>
                    <a:pt x="1852" y="661"/>
                    <a:pt x="1869" y="648"/>
                    <a:pt x="1884" y="648"/>
                  </a:cubicBezTo>
                  <a:cubicBezTo>
                    <a:pt x="1886" y="648"/>
                    <a:pt x="1888" y="648"/>
                    <a:pt x="1890" y="649"/>
                  </a:cubicBezTo>
                  <a:cubicBezTo>
                    <a:pt x="1890" y="649"/>
                    <a:pt x="1891" y="649"/>
                    <a:pt x="1892" y="649"/>
                  </a:cubicBezTo>
                  <a:cubicBezTo>
                    <a:pt x="1907" y="649"/>
                    <a:pt x="1942" y="612"/>
                    <a:pt x="1955" y="612"/>
                  </a:cubicBezTo>
                  <a:cubicBezTo>
                    <a:pt x="1959" y="612"/>
                    <a:pt x="1961" y="616"/>
                    <a:pt x="1960" y="625"/>
                  </a:cubicBezTo>
                  <a:cubicBezTo>
                    <a:pt x="1954" y="660"/>
                    <a:pt x="1948" y="666"/>
                    <a:pt x="1983" y="684"/>
                  </a:cubicBezTo>
                  <a:cubicBezTo>
                    <a:pt x="1989" y="684"/>
                    <a:pt x="1989" y="684"/>
                    <a:pt x="1995" y="690"/>
                  </a:cubicBezTo>
                  <a:cubicBezTo>
                    <a:pt x="2042" y="707"/>
                    <a:pt x="1925" y="690"/>
                    <a:pt x="1971" y="736"/>
                  </a:cubicBezTo>
                  <a:cubicBezTo>
                    <a:pt x="2012" y="783"/>
                    <a:pt x="2001" y="777"/>
                    <a:pt x="2001" y="859"/>
                  </a:cubicBezTo>
                  <a:cubicBezTo>
                    <a:pt x="2007" y="935"/>
                    <a:pt x="1989" y="941"/>
                    <a:pt x="1983" y="959"/>
                  </a:cubicBezTo>
                  <a:cubicBezTo>
                    <a:pt x="1977" y="976"/>
                    <a:pt x="1989" y="1017"/>
                    <a:pt x="2018" y="1029"/>
                  </a:cubicBezTo>
                  <a:cubicBezTo>
                    <a:pt x="2029" y="1034"/>
                    <a:pt x="2038" y="1037"/>
                    <a:pt x="2046" y="1037"/>
                  </a:cubicBezTo>
                  <a:cubicBezTo>
                    <a:pt x="2056" y="1037"/>
                    <a:pt x="2064" y="1033"/>
                    <a:pt x="2071" y="1023"/>
                  </a:cubicBezTo>
                  <a:cubicBezTo>
                    <a:pt x="2074" y="1018"/>
                    <a:pt x="2080" y="1016"/>
                    <a:pt x="2087" y="1016"/>
                  </a:cubicBezTo>
                  <a:cubicBezTo>
                    <a:pt x="2103" y="1016"/>
                    <a:pt x="2127" y="1027"/>
                    <a:pt x="2147" y="1035"/>
                  </a:cubicBezTo>
                  <a:cubicBezTo>
                    <a:pt x="2160" y="1041"/>
                    <a:pt x="2174" y="1046"/>
                    <a:pt x="2186" y="1046"/>
                  </a:cubicBezTo>
                  <a:cubicBezTo>
                    <a:pt x="2205" y="1046"/>
                    <a:pt x="2222" y="1034"/>
                    <a:pt x="2229" y="994"/>
                  </a:cubicBezTo>
                  <a:cubicBezTo>
                    <a:pt x="2246" y="929"/>
                    <a:pt x="2276" y="877"/>
                    <a:pt x="2276" y="877"/>
                  </a:cubicBezTo>
                  <a:cubicBezTo>
                    <a:pt x="2276" y="877"/>
                    <a:pt x="2285" y="878"/>
                    <a:pt x="2299" y="878"/>
                  </a:cubicBezTo>
                  <a:cubicBezTo>
                    <a:pt x="2338" y="878"/>
                    <a:pt x="2410" y="871"/>
                    <a:pt x="2410" y="824"/>
                  </a:cubicBezTo>
                  <a:cubicBezTo>
                    <a:pt x="2410" y="766"/>
                    <a:pt x="2328" y="748"/>
                    <a:pt x="2346" y="637"/>
                  </a:cubicBezTo>
                  <a:cubicBezTo>
                    <a:pt x="2363" y="526"/>
                    <a:pt x="2457" y="561"/>
                    <a:pt x="2521" y="543"/>
                  </a:cubicBezTo>
                  <a:cubicBezTo>
                    <a:pt x="2586" y="526"/>
                    <a:pt x="2632" y="508"/>
                    <a:pt x="2632" y="508"/>
                  </a:cubicBezTo>
                  <a:cubicBezTo>
                    <a:pt x="2632" y="508"/>
                    <a:pt x="2586" y="467"/>
                    <a:pt x="2621" y="462"/>
                  </a:cubicBezTo>
                  <a:cubicBezTo>
                    <a:pt x="2647" y="456"/>
                    <a:pt x="2659" y="437"/>
                    <a:pt x="2678" y="437"/>
                  </a:cubicBezTo>
                  <a:cubicBezTo>
                    <a:pt x="2680" y="437"/>
                    <a:pt x="2683" y="437"/>
                    <a:pt x="2685" y="438"/>
                  </a:cubicBezTo>
                  <a:cubicBezTo>
                    <a:pt x="2708" y="450"/>
                    <a:pt x="2755" y="456"/>
                    <a:pt x="2767" y="462"/>
                  </a:cubicBezTo>
                  <a:cubicBezTo>
                    <a:pt x="2773" y="462"/>
                    <a:pt x="2779" y="467"/>
                    <a:pt x="2790" y="473"/>
                  </a:cubicBezTo>
                  <a:cubicBezTo>
                    <a:pt x="2820" y="485"/>
                    <a:pt x="2866" y="520"/>
                    <a:pt x="2849" y="532"/>
                  </a:cubicBezTo>
                  <a:cubicBezTo>
                    <a:pt x="2828" y="547"/>
                    <a:pt x="2830" y="568"/>
                    <a:pt x="2819" y="568"/>
                  </a:cubicBezTo>
                  <a:cubicBezTo>
                    <a:pt x="2817" y="568"/>
                    <a:pt x="2816" y="567"/>
                    <a:pt x="2814" y="567"/>
                  </a:cubicBezTo>
                  <a:cubicBezTo>
                    <a:pt x="2813" y="567"/>
                    <a:pt x="2812" y="566"/>
                    <a:pt x="2811" y="566"/>
                  </a:cubicBezTo>
                  <a:cubicBezTo>
                    <a:pt x="2788" y="566"/>
                    <a:pt x="2668" y="614"/>
                    <a:pt x="2668" y="614"/>
                  </a:cubicBezTo>
                  <a:cubicBezTo>
                    <a:pt x="2668" y="614"/>
                    <a:pt x="2666" y="613"/>
                    <a:pt x="2663" y="613"/>
                  </a:cubicBezTo>
                  <a:cubicBezTo>
                    <a:pt x="2646" y="613"/>
                    <a:pt x="2586" y="618"/>
                    <a:pt x="2586" y="678"/>
                  </a:cubicBezTo>
                  <a:cubicBezTo>
                    <a:pt x="2580" y="742"/>
                    <a:pt x="2574" y="818"/>
                    <a:pt x="2574" y="818"/>
                  </a:cubicBezTo>
                  <a:cubicBezTo>
                    <a:pt x="2574" y="818"/>
                    <a:pt x="2568" y="842"/>
                    <a:pt x="2597" y="853"/>
                  </a:cubicBezTo>
                  <a:cubicBezTo>
                    <a:pt x="2621" y="871"/>
                    <a:pt x="2627" y="912"/>
                    <a:pt x="2650" y="924"/>
                  </a:cubicBezTo>
                  <a:cubicBezTo>
                    <a:pt x="2673" y="929"/>
                    <a:pt x="2720" y="953"/>
                    <a:pt x="2732" y="959"/>
                  </a:cubicBezTo>
                  <a:cubicBezTo>
                    <a:pt x="2744" y="965"/>
                    <a:pt x="2790" y="976"/>
                    <a:pt x="2808" y="982"/>
                  </a:cubicBezTo>
                  <a:cubicBezTo>
                    <a:pt x="2820" y="988"/>
                    <a:pt x="2837" y="1000"/>
                    <a:pt x="2849" y="1000"/>
                  </a:cubicBezTo>
                  <a:cubicBezTo>
                    <a:pt x="2866" y="1000"/>
                    <a:pt x="2896" y="982"/>
                    <a:pt x="2896" y="982"/>
                  </a:cubicBezTo>
                  <a:cubicBezTo>
                    <a:pt x="2902" y="988"/>
                    <a:pt x="2907" y="988"/>
                    <a:pt x="2913" y="988"/>
                  </a:cubicBezTo>
                  <a:cubicBezTo>
                    <a:pt x="2925" y="994"/>
                    <a:pt x="2931" y="1000"/>
                    <a:pt x="2942" y="1006"/>
                  </a:cubicBezTo>
                  <a:cubicBezTo>
                    <a:pt x="2960" y="1017"/>
                    <a:pt x="2972" y="1029"/>
                    <a:pt x="2989" y="1041"/>
                  </a:cubicBezTo>
                  <a:cubicBezTo>
                    <a:pt x="2966" y="1046"/>
                    <a:pt x="2948" y="1052"/>
                    <a:pt x="2925" y="1052"/>
                  </a:cubicBezTo>
                  <a:cubicBezTo>
                    <a:pt x="2913" y="1052"/>
                    <a:pt x="2907" y="1058"/>
                    <a:pt x="2896" y="1058"/>
                  </a:cubicBezTo>
                  <a:cubicBezTo>
                    <a:pt x="2837" y="1035"/>
                    <a:pt x="2785" y="1011"/>
                    <a:pt x="2726" y="988"/>
                  </a:cubicBezTo>
                  <a:cubicBezTo>
                    <a:pt x="2726" y="988"/>
                    <a:pt x="2591" y="994"/>
                    <a:pt x="2650" y="1070"/>
                  </a:cubicBezTo>
                  <a:cubicBezTo>
                    <a:pt x="2662" y="1087"/>
                    <a:pt x="2668" y="1099"/>
                    <a:pt x="2673" y="1111"/>
                  </a:cubicBezTo>
                  <a:cubicBezTo>
                    <a:pt x="2694" y="1162"/>
                    <a:pt x="2683" y="1195"/>
                    <a:pt x="2661" y="1195"/>
                  </a:cubicBezTo>
                  <a:cubicBezTo>
                    <a:pt x="2657" y="1195"/>
                    <a:pt x="2654" y="1194"/>
                    <a:pt x="2650" y="1193"/>
                  </a:cubicBezTo>
                  <a:cubicBezTo>
                    <a:pt x="2615" y="1181"/>
                    <a:pt x="2615" y="1152"/>
                    <a:pt x="2615" y="1152"/>
                  </a:cubicBezTo>
                  <a:cubicBezTo>
                    <a:pt x="2615" y="1152"/>
                    <a:pt x="2591" y="1058"/>
                    <a:pt x="2527" y="1052"/>
                  </a:cubicBezTo>
                  <a:cubicBezTo>
                    <a:pt x="2463" y="1052"/>
                    <a:pt x="2469" y="1058"/>
                    <a:pt x="2486" y="1123"/>
                  </a:cubicBezTo>
                  <a:cubicBezTo>
                    <a:pt x="2504" y="1187"/>
                    <a:pt x="2474" y="1158"/>
                    <a:pt x="2480" y="1181"/>
                  </a:cubicBezTo>
                  <a:cubicBezTo>
                    <a:pt x="2492" y="1210"/>
                    <a:pt x="2451" y="1216"/>
                    <a:pt x="2469" y="1245"/>
                  </a:cubicBezTo>
                  <a:cubicBezTo>
                    <a:pt x="2474" y="1257"/>
                    <a:pt x="2457" y="1257"/>
                    <a:pt x="2439" y="1257"/>
                  </a:cubicBezTo>
                  <a:cubicBezTo>
                    <a:pt x="2416" y="1257"/>
                    <a:pt x="2387" y="1257"/>
                    <a:pt x="2410" y="1275"/>
                  </a:cubicBezTo>
                  <a:cubicBezTo>
                    <a:pt x="2418" y="1283"/>
                    <a:pt x="2417" y="1286"/>
                    <a:pt x="2411" y="1286"/>
                  </a:cubicBezTo>
                  <a:cubicBezTo>
                    <a:pt x="2390" y="1286"/>
                    <a:pt x="2311" y="1251"/>
                    <a:pt x="2311" y="1251"/>
                  </a:cubicBezTo>
                  <a:lnTo>
                    <a:pt x="2287" y="1193"/>
                  </a:lnTo>
                  <a:cubicBezTo>
                    <a:pt x="2287" y="1193"/>
                    <a:pt x="2211" y="1181"/>
                    <a:pt x="2170" y="1181"/>
                  </a:cubicBezTo>
                  <a:cubicBezTo>
                    <a:pt x="2129" y="1175"/>
                    <a:pt x="2053" y="1163"/>
                    <a:pt x="2053" y="1163"/>
                  </a:cubicBezTo>
                  <a:cubicBezTo>
                    <a:pt x="2047" y="1163"/>
                    <a:pt x="2042" y="1158"/>
                    <a:pt x="2036" y="1152"/>
                  </a:cubicBezTo>
                  <a:cubicBezTo>
                    <a:pt x="2024" y="1146"/>
                    <a:pt x="2012" y="1134"/>
                    <a:pt x="2007" y="1128"/>
                  </a:cubicBezTo>
                  <a:cubicBezTo>
                    <a:pt x="2007" y="1128"/>
                    <a:pt x="1975" y="1075"/>
                    <a:pt x="1957" y="1075"/>
                  </a:cubicBezTo>
                  <a:cubicBezTo>
                    <a:pt x="1956" y="1075"/>
                    <a:pt x="1955" y="1075"/>
                    <a:pt x="1954" y="1076"/>
                  </a:cubicBezTo>
                  <a:cubicBezTo>
                    <a:pt x="1949" y="1077"/>
                    <a:pt x="1942" y="1078"/>
                    <a:pt x="1934" y="1078"/>
                  </a:cubicBezTo>
                  <a:cubicBezTo>
                    <a:pt x="1914" y="1078"/>
                    <a:pt x="1890" y="1074"/>
                    <a:pt x="1878" y="1070"/>
                  </a:cubicBezTo>
                  <a:cubicBezTo>
                    <a:pt x="1854" y="1058"/>
                    <a:pt x="1831" y="1035"/>
                    <a:pt x="1825" y="1017"/>
                  </a:cubicBezTo>
                  <a:cubicBezTo>
                    <a:pt x="1814" y="994"/>
                    <a:pt x="1773" y="994"/>
                    <a:pt x="1796" y="953"/>
                  </a:cubicBezTo>
                  <a:cubicBezTo>
                    <a:pt x="1819" y="906"/>
                    <a:pt x="1819" y="924"/>
                    <a:pt x="1860" y="912"/>
                  </a:cubicBezTo>
                  <a:cubicBezTo>
                    <a:pt x="1907" y="906"/>
                    <a:pt x="1913" y="912"/>
                    <a:pt x="1907" y="889"/>
                  </a:cubicBezTo>
                  <a:cubicBezTo>
                    <a:pt x="1901" y="859"/>
                    <a:pt x="1854" y="865"/>
                    <a:pt x="1878" y="836"/>
                  </a:cubicBezTo>
                  <a:cubicBezTo>
                    <a:pt x="1901" y="812"/>
                    <a:pt x="1936" y="789"/>
                    <a:pt x="1913" y="777"/>
                  </a:cubicBezTo>
                  <a:cubicBezTo>
                    <a:pt x="1898" y="770"/>
                    <a:pt x="1884" y="765"/>
                    <a:pt x="1870" y="765"/>
                  </a:cubicBezTo>
                  <a:cubicBezTo>
                    <a:pt x="1861" y="765"/>
                    <a:pt x="1852" y="767"/>
                    <a:pt x="1843" y="772"/>
                  </a:cubicBezTo>
                  <a:cubicBezTo>
                    <a:pt x="1819" y="783"/>
                    <a:pt x="1796" y="789"/>
                    <a:pt x="1796" y="789"/>
                  </a:cubicBezTo>
                  <a:cubicBezTo>
                    <a:pt x="1796" y="789"/>
                    <a:pt x="1770" y="779"/>
                    <a:pt x="1751" y="779"/>
                  </a:cubicBezTo>
                  <a:cubicBezTo>
                    <a:pt x="1741" y="779"/>
                    <a:pt x="1734" y="781"/>
                    <a:pt x="1732" y="789"/>
                  </a:cubicBezTo>
                  <a:cubicBezTo>
                    <a:pt x="1726" y="807"/>
                    <a:pt x="1714" y="830"/>
                    <a:pt x="1714" y="853"/>
                  </a:cubicBezTo>
                  <a:cubicBezTo>
                    <a:pt x="1714" y="877"/>
                    <a:pt x="1743" y="953"/>
                    <a:pt x="1743" y="953"/>
                  </a:cubicBezTo>
                  <a:cubicBezTo>
                    <a:pt x="1743" y="953"/>
                    <a:pt x="1714" y="1001"/>
                    <a:pt x="1696" y="1001"/>
                  </a:cubicBezTo>
                  <a:cubicBezTo>
                    <a:pt x="1694" y="1001"/>
                    <a:pt x="1692" y="1001"/>
                    <a:pt x="1691" y="1000"/>
                  </a:cubicBezTo>
                  <a:cubicBezTo>
                    <a:pt x="1687" y="998"/>
                    <a:pt x="1685" y="998"/>
                    <a:pt x="1683" y="998"/>
                  </a:cubicBezTo>
                  <a:cubicBezTo>
                    <a:pt x="1680" y="998"/>
                    <a:pt x="1678" y="999"/>
                    <a:pt x="1665" y="999"/>
                  </a:cubicBezTo>
                  <a:cubicBezTo>
                    <a:pt x="1654" y="999"/>
                    <a:pt x="1634" y="998"/>
                    <a:pt x="1597" y="994"/>
                  </a:cubicBezTo>
                  <a:lnTo>
                    <a:pt x="1585" y="994"/>
                  </a:lnTo>
                  <a:cubicBezTo>
                    <a:pt x="1509" y="982"/>
                    <a:pt x="1488" y="959"/>
                    <a:pt x="1465" y="959"/>
                  </a:cubicBezTo>
                  <a:cubicBezTo>
                    <a:pt x="1455" y="959"/>
                    <a:pt x="1444" y="963"/>
                    <a:pt x="1427" y="976"/>
                  </a:cubicBezTo>
                  <a:cubicBezTo>
                    <a:pt x="1387" y="1013"/>
                    <a:pt x="1395" y="1035"/>
                    <a:pt x="1365" y="1035"/>
                  </a:cubicBezTo>
                  <a:cubicBezTo>
                    <a:pt x="1357" y="1035"/>
                    <a:pt x="1345" y="1033"/>
                    <a:pt x="1328" y="1029"/>
                  </a:cubicBezTo>
                  <a:cubicBezTo>
                    <a:pt x="1322" y="1029"/>
                    <a:pt x="1322" y="1023"/>
                    <a:pt x="1316" y="1023"/>
                  </a:cubicBezTo>
                  <a:cubicBezTo>
                    <a:pt x="1304" y="1021"/>
                    <a:pt x="1294" y="1020"/>
                    <a:pt x="1287" y="1020"/>
                  </a:cubicBezTo>
                  <a:cubicBezTo>
                    <a:pt x="1257" y="1020"/>
                    <a:pt x="1266" y="1036"/>
                    <a:pt x="1252" y="1041"/>
                  </a:cubicBezTo>
                  <a:cubicBezTo>
                    <a:pt x="1240" y="1041"/>
                    <a:pt x="1211" y="1035"/>
                    <a:pt x="1193" y="1035"/>
                  </a:cubicBezTo>
                  <a:cubicBezTo>
                    <a:pt x="1199" y="1029"/>
                    <a:pt x="1199" y="1023"/>
                    <a:pt x="1188" y="1011"/>
                  </a:cubicBezTo>
                  <a:cubicBezTo>
                    <a:pt x="1153" y="965"/>
                    <a:pt x="1112" y="994"/>
                    <a:pt x="1153" y="965"/>
                  </a:cubicBezTo>
                  <a:cubicBezTo>
                    <a:pt x="1193" y="935"/>
                    <a:pt x="1205" y="959"/>
                    <a:pt x="1229" y="929"/>
                  </a:cubicBezTo>
                  <a:cubicBezTo>
                    <a:pt x="1252" y="900"/>
                    <a:pt x="1270" y="906"/>
                    <a:pt x="1246" y="883"/>
                  </a:cubicBezTo>
                  <a:cubicBezTo>
                    <a:pt x="1223" y="859"/>
                    <a:pt x="1170" y="883"/>
                    <a:pt x="1153" y="848"/>
                  </a:cubicBezTo>
                  <a:cubicBezTo>
                    <a:pt x="1135" y="818"/>
                    <a:pt x="1164" y="842"/>
                    <a:pt x="1164" y="789"/>
                  </a:cubicBezTo>
                  <a:cubicBezTo>
                    <a:pt x="1164" y="736"/>
                    <a:pt x="1188" y="742"/>
                    <a:pt x="1164" y="696"/>
                  </a:cubicBezTo>
                  <a:cubicBezTo>
                    <a:pt x="1145" y="664"/>
                    <a:pt x="1128" y="659"/>
                    <a:pt x="1119" y="659"/>
                  </a:cubicBezTo>
                  <a:cubicBezTo>
                    <a:pt x="1114" y="659"/>
                    <a:pt x="1112" y="660"/>
                    <a:pt x="1112" y="660"/>
                  </a:cubicBezTo>
                  <a:cubicBezTo>
                    <a:pt x="1112" y="660"/>
                    <a:pt x="1170" y="602"/>
                    <a:pt x="1112" y="549"/>
                  </a:cubicBezTo>
                  <a:cubicBezTo>
                    <a:pt x="1064" y="506"/>
                    <a:pt x="1032" y="502"/>
                    <a:pt x="1021" y="502"/>
                  </a:cubicBezTo>
                  <a:cubicBezTo>
                    <a:pt x="1019" y="502"/>
                    <a:pt x="1018" y="502"/>
                    <a:pt x="1018" y="502"/>
                  </a:cubicBezTo>
                  <a:cubicBezTo>
                    <a:pt x="1018" y="502"/>
                    <a:pt x="1024" y="497"/>
                    <a:pt x="1094" y="497"/>
                  </a:cubicBezTo>
                  <a:cubicBezTo>
                    <a:pt x="1098" y="497"/>
                    <a:pt x="1101" y="497"/>
                    <a:pt x="1105" y="497"/>
                  </a:cubicBezTo>
                  <a:cubicBezTo>
                    <a:pt x="1166" y="497"/>
                    <a:pt x="1182" y="450"/>
                    <a:pt x="1182" y="450"/>
                  </a:cubicBezTo>
                  <a:cubicBezTo>
                    <a:pt x="1182" y="450"/>
                    <a:pt x="1117" y="403"/>
                    <a:pt x="1094" y="385"/>
                  </a:cubicBezTo>
                  <a:cubicBezTo>
                    <a:pt x="1086" y="382"/>
                    <a:pt x="1077" y="381"/>
                    <a:pt x="1069" y="381"/>
                  </a:cubicBezTo>
                  <a:cubicBezTo>
                    <a:pt x="1056" y="381"/>
                    <a:pt x="1044" y="384"/>
                    <a:pt x="1037" y="384"/>
                  </a:cubicBezTo>
                  <a:cubicBezTo>
                    <a:pt x="1032" y="384"/>
                    <a:pt x="1030" y="383"/>
                    <a:pt x="1030" y="380"/>
                  </a:cubicBezTo>
                  <a:cubicBezTo>
                    <a:pt x="1030" y="368"/>
                    <a:pt x="1047" y="345"/>
                    <a:pt x="1076" y="345"/>
                  </a:cubicBezTo>
                  <a:cubicBezTo>
                    <a:pt x="1106" y="339"/>
                    <a:pt x="1141" y="333"/>
                    <a:pt x="1141" y="333"/>
                  </a:cubicBezTo>
                  <a:cubicBezTo>
                    <a:pt x="1100" y="309"/>
                    <a:pt x="1065" y="286"/>
                    <a:pt x="1024" y="263"/>
                  </a:cubicBezTo>
                  <a:cubicBezTo>
                    <a:pt x="1024" y="263"/>
                    <a:pt x="983" y="292"/>
                    <a:pt x="942" y="304"/>
                  </a:cubicBezTo>
                  <a:cubicBezTo>
                    <a:pt x="901" y="321"/>
                    <a:pt x="889" y="333"/>
                    <a:pt x="878" y="356"/>
                  </a:cubicBezTo>
                  <a:cubicBezTo>
                    <a:pt x="872" y="385"/>
                    <a:pt x="930" y="421"/>
                    <a:pt x="930" y="421"/>
                  </a:cubicBezTo>
                  <a:cubicBezTo>
                    <a:pt x="930" y="421"/>
                    <a:pt x="866" y="432"/>
                    <a:pt x="883" y="444"/>
                  </a:cubicBezTo>
                  <a:cubicBezTo>
                    <a:pt x="905" y="449"/>
                    <a:pt x="965" y="474"/>
                    <a:pt x="958" y="474"/>
                  </a:cubicBezTo>
                  <a:cubicBezTo>
                    <a:pt x="957" y="474"/>
                    <a:pt x="956" y="474"/>
                    <a:pt x="954" y="473"/>
                  </a:cubicBezTo>
                  <a:lnTo>
                    <a:pt x="889" y="473"/>
                  </a:lnTo>
                  <a:cubicBezTo>
                    <a:pt x="901" y="479"/>
                    <a:pt x="919" y="485"/>
                    <a:pt x="930" y="491"/>
                  </a:cubicBezTo>
                  <a:cubicBezTo>
                    <a:pt x="930" y="491"/>
                    <a:pt x="854" y="508"/>
                    <a:pt x="872" y="514"/>
                  </a:cubicBezTo>
                  <a:cubicBezTo>
                    <a:pt x="883" y="526"/>
                    <a:pt x="959" y="543"/>
                    <a:pt x="959" y="543"/>
                  </a:cubicBezTo>
                  <a:cubicBezTo>
                    <a:pt x="959" y="543"/>
                    <a:pt x="995" y="543"/>
                    <a:pt x="983" y="579"/>
                  </a:cubicBezTo>
                  <a:cubicBezTo>
                    <a:pt x="971" y="619"/>
                    <a:pt x="983" y="660"/>
                    <a:pt x="983" y="660"/>
                  </a:cubicBezTo>
                  <a:cubicBezTo>
                    <a:pt x="983" y="660"/>
                    <a:pt x="1036" y="701"/>
                    <a:pt x="959" y="701"/>
                  </a:cubicBezTo>
                  <a:cubicBezTo>
                    <a:pt x="883" y="701"/>
                    <a:pt x="889" y="701"/>
                    <a:pt x="872" y="690"/>
                  </a:cubicBezTo>
                  <a:cubicBezTo>
                    <a:pt x="871" y="689"/>
                    <a:pt x="871" y="689"/>
                    <a:pt x="870" y="689"/>
                  </a:cubicBezTo>
                  <a:cubicBezTo>
                    <a:pt x="858" y="689"/>
                    <a:pt x="900" y="760"/>
                    <a:pt x="872" y="760"/>
                  </a:cubicBezTo>
                  <a:cubicBezTo>
                    <a:pt x="851" y="760"/>
                    <a:pt x="808" y="729"/>
                    <a:pt x="794" y="729"/>
                  </a:cubicBezTo>
                  <a:cubicBezTo>
                    <a:pt x="792" y="729"/>
                    <a:pt x="791" y="729"/>
                    <a:pt x="790" y="731"/>
                  </a:cubicBezTo>
                  <a:cubicBezTo>
                    <a:pt x="778" y="742"/>
                    <a:pt x="802" y="777"/>
                    <a:pt x="825" y="789"/>
                  </a:cubicBezTo>
                  <a:cubicBezTo>
                    <a:pt x="843" y="798"/>
                    <a:pt x="868" y="838"/>
                    <a:pt x="902" y="838"/>
                  </a:cubicBezTo>
                  <a:cubicBezTo>
                    <a:pt x="912" y="838"/>
                    <a:pt x="924" y="834"/>
                    <a:pt x="936" y="824"/>
                  </a:cubicBezTo>
                  <a:lnTo>
                    <a:pt x="936" y="824"/>
                  </a:lnTo>
                  <a:cubicBezTo>
                    <a:pt x="936" y="824"/>
                    <a:pt x="912" y="851"/>
                    <a:pt x="880" y="851"/>
                  </a:cubicBezTo>
                  <a:cubicBezTo>
                    <a:pt x="870" y="851"/>
                    <a:pt x="859" y="849"/>
                    <a:pt x="848" y="842"/>
                  </a:cubicBezTo>
                  <a:cubicBezTo>
                    <a:pt x="830" y="833"/>
                    <a:pt x="811" y="827"/>
                    <a:pt x="793" y="827"/>
                  </a:cubicBezTo>
                  <a:cubicBezTo>
                    <a:pt x="764" y="827"/>
                    <a:pt x="738" y="841"/>
                    <a:pt x="720" y="877"/>
                  </a:cubicBezTo>
                  <a:cubicBezTo>
                    <a:pt x="720" y="877"/>
                    <a:pt x="722" y="876"/>
                    <a:pt x="727" y="876"/>
                  </a:cubicBezTo>
                  <a:cubicBezTo>
                    <a:pt x="741" y="876"/>
                    <a:pt x="775" y="880"/>
                    <a:pt x="819" y="906"/>
                  </a:cubicBezTo>
                  <a:cubicBezTo>
                    <a:pt x="883" y="935"/>
                    <a:pt x="878" y="918"/>
                    <a:pt x="919" y="935"/>
                  </a:cubicBezTo>
                  <a:cubicBezTo>
                    <a:pt x="954" y="953"/>
                    <a:pt x="959" y="953"/>
                    <a:pt x="1000" y="970"/>
                  </a:cubicBezTo>
                  <a:cubicBezTo>
                    <a:pt x="1041" y="994"/>
                    <a:pt x="1082" y="1011"/>
                    <a:pt x="1112" y="1017"/>
                  </a:cubicBezTo>
                  <a:cubicBezTo>
                    <a:pt x="1123" y="1023"/>
                    <a:pt x="1153" y="1035"/>
                    <a:pt x="1176" y="1035"/>
                  </a:cubicBezTo>
                  <a:cubicBezTo>
                    <a:pt x="1164" y="1035"/>
                    <a:pt x="1164" y="1041"/>
                    <a:pt x="1158" y="1046"/>
                  </a:cubicBezTo>
                  <a:cubicBezTo>
                    <a:pt x="1153" y="1067"/>
                    <a:pt x="1140" y="1096"/>
                    <a:pt x="1121" y="1096"/>
                  </a:cubicBezTo>
                  <a:cubicBezTo>
                    <a:pt x="1118" y="1096"/>
                    <a:pt x="1115" y="1095"/>
                    <a:pt x="1112" y="1093"/>
                  </a:cubicBezTo>
                  <a:cubicBezTo>
                    <a:pt x="1108" y="1091"/>
                    <a:pt x="1104" y="1091"/>
                    <a:pt x="1100" y="1091"/>
                  </a:cubicBezTo>
                  <a:cubicBezTo>
                    <a:pt x="1081" y="1091"/>
                    <a:pt x="1065" y="1111"/>
                    <a:pt x="1065" y="1111"/>
                  </a:cubicBezTo>
                  <a:cubicBezTo>
                    <a:pt x="1065" y="1111"/>
                    <a:pt x="1000" y="1105"/>
                    <a:pt x="977" y="1058"/>
                  </a:cubicBezTo>
                  <a:cubicBezTo>
                    <a:pt x="966" y="1036"/>
                    <a:pt x="959" y="1025"/>
                    <a:pt x="953" y="1025"/>
                  </a:cubicBezTo>
                  <a:cubicBezTo>
                    <a:pt x="948" y="1025"/>
                    <a:pt x="945" y="1037"/>
                    <a:pt x="942" y="1058"/>
                  </a:cubicBezTo>
                  <a:cubicBezTo>
                    <a:pt x="942" y="1088"/>
                    <a:pt x="948" y="1106"/>
                    <a:pt x="938" y="1106"/>
                  </a:cubicBezTo>
                  <a:cubicBezTo>
                    <a:pt x="934" y="1106"/>
                    <a:pt x="928" y="1104"/>
                    <a:pt x="919" y="1099"/>
                  </a:cubicBezTo>
                  <a:cubicBezTo>
                    <a:pt x="883" y="1082"/>
                    <a:pt x="848" y="1070"/>
                    <a:pt x="848" y="1070"/>
                  </a:cubicBezTo>
                  <a:cubicBezTo>
                    <a:pt x="848" y="1070"/>
                    <a:pt x="778" y="1023"/>
                    <a:pt x="755" y="1011"/>
                  </a:cubicBezTo>
                  <a:cubicBezTo>
                    <a:pt x="753" y="1011"/>
                    <a:pt x="752" y="1011"/>
                    <a:pt x="750" y="1011"/>
                  </a:cubicBezTo>
                  <a:cubicBezTo>
                    <a:pt x="724" y="1011"/>
                    <a:pt x="708" y="1059"/>
                    <a:pt x="702" y="1076"/>
                  </a:cubicBezTo>
                  <a:cubicBezTo>
                    <a:pt x="696" y="1093"/>
                    <a:pt x="749" y="1064"/>
                    <a:pt x="784" y="1134"/>
                  </a:cubicBezTo>
                  <a:cubicBezTo>
                    <a:pt x="825" y="1210"/>
                    <a:pt x="854" y="1263"/>
                    <a:pt x="854" y="1280"/>
                  </a:cubicBezTo>
                  <a:cubicBezTo>
                    <a:pt x="854" y="1298"/>
                    <a:pt x="854" y="1333"/>
                    <a:pt x="837" y="1368"/>
                  </a:cubicBezTo>
                  <a:cubicBezTo>
                    <a:pt x="826" y="1401"/>
                    <a:pt x="809" y="1498"/>
                    <a:pt x="783" y="1498"/>
                  </a:cubicBezTo>
                  <a:cubicBezTo>
                    <a:pt x="781" y="1498"/>
                    <a:pt x="780" y="1497"/>
                    <a:pt x="778" y="1497"/>
                  </a:cubicBezTo>
                  <a:cubicBezTo>
                    <a:pt x="772" y="1491"/>
                    <a:pt x="755" y="1485"/>
                    <a:pt x="743" y="1485"/>
                  </a:cubicBezTo>
                  <a:cubicBezTo>
                    <a:pt x="720" y="1479"/>
                    <a:pt x="690" y="1479"/>
                    <a:pt x="690" y="1479"/>
                  </a:cubicBezTo>
                  <a:cubicBezTo>
                    <a:pt x="579" y="1409"/>
                    <a:pt x="462" y="1339"/>
                    <a:pt x="345" y="1263"/>
                  </a:cubicBezTo>
                  <a:cubicBezTo>
                    <a:pt x="345" y="1263"/>
                    <a:pt x="305" y="1252"/>
                    <a:pt x="268" y="1252"/>
                  </a:cubicBezTo>
                  <a:cubicBezTo>
                    <a:pt x="228" y="1252"/>
                    <a:pt x="190" y="1264"/>
                    <a:pt x="205" y="1316"/>
                  </a:cubicBezTo>
                  <a:cubicBezTo>
                    <a:pt x="205" y="1316"/>
                    <a:pt x="205" y="1321"/>
                    <a:pt x="199" y="1339"/>
                  </a:cubicBezTo>
                  <a:cubicBezTo>
                    <a:pt x="193" y="1362"/>
                    <a:pt x="187" y="1397"/>
                    <a:pt x="170" y="1438"/>
                  </a:cubicBezTo>
                  <a:cubicBezTo>
                    <a:pt x="146" y="1509"/>
                    <a:pt x="88" y="1509"/>
                    <a:pt x="65" y="1526"/>
                  </a:cubicBezTo>
                  <a:cubicBezTo>
                    <a:pt x="41" y="1538"/>
                    <a:pt x="0" y="1573"/>
                    <a:pt x="29" y="1585"/>
                  </a:cubicBezTo>
                  <a:cubicBezTo>
                    <a:pt x="53" y="1596"/>
                    <a:pt x="18" y="1713"/>
                    <a:pt x="18" y="1713"/>
                  </a:cubicBezTo>
                  <a:cubicBezTo>
                    <a:pt x="18" y="1713"/>
                    <a:pt x="6" y="1725"/>
                    <a:pt x="65" y="1754"/>
                  </a:cubicBezTo>
                  <a:cubicBezTo>
                    <a:pt x="123" y="1778"/>
                    <a:pt x="111" y="1783"/>
                    <a:pt x="123" y="1783"/>
                  </a:cubicBezTo>
                  <a:lnTo>
                    <a:pt x="129" y="1783"/>
                  </a:lnTo>
                  <a:cubicBezTo>
                    <a:pt x="132" y="1783"/>
                    <a:pt x="136" y="1782"/>
                    <a:pt x="140" y="1782"/>
                  </a:cubicBezTo>
                  <a:cubicBezTo>
                    <a:pt x="170" y="1782"/>
                    <a:pt x="211" y="1802"/>
                    <a:pt x="211" y="1848"/>
                  </a:cubicBezTo>
                  <a:cubicBezTo>
                    <a:pt x="205" y="1906"/>
                    <a:pt x="211" y="1918"/>
                    <a:pt x="240" y="1930"/>
                  </a:cubicBezTo>
                  <a:cubicBezTo>
                    <a:pt x="242" y="1930"/>
                    <a:pt x="244" y="1930"/>
                    <a:pt x="245" y="1930"/>
                  </a:cubicBezTo>
                  <a:cubicBezTo>
                    <a:pt x="269" y="1930"/>
                    <a:pt x="272" y="1900"/>
                    <a:pt x="298" y="1900"/>
                  </a:cubicBezTo>
                  <a:cubicBezTo>
                    <a:pt x="305" y="1900"/>
                    <a:pt x="312" y="1902"/>
                    <a:pt x="322" y="1906"/>
                  </a:cubicBezTo>
                  <a:cubicBezTo>
                    <a:pt x="375" y="1930"/>
                    <a:pt x="386" y="1924"/>
                    <a:pt x="445" y="1947"/>
                  </a:cubicBezTo>
                  <a:cubicBezTo>
                    <a:pt x="503" y="1977"/>
                    <a:pt x="532" y="1994"/>
                    <a:pt x="532" y="1994"/>
                  </a:cubicBezTo>
                  <a:cubicBezTo>
                    <a:pt x="532" y="1994"/>
                    <a:pt x="572" y="1966"/>
                    <a:pt x="599" y="1966"/>
                  </a:cubicBezTo>
                  <a:cubicBezTo>
                    <a:pt x="605" y="1966"/>
                    <a:pt x="610" y="1968"/>
                    <a:pt x="614" y="1971"/>
                  </a:cubicBezTo>
                  <a:cubicBezTo>
                    <a:pt x="617" y="1972"/>
                    <a:pt x="619" y="1973"/>
                    <a:pt x="622" y="1973"/>
                  </a:cubicBezTo>
                  <a:cubicBezTo>
                    <a:pt x="643" y="1973"/>
                    <a:pt x="672" y="1917"/>
                    <a:pt x="701" y="1917"/>
                  </a:cubicBezTo>
                  <a:cubicBezTo>
                    <a:pt x="703" y="1917"/>
                    <a:pt x="706" y="1917"/>
                    <a:pt x="708" y="1918"/>
                  </a:cubicBezTo>
                  <a:cubicBezTo>
                    <a:pt x="711" y="1919"/>
                    <a:pt x="713" y="1920"/>
                    <a:pt x="715" y="1920"/>
                  </a:cubicBezTo>
                  <a:cubicBezTo>
                    <a:pt x="739" y="1920"/>
                    <a:pt x="719" y="1824"/>
                    <a:pt x="784" y="1813"/>
                  </a:cubicBezTo>
                  <a:cubicBezTo>
                    <a:pt x="837" y="1798"/>
                    <a:pt x="863" y="1768"/>
                    <a:pt x="893" y="1768"/>
                  </a:cubicBezTo>
                  <a:cubicBezTo>
                    <a:pt x="899" y="1768"/>
                    <a:pt x="906" y="1769"/>
                    <a:pt x="913" y="1772"/>
                  </a:cubicBezTo>
                  <a:cubicBezTo>
                    <a:pt x="954" y="1789"/>
                    <a:pt x="1000" y="1795"/>
                    <a:pt x="1000" y="1795"/>
                  </a:cubicBezTo>
                  <a:cubicBezTo>
                    <a:pt x="1018" y="1766"/>
                    <a:pt x="1041" y="1737"/>
                    <a:pt x="1059" y="1713"/>
                  </a:cubicBezTo>
                  <a:cubicBezTo>
                    <a:pt x="1059" y="1713"/>
                    <a:pt x="1063" y="1665"/>
                    <a:pt x="1101" y="1665"/>
                  </a:cubicBezTo>
                  <a:cubicBezTo>
                    <a:pt x="1109" y="1665"/>
                    <a:pt x="1118" y="1667"/>
                    <a:pt x="1129" y="1672"/>
                  </a:cubicBezTo>
                  <a:cubicBezTo>
                    <a:pt x="1193" y="1702"/>
                    <a:pt x="1240" y="1778"/>
                    <a:pt x="1287" y="1789"/>
                  </a:cubicBezTo>
                  <a:cubicBezTo>
                    <a:pt x="1295" y="1792"/>
                    <a:pt x="1302" y="1793"/>
                    <a:pt x="1309" y="1793"/>
                  </a:cubicBezTo>
                  <a:cubicBezTo>
                    <a:pt x="1337" y="1793"/>
                    <a:pt x="1357" y="1775"/>
                    <a:pt x="1381" y="1766"/>
                  </a:cubicBezTo>
                  <a:cubicBezTo>
                    <a:pt x="1387" y="1760"/>
                    <a:pt x="1387" y="1760"/>
                    <a:pt x="1392" y="1754"/>
                  </a:cubicBezTo>
                  <a:cubicBezTo>
                    <a:pt x="1399" y="1744"/>
                    <a:pt x="1402" y="1733"/>
                    <a:pt x="1415" y="1733"/>
                  </a:cubicBezTo>
                  <a:cubicBezTo>
                    <a:pt x="1424" y="1733"/>
                    <a:pt x="1440" y="1740"/>
                    <a:pt x="1468" y="1760"/>
                  </a:cubicBezTo>
                  <a:cubicBezTo>
                    <a:pt x="1544" y="1813"/>
                    <a:pt x="1574" y="1830"/>
                    <a:pt x="1550" y="1883"/>
                  </a:cubicBezTo>
                  <a:cubicBezTo>
                    <a:pt x="1533" y="1936"/>
                    <a:pt x="1539" y="1918"/>
                    <a:pt x="1574" y="1982"/>
                  </a:cubicBezTo>
                  <a:cubicBezTo>
                    <a:pt x="1615" y="2047"/>
                    <a:pt x="1638" y="2099"/>
                    <a:pt x="1673" y="2134"/>
                  </a:cubicBezTo>
                  <a:cubicBezTo>
                    <a:pt x="1714" y="2164"/>
                    <a:pt x="1761" y="2164"/>
                    <a:pt x="1778" y="2263"/>
                  </a:cubicBezTo>
                  <a:cubicBezTo>
                    <a:pt x="1801" y="2357"/>
                    <a:pt x="1843" y="2404"/>
                    <a:pt x="1809" y="2404"/>
                  </a:cubicBezTo>
                  <a:cubicBezTo>
                    <a:pt x="1807" y="2404"/>
                    <a:pt x="1804" y="2404"/>
                    <a:pt x="1802" y="2404"/>
                  </a:cubicBezTo>
                  <a:cubicBezTo>
                    <a:pt x="1798" y="2402"/>
                    <a:pt x="1794" y="2402"/>
                    <a:pt x="1792" y="2402"/>
                  </a:cubicBezTo>
                  <a:cubicBezTo>
                    <a:pt x="1775" y="2402"/>
                    <a:pt x="1783" y="2422"/>
                    <a:pt x="1765" y="2422"/>
                  </a:cubicBezTo>
                  <a:cubicBezTo>
                    <a:pt x="1757" y="2422"/>
                    <a:pt x="1745" y="2418"/>
                    <a:pt x="1726" y="2409"/>
                  </a:cubicBezTo>
                  <a:cubicBezTo>
                    <a:pt x="1656" y="2380"/>
                    <a:pt x="1650" y="2386"/>
                    <a:pt x="1603" y="2363"/>
                  </a:cubicBezTo>
                  <a:cubicBezTo>
                    <a:pt x="1587" y="2357"/>
                    <a:pt x="1574" y="2354"/>
                    <a:pt x="1564" y="2354"/>
                  </a:cubicBezTo>
                  <a:cubicBezTo>
                    <a:pt x="1544" y="2354"/>
                    <a:pt x="1535" y="2365"/>
                    <a:pt x="1539" y="2380"/>
                  </a:cubicBezTo>
                  <a:cubicBezTo>
                    <a:pt x="1544" y="2404"/>
                    <a:pt x="1679" y="2532"/>
                    <a:pt x="1679" y="2532"/>
                  </a:cubicBezTo>
                  <a:cubicBezTo>
                    <a:pt x="1697" y="2509"/>
                    <a:pt x="1714" y="2485"/>
                    <a:pt x="1737" y="2468"/>
                  </a:cubicBezTo>
                  <a:cubicBezTo>
                    <a:pt x="1737" y="2468"/>
                    <a:pt x="1756" y="2474"/>
                    <a:pt x="1778" y="2474"/>
                  </a:cubicBezTo>
                  <a:cubicBezTo>
                    <a:pt x="1792" y="2474"/>
                    <a:pt x="1808" y="2471"/>
                    <a:pt x="1819" y="2462"/>
                  </a:cubicBezTo>
                  <a:cubicBezTo>
                    <a:pt x="1838" y="2444"/>
                    <a:pt x="1856" y="2429"/>
                    <a:pt x="1877" y="2429"/>
                  </a:cubicBezTo>
                  <a:cubicBezTo>
                    <a:pt x="1883" y="2429"/>
                    <a:pt x="1889" y="2430"/>
                    <a:pt x="1895" y="2433"/>
                  </a:cubicBezTo>
                  <a:cubicBezTo>
                    <a:pt x="1897" y="2434"/>
                    <a:pt x="1898" y="2434"/>
                    <a:pt x="1899" y="2434"/>
                  </a:cubicBezTo>
                  <a:cubicBezTo>
                    <a:pt x="1915" y="2434"/>
                    <a:pt x="1888" y="2355"/>
                    <a:pt x="1872" y="2333"/>
                  </a:cubicBezTo>
                  <a:cubicBezTo>
                    <a:pt x="1866" y="2324"/>
                    <a:pt x="1879" y="2310"/>
                    <a:pt x="1898" y="2310"/>
                  </a:cubicBezTo>
                  <a:cubicBezTo>
                    <a:pt x="1914" y="2310"/>
                    <a:pt x="1934" y="2321"/>
                    <a:pt x="1948" y="2357"/>
                  </a:cubicBezTo>
                  <a:cubicBezTo>
                    <a:pt x="1958" y="2391"/>
                    <a:pt x="1976" y="2408"/>
                    <a:pt x="1989" y="2408"/>
                  </a:cubicBezTo>
                  <a:cubicBezTo>
                    <a:pt x="2006" y="2408"/>
                    <a:pt x="2012" y="2377"/>
                    <a:pt x="1971" y="2316"/>
                  </a:cubicBezTo>
                  <a:cubicBezTo>
                    <a:pt x="1907" y="2216"/>
                    <a:pt x="1872" y="2210"/>
                    <a:pt x="1860" y="2193"/>
                  </a:cubicBezTo>
                  <a:cubicBezTo>
                    <a:pt x="1849" y="2175"/>
                    <a:pt x="1854" y="2146"/>
                    <a:pt x="1854" y="2146"/>
                  </a:cubicBezTo>
                  <a:cubicBezTo>
                    <a:pt x="1837" y="2129"/>
                    <a:pt x="1814" y="2111"/>
                    <a:pt x="1796" y="2088"/>
                  </a:cubicBezTo>
                  <a:cubicBezTo>
                    <a:pt x="1796" y="2070"/>
                    <a:pt x="1790" y="2053"/>
                    <a:pt x="1790" y="2029"/>
                  </a:cubicBezTo>
                  <a:cubicBezTo>
                    <a:pt x="1790" y="2029"/>
                    <a:pt x="1790" y="2006"/>
                    <a:pt x="1755" y="1953"/>
                  </a:cubicBezTo>
                  <a:cubicBezTo>
                    <a:pt x="1720" y="1900"/>
                    <a:pt x="1702" y="1865"/>
                    <a:pt x="1702" y="1865"/>
                  </a:cubicBezTo>
                  <a:cubicBezTo>
                    <a:pt x="1702" y="1865"/>
                    <a:pt x="1707" y="1787"/>
                    <a:pt x="1739" y="1787"/>
                  </a:cubicBezTo>
                  <a:cubicBezTo>
                    <a:pt x="1742" y="1787"/>
                    <a:pt x="1746" y="1788"/>
                    <a:pt x="1749" y="1789"/>
                  </a:cubicBezTo>
                  <a:cubicBezTo>
                    <a:pt x="1761" y="1796"/>
                    <a:pt x="1768" y="1798"/>
                    <a:pt x="1774" y="1798"/>
                  </a:cubicBezTo>
                  <a:cubicBezTo>
                    <a:pt x="1779" y="1798"/>
                    <a:pt x="1783" y="1797"/>
                    <a:pt x="1786" y="1797"/>
                  </a:cubicBezTo>
                  <a:cubicBezTo>
                    <a:pt x="1790" y="1797"/>
                    <a:pt x="1792" y="1798"/>
                    <a:pt x="1796" y="1801"/>
                  </a:cubicBezTo>
                  <a:cubicBezTo>
                    <a:pt x="1802" y="1807"/>
                    <a:pt x="1808" y="1813"/>
                    <a:pt x="1814" y="1830"/>
                  </a:cubicBezTo>
                  <a:cubicBezTo>
                    <a:pt x="1837" y="1895"/>
                    <a:pt x="1854" y="1924"/>
                    <a:pt x="1866" y="1941"/>
                  </a:cubicBezTo>
                  <a:cubicBezTo>
                    <a:pt x="1878" y="1953"/>
                    <a:pt x="1878" y="2012"/>
                    <a:pt x="1913" y="2041"/>
                  </a:cubicBezTo>
                  <a:cubicBezTo>
                    <a:pt x="1942" y="2070"/>
                    <a:pt x="1942" y="2099"/>
                    <a:pt x="1960" y="2111"/>
                  </a:cubicBezTo>
                  <a:cubicBezTo>
                    <a:pt x="1977" y="2123"/>
                    <a:pt x="2018" y="2140"/>
                    <a:pt x="2018" y="2140"/>
                  </a:cubicBezTo>
                  <a:cubicBezTo>
                    <a:pt x="2018" y="2140"/>
                    <a:pt x="2018" y="2146"/>
                    <a:pt x="2018" y="2146"/>
                  </a:cubicBezTo>
                  <a:cubicBezTo>
                    <a:pt x="2042" y="2181"/>
                    <a:pt x="2059" y="2216"/>
                    <a:pt x="2083" y="2251"/>
                  </a:cubicBezTo>
                  <a:cubicBezTo>
                    <a:pt x="2083" y="2251"/>
                    <a:pt x="2047" y="2339"/>
                    <a:pt x="2053" y="2357"/>
                  </a:cubicBezTo>
                  <a:cubicBezTo>
                    <a:pt x="2059" y="2374"/>
                    <a:pt x="2053" y="2456"/>
                    <a:pt x="2083" y="2468"/>
                  </a:cubicBezTo>
                  <a:cubicBezTo>
                    <a:pt x="2088" y="2468"/>
                    <a:pt x="2088" y="2468"/>
                    <a:pt x="2094" y="2474"/>
                  </a:cubicBezTo>
                  <a:cubicBezTo>
                    <a:pt x="2106" y="2480"/>
                    <a:pt x="2106" y="2491"/>
                    <a:pt x="2106" y="2521"/>
                  </a:cubicBezTo>
                  <a:cubicBezTo>
                    <a:pt x="2106" y="2550"/>
                    <a:pt x="2094" y="2597"/>
                    <a:pt x="2094" y="2597"/>
                  </a:cubicBezTo>
                  <a:cubicBezTo>
                    <a:pt x="2100" y="2620"/>
                    <a:pt x="2106" y="2638"/>
                    <a:pt x="2112" y="2661"/>
                  </a:cubicBezTo>
                  <a:cubicBezTo>
                    <a:pt x="2112" y="2661"/>
                    <a:pt x="2135" y="2696"/>
                    <a:pt x="2147" y="2708"/>
                  </a:cubicBezTo>
                  <a:cubicBezTo>
                    <a:pt x="2164" y="2719"/>
                    <a:pt x="2217" y="2749"/>
                    <a:pt x="2217" y="2749"/>
                  </a:cubicBezTo>
                  <a:cubicBezTo>
                    <a:pt x="2223" y="2737"/>
                    <a:pt x="2223" y="2719"/>
                    <a:pt x="2229" y="2708"/>
                  </a:cubicBezTo>
                  <a:lnTo>
                    <a:pt x="2252" y="2708"/>
                  </a:lnTo>
                  <a:cubicBezTo>
                    <a:pt x="2246" y="2690"/>
                    <a:pt x="2241" y="2673"/>
                    <a:pt x="2229" y="2649"/>
                  </a:cubicBezTo>
                  <a:lnTo>
                    <a:pt x="2229" y="2649"/>
                  </a:lnTo>
                  <a:cubicBezTo>
                    <a:pt x="2246" y="2667"/>
                    <a:pt x="2264" y="2684"/>
                    <a:pt x="2281" y="2702"/>
                  </a:cubicBezTo>
                  <a:cubicBezTo>
                    <a:pt x="2293" y="2696"/>
                    <a:pt x="2305" y="2696"/>
                    <a:pt x="2317" y="2690"/>
                  </a:cubicBezTo>
                  <a:cubicBezTo>
                    <a:pt x="2299" y="2655"/>
                    <a:pt x="2287" y="2620"/>
                    <a:pt x="2270" y="2585"/>
                  </a:cubicBezTo>
                  <a:cubicBezTo>
                    <a:pt x="2270" y="2561"/>
                    <a:pt x="2264" y="2532"/>
                    <a:pt x="2258" y="2509"/>
                  </a:cubicBezTo>
                  <a:cubicBezTo>
                    <a:pt x="2258" y="2509"/>
                    <a:pt x="2261" y="2477"/>
                    <a:pt x="2268" y="2477"/>
                  </a:cubicBezTo>
                  <a:cubicBezTo>
                    <a:pt x="2270" y="2477"/>
                    <a:pt x="2273" y="2481"/>
                    <a:pt x="2276" y="2491"/>
                  </a:cubicBezTo>
                  <a:cubicBezTo>
                    <a:pt x="2281" y="2512"/>
                    <a:pt x="2287" y="2519"/>
                    <a:pt x="2295" y="2519"/>
                  </a:cubicBezTo>
                  <a:cubicBezTo>
                    <a:pt x="2303" y="2519"/>
                    <a:pt x="2314" y="2512"/>
                    <a:pt x="2328" y="2503"/>
                  </a:cubicBezTo>
                  <a:cubicBezTo>
                    <a:pt x="2349" y="2495"/>
                    <a:pt x="2332" y="2486"/>
                    <a:pt x="2336" y="2486"/>
                  </a:cubicBezTo>
                  <a:cubicBezTo>
                    <a:pt x="2338" y="2486"/>
                    <a:pt x="2344" y="2488"/>
                    <a:pt x="2358" y="2491"/>
                  </a:cubicBezTo>
                  <a:cubicBezTo>
                    <a:pt x="2404" y="2497"/>
                    <a:pt x="2422" y="2485"/>
                    <a:pt x="2434" y="2509"/>
                  </a:cubicBezTo>
                  <a:cubicBezTo>
                    <a:pt x="2434" y="2509"/>
                    <a:pt x="2434" y="2509"/>
                    <a:pt x="2439" y="2515"/>
                  </a:cubicBezTo>
                  <a:cubicBezTo>
                    <a:pt x="2445" y="2538"/>
                    <a:pt x="2480" y="2567"/>
                    <a:pt x="2492" y="2579"/>
                  </a:cubicBezTo>
                  <a:cubicBezTo>
                    <a:pt x="2492" y="2579"/>
                    <a:pt x="2486" y="2585"/>
                    <a:pt x="2474" y="2620"/>
                  </a:cubicBezTo>
                  <a:cubicBezTo>
                    <a:pt x="2457" y="2678"/>
                    <a:pt x="2457" y="2708"/>
                    <a:pt x="2457" y="2731"/>
                  </a:cubicBezTo>
                  <a:cubicBezTo>
                    <a:pt x="2457" y="2760"/>
                    <a:pt x="2463" y="2807"/>
                    <a:pt x="2486" y="2813"/>
                  </a:cubicBezTo>
                  <a:cubicBezTo>
                    <a:pt x="2504" y="2825"/>
                    <a:pt x="2521" y="2836"/>
                    <a:pt x="2521" y="2860"/>
                  </a:cubicBezTo>
                  <a:cubicBezTo>
                    <a:pt x="2527" y="2889"/>
                    <a:pt x="2527" y="2936"/>
                    <a:pt x="2527" y="2936"/>
                  </a:cubicBezTo>
                  <a:cubicBezTo>
                    <a:pt x="2556" y="2948"/>
                    <a:pt x="2580" y="2965"/>
                    <a:pt x="2609" y="2977"/>
                  </a:cubicBezTo>
                  <a:cubicBezTo>
                    <a:pt x="2609" y="2977"/>
                    <a:pt x="2624" y="3001"/>
                    <a:pt x="2639" y="3001"/>
                  </a:cubicBezTo>
                  <a:cubicBezTo>
                    <a:pt x="2641" y="3001"/>
                    <a:pt x="2643" y="3001"/>
                    <a:pt x="2644" y="3000"/>
                  </a:cubicBezTo>
                  <a:cubicBezTo>
                    <a:pt x="2662" y="2994"/>
                    <a:pt x="2685" y="2983"/>
                    <a:pt x="2685" y="2983"/>
                  </a:cubicBezTo>
                  <a:cubicBezTo>
                    <a:pt x="2685" y="2983"/>
                    <a:pt x="2690" y="2982"/>
                    <a:pt x="2696" y="2982"/>
                  </a:cubicBezTo>
                  <a:cubicBezTo>
                    <a:pt x="2712" y="2982"/>
                    <a:pt x="2739" y="2987"/>
                    <a:pt x="2755" y="3024"/>
                  </a:cubicBezTo>
                  <a:cubicBezTo>
                    <a:pt x="2785" y="3070"/>
                    <a:pt x="2779" y="3076"/>
                    <a:pt x="2831" y="3094"/>
                  </a:cubicBezTo>
                  <a:cubicBezTo>
                    <a:pt x="2838" y="3096"/>
                    <a:pt x="2844" y="3097"/>
                    <a:pt x="2850" y="3097"/>
                  </a:cubicBezTo>
                  <a:cubicBezTo>
                    <a:pt x="2876" y="3097"/>
                    <a:pt x="2881" y="3071"/>
                    <a:pt x="2895" y="3071"/>
                  </a:cubicBezTo>
                  <a:cubicBezTo>
                    <a:pt x="2898" y="3071"/>
                    <a:pt x="2902" y="3072"/>
                    <a:pt x="2907" y="3076"/>
                  </a:cubicBezTo>
                  <a:cubicBezTo>
                    <a:pt x="2931" y="3094"/>
                    <a:pt x="2972" y="3111"/>
                    <a:pt x="2995" y="3123"/>
                  </a:cubicBezTo>
                  <a:cubicBezTo>
                    <a:pt x="3007" y="3129"/>
                    <a:pt x="3013" y="3135"/>
                    <a:pt x="3013" y="3141"/>
                  </a:cubicBezTo>
                  <a:cubicBezTo>
                    <a:pt x="3018" y="3146"/>
                    <a:pt x="3013" y="3152"/>
                    <a:pt x="3013" y="3164"/>
                  </a:cubicBezTo>
                  <a:cubicBezTo>
                    <a:pt x="3001" y="3187"/>
                    <a:pt x="2972" y="3287"/>
                    <a:pt x="2960" y="3304"/>
                  </a:cubicBezTo>
                  <a:cubicBezTo>
                    <a:pt x="2954" y="3322"/>
                    <a:pt x="2942" y="3339"/>
                    <a:pt x="2925" y="3351"/>
                  </a:cubicBezTo>
                  <a:lnTo>
                    <a:pt x="2919" y="3351"/>
                  </a:lnTo>
                  <a:cubicBezTo>
                    <a:pt x="2890" y="3357"/>
                    <a:pt x="2861" y="3357"/>
                    <a:pt x="2849" y="3392"/>
                  </a:cubicBezTo>
                  <a:cubicBezTo>
                    <a:pt x="2837" y="3421"/>
                    <a:pt x="2837" y="3445"/>
                    <a:pt x="2825" y="3474"/>
                  </a:cubicBezTo>
                  <a:cubicBezTo>
                    <a:pt x="2820" y="3492"/>
                    <a:pt x="2796" y="3568"/>
                    <a:pt x="2785" y="3638"/>
                  </a:cubicBezTo>
                  <a:cubicBezTo>
                    <a:pt x="2779" y="3673"/>
                    <a:pt x="2773" y="3714"/>
                    <a:pt x="2779" y="3737"/>
                  </a:cubicBezTo>
                  <a:cubicBezTo>
                    <a:pt x="2796" y="3819"/>
                    <a:pt x="2790" y="3772"/>
                    <a:pt x="2825" y="3883"/>
                  </a:cubicBezTo>
                  <a:cubicBezTo>
                    <a:pt x="2861" y="3989"/>
                    <a:pt x="2820" y="4012"/>
                    <a:pt x="2849" y="4071"/>
                  </a:cubicBezTo>
                  <a:cubicBezTo>
                    <a:pt x="2872" y="4129"/>
                    <a:pt x="2913" y="4117"/>
                    <a:pt x="2902" y="4223"/>
                  </a:cubicBezTo>
                  <a:cubicBezTo>
                    <a:pt x="2902" y="4223"/>
                    <a:pt x="2843" y="4340"/>
                    <a:pt x="2878" y="4404"/>
                  </a:cubicBezTo>
                  <a:cubicBezTo>
                    <a:pt x="2919" y="4463"/>
                    <a:pt x="2942" y="4457"/>
                    <a:pt x="2948" y="4544"/>
                  </a:cubicBezTo>
                  <a:cubicBezTo>
                    <a:pt x="2948" y="4632"/>
                    <a:pt x="2989" y="4656"/>
                    <a:pt x="3007" y="4702"/>
                  </a:cubicBezTo>
                  <a:cubicBezTo>
                    <a:pt x="3013" y="4720"/>
                    <a:pt x="3013" y="4732"/>
                    <a:pt x="3013" y="4737"/>
                  </a:cubicBezTo>
                  <a:cubicBezTo>
                    <a:pt x="3013" y="4755"/>
                    <a:pt x="3007" y="4761"/>
                    <a:pt x="3001" y="4784"/>
                  </a:cubicBezTo>
                  <a:cubicBezTo>
                    <a:pt x="2983" y="4819"/>
                    <a:pt x="2966" y="4843"/>
                    <a:pt x="2954" y="4895"/>
                  </a:cubicBezTo>
                  <a:cubicBezTo>
                    <a:pt x="2942" y="4954"/>
                    <a:pt x="2937" y="4971"/>
                    <a:pt x="2942" y="5001"/>
                  </a:cubicBezTo>
                  <a:cubicBezTo>
                    <a:pt x="2954" y="5036"/>
                    <a:pt x="2942" y="5053"/>
                    <a:pt x="3013" y="5059"/>
                  </a:cubicBezTo>
                  <a:cubicBezTo>
                    <a:pt x="3064" y="5059"/>
                    <a:pt x="3056" y="5037"/>
                    <a:pt x="3076" y="5037"/>
                  </a:cubicBezTo>
                  <a:cubicBezTo>
                    <a:pt x="3083" y="5037"/>
                    <a:pt x="3094" y="5040"/>
                    <a:pt x="3112" y="5047"/>
                  </a:cubicBezTo>
                  <a:cubicBezTo>
                    <a:pt x="3182" y="5077"/>
                    <a:pt x="3276" y="5077"/>
                    <a:pt x="3276" y="5077"/>
                  </a:cubicBezTo>
                  <a:cubicBezTo>
                    <a:pt x="3276" y="5077"/>
                    <a:pt x="3295" y="5041"/>
                    <a:pt x="3328" y="5041"/>
                  </a:cubicBezTo>
                  <a:cubicBezTo>
                    <a:pt x="3335" y="5041"/>
                    <a:pt x="3343" y="5043"/>
                    <a:pt x="3352" y="5047"/>
                  </a:cubicBezTo>
                  <a:cubicBezTo>
                    <a:pt x="3366" y="5052"/>
                    <a:pt x="3377" y="5054"/>
                    <a:pt x="3387" y="5054"/>
                  </a:cubicBezTo>
                  <a:cubicBezTo>
                    <a:pt x="3416" y="5054"/>
                    <a:pt x="3434" y="5040"/>
                    <a:pt x="3469" y="5036"/>
                  </a:cubicBezTo>
                  <a:cubicBezTo>
                    <a:pt x="3484" y="5036"/>
                    <a:pt x="3498" y="5036"/>
                    <a:pt x="3510" y="5036"/>
                  </a:cubicBezTo>
                  <a:cubicBezTo>
                    <a:pt x="3533" y="5036"/>
                    <a:pt x="3549" y="5034"/>
                    <a:pt x="3557" y="5018"/>
                  </a:cubicBezTo>
                  <a:cubicBezTo>
                    <a:pt x="3572" y="4997"/>
                    <a:pt x="3597" y="4976"/>
                    <a:pt x="3611" y="4976"/>
                  </a:cubicBezTo>
                  <a:cubicBezTo>
                    <a:pt x="3612" y="4976"/>
                    <a:pt x="3614" y="4977"/>
                    <a:pt x="3615" y="4977"/>
                  </a:cubicBezTo>
                  <a:lnTo>
                    <a:pt x="3621" y="4977"/>
                  </a:lnTo>
                  <a:cubicBezTo>
                    <a:pt x="3633" y="4977"/>
                    <a:pt x="3639" y="4983"/>
                    <a:pt x="3662" y="4995"/>
                  </a:cubicBezTo>
                  <a:cubicBezTo>
                    <a:pt x="3697" y="5007"/>
                    <a:pt x="3720" y="5018"/>
                    <a:pt x="3744" y="5024"/>
                  </a:cubicBezTo>
                  <a:cubicBezTo>
                    <a:pt x="3764" y="5024"/>
                    <a:pt x="3736" y="4967"/>
                    <a:pt x="3762" y="4967"/>
                  </a:cubicBezTo>
                  <a:cubicBezTo>
                    <a:pt x="3767" y="4967"/>
                    <a:pt x="3772" y="4968"/>
                    <a:pt x="3779" y="4971"/>
                  </a:cubicBezTo>
                  <a:cubicBezTo>
                    <a:pt x="3809" y="4982"/>
                    <a:pt x="3826" y="4992"/>
                    <a:pt x="3838" y="4992"/>
                  </a:cubicBezTo>
                  <a:cubicBezTo>
                    <a:pt x="3847" y="4992"/>
                    <a:pt x="3853" y="4986"/>
                    <a:pt x="3861" y="4971"/>
                  </a:cubicBezTo>
                  <a:cubicBezTo>
                    <a:pt x="3874" y="4945"/>
                    <a:pt x="3910" y="4942"/>
                    <a:pt x="3927" y="4942"/>
                  </a:cubicBezTo>
                  <a:cubicBezTo>
                    <a:pt x="3933" y="4942"/>
                    <a:pt x="3937" y="4942"/>
                    <a:pt x="3937" y="4942"/>
                  </a:cubicBezTo>
                  <a:cubicBezTo>
                    <a:pt x="3937" y="4942"/>
                    <a:pt x="3949" y="4913"/>
                    <a:pt x="3949" y="4901"/>
                  </a:cubicBezTo>
                  <a:cubicBezTo>
                    <a:pt x="3954" y="4891"/>
                    <a:pt x="3950" y="4845"/>
                    <a:pt x="3972" y="4845"/>
                  </a:cubicBezTo>
                  <a:cubicBezTo>
                    <a:pt x="3975" y="4845"/>
                    <a:pt x="3979" y="4846"/>
                    <a:pt x="3984" y="4849"/>
                  </a:cubicBezTo>
                  <a:cubicBezTo>
                    <a:pt x="3996" y="4853"/>
                    <a:pt x="4002" y="4855"/>
                    <a:pt x="4007" y="4855"/>
                  </a:cubicBezTo>
                  <a:cubicBezTo>
                    <a:pt x="4017" y="4855"/>
                    <a:pt x="4024" y="4848"/>
                    <a:pt x="4066" y="4837"/>
                  </a:cubicBezTo>
                  <a:cubicBezTo>
                    <a:pt x="4124" y="4813"/>
                    <a:pt x="4142" y="4767"/>
                    <a:pt x="4136" y="4743"/>
                  </a:cubicBezTo>
                  <a:cubicBezTo>
                    <a:pt x="4130" y="4720"/>
                    <a:pt x="4130" y="4720"/>
                    <a:pt x="4118" y="4702"/>
                  </a:cubicBezTo>
                  <a:cubicBezTo>
                    <a:pt x="4112" y="4679"/>
                    <a:pt x="4106" y="4638"/>
                    <a:pt x="4095" y="4632"/>
                  </a:cubicBezTo>
                  <a:cubicBezTo>
                    <a:pt x="4083" y="4626"/>
                    <a:pt x="4042" y="4615"/>
                    <a:pt x="4030" y="4591"/>
                  </a:cubicBezTo>
                  <a:cubicBezTo>
                    <a:pt x="4019" y="4568"/>
                    <a:pt x="3995" y="4539"/>
                    <a:pt x="3995" y="4515"/>
                  </a:cubicBezTo>
                  <a:cubicBezTo>
                    <a:pt x="3995" y="4509"/>
                    <a:pt x="3995" y="4498"/>
                    <a:pt x="3995" y="4492"/>
                  </a:cubicBezTo>
                  <a:cubicBezTo>
                    <a:pt x="4001" y="4457"/>
                    <a:pt x="4013" y="4416"/>
                    <a:pt x="4013" y="4416"/>
                  </a:cubicBezTo>
                  <a:lnTo>
                    <a:pt x="4013" y="4416"/>
                  </a:lnTo>
                  <a:cubicBezTo>
                    <a:pt x="4013" y="4416"/>
                    <a:pt x="3890" y="4486"/>
                    <a:pt x="3849" y="4492"/>
                  </a:cubicBezTo>
                  <a:cubicBezTo>
                    <a:pt x="3814" y="4492"/>
                    <a:pt x="3738" y="4451"/>
                    <a:pt x="3715" y="4451"/>
                  </a:cubicBezTo>
                  <a:cubicBezTo>
                    <a:pt x="3715" y="4451"/>
                    <a:pt x="3709" y="4451"/>
                    <a:pt x="3703" y="4445"/>
                  </a:cubicBezTo>
                  <a:cubicBezTo>
                    <a:pt x="3679" y="4427"/>
                    <a:pt x="3650" y="4346"/>
                    <a:pt x="3644" y="4293"/>
                  </a:cubicBezTo>
                  <a:cubicBezTo>
                    <a:pt x="3633" y="4234"/>
                    <a:pt x="3668" y="4252"/>
                    <a:pt x="3639" y="4188"/>
                  </a:cubicBezTo>
                  <a:cubicBezTo>
                    <a:pt x="3621" y="4147"/>
                    <a:pt x="3603" y="4082"/>
                    <a:pt x="3598" y="4041"/>
                  </a:cubicBezTo>
                  <a:cubicBezTo>
                    <a:pt x="3592" y="4024"/>
                    <a:pt x="3592" y="4012"/>
                    <a:pt x="3598" y="4000"/>
                  </a:cubicBezTo>
                  <a:cubicBezTo>
                    <a:pt x="3602" y="3981"/>
                    <a:pt x="3653" y="3943"/>
                    <a:pt x="3690" y="3943"/>
                  </a:cubicBezTo>
                  <a:cubicBezTo>
                    <a:pt x="3708" y="3943"/>
                    <a:pt x="3722" y="3952"/>
                    <a:pt x="3726" y="3977"/>
                  </a:cubicBezTo>
                  <a:cubicBezTo>
                    <a:pt x="3732" y="4053"/>
                    <a:pt x="3744" y="4141"/>
                    <a:pt x="3814" y="4199"/>
                  </a:cubicBezTo>
                  <a:cubicBezTo>
                    <a:pt x="3814" y="4199"/>
                    <a:pt x="3826" y="4275"/>
                    <a:pt x="3878" y="4316"/>
                  </a:cubicBezTo>
                  <a:cubicBezTo>
                    <a:pt x="3897" y="4329"/>
                    <a:pt x="3923" y="4332"/>
                    <a:pt x="3947" y="4332"/>
                  </a:cubicBezTo>
                  <a:cubicBezTo>
                    <a:pt x="3967" y="4332"/>
                    <a:pt x="3985" y="4330"/>
                    <a:pt x="4001" y="4330"/>
                  </a:cubicBezTo>
                  <a:cubicBezTo>
                    <a:pt x="4022" y="4330"/>
                    <a:pt x="4038" y="4333"/>
                    <a:pt x="4042" y="4346"/>
                  </a:cubicBezTo>
                  <a:cubicBezTo>
                    <a:pt x="4060" y="4375"/>
                    <a:pt x="4030" y="4445"/>
                    <a:pt x="4095" y="4486"/>
                  </a:cubicBezTo>
                  <a:cubicBezTo>
                    <a:pt x="4165" y="4533"/>
                    <a:pt x="4212" y="4580"/>
                    <a:pt x="4253" y="4597"/>
                  </a:cubicBezTo>
                  <a:cubicBezTo>
                    <a:pt x="4264" y="4603"/>
                    <a:pt x="4282" y="4609"/>
                    <a:pt x="4300" y="4615"/>
                  </a:cubicBezTo>
                  <a:cubicBezTo>
                    <a:pt x="4329" y="4620"/>
                    <a:pt x="4370" y="4632"/>
                    <a:pt x="4440" y="4667"/>
                  </a:cubicBezTo>
                  <a:cubicBezTo>
                    <a:pt x="4545" y="4714"/>
                    <a:pt x="4569" y="4679"/>
                    <a:pt x="4574" y="4732"/>
                  </a:cubicBezTo>
                  <a:cubicBezTo>
                    <a:pt x="4586" y="4784"/>
                    <a:pt x="4557" y="4813"/>
                    <a:pt x="4627" y="4843"/>
                  </a:cubicBezTo>
                  <a:cubicBezTo>
                    <a:pt x="4639" y="4843"/>
                    <a:pt x="4645" y="4849"/>
                    <a:pt x="4650" y="4854"/>
                  </a:cubicBezTo>
                  <a:cubicBezTo>
                    <a:pt x="4674" y="4884"/>
                    <a:pt x="4645" y="4925"/>
                    <a:pt x="4732" y="4948"/>
                  </a:cubicBezTo>
                  <a:cubicBezTo>
                    <a:pt x="5113" y="3585"/>
                    <a:pt x="5007" y="2175"/>
                    <a:pt x="4493" y="929"/>
                  </a:cubicBezTo>
                  <a:cubicBezTo>
                    <a:pt x="4469" y="929"/>
                    <a:pt x="4440" y="953"/>
                    <a:pt x="4440" y="953"/>
                  </a:cubicBezTo>
                  <a:cubicBezTo>
                    <a:pt x="4411" y="935"/>
                    <a:pt x="4376" y="918"/>
                    <a:pt x="4346" y="900"/>
                  </a:cubicBezTo>
                  <a:cubicBezTo>
                    <a:pt x="4335" y="906"/>
                    <a:pt x="4323" y="912"/>
                    <a:pt x="4311" y="918"/>
                  </a:cubicBezTo>
                  <a:cubicBezTo>
                    <a:pt x="4288" y="912"/>
                    <a:pt x="4264" y="900"/>
                    <a:pt x="4235" y="894"/>
                  </a:cubicBezTo>
                  <a:cubicBezTo>
                    <a:pt x="4235" y="894"/>
                    <a:pt x="4270" y="883"/>
                    <a:pt x="4282" y="853"/>
                  </a:cubicBezTo>
                  <a:cubicBezTo>
                    <a:pt x="4300" y="818"/>
                    <a:pt x="4241" y="812"/>
                    <a:pt x="4223" y="812"/>
                  </a:cubicBezTo>
                  <a:cubicBezTo>
                    <a:pt x="4212" y="812"/>
                    <a:pt x="4171" y="818"/>
                    <a:pt x="4171" y="818"/>
                  </a:cubicBezTo>
                  <a:cubicBezTo>
                    <a:pt x="4171" y="818"/>
                    <a:pt x="4141" y="811"/>
                    <a:pt x="4114" y="811"/>
                  </a:cubicBezTo>
                  <a:cubicBezTo>
                    <a:pt x="4107" y="811"/>
                    <a:pt x="4101" y="811"/>
                    <a:pt x="4095" y="812"/>
                  </a:cubicBezTo>
                  <a:cubicBezTo>
                    <a:pt x="4066" y="818"/>
                    <a:pt x="4001" y="853"/>
                    <a:pt x="4001" y="853"/>
                  </a:cubicBezTo>
                  <a:cubicBezTo>
                    <a:pt x="3995" y="865"/>
                    <a:pt x="3984" y="877"/>
                    <a:pt x="3972" y="894"/>
                  </a:cubicBezTo>
                  <a:cubicBezTo>
                    <a:pt x="3972" y="894"/>
                    <a:pt x="3884" y="865"/>
                    <a:pt x="3867" y="836"/>
                  </a:cubicBezTo>
                  <a:cubicBezTo>
                    <a:pt x="3853" y="809"/>
                    <a:pt x="3843" y="774"/>
                    <a:pt x="3867" y="774"/>
                  </a:cubicBezTo>
                  <a:cubicBezTo>
                    <a:pt x="3874" y="774"/>
                    <a:pt x="3883" y="777"/>
                    <a:pt x="3896" y="783"/>
                  </a:cubicBezTo>
                  <a:cubicBezTo>
                    <a:pt x="3903" y="786"/>
                    <a:pt x="3909" y="787"/>
                    <a:pt x="3913" y="787"/>
                  </a:cubicBezTo>
                  <a:cubicBezTo>
                    <a:pt x="3949" y="787"/>
                    <a:pt x="3902" y="710"/>
                    <a:pt x="3855" y="690"/>
                  </a:cubicBezTo>
                  <a:cubicBezTo>
                    <a:pt x="3834" y="680"/>
                    <a:pt x="3819" y="674"/>
                    <a:pt x="3809" y="674"/>
                  </a:cubicBezTo>
                  <a:cubicBezTo>
                    <a:pt x="3793" y="674"/>
                    <a:pt x="3786" y="688"/>
                    <a:pt x="3779" y="731"/>
                  </a:cubicBezTo>
                  <a:cubicBezTo>
                    <a:pt x="3767" y="795"/>
                    <a:pt x="3814" y="848"/>
                    <a:pt x="3808" y="877"/>
                  </a:cubicBezTo>
                  <a:cubicBezTo>
                    <a:pt x="3804" y="889"/>
                    <a:pt x="3800" y="892"/>
                    <a:pt x="3795" y="892"/>
                  </a:cubicBezTo>
                  <a:cubicBezTo>
                    <a:pt x="3787" y="892"/>
                    <a:pt x="3779" y="877"/>
                    <a:pt x="3779" y="877"/>
                  </a:cubicBezTo>
                  <a:cubicBezTo>
                    <a:pt x="3779" y="877"/>
                    <a:pt x="3767" y="836"/>
                    <a:pt x="3738" y="824"/>
                  </a:cubicBezTo>
                  <a:cubicBezTo>
                    <a:pt x="3730" y="821"/>
                    <a:pt x="3716" y="819"/>
                    <a:pt x="3700" y="819"/>
                  </a:cubicBezTo>
                  <a:cubicBezTo>
                    <a:pt x="3660" y="819"/>
                    <a:pt x="3604" y="829"/>
                    <a:pt x="3592" y="842"/>
                  </a:cubicBezTo>
                  <a:cubicBezTo>
                    <a:pt x="3568" y="865"/>
                    <a:pt x="3621" y="929"/>
                    <a:pt x="3592" y="935"/>
                  </a:cubicBezTo>
                  <a:cubicBezTo>
                    <a:pt x="3568" y="935"/>
                    <a:pt x="3498" y="894"/>
                    <a:pt x="3475" y="848"/>
                  </a:cubicBezTo>
                  <a:cubicBezTo>
                    <a:pt x="3464" y="828"/>
                    <a:pt x="3446" y="819"/>
                    <a:pt x="3431" y="819"/>
                  </a:cubicBezTo>
                  <a:cubicBezTo>
                    <a:pt x="3407" y="819"/>
                    <a:pt x="3392" y="843"/>
                    <a:pt x="3428" y="883"/>
                  </a:cubicBezTo>
                  <a:cubicBezTo>
                    <a:pt x="3472" y="931"/>
                    <a:pt x="3467" y="962"/>
                    <a:pt x="3451" y="962"/>
                  </a:cubicBezTo>
                  <a:cubicBezTo>
                    <a:pt x="3444" y="962"/>
                    <a:pt x="3435" y="956"/>
                    <a:pt x="3428" y="941"/>
                  </a:cubicBezTo>
                  <a:cubicBezTo>
                    <a:pt x="3405" y="900"/>
                    <a:pt x="3387" y="865"/>
                    <a:pt x="3369" y="859"/>
                  </a:cubicBezTo>
                  <a:cubicBezTo>
                    <a:pt x="3352" y="848"/>
                    <a:pt x="3317" y="830"/>
                    <a:pt x="3317" y="830"/>
                  </a:cubicBezTo>
                  <a:cubicBezTo>
                    <a:pt x="3317" y="830"/>
                    <a:pt x="3340" y="812"/>
                    <a:pt x="3323" y="766"/>
                  </a:cubicBezTo>
                  <a:cubicBezTo>
                    <a:pt x="3305" y="719"/>
                    <a:pt x="3334" y="696"/>
                    <a:pt x="3334" y="696"/>
                  </a:cubicBezTo>
                  <a:cubicBezTo>
                    <a:pt x="3334" y="696"/>
                    <a:pt x="3288" y="660"/>
                    <a:pt x="3258" y="614"/>
                  </a:cubicBezTo>
                  <a:cubicBezTo>
                    <a:pt x="3250" y="597"/>
                    <a:pt x="3250" y="591"/>
                    <a:pt x="3254" y="591"/>
                  </a:cubicBezTo>
                  <a:cubicBezTo>
                    <a:pt x="3261" y="591"/>
                    <a:pt x="3282" y="610"/>
                    <a:pt x="3293" y="614"/>
                  </a:cubicBezTo>
                  <a:cubicBezTo>
                    <a:pt x="3311" y="619"/>
                    <a:pt x="3381" y="696"/>
                    <a:pt x="3451" y="736"/>
                  </a:cubicBezTo>
                  <a:cubicBezTo>
                    <a:pt x="3499" y="759"/>
                    <a:pt x="3561" y="778"/>
                    <a:pt x="3603" y="778"/>
                  </a:cubicBezTo>
                  <a:cubicBezTo>
                    <a:pt x="3628" y="778"/>
                    <a:pt x="3646" y="771"/>
                    <a:pt x="3650" y="754"/>
                  </a:cubicBezTo>
                  <a:cubicBezTo>
                    <a:pt x="3662" y="701"/>
                    <a:pt x="3644" y="637"/>
                    <a:pt x="3592" y="614"/>
                  </a:cubicBezTo>
                  <a:cubicBezTo>
                    <a:pt x="3539" y="584"/>
                    <a:pt x="3510" y="567"/>
                    <a:pt x="3486" y="508"/>
                  </a:cubicBezTo>
                  <a:cubicBezTo>
                    <a:pt x="3463" y="450"/>
                    <a:pt x="3399" y="415"/>
                    <a:pt x="3340" y="385"/>
                  </a:cubicBezTo>
                  <a:cubicBezTo>
                    <a:pt x="3276" y="356"/>
                    <a:pt x="3264" y="345"/>
                    <a:pt x="3252" y="315"/>
                  </a:cubicBezTo>
                  <a:cubicBezTo>
                    <a:pt x="3241" y="292"/>
                    <a:pt x="3147" y="292"/>
                    <a:pt x="3147" y="292"/>
                  </a:cubicBezTo>
                  <a:cubicBezTo>
                    <a:pt x="3147" y="292"/>
                    <a:pt x="3126" y="233"/>
                    <a:pt x="3139" y="233"/>
                  </a:cubicBezTo>
                  <a:cubicBezTo>
                    <a:pt x="3140" y="233"/>
                    <a:pt x="3141" y="233"/>
                    <a:pt x="3141" y="233"/>
                  </a:cubicBezTo>
                  <a:lnTo>
                    <a:pt x="3159" y="239"/>
                  </a:lnTo>
                  <a:cubicBezTo>
                    <a:pt x="3159" y="239"/>
                    <a:pt x="3135" y="228"/>
                    <a:pt x="3124" y="204"/>
                  </a:cubicBezTo>
                  <a:cubicBezTo>
                    <a:pt x="3112" y="181"/>
                    <a:pt x="3065" y="146"/>
                    <a:pt x="3065" y="146"/>
                  </a:cubicBezTo>
                  <a:cubicBezTo>
                    <a:pt x="3059" y="152"/>
                    <a:pt x="3054" y="163"/>
                    <a:pt x="3048" y="169"/>
                  </a:cubicBezTo>
                  <a:cubicBezTo>
                    <a:pt x="3054" y="152"/>
                    <a:pt x="3054" y="128"/>
                    <a:pt x="3059" y="105"/>
                  </a:cubicBezTo>
                  <a:lnTo>
                    <a:pt x="3059" y="105"/>
                  </a:lnTo>
                  <a:cubicBezTo>
                    <a:pt x="3042" y="111"/>
                    <a:pt x="3024" y="116"/>
                    <a:pt x="3007" y="122"/>
                  </a:cubicBezTo>
                  <a:cubicBezTo>
                    <a:pt x="2989" y="134"/>
                    <a:pt x="2972" y="140"/>
                    <a:pt x="2954" y="152"/>
                  </a:cubicBezTo>
                  <a:cubicBezTo>
                    <a:pt x="2960" y="134"/>
                    <a:pt x="2966" y="116"/>
                    <a:pt x="2972" y="99"/>
                  </a:cubicBezTo>
                  <a:lnTo>
                    <a:pt x="2972" y="99"/>
                  </a:lnTo>
                  <a:cubicBezTo>
                    <a:pt x="2948" y="111"/>
                    <a:pt x="2931" y="116"/>
                    <a:pt x="2907" y="128"/>
                  </a:cubicBezTo>
                  <a:cubicBezTo>
                    <a:pt x="2919" y="105"/>
                    <a:pt x="2937" y="87"/>
                    <a:pt x="2948" y="64"/>
                  </a:cubicBezTo>
                  <a:cubicBezTo>
                    <a:pt x="2948" y="64"/>
                    <a:pt x="2925" y="40"/>
                    <a:pt x="2884" y="40"/>
                  </a:cubicBezTo>
                  <a:cubicBezTo>
                    <a:pt x="2837" y="40"/>
                    <a:pt x="2814" y="58"/>
                    <a:pt x="2808" y="75"/>
                  </a:cubicBezTo>
                  <a:cubicBezTo>
                    <a:pt x="2807" y="79"/>
                    <a:pt x="2804" y="81"/>
                    <a:pt x="2802" y="81"/>
                  </a:cubicBezTo>
                  <a:cubicBezTo>
                    <a:pt x="2792" y="81"/>
                    <a:pt x="2776" y="62"/>
                    <a:pt x="2767" y="58"/>
                  </a:cubicBezTo>
                  <a:cubicBezTo>
                    <a:pt x="2755" y="52"/>
                    <a:pt x="2708" y="46"/>
                    <a:pt x="2708" y="46"/>
                  </a:cubicBezTo>
                  <a:cubicBezTo>
                    <a:pt x="2708" y="46"/>
                    <a:pt x="2708" y="47"/>
                    <a:pt x="2704" y="47"/>
                  </a:cubicBezTo>
                  <a:cubicBezTo>
                    <a:pt x="2699" y="47"/>
                    <a:pt x="2689" y="45"/>
                    <a:pt x="2668" y="35"/>
                  </a:cubicBezTo>
                  <a:cubicBezTo>
                    <a:pt x="2641" y="26"/>
                    <a:pt x="2625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Google Shape;8860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8E4E757-A707-43D9-A255-CA72CD992969}"/>
                </a:ext>
              </a:extLst>
            </p:cNvPr>
            <p:cNvSpPr/>
            <p:nvPr/>
          </p:nvSpPr>
          <p:spPr>
            <a:xfrm>
              <a:off x="4884814" y="2005276"/>
              <a:ext cx="14346" cy="13392"/>
            </a:xfrm>
            <a:custGeom>
              <a:avLst/>
              <a:gdLst/>
              <a:ahLst/>
              <a:cxnLst/>
              <a:rect l="l" t="t" r="r" b="b"/>
              <a:pathLst>
                <a:path w="105" h="99" extrusionOk="0">
                  <a:moveTo>
                    <a:pt x="51" y="1"/>
                  </a:moveTo>
                  <a:cubicBezTo>
                    <a:pt x="47" y="1"/>
                    <a:pt x="44" y="2"/>
                    <a:pt x="42" y="5"/>
                  </a:cubicBezTo>
                  <a:cubicBezTo>
                    <a:pt x="42" y="5"/>
                    <a:pt x="1" y="81"/>
                    <a:pt x="36" y="93"/>
                  </a:cubicBezTo>
                  <a:cubicBezTo>
                    <a:pt x="44" y="97"/>
                    <a:pt x="52" y="99"/>
                    <a:pt x="58" y="99"/>
                  </a:cubicBezTo>
                  <a:cubicBezTo>
                    <a:pt x="79" y="99"/>
                    <a:pt x="90" y="80"/>
                    <a:pt x="95" y="57"/>
                  </a:cubicBezTo>
                  <a:cubicBezTo>
                    <a:pt x="104" y="33"/>
                    <a:pt x="69" y="1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Google Shape;8861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8277296-01EE-4496-941A-A0F57A748C42}"/>
                </a:ext>
              </a:extLst>
            </p:cNvPr>
            <p:cNvSpPr/>
            <p:nvPr/>
          </p:nvSpPr>
          <p:spPr>
            <a:xfrm>
              <a:off x="3726085" y="1901383"/>
              <a:ext cx="20084" cy="53299"/>
            </a:xfrm>
            <a:custGeom>
              <a:avLst/>
              <a:gdLst/>
              <a:ahLst/>
              <a:cxnLst/>
              <a:rect l="l" t="t" r="r" b="b"/>
              <a:pathLst>
                <a:path w="147" h="394" extrusionOk="0">
                  <a:moveTo>
                    <a:pt x="41" y="1"/>
                  </a:moveTo>
                  <a:cubicBezTo>
                    <a:pt x="24" y="42"/>
                    <a:pt x="12" y="88"/>
                    <a:pt x="0" y="129"/>
                  </a:cubicBezTo>
                  <a:cubicBezTo>
                    <a:pt x="6" y="129"/>
                    <a:pt x="6" y="135"/>
                    <a:pt x="12" y="147"/>
                  </a:cubicBezTo>
                  <a:cubicBezTo>
                    <a:pt x="18" y="182"/>
                    <a:pt x="18" y="182"/>
                    <a:pt x="12" y="194"/>
                  </a:cubicBezTo>
                  <a:cubicBezTo>
                    <a:pt x="12" y="211"/>
                    <a:pt x="6" y="252"/>
                    <a:pt x="6" y="252"/>
                  </a:cubicBezTo>
                  <a:cubicBezTo>
                    <a:pt x="30" y="281"/>
                    <a:pt x="59" y="305"/>
                    <a:pt x="82" y="334"/>
                  </a:cubicBezTo>
                  <a:cubicBezTo>
                    <a:pt x="82" y="334"/>
                    <a:pt x="97" y="394"/>
                    <a:pt x="115" y="394"/>
                  </a:cubicBezTo>
                  <a:cubicBezTo>
                    <a:pt x="120" y="394"/>
                    <a:pt x="124" y="390"/>
                    <a:pt x="129" y="381"/>
                  </a:cubicBezTo>
                  <a:cubicBezTo>
                    <a:pt x="147" y="340"/>
                    <a:pt x="135" y="311"/>
                    <a:pt x="100" y="293"/>
                  </a:cubicBezTo>
                  <a:cubicBezTo>
                    <a:pt x="70" y="270"/>
                    <a:pt x="88" y="211"/>
                    <a:pt x="88" y="159"/>
                  </a:cubicBezTo>
                  <a:cubicBezTo>
                    <a:pt x="88" y="106"/>
                    <a:pt x="47" y="94"/>
                    <a:pt x="47" y="47"/>
                  </a:cubicBezTo>
                  <a:cubicBezTo>
                    <a:pt x="41" y="30"/>
                    <a:pt x="41" y="18"/>
                    <a:pt x="41" y="1"/>
                  </a:cubicBezTo>
                  <a:close/>
                </a:path>
              </a:pathLst>
            </a:custGeom>
            <a:solidFill>
              <a:srgbClr val="C1D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Google Shape;8862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4C761BE-EA82-4294-9A34-959C9302F04C}"/>
                </a:ext>
              </a:extLst>
            </p:cNvPr>
            <p:cNvSpPr/>
            <p:nvPr/>
          </p:nvSpPr>
          <p:spPr>
            <a:xfrm>
              <a:off x="4172034" y="1452397"/>
              <a:ext cx="274206" cy="81167"/>
            </a:xfrm>
            <a:custGeom>
              <a:avLst/>
              <a:gdLst/>
              <a:ahLst/>
              <a:cxnLst/>
              <a:rect l="l" t="t" r="r" b="b"/>
              <a:pathLst>
                <a:path w="2007" h="600" extrusionOk="0">
                  <a:moveTo>
                    <a:pt x="0" y="442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1" y="442"/>
                    <a:pt x="1" y="442"/>
                    <a:pt x="1" y="442"/>
                  </a:cubicBezTo>
                  <a:close/>
                  <a:moveTo>
                    <a:pt x="1839" y="0"/>
                  </a:moveTo>
                  <a:cubicBezTo>
                    <a:pt x="1809" y="0"/>
                    <a:pt x="1788" y="3"/>
                    <a:pt x="1749" y="3"/>
                  </a:cubicBezTo>
                  <a:cubicBezTo>
                    <a:pt x="1691" y="3"/>
                    <a:pt x="1679" y="3"/>
                    <a:pt x="1603" y="9"/>
                  </a:cubicBezTo>
                  <a:lnTo>
                    <a:pt x="1416" y="9"/>
                  </a:lnTo>
                  <a:cubicBezTo>
                    <a:pt x="1334" y="9"/>
                    <a:pt x="1346" y="9"/>
                    <a:pt x="1217" y="15"/>
                  </a:cubicBezTo>
                  <a:cubicBezTo>
                    <a:pt x="1094" y="15"/>
                    <a:pt x="1100" y="21"/>
                    <a:pt x="965" y="50"/>
                  </a:cubicBezTo>
                  <a:cubicBezTo>
                    <a:pt x="895" y="67"/>
                    <a:pt x="848" y="72"/>
                    <a:pt x="812" y="72"/>
                  </a:cubicBezTo>
                  <a:cubicBezTo>
                    <a:pt x="775" y="72"/>
                    <a:pt x="749" y="67"/>
                    <a:pt x="720" y="67"/>
                  </a:cubicBezTo>
                  <a:cubicBezTo>
                    <a:pt x="667" y="67"/>
                    <a:pt x="632" y="114"/>
                    <a:pt x="632" y="114"/>
                  </a:cubicBezTo>
                  <a:cubicBezTo>
                    <a:pt x="632" y="126"/>
                    <a:pt x="626" y="143"/>
                    <a:pt x="620" y="161"/>
                  </a:cubicBezTo>
                  <a:cubicBezTo>
                    <a:pt x="620" y="179"/>
                    <a:pt x="620" y="190"/>
                    <a:pt x="620" y="202"/>
                  </a:cubicBezTo>
                  <a:cubicBezTo>
                    <a:pt x="620" y="202"/>
                    <a:pt x="585" y="202"/>
                    <a:pt x="574" y="184"/>
                  </a:cubicBezTo>
                  <a:cubicBezTo>
                    <a:pt x="562" y="173"/>
                    <a:pt x="521" y="167"/>
                    <a:pt x="521" y="167"/>
                  </a:cubicBezTo>
                  <a:cubicBezTo>
                    <a:pt x="521" y="167"/>
                    <a:pt x="480" y="179"/>
                    <a:pt x="457" y="179"/>
                  </a:cubicBezTo>
                  <a:lnTo>
                    <a:pt x="345" y="179"/>
                  </a:lnTo>
                  <a:cubicBezTo>
                    <a:pt x="316" y="179"/>
                    <a:pt x="258" y="243"/>
                    <a:pt x="258" y="243"/>
                  </a:cubicBezTo>
                  <a:cubicBezTo>
                    <a:pt x="258" y="260"/>
                    <a:pt x="252" y="284"/>
                    <a:pt x="252" y="301"/>
                  </a:cubicBezTo>
                  <a:cubicBezTo>
                    <a:pt x="252" y="301"/>
                    <a:pt x="281" y="348"/>
                    <a:pt x="304" y="348"/>
                  </a:cubicBezTo>
                  <a:cubicBezTo>
                    <a:pt x="322" y="348"/>
                    <a:pt x="369" y="348"/>
                    <a:pt x="398" y="342"/>
                  </a:cubicBezTo>
                  <a:cubicBezTo>
                    <a:pt x="427" y="336"/>
                    <a:pt x="492" y="331"/>
                    <a:pt x="509" y="331"/>
                  </a:cubicBezTo>
                  <a:cubicBezTo>
                    <a:pt x="521" y="331"/>
                    <a:pt x="562" y="354"/>
                    <a:pt x="562" y="354"/>
                  </a:cubicBezTo>
                  <a:cubicBezTo>
                    <a:pt x="562" y="354"/>
                    <a:pt x="550" y="383"/>
                    <a:pt x="533" y="383"/>
                  </a:cubicBezTo>
                  <a:cubicBezTo>
                    <a:pt x="521" y="383"/>
                    <a:pt x="497" y="366"/>
                    <a:pt x="497" y="366"/>
                  </a:cubicBezTo>
                  <a:lnTo>
                    <a:pt x="433" y="366"/>
                  </a:lnTo>
                  <a:cubicBezTo>
                    <a:pt x="410" y="366"/>
                    <a:pt x="375" y="401"/>
                    <a:pt x="345" y="401"/>
                  </a:cubicBezTo>
                  <a:lnTo>
                    <a:pt x="269" y="401"/>
                  </a:lnTo>
                  <a:cubicBezTo>
                    <a:pt x="252" y="407"/>
                    <a:pt x="228" y="424"/>
                    <a:pt x="199" y="424"/>
                  </a:cubicBezTo>
                  <a:cubicBezTo>
                    <a:pt x="164" y="424"/>
                    <a:pt x="106" y="407"/>
                    <a:pt x="76" y="389"/>
                  </a:cubicBezTo>
                  <a:cubicBezTo>
                    <a:pt x="73" y="387"/>
                    <a:pt x="70" y="386"/>
                    <a:pt x="67" y="386"/>
                  </a:cubicBezTo>
                  <a:cubicBezTo>
                    <a:pt x="40" y="386"/>
                    <a:pt x="7" y="437"/>
                    <a:pt x="1" y="442"/>
                  </a:cubicBezTo>
                  <a:lnTo>
                    <a:pt x="88" y="442"/>
                  </a:lnTo>
                  <a:cubicBezTo>
                    <a:pt x="88" y="442"/>
                    <a:pt x="70" y="512"/>
                    <a:pt x="41" y="512"/>
                  </a:cubicBezTo>
                  <a:cubicBezTo>
                    <a:pt x="12" y="518"/>
                    <a:pt x="18" y="594"/>
                    <a:pt x="30" y="594"/>
                  </a:cubicBezTo>
                  <a:lnTo>
                    <a:pt x="258" y="594"/>
                  </a:lnTo>
                  <a:cubicBezTo>
                    <a:pt x="304" y="594"/>
                    <a:pt x="340" y="600"/>
                    <a:pt x="375" y="600"/>
                  </a:cubicBezTo>
                  <a:cubicBezTo>
                    <a:pt x="410" y="600"/>
                    <a:pt x="439" y="582"/>
                    <a:pt x="515" y="570"/>
                  </a:cubicBezTo>
                  <a:cubicBezTo>
                    <a:pt x="591" y="559"/>
                    <a:pt x="609" y="500"/>
                    <a:pt x="609" y="500"/>
                  </a:cubicBezTo>
                  <a:lnTo>
                    <a:pt x="474" y="500"/>
                  </a:lnTo>
                  <a:cubicBezTo>
                    <a:pt x="457" y="500"/>
                    <a:pt x="328" y="518"/>
                    <a:pt x="187" y="518"/>
                  </a:cubicBezTo>
                  <a:cubicBezTo>
                    <a:pt x="47" y="518"/>
                    <a:pt x="240" y="471"/>
                    <a:pt x="240" y="471"/>
                  </a:cubicBezTo>
                  <a:cubicBezTo>
                    <a:pt x="240" y="471"/>
                    <a:pt x="398" y="459"/>
                    <a:pt x="416" y="453"/>
                  </a:cubicBezTo>
                  <a:cubicBezTo>
                    <a:pt x="427" y="453"/>
                    <a:pt x="527" y="442"/>
                    <a:pt x="527" y="442"/>
                  </a:cubicBezTo>
                  <a:cubicBezTo>
                    <a:pt x="585" y="442"/>
                    <a:pt x="644" y="448"/>
                    <a:pt x="702" y="448"/>
                  </a:cubicBezTo>
                  <a:cubicBezTo>
                    <a:pt x="702" y="448"/>
                    <a:pt x="767" y="442"/>
                    <a:pt x="755" y="430"/>
                  </a:cubicBezTo>
                  <a:cubicBezTo>
                    <a:pt x="743" y="413"/>
                    <a:pt x="737" y="372"/>
                    <a:pt x="790" y="372"/>
                  </a:cubicBezTo>
                  <a:cubicBezTo>
                    <a:pt x="837" y="372"/>
                    <a:pt x="889" y="360"/>
                    <a:pt x="889" y="360"/>
                  </a:cubicBezTo>
                  <a:cubicBezTo>
                    <a:pt x="895" y="348"/>
                    <a:pt x="907" y="342"/>
                    <a:pt x="913" y="331"/>
                  </a:cubicBezTo>
                  <a:cubicBezTo>
                    <a:pt x="913" y="331"/>
                    <a:pt x="1077" y="313"/>
                    <a:pt x="1088" y="307"/>
                  </a:cubicBezTo>
                  <a:cubicBezTo>
                    <a:pt x="1094" y="305"/>
                    <a:pt x="1090" y="305"/>
                    <a:pt x="1080" y="305"/>
                  </a:cubicBezTo>
                  <a:cubicBezTo>
                    <a:pt x="1061" y="305"/>
                    <a:pt x="1022" y="307"/>
                    <a:pt x="1006" y="307"/>
                  </a:cubicBezTo>
                  <a:cubicBezTo>
                    <a:pt x="977" y="307"/>
                    <a:pt x="1041" y="231"/>
                    <a:pt x="1077" y="219"/>
                  </a:cubicBezTo>
                  <a:cubicBezTo>
                    <a:pt x="1088" y="216"/>
                    <a:pt x="1114" y="214"/>
                    <a:pt x="1145" y="214"/>
                  </a:cubicBezTo>
                  <a:cubicBezTo>
                    <a:pt x="1208" y="214"/>
                    <a:pt x="1291" y="219"/>
                    <a:pt x="1322" y="219"/>
                  </a:cubicBezTo>
                  <a:cubicBezTo>
                    <a:pt x="1363" y="219"/>
                    <a:pt x="1404" y="214"/>
                    <a:pt x="1439" y="208"/>
                  </a:cubicBezTo>
                  <a:cubicBezTo>
                    <a:pt x="1474" y="202"/>
                    <a:pt x="1533" y="138"/>
                    <a:pt x="1574" y="138"/>
                  </a:cubicBezTo>
                  <a:cubicBezTo>
                    <a:pt x="1615" y="138"/>
                    <a:pt x="1702" y="114"/>
                    <a:pt x="1743" y="108"/>
                  </a:cubicBezTo>
                  <a:cubicBezTo>
                    <a:pt x="1784" y="102"/>
                    <a:pt x="1901" y="79"/>
                    <a:pt x="1901" y="79"/>
                  </a:cubicBezTo>
                  <a:cubicBezTo>
                    <a:pt x="1936" y="73"/>
                    <a:pt x="1972" y="67"/>
                    <a:pt x="2007" y="62"/>
                  </a:cubicBezTo>
                  <a:cubicBezTo>
                    <a:pt x="2007" y="62"/>
                    <a:pt x="1966" y="9"/>
                    <a:pt x="1895" y="3"/>
                  </a:cubicBezTo>
                  <a:cubicBezTo>
                    <a:pt x="1872" y="1"/>
                    <a:pt x="1855" y="0"/>
                    <a:pt x="1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Google Shape;8863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B154181-D406-43A5-B3B4-4B3FF1E53A38}"/>
                </a:ext>
              </a:extLst>
            </p:cNvPr>
            <p:cNvSpPr/>
            <p:nvPr/>
          </p:nvSpPr>
          <p:spPr>
            <a:xfrm>
              <a:off x="4876070" y="2021644"/>
              <a:ext cx="20084" cy="23132"/>
            </a:xfrm>
            <a:custGeom>
              <a:avLst/>
              <a:gdLst/>
              <a:ahLst/>
              <a:cxnLst/>
              <a:rect l="l" t="t" r="r" b="b"/>
              <a:pathLst>
                <a:path w="147" h="171" extrusionOk="0">
                  <a:moveTo>
                    <a:pt x="59" y="1"/>
                  </a:moveTo>
                  <a:cubicBezTo>
                    <a:pt x="53" y="1"/>
                    <a:pt x="42" y="1"/>
                    <a:pt x="30" y="7"/>
                  </a:cubicBezTo>
                  <a:cubicBezTo>
                    <a:pt x="30" y="18"/>
                    <a:pt x="30" y="30"/>
                    <a:pt x="36" y="48"/>
                  </a:cubicBezTo>
                  <a:cubicBezTo>
                    <a:pt x="24" y="83"/>
                    <a:pt x="12" y="118"/>
                    <a:pt x="1" y="153"/>
                  </a:cubicBezTo>
                  <a:cubicBezTo>
                    <a:pt x="6" y="159"/>
                    <a:pt x="24" y="165"/>
                    <a:pt x="36" y="170"/>
                  </a:cubicBezTo>
                  <a:cubicBezTo>
                    <a:pt x="42" y="165"/>
                    <a:pt x="47" y="159"/>
                    <a:pt x="59" y="153"/>
                  </a:cubicBezTo>
                  <a:cubicBezTo>
                    <a:pt x="71" y="153"/>
                    <a:pt x="77" y="159"/>
                    <a:pt x="88" y="159"/>
                  </a:cubicBezTo>
                  <a:cubicBezTo>
                    <a:pt x="88" y="159"/>
                    <a:pt x="147" y="65"/>
                    <a:pt x="141" y="53"/>
                  </a:cubicBezTo>
                  <a:cubicBezTo>
                    <a:pt x="141" y="53"/>
                    <a:pt x="129" y="24"/>
                    <a:pt x="129" y="12"/>
                  </a:cubicBezTo>
                  <a:cubicBezTo>
                    <a:pt x="123" y="1"/>
                    <a:pt x="94" y="1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Google Shape;8864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A5067D0-86C1-4384-A00B-B352BE2916A7}"/>
                </a:ext>
              </a:extLst>
            </p:cNvPr>
            <p:cNvSpPr/>
            <p:nvPr/>
          </p:nvSpPr>
          <p:spPr>
            <a:xfrm>
              <a:off x="3971056" y="1538163"/>
              <a:ext cx="114765" cy="44912"/>
            </a:xfrm>
            <a:custGeom>
              <a:avLst/>
              <a:gdLst/>
              <a:ahLst/>
              <a:cxnLst/>
              <a:rect l="l" t="t" r="r" b="b"/>
              <a:pathLst>
                <a:path w="840" h="332" extrusionOk="0">
                  <a:moveTo>
                    <a:pt x="746" y="1"/>
                  </a:moveTo>
                  <a:cubicBezTo>
                    <a:pt x="740" y="24"/>
                    <a:pt x="734" y="48"/>
                    <a:pt x="728" y="71"/>
                  </a:cubicBezTo>
                  <a:cubicBezTo>
                    <a:pt x="728" y="71"/>
                    <a:pt x="723" y="42"/>
                    <a:pt x="687" y="30"/>
                  </a:cubicBezTo>
                  <a:cubicBezTo>
                    <a:pt x="683" y="29"/>
                    <a:pt x="679" y="28"/>
                    <a:pt x="674" y="28"/>
                  </a:cubicBezTo>
                  <a:cubicBezTo>
                    <a:pt x="637" y="28"/>
                    <a:pt x="581" y="66"/>
                    <a:pt x="576" y="118"/>
                  </a:cubicBezTo>
                  <a:lnTo>
                    <a:pt x="576" y="124"/>
                  </a:lnTo>
                  <a:cubicBezTo>
                    <a:pt x="576" y="108"/>
                    <a:pt x="572" y="88"/>
                    <a:pt x="558" y="88"/>
                  </a:cubicBezTo>
                  <a:cubicBezTo>
                    <a:pt x="557" y="88"/>
                    <a:pt x="555" y="88"/>
                    <a:pt x="553" y="89"/>
                  </a:cubicBezTo>
                  <a:cubicBezTo>
                    <a:pt x="550" y="90"/>
                    <a:pt x="548" y="90"/>
                    <a:pt x="546" y="90"/>
                  </a:cubicBezTo>
                  <a:cubicBezTo>
                    <a:pt x="535" y="90"/>
                    <a:pt x="555" y="65"/>
                    <a:pt x="554" y="65"/>
                  </a:cubicBezTo>
                  <a:lnTo>
                    <a:pt x="554" y="65"/>
                  </a:lnTo>
                  <a:cubicBezTo>
                    <a:pt x="553" y="65"/>
                    <a:pt x="551" y="67"/>
                    <a:pt x="547" y="71"/>
                  </a:cubicBezTo>
                  <a:cubicBezTo>
                    <a:pt x="541" y="77"/>
                    <a:pt x="533" y="79"/>
                    <a:pt x="523" y="79"/>
                  </a:cubicBezTo>
                  <a:cubicBezTo>
                    <a:pt x="504" y="79"/>
                    <a:pt x="479" y="69"/>
                    <a:pt x="459" y="53"/>
                  </a:cubicBezTo>
                  <a:cubicBezTo>
                    <a:pt x="446" y="45"/>
                    <a:pt x="437" y="43"/>
                    <a:pt x="429" y="43"/>
                  </a:cubicBezTo>
                  <a:cubicBezTo>
                    <a:pt x="419" y="43"/>
                    <a:pt x="409" y="45"/>
                    <a:pt x="395" y="45"/>
                  </a:cubicBezTo>
                  <a:cubicBezTo>
                    <a:pt x="387" y="45"/>
                    <a:pt x="378" y="44"/>
                    <a:pt x="366" y="42"/>
                  </a:cubicBezTo>
                  <a:cubicBezTo>
                    <a:pt x="348" y="40"/>
                    <a:pt x="335" y="39"/>
                    <a:pt x="322" y="39"/>
                  </a:cubicBezTo>
                  <a:cubicBezTo>
                    <a:pt x="297" y="39"/>
                    <a:pt x="278" y="42"/>
                    <a:pt x="243" y="42"/>
                  </a:cubicBezTo>
                  <a:cubicBezTo>
                    <a:pt x="231" y="40"/>
                    <a:pt x="221" y="40"/>
                    <a:pt x="212" y="40"/>
                  </a:cubicBezTo>
                  <a:cubicBezTo>
                    <a:pt x="182" y="40"/>
                    <a:pt x="166" y="48"/>
                    <a:pt x="143" y="71"/>
                  </a:cubicBezTo>
                  <a:cubicBezTo>
                    <a:pt x="117" y="103"/>
                    <a:pt x="173" y="130"/>
                    <a:pt x="152" y="130"/>
                  </a:cubicBezTo>
                  <a:cubicBezTo>
                    <a:pt x="150" y="130"/>
                    <a:pt x="147" y="130"/>
                    <a:pt x="143" y="129"/>
                  </a:cubicBezTo>
                  <a:cubicBezTo>
                    <a:pt x="103" y="129"/>
                    <a:pt x="67" y="141"/>
                    <a:pt x="79" y="147"/>
                  </a:cubicBezTo>
                  <a:cubicBezTo>
                    <a:pt x="97" y="153"/>
                    <a:pt x="272" y="200"/>
                    <a:pt x="272" y="200"/>
                  </a:cubicBezTo>
                  <a:cubicBezTo>
                    <a:pt x="272" y="200"/>
                    <a:pt x="219" y="194"/>
                    <a:pt x="155" y="188"/>
                  </a:cubicBezTo>
                  <a:cubicBezTo>
                    <a:pt x="136" y="186"/>
                    <a:pt x="115" y="184"/>
                    <a:pt x="95" y="184"/>
                  </a:cubicBezTo>
                  <a:cubicBezTo>
                    <a:pt x="56" y="184"/>
                    <a:pt x="21" y="192"/>
                    <a:pt x="9" y="223"/>
                  </a:cubicBezTo>
                  <a:cubicBezTo>
                    <a:pt x="1" y="260"/>
                    <a:pt x="52" y="265"/>
                    <a:pt x="84" y="265"/>
                  </a:cubicBezTo>
                  <a:cubicBezTo>
                    <a:pt x="98" y="265"/>
                    <a:pt x="108" y="264"/>
                    <a:pt x="108" y="264"/>
                  </a:cubicBezTo>
                  <a:cubicBezTo>
                    <a:pt x="108" y="282"/>
                    <a:pt x="108" y="299"/>
                    <a:pt x="108" y="311"/>
                  </a:cubicBezTo>
                  <a:cubicBezTo>
                    <a:pt x="108" y="311"/>
                    <a:pt x="138" y="311"/>
                    <a:pt x="219" y="317"/>
                  </a:cubicBezTo>
                  <a:cubicBezTo>
                    <a:pt x="226" y="317"/>
                    <a:pt x="232" y="317"/>
                    <a:pt x="238" y="317"/>
                  </a:cubicBezTo>
                  <a:cubicBezTo>
                    <a:pt x="314" y="317"/>
                    <a:pt x="391" y="287"/>
                    <a:pt x="413" y="276"/>
                  </a:cubicBezTo>
                  <a:cubicBezTo>
                    <a:pt x="417" y="272"/>
                    <a:pt x="421" y="270"/>
                    <a:pt x="424" y="270"/>
                  </a:cubicBezTo>
                  <a:cubicBezTo>
                    <a:pt x="434" y="270"/>
                    <a:pt x="438" y="294"/>
                    <a:pt x="489" y="317"/>
                  </a:cubicBezTo>
                  <a:cubicBezTo>
                    <a:pt x="513" y="328"/>
                    <a:pt x="527" y="331"/>
                    <a:pt x="538" y="331"/>
                  </a:cubicBezTo>
                  <a:cubicBezTo>
                    <a:pt x="556" y="331"/>
                    <a:pt x="568" y="323"/>
                    <a:pt x="611" y="323"/>
                  </a:cubicBezTo>
                  <a:cubicBezTo>
                    <a:pt x="616" y="323"/>
                    <a:pt x="621" y="323"/>
                    <a:pt x="625" y="323"/>
                  </a:cubicBezTo>
                  <a:cubicBezTo>
                    <a:pt x="679" y="323"/>
                    <a:pt x="624" y="287"/>
                    <a:pt x="635" y="287"/>
                  </a:cubicBezTo>
                  <a:cubicBezTo>
                    <a:pt x="647" y="287"/>
                    <a:pt x="717" y="287"/>
                    <a:pt x="752" y="270"/>
                  </a:cubicBezTo>
                  <a:cubicBezTo>
                    <a:pt x="793" y="252"/>
                    <a:pt x="647" y="241"/>
                    <a:pt x="676" y="176"/>
                  </a:cubicBezTo>
                  <a:cubicBezTo>
                    <a:pt x="705" y="106"/>
                    <a:pt x="810" y="24"/>
                    <a:pt x="810" y="24"/>
                  </a:cubicBezTo>
                  <a:cubicBezTo>
                    <a:pt x="828" y="24"/>
                    <a:pt x="840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Google Shape;8865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9880969-710D-4E97-A3CF-2889E79B75DD}"/>
                </a:ext>
              </a:extLst>
            </p:cNvPr>
            <p:cNvSpPr/>
            <p:nvPr/>
          </p:nvSpPr>
          <p:spPr>
            <a:xfrm>
              <a:off x="4759391" y="1806688"/>
              <a:ext cx="60525" cy="37337"/>
            </a:xfrm>
            <a:custGeom>
              <a:avLst/>
              <a:gdLst/>
              <a:ahLst/>
              <a:cxnLst/>
              <a:rect l="l" t="t" r="r" b="b"/>
              <a:pathLst>
                <a:path w="443" h="276" extrusionOk="0">
                  <a:moveTo>
                    <a:pt x="139" y="1"/>
                  </a:moveTo>
                  <a:cubicBezTo>
                    <a:pt x="125" y="1"/>
                    <a:pt x="112" y="20"/>
                    <a:pt x="94" y="51"/>
                  </a:cubicBezTo>
                  <a:cubicBezTo>
                    <a:pt x="65" y="104"/>
                    <a:pt x="94" y="86"/>
                    <a:pt x="129" y="104"/>
                  </a:cubicBezTo>
                  <a:cubicBezTo>
                    <a:pt x="151" y="117"/>
                    <a:pt x="134" y="124"/>
                    <a:pt x="109" y="124"/>
                  </a:cubicBezTo>
                  <a:cubicBezTo>
                    <a:pt x="100" y="124"/>
                    <a:pt x="91" y="123"/>
                    <a:pt x="82" y="122"/>
                  </a:cubicBezTo>
                  <a:cubicBezTo>
                    <a:pt x="79" y="121"/>
                    <a:pt x="75" y="120"/>
                    <a:pt x="71" y="120"/>
                  </a:cubicBezTo>
                  <a:cubicBezTo>
                    <a:pt x="45" y="120"/>
                    <a:pt x="17" y="136"/>
                    <a:pt x="12" y="157"/>
                  </a:cubicBezTo>
                  <a:cubicBezTo>
                    <a:pt x="1" y="186"/>
                    <a:pt x="12" y="192"/>
                    <a:pt x="53" y="227"/>
                  </a:cubicBezTo>
                  <a:cubicBezTo>
                    <a:pt x="76" y="246"/>
                    <a:pt x="88" y="250"/>
                    <a:pt x="103" y="250"/>
                  </a:cubicBezTo>
                  <a:cubicBezTo>
                    <a:pt x="111" y="250"/>
                    <a:pt x="119" y="249"/>
                    <a:pt x="129" y="249"/>
                  </a:cubicBezTo>
                  <a:cubicBezTo>
                    <a:pt x="136" y="249"/>
                    <a:pt x="143" y="249"/>
                    <a:pt x="153" y="250"/>
                  </a:cubicBezTo>
                  <a:cubicBezTo>
                    <a:pt x="199" y="256"/>
                    <a:pt x="199" y="250"/>
                    <a:pt x="264" y="274"/>
                  </a:cubicBezTo>
                  <a:cubicBezTo>
                    <a:pt x="269" y="275"/>
                    <a:pt x="274" y="276"/>
                    <a:pt x="278" y="276"/>
                  </a:cubicBezTo>
                  <a:cubicBezTo>
                    <a:pt x="332" y="276"/>
                    <a:pt x="324" y="180"/>
                    <a:pt x="340" y="174"/>
                  </a:cubicBezTo>
                  <a:cubicBezTo>
                    <a:pt x="340" y="174"/>
                    <a:pt x="348" y="186"/>
                    <a:pt x="350" y="186"/>
                  </a:cubicBezTo>
                  <a:cubicBezTo>
                    <a:pt x="351" y="186"/>
                    <a:pt x="350" y="179"/>
                    <a:pt x="340" y="157"/>
                  </a:cubicBezTo>
                  <a:cubicBezTo>
                    <a:pt x="322" y="128"/>
                    <a:pt x="308" y="110"/>
                    <a:pt x="321" y="110"/>
                  </a:cubicBezTo>
                  <a:cubicBezTo>
                    <a:pt x="329" y="110"/>
                    <a:pt x="347" y="117"/>
                    <a:pt x="381" y="133"/>
                  </a:cubicBezTo>
                  <a:cubicBezTo>
                    <a:pt x="399" y="142"/>
                    <a:pt x="410" y="145"/>
                    <a:pt x="417" y="145"/>
                  </a:cubicBezTo>
                  <a:cubicBezTo>
                    <a:pt x="442" y="145"/>
                    <a:pt x="395" y="92"/>
                    <a:pt x="381" y="69"/>
                  </a:cubicBezTo>
                  <a:cubicBezTo>
                    <a:pt x="363" y="46"/>
                    <a:pt x="346" y="51"/>
                    <a:pt x="293" y="22"/>
                  </a:cubicBezTo>
                  <a:cubicBezTo>
                    <a:pt x="283" y="17"/>
                    <a:pt x="274" y="15"/>
                    <a:pt x="267" y="15"/>
                  </a:cubicBezTo>
                  <a:cubicBezTo>
                    <a:pt x="230" y="15"/>
                    <a:pt x="235" y="69"/>
                    <a:pt x="235" y="69"/>
                  </a:cubicBezTo>
                  <a:cubicBezTo>
                    <a:pt x="235" y="69"/>
                    <a:pt x="205" y="69"/>
                    <a:pt x="170" y="28"/>
                  </a:cubicBezTo>
                  <a:cubicBezTo>
                    <a:pt x="159" y="9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Google Shape;8866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1003CF9-B56B-42D3-AC18-C3BED4E2B185}"/>
                </a:ext>
              </a:extLst>
            </p:cNvPr>
            <p:cNvSpPr/>
            <p:nvPr/>
          </p:nvSpPr>
          <p:spPr>
            <a:xfrm>
              <a:off x="5015975" y="1631775"/>
              <a:ext cx="104791" cy="57628"/>
            </a:xfrm>
            <a:custGeom>
              <a:avLst/>
              <a:gdLst/>
              <a:ahLst/>
              <a:cxnLst/>
              <a:rect l="l" t="t" r="r" b="b"/>
              <a:pathLst>
                <a:path w="767" h="426" extrusionOk="0">
                  <a:moveTo>
                    <a:pt x="66" y="0"/>
                  </a:moveTo>
                  <a:cubicBezTo>
                    <a:pt x="37" y="0"/>
                    <a:pt x="26" y="31"/>
                    <a:pt x="12" y="69"/>
                  </a:cubicBezTo>
                  <a:cubicBezTo>
                    <a:pt x="0" y="122"/>
                    <a:pt x="53" y="145"/>
                    <a:pt x="94" y="157"/>
                  </a:cubicBezTo>
                  <a:cubicBezTo>
                    <a:pt x="103" y="161"/>
                    <a:pt x="111" y="162"/>
                    <a:pt x="119" y="162"/>
                  </a:cubicBezTo>
                  <a:cubicBezTo>
                    <a:pt x="141" y="162"/>
                    <a:pt x="162" y="152"/>
                    <a:pt x="183" y="152"/>
                  </a:cubicBezTo>
                  <a:cubicBezTo>
                    <a:pt x="190" y="152"/>
                    <a:pt x="198" y="153"/>
                    <a:pt x="205" y="157"/>
                  </a:cubicBezTo>
                  <a:cubicBezTo>
                    <a:pt x="240" y="169"/>
                    <a:pt x="187" y="198"/>
                    <a:pt x="187" y="198"/>
                  </a:cubicBezTo>
                  <a:cubicBezTo>
                    <a:pt x="146" y="191"/>
                    <a:pt x="120" y="186"/>
                    <a:pt x="107" y="186"/>
                  </a:cubicBezTo>
                  <a:cubicBezTo>
                    <a:pt x="85" y="186"/>
                    <a:pt x="98" y="202"/>
                    <a:pt x="135" y="256"/>
                  </a:cubicBezTo>
                  <a:cubicBezTo>
                    <a:pt x="164" y="305"/>
                    <a:pt x="179" y="307"/>
                    <a:pt x="193" y="307"/>
                  </a:cubicBezTo>
                  <a:cubicBezTo>
                    <a:pt x="194" y="307"/>
                    <a:pt x="196" y="307"/>
                    <a:pt x="197" y="307"/>
                  </a:cubicBezTo>
                  <a:cubicBezTo>
                    <a:pt x="207" y="307"/>
                    <a:pt x="218" y="308"/>
                    <a:pt x="234" y="327"/>
                  </a:cubicBezTo>
                  <a:cubicBezTo>
                    <a:pt x="248" y="342"/>
                    <a:pt x="255" y="348"/>
                    <a:pt x="260" y="348"/>
                  </a:cubicBezTo>
                  <a:cubicBezTo>
                    <a:pt x="272" y="348"/>
                    <a:pt x="277" y="321"/>
                    <a:pt x="316" y="286"/>
                  </a:cubicBezTo>
                  <a:cubicBezTo>
                    <a:pt x="351" y="255"/>
                    <a:pt x="359" y="244"/>
                    <a:pt x="371" y="244"/>
                  </a:cubicBezTo>
                  <a:cubicBezTo>
                    <a:pt x="380" y="244"/>
                    <a:pt x="392" y="249"/>
                    <a:pt x="416" y="256"/>
                  </a:cubicBezTo>
                  <a:cubicBezTo>
                    <a:pt x="474" y="268"/>
                    <a:pt x="445" y="321"/>
                    <a:pt x="468" y="344"/>
                  </a:cubicBezTo>
                  <a:cubicBezTo>
                    <a:pt x="468" y="344"/>
                    <a:pt x="515" y="391"/>
                    <a:pt x="568" y="414"/>
                  </a:cubicBezTo>
                  <a:cubicBezTo>
                    <a:pt x="587" y="423"/>
                    <a:pt x="602" y="426"/>
                    <a:pt x="612" y="426"/>
                  </a:cubicBezTo>
                  <a:cubicBezTo>
                    <a:pt x="631" y="426"/>
                    <a:pt x="635" y="416"/>
                    <a:pt x="620" y="408"/>
                  </a:cubicBezTo>
                  <a:cubicBezTo>
                    <a:pt x="597" y="397"/>
                    <a:pt x="550" y="379"/>
                    <a:pt x="521" y="315"/>
                  </a:cubicBezTo>
                  <a:cubicBezTo>
                    <a:pt x="497" y="245"/>
                    <a:pt x="375" y="169"/>
                    <a:pt x="375" y="169"/>
                  </a:cubicBezTo>
                  <a:lnTo>
                    <a:pt x="375" y="169"/>
                  </a:lnTo>
                  <a:cubicBezTo>
                    <a:pt x="375" y="169"/>
                    <a:pt x="416" y="186"/>
                    <a:pt x="427" y="204"/>
                  </a:cubicBezTo>
                  <a:cubicBezTo>
                    <a:pt x="445" y="215"/>
                    <a:pt x="515" y="256"/>
                    <a:pt x="562" y="274"/>
                  </a:cubicBezTo>
                  <a:cubicBezTo>
                    <a:pt x="609" y="291"/>
                    <a:pt x="620" y="297"/>
                    <a:pt x="696" y="297"/>
                  </a:cubicBezTo>
                  <a:cubicBezTo>
                    <a:pt x="767" y="297"/>
                    <a:pt x="743" y="251"/>
                    <a:pt x="743" y="251"/>
                  </a:cubicBezTo>
                  <a:cubicBezTo>
                    <a:pt x="743" y="251"/>
                    <a:pt x="638" y="210"/>
                    <a:pt x="585" y="186"/>
                  </a:cubicBezTo>
                  <a:cubicBezTo>
                    <a:pt x="538" y="169"/>
                    <a:pt x="492" y="145"/>
                    <a:pt x="427" y="122"/>
                  </a:cubicBezTo>
                  <a:cubicBezTo>
                    <a:pt x="363" y="93"/>
                    <a:pt x="340" y="110"/>
                    <a:pt x="246" y="69"/>
                  </a:cubicBezTo>
                  <a:cubicBezTo>
                    <a:pt x="146" y="28"/>
                    <a:pt x="135" y="22"/>
                    <a:pt x="88" y="5"/>
                  </a:cubicBezTo>
                  <a:cubicBezTo>
                    <a:pt x="80" y="2"/>
                    <a:pt x="72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Google Shape;8867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BC66BB8-45E8-453A-B06E-354ED253ED46}"/>
                </a:ext>
              </a:extLst>
            </p:cNvPr>
            <p:cNvSpPr/>
            <p:nvPr/>
          </p:nvSpPr>
          <p:spPr>
            <a:xfrm>
              <a:off x="4209606" y="1415601"/>
              <a:ext cx="1279630" cy="1732228"/>
            </a:xfrm>
            <a:custGeom>
              <a:avLst/>
              <a:gdLst/>
              <a:ahLst/>
              <a:cxnLst/>
              <a:rect l="l" t="t" r="r" b="b"/>
              <a:pathLst>
                <a:path w="9366" h="12805" fill="none" extrusionOk="0">
                  <a:moveTo>
                    <a:pt x="4639" y="0"/>
                  </a:moveTo>
                  <a:cubicBezTo>
                    <a:pt x="7827" y="1281"/>
                    <a:pt x="9365" y="4902"/>
                    <a:pt x="8084" y="8084"/>
                  </a:cubicBezTo>
                  <a:cubicBezTo>
                    <a:pt x="6803" y="11266"/>
                    <a:pt x="3182" y="12804"/>
                    <a:pt x="0" y="11523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Google Shape;8868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9FCD09D-A2F6-481E-AD8A-C0A10D4257C6}"/>
                </a:ext>
              </a:extLst>
            </p:cNvPr>
            <p:cNvSpPr/>
            <p:nvPr/>
          </p:nvSpPr>
          <p:spPr>
            <a:xfrm>
              <a:off x="4209606" y="1415601"/>
              <a:ext cx="1054199" cy="1683123"/>
            </a:xfrm>
            <a:custGeom>
              <a:avLst/>
              <a:gdLst/>
              <a:ahLst/>
              <a:cxnLst/>
              <a:rect l="l" t="t" r="r" b="b"/>
              <a:pathLst>
                <a:path w="7716" h="12442" fill="none" extrusionOk="0">
                  <a:moveTo>
                    <a:pt x="0" y="11523"/>
                  </a:moveTo>
                  <a:cubicBezTo>
                    <a:pt x="2276" y="12442"/>
                    <a:pt x="5154" y="10605"/>
                    <a:pt x="6435" y="7417"/>
                  </a:cubicBezTo>
                  <a:cubicBezTo>
                    <a:pt x="7716" y="4235"/>
                    <a:pt x="6914" y="913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Google Shape;8869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AB07347-A461-433E-8509-953EE0DAD131}"/>
                </a:ext>
              </a:extLst>
            </p:cNvPr>
            <p:cNvSpPr/>
            <p:nvPr/>
          </p:nvSpPr>
          <p:spPr>
            <a:xfrm>
              <a:off x="4209606" y="1415601"/>
              <a:ext cx="829587" cy="1633341"/>
            </a:xfrm>
            <a:custGeom>
              <a:avLst/>
              <a:gdLst/>
              <a:ahLst/>
              <a:cxnLst/>
              <a:rect l="l" t="t" r="r" b="b"/>
              <a:pathLst>
                <a:path w="6072" h="12074" fill="none" extrusionOk="0">
                  <a:moveTo>
                    <a:pt x="0" y="11523"/>
                  </a:moveTo>
                  <a:cubicBezTo>
                    <a:pt x="1363" y="12073"/>
                    <a:pt x="3510" y="9938"/>
                    <a:pt x="4791" y="6756"/>
                  </a:cubicBezTo>
                  <a:cubicBezTo>
                    <a:pt x="6072" y="3574"/>
                    <a:pt x="6008" y="550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Google Shape;8870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F37A221-F9FA-4434-A037-42362A2BBD17}"/>
                </a:ext>
              </a:extLst>
            </p:cNvPr>
            <p:cNvSpPr/>
            <p:nvPr/>
          </p:nvSpPr>
          <p:spPr>
            <a:xfrm>
              <a:off x="4209606" y="1415601"/>
              <a:ext cx="696241" cy="1584235"/>
            </a:xfrm>
            <a:custGeom>
              <a:avLst/>
              <a:gdLst/>
              <a:ahLst/>
              <a:cxnLst/>
              <a:rect l="l" t="t" r="r" b="b"/>
              <a:pathLst>
                <a:path w="5096" h="11711" fill="none" extrusionOk="0">
                  <a:moveTo>
                    <a:pt x="0" y="11523"/>
                  </a:moveTo>
                  <a:cubicBezTo>
                    <a:pt x="456" y="11711"/>
                    <a:pt x="1860" y="9277"/>
                    <a:pt x="3141" y="6095"/>
                  </a:cubicBezTo>
                  <a:cubicBezTo>
                    <a:pt x="4422" y="2913"/>
                    <a:pt x="5095" y="181"/>
                    <a:pt x="4639" y="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Google Shape;8871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DDB5A9D-0443-4402-95EE-FAFFAA537259}"/>
                </a:ext>
              </a:extLst>
            </p:cNvPr>
            <p:cNvSpPr/>
            <p:nvPr/>
          </p:nvSpPr>
          <p:spPr>
            <a:xfrm>
              <a:off x="4147168" y="1390981"/>
              <a:ext cx="696241" cy="1583558"/>
            </a:xfrm>
            <a:custGeom>
              <a:avLst/>
              <a:gdLst/>
              <a:ahLst/>
              <a:cxnLst/>
              <a:rect l="l" t="t" r="r" b="b"/>
              <a:pathLst>
                <a:path w="5096" h="11706" fill="none" extrusionOk="0">
                  <a:moveTo>
                    <a:pt x="457" y="11705"/>
                  </a:moveTo>
                  <a:cubicBezTo>
                    <a:pt x="1" y="11524"/>
                    <a:pt x="674" y="8798"/>
                    <a:pt x="1955" y="5616"/>
                  </a:cubicBezTo>
                  <a:cubicBezTo>
                    <a:pt x="3236" y="2428"/>
                    <a:pt x="4645" y="1"/>
                    <a:pt x="5096" y="182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Google Shape;8872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11D2B95-DB63-4E45-B37F-679320A2B89D}"/>
                </a:ext>
              </a:extLst>
            </p:cNvPr>
            <p:cNvSpPr/>
            <p:nvPr/>
          </p:nvSpPr>
          <p:spPr>
            <a:xfrm>
              <a:off x="4013821" y="1341199"/>
              <a:ext cx="829587" cy="1633341"/>
            </a:xfrm>
            <a:custGeom>
              <a:avLst/>
              <a:gdLst/>
              <a:ahLst/>
              <a:cxnLst/>
              <a:rect l="l" t="t" r="r" b="b"/>
              <a:pathLst>
                <a:path w="6072" h="12074" fill="none" extrusionOk="0">
                  <a:moveTo>
                    <a:pt x="1433" y="12073"/>
                  </a:moveTo>
                  <a:cubicBezTo>
                    <a:pt x="70" y="11529"/>
                    <a:pt x="0" y="8499"/>
                    <a:pt x="1281" y="5317"/>
                  </a:cubicBezTo>
                  <a:cubicBezTo>
                    <a:pt x="2562" y="2135"/>
                    <a:pt x="4709" y="0"/>
                    <a:pt x="6072" y="550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Google Shape;8873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ABD56D4-A191-4924-8E33-E699F4934C3B}"/>
                </a:ext>
              </a:extLst>
            </p:cNvPr>
            <p:cNvSpPr/>
            <p:nvPr/>
          </p:nvSpPr>
          <p:spPr>
            <a:xfrm>
              <a:off x="3789207" y="1291281"/>
              <a:ext cx="1054199" cy="1683258"/>
            </a:xfrm>
            <a:custGeom>
              <a:avLst/>
              <a:gdLst/>
              <a:ahLst/>
              <a:cxnLst/>
              <a:rect l="l" t="t" r="r" b="b"/>
              <a:pathLst>
                <a:path w="7716" h="12443" fill="none" extrusionOk="0">
                  <a:moveTo>
                    <a:pt x="3077" y="12442"/>
                  </a:moveTo>
                  <a:cubicBezTo>
                    <a:pt x="802" y="11530"/>
                    <a:pt x="0" y="8207"/>
                    <a:pt x="1281" y="5025"/>
                  </a:cubicBezTo>
                  <a:cubicBezTo>
                    <a:pt x="2562" y="1843"/>
                    <a:pt x="5446" y="1"/>
                    <a:pt x="7716" y="919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Google Shape;8874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0CE663C-42D1-4CFF-B637-911F9352E129}"/>
                </a:ext>
              </a:extLst>
            </p:cNvPr>
            <p:cNvSpPr/>
            <p:nvPr/>
          </p:nvSpPr>
          <p:spPr>
            <a:xfrm>
              <a:off x="3563773" y="1242311"/>
              <a:ext cx="1279630" cy="1732228"/>
            </a:xfrm>
            <a:custGeom>
              <a:avLst/>
              <a:gdLst/>
              <a:ahLst/>
              <a:cxnLst/>
              <a:rect l="l" t="t" r="r" b="b"/>
              <a:pathLst>
                <a:path w="9366" h="12805" fill="none" extrusionOk="0">
                  <a:moveTo>
                    <a:pt x="4727" y="12804"/>
                  </a:moveTo>
                  <a:cubicBezTo>
                    <a:pt x="1545" y="11523"/>
                    <a:pt x="1" y="7908"/>
                    <a:pt x="1282" y="4721"/>
                  </a:cubicBezTo>
                  <a:cubicBezTo>
                    <a:pt x="2563" y="1539"/>
                    <a:pt x="6184" y="0"/>
                    <a:pt x="9366" y="1281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Google Shape;8875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E37C171-C07A-4C2B-879C-223D2B3F676E}"/>
                </a:ext>
              </a:extLst>
            </p:cNvPr>
            <p:cNvSpPr/>
            <p:nvPr/>
          </p:nvSpPr>
          <p:spPr>
            <a:xfrm>
              <a:off x="3738792" y="1242311"/>
              <a:ext cx="1750439" cy="1266874"/>
            </a:xfrm>
            <a:custGeom>
              <a:avLst/>
              <a:gdLst/>
              <a:ahLst/>
              <a:cxnLst/>
              <a:rect l="l" t="t" r="r" b="b"/>
              <a:pathLst>
                <a:path w="12812" h="9365" fill="none" extrusionOk="0">
                  <a:moveTo>
                    <a:pt x="1" y="4721"/>
                  </a:moveTo>
                  <a:cubicBezTo>
                    <a:pt x="1282" y="1539"/>
                    <a:pt x="4903" y="0"/>
                    <a:pt x="8085" y="1281"/>
                  </a:cubicBezTo>
                  <a:cubicBezTo>
                    <a:pt x="11267" y="2562"/>
                    <a:pt x="12811" y="6183"/>
                    <a:pt x="11530" y="9365"/>
                  </a:cubicBezTo>
                </a:path>
              </a:pathLst>
            </a:custGeom>
            <a:solidFill>
              <a:schemeClr val="dk1"/>
            </a:solidFill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Google Shape;8876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C547227-D3EA-4682-A92F-2A39963BF92D}"/>
                </a:ext>
              </a:extLst>
            </p:cNvPr>
            <p:cNvSpPr/>
            <p:nvPr/>
          </p:nvSpPr>
          <p:spPr>
            <a:xfrm>
              <a:off x="3738792" y="1464572"/>
              <a:ext cx="1700025" cy="1044613"/>
            </a:xfrm>
            <a:custGeom>
              <a:avLst/>
              <a:gdLst/>
              <a:ahLst/>
              <a:cxnLst/>
              <a:rect l="l" t="t" r="r" b="b"/>
              <a:pathLst>
                <a:path w="12443" h="7722" fill="none" extrusionOk="0">
                  <a:moveTo>
                    <a:pt x="11530" y="7722"/>
                  </a:moveTo>
                  <a:cubicBezTo>
                    <a:pt x="12443" y="5447"/>
                    <a:pt x="10606" y="2563"/>
                    <a:pt x="7424" y="1282"/>
                  </a:cubicBezTo>
                  <a:cubicBezTo>
                    <a:pt x="4242" y="1"/>
                    <a:pt x="919" y="808"/>
                    <a:pt x="1" y="3078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" name="Google Shape;8877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9E78776-55D4-427A-9372-3D2F71D2F25F}"/>
                </a:ext>
              </a:extLst>
            </p:cNvPr>
            <p:cNvSpPr/>
            <p:nvPr/>
          </p:nvSpPr>
          <p:spPr>
            <a:xfrm>
              <a:off x="3738792" y="1687779"/>
              <a:ext cx="1650430" cy="821405"/>
            </a:xfrm>
            <a:custGeom>
              <a:avLst/>
              <a:gdLst/>
              <a:ahLst/>
              <a:cxnLst/>
              <a:rect l="l" t="t" r="r" b="b"/>
              <a:pathLst>
                <a:path w="12080" h="6072" fill="none" extrusionOk="0">
                  <a:moveTo>
                    <a:pt x="11530" y="6072"/>
                  </a:moveTo>
                  <a:cubicBezTo>
                    <a:pt x="12080" y="4703"/>
                    <a:pt x="9945" y="2562"/>
                    <a:pt x="6763" y="1281"/>
                  </a:cubicBezTo>
                  <a:cubicBezTo>
                    <a:pt x="3575" y="0"/>
                    <a:pt x="551" y="65"/>
                    <a:pt x="1" y="1428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" name="Google Shape;8878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C005B01-74FA-4687-9648-83DBA9DC4EF8}"/>
                </a:ext>
              </a:extLst>
            </p:cNvPr>
            <p:cNvSpPr/>
            <p:nvPr/>
          </p:nvSpPr>
          <p:spPr>
            <a:xfrm>
              <a:off x="3738792" y="1819945"/>
              <a:ext cx="1600152" cy="689239"/>
            </a:xfrm>
            <a:custGeom>
              <a:avLst/>
              <a:gdLst/>
              <a:ahLst/>
              <a:cxnLst/>
              <a:rect l="l" t="t" r="r" b="b"/>
              <a:pathLst>
                <a:path w="11712" h="5095" fill="none" extrusionOk="0">
                  <a:moveTo>
                    <a:pt x="11530" y="5095"/>
                  </a:moveTo>
                  <a:cubicBezTo>
                    <a:pt x="11711" y="4639"/>
                    <a:pt x="9278" y="3229"/>
                    <a:pt x="6096" y="1948"/>
                  </a:cubicBezTo>
                  <a:cubicBezTo>
                    <a:pt x="2914" y="667"/>
                    <a:pt x="188" y="0"/>
                    <a:pt x="1" y="456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Google Shape;8879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9502CB2-282F-4518-9EAB-C1BE2976042E}"/>
                </a:ext>
              </a:extLst>
            </p:cNvPr>
            <p:cNvSpPr/>
            <p:nvPr/>
          </p:nvSpPr>
          <p:spPr>
            <a:xfrm>
              <a:off x="3714062" y="1880820"/>
              <a:ext cx="1600152" cy="689374"/>
            </a:xfrm>
            <a:custGeom>
              <a:avLst/>
              <a:gdLst/>
              <a:ahLst/>
              <a:cxnLst/>
              <a:rect l="l" t="t" r="r" b="b"/>
              <a:pathLst>
                <a:path w="11712" h="5096" fill="none" extrusionOk="0">
                  <a:moveTo>
                    <a:pt x="11711" y="4645"/>
                  </a:moveTo>
                  <a:cubicBezTo>
                    <a:pt x="11530" y="5095"/>
                    <a:pt x="8798" y="4429"/>
                    <a:pt x="5616" y="3148"/>
                  </a:cubicBezTo>
                  <a:cubicBezTo>
                    <a:pt x="2434" y="1867"/>
                    <a:pt x="1" y="457"/>
                    <a:pt x="182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Google Shape;8880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27C4E72-CCDE-41F5-B833-073C5B07541D}"/>
                </a:ext>
              </a:extLst>
            </p:cNvPr>
            <p:cNvSpPr/>
            <p:nvPr/>
          </p:nvSpPr>
          <p:spPr>
            <a:xfrm>
              <a:off x="3663784" y="1880820"/>
              <a:ext cx="1650430" cy="822352"/>
            </a:xfrm>
            <a:custGeom>
              <a:avLst/>
              <a:gdLst/>
              <a:ahLst/>
              <a:cxnLst/>
              <a:rect l="l" t="t" r="r" b="b"/>
              <a:pathLst>
                <a:path w="12080" h="6079" fill="none" extrusionOk="0">
                  <a:moveTo>
                    <a:pt x="12079" y="4645"/>
                  </a:moveTo>
                  <a:cubicBezTo>
                    <a:pt x="11529" y="6008"/>
                    <a:pt x="8505" y="6078"/>
                    <a:pt x="5317" y="4791"/>
                  </a:cubicBezTo>
                  <a:cubicBezTo>
                    <a:pt x="2135" y="3510"/>
                    <a:pt x="0" y="1369"/>
                    <a:pt x="550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Google Shape;8881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8BC05BD-ACFD-4E4D-A717-EA8A95F86A67}"/>
                </a:ext>
              </a:extLst>
            </p:cNvPr>
            <p:cNvSpPr/>
            <p:nvPr/>
          </p:nvSpPr>
          <p:spPr>
            <a:xfrm>
              <a:off x="3614188" y="1880820"/>
              <a:ext cx="1700025" cy="1044613"/>
            </a:xfrm>
            <a:custGeom>
              <a:avLst/>
              <a:gdLst/>
              <a:ahLst/>
              <a:cxnLst/>
              <a:rect l="l" t="t" r="r" b="b"/>
              <a:pathLst>
                <a:path w="12443" h="7722" fill="none" extrusionOk="0">
                  <a:moveTo>
                    <a:pt x="12442" y="4645"/>
                  </a:moveTo>
                  <a:cubicBezTo>
                    <a:pt x="11524" y="6915"/>
                    <a:pt x="8207" y="7722"/>
                    <a:pt x="5019" y="6441"/>
                  </a:cubicBezTo>
                  <a:cubicBezTo>
                    <a:pt x="1837" y="5160"/>
                    <a:pt x="0" y="2276"/>
                    <a:pt x="913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Google Shape;8882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583142-F9A5-41FA-B719-3AAA8679F94C}"/>
                </a:ext>
              </a:extLst>
            </p:cNvPr>
            <p:cNvSpPr/>
            <p:nvPr/>
          </p:nvSpPr>
          <p:spPr>
            <a:xfrm>
              <a:off x="3563773" y="1880820"/>
              <a:ext cx="1750439" cy="1267821"/>
            </a:xfrm>
            <a:custGeom>
              <a:avLst/>
              <a:gdLst/>
              <a:ahLst/>
              <a:cxnLst/>
              <a:rect l="l" t="t" r="r" b="b"/>
              <a:pathLst>
                <a:path w="12812" h="9372" fill="none" extrusionOk="0">
                  <a:moveTo>
                    <a:pt x="12811" y="4645"/>
                  </a:moveTo>
                  <a:cubicBezTo>
                    <a:pt x="11530" y="7827"/>
                    <a:pt x="7909" y="9371"/>
                    <a:pt x="4727" y="8090"/>
                  </a:cubicBezTo>
                  <a:cubicBezTo>
                    <a:pt x="1545" y="6803"/>
                    <a:pt x="1" y="3188"/>
                    <a:pt x="1282" y="1"/>
                  </a:cubicBezTo>
                </a:path>
              </a:pathLst>
            </a:custGeom>
            <a:noFill/>
            <a:ln w="875" cap="flat" cmpd="sng">
              <a:solidFill>
                <a:srgbClr val="8FC7FA"/>
              </a:solidFill>
              <a:prstDash val="solid"/>
              <a:miter lim="58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Google Shape;8883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BF14F58-2231-4E5F-802A-4BF2A6E2E9F4}"/>
                </a:ext>
              </a:extLst>
            </p:cNvPr>
            <p:cNvSpPr/>
            <p:nvPr/>
          </p:nvSpPr>
          <p:spPr>
            <a:xfrm>
              <a:off x="4303878" y="3236300"/>
              <a:ext cx="446081" cy="312762"/>
            </a:xfrm>
            <a:custGeom>
              <a:avLst/>
              <a:gdLst/>
              <a:ahLst/>
              <a:cxnLst/>
              <a:rect l="l" t="t" r="r" b="b"/>
              <a:pathLst>
                <a:path w="3265" h="2312" extrusionOk="0">
                  <a:moveTo>
                    <a:pt x="784" y="1"/>
                  </a:moveTo>
                  <a:cubicBezTo>
                    <a:pt x="667" y="1"/>
                    <a:pt x="533" y="153"/>
                    <a:pt x="468" y="352"/>
                  </a:cubicBezTo>
                  <a:lnTo>
                    <a:pt x="117" y="1557"/>
                  </a:lnTo>
                  <a:cubicBezTo>
                    <a:pt x="0" y="1948"/>
                    <a:pt x="47" y="2311"/>
                    <a:pt x="240" y="2311"/>
                  </a:cubicBezTo>
                  <a:lnTo>
                    <a:pt x="3019" y="2311"/>
                  </a:lnTo>
                  <a:cubicBezTo>
                    <a:pt x="3212" y="2311"/>
                    <a:pt x="3264" y="1948"/>
                    <a:pt x="3147" y="1557"/>
                  </a:cubicBezTo>
                  <a:lnTo>
                    <a:pt x="2791" y="352"/>
                  </a:lnTo>
                  <a:cubicBezTo>
                    <a:pt x="2732" y="153"/>
                    <a:pt x="2592" y="1"/>
                    <a:pt x="2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Google Shape;8884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5292300-21DA-475A-B735-D4E2E8C78FA8}"/>
                </a:ext>
              </a:extLst>
            </p:cNvPr>
            <p:cNvSpPr/>
            <p:nvPr/>
          </p:nvSpPr>
          <p:spPr>
            <a:xfrm>
              <a:off x="4065739" y="3472089"/>
              <a:ext cx="921536" cy="429100"/>
            </a:xfrm>
            <a:custGeom>
              <a:avLst/>
              <a:gdLst/>
              <a:ahLst/>
              <a:cxnLst/>
              <a:rect l="l" t="t" r="r" b="b"/>
              <a:pathLst>
                <a:path w="6745" h="3172" extrusionOk="0">
                  <a:moveTo>
                    <a:pt x="1626" y="1"/>
                  </a:moveTo>
                  <a:cubicBezTo>
                    <a:pt x="1387" y="1"/>
                    <a:pt x="1094" y="205"/>
                    <a:pt x="971" y="486"/>
                  </a:cubicBezTo>
                  <a:lnTo>
                    <a:pt x="240" y="2136"/>
                  </a:lnTo>
                  <a:cubicBezTo>
                    <a:pt x="0" y="2674"/>
                    <a:pt x="100" y="3171"/>
                    <a:pt x="503" y="3171"/>
                  </a:cubicBezTo>
                  <a:lnTo>
                    <a:pt x="6247" y="3171"/>
                  </a:lnTo>
                  <a:cubicBezTo>
                    <a:pt x="6645" y="3171"/>
                    <a:pt x="6745" y="2674"/>
                    <a:pt x="6505" y="2136"/>
                  </a:cubicBezTo>
                  <a:lnTo>
                    <a:pt x="5774" y="486"/>
                  </a:lnTo>
                  <a:cubicBezTo>
                    <a:pt x="5651" y="205"/>
                    <a:pt x="5358" y="1"/>
                    <a:pt x="5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Google Shape;8885;p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0685259-1157-4118-8CD8-E536B3B4B60A}"/>
                </a:ext>
              </a:extLst>
            </p:cNvPr>
            <p:cNvSpPr/>
            <p:nvPr/>
          </p:nvSpPr>
          <p:spPr>
            <a:xfrm>
              <a:off x="4321503" y="1405320"/>
              <a:ext cx="14482" cy="14339"/>
            </a:xfrm>
            <a:custGeom>
              <a:avLst/>
              <a:gdLst/>
              <a:ahLst/>
              <a:cxnLst/>
              <a:rect l="l" t="t" r="r" b="b"/>
              <a:pathLst>
                <a:path w="106" h="106" fill="none" extrusionOk="0">
                  <a:moveTo>
                    <a:pt x="0" y="105"/>
                  </a:moveTo>
                  <a:lnTo>
                    <a:pt x="105" y="0"/>
                  </a:lnTo>
                </a:path>
              </a:pathLst>
            </a:custGeom>
            <a:noFill/>
            <a:ln w="1900" cap="rnd" cmpd="sng">
              <a:solidFill>
                <a:srgbClr val="1C4C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pic>
        <p:nvPicPr>
          <p:cNvPr id="18" name="Picture 17" descr="Free Plant Icon of Colored Outline style - Available in SVG, PNG, EPS, AI &amp;  Icon fonts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782576-EEF6-4513-9B3B-7B15C32EE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66" b="98047" l="9766" r="89844">
                        <a14:foregroundMark x1="42969" y1="36719" x2="42969" y2="36719"/>
                        <a14:foregroundMark x1="40625" y1="66406" x2="40625" y2="66406"/>
                        <a14:foregroundMark x1="22656" y1="35156" x2="22656" y2="35156"/>
                        <a14:foregroundMark x1="74219" y1="64844" x2="74219" y2="64844"/>
                        <a14:foregroundMark x1="56641" y1="92578" x2="56641" y2="92578"/>
                        <a14:foregroundMark x1="76563" y1="93750" x2="76563" y2="93750"/>
                        <a14:foregroundMark x1="43750" y1="91797" x2="61719" y2="95313"/>
                        <a14:foregroundMark x1="23828" y1="98047" x2="23828" y2="98047"/>
                        <a14:backgroundMark x1="29688" y1="17578" x2="29688" y2="17578"/>
                        <a14:backgroundMark x1="33203" y1="22266" x2="33203" y2="22266"/>
                        <a14:backgroundMark x1="23828" y1="44531" x2="23828" y2="44531"/>
                        <a14:backgroundMark x1="25391" y1="69531" x2="25391" y2="69531"/>
                        <a14:backgroundMark x1="39844" y1="81641" x2="39844" y2="81641"/>
                        <a14:backgroundMark x1="67188" y1="77344" x2="67188" y2="77344"/>
                        <a14:backgroundMark x1="61328" y1="71875" x2="61328" y2="71875"/>
                        <a14:backgroundMark x1="44141" y1="77344" x2="44141" y2="77344"/>
                        <a14:backgroundMark x1="48047" y1="51563" x2="48047" y2="51563"/>
                        <a14:backgroundMark x1="41797" y1="47656" x2="41797" y2="47656"/>
                        <a14:backgroundMark x1="52344" y1="30859" x2="52344" y2="30859"/>
                        <a14:backgroundMark x1="47656" y1="25781" x2="47656" y2="25781"/>
                        <a14:backgroundMark x1="66797" y1="24219" x2="66797" y2="24219"/>
                        <a14:backgroundMark x1="59766" y1="61719" x2="59766" y2="61719"/>
                        <a14:backgroundMark x1="46094" y1="75391" x2="46094" y2="75391"/>
                        <a14:backgroundMark x1="64063" y1="85938" x2="64063" y2="85938"/>
                        <a14:backgroundMark x1="71484" y1="84766" x2="71484" y2="84766"/>
                        <a14:backgroundMark x1="39844" y1="83594" x2="39844" y2="83594"/>
                        <a14:backgroundMark x1="35938" y1="46875" x2="35938" y2="46875"/>
                        <a14:backgroundMark x1="24609" y1="56250" x2="24609" y2="56250"/>
                        <a14:backgroundMark x1="62109" y1="58594" x2="62109" y2="58594"/>
                        <a14:backgroundMark x1="75000" y1="46484" x2="75000" y2="46484"/>
                        <a14:backgroundMark x1="48438" y1="52344" x2="48438" y2="52344"/>
                        <a14:backgroundMark x1="48047" y1="46484" x2="48047" y2="46484"/>
                        <a14:backgroundMark x1="52344" y1="40625" x2="52344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22227" r="6754"/>
          <a:stretch/>
        </p:blipFill>
        <p:spPr bwMode="auto">
          <a:xfrm>
            <a:off x="60988" y="4023185"/>
            <a:ext cx="662441" cy="6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oogle Shape;8391;p4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9DC810-73CD-4E03-97AF-6A2FA273E898}"/>
              </a:ext>
            </a:extLst>
          </p:cNvPr>
          <p:cNvGrpSpPr/>
          <p:nvPr/>
        </p:nvGrpSpPr>
        <p:grpSpPr>
          <a:xfrm>
            <a:off x="6784111" y="4430477"/>
            <a:ext cx="746137" cy="557380"/>
            <a:chOff x="1560625" y="3152212"/>
            <a:chExt cx="559603" cy="418035"/>
          </a:xfrm>
        </p:grpSpPr>
        <p:sp>
          <p:nvSpPr>
            <p:cNvPr id="20" name="Google Shape;8392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84DACE7-8B29-4746-98DA-60E2FED6D916}"/>
                </a:ext>
              </a:extLst>
            </p:cNvPr>
            <p:cNvSpPr/>
            <p:nvPr/>
          </p:nvSpPr>
          <p:spPr>
            <a:xfrm>
              <a:off x="1560625" y="3175827"/>
              <a:ext cx="559603" cy="394420"/>
            </a:xfrm>
            <a:custGeom>
              <a:avLst/>
              <a:gdLst/>
              <a:ahLst/>
              <a:cxnLst/>
              <a:rect l="l" t="t" r="r" b="b"/>
              <a:pathLst>
                <a:path w="19456" h="13713" extrusionOk="0">
                  <a:moveTo>
                    <a:pt x="2012" y="1"/>
                  </a:moveTo>
                  <a:cubicBezTo>
                    <a:pt x="1837" y="1"/>
                    <a:pt x="1705" y="28"/>
                    <a:pt x="1680" y="103"/>
                  </a:cubicBezTo>
                  <a:cubicBezTo>
                    <a:pt x="1594" y="351"/>
                    <a:pt x="0" y="8587"/>
                    <a:pt x="366" y="9180"/>
                  </a:cubicBezTo>
                  <a:cubicBezTo>
                    <a:pt x="732" y="9772"/>
                    <a:pt x="6514" y="10590"/>
                    <a:pt x="8829" y="11354"/>
                  </a:cubicBezTo>
                  <a:cubicBezTo>
                    <a:pt x="10992" y="12082"/>
                    <a:pt x="14751" y="13712"/>
                    <a:pt x="15656" y="13712"/>
                  </a:cubicBezTo>
                  <a:cubicBezTo>
                    <a:pt x="15714" y="13712"/>
                    <a:pt x="15761" y="13705"/>
                    <a:pt x="15795" y="13691"/>
                  </a:cubicBezTo>
                  <a:cubicBezTo>
                    <a:pt x="16333" y="13454"/>
                    <a:pt x="19455" y="6100"/>
                    <a:pt x="19380" y="5465"/>
                  </a:cubicBezTo>
                  <a:cubicBezTo>
                    <a:pt x="19315" y="4841"/>
                    <a:pt x="6751" y="405"/>
                    <a:pt x="3101" y="157"/>
                  </a:cubicBezTo>
                  <a:cubicBezTo>
                    <a:pt x="3101" y="157"/>
                    <a:pt x="2433" y="1"/>
                    <a:pt x="2012" y="1"/>
                  </a:cubicBezTo>
                  <a:close/>
                </a:path>
              </a:pathLst>
            </a:custGeom>
            <a:solidFill>
              <a:srgbClr val="78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Google Shape;8393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3101835-DE3B-4619-A17E-53206D5B4751}"/>
                </a:ext>
              </a:extLst>
            </p:cNvPr>
            <p:cNvSpPr/>
            <p:nvPr/>
          </p:nvSpPr>
          <p:spPr>
            <a:xfrm>
              <a:off x="1566637" y="3152212"/>
              <a:ext cx="545538" cy="402387"/>
            </a:xfrm>
            <a:custGeom>
              <a:avLst/>
              <a:gdLst/>
              <a:ahLst/>
              <a:cxnLst/>
              <a:rect l="l" t="t" r="r" b="b"/>
              <a:pathLst>
                <a:path w="18967" h="13990" extrusionOk="0">
                  <a:moveTo>
                    <a:pt x="3360" y="0"/>
                  </a:moveTo>
                  <a:cubicBezTo>
                    <a:pt x="3118" y="0"/>
                    <a:pt x="2978" y="9"/>
                    <a:pt x="2978" y="9"/>
                  </a:cubicBezTo>
                  <a:cubicBezTo>
                    <a:pt x="2972" y="9"/>
                    <a:pt x="2965" y="9"/>
                    <a:pt x="2958" y="9"/>
                  </a:cubicBezTo>
                  <a:cubicBezTo>
                    <a:pt x="1572" y="9"/>
                    <a:pt x="1" y="10017"/>
                    <a:pt x="728" y="10017"/>
                  </a:cubicBezTo>
                  <a:cubicBezTo>
                    <a:pt x="738" y="10017"/>
                    <a:pt x="749" y="10015"/>
                    <a:pt x="760" y="10011"/>
                  </a:cubicBezTo>
                  <a:cubicBezTo>
                    <a:pt x="842" y="9982"/>
                    <a:pt x="965" y="9968"/>
                    <a:pt x="1123" y="9968"/>
                  </a:cubicBezTo>
                  <a:cubicBezTo>
                    <a:pt x="2502" y="9968"/>
                    <a:pt x="6494" y="11004"/>
                    <a:pt x="7963" y="11206"/>
                  </a:cubicBezTo>
                  <a:cubicBezTo>
                    <a:pt x="9696" y="11454"/>
                    <a:pt x="12560" y="12951"/>
                    <a:pt x="14746" y="13952"/>
                  </a:cubicBezTo>
                  <a:cubicBezTo>
                    <a:pt x="14801" y="13977"/>
                    <a:pt x="14858" y="13989"/>
                    <a:pt x="14916" y="13989"/>
                  </a:cubicBezTo>
                  <a:cubicBezTo>
                    <a:pt x="16502" y="13989"/>
                    <a:pt x="18966" y="4962"/>
                    <a:pt x="18966" y="4962"/>
                  </a:cubicBezTo>
                  <a:cubicBezTo>
                    <a:pt x="16628" y="3563"/>
                    <a:pt x="14775" y="3142"/>
                    <a:pt x="13392" y="3142"/>
                  </a:cubicBezTo>
                  <a:cubicBezTo>
                    <a:pt x="11305" y="3142"/>
                    <a:pt x="10289" y="4101"/>
                    <a:pt x="10289" y="4101"/>
                  </a:cubicBezTo>
                  <a:cubicBezTo>
                    <a:pt x="9319" y="287"/>
                    <a:pt x="4723" y="0"/>
                    <a:pt x="3360" y="0"/>
                  </a:cubicBezTo>
                  <a:close/>
                </a:path>
              </a:pathLst>
            </a:custGeom>
            <a:solidFill>
              <a:srgbClr val="E8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Google Shape;8394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874EEB9-D4DA-4A5E-A4FA-CEE53A307EC2}"/>
                </a:ext>
              </a:extLst>
            </p:cNvPr>
            <p:cNvSpPr/>
            <p:nvPr/>
          </p:nvSpPr>
          <p:spPr>
            <a:xfrm>
              <a:off x="1580443" y="3424345"/>
              <a:ext cx="216783" cy="51025"/>
            </a:xfrm>
            <a:custGeom>
              <a:avLst/>
              <a:gdLst/>
              <a:ahLst/>
              <a:cxnLst/>
              <a:rect l="l" t="t" r="r" b="b"/>
              <a:pathLst>
                <a:path w="7537" h="1774" extrusionOk="0">
                  <a:moveTo>
                    <a:pt x="3166" y="1"/>
                  </a:moveTo>
                  <a:cubicBezTo>
                    <a:pt x="1553" y="1"/>
                    <a:pt x="280" y="550"/>
                    <a:pt x="280" y="550"/>
                  </a:cubicBezTo>
                  <a:cubicBezTo>
                    <a:pt x="0" y="830"/>
                    <a:pt x="2616" y="820"/>
                    <a:pt x="3241" y="1035"/>
                  </a:cubicBezTo>
                  <a:cubicBezTo>
                    <a:pt x="3796" y="1217"/>
                    <a:pt x="6667" y="1773"/>
                    <a:pt x="7342" y="1773"/>
                  </a:cubicBezTo>
                  <a:cubicBezTo>
                    <a:pt x="7426" y="1773"/>
                    <a:pt x="7476" y="1765"/>
                    <a:pt x="7483" y="1745"/>
                  </a:cubicBezTo>
                  <a:cubicBezTo>
                    <a:pt x="7537" y="1573"/>
                    <a:pt x="5577" y="184"/>
                    <a:pt x="3715" y="23"/>
                  </a:cubicBezTo>
                  <a:cubicBezTo>
                    <a:pt x="3528" y="8"/>
                    <a:pt x="3345" y="1"/>
                    <a:pt x="3166" y="1"/>
                  </a:cubicBezTo>
                  <a:close/>
                </a:path>
              </a:pathLst>
            </a:custGeom>
            <a:solidFill>
              <a:srgbClr val="FFB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Google Shape;8395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586672E-53FC-4279-BA3E-4C9B37ED8B89}"/>
                </a:ext>
              </a:extLst>
            </p:cNvPr>
            <p:cNvSpPr/>
            <p:nvPr/>
          </p:nvSpPr>
          <p:spPr>
            <a:xfrm>
              <a:off x="1793812" y="3471287"/>
              <a:ext cx="204588" cy="85310"/>
            </a:xfrm>
            <a:custGeom>
              <a:avLst/>
              <a:gdLst/>
              <a:ahLst/>
              <a:cxnLst/>
              <a:rect l="l" t="t" r="r" b="b"/>
              <a:pathLst>
                <a:path w="7113" h="2966" extrusionOk="0">
                  <a:moveTo>
                    <a:pt x="975" y="1"/>
                  </a:moveTo>
                  <a:cubicBezTo>
                    <a:pt x="445" y="1"/>
                    <a:pt x="84" y="53"/>
                    <a:pt x="65" y="113"/>
                  </a:cubicBezTo>
                  <a:cubicBezTo>
                    <a:pt x="0" y="286"/>
                    <a:pt x="3349" y="1352"/>
                    <a:pt x="3984" y="1567"/>
                  </a:cubicBezTo>
                  <a:cubicBezTo>
                    <a:pt x="4538" y="1749"/>
                    <a:pt x="6611" y="2965"/>
                    <a:pt x="7032" y="2965"/>
                  </a:cubicBezTo>
                  <a:cubicBezTo>
                    <a:pt x="7085" y="2965"/>
                    <a:pt x="7112" y="2946"/>
                    <a:pt x="7106" y="2902"/>
                  </a:cubicBezTo>
                  <a:cubicBezTo>
                    <a:pt x="7106" y="2902"/>
                    <a:pt x="6116" y="1825"/>
                    <a:pt x="4533" y="824"/>
                  </a:cubicBezTo>
                  <a:cubicBezTo>
                    <a:pt x="3512" y="181"/>
                    <a:pt x="1955" y="1"/>
                    <a:pt x="975" y="1"/>
                  </a:cubicBezTo>
                  <a:close/>
                </a:path>
              </a:pathLst>
            </a:custGeom>
            <a:solidFill>
              <a:srgbClr val="FFB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Google Shape;8396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FEEECD5-B8AD-4019-90F4-1770EB1C1905}"/>
                </a:ext>
              </a:extLst>
            </p:cNvPr>
            <p:cNvSpPr/>
            <p:nvPr/>
          </p:nvSpPr>
          <p:spPr>
            <a:xfrm>
              <a:off x="1651029" y="3192769"/>
              <a:ext cx="196074" cy="87323"/>
            </a:xfrm>
            <a:custGeom>
              <a:avLst/>
              <a:gdLst/>
              <a:ahLst/>
              <a:cxnLst/>
              <a:rect l="l" t="t" r="r" b="b"/>
              <a:pathLst>
                <a:path w="6817" h="3036" extrusionOk="0">
                  <a:moveTo>
                    <a:pt x="962" y="0"/>
                  </a:moveTo>
                  <a:cubicBezTo>
                    <a:pt x="311" y="0"/>
                    <a:pt x="20" y="126"/>
                    <a:pt x="1" y="139"/>
                  </a:cubicBezTo>
                  <a:lnTo>
                    <a:pt x="109" y="376"/>
                  </a:lnTo>
                  <a:cubicBezTo>
                    <a:pt x="115" y="376"/>
                    <a:pt x="375" y="271"/>
                    <a:pt x="962" y="271"/>
                  </a:cubicBezTo>
                  <a:cubicBezTo>
                    <a:pt x="1386" y="271"/>
                    <a:pt x="1983" y="326"/>
                    <a:pt x="2779" y="516"/>
                  </a:cubicBezTo>
                  <a:cubicBezTo>
                    <a:pt x="4911" y="1032"/>
                    <a:pt x="6590" y="3014"/>
                    <a:pt x="6612" y="3035"/>
                  </a:cubicBezTo>
                  <a:lnTo>
                    <a:pt x="6816" y="2863"/>
                  </a:lnTo>
                  <a:cubicBezTo>
                    <a:pt x="6795" y="2841"/>
                    <a:pt x="5051" y="785"/>
                    <a:pt x="2843" y="257"/>
                  </a:cubicBezTo>
                  <a:cubicBezTo>
                    <a:pt x="2027" y="60"/>
                    <a:pt x="1409" y="0"/>
                    <a:pt x="96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Google Shape;8397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718844B-0D69-412C-A78F-B661C8892D03}"/>
                </a:ext>
              </a:extLst>
            </p:cNvPr>
            <p:cNvSpPr/>
            <p:nvPr/>
          </p:nvSpPr>
          <p:spPr>
            <a:xfrm>
              <a:off x="1642055" y="3225674"/>
              <a:ext cx="188308" cy="86000"/>
            </a:xfrm>
            <a:custGeom>
              <a:avLst/>
              <a:gdLst/>
              <a:ahLst/>
              <a:cxnLst/>
              <a:rect l="l" t="t" r="r" b="b"/>
              <a:pathLst>
                <a:path w="6547" h="2990" extrusionOk="0">
                  <a:moveTo>
                    <a:pt x="553" y="1"/>
                  </a:moveTo>
                  <a:cubicBezTo>
                    <a:pt x="235" y="1"/>
                    <a:pt x="27" y="25"/>
                    <a:pt x="1" y="28"/>
                  </a:cubicBezTo>
                  <a:lnTo>
                    <a:pt x="33" y="298"/>
                  </a:lnTo>
                  <a:cubicBezTo>
                    <a:pt x="40" y="298"/>
                    <a:pt x="235" y="276"/>
                    <a:pt x="539" y="276"/>
                  </a:cubicBezTo>
                  <a:cubicBezTo>
                    <a:pt x="1120" y="276"/>
                    <a:pt x="2103" y="355"/>
                    <a:pt x="2951" y="814"/>
                  </a:cubicBezTo>
                  <a:cubicBezTo>
                    <a:pt x="4264" y="1536"/>
                    <a:pt x="6375" y="2968"/>
                    <a:pt x="6396" y="2989"/>
                  </a:cubicBezTo>
                  <a:lnTo>
                    <a:pt x="6547" y="2763"/>
                  </a:lnTo>
                  <a:cubicBezTo>
                    <a:pt x="6525" y="2752"/>
                    <a:pt x="4404" y="1299"/>
                    <a:pt x="3069" y="578"/>
                  </a:cubicBezTo>
                  <a:cubicBezTo>
                    <a:pt x="2177" y="89"/>
                    <a:pt x="1164" y="1"/>
                    <a:pt x="553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Google Shape;8398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3DE5378-70D6-4DEA-AE6B-B6B790816C24}"/>
                </a:ext>
              </a:extLst>
            </p:cNvPr>
            <p:cNvSpPr/>
            <p:nvPr/>
          </p:nvSpPr>
          <p:spPr>
            <a:xfrm>
              <a:off x="1634634" y="3269510"/>
              <a:ext cx="185518" cy="79615"/>
            </a:xfrm>
            <a:custGeom>
              <a:avLst/>
              <a:gdLst/>
              <a:ahLst/>
              <a:cxnLst/>
              <a:rect l="l" t="t" r="r" b="b"/>
              <a:pathLst>
                <a:path w="6450" h="2768" extrusionOk="0">
                  <a:moveTo>
                    <a:pt x="22" y="1"/>
                  </a:moveTo>
                  <a:lnTo>
                    <a:pt x="0" y="270"/>
                  </a:lnTo>
                  <a:cubicBezTo>
                    <a:pt x="22" y="270"/>
                    <a:pt x="1648" y="356"/>
                    <a:pt x="3435" y="1045"/>
                  </a:cubicBezTo>
                  <a:cubicBezTo>
                    <a:pt x="5201" y="1734"/>
                    <a:pt x="6256" y="2757"/>
                    <a:pt x="6266" y="2768"/>
                  </a:cubicBezTo>
                  <a:lnTo>
                    <a:pt x="6450" y="2574"/>
                  </a:lnTo>
                  <a:cubicBezTo>
                    <a:pt x="6406" y="2531"/>
                    <a:pt x="5351" y="1498"/>
                    <a:pt x="3532" y="798"/>
                  </a:cubicBezTo>
                  <a:cubicBezTo>
                    <a:pt x="1712" y="98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Google Shape;8399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78EA786-9AB0-4027-9155-71822FEB96CE}"/>
                </a:ext>
              </a:extLst>
            </p:cNvPr>
            <p:cNvSpPr/>
            <p:nvPr/>
          </p:nvSpPr>
          <p:spPr>
            <a:xfrm>
              <a:off x="1624423" y="3311649"/>
              <a:ext cx="183045" cy="72798"/>
            </a:xfrm>
            <a:custGeom>
              <a:avLst/>
              <a:gdLst/>
              <a:ahLst/>
              <a:cxnLst/>
              <a:rect l="l" t="t" r="r" b="b"/>
              <a:pathLst>
                <a:path w="6364" h="2531" extrusionOk="0">
                  <a:moveTo>
                    <a:pt x="32" y="0"/>
                  </a:moveTo>
                  <a:lnTo>
                    <a:pt x="0" y="269"/>
                  </a:lnTo>
                  <a:cubicBezTo>
                    <a:pt x="22" y="269"/>
                    <a:pt x="2939" y="657"/>
                    <a:pt x="4382" y="1508"/>
                  </a:cubicBezTo>
                  <a:cubicBezTo>
                    <a:pt x="5846" y="2369"/>
                    <a:pt x="6245" y="2530"/>
                    <a:pt x="6255" y="2530"/>
                  </a:cubicBezTo>
                  <a:lnTo>
                    <a:pt x="6363" y="2283"/>
                  </a:lnTo>
                  <a:cubicBezTo>
                    <a:pt x="6352" y="2283"/>
                    <a:pt x="5954" y="2121"/>
                    <a:pt x="4511" y="1271"/>
                  </a:cubicBezTo>
                  <a:cubicBezTo>
                    <a:pt x="3025" y="399"/>
                    <a:pt x="151" y="22"/>
                    <a:pt x="3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Google Shape;8400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75BB16F-4D55-4EF8-9019-3AB759C2BB54}"/>
                </a:ext>
              </a:extLst>
            </p:cNvPr>
            <p:cNvSpPr/>
            <p:nvPr/>
          </p:nvSpPr>
          <p:spPr>
            <a:xfrm>
              <a:off x="1615736" y="3361180"/>
              <a:ext cx="180571" cy="60114"/>
            </a:xfrm>
            <a:custGeom>
              <a:avLst/>
              <a:gdLst/>
              <a:ahLst/>
              <a:cxnLst/>
              <a:rect l="l" t="t" r="r" b="b"/>
              <a:pathLst>
                <a:path w="6278" h="2090" extrusionOk="0">
                  <a:moveTo>
                    <a:pt x="33" y="1"/>
                  </a:moveTo>
                  <a:lnTo>
                    <a:pt x="1" y="270"/>
                  </a:lnTo>
                  <a:cubicBezTo>
                    <a:pt x="22" y="270"/>
                    <a:pt x="2509" y="593"/>
                    <a:pt x="3823" y="1034"/>
                  </a:cubicBezTo>
                  <a:cubicBezTo>
                    <a:pt x="5125" y="1476"/>
                    <a:pt x="6138" y="2090"/>
                    <a:pt x="6138" y="2090"/>
                  </a:cubicBezTo>
                  <a:lnTo>
                    <a:pt x="6278" y="1864"/>
                  </a:lnTo>
                  <a:cubicBezTo>
                    <a:pt x="6267" y="1853"/>
                    <a:pt x="5244" y="1228"/>
                    <a:pt x="3909" y="787"/>
                  </a:cubicBezTo>
                  <a:cubicBezTo>
                    <a:pt x="2563" y="335"/>
                    <a:pt x="141" y="12"/>
                    <a:pt x="33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Google Shape;8401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5D26A02-06EC-4500-A05A-24631B8A98E0}"/>
                </a:ext>
              </a:extLst>
            </p:cNvPr>
            <p:cNvSpPr/>
            <p:nvPr/>
          </p:nvSpPr>
          <p:spPr>
            <a:xfrm>
              <a:off x="1874637" y="3278686"/>
              <a:ext cx="203782" cy="64888"/>
            </a:xfrm>
            <a:custGeom>
              <a:avLst/>
              <a:gdLst/>
              <a:ahLst/>
              <a:cxnLst/>
              <a:rect l="l" t="t" r="r" b="b"/>
              <a:pathLst>
                <a:path w="7085" h="2256" extrusionOk="0">
                  <a:moveTo>
                    <a:pt x="1974" y="0"/>
                  </a:moveTo>
                  <a:cubicBezTo>
                    <a:pt x="862" y="0"/>
                    <a:pt x="13" y="193"/>
                    <a:pt x="0" y="199"/>
                  </a:cubicBezTo>
                  <a:lnTo>
                    <a:pt x="65" y="457"/>
                  </a:lnTo>
                  <a:cubicBezTo>
                    <a:pt x="77" y="457"/>
                    <a:pt x="899" y="274"/>
                    <a:pt x="1975" y="274"/>
                  </a:cubicBezTo>
                  <a:cubicBezTo>
                    <a:pt x="2798" y="274"/>
                    <a:pt x="3769" y="381"/>
                    <a:pt x="4641" y="759"/>
                  </a:cubicBezTo>
                  <a:cubicBezTo>
                    <a:pt x="6428" y="1534"/>
                    <a:pt x="6848" y="2244"/>
                    <a:pt x="6848" y="2255"/>
                  </a:cubicBezTo>
                  <a:lnTo>
                    <a:pt x="7085" y="2126"/>
                  </a:lnTo>
                  <a:cubicBezTo>
                    <a:pt x="7063" y="2094"/>
                    <a:pt x="6633" y="1329"/>
                    <a:pt x="4738" y="511"/>
                  </a:cubicBezTo>
                  <a:cubicBezTo>
                    <a:pt x="3836" y="114"/>
                    <a:pt x="2828" y="0"/>
                    <a:pt x="1974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Google Shape;8402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218D38B-C3AC-4F4D-BAB8-514A2638865F}"/>
                </a:ext>
              </a:extLst>
            </p:cNvPr>
            <p:cNvSpPr/>
            <p:nvPr/>
          </p:nvSpPr>
          <p:spPr>
            <a:xfrm>
              <a:off x="1867504" y="3318466"/>
              <a:ext cx="200072" cy="56058"/>
            </a:xfrm>
            <a:custGeom>
              <a:avLst/>
              <a:gdLst/>
              <a:ahLst/>
              <a:cxnLst/>
              <a:rect l="l" t="t" r="r" b="b"/>
              <a:pathLst>
                <a:path w="6956" h="1949" extrusionOk="0">
                  <a:moveTo>
                    <a:pt x="12" y="0"/>
                  </a:moveTo>
                  <a:lnTo>
                    <a:pt x="1" y="269"/>
                  </a:lnTo>
                  <a:cubicBezTo>
                    <a:pt x="22" y="269"/>
                    <a:pt x="2649" y="388"/>
                    <a:pt x="4135" y="614"/>
                  </a:cubicBezTo>
                  <a:cubicBezTo>
                    <a:pt x="5578" y="829"/>
                    <a:pt x="6762" y="1938"/>
                    <a:pt x="6773" y="1949"/>
                  </a:cubicBezTo>
                  <a:lnTo>
                    <a:pt x="6956" y="1755"/>
                  </a:lnTo>
                  <a:cubicBezTo>
                    <a:pt x="6902" y="1712"/>
                    <a:pt x="5707" y="571"/>
                    <a:pt x="4167" y="345"/>
                  </a:cubicBezTo>
                  <a:cubicBezTo>
                    <a:pt x="2671" y="119"/>
                    <a:pt x="33" y="0"/>
                    <a:pt x="12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Google Shape;8403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CE9A257-1886-4EED-9840-5C00F5EC395C}"/>
                </a:ext>
              </a:extLst>
            </p:cNvPr>
            <p:cNvSpPr/>
            <p:nvPr/>
          </p:nvSpPr>
          <p:spPr>
            <a:xfrm>
              <a:off x="1856373" y="3353586"/>
              <a:ext cx="190782" cy="60286"/>
            </a:xfrm>
            <a:custGeom>
              <a:avLst/>
              <a:gdLst/>
              <a:ahLst/>
              <a:cxnLst/>
              <a:rect l="l" t="t" r="r" b="b"/>
              <a:pathLst>
                <a:path w="6633" h="2096" extrusionOk="0">
                  <a:moveTo>
                    <a:pt x="600" y="0"/>
                  </a:moveTo>
                  <a:cubicBezTo>
                    <a:pt x="240" y="0"/>
                    <a:pt x="25" y="24"/>
                    <a:pt x="0" y="28"/>
                  </a:cubicBezTo>
                  <a:lnTo>
                    <a:pt x="33" y="286"/>
                  </a:lnTo>
                  <a:cubicBezTo>
                    <a:pt x="36" y="286"/>
                    <a:pt x="230" y="266"/>
                    <a:pt x="565" y="266"/>
                  </a:cubicBezTo>
                  <a:cubicBezTo>
                    <a:pt x="1140" y="266"/>
                    <a:pt x="2128" y="326"/>
                    <a:pt x="3284" y="652"/>
                  </a:cubicBezTo>
                  <a:cubicBezTo>
                    <a:pt x="5114" y="1180"/>
                    <a:pt x="6471" y="2084"/>
                    <a:pt x="6482" y="2095"/>
                  </a:cubicBezTo>
                  <a:lnTo>
                    <a:pt x="6632" y="1880"/>
                  </a:lnTo>
                  <a:cubicBezTo>
                    <a:pt x="6622" y="1869"/>
                    <a:pt x="5233" y="932"/>
                    <a:pt x="3359" y="394"/>
                  </a:cubicBezTo>
                  <a:cubicBezTo>
                    <a:pt x="2186" y="65"/>
                    <a:pt x="1196" y="0"/>
                    <a:pt x="600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Google Shape;8404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F2955F8-D0F5-4818-9055-A127C3470E4F}"/>
                </a:ext>
              </a:extLst>
            </p:cNvPr>
            <p:cNvSpPr/>
            <p:nvPr/>
          </p:nvSpPr>
          <p:spPr>
            <a:xfrm>
              <a:off x="1845529" y="3390001"/>
              <a:ext cx="184281" cy="63824"/>
            </a:xfrm>
            <a:custGeom>
              <a:avLst/>
              <a:gdLst/>
              <a:ahLst/>
              <a:cxnLst/>
              <a:rect l="l" t="t" r="r" b="b"/>
              <a:pathLst>
                <a:path w="6407" h="2219" extrusionOk="0">
                  <a:moveTo>
                    <a:pt x="108" y="0"/>
                  </a:moveTo>
                  <a:lnTo>
                    <a:pt x="0" y="248"/>
                  </a:lnTo>
                  <a:cubicBezTo>
                    <a:pt x="33" y="259"/>
                    <a:pt x="356" y="377"/>
                    <a:pt x="2024" y="571"/>
                  </a:cubicBezTo>
                  <a:cubicBezTo>
                    <a:pt x="3693" y="765"/>
                    <a:pt x="6245" y="2207"/>
                    <a:pt x="6267" y="2218"/>
                  </a:cubicBezTo>
                  <a:lnTo>
                    <a:pt x="6406" y="1992"/>
                  </a:lnTo>
                  <a:cubicBezTo>
                    <a:pt x="6299" y="1927"/>
                    <a:pt x="3779" y="506"/>
                    <a:pt x="2057" y="302"/>
                  </a:cubicBezTo>
                  <a:cubicBezTo>
                    <a:pt x="431" y="119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Google Shape;8405;p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3A52649-9E78-4F54-B307-D40C9BB02F3B}"/>
                </a:ext>
              </a:extLst>
            </p:cNvPr>
            <p:cNvSpPr/>
            <p:nvPr/>
          </p:nvSpPr>
          <p:spPr>
            <a:xfrm>
              <a:off x="1830341" y="3426214"/>
              <a:ext cx="176228" cy="72510"/>
            </a:xfrm>
            <a:custGeom>
              <a:avLst/>
              <a:gdLst/>
              <a:ahLst/>
              <a:cxnLst/>
              <a:rect l="l" t="t" r="r" b="b"/>
              <a:pathLst>
                <a:path w="6127" h="2521" extrusionOk="0">
                  <a:moveTo>
                    <a:pt x="22" y="1"/>
                  </a:moveTo>
                  <a:lnTo>
                    <a:pt x="1" y="270"/>
                  </a:lnTo>
                  <a:cubicBezTo>
                    <a:pt x="12" y="270"/>
                    <a:pt x="1174" y="388"/>
                    <a:pt x="2488" y="830"/>
                  </a:cubicBezTo>
                  <a:cubicBezTo>
                    <a:pt x="3801" y="1271"/>
                    <a:pt x="5976" y="2499"/>
                    <a:pt x="5998" y="2520"/>
                  </a:cubicBezTo>
                  <a:lnTo>
                    <a:pt x="6127" y="2283"/>
                  </a:lnTo>
                  <a:cubicBezTo>
                    <a:pt x="6041" y="2230"/>
                    <a:pt x="3909" y="1024"/>
                    <a:pt x="2574" y="571"/>
                  </a:cubicBezTo>
                  <a:cubicBezTo>
                    <a:pt x="1228" y="119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1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943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-47481"/>
            <a:ext cx="217516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-14560"/>
            <a:ext cx="2138218" cy="17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54" y="1644498"/>
            <a:ext cx="2146300" cy="163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" y="1797145"/>
            <a:ext cx="2133600" cy="148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56" y="1661751"/>
            <a:ext cx="2209800" cy="16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37" y="2347"/>
            <a:ext cx="2806700" cy="16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56" y="1626853"/>
            <a:ext cx="2514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6" y="3279004"/>
            <a:ext cx="226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54" y="3221854"/>
            <a:ext cx="2273300" cy="17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56" y="3221854"/>
            <a:ext cx="2349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09" y="3308710"/>
            <a:ext cx="212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4" y="5098418"/>
            <a:ext cx="2461044" cy="17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34" y="5091230"/>
            <a:ext cx="2175654" cy="17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54" y="5053130"/>
            <a:ext cx="2234002" cy="18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56" y="5121422"/>
            <a:ext cx="2794000" cy="17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2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8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352799" cy="20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41" y="2086531"/>
            <a:ext cx="2209800" cy="17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94" y="7258"/>
            <a:ext cx="2806700" cy="201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" y="2122817"/>
            <a:ext cx="226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1" y="4724400"/>
            <a:ext cx="2461044" cy="17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234002" cy="18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33" y="4724400"/>
            <a:ext cx="2794000" cy="17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2703296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</a:rPr>
              <a:t>Thực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phẩm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347" y="3730050"/>
            <a:ext cx="613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Thực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phẩm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thịt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cá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trứng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sữa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tôm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rau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củ</a:t>
            </a:r>
            <a:r>
              <a:rPr lang="en-US" sz="2400" b="1" dirty="0">
                <a:solidFill>
                  <a:srgbClr val="0000CC"/>
                </a:solidFill>
              </a:rPr>
              <a:t>…</a:t>
            </a:r>
            <a:r>
              <a:rPr lang="en-US" sz="2400" b="1" dirty="0" err="1">
                <a:solidFill>
                  <a:srgbClr val="0000CC"/>
                </a:solidFill>
              </a:rPr>
              <a:t>được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dùng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để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các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món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ăn</a:t>
            </a:r>
            <a:r>
              <a:rPr lang="en-US" sz="24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8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46" y="41595"/>
            <a:ext cx="2138218" cy="17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120900" cy="17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42335"/>
            <a:ext cx="2273300" cy="17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09407"/>
            <a:ext cx="2611582" cy="17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80705"/>
            <a:ext cx="217516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1911676"/>
            <a:ext cx="2133600" cy="167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8391" y="251832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</a:rPr>
              <a:t>Cây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lương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thực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3709407"/>
            <a:ext cx="2514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6" y="1911676"/>
            <a:ext cx="2146300" cy="163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657" y="5660569"/>
            <a:ext cx="9151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err="1">
                <a:solidFill>
                  <a:srgbClr val="0000CC"/>
                </a:solidFill>
              </a:rPr>
              <a:t>Lương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thực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như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gạo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ngô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sắn</a:t>
            </a:r>
            <a:r>
              <a:rPr lang="en-US" sz="2800" b="1" dirty="0">
                <a:solidFill>
                  <a:srgbClr val="0000CC"/>
                </a:solidFill>
              </a:rPr>
              <a:t>, </a:t>
            </a:r>
            <a:r>
              <a:rPr lang="en-US" sz="2800" b="1" dirty="0" err="1">
                <a:solidFill>
                  <a:srgbClr val="0000CC"/>
                </a:solidFill>
              </a:rPr>
              <a:t>khoai</a:t>
            </a:r>
            <a:r>
              <a:rPr lang="en-US" sz="2800" b="1" dirty="0">
                <a:solidFill>
                  <a:srgbClr val="0000CC"/>
                </a:solidFill>
              </a:rPr>
              <a:t>…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chứa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tinh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bột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  <a:p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28150"/>
              </p:ext>
            </p:extLst>
          </p:nvPr>
        </p:nvGraphicFramePr>
        <p:xfrm>
          <a:off x="381000" y="1676400"/>
          <a:ext cx="78105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/>
                <a:gridCol w="390525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NHÓM</a:t>
                      </a:r>
                      <a:r>
                        <a:rPr lang="en-US" sz="3200" baseline="0" dirty="0" smtClean="0"/>
                        <a:t> LƯƠNG THỰC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NHÓM</a:t>
                      </a:r>
                      <a:r>
                        <a:rPr lang="en-US" sz="2800" baseline="0" dirty="0" smtClean="0"/>
                        <a:t> THỰC PHẨM </a:t>
                      </a:r>
                      <a:endParaRPr lang="en-US" sz="2800" dirty="0"/>
                    </a:p>
                  </a:txBody>
                  <a:tcPr/>
                </a:tc>
              </a:tr>
              <a:tr h="312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90408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Phân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loại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00CC"/>
                </a:solidFill>
              </a:rPr>
              <a:t>I/ CÁC LƯƠNG THỰC – THỰC PHẨM THÔNG DỤNG. </a:t>
            </a:r>
            <a:endParaRPr lang="en-US" sz="3000" b="1" u="sng" dirty="0">
              <a:solidFill>
                <a:srgbClr val="0000C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02851"/>
              </p:ext>
            </p:extLst>
          </p:nvPr>
        </p:nvGraphicFramePr>
        <p:xfrm>
          <a:off x="391886" y="1625600"/>
          <a:ext cx="7808686" cy="3875314"/>
        </p:xfrm>
        <a:graphic>
          <a:graphicData uri="http://schemas.openxmlformats.org/drawingml/2006/table">
            <a:tbl>
              <a:tblPr/>
              <a:tblGrid>
                <a:gridCol w="3904343"/>
                <a:gridCol w="3904343"/>
              </a:tblGrid>
              <a:tr h="38753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2888343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Lúa</a:t>
            </a:r>
            <a:r>
              <a:rPr lang="en-US" sz="2400" b="1" dirty="0"/>
              <a:t> </a:t>
            </a:r>
            <a:r>
              <a:rPr lang="en-US" sz="2400" b="1" dirty="0" err="1"/>
              <a:t>mạch</a:t>
            </a:r>
            <a:r>
              <a:rPr lang="en-US" sz="2400" b="1" dirty="0"/>
              <a:t> </a:t>
            </a:r>
            <a:r>
              <a:rPr lang="en-US" sz="2400" b="1" dirty="0" err="1"/>
              <a:t>đen</a:t>
            </a:r>
            <a:r>
              <a:rPr lang="en-US" sz="2400" b="1" dirty="0"/>
              <a:t>, </a:t>
            </a:r>
            <a:r>
              <a:rPr lang="en-US" sz="2400" b="1" dirty="0" err="1"/>
              <a:t>lúa</a:t>
            </a:r>
            <a:r>
              <a:rPr lang="en-US" sz="2400" b="1" dirty="0"/>
              <a:t> </a:t>
            </a:r>
            <a:r>
              <a:rPr lang="en-US" sz="2400" b="1" dirty="0" err="1"/>
              <a:t>mạch</a:t>
            </a:r>
            <a:r>
              <a:rPr lang="en-US" sz="2400" b="1" dirty="0"/>
              <a:t> </a:t>
            </a:r>
            <a:r>
              <a:rPr lang="en-US" sz="2400" b="1" dirty="0" err="1"/>
              <a:t>vàng</a:t>
            </a:r>
            <a:r>
              <a:rPr lang="en-US" sz="2400" b="1" dirty="0"/>
              <a:t>, </a:t>
            </a:r>
            <a:r>
              <a:rPr lang="en-US" sz="2400" b="1" dirty="0" err="1"/>
              <a:t>lúa</a:t>
            </a:r>
            <a:r>
              <a:rPr lang="en-US" sz="2400" b="1" dirty="0"/>
              <a:t> </a:t>
            </a:r>
            <a:r>
              <a:rPr lang="en-US" sz="2400" b="1" dirty="0" err="1"/>
              <a:t>vàng</a:t>
            </a:r>
            <a:r>
              <a:rPr lang="en-US" sz="2400" b="1" dirty="0"/>
              <a:t>, </a:t>
            </a:r>
            <a:r>
              <a:rPr lang="en-US" sz="2400" b="1" dirty="0" err="1"/>
              <a:t>khoai</a:t>
            </a:r>
            <a:r>
              <a:rPr lang="en-US" sz="2400" b="1" dirty="0"/>
              <a:t> </a:t>
            </a:r>
            <a:r>
              <a:rPr lang="en-US" sz="2400" b="1" dirty="0" err="1"/>
              <a:t>lang</a:t>
            </a:r>
            <a:r>
              <a:rPr lang="en-US" sz="2400" b="1" dirty="0"/>
              <a:t>, </a:t>
            </a:r>
            <a:r>
              <a:rPr lang="en-US" sz="2400" b="1" dirty="0" err="1"/>
              <a:t>ngô</a:t>
            </a:r>
            <a:r>
              <a:rPr lang="en-US" sz="2400" b="1" dirty="0"/>
              <a:t>, </a:t>
            </a:r>
            <a:r>
              <a:rPr lang="en-US" sz="2400" b="1" dirty="0" err="1"/>
              <a:t>khoai</a:t>
            </a:r>
            <a:r>
              <a:rPr lang="en-US" sz="2400" b="1" dirty="0"/>
              <a:t> </a:t>
            </a:r>
            <a:r>
              <a:rPr lang="en-US" sz="2400" b="1" dirty="0" err="1"/>
              <a:t>tây</a:t>
            </a:r>
            <a:r>
              <a:rPr lang="en-US" sz="2400" b="1" dirty="0"/>
              <a:t>, </a:t>
            </a:r>
            <a:r>
              <a:rPr lang="en-US" sz="2400" b="1" dirty="0" err="1"/>
              <a:t>khoai</a:t>
            </a:r>
            <a:r>
              <a:rPr lang="en-US" sz="2400" b="1" dirty="0"/>
              <a:t> </a:t>
            </a:r>
            <a:r>
              <a:rPr lang="en-US" sz="2400" b="1" dirty="0" err="1"/>
              <a:t>mì</a:t>
            </a:r>
            <a:r>
              <a:rPr lang="en-US" sz="2400" b="1" dirty="0"/>
              <a:t>, </a:t>
            </a:r>
            <a:r>
              <a:rPr lang="en-US" sz="2400" b="1" dirty="0" err="1"/>
              <a:t>đậu</a:t>
            </a:r>
            <a:r>
              <a:rPr lang="en-US" sz="2400" b="1" dirty="0"/>
              <a:t> </a:t>
            </a:r>
            <a:r>
              <a:rPr lang="en-US" sz="2400" b="1" dirty="0" err="1"/>
              <a:t>phộng</a:t>
            </a:r>
            <a:r>
              <a:rPr lang="en-US" sz="2400" b="1" dirty="0"/>
              <a:t>, </a:t>
            </a:r>
            <a:r>
              <a:rPr lang="en-US" sz="2400" b="1" dirty="0" err="1"/>
              <a:t>đậu</a:t>
            </a:r>
            <a:r>
              <a:rPr lang="en-US" sz="2400" b="1" dirty="0"/>
              <a:t> </a:t>
            </a:r>
            <a:r>
              <a:rPr lang="en-US" sz="2400" b="1" dirty="0" err="1"/>
              <a:t>đen</a:t>
            </a:r>
            <a:r>
              <a:rPr lang="en-US" sz="2400" b="1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949898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gà</a:t>
            </a:r>
            <a:r>
              <a:rPr lang="en-US" sz="2800" b="1" dirty="0"/>
              <a:t>,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muống</a:t>
            </a:r>
            <a:r>
              <a:rPr lang="en-US" sz="2800" b="1" dirty="0"/>
              <a:t>, </a:t>
            </a:r>
            <a:r>
              <a:rPr lang="en-US" sz="2800" b="1" dirty="0" err="1"/>
              <a:t>thịt</a:t>
            </a:r>
            <a:r>
              <a:rPr lang="en-US" sz="2800" b="1" dirty="0"/>
              <a:t> </a:t>
            </a:r>
            <a:r>
              <a:rPr lang="en-US" sz="2800" b="1" dirty="0" err="1"/>
              <a:t>bò</a:t>
            </a:r>
            <a:r>
              <a:rPr lang="en-US" sz="2800" b="1" dirty="0"/>
              <a:t>, </a:t>
            </a:r>
            <a:r>
              <a:rPr lang="en-US" sz="2800" b="1" dirty="0" err="1"/>
              <a:t>cá</a:t>
            </a:r>
            <a:r>
              <a:rPr lang="en-US" sz="2800" b="1" dirty="0"/>
              <a:t> </a:t>
            </a:r>
            <a:r>
              <a:rPr lang="en-US" sz="2800" b="1" dirty="0" err="1"/>
              <a:t>hồi</a:t>
            </a:r>
            <a:r>
              <a:rPr lang="en-US" sz="2800" b="1" dirty="0"/>
              <a:t>, </a:t>
            </a:r>
            <a:r>
              <a:rPr lang="en-US" sz="2800" b="1" dirty="0" err="1"/>
              <a:t>cà</a:t>
            </a:r>
            <a:r>
              <a:rPr lang="en-US" sz="2800" b="1" dirty="0"/>
              <a:t> </a:t>
            </a:r>
            <a:r>
              <a:rPr lang="en-US" sz="2800" b="1" dirty="0" err="1"/>
              <a:t>chua</a:t>
            </a:r>
            <a:r>
              <a:rPr lang="en-US" sz="2800" b="1" dirty="0"/>
              <a:t>,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bắp</a:t>
            </a:r>
            <a:r>
              <a:rPr lang="en-US" sz="2800" b="1" dirty="0"/>
              <a:t> </a:t>
            </a:r>
            <a:r>
              <a:rPr lang="en-US" sz="2800" b="1" dirty="0" err="1"/>
              <a:t>cải</a:t>
            </a:r>
            <a:r>
              <a:rPr lang="en-US" sz="2800" b="1" dirty="0"/>
              <a:t>, </a:t>
            </a:r>
            <a:r>
              <a:rPr lang="en-US" sz="2800" b="1" dirty="0" err="1"/>
              <a:t>dừa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tiếng Việt ngày nay, cây lương thực được dùng để chỉ toàn bộ nhóm </a:t>
            </a:r>
            <a:r>
              <a:rPr lang="vi-VN" sz="2800" b="1" dirty="0"/>
              <a:t>cây lương thực có hạt</a:t>
            </a:r>
            <a:r>
              <a:rPr lang="vi-VN" sz="2800" dirty="0"/>
              <a:t> (Cereals for grain) và nhóm </a:t>
            </a:r>
            <a:r>
              <a:rPr lang="vi-VN" sz="2800" b="1" dirty="0"/>
              <a:t>cây củ có bột</a:t>
            </a:r>
            <a:r>
              <a:rPr lang="vi-VN" sz="2800" dirty="0"/>
              <a:t> (Cereals for tuber), chủ yếu là bốn cây lương thực chính lúa, ngô, sắn, khoai lang.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11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Khoai tây</a:t>
            </a:r>
            <a:r>
              <a:rPr lang="vi-VN" dirty="0"/>
              <a:t>: Là cây lương thực-thực phẩm chính ở vùng ôn đới và cận nhiệt đới tại châu Âu, Bắc Mỹ, Nam Mỹ, châu Á và </a:t>
            </a:r>
            <a:r>
              <a:rPr lang="vi-VN" dirty="0">
                <a:hlinkClick r:id="rId2" tooltip="Châu Đại Dương"/>
              </a:rPr>
              <a:t>châu Đại dương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4135051"/>
            <a:ext cx="3822395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+ </a:t>
            </a:r>
            <a:r>
              <a:rPr lang="en-US" sz="2400" i="1" dirty="0" err="1">
                <a:solidFill>
                  <a:srgbClr val="0000CC"/>
                </a:solidFill>
              </a:rPr>
              <a:t>Các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loại</a:t>
            </a:r>
            <a:r>
              <a:rPr lang="en-US" sz="2400" i="1" dirty="0">
                <a:solidFill>
                  <a:srgbClr val="0000CC"/>
                </a:solidFill>
              </a:rPr>
              <a:t> vitamin </a:t>
            </a:r>
            <a:r>
              <a:rPr lang="en-US" sz="2400" i="1" dirty="0" err="1">
                <a:solidFill>
                  <a:srgbClr val="0000CC"/>
                </a:solidFill>
              </a:rPr>
              <a:t>và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chất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khoảng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có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vai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trò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nâng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cao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hệ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miễn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dịch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giúp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chúng</a:t>
            </a:r>
            <a:r>
              <a:rPr lang="en-US" sz="2400" i="1" dirty="0">
                <a:solidFill>
                  <a:srgbClr val="0000CC"/>
                </a:solidFill>
              </a:rPr>
              <a:t> ta </a:t>
            </a:r>
            <a:r>
              <a:rPr lang="en-US" sz="2400" i="1" dirty="0" err="1">
                <a:solidFill>
                  <a:srgbClr val="0000CC"/>
                </a:solidFill>
              </a:rPr>
              <a:t>có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một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cơ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thể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khoẻ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mạnh</a:t>
            </a:r>
            <a:r>
              <a:rPr lang="en-US" sz="2400" i="1" dirty="0">
                <a:solidFill>
                  <a:srgbClr val="0000CC"/>
                </a:solidFill>
              </a:rPr>
              <a:t>, </a:t>
            </a:r>
            <a:r>
              <a:rPr lang="en-US" sz="2400" i="1" dirty="0" err="1">
                <a:solidFill>
                  <a:srgbClr val="0000CC"/>
                </a:solidFill>
              </a:rPr>
              <a:t>phòng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chống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các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loại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bệnh</a:t>
            </a:r>
            <a:r>
              <a:rPr lang="en-US" sz="2400" i="1" dirty="0">
                <a:solidFill>
                  <a:srgbClr val="0000CC"/>
                </a:solidFill>
              </a:rPr>
              <a:t> </a:t>
            </a:r>
            <a:r>
              <a:rPr lang="en-US" sz="2400" i="1" dirty="0" err="1">
                <a:solidFill>
                  <a:srgbClr val="0000CC"/>
                </a:solidFill>
              </a:rPr>
              <a:t>tật</a:t>
            </a:r>
            <a:r>
              <a:rPr lang="en-US" sz="2400" i="1" dirty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28335"/>
            <a:ext cx="91440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Lương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thực</a:t>
            </a:r>
            <a:r>
              <a:rPr lang="en-US" sz="2400" dirty="0">
                <a:solidFill>
                  <a:schemeClr val="bg2"/>
                </a:solidFill>
              </a:rPr>
              <a:t> – </a:t>
            </a:r>
            <a:r>
              <a:rPr lang="en-US" sz="2400" dirty="0" err="1">
                <a:solidFill>
                  <a:schemeClr val="bg2"/>
                </a:solidFill>
              </a:rPr>
              <a:t>thực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phẩm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cung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cấp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chất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thiết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yếu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cho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cơ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thể</a:t>
            </a:r>
            <a:r>
              <a:rPr lang="en-US" sz="2400" dirty="0">
                <a:solidFill>
                  <a:schemeClr val="bg2"/>
                </a:solidFill>
              </a:rPr>
              <a:t> con </a:t>
            </a:r>
            <a:r>
              <a:rPr lang="en-US" sz="2400" dirty="0" err="1">
                <a:solidFill>
                  <a:schemeClr val="bg2"/>
                </a:solidFill>
              </a:rPr>
              <a:t>người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như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chất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bột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đường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en-US" sz="2400" dirty="0" err="1">
                <a:solidFill>
                  <a:schemeClr val="bg2"/>
                </a:solidFill>
              </a:rPr>
              <a:t>chất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béo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en-US" sz="2400" dirty="0" err="1">
                <a:solidFill>
                  <a:schemeClr val="bg2"/>
                </a:solidFill>
              </a:rPr>
              <a:t>chất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đạm</a:t>
            </a:r>
            <a:r>
              <a:rPr lang="en-US" sz="2400" dirty="0">
                <a:solidFill>
                  <a:schemeClr val="bg2"/>
                </a:solidFill>
              </a:rPr>
              <a:t>, vitamin, </a:t>
            </a:r>
            <a:r>
              <a:rPr lang="en-US" sz="2400" dirty="0" err="1">
                <a:solidFill>
                  <a:schemeClr val="bg2"/>
                </a:solidFill>
              </a:rPr>
              <a:t>chất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khoáng</a:t>
            </a:r>
            <a:r>
              <a:rPr lang="en-US" sz="2400" dirty="0">
                <a:solidFill>
                  <a:schemeClr val="bg2"/>
                </a:solidFill>
              </a:rPr>
              <a:t>,...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6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II/ VAI TRÒ CỦA LƯƠNG THỰC- THỰC PHẨM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560" y="2052122"/>
            <a:ext cx="3908439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224" y="2003400"/>
            <a:ext cx="3857171" cy="16927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i="1" dirty="0"/>
              <a:t>+ </a:t>
            </a:r>
            <a:r>
              <a:rPr lang="en-US" sz="2600" i="1" dirty="0" err="1"/>
              <a:t>Chất</a:t>
            </a:r>
            <a:r>
              <a:rPr lang="en-US" sz="2600" i="1" dirty="0"/>
              <a:t> </a:t>
            </a:r>
            <a:r>
              <a:rPr lang="en-US" sz="2600" i="1" dirty="0" err="1"/>
              <a:t>béo</a:t>
            </a:r>
            <a:r>
              <a:rPr lang="en-US" sz="2600" i="1" dirty="0"/>
              <a:t> </a:t>
            </a:r>
            <a:r>
              <a:rPr lang="en-US" sz="2600" i="1" dirty="0" err="1"/>
              <a:t>có</a:t>
            </a:r>
            <a:r>
              <a:rPr lang="en-US" sz="2600" i="1" dirty="0"/>
              <a:t> </a:t>
            </a:r>
            <a:r>
              <a:rPr lang="en-US" sz="2600" i="1" dirty="0" err="1"/>
              <a:t>vai</a:t>
            </a:r>
            <a:r>
              <a:rPr lang="en-US" sz="2600" i="1" dirty="0"/>
              <a:t> </a:t>
            </a:r>
            <a:r>
              <a:rPr lang="en-US" sz="2600" i="1" dirty="0" err="1"/>
              <a:t>trò</a:t>
            </a:r>
            <a:r>
              <a:rPr lang="en-US" sz="2600" i="1" dirty="0"/>
              <a:t> </a:t>
            </a:r>
            <a:r>
              <a:rPr lang="en-US" sz="2600" i="1" dirty="0" err="1"/>
              <a:t>dự</a:t>
            </a:r>
            <a:r>
              <a:rPr lang="en-US" sz="2600" i="1" dirty="0"/>
              <a:t> </a:t>
            </a:r>
            <a:r>
              <a:rPr lang="en-US" sz="2600" i="1" dirty="0" err="1"/>
              <a:t>trữ</a:t>
            </a:r>
            <a:r>
              <a:rPr lang="en-US" sz="2600" i="1" dirty="0"/>
              <a:t>, </a:t>
            </a:r>
            <a:r>
              <a:rPr lang="en-US" sz="2600" i="1" dirty="0" err="1"/>
              <a:t>cung</a:t>
            </a:r>
            <a:r>
              <a:rPr lang="en-US" sz="2600" i="1" dirty="0"/>
              <a:t> </a:t>
            </a:r>
            <a:r>
              <a:rPr lang="en-US" sz="2600" i="1" dirty="0" err="1"/>
              <a:t>cấp</a:t>
            </a:r>
            <a:r>
              <a:rPr lang="en-US" sz="2600" i="1" dirty="0"/>
              <a:t> </a:t>
            </a:r>
            <a:r>
              <a:rPr lang="en-US" sz="2600" i="1" dirty="0" err="1"/>
              <a:t>năng</a:t>
            </a:r>
            <a:r>
              <a:rPr lang="en-US" sz="2600" i="1" dirty="0"/>
              <a:t> </a:t>
            </a:r>
            <a:r>
              <a:rPr lang="en-US" sz="2600" i="1" dirty="0" err="1"/>
              <a:t>lượng</a:t>
            </a:r>
            <a:r>
              <a:rPr lang="en-US" sz="2600" i="1" dirty="0"/>
              <a:t> </a:t>
            </a:r>
            <a:r>
              <a:rPr lang="en-US" sz="2600" i="1" dirty="0" err="1"/>
              <a:t>cho</a:t>
            </a:r>
            <a:r>
              <a:rPr lang="en-US" sz="2600" i="1" dirty="0"/>
              <a:t> </a:t>
            </a:r>
            <a:r>
              <a:rPr lang="en-US" sz="2600" i="1" dirty="0" err="1"/>
              <a:t>cơ</a:t>
            </a:r>
            <a:r>
              <a:rPr lang="en-US" sz="2600" i="1" dirty="0"/>
              <a:t> </a:t>
            </a:r>
            <a:r>
              <a:rPr lang="en-US" sz="2600" i="1" dirty="0" err="1"/>
              <a:t>thể</a:t>
            </a:r>
            <a:r>
              <a:rPr lang="en-US" sz="2600" i="1" dirty="0"/>
              <a:t> </a:t>
            </a:r>
            <a:r>
              <a:rPr lang="en-US" sz="2600" i="1" dirty="0" err="1"/>
              <a:t>và</a:t>
            </a:r>
            <a:r>
              <a:rPr lang="en-US" sz="2600" i="1" dirty="0"/>
              <a:t> </a:t>
            </a:r>
            <a:r>
              <a:rPr lang="en-US" sz="2600" i="1" dirty="0" err="1"/>
              <a:t>các</a:t>
            </a:r>
            <a:r>
              <a:rPr lang="en-US" sz="2600" i="1" dirty="0"/>
              <a:t> </a:t>
            </a:r>
            <a:r>
              <a:rPr lang="en-US" sz="2600" i="1" dirty="0" err="1"/>
              <a:t>hoạt</a:t>
            </a:r>
            <a:r>
              <a:rPr lang="en-US" sz="2600" i="1" dirty="0"/>
              <a:t> </a:t>
            </a:r>
            <a:r>
              <a:rPr lang="en-US" sz="2600" i="1" dirty="0" err="1"/>
              <a:t>động</a:t>
            </a:r>
            <a:r>
              <a:rPr lang="en-US" sz="2600" i="1" dirty="0"/>
              <a:t> </a:t>
            </a:r>
            <a:r>
              <a:rPr lang="en-US" sz="2600" i="1" dirty="0" err="1" smtClean="0"/>
              <a:t>sống</a:t>
            </a:r>
            <a:r>
              <a:rPr lang="en-US" sz="2600" i="1" dirty="0" smtClean="0"/>
              <a:t> </a:t>
            </a:r>
            <a:r>
              <a:rPr lang="en-US" sz="2600" i="1" dirty="0" err="1"/>
              <a:t>của</a:t>
            </a:r>
            <a:r>
              <a:rPr lang="en-US" sz="2600" i="1" dirty="0"/>
              <a:t> </a:t>
            </a:r>
            <a:r>
              <a:rPr lang="en-US" sz="2600" i="1" dirty="0" err="1"/>
              <a:t>cơ</a:t>
            </a:r>
            <a:r>
              <a:rPr lang="en-US" sz="2600" i="1" dirty="0"/>
              <a:t> </a:t>
            </a:r>
            <a:r>
              <a:rPr lang="en-US" sz="2600" i="1" dirty="0" err="1"/>
              <a:t>thể</a:t>
            </a:r>
            <a:r>
              <a:rPr lang="en-US" sz="2600" i="1" dirty="0"/>
              <a:t>. 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99433" y="4135051"/>
            <a:ext cx="4102404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</a:rPr>
              <a:t>+ </a:t>
            </a:r>
            <a:r>
              <a:rPr lang="en-US" sz="2400" i="1" dirty="0" err="1">
                <a:solidFill>
                  <a:schemeClr val="bg2"/>
                </a:solidFill>
              </a:rPr>
              <a:t>Chất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đạm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một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trong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những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thành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phần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cấu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tạo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nên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cơ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thể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sinh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vật</a:t>
            </a:r>
            <a:r>
              <a:rPr lang="en-US" sz="2400" i="1" dirty="0">
                <a:solidFill>
                  <a:schemeClr val="bg2"/>
                </a:solidFill>
              </a:rPr>
              <a:t>, </a:t>
            </a:r>
            <a:r>
              <a:rPr lang="en-US" sz="2400" i="1" dirty="0" err="1">
                <a:solidFill>
                  <a:schemeClr val="bg2"/>
                </a:solidFill>
              </a:rPr>
              <a:t>tham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gia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cung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cấp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năng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lượng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tham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gia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hầu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hết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các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hoạt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động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sống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của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sinh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vật</a:t>
            </a:r>
            <a:r>
              <a:rPr lang="en-US" sz="2400" i="1" dirty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479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2021-10-09T14:28:01Z</dcterms:created>
  <dcterms:modified xsi:type="dcterms:W3CDTF">2021-10-21T09:04:38Z</dcterms:modified>
</cp:coreProperties>
</file>