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19" r:id="rId25"/>
    <p:sldId id="279" r:id="rId26"/>
    <p:sldId id="280" r:id="rId27"/>
    <p:sldId id="281" r:id="rId28"/>
    <p:sldId id="282" r:id="rId29"/>
    <p:sldId id="325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24" r:id="rId67"/>
    <p:sldId id="321" r:id="rId68"/>
    <p:sldId id="322" r:id="rId69"/>
    <p:sldId id="323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611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6DA45-1C59-44A9-9F1C-D64A75FF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488F0-4D1A-436D-AE33-BC424C338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1DCE-DA6F-49C6-A62C-58C43CD2A98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9DADC-4DBC-475C-A025-AA427CF2A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8F37C-820B-472F-9D16-B37A415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F19BF-78D5-4339-BF02-F0455BFE1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41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E0AED-F3D7-4BD3-950A-A9EA3E3D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A387A-451E-47C6-9250-F49AD042C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2291-46CB-4E68-A204-1695EB05D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51DCE-DA6F-49C6-A62C-58C43CD2A98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1D7F7-EA6D-4AC1-9A46-073F5BBA4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C59E3-2182-4DFD-9A02-AE201D257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F19BF-78D5-4339-BF02-F0455BFE1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2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7F8768-3F6E-4E2A-8773-9B790114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010CF-CE29-4CF6-848A-9B1371FC7A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90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6985C1-BDB9-4426-BB74-F6E55504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AAF41-C268-4F99-A9A2-420A59F2AD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03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3E39CF-AD27-44F8-A6CF-D80879B1B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5CE57-7672-4634-BF8B-13D6BDBFE1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832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12BF78-51BB-4EB5-81BF-5BEC3B80D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11556-CC74-4A07-B5A0-816B93088D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3070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2792A1-7812-49F1-B067-82C6FB229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45E9C-4700-499B-A16A-03B396E5CC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26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44125A-D0DA-42B4-B295-5D5D6523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F4ACB-39C1-4A57-9132-71FBBBAA88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8317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773534-86CB-4CB2-B45D-B4397AB0B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902A6-5D76-4A4C-8231-F787B7CD78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1023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919850-A190-49EC-89A7-086601902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FC67B-3FD4-4997-931C-7FDE31D543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06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33A7AA-D52B-4885-985C-46F97221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30923-2376-43FA-811F-6CC507C1BB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20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768F2D-4613-4E58-9E80-7F55488E7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0C1A8-CFDF-4658-8240-2BF06D7F4C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09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D2880D-F941-4DFF-AE73-B80D3D656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38438-8620-480F-A743-D8D9F086EA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79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FA234B-F888-46D6-AA22-6CF23289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65B5D7-238F-4D23-9F32-10D9F7D593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85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C0B19A-8D1B-4E9E-86E2-A0251E39D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B92B8D-C5B4-4583-AFF1-D278009E9D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64865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1E792E-6F56-4823-B2BA-6555409E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D562E-20F5-4637-AC22-91255A8193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2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FA5383-A0F2-412D-8A01-E2192355A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8F334-4A06-4744-B262-638E6A6FA6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3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364E02-0AA2-4929-A95A-8CA0751C4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DCB1F-EDAA-4584-AD94-ACA68702D5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197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73E380-4C37-49B4-AA73-94035BB2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E3D90-56BD-4992-AF04-5313A0885C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10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DDBCFE-9975-4613-B124-1F093712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9457E-DF3E-44F5-86E5-6C7B405D27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38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2AB5F2-5630-48D7-B665-05837E06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56B9D-C0B3-4D11-96F5-25D6A10CE0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74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A88432-143D-4C95-BD1C-0FE74C14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E0D901-2223-48B2-ADBC-D5BEE4515E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25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06B974-1E94-41EB-9AC1-775516E6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BDBD9-2664-41E3-8917-9EE6693757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45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73E380-4C37-49B4-AA73-94035BB2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E3D90-56BD-4992-AF04-5313A0885C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33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9B16AB-AE67-4F80-84D6-A9571E58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87582-E414-496E-A22C-1649E852CB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61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06708D-4316-4217-A8FB-38A5CCFE8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1F210-7789-4C65-88F9-BA771C84DE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11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68F590-88EB-47FE-93D4-BDBCDE40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D9303-6DDE-4104-A7E0-233A8D6FC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16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E4711A-3D0B-4712-90BC-B5C874807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6721B-90B9-441C-89D1-16945AC39F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70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D6F6BB-F893-4912-831B-ACA25CB2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C948FE-AC0B-44F2-9720-526CBC2BB3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68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AE7501-1F44-4F4C-AF51-64A0BCB6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700BE-9EA3-448B-B6B2-A86595CC04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03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0A8E09-FD06-43F6-9A1C-1EF3A60F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50917-0E82-43BF-BA46-E090B466D4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27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F58385-495D-482B-9195-37A41FF37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90AA76-519D-4E12-8865-A8F63AA6D6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30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83AC4A-FC5A-4D3C-BF95-328658BEC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F1B41-9624-405D-BDA5-7A5D0900BF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82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B28847-55C9-4C2A-A731-C3C393BA6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81C070-0C88-4763-A012-4443BBB9A1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59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48A431-A3A0-4281-A574-D9C828FE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11443-1EC8-4146-841F-C6CE3448ED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73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9BE198-04B3-4D12-BCAE-4E58F5AE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F110F-C20C-4BE6-9FE5-D003ECCE05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3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A63C77-5298-47A5-8B71-3C27281E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2C599-46DB-4E72-97C2-BA718A16EE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54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A712AC-1013-498A-BBFE-98154A11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730AA-F74F-4C6E-AEF0-B0B7CA7A60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35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B81058-E284-4836-B7D6-80405809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3ADA02-AA1B-4A5C-92B9-8BF2709A8C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47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C39CB1-C19B-4FD2-85CB-89BB4E98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E87B0-F622-4C83-A837-863D581616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75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14A481-0234-4778-B3A4-3FADBB65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A6FCE-4340-482E-8394-8C55A0DF6A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8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A334C7-B926-45C6-A43B-7B8935038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09DD31-E8A9-404C-A1B8-6C25FB4881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54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5F2E56-D798-4F30-AAB3-06123616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73FF1-E0D6-41CF-B085-B4C7FE18BC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73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B22A9F-B770-403E-9C82-BEFFAF04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FB5ABB-4219-427B-BAD1-35F6C9E679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41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D1F956-FDEF-4435-8884-2B6C33F58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2F062-6548-46A4-8782-34FE2608BF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009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68885B-008E-4544-87CC-BA4D7208E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663EC-BF03-4D7C-805B-22E92AE4F3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1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B6498F-9819-44F7-95E4-6379140A2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3F93E-680D-487F-A6C2-00954C7BBA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789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516365-B019-489E-9BE5-E38914C6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A0CBE-A1E8-4B71-A218-92257D85C4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148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CCBE10-398F-47BF-9081-EF42CE01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AFBBA-3306-48EE-B5E9-9D40AAE602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186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019D30-A981-463A-A79E-72267EBAE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86167-4027-4B6F-9AE5-1A69DE891C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86715"/>
      </p:ext>
    </p:extLst>
  </p:cSld>
  <p:clrMapOvr>
    <a:masterClrMapping/>
  </p:clrMapOvr>
  <p:transition spd="slow" advTm="3000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9656F8-938D-4357-8E51-364B1D5E8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sz="4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 TỬ KHỐI LÀ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D84C9-7ED7-4382-A36B-F3C84ADEC2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77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E4569C-8178-4A66-BB83-C61830866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8731A-13A4-45D8-BF1A-B1F2ED820C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018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B5A7F1-6A08-451B-A844-5A69E8DF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A07DEC-D003-444A-B6DB-43A87550E7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071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3CEB22-6220-4278-B059-8A20C7E4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0ED9C-AAEB-45F7-862A-82ED7B5B5F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861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93CBC4-8828-4A5A-8CF4-719579F5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0EDD4-FCD2-4FE0-91F8-1875D1D4F2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894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D1BAAE-8ED3-414D-803E-4F5AC746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372E1-1959-431F-A42E-8093AC3187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681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5CE5FE-9B9D-44E9-8732-E5C940BF1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681A1-DF62-4C09-9FFE-66D410792C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00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3C5209-A1C5-491C-A5BA-590DD423E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51A64-308C-4C3F-8BD9-DBEA6E09A8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0227"/>
      </p:ext>
    </p:extLst>
  </p:cSld>
  <p:clrMapOvr>
    <a:masterClrMapping/>
  </p:clrMapOvr>
  <p:transition>
    <p:cover dir="r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41F1E4-4BDD-4418-B334-F6509A04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A9934-7B00-405A-BADF-ABF9983D47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893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A2AC39-9D93-4D5F-9786-4BA0E12C7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b="1"/>
              <a:t>Phân tử cacbonic ( CO</a:t>
            </a:r>
            <a:r>
              <a:rPr lang="en-US" altLang="vi-VN" b="1" baseline="-25000"/>
              <a:t>2</a:t>
            </a:r>
            <a:r>
              <a:rPr lang="en-US" altLang="vi-VN" b="1"/>
              <a:t>) nặng hay nhẹ hơn phân tử oxi ( O</a:t>
            </a:r>
            <a:r>
              <a:rPr lang="en-US" altLang="vi-VN" b="1" baseline="-25000"/>
              <a:t>2</a:t>
            </a:r>
            <a:r>
              <a:rPr lang="en-US" altLang="vi-VN" b="1"/>
              <a:t>) bao nhiêu lần?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6936D0-87B9-49ED-8A46-8EE957DB80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337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3D8BA2-E5E2-4920-B6ED-BCF4D59A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B3393-50CD-4263-BDF9-46C3F6D10E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159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F58FD7-137A-44AF-AF02-81C774924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B18AD-C056-4800-B90B-399B2FB411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1492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E23573-CDB4-4F9E-81AB-BFE457B94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9C8E8-5337-4ADA-B156-083155E17A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E74F5E-0CDE-40D9-9B6C-B5385B397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12023-1B88-4BD1-8FE3-6661B15AED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784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73E380-4C37-49B4-AA73-94035BB2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E3D90-56BD-4992-AF04-5313A0885C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848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C6F442-859A-4108-AC4D-1B8428A7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FFFE66-4236-456D-BA36-1028830D73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34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DC7AB5-7149-4CC7-8163-80B02A97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FFFE10-B55E-4943-970F-59D75DA706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83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500">
        <p159:morph option="byObject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BA9017-E40C-4D26-9E2F-C964C7113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#9Slide03 Swiss Condensed Bold" panose="02000500000000000000" pitchFamily="2" charset="0"/>
              </a:rPr>
              <a:t>CÁM ƠN CÁC EM ĐÃ LẮNG NGHE</a:t>
            </a:r>
            <a:endParaRPr lang="en-US" dirty="0">
              <a:latin typeface="#9Slide03 Swiss Condensed Bold" panose="02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C299D-20F7-4043-8EED-D4C9AB922D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9EF10A-34BE-471C-8454-F4EDA2146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7FAEF-52C3-4350-ACFA-48FC9F8821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71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282E43-DAD5-4A3E-8629-F7FE8FCB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D9BCF-343D-4CBF-8679-18FB00DB98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47044"/>
      </p:ext>
    </p:extLst>
  </p:cSld>
  <p:clrMapOvr>
    <a:masterClrMapping/>
  </p:clrMapOvr>
  <p:transition>
    <p:cover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07E797-3197-463B-BBF0-9FCF9A18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C4329-0668-4D4F-A57A-728B601EDA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8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</Words>
  <Application>Microsoft Office PowerPoint</Application>
  <PresentationFormat>Widescreen</PresentationFormat>
  <Paragraphs>3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#9Slide03 Swiss Condensed Bold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TỬ KHỐI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Phân tử cacbonic ( CO2) nặng hay nhẹ hơn phân tử oxi ( O2) bao nhiêu lần?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CÁM ƠN CÁC EM ĐÃ LẮNG NGHE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LENOVO</cp:lastModifiedBy>
  <cp:revision>3</cp:revision>
  <dcterms:created xsi:type="dcterms:W3CDTF">2021-09-18T19:31:18Z</dcterms:created>
  <dcterms:modified xsi:type="dcterms:W3CDTF">2024-05-28T09:34:20Z</dcterms:modified>
</cp:coreProperties>
</file>