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4" r:id="rId16"/>
    <p:sldId id="273" r:id="rId17"/>
    <p:sldId id="275" r:id="rId18"/>
    <p:sldId id="276" r:id="rId19"/>
    <p:sldId id="277" r:id="rId20"/>
    <p:sldId id="278" r:id="rId21"/>
    <p:sldId id="280" r:id="rId22"/>
    <p:sldId id="282" r:id="rId23"/>
    <p:sldId id="286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162" y="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33211-B38A-4A4D-BE2D-D352DDF41692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6CAF8-A358-4F29-82E1-F002EAC8F2B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06CAF8-A358-4F29-82E1-F002EAC8F2BA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F504-FDA4-4427-90CA-B83D6E09259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6D8-4BB5-4A37-8E28-5CFE9A77DD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F504-FDA4-4427-90CA-B83D6E09259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6D8-4BB5-4A37-8E28-5CFE9A77DD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F504-FDA4-4427-90CA-B83D6E09259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6D8-4BB5-4A37-8E28-5CFE9A77DD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97F2A53-0A23-4D8E-9AB8-3BC4952D2D7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F504-FDA4-4427-90CA-B83D6E09259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6D8-4BB5-4A37-8E28-5CFE9A77DD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F504-FDA4-4427-90CA-B83D6E09259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6D8-4BB5-4A37-8E28-5CFE9A77DD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F504-FDA4-4427-90CA-B83D6E09259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6D8-4BB5-4A37-8E28-5CFE9A77DD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F504-FDA4-4427-90CA-B83D6E09259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6D8-4BB5-4A37-8E28-5CFE9A77DD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F504-FDA4-4427-90CA-B83D6E09259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6D8-4BB5-4A37-8E28-5CFE9A77DD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F504-FDA4-4427-90CA-B83D6E09259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6D8-4BB5-4A37-8E28-5CFE9A77DD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F504-FDA4-4427-90CA-B83D6E09259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6D8-4BB5-4A37-8E28-5CFE9A77DD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F504-FDA4-4427-90CA-B83D6E09259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66D8-4BB5-4A37-8E28-5CFE9A77DD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BF504-FDA4-4427-90CA-B83D6E092595}" type="datetimeFigureOut">
              <a:rPr lang="en-US" smtClean="0"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866D8-4BB5-4A37-8E28-5CFE9A77DD6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19200" y="1447800"/>
            <a:ext cx="6781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smtClean="0">
                <a:solidFill>
                  <a:srgbClr val="00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26-T</a:t>
            </a:r>
            <a:r>
              <a:rPr lang="vi-VN" altLang="en-US" sz="3600" b="1" dirty="0" smtClean="0">
                <a:solidFill>
                  <a:srgbClr val="00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HỰC </a:t>
            </a:r>
            <a:r>
              <a:rPr lang="en-US" altLang="en-US" sz="3600" b="1" dirty="0" smtClean="0">
                <a:solidFill>
                  <a:srgbClr val="00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3600" b="1" dirty="0" smtClean="0">
                <a:solidFill>
                  <a:srgbClr val="00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ÀNH</a:t>
            </a:r>
            <a:r>
              <a:rPr lang="en-US" altLang="en-US" sz="3600" b="1" dirty="0" smtClean="0">
                <a:solidFill>
                  <a:srgbClr val="00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NHẬN BIẾT MỘT VÀI DẠNG ĐỘT BIẾN</a:t>
            </a:r>
            <a:endParaRPr lang="en-US" altLang="en-US" sz="3600" b="1" dirty="0">
              <a:solidFill>
                <a:srgbClr val="0066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81400" y="177225"/>
            <a:ext cx="16321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419600" y="762000"/>
            <a:ext cx="0" cy="838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743200" y="1600200"/>
            <a:ext cx="1676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419600" y="1600200"/>
            <a:ext cx="15240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268" name="Picture 4" descr="Kết quả hình ảnh cho cà chua đột biế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90800"/>
            <a:ext cx="4724400" cy="3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Kết quả hình ảnh cho cà chua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51" y="2578933"/>
            <a:ext cx="4144780" cy="359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371600" y="2133600"/>
            <a:ext cx="2590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876800" y="2133600"/>
            <a:ext cx="2286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Kết quả hình ảnh cho background sinh vật đẹp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96"/>
            <a:ext cx="9144000" cy="687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Kết quả hình ảnh cho chuối đột biến&quot;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514600"/>
            <a:ext cx="4762500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769754" y="177225"/>
            <a:ext cx="1255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419600" y="762000"/>
            <a:ext cx="0" cy="838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743200" y="1600200"/>
            <a:ext cx="1676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419600" y="1600200"/>
            <a:ext cx="15240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371600" y="2133600"/>
            <a:ext cx="2590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4876800" y="2133600"/>
            <a:ext cx="2286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2533710"/>
            <a:ext cx="4129087" cy="3714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" y="0"/>
            <a:ext cx="910777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Kết quả hình ảnh cho động vật đột biế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514600"/>
            <a:ext cx="39243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33" y="2514600"/>
            <a:ext cx="41052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919637" y="177225"/>
            <a:ext cx="9557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419600" y="762000"/>
            <a:ext cx="0" cy="838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743200" y="1600200"/>
            <a:ext cx="1676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19600" y="1600200"/>
            <a:ext cx="15240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371600" y="2133600"/>
            <a:ext cx="2590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638800" y="2133600"/>
            <a:ext cx="2286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742" name="Group 118"/>
          <p:cNvGraphicFramePr>
            <a:graphicFrameLocks noGrp="1"/>
          </p:cNvGraphicFramePr>
          <p:nvPr>
            <p:ph/>
          </p:nvPr>
        </p:nvGraphicFramePr>
        <p:xfrm>
          <a:off x="0" y="531809"/>
          <a:ext cx="9144000" cy="6402391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 rowSpan="1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Đột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2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Mẫu</a:t>
                      </a:r>
                      <a:r>
                        <a:rPr kumimoji="0" lang="en-US" alt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kumimoji="0" lang="en-US" alt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endParaRPr kumimoji="0" lang="en-US" alt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</a:t>
                      </a:r>
                      <a:r>
                        <a:rPr kumimoji="0" lang="en-US" altLang="en-US" sz="2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kumimoji="0" lang="en-US" altLang="en-US" sz="2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7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kumimoji="0" lang="en-US" altLang="en-US" sz="2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kumimoji="0" lang="en-US" altLang="en-US" sz="2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kumimoji="0" lang="en-US" altLang="en-US" sz="2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endParaRPr kumimoji="0" lang="en-US" altLang="en-US" sz="27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2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altLang="en-US" sz="2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kumimoji="0" lang="en-US" altLang="en-US" sz="2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đột</a:t>
                      </a:r>
                      <a:r>
                        <a:rPr kumimoji="0" lang="en-US" altLang="en-US" sz="2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endParaRPr kumimoji="0" lang="en-US" altLang="en-US" sz="27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9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Lông</a:t>
                      </a:r>
                      <a:r>
                        <a:rPr kumimoji="0" lang="en-US" altLang="en-US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chuột</a:t>
                      </a:r>
                      <a:r>
                        <a:rPr kumimoji="0" lang="en-US" altLang="en-US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altLang="en-US" sz="1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kumimoji="0" lang="en-US" altLang="en-US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kumimoji="0" lang="en-US" altLang="en-US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xám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endParaRPr kumimoji="0" lang="en-US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endParaRPr kumimoji="0" lang="en-US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altLang="en-US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altLang="en-US" sz="1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kumimoji="0" lang="en-US" altLang="en-US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kumimoji="0" lang="en-US" altLang="en-US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tóc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lông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mày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 trắng, tóc trắng, lông mi và mày trắng, mắt màu nhạt (hồng)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altLang="en-US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kumimoji="0" lang="en-US" altLang="en-US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altLang="en-US" sz="1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kumimoji="0" lang="en-US" altLang="en-US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kumimoji="0" lang="en-US" altLang="en-US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br>
                        <a:rPr kumimoji="0" lang="en-US" altLang="en-US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kumimoji="0" lang="en-US" altLang="en-US" sz="17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kumimoji="0" lang="en-US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endParaRPr kumimoji="0" lang="en-US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4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kumimoji="0" lang="en-US" altLang="en-US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endParaRPr kumimoji="0" lang="en-US" altLang="en-US" sz="17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Thấp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kumimoji="0" lang="en-US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kumimoji="0" lang="en-US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64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kumimoji="0" lang="en-US" altLang="en-US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endParaRPr kumimoji="0" lang="en-US" altLang="en-US" sz="17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endParaRPr kumimoji="0" lang="en-US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4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17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1" i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endParaRPr lang="en-US" sz="17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To, </a:t>
                      </a:r>
                      <a:r>
                        <a:rPr lang="en-US" sz="17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endParaRPr lang="en-US" sz="17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7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17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7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7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700" b="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râu</a:t>
                      </a:r>
                      <a:endParaRPr lang="en-US" sz="17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4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kumimoji="0" lang="en-US" altLang="en-US" sz="1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lợn</a:t>
                      </a:r>
                      <a:endParaRPr kumimoji="0" lang="en-US" altLang="en-US" sz="17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endParaRPr kumimoji="0" lang="en-US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2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endParaRPr kumimoji="0" lang="en-US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4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kumimoji="0" lang="en-US" altLang="en-US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</a:t>
                      </a:r>
                      <a:r>
                        <a:rPr kumimoji="0" lang="en-US" altLang="en-US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chua</a:t>
                      </a:r>
                      <a:endParaRPr kumimoji="0" lang="en-US" altLang="en-US" sz="17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kumimoji="0" lang="en-US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vịt</a:t>
                      </a:r>
                      <a:endParaRPr kumimoji="0" lang="en-US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4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Chuối</a:t>
                      </a:r>
                      <a:r>
                        <a:rPr kumimoji="0" lang="en-US" altLang="en-US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endParaRPr kumimoji="0" lang="en-US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endParaRPr kumimoji="0" lang="en-US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44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kumimoji="0" lang="en-US" altLang="en-US" sz="17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cừu</a:t>
                      </a:r>
                      <a:endParaRPr kumimoji="0" lang="en-US" altLang="en-US" sz="17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kumimoji="0" lang="en-US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kumimoji="0" lang="en-US" alt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kumimoji="0" lang="en-US" alt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917618" y="76200"/>
            <a:ext cx="29497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 KẾT</a:t>
            </a:r>
            <a:r>
              <a:rPr lang="en-US" sz="28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QUẢ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1249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76200"/>
            <a:ext cx="2919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32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NST</a:t>
            </a:r>
          </a:p>
        </p:txBody>
      </p:sp>
      <p:sp>
        <p:nvSpPr>
          <p:cNvPr id="5" name="Rectangle 4"/>
          <p:cNvSpPr/>
          <p:nvPr/>
        </p:nvSpPr>
        <p:spPr>
          <a:xfrm>
            <a:off x="3547742" y="462915"/>
            <a:ext cx="16995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419600" y="1047690"/>
            <a:ext cx="0" cy="838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743200" y="1885890"/>
            <a:ext cx="1676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419600" y="1885890"/>
            <a:ext cx="15240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371600" y="2419290"/>
            <a:ext cx="2590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247246" y="2419290"/>
            <a:ext cx="26775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Dâu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tằm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" descr="Kết quả hình ảnh cho dâu tằ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2971800"/>
            <a:ext cx="3959224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71800"/>
            <a:ext cx="4114799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90833" y="462915"/>
            <a:ext cx="18133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419600" y="1047690"/>
            <a:ext cx="0" cy="838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743200" y="1885890"/>
            <a:ext cx="1676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419600" y="1885890"/>
            <a:ext cx="15240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066800" y="2209800"/>
            <a:ext cx="2895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247246" y="2209800"/>
            <a:ext cx="26775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9" descr="huong-dan-cat-hanh-t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743200"/>
            <a:ext cx="3581400" cy="279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09910"/>
            <a:ext cx="3849349" cy="34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93425" y="462915"/>
            <a:ext cx="16081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419600" y="1047690"/>
            <a:ext cx="0" cy="838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2743200" y="1885890"/>
            <a:ext cx="1676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419600" y="1885890"/>
            <a:ext cx="15240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066800" y="2209800"/>
            <a:ext cx="2895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2n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247246" y="2209800"/>
            <a:ext cx="26775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3n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2" name="Picture 4" descr="Kết quả hình ảnh cho hành ta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37392"/>
            <a:ext cx="4343400" cy="379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Kết quả hình ảnh cho hành ta đột biến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09910"/>
            <a:ext cx="4191000" cy="382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38"/>
            <a:ext cx="9144000" cy="683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49342" y="462915"/>
            <a:ext cx="16962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419600" y="1047690"/>
            <a:ext cx="0" cy="838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2743200" y="1885890"/>
            <a:ext cx="1676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419600" y="1885890"/>
            <a:ext cx="15240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066800" y="2209800"/>
            <a:ext cx="2895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2n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247246" y="2209800"/>
            <a:ext cx="26775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3n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4" descr="Kết quả hình ảnh cho dưa hấ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609910"/>
            <a:ext cx="3937115" cy="340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bi-quyet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609910"/>
            <a:ext cx="3505200" cy="340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49528" y="462915"/>
            <a:ext cx="14959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419600" y="1047690"/>
            <a:ext cx="0" cy="838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2743200" y="1885890"/>
            <a:ext cx="1676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419600" y="1885890"/>
            <a:ext cx="15240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066800" y="2209800"/>
            <a:ext cx="2895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247246" y="2209800"/>
            <a:ext cx="26775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1" descr="Su-dung-la-bap-cai-lam-mat-na-tri-mun-giup-ban-nhanh-chong-so-huu-lan-da-min-ma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29" y="2667000"/>
            <a:ext cx="4105619" cy="341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Kinh-ngac-voi-cac-loai-rau-cu-khong-lo-6 (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67000"/>
            <a:ext cx="3962400" cy="341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Kết quả hình ảnh cho động vật đột biến n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07" y="3200400"/>
            <a:ext cx="7848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89176" y="1396425"/>
            <a:ext cx="10166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419600" y="1981200"/>
            <a:ext cx="0" cy="838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743200" y="2819400"/>
            <a:ext cx="1676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419600" y="2819400"/>
            <a:ext cx="15240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1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66800" y="533400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 QUAN SÁT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66800" y="14478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NST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08840" y="152400"/>
            <a:ext cx="13773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419600" y="737175"/>
            <a:ext cx="0" cy="838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2743200" y="1575375"/>
            <a:ext cx="1676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419600" y="1575375"/>
            <a:ext cx="15240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511" name="Picture 7" descr="Kết quả hình ảnh cho người bình thườn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05000"/>
            <a:ext cx="3429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9997"/>
            <a:ext cx="4191000" cy="464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143000" y="1447800"/>
            <a:ext cx="2895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933046" y="1447800"/>
            <a:ext cx="26775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đao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1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6" descr="meo-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599"/>
            <a:ext cx="3657600" cy="364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7" descr="zing_sinhvatbiendi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4114800" cy="364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8"/>
          <p:cNvSpPr txBox="1">
            <a:spLocks noChangeArrowheads="1"/>
          </p:cNvSpPr>
          <p:nvPr/>
        </p:nvSpPr>
        <p:spPr bwMode="auto">
          <a:xfrm>
            <a:off x="609600" y="5729287"/>
            <a:ext cx="27432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39"/>
          <p:cNvSpPr txBox="1">
            <a:spLocks noChangeArrowheads="1"/>
          </p:cNvSpPr>
          <p:nvPr/>
        </p:nvSpPr>
        <p:spPr bwMode="auto">
          <a:xfrm>
            <a:off x="5257800" y="5729287"/>
            <a:ext cx="3276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65933" y="152400"/>
            <a:ext cx="10631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alt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419600" y="737175"/>
            <a:ext cx="0" cy="838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743200" y="1575375"/>
            <a:ext cx="1676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19600" y="1575375"/>
            <a:ext cx="15240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42" name="Text Box 74"/>
          <p:cNvSpPr txBox="1">
            <a:spLocks noChangeArrowheads="1"/>
          </p:cNvSpPr>
          <p:nvPr/>
        </p:nvSpPr>
        <p:spPr bwMode="auto">
          <a:xfrm>
            <a:off x="3200400" y="0"/>
            <a:ext cx="3429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 kết quả</a:t>
            </a:r>
          </a:p>
        </p:txBody>
      </p:sp>
      <p:graphicFrame>
        <p:nvGraphicFramePr>
          <p:cNvPr id="32968" name="Group 200"/>
          <p:cNvGraphicFramePr>
            <a:graphicFrameLocks noGrp="1"/>
          </p:cNvGraphicFramePr>
          <p:nvPr>
            <p:ph/>
          </p:nvPr>
        </p:nvGraphicFramePr>
        <p:xfrm>
          <a:off x="0" y="731520"/>
          <a:ext cx="9144000" cy="5660390"/>
        </p:xfrm>
        <a:graphic>
          <a:graphicData uri="http://schemas.openxmlformats.org/drawingml/2006/table">
            <a:tbl>
              <a:tblPr/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9750">
                <a:tc rowSpan="10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Đột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biến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NST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Mẫu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quan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sát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      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Kết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quả</a:t>
                      </a:r>
                      <a:endParaRPr kumimoji="0" lang="en-US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7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</a:t>
                      </a:r>
                      <a:r>
                        <a:rPr kumimoji="0" lang="en-US" alt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Dạng</a:t>
                      </a:r>
                      <a:r>
                        <a:rPr kumimoji="0" lang="en-US" alt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gốc</a:t>
                      </a:r>
                      <a:endParaRPr kumimoji="0" lang="en-US" altLang="en-US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</a:t>
                      </a:r>
                      <a:r>
                        <a:rPr kumimoji="0" lang="en-US" alt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Dạng</a:t>
                      </a:r>
                      <a:r>
                        <a:rPr kumimoji="0" lang="en-US" alt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đột</a:t>
                      </a:r>
                      <a:r>
                        <a:rPr kumimoji="0" lang="en-US" altLang="en-US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biến</a:t>
                      </a:r>
                      <a:endParaRPr kumimoji="0" lang="en-US" altLang="en-US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9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   </a:t>
                      </a:r>
                      <a:r>
                        <a:rPr kumimoji="0" lang="en-US" alt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Dâu</a:t>
                      </a:r>
                      <a:r>
                        <a:rPr kumimoji="0" lang="en-US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tằm</a:t>
                      </a:r>
                      <a:endParaRPr kumimoji="0" lang="en-US" alt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Quả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vừa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Quả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tròn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nhỏ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7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   </a:t>
                      </a:r>
                      <a:r>
                        <a:rPr kumimoji="0" lang="en-US" alt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Hành</a:t>
                      </a:r>
                      <a:r>
                        <a:rPr kumimoji="0" lang="en-US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tây</a:t>
                      </a:r>
                      <a:endParaRPr kumimoji="0" lang="en-US" alt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Nhỏ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khoảng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6cm,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nặng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khoảng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150-200g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Khổng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lồ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nặng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8,5 kg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    </a:t>
                      </a:r>
                      <a:r>
                        <a:rPr kumimoji="0" lang="en-US" alt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Hành</a:t>
                      </a:r>
                      <a:r>
                        <a:rPr kumimoji="0" lang="en-US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Lá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,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rễ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nhỏ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Lá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,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rễ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lớn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hơn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   </a:t>
                      </a:r>
                      <a:r>
                        <a:rPr kumimoji="0" lang="en-US" alt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Dưa</a:t>
                      </a:r>
                      <a:r>
                        <a:rPr kumimoji="0" lang="en-US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hấu</a:t>
                      </a:r>
                      <a:endParaRPr kumimoji="0" lang="en-US" alt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Có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hạt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Không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hạt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    </a:t>
                      </a:r>
                      <a:r>
                        <a:rPr kumimoji="0" lang="en-US" alt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Bắp</a:t>
                      </a:r>
                      <a:r>
                        <a:rPr kumimoji="0" lang="en-US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cải</a:t>
                      </a:r>
                      <a:endParaRPr kumimoji="0" lang="en-US" alt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Nhỏ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kính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15-20cm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Khổng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lồ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97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    </a:t>
                      </a:r>
                      <a:r>
                        <a:rPr kumimoji="0" lang="en-US" alt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Nho</a:t>
                      </a:r>
                      <a:r>
                        <a:rPr kumimoji="0" lang="en-US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chùm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nhiều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quả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nhỏ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chùm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nhiều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quả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97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    </a:t>
                      </a:r>
                      <a:r>
                        <a:rPr kumimoji="0" lang="en-US" alt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Bình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thường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phát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triển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không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vấn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Mặt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lờ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đờ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những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bị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đao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giống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nhau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97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     Con </a:t>
                      </a:r>
                      <a:r>
                        <a:rPr kumimoji="0" lang="en-US" alt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mèo</a:t>
                      </a:r>
                      <a:endParaRPr kumimoji="0" lang="en-US" altLang="en-US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Chi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trước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bằng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chi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sau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lông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đuôi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không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xù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buNone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Chi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trước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bé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đuôi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xù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lông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như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đuôi</a:t>
                      </a: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sóc</a:t>
                      </a: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sp>
        <p:nvSpPr>
          <p:cNvPr id="4" name="Rectangle 2"/>
          <p:cNvSpPr/>
          <p:nvPr/>
        </p:nvSpPr>
        <p:spPr>
          <a:xfrm>
            <a:off x="231775" y="1518285"/>
            <a:ext cx="86805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400" b="1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baseline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baseline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baseline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baseline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baseline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baseline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400" b="1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baseline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152400"/>
            <a:ext cx="37385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32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8561" y="914400"/>
            <a:ext cx="26468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 CHUỘT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572000" y="1376065"/>
            <a:ext cx="4997" cy="11385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895600" y="2514600"/>
            <a:ext cx="1676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572000" y="2514600"/>
            <a:ext cx="15240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0"/>
            <a:ext cx="411979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3048000"/>
            <a:ext cx="3962399" cy="302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1374098" y="6102459"/>
            <a:ext cx="2286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5672528" y="6019800"/>
            <a:ext cx="2133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tạng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Kết quả hình ảnh cho background sinh vật đẹp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41038" y="381000"/>
            <a:ext cx="15167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0" y="809655"/>
            <a:ext cx="0" cy="7143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124200" y="1524000"/>
            <a:ext cx="14478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572000" y="1524000"/>
            <a:ext cx="13716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34004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243" y="1828800"/>
            <a:ext cx="3570157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333500" y="5410200"/>
            <a:ext cx="2514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219700" y="5410200"/>
            <a:ext cx="2590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tạng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3999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70181" y="228600"/>
            <a:ext cx="15311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LÚA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0" y="762000"/>
            <a:ext cx="0" cy="838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895600" y="1600200"/>
            <a:ext cx="1676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572000" y="1600200"/>
            <a:ext cx="15240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6148" name="Picture 4" descr="Kết quả hình ảnh cho lá lúa bình thườn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06" y="2133600"/>
            <a:ext cx="4004194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Kết quả hình ảnh cho lá lúa đột biến màu trắng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33600"/>
            <a:ext cx="404812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1676400" y="5887113"/>
            <a:ext cx="2438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5410200" y="5887113"/>
            <a:ext cx="2667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tạng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hung-khung-anh-dep-ghep-anh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37334" y="838200"/>
            <a:ext cx="1572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0" y="1371600"/>
            <a:ext cx="0" cy="838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895600" y="2209800"/>
            <a:ext cx="1676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572000" y="2209800"/>
            <a:ext cx="15240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627534" y="2563864"/>
            <a:ext cx="2209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094751" y="2504966"/>
            <a:ext cx="1752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Kết quả hình ảnh cho thân lúa bình thường và đột bié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362" y="2895600"/>
            <a:ext cx="37338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971800"/>
            <a:ext cx="3657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95986" y="304800"/>
            <a:ext cx="1552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0" y="838200"/>
            <a:ext cx="0" cy="838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895600" y="1676400"/>
            <a:ext cx="1676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572000" y="1676400"/>
            <a:ext cx="15240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10" descr="Sinh v6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90800"/>
            <a:ext cx="3048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Sinh v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246" y="2590800"/>
            <a:ext cx="3160154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627534" y="2133600"/>
            <a:ext cx="2209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094751" y="2133600"/>
            <a:ext cx="1752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62400" y="609600"/>
            <a:ext cx="1803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LÚA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800600" y="1143000"/>
            <a:ext cx="0" cy="838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3124200" y="1981200"/>
            <a:ext cx="1676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800600" y="1981200"/>
            <a:ext cx="15240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220" name="Picture 4" descr="Kết quả hình ảnh cho HẠT lúa bình thường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67000"/>
            <a:ext cx="3794854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2667000"/>
            <a:ext cx="3480035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762000" y="227746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</a:t>
            </a: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 BÌNH THƯỜNG</a:t>
            </a:r>
          </a:p>
        </p:txBody>
      </p:sp>
      <p:sp>
        <p:nvSpPr>
          <p:cNvPr id="9" name="Rectangle 8"/>
          <p:cNvSpPr/>
          <p:nvPr/>
        </p:nvSpPr>
        <p:spPr>
          <a:xfrm>
            <a:off x="5461914" y="2277468"/>
            <a:ext cx="24004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LÚA CÓ RÂU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91367" y="761999"/>
            <a:ext cx="9140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017" y="2667000"/>
            <a:ext cx="3942983" cy="342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648200" y="1295400"/>
            <a:ext cx="0" cy="838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971800" y="2133600"/>
            <a:ext cx="16764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648200" y="2133600"/>
            <a:ext cx="1524000" cy="304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85800" y="2266890"/>
            <a:ext cx="2514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5638800" y="2209800"/>
            <a:ext cx="2514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65294"/>
            <a:ext cx="4267200" cy="332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502</Words>
  <Application>Microsoft Office PowerPoint</Application>
  <PresentationFormat>On-screen Show (4:3)</PresentationFormat>
  <Paragraphs>134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LENOVO</cp:lastModifiedBy>
  <cp:revision>22</cp:revision>
  <dcterms:created xsi:type="dcterms:W3CDTF">2019-12-05T09:44:00Z</dcterms:created>
  <dcterms:modified xsi:type="dcterms:W3CDTF">2024-05-28T09:39:59Z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1033-11.2.0.9747</vt:lpwstr>
  </property>
</Properties>
</file>