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6" r:id="rId6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2F31-57EB-1223-1F2E-0BC57346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A551B-3925-55A3-9393-AC2866D5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951E-B7B8-42B9-A6FB-2183951B3D7B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4233C-E644-7DC3-6064-A19E1885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DE445-B9D7-14C8-AD61-618232FC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B092-5E86-4626-AF65-29F8C7BC4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0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3ABBA-8F0E-9D99-9D43-0D03F16F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11201-70F0-225A-6567-76E7E4FFE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7CD36-86A6-4AAA-EDE3-382D95BAB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7951E-B7B8-42B9-A6FB-2183951B3D7B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64D76-B80F-111E-EC9A-0292BDD98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E72D3-9BD7-E48A-FA7B-6E6A09CDC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B092-5E86-4626-AF65-29F8C7BC4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948AD-CFD2-ABA5-BD75-D3390D8A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>
                <a:latin typeface="#9Slide07 IcielCadena" panose="02000503000000020004" pitchFamily="2" charset="0"/>
              </a:rPr>
              <a:t>BÀI 15: </a:t>
            </a:r>
            <a:br>
              <a:rPr lang="vi-VN" sz="5400">
                <a:latin typeface="#9Slide07 IcielCadena" panose="02000503000000020004" pitchFamily="2" charset="0"/>
              </a:rPr>
            </a:br>
            <a:r>
              <a:rPr lang="vi-VN" sz="5400">
                <a:latin typeface="#9Slide07 IcielCadena" panose="02000503000000020004" pitchFamily="2" charset="0"/>
              </a:rPr>
              <a:t>NĂNG LƯỢNG ÁNH SÁNG – TIA SÁNG – VÙNG TỐI</a:t>
            </a:r>
            <a:endParaRPr lang="vi-VN" sz="5400" dirty="0">
              <a:latin typeface="#9Slide07 Iciel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59C33-5ED1-01B4-8129-11B9DC056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400" y="72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30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7DFDF7-797D-2CCD-07FD-68FB3A89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225F8-7CB2-1087-7D28-9229700363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2C8BD9-DEE6-07F4-662A-B30068FE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337E2-ED2F-31A2-B7D1-27201BC23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5632B3-EFE4-E0C8-A10E-A0D52026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9BD9D-E46A-BC07-7AAF-EE23F46A93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8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4C46D6-3E6A-DFBD-FF1C-16FC37E7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51252-FA71-988A-6127-A64800A1A7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21F6AA-9672-EC16-30E0-F4512232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59CCD-97D7-1FF5-D03F-8FDB03694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9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B2592B-BC3D-BAB3-66AB-7B537B90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0BB64-416A-7093-B9EF-681FFA899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946E82-BD21-C13A-A3D3-12A12251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5F5EA-FCB6-3657-C231-FCF86DF1D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41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9F6903-4436-D06F-B47F-7EC7716F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B780E-00A7-FD84-553C-9FF30EB9FF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2753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07B649-D31C-FB90-EA36-A7FEEF0D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0CEA-7C86-C859-97C4-AE4CFBF43A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979B9-1662-A61C-50BB-E7B54B78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E800B-DF47-F907-78F7-F07671BE53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1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B48D25-1B22-9EE0-BEF0-1D656658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01</a:t>
            </a:r>
            <a:endParaRPr lang="en" dirty="0">
              <a:latin typeface="#9Slide07 Iciel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4DDD8-9449-B390-61DA-35BA33A29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3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BAFBDF-CAB2-E3BA-C74C-F579FAAD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>
                <a:latin typeface="#9Slide07 IcielCadena" panose="02000503000000020004" pitchFamily="2" charset="0"/>
              </a:rPr>
              <a:t>02</a:t>
            </a:r>
            <a:endParaRPr lang="vi-VN" sz="9600" dirty="0">
              <a:latin typeface="#9Slide07 Iciel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F8F92-1FAE-DA81-1A7F-98BF76F034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0734BF-C517-FA15-DFFA-9E7AC431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FADA1-C166-AEC1-4F7A-596B92DF9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4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F9B7DE-1F64-8A3C-5602-93AD1F44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6860F-C28D-27B2-62B4-828048DB2E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91F30C-8905-6ABB-90B1-81B26A4E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8F8D7-6A5D-D8DC-B470-0431575BB5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889797-CE53-74DA-96AD-F7455B9B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1A3A8-43D9-8D96-C2DB-D492D7AAF0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8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EFADFA-9058-B5A5-29C7-0978830D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F5854-18A6-DC52-A0CA-E0C4BD2F0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4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8CB0BB-A140-1CF8-24A7-A0AA859C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D056-E23F-4944-42D7-BF69ADED5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10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526CCF-D439-2903-1A3B-25E7E6E1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FD6B9-4DB5-29AF-A73B-D24C1A6D3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1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4FFB23-8395-F6B1-4708-494B2334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4CCA-2763-8D9F-432F-2E4F2BECD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3D06E-493C-2A36-419B-1A5F7CFD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716E3-65F4-BA1C-FA52-BA359185D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2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111416-4FA8-111A-D6A6-66C743D0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01</a:t>
            </a:r>
            <a:endParaRPr lang="en" dirty="0">
              <a:latin typeface="#9Slide07 Iciel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913AD-8EB0-8592-A555-BD12CE4EF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412D09-EC64-CFA9-5417-4466DD57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065BA-F6A1-5161-224C-F88E4EC544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hred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BCC8CD-4F05-A5A1-761B-0B7908D8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FFDF1-E213-9F5C-52FC-225A04DC56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7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381FA0-0E43-35AC-4F62-1738BB6D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69DA9-9B17-DA5D-4BF0-70AC966E7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87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A4F01-EE0F-7781-5B3A-7F0F7029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EC2DE-C279-9DED-390E-5ECA9901CA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9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D0B8C2-3CD9-C4BB-E52B-F9160A91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BEE"/>
                </a:solidFill>
                <a:latin typeface="#9Slide07 IcielCadena" panose="02000503000000020004" pitchFamily="2" charset="0"/>
              </a:rPr>
              <a:t>03</a:t>
            </a:r>
            <a:endParaRPr lang="en" dirty="0">
              <a:solidFill>
                <a:srgbClr val="FFFBEE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904E5-7CB1-E211-1A20-44506C18C6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920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CBF5BF-EE61-CCB5-A212-1E80B56A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624C1-EA07-5819-7E62-755DBBC901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4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176451-2007-1D2F-80EC-2A31F1A4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41DE0-CCC1-2F7C-4FE2-5FED5574F0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1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48992-A3BB-0673-5350-5A86EF0F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4CD55-0D44-82C2-5C79-0E0E569DB2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2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F636F6-C42A-4CBC-F527-456ED75D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89C19-CC50-3BFA-95D7-937232DEF1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3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CC3EDF-DBCA-88BE-8953-2E1D99B7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3CF15-5A52-FABE-4066-FCC01FD0C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4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5E5C39-EFAB-8550-6215-B035089E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9B02D-10CB-7301-450E-8EE91439A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0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063C1-6990-9A3A-A7B9-D9C40B11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7C940-BC16-8E7C-A07B-4F4523CA8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61B966-0BBC-BD14-681D-AAE17837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EB363-8E1D-2D59-3D7C-54E370AC7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F7CCCD-D9F1-6024-ED29-7C29EC18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4EA01-8D92-E880-B6B0-18447D3F9E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AC5717-EE6F-E906-2731-3E344438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41FE3-AC75-8EB7-8008-67F19175A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4B9294-1491-25A3-43D9-D9A2FFDA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69415-109B-ADF1-DD93-286EA9C6DC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0AFF3-E4E5-2926-94E1-D85E7CED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86B85-BAD7-5346-B11F-D05F374B4D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91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772876-6737-4DB9-724A-065177ED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ECFED-19F7-3457-421E-90CC503B9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94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CE3DF9-E002-F106-BB85-9CF63F3F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D5F55-7EED-457D-4A17-5573189D92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DF86E0-E1F1-353E-C407-E280B470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28C86-08A4-4589-3D82-11753076D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0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C3394-4054-F7D2-9D3A-FB4DFE0F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7D7E5-8921-246A-6766-89E2CCBB88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5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4B8F66-D028-1AB3-063C-459DE662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DEF09-FDA8-B245-A13F-B3860B1A6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00800" y="50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34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327B2A-5D18-6A89-9175-CCD408F0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8CAF5-76D4-C99C-010A-29F93BC88C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1F7CD7-7EB9-DA97-90CA-57BF0E4B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7DBCC-D969-403D-BCAB-9C7273644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6F35FC-DDA8-865B-B596-483A1BD7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F1290-5A38-8E23-6C4C-B1727B707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2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4E72EC-AB8F-E79B-757A-007D71DA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B6A90-BC6F-2170-DD9B-430A80DAE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277398-9E42-875C-0DE5-E9D4B90E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0D181-207B-3AFF-731F-C380DF2811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253A31-0603-36F6-F274-CA624D18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AC32D-A757-C5E6-E4E4-3EAAC6750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A68B81-79A9-0CF4-5817-BC29852C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F483C-F242-F70B-F6A7-046D8E2A4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475446-9D17-6F54-148C-4B77694B3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89DE-D9AF-7B71-C026-30E296863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CAD8BC-AC52-9339-268F-7F25149A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8C68B-CC7B-AC3A-49A6-7242061AD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66E000-5A62-97ED-EC7F-C8B3FCA8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8ACBA-269E-6B88-9676-79C3FE200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FC1218-E641-8F8E-13F4-09A39824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DD8AB-6B02-4743-B8D4-627BBC812E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4211B0-162D-0E6E-3368-D9AABACE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29660-AEA2-A8C7-D554-46F80D10F8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120919-9BBD-A6E4-821D-10AF6723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9B641-517F-AE51-9E0F-C7F6D70C6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11FFE7-6F2B-97FE-5CF7-60DF9891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01168-8062-4F53-A9E0-3E4A9E48C4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328F35-1B7E-8ACF-4771-D44BCAA2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D1BDA-A54F-D447-5885-572A802EA0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26BF82-A3A4-133D-82F5-2B55E880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4E0"/>
                </a:solidFill>
                <a:latin typeface="#9Slide07 Cadena" panose="02000503000000020004" pitchFamily="2" charset="0"/>
              </a:rPr>
              <a:t>Thanks!</a:t>
            </a:r>
            <a:endParaRPr lang="en-US" sz="8000" dirty="0">
              <a:solidFill>
                <a:srgbClr val="FFF4E0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642A7-01C5-0427-FDB2-42C7AF077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26BF82-A3A4-133D-82F5-2B55E880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4E0"/>
                </a:solidFill>
                <a:latin typeface="#9Slide07 Cadena" panose="02000503000000020004" pitchFamily="2" charset="0"/>
              </a:rPr>
              <a:t>Thanks!</a:t>
            </a:r>
            <a:endParaRPr lang="en-US" sz="8000" dirty="0">
              <a:solidFill>
                <a:srgbClr val="FFF4E0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642A7-01C5-0427-FDB2-42C7AF077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F2369-8035-8982-9A94-9755EC9E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21E58-1E02-08E9-5B55-04CF0B573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3E0467-F156-4DD4-402E-87A3CC89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792E6-827E-01FC-4715-055B65EDE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BC343-2D50-85CC-C667-A84514AC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067BF-4DFF-0CEA-5B86-57E9A1CE2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5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</Words>
  <Application>Microsoft Office PowerPoint</Application>
  <PresentationFormat>On-screen Show (16:9)</PresentationFormat>
  <Paragraphs>7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#9Slide07 Cadena</vt:lpstr>
      <vt:lpstr>#9Slide07 IcielCadena</vt:lpstr>
      <vt:lpstr>Arial</vt:lpstr>
      <vt:lpstr>Calibri</vt:lpstr>
      <vt:lpstr>Calibri Light</vt:lpstr>
      <vt:lpstr>Office Theme</vt:lpstr>
      <vt:lpstr>BÀI 15:  NĂNG LƯỢNG ÁNH SÁNG – TIA SÁNG – VÙNG TỐI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Nguyễn Thu Ngọc</cp:lastModifiedBy>
  <cp:revision>5</cp:revision>
  <dcterms:created xsi:type="dcterms:W3CDTF">2022-11-28T21:29:02Z</dcterms:created>
  <dcterms:modified xsi:type="dcterms:W3CDTF">2023-12-28T14:33:20Z</dcterms:modified>
</cp:coreProperties>
</file>