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9" r:id="rId3"/>
    <p:sldId id="260" r:id="rId4"/>
    <p:sldId id="282" r:id="rId5"/>
    <p:sldId id="288" r:id="rId6"/>
    <p:sldId id="281" r:id="rId7"/>
    <p:sldId id="267" r:id="rId8"/>
    <p:sldId id="295" r:id="rId9"/>
    <p:sldId id="296" r:id="rId10"/>
    <p:sldId id="294" r:id="rId11"/>
    <p:sldId id="290" r:id="rId12"/>
    <p:sldId id="293" r:id="rId13"/>
    <p:sldId id="292" r:id="rId14"/>
    <p:sldId id="284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94660"/>
  </p:normalViewPr>
  <p:slideViewPr>
    <p:cSldViewPr>
      <p:cViewPr varScale="1">
        <p:scale>
          <a:sx n="83" d="100"/>
          <a:sy n="83" d="100"/>
        </p:scale>
        <p:origin x="47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53831" y="2400300"/>
            <a:ext cx="1066800" cy="1066800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C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Organic Bananas - 1 kg - The Organic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34258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ình ảnh Cái Ca PNG , Cốc Clipart, đồ Dùng Nhà Bếp Cốc Màu Xanh, Đồ ...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43" y="40767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ách bạn nhiều hơn 105 hình ảnh con cá hay nhất - Starki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"/>
            <a:ext cx="2133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ìm hiểu về vi rút Corona và COVID-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8457"/>
            <a:ext cx="175260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he Chobe River: What an incredible place! | Wildlife Photograph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381250"/>
            <a:ext cx="1828801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5181600" y="1676400"/>
            <a:ext cx="2286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203951" y="1638300"/>
            <a:ext cx="752475" cy="876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2"/>
          </p:cNvCxnSpPr>
          <p:nvPr/>
        </p:nvCxnSpPr>
        <p:spPr>
          <a:xfrm flipH="1" flipV="1">
            <a:off x="4263231" y="2857500"/>
            <a:ext cx="9906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48200" y="3352800"/>
            <a:ext cx="7620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92056" y="3038475"/>
            <a:ext cx="773112" cy="52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00600" y="1764879"/>
            <a:ext cx="2937025" cy="1664121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latin typeface="+mj-lt"/>
              </a:rPr>
              <a:t>Nguyên tử  </a:t>
            </a:r>
            <a:endParaRPr lang="en-US" sz="4400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33" y="1"/>
            <a:ext cx="4309071" cy="42672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dirty="0" smtClean="0">
                <a:latin typeface="+mj-lt"/>
              </a:rPr>
              <a:t>Là hạt cực kỳ nhỏ bé, không mang điện, tạo nên chất </a:t>
            </a:r>
            <a:endParaRPr lang="en-US" sz="4400" dirty="0">
              <a:latin typeface="+mj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52929" y="152400"/>
            <a:ext cx="4710471" cy="175260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Vỏ chứa một hay nhiều e (- 1) </a:t>
            </a:r>
            <a:endParaRPr lang="en-US" sz="3600" dirty="0">
              <a:latin typeface="+mj-lt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>
            <a:off x="4191000" y="1447800"/>
            <a:ext cx="1104466" cy="533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6096000" y="1371129"/>
            <a:ext cx="1329876" cy="38147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486400" y="4203278"/>
            <a:ext cx="2708416" cy="1041609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smtClean="0">
                <a:latin typeface="+mj-lt"/>
              </a:rPr>
              <a:t>Hạt nhân </a:t>
            </a:r>
            <a:endParaRPr lang="en-US" sz="3600" dirty="0">
              <a:latin typeface="+mj-lt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8613998" y="2931652"/>
            <a:ext cx="3124199" cy="1462440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Hạt p (+1) </a:t>
            </a:r>
            <a:endParaRPr lang="en-US" sz="3600" dirty="0"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153400" y="5069346"/>
            <a:ext cx="3631845" cy="1483853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Hạt n  không mang điện </a:t>
            </a:r>
            <a:endParaRPr lang="en-US" sz="3600" dirty="0">
              <a:latin typeface="+mj-lt"/>
            </a:endParaRPr>
          </a:p>
        </p:txBody>
      </p:sp>
      <p:cxnSp>
        <p:nvCxnSpPr>
          <p:cNvPr id="32" name="Straight Arrow Connector 31"/>
          <p:cNvCxnSpPr>
            <a:stCxn id="3" idx="4"/>
          </p:cNvCxnSpPr>
          <p:nvPr/>
        </p:nvCxnSpPr>
        <p:spPr>
          <a:xfrm>
            <a:off x="6269113" y="3429000"/>
            <a:ext cx="138636" cy="774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>
            <a:off x="7391400" y="5181600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flipV="1">
            <a:off x="7799676" y="3795713"/>
            <a:ext cx="872836" cy="5333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9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2819400" cy="533400"/>
          </a:xfrm>
        </p:spPr>
        <p:txBody>
          <a:bodyPr>
            <a:noAutofit/>
          </a:bodyPr>
          <a:lstStyle/>
          <a:p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828800"/>
            <a:ext cx="11490158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 trong các câu sau: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là hạt vô cùng nhỏ bé, mang điện tích âm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 tử là hạt vô cùng nhỏ bé, không mang điện, tạo nên chất.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kí hiệu là e mang điện tích âm, viết đơn giản là -1.</a:t>
            </a:r>
          </a:p>
          <a:p>
            <a:pPr marL="457200" indent="-457200">
              <a:lnSpc>
                <a:spcPct val="150000"/>
              </a:lnSpc>
              <a:buAutoNum type="alphaUcPeriod"/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 nguyên tử tạo bởi một hay nhiều (e) chuyển động xung quanh hạt nhân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6343" y="3062514"/>
            <a:ext cx="470186" cy="595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Đ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3817257"/>
            <a:ext cx="470186" cy="595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Đ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6343" y="4617357"/>
            <a:ext cx="470186" cy="595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Đ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79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8763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4271941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Hạt p  (+ 1)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2438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Hạt e (-1)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5491" y="4856716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Hạt n </a:t>
            </a:r>
            <a:endParaRPr lang="en-US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1364" y="2462066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C00000"/>
                </a:solidFill>
                <a:latin typeface="+mj-lt"/>
              </a:rPr>
              <a:t>Hạt  nhân</a:t>
            </a:r>
            <a:endParaRPr lang="en-US" sz="32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29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11252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126" y="286721"/>
            <a:ext cx="10210801" cy="777875"/>
          </a:xfrm>
        </p:spPr>
        <p:txBody>
          <a:bodyPr>
            <a:normAutofit/>
          </a:bodyPr>
          <a:lstStyle/>
          <a:p>
            <a:r>
              <a:rPr lang="vi-VN" sz="3200" dirty="0" smtClean="0"/>
              <a:t>Hoàn thành thông tin trong bảng sau</a:t>
            </a:r>
            <a:r>
              <a:rPr lang="vi-VN" sz="2800" dirty="0" smtClean="0"/>
              <a:t>: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012175"/>
              </p:ext>
            </p:extLst>
          </p:nvPr>
        </p:nvGraphicFramePr>
        <p:xfrm>
          <a:off x="838197" y="1219200"/>
          <a:ext cx="10972802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42">
                  <a:extLst>
                    <a:ext uri="{9D8B030D-6E8A-4147-A177-3AD203B41FA5}">
                      <a16:colId xmlns:a16="http://schemas.microsoft.com/office/drawing/2014/main" val="1414909431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val="2553968677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val="1211164143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val="1131133895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val="1652868835"/>
                    </a:ext>
                  </a:extLst>
                </a:gridCol>
              </a:tblGrid>
              <a:tr h="1836751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Nguyên tử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Số proton</a:t>
                      </a:r>
                      <a:endParaRPr lang="en-US" sz="3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Số neutron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Số electron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Điện tích hạt nhân</a:t>
                      </a:r>
                      <a:endParaRPr lang="en-US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08359"/>
                  </a:ext>
                </a:extLst>
              </a:tr>
              <a:tr h="1064150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      Hydrogen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latin typeface="+mj-lt"/>
                        </a:rPr>
                        <a:t>             1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           0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+mj-lt"/>
                        </a:rPr>
                        <a:t>          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          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622582"/>
                  </a:ext>
                </a:extLst>
              </a:tr>
              <a:tr h="1137699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+mj-lt"/>
                        </a:rPr>
                        <a:t>       Carbon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600" dirty="0" smtClean="0">
                          <a:latin typeface="+mj-lt"/>
                        </a:rPr>
                        <a:t>             </a:t>
                      </a:r>
                      <a:endParaRPr lang="en-US" sz="3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+mj-lt"/>
                        </a:rPr>
                        <a:t>           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+mj-lt"/>
                        </a:rPr>
                        <a:t>           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+mj-lt"/>
                        </a:rPr>
                        <a:t>           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66965"/>
                  </a:ext>
                </a:extLst>
              </a:tr>
              <a:tr h="1064150">
                <a:tc>
                  <a:txBody>
                    <a:bodyPr/>
                    <a:lstStyle/>
                    <a:p>
                      <a:r>
                        <a:rPr lang="vi-VN" sz="3200" dirty="0" smtClean="0">
                          <a:latin typeface="+mj-lt"/>
                        </a:rPr>
                        <a:t>     phosphorus</a:t>
                      </a: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600" dirty="0" smtClean="0"/>
                        <a:t>           15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          </a:t>
                      </a:r>
                      <a:r>
                        <a:rPr lang="vi-VN" sz="3200" dirty="0" smtClean="0"/>
                        <a:t>16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 smtClean="0"/>
                        <a:t>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 smtClean="0"/>
                        <a:t>           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13334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6808" y="438016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99" y="3153278"/>
            <a:ext cx="573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8896" y="331630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</a:rPr>
              <a:t>+ </a:t>
            </a:r>
            <a:r>
              <a:rPr lang="vi-VN" sz="2800" b="1" dirty="0" smtClean="0">
                <a:solidFill>
                  <a:srgbClr val="FF0000"/>
                </a:solidFill>
              </a:rPr>
              <a:t>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63200" y="435138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+ </a:t>
            </a:r>
            <a:r>
              <a:rPr lang="vi-VN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29600" y="5509583"/>
            <a:ext cx="87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63200" y="550958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 </a:t>
            </a:r>
            <a:r>
              <a:rPr lang="vi-VN" sz="2800" dirty="0" smtClean="0">
                <a:solidFill>
                  <a:srgbClr val="FF0000"/>
                </a:solidFill>
              </a:rPr>
              <a:t>+15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0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82" y="1675150"/>
            <a:ext cx="1079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proton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Điện tích của nguyên tử helium bằng bao nhiêu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1054"/>
            <a:ext cx="4228465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867073"/>
            <a:ext cx="10591800" cy="2308324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CỦA ELECTRON TRONG NGUYÊN TỬ.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244263"/>
            <a:ext cx="729441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electron…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4, hãy cho biết nguyên tử sodium có bao nhiêu lớp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4524"/>
            <a:ext cx="3886201" cy="317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135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neutron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82" y="2025208"/>
            <a:ext cx="11353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6927" y="3048000"/>
            <a:ext cx="2362200" cy="1905000"/>
          </a:xfrm>
          <a:prstGeom prst="ellipse">
            <a:avLst/>
          </a:prstGeom>
          <a:ln w="76200">
            <a:solidFill>
              <a:srgbClr val="00B0F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Nguyên tử là gì </a:t>
            </a:r>
            <a:endParaRPr lang="en-US" sz="3600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2667000"/>
            <a:ext cx="3352800" cy="3190461"/>
          </a:xfrm>
          <a:prstGeom prst="ellipse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vi-VN" sz="3600" b="1" dirty="0" smtClean="0">
                <a:ln/>
                <a:solidFill>
                  <a:schemeClr val="accent4"/>
                </a:solidFill>
                <a:latin typeface="+mj-lt"/>
              </a:rPr>
              <a:t>Sự chuyển động của e trong nguyên tử</a:t>
            </a:r>
            <a:endParaRPr lang="en-US" sz="3600" b="1" dirty="0">
              <a:ln/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014663"/>
            <a:ext cx="2166730" cy="2166937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Cấu  tạo nguyên tử </a:t>
            </a:r>
            <a:endParaRPr lang="en-US" sz="36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504583" y="3266660"/>
            <a:ext cx="3505200" cy="19911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Khối lượng nguyên tử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0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3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71035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248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676775" y="1295400"/>
            <a:ext cx="2333625" cy="1010653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85667" y="2590800"/>
            <a:ext cx="2976312" cy="1371600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962774" y="333746"/>
            <a:ext cx="2105026" cy="179985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21090530">
            <a:off x="1842467" y="1598076"/>
            <a:ext cx="2368410" cy="2278153"/>
          </a:xfrm>
          <a:prstGeom prst="arc">
            <a:avLst>
              <a:gd name="adj1" fmla="val 11390615"/>
              <a:gd name="adj2" fmla="val 25818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>
            <a:off x="7696200" y="3188369"/>
            <a:ext cx="2350231" cy="2526631"/>
          </a:xfrm>
          <a:prstGeom prst="arc">
            <a:avLst>
              <a:gd name="adj1" fmla="val 10902279"/>
              <a:gd name="adj2" fmla="val 1623978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13030200" y="3776870"/>
            <a:ext cx="45719" cy="5719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21300071">
            <a:off x="3556760" y="4061790"/>
            <a:ext cx="2057901" cy="2310063"/>
          </a:xfrm>
          <a:prstGeom prst="arc">
            <a:avLst>
              <a:gd name="adj1" fmla="val 10902279"/>
              <a:gd name="adj2" fmla="val 1389505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21439492">
            <a:off x="7315200" y="5110771"/>
            <a:ext cx="2057901" cy="2310063"/>
          </a:xfrm>
          <a:prstGeom prst="arc">
            <a:avLst>
              <a:gd name="adj1" fmla="val 10902279"/>
              <a:gd name="adj2" fmla="val 1247447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548624" y="4038599"/>
            <a:ext cx="2971801" cy="1001586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4663228" y="5171833"/>
            <a:ext cx="2424689" cy="802978"/>
          </a:xfrm>
          <a:prstGeom prst="straightConnector1">
            <a:avLst/>
          </a:pr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 animBg="1"/>
      <p:bldP spid="43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267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7912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Khí oxygen ( O)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10" descr="Tại sao than chì mềm nhưng kim cương lại cứ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5715000" cy="50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1200" y="5498812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Than chì, kim cương</a:t>
            </a:r>
            <a:r>
              <a:rPr lang="vi-VN" sz="2800" dirty="0" smtClean="0">
                <a:latin typeface="+mj-lt"/>
              </a:rPr>
              <a:t>. (Carbon)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9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án Dầu ăn Simply đậu nành 5L + Tặng 1 chai dầu ăn Simply đậu nành 1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-55393"/>
            <a:ext cx="34289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72378" y="5493404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Nước ( H, O)</a:t>
            </a:r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5507207"/>
            <a:ext cx="333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Dầu ăn (C, H, O)</a:t>
            </a:r>
            <a:endParaRPr lang="en-US" sz="3200" dirty="0">
              <a:latin typeface="+mj-lt"/>
            </a:endParaRPr>
          </a:p>
        </p:txBody>
      </p:sp>
      <p:pic>
        <p:nvPicPr>
          <p:cNvPr id="13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504083" cy="46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19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6629400" cy="72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427"/>
            <a:ext cx="12039600" cy="663817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267200" y="838200"/>
            <a:ext cx="411480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781800" y="4038600"/>
            <a:ext cx="1600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63" y="0"/>
            <a:ext cx="7327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7427"/>
            <a:ext cx="12039600" cy="663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1130</Words>
  <Application>Microsoft Office PowerPoint</Application>
  <PresentationFormat>Widescreen</PresentationFormat>
  <Paragraphs>200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tập:</vt:lpstr>
      <vt:lpstr>PowerPoint Presentation</vt:lpstr>
      <vt:lpstr>PowerPoint Presentation</vt:lpstr>
      <vt:lpstr>Hoàn thành thông tin trong bảng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Admin</cp:lastModifiedBy>
  <cp:revision>114</cp:revision>
  <dcterms:created xsi:type="dcterms:W3CDTF">2022-04-26T13:22:24Z</dcterms:created>
  <dcterms:modified xsi:type="dcterms:W3CDTF">2024-09-17T18:00:11Z</dcterms:modified>
</cp:coreProperties>
</file>