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10"/>
  </p:notesMasterIdLst>
  <p:sldIdLst>
    <p:sldId id="258" r:id="rId2"/>
    <p:sldId id="301" r:id="rId3"/>
    <p:sldId id="302" r:id="rId4"/>
    <p:sldId id="303" r:id="rId5"/>
    <p:sldId id="304" r:id="rId6"/>
    <p:sldId id="305" r:id="rId7"/>
    <p:sldId id="294" r:id="rId8"/>
    <p:sldId id="293" r:id="rId9"/>
    <p:sldId id="306" r:id="rId10"/>
    <p:sldId id="307" r:id="rId11"/>
    <p:sldId id="308" r:id="rId12"/>
    <p:sldId id="309" r:id="rId13"/>
    <p:sldId id="310" r:id="rId14"/>
    <p:sldId id="311" r:id="rId15"/>
    <p:sldId id="266" r:id="rId16"/>
    <p:sldId id="261" r:id="rId17"/>
    <p:sldId id="312" r:id="rId18"/>
    <p:sldId id="313" r:id="rId19"/>
    <p:sldId id="314" r:id="rId20"/>
    <p:sldId id="315" r:id="rId21"/>
    <p:sldId id="316" r:id="rId22"/>
    <p:sldId id="318" r:id="rId23"/>
    <p:sldId id="317" r:id="rId24"/>
    <p:sldId id="319" r:id="rId25"/>
    <p:sldId id="320" r:id="rId26"/>
    <p:sldId id="323" r:id="rId27"/>
    <p:sldId id="324" r:id="rId28"/>
    <p:sldId id="325" r:id="rId29"/>
    <p:sldId id="321" r:id="rId30"/>
    <p:sldId id="326" r:id="rId31"/>
    <p:sldId id="327" r:id="rId32"/>
    <p:sldId id="328" r:id="rId33"/>
    <p:sldId id="329" r:id="rId34"/>
    <p:sldId id="322" r:id="rId35"/>
    <p:sldId id="330" r:id="rId36"/>
    <p:sldId id="331" r:id="rId37"/>
    <p:sldId id="332" r:id="rId38"/>
    <p:sldId id="333" r:id="rId39"/>
    <p:sldId id="334" r:id="rId40"/>
    <p:sldId id="336" r:id="rId41"/>
    <p:sldId id="337" r:id="rId42"/>
    <p:sldId id="335" r:id="rId43"/>
    <p:sldId id="338" r:id="rId44"/>
    <p:sldId id="340" r:id="rId45"/>
    <p:sldId id="339" r:id="rId46"/>
    <p:sldId id="257" r:id="rId47"/>
    <p:sldId id="341" r:id="rId48"/>
    <p:sldId id="342" r:id="rId49"/>
    <p:sldId id="343" r:id="rId50"/>
    <p:sldId id="344" r:id="rId51"/>
    <p:sldId id="345" r:id="rId52"/>
    <p:sldId id="259" r:id="rId53"/>
    <p:sldId id="262" r:id="rId54"/>
    <p:sldId id="346" r:id="rId55"/>
    <p:sldId id="347" r:id="rId56"/>
    <p:sldId id="349" r:id="rId57"/>
    <p:sldId id="350" r:id="rId58"/>
    <p:sldId id="351" r:id="rId59"/>
    <p:sldId id="352" r:id="rId60"/>
    <p:sldId id="354" r:id="rId61"/>
    <p:sldId id="355" r:id="rId62"/>
    <p:sldId id="356" r:id="rId63"/>
    <p:sldId id="357" r:id="rId64"/>
    <p:sldId id="358" r:id="rId65"/>
    <p:sldId id="359" r:id="rId66"/>
    <p:sldId id="366" r:id="rId67"/>
    <p:sldId id="360" r:id="rId68"/>
    <p:sldId id="361" r:id="rId69"/>
    <p:sldId id="362" r:id="rId70"/>
    <p:sldId id="363" r:id="rId71"/>
    <p:sldId id="364" r:id="rId72"/>
    <p:sldId id="365" r:id="rId73"/>
    <p:sldId id="367" r:id="rId74"/>
    <p:sldId id="368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53" r:id="rId89"/>
    <p:sldId id="382" r:id="rId90"/>
    <p:sldId id="383" r:id="rId91"/>
    <p:sldId id="384" r:id="rId92"/>
    <p:sldId id="385" r:id="rId93"/>
    <p:sldId id="386" r:id="rId94"/>
    <p:sldId id="387" r:id="rId95"/>
    <p:sldId id="388" r:id="rId96"/>
    <p:sldId id="389" r:id="rId97"/>
    <p:sldId id="390" r:id="rId98"/>
    <p:sldId id="391" r:id="rId99"/>
    <p:sldId id="392" r:id="rId100"/>
    <p:sldId id="393" r:id="rId101"/>
    <p:sldId id="394" r:id="rId102"/>
    <p:sldId id="395" r:id="rId103"/>
    <p:sldId id="396" r:id="rId104"/>
    <p:sldId id="397" r:id="rId105"/>
    <p:sldId id="398" r:id="rId106"/>
    <p:sldId id="399" r:id="rId107"/>
    <p:sldId id="400" r:id="rId108"/>
    <p:sldId id="272" r:id="rId109"/>
  </p:sldIdLst>
  <p:sldSz cx="9144000" cy="5143500" type="screen16x9"/>
  <p:notesSz cx="6858000" cy="9144000"/>
  <p:embeddedFontLst>
    <p:embeddedFont>
      <p:font typeface=".VnTime" panose="020B7200000000000000"/>
      <p:regular r:id="rId111"/>
      <p:bold r:id="rId112"/>
      <p:italic r:id="rId113"/>
      <p:boldItalic r:id="rId114"/>
    </p:embeddedFon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Cormorant Garamond" panose="020B0604020202020204" charset="0"/>
      <p:regular r:id="rId119"/>
      <p:bold r:id="rId120"/>
      <p:italic r:id="rId121"/>
      <p:boldItalic r:id="rId122"/>
    </p:embeddedFont>
    <p:embeddedFont>
      <p:font typeface="Forte" panose="03060902040502070203" pitchFamily="66" charset="0"/>
      <p:regular r:id="rId123"/>
    </p:embeddedFont>
    <p:embeddedFont>
      <p:font typeface="Poppins" panose="020B0604020202020204" charset="0"/>
      <p:regular r:id="rId124"/>
      <p:bold r:id="rId125"/>
      <p:italic r:id="rId126"/>
      <p:boldItalic r:id="rId127"/>
    </p:embeddedFont>
    <p:embeddedFont>
      <p:font typeface="Questrial" panose="020B0604020202020204" charset="0"/>
      <p:regular r:id="rId128"/>
    </p:embeddedFont>
    <p:embeddedFont>
      <p:font typeface="Roboto" panose="020B0604020202020204" charset="0"/>
      <p:regular r:id="rId129"/>
      <p:bold r:id="rId130"/>
      <p:italic r:id="rId131"/>
      <p:boldItalic r:id="rId132"/>
    </p:embeddedFont>
    <p:embeddedFont>
      <p:font typeface="Verdana" panose="020B0604030504040204" pitchFamily="34" charset="0"/>
      <p:regular r:id="rId133"/>
      <p:bold r:id="rId134"/>
      <p:italic r:id="rId135"/>
      <p:boldItalic r:id="rId1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D591C4-4BDE-4CD9-BE29-12CC542AA551}">
  <a:tblStyle styleId="{EDD591C4-4BDE-4CD9-BE29-12CC542AA5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7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3.fntdata"/><Relationship Id="rId128" Type="http://schemas.openxmlformats.org/officeDocument/2006/relationships/font" Target="fonts/font18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.fntdata"/><Relationship Id="rId118" Type="http://schemas.openxmlformats.org/officeDocument/2006/relationships/font" Target="fonts/font8.fntdata"/><Relationship Id="rId134" Type="http://schemas.openxmlformats.org/officeDocument/2006/relationships/font" Target="fonts/font24.fntdata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4.fntdata"/><Relationship Id="rId129" Type="http://schemas.openxmlformats.org/officeDocument/2006/relationships/font" Target="fonts/font19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4.fntdata"/><Relationship Id="rId119" Type="http://schemas.openxmlformats.org/officeDocument/2006/relationships/font" Target="fonts/font9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0.fntdata"/><Relationship Id="rId135" Type="http://schemas.openxmlformats.org/officeDocument/2006/relationships/font" Target="fonts/font25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0.fntdata"/><Relationship Id="rId125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131" Type="http://schemas.openxmlformats.org/officeDocument/2006/relationships/font" Target="fonts/font21.fntdata"/><Relationship Id="rId136" Type="http://schemas.openxmlformats.org/officeDocument/2006/relationships/font" Target="fonts/font2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6.fntdata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.fntdata"/><Relationship Id="rId132" Type="http://schemas.openxmlformats.org/officeDocument/2006/relationships/font" Target="fonts/font2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33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23a2d601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123a2d601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12311fb58ca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12311fb58ca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178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557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87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566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779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833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1a951bb3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11a951bb3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02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486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3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3c2971e7f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3c2971e7f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071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567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990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g12311fb58ca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2" name="Google Shape;3052;g12311fb58ca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424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210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064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134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195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9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12311fb58ca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12311fb58ca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928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1a951bb3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1a951bb3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88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" name="Google Shape;4611;g1232e28c5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2" name="Google Shape;4612;g1232e28c5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857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840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34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238308f311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1238308f311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g12311fb58ca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5" name="Google Shape;2475;g12311fb58ca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Google Shape;4393;g12311fb6332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4" name="Google Shape;4394;g12311fb6332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3c2971e7f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3c2971e7f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63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3c2971e7f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3c2971e7f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219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3c2971e7f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3c2971e7f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49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3c2971e7f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3c2971e7f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468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311fb58c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311fb58c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36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12311fb58ca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12311fb58ca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716100" y="2150850"/>
            <a:ext cx="7711800" cy="10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>
            <a:spLocks noGrp="1"/>
          </p:cNvSpPr>
          <p:nvPr>
            <p:ph type="subTitle" idx="1"/>
          </p:nvPr>
        </p:nvSpPr>
        <p:spPr>
          <a:xfrm>
            <a:off x="713244" y="2398163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2" hasCustomPrompt="1"/>
          </p:nvPr>
        </p:nvSpPr>
        <p:spPr>
          <a:xfrm>
            <a:off x="2445209" y="1415544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3"/>
          </p:nvPr>
        </p:nvSpPr>
        <p:spPr>
          <a:xfrm>
            <a:off x="6053269" y="2398163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4" hasCustomPrompt="1"/>
          </p:nvPr>
        </p:nvSpPr>
        <p:spPr>
          <a:xfrm>
            <a:off x="7784716" y="1415544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5"/>
          </p:nvPr>
        </p:nvSpPr>
        <p:spPr>
          <a:xfrm>
            <a:off x="3403409" y="2398163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6" hasCustomPrompt="1"/>
          </p:nvPr>
        </p:nvSpPr>
        <p:spPr>
          <a:xfrm>
            <a:off x="5116500" y="1415544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7"/>
          </p:nvPr>
        </p:nvSpPr>
        <p:spPr>
          <a:xfrm>
            <a:off x="713244" y="4023288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8" hasCustomPrompt="1"/>
          </p:nvPr>
        </p:nvSpPr>
        <p:spPr>
          <a:xfrm>
            <a:off x="2445209" y="3037876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9"/>
          </p:nvPr>
        </p:nvSpPr>
        <p:spPr>
          <a:xfrm>
            <a:off x="6053269" y="4023288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3" hasCustomPrompt="1"/>
          </p:nvPr>
        </p:nvSpPr>
        <p:spPr>
          <a:xfrm>
            <a:off x="7784700" y="3037876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4"/>
          </p:nvPr>
        </p:nvSpPr>
        <p:spPr>
          <a:xfrm>
            <a:off x="3403409" y="4023288"/>
            <a:ext cx="23775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16500" y="3037876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Font typeface="Poppins"/>
              <a:buNone/>
              <a:defRPr sz="17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grpSp>
        <p:nvGrpSpPr>
          <p:cNvPr id="235" name="Google Shape;235;p13"/>
          <p:cNvGrpSpPr/>
          <p:nvPr/>
        </p:nvGrpSpPr>
        <p:grpSpPr>
          <a:xfrm>
            <a:off x="8248976" y="-14289"/>
            <a:ext cx="915558" cy="924147"/>
            <a:chOff x="3282375" y="4037725"/>
            <a:chExt cx="1025950" cy="1035575"/>
          </a:xfrm>
        </p:grpSpPr>
        <p:sp>
          <p:nvSpPr>
            <p:cNvPr id="236" name="Google Shape;236;p13"/>
            <p:cNvSpPr/>
            <p:nvPr/>
          </p:nvSpPr>
          <p:spPr>
            <a:xfrm>
              <a:off x="3659550" y="4257100"/>
              <a:ext cx="115100" cy="179625"/>
            </a:xfrm>
            <a:custGeom>
              <a:avLst/>
              <a:gdLst/>
              <a:ahLst/>
              <a:cxnLst/>
              <a:rect l="l" t="t" r="r" b="b"/>
              <a:pathLst>
                <a:path w="4604" h="7185" extrusionOk="0">
                  <a:moveTo>
                    <a:pt x="2911" y="7139"/>
                  </a:moveTo>
                  <a:cubicBezTo>
                    <a:pt x="1279" y="5777"/>
                    <a:pt x="533" y="3279"/>
                    <a:pt x="64" y="1240"/>
                  </a:cubicBezTo>
                  <a:cubicBezTo>
                    <a:pt x="1" y="655"/>
                    <a:pt x="397" y="0"/>
                    <a:pt x="1045" y="49"/>
                  </a:cubicBezTo>
                  <a:cubicBezTo>
                    <a:pt x="2642" y="445"/>
                    <a:pt x="2936" y="2610"/>
                    <a:pt x="3315" y="3976"/>
                  </a:cubicBezTo>
                  <a:cubicBezTo>
                    <a:pt x="3226" y="4943"/>
                    <a:pt x="4604" y="7185"/>
                    <a:pt x="2911" y="7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3529250" y="4363325"/>
              <a:ext cx="180150" cy="160550"/>
            </a:xfrm>
            <a:custGeom>
              <a:avLst/>
              <a:gdLst/>
              <a:ahLst/>
              <a:cxnLst/>
              <a:rect l="l" t="t" r="r" b="b"/>
              <a:pathLst>
                <a:path w="7206" h="6422" extrusionOk="0">
                  <a:moveTo>
                    <a:pt x="4169" y="5392"/>
                  </a:moveTo>
                  <a:cubicBezTo>
                    <a:pt x="2705" y="4627"/>
                    <a:pt x="1016" y="3738"/>
                    <a:pt x="298" y="2176"/>
                  </a:cubicBezTo>
                  <a:cubicBezTo>
                    <a:pt x="0" y="0"/>
                    <a:pt x="2498" y="1349"/>
                    <a:pt x="3468" y="1903"/>
                  </a:cubicBezTo>
                  <a:cubicBezTo>
                    <a:pt x="4162" y="2351"/>
                    <a:pt x="5314" y="2550"/>
                    <a:pt x="5570" y="3426"/>
                  </a:cubicBezTo>
                  <a:cubicBezTo>
                    <a:pt x="7206" y="4750"/>
                    <a:pt x="5942" y="6421"/>
                    <a:pt x="4169" y="53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3741700" y="4374525"/>
              <a:ext cx="124300" cy="154925"/>
            </a:xfrm>
            <a:custGeom>
              <a:avLst/>
              <a:gdLst/>
              <a:ahLst/>
              <a:cxnLst/>
              <a:rect l="l" t="t" r="r" b="b"/>
              <a:pathLst>
                <a:path w="4972" h="6197" extrusionOk="0">
                  <a:moveTo>
                    <a:pt x="1584" y="5560"/>
                  </a:moveTo>
                  <a:cubicBezTo>
                    <a:pt x="0" y="5248"/>
                    <a:pt x="2008" y="1969"/>
                    <a:pt x="2585" y="1282"/>
                  </a:cubicBezTo>
                  <a:cubicBezTo>
                    <a:pt x="4971" y="0"/>
                    <a:pt x="3615" y="6197"/>
                    <a:pt x="2046" y="5440"/>
                  </a:cubicBezTo>
                  <a:cubicBezTo>
                    <a:pt x="1920" y="5528"/>
                    <a:pt x="1752" y="5566"/>
                    <a:pt x="1584" y="5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3779700" y="4268050"/>
              <a:ext cx="72800" cy="92300"/>
            </a:xfrm>
            <a:custGeom>
              <a:avLst/>
              <a:gdLst/>
              <a:ahLst/>
              <a:cxnLst/>
              <a:rect l="l" t="t" r="r" b="b"/>
              <a:pathLst>
                <a:path w="2912" h="3692" extrusionOk="0">
                  <a:moveTo>
                    <a:pt x="779" y="3391"/>
                  </a:moveTo>
                  <a:cubicBezTo>
                    <a:pt x="1" y="2802"/>
                    <a:pt x="425" y="1145"/>
                    <a:pt x="1083" y="599"/>
                  </a:cubicBezTo>
                  <a:cubicBezTo>
                    <a:pt x="1998" y="0"/>
                    <a:pt x="2911" y="1643"/>
                    <a:pt x="1840" y="2015"/>
                  </a:cubicBezTo>
                  <a:cubicBezTo>
                    <a:pt x="1798" y="2204"/>
                    <a:pt x="1741" y="2400"/>
                    <a:pt x="1773" y="2595"/>
                  </a:cubicBezTo>
                  <a:cubicBezTo>
                    <a:pt x="1956" y="3160"/>
                    <a:pt x="1290" y="3692"/>
                    <a:pt x="779" y="3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3827000" y="4379425"/>
              <a:ext cx="174025" cy="140850"/>
            </a:xfrm>
            <a:custGeom>
              <a:avLst/>
              <a:gdLst/>
              <a:ahLst/>
              <a:cxnLst/>
              <a:rect l="l" t="t" r="r" b="b"/>
              <a:pathLst>
                <a:path w="6961" h="5634" extrusionOk="0">
                  <a:moveTo>
                    <a:pt x="3044" y="4803"/>
                  </a:moveTo>
                  <a:cubicBezTo>
                    <a:pt x="2977" y="4722"/>
                    <a:pt x="2932" y="4628"/>
                    <a:pt x="2908" y="4530"/>
                  </a:cubicBezTo>
                  <a:cubicBezTo>
                    <a:pt x="1" y="4397"/>
                    <a:pt x="5090" y="1"/>
                    <a:pt x="6225" y="1381"/>
                  </a:cubicBezTo>
                  <a:cubicBezTo>
                    <a:pt x="6961" y="2103"/>
                    <a:pt x="6109" y="3073"/>
                    <a:pt x="5549" y="3608"/>
                  </a:cubicBezTo>
                  <a:cubicBezTo>
                    <a:pt x="4877" y="4103"/>
                    <a:pt x="3927" y="5634"/>
                    <a:pt x="3044" y="48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3783275" y="4305800"/>
              <a:ext cx="48475" cy="57450"/>
            </a:xfrm>
            <a:custGeom>
              <a:avLst/>
              <a:gdLst/>
              <a:ahLst/>
              <a:cxnLst/>
              <a:rect l="l" t="t" r="r" b="b"/>
              <a:pathLst>
                <a:path w="1939" h="2298" extrusionOk="0">
                  <a:moveTo>
                    <a:pt x="1006" y="2220"/>
                  </a:moveTo>
                  <a:cubicBezTo>
                    <a:pt x="1" y="2091"/>
                    <a:pt x="93" y="0"/>
                    <a:pt x="1161" y="98"/>
                  </a:cubicBezTo>
                  <a:cubicBezTo>
                    <a:pt x="1745" y="168"/>
                    <a:pt x="1847" y="774"/>
                    <a:pt x="1718" y="1257"/>
                  </a:cubicBezTo>
                  <a:cubicBezTo>
                    <a:pt x="1939" y="1724"/>
                    <a:pt x="1518" y="2298"/>
                    <a:pt x="1006" y="22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3895475" y="4203150"/>
              <a:ext cx="111575" cy="143900"/>
            </a:xfrm>
            <a:custGeom>
              <a:avLst/>
              <a:gdLst/>
              <a:ahLst/>
              <a:cxnLst/>
              <a:rect l="l" t="t" r="r" b="b"/>
              <a:pathLst>
                <a:path w="4463" h="5756" extrusionOk="0">
                  <a:moveTo>
                    <a:pt x="11" y="4869"/>
                  </a:moveTo>
                  <a:cubicBezTo>
                    <a:pt x="67" y="3269"/>
                    <a:pt x="1163" y="1731"/>
                    <a:pt x="2358" y="732"/>
                  </a:cubicBezTo>
                  <a:cubicBezTo>
                    <a:pt x="3794" y="0"/>
                    <a:pt x="4463" y="1496"/>
                    <a:pt x="3672" y="2621"/>
                  </a:cubicBezTo>
                  <a:cubicBezTo>
                    <a:pt x="3079" y="3534"/>
                    <a:pt x="2309" y="5374"/>
                    <a:pt x="1108" y="5413"/>
                  </a:cubicBezTo>
                  <a:cubicBezTo>
                    <a:pt x="691" y="5756"/>
                    <a:pt x="1" y="5413"/>
                    <a:pt x="11" y="4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3828825" y="4130475"/>
              <a:ext cx="69550" cy="139425"/>
            </a:xfrm>
            <a:custGeom>
              <a:avLst/>
              <a:gdLst/>
              <a:ahLst/>
              <a:cxnLst/>
              <a:rect l="l" t="t" r="r" b="b"/>
              <a:pathLst>
                <a:path w="2782" h="5577" extrusionOk="0">
                  <a:moveTo>
                    <a:pt x="869" y="4894"/>
                  </a:moveTo>
                  <a:cubicBezTo>
                    <a:pt x="862" y="4739"/>
                    <a:pt x="859" y="4589"/>
                    <a:pt x="856" y="4435"/>
                  </a:cubicBezTo>
                  <a:cubicBezTo>
                    <a:pt x="1" y="3874"/>
                    <a:pt x="544" y="2462"/>
                    <a:pt x="498" y="1583"/>
                  </a:cubicBezTo>
                  <a:cubicBezTo>
                    <a:pt x="589" y="0"/>
                    <a:pt x="2246" y="277"/>
                    <a:pt x="2172" y="1765"/>
                  </a:cubicBezTo>
                  <a:cubicBezTo>
                    <a:pt x="2081" y="2641"/>
                    <a:pt x="2782" y="5538"/>
                    <a:pt x="1567" y="5570"/>
                  </a:cubicBezTo>
                  <a:cubicBezTo>
                    <a:pt x="1184" y="5576"/>
                    <a:pt x="887" y="5269"/>
                    <a:pt x="869" y="48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3630575" y="4540025"/>
              <a:ext cx="125075" cy="95850"/>
            </a:xfrm>
            <a:custGeom>
              <a:avLst/>
              <a:gdLst/>
              <a:ahLst/>
              <a:cxnLst/>
              <a:rect l="l" t="t" r="r" b="b"/>
              <a:pathLst>
                <a:path w="5003" h="3834" extrusionOk="0">
                  <a:moveTo>
                    <a:pt x="2078" y="3833"/>
                  </a:moveTo>
                  <a:cubicBezTo>
                    <a:pt x="0" y="3195"/>
                    <a:pt x="2645" y="1140"/>
                    <a:pt x="3468" y="495"/>
                  </a:cubicBezTo>
                  <a:cubicBezTo>
                    <a:pt x="4032" y="1"/>
                    <a:pt x="5003" y="603"/>
                    <a:pt x="4631" y="1315"/>
                  </a:cubicBezTo>
                  <a:cubicBezTo>
                    <a:pt x="4739" y="2611"/>
                    <a:pt x="3289" y="3770"/>
                    <a:pt x="2078" y="3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3751225" y="4563500"/>
              <a:ext cx="78500" cy="148375"/>
            </a:xfrm>
            <a:custGeom>
              <a:avLst/>
              <a:gdLst/>
              <a:ahLst/>
              <a:cxnLst/>
              <a:rect l="l" t="t" r="r" b="b"/>
              <a:pathLst>
                <a:path w="3140" h="5935" extrusionOk="0">
                  <a:moveTo>
                    <a:pt x="1507" y="5892"/>
                  </a:moveTo>
                  <a:cubicBezTo>
                    <a:pt x="1" y="5472"/>
                    <a:pt x="846" y="3017"/>
                    <a:pt x="723" y="1844"/>
                  </a:cubicBezTo>
                  <a:cubicBezTo>
                    <a:pt x="541" y="835"/>
                    <a:pt x="1595" y="1"/>
                    <a:pt x="2117" y="1129"/>
                  </a:cubicBezTo>
                  <a:cubicBezTo>
                    <a:pt x="3090" y="1812"/>
                    <a:pt x="3140" y="5934"/>
                    <a:pt x="1507" y="5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820875" y="4558850"/>
              <a:ext cx="128225" cy="106000"/>
            </a:xfrm>
            <a:custGeom>
              <a:avLst/>
              <a:gdLst/>
              <a:ahLst/>
              <a:cxnLst/>
              <a:rect l="l" t="t" r="r" b="b"/>
              <a:pathLst>
                <a:path w="5129" h="4240" extrusionOk="0">
                  <a:moveTo>
                    <a:pt x="3675" y="4138"/>
                  </a:moveTo>
                  <a:cubicBezTo>
                    <a:pt x="2399" y="4191"/>
                    <a:pt x="0" y="702"/>
                    <a:pt x="2372" y="835"/>
                  </a:cubicBezTo>
                  <a:cubicBezTo>
                    <a:pt x="3159" y="1"/>
                    <a:pt x="4536" y="1465"/>
                    <a:pt x="4806" y="2232"/>
                  </a:cubicBezTo>
                  <a:cubicBezTo>
                    <a:pt x="5128" y="3035"/>
                    <a:pt x="4659" y="4240"/>
                    <a:pt x="3675" y="41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3952925" y="4529000"/>
              <a:ext cx="153100" cy="75150"/>
            </a:xfrm>
            <a:custGeom>
              <a:avLst/>
              <a:gdLst/>
              <a:ahLst/>
              <a:cxnLst/>
              <a:rect l="l" t="t" r="r" b="b"/>
              <a:pathLst>
                <a:path w="6124" h="3006" extrusionOk="0">
                  <a:moveTo>
                    <a:pt x="2236" y="2365"/>
                  </a:moveTo>
                  <a:cubicBezTo>
                    <a:pt x="0" y="2102"/>
                    <a:pt x="449" y="63"/>
                    <a:pt x="1798" y="740"/>
                  </a:cubicBezTo>
                  <a:cubicBezTo>
                    <a:pt x="1990" y="0"/>
                    <a:pt x="2971" y="131"/>
                    <a:pt x="3570" y="137"/>
                  </a:cubicBezTo>
                  <a:cubicBezTo>
                    <a:pt x="6124" y="635"/>
                    <a:pt x="4824" y="3006"/>
                    <a:pt x="2236" y="23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038050" y="4412625"/>
              <a:ext cx="116050" cy="80500"/>
            </a:xfrm>
            <a:custGeom>
              <a:avLst/>
              <a:gdLst/>
              <a:ahLst/>
              <a:cxnLst/>
              <a:rect l="l" t="t" r="r" b="b"/>
              <a:pathLst>
                <a:path w="4642" h="3220" extrusionOk="0">
                  <a:moveTo>
                    <a:pt x="1233" y="3108"/>
                  </a:moveTo>
                  <a:cubicBezTo>
                    <a:pt x="309" y="3219"/>
                    <a:pt x="0" y="1836"/>
                    <a:pt x="928" y="1625"/>
                  </a:cubicBezTo>
                  <a:cubicBezTo>
                    <a:pt x="750" y="869"/>
                    <a:pt x="1643" y="673"/>
                    <a:pt x="2179" y="470"/>
                  </a:cubicBezTo>
                  <a:cubicBezTo>
                    <a:pt x="3002" y="0"/>
                    <a:pt x="4641" y="343"/>
                    <a:pt x="4130" y="1552"/>
                  </a:cubicBezTo>
                  <a:cubicBezTo>
                    <a:pt x="3471" y="2424"/>
                    <a:pt x="2302" y="2967"/>
                    <a:pt x="1233" y="3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3836100" y="4704775"/>
              <a:ext cx="86650" cy="157025"/>
            </a:xfrm>
            <a:custGeom>
              <a:avLst/>
              <a:gdLst/>
              <a:ahLst/>
              <a:cxnLst/>
              <a:rect l="l" t="t" r="r" b="b"/>
              <a:pathLst>
                <a:path w="3466" h="6281" extrusionOk="0">
                  <a:moveTo>
                    <a:pt x="1171" y="5836"/>
                  </a:moveTo>
                  <a:cubicBezTo>
                    <a:pt x="1" y="4970"/>
                    <a:pt x="305" y="2070"/>
                    <a:pt x="477" y="736"/>
                  </a:cubicBezTo>
                  <a:cubicBezTo>
                    <a:pt x="659" y="0"/>
                    <a:pt x="1784" y="94"/>
                    <a:pt x="1832" y="844"/>
                  </a:cubicBezTo>
                  <a:cubicBezTo>
                    <a:pt x="2568" y="1937"/>
                    <a:pt x="3465" y="6281"/>
                    <a:pt x="1171" y="5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957300" y="4709400"/>
              <a:ext cx="95300" cy="117025"/>
            </a:xfrm>
            <a:custGeom>
              <a:avLst/>
              <a:gdLst/>
              <a:ahLst/>
              <a:cxnLst/>
              <a:rect l="l" t="t" r="r" b="b"/>
              <a:pathLst>
                <a:path w="3812" h="4681" extrusionOk="0">
                  <a:moveTo>
                    <a:pt x="2004" y="3966"/>
                  </a:moveTo>
                  <a:cubicBezTo>
                    <a:pt x="1191" y="3160"/>
                    <a:pt x="309" y="2197"/>
                    <a:pt x="60" y="1055"/>
                  </a:cubicBezTo>
                  <a:cubicBezTo>
                    <a:pt x="1" y="386"/>
                    <a:pt x="915" y="1"/>
                    <a:pt x="1321" y="557"/>
                  </a:cubicBezTo>
                  <a:cubicBezTo>
                    <a:pt x="2358" y="161"/>
                    <a:pt x="3115" y="1707"/>
                    <a:pt x="3430" y="2502"/>
                  </a:cubicBezTo>
                  <a:cubicBezTo>
                    <a:pt x="3812" y="3406"/>
                    <a:pt x="2968" y="4680"/>
                    <a:pt x="2004" y="39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3660000" y="4752500"/>
              <a:ext cx="107300" cy="159825"/>
            </a:xfrm>
            <a:custGeom>
              <a:avLst/>
              <a:gdLst/>
              <a:ahLst/>
              <a:cxnLst/>
              <a:rect l="l" t="t" r="r" b="b"/>
              <a:pathLst>
                <a:path w="4292" h="6393" extrusionOk="0">
                  <a:moveTo>
                    <a:pt x="1419" y="6186"/>
                  </a:moveTo>
                  <a:cubicBezTo>
                    <a:pt x="0" y="5878"/>
                    <a:pt x="956" y="712"/>
                    <a:pt x="2372" y="1016"/>
                  </a:cubicBezTo>
                  <a:cubicBezTo>
                    <a:pt x="2764" y="0"/>
                    <a:pt x="4291" y="781"/>
                    <a:pt x="3608" y="1657"/>
                  </a:cubicBezTo>
                  <a:cubicBezTo>
                    <a:pt x="3100" y="2757"/>
                    <a:pt x="2998" y="6393"/>
                    <a:pt x="1419" y="6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493875" y="4696200"/>
              <a:ext cx="162900" cy="125600"/>
            </a:xfrm>
            <a:custGeom>
              <a:avLst/>
              <a:gdLst/>
              <a:ahLst/>
              <a:cxnLst/>
              <a:rect l="l" t="t" r="r" b="b"/>
              <a:pathLst>
                <a:path w="6516" h="5024" extrusionOk="0">
                  <a:moveTo>
                    <a:pt x="1482" y="4389"/>
                  </a:moveTo>
                  <a:cubicBezTo>
                    <a:pt x="0" y="2697"/>
                    <a:pt x="3927" y="686"/>
                    <a:pt x="5244" y="238"/>
                  </a:cubicBezTo>
                  <a:cubicBezTo>
                    <a:pt x="5994" y="0"/>
                    <a:pt x="6516" y="1148"/>
                    <a:pt x="5959" y="1625"/>
                  </a:cubicBezTo>
                  <a:cubicBezTo>
                    <a:pt x="4953" y="2501"/>
                    <a:pt x="2904" y="5023"/>
                    <a:pt x="1482" y="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3803075" y="4293800"/>
              <a:ext cx="49700" cy="72450"/>
            </a:xfrm>
            <a:custGeom>
              <a:avLst/>
              <a:gdLst/>
              <a:ahLst/>
              <a:cxnLst/>
              <a:rect l="l" t="t" r="r" b="b"/>
              <a:pathLst>
                <a:path w="1988" h="2898" extrusionOk="0">
                  <a:moveTo>
                    <a:pt x="551" y="2367"/>
                  </a:moveTo>
                  <a:cubicBezTo>
                    <a:pt x="113" y="1846"/>
                    <a:pt x="1" y="18"/>
                    <a:pt x="968" y="0"/>
                  </a:cubicBezTo>
                  <a:cubicBezTo>
                    <a:pt x="1819" y="18"/>
                    <a:pt x="1676" y="988"/>
                    <a:pt x="1668" y="1583"/>
                  </a:cubicBezTo>
                  <a:cubicBezTo>
                    <a:pt x="1987" y="2262"/>
                    <a:pt x="1084" y="2897"/>
                    <a:pt x="551" y="23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3715425" y="4071775"/>
              <a:ext cx="85425" cy="159150"/>
            </a:xfrm>
            <a:custGeom>
              <a:avLst/>
              <a:gdLst/>
              <a:ahLst/>
              <a:cxnLst/>
              <a:rect l="l" t="t" r="r" b="b"/>
              <a:pathLst>
                <a:path w="3417" h="6366" extrusionOk="0">
                  <a:moveTo>
                    <a:pt x="1647" y="5473"/>
                  </a:moveTo>
                  <a:cubicBezTo>
                    <a:pt x="1647" y="5375"/>
                    <a:pt x="1643" y="5273"/>
                    <a:pt x="1643" y="5171"/>
                  </a:cubicBezTo>
                  <a:cubicBezTo>
                    <a:pt x="743" y="4313"/>
                    <a:pt x="0" y="1"/>
                    <a:pt x="2351" y="1248"/>
                  </a:cubicBezTo>
                  <a:cubicBezTo>
                    <a:pt x="3416" y="2337"/>
                    <a:pt x="2925" y="4078"/>
                    <a:pt x="3023" y="5455"/>
                  </a:cubicBezTo>
                  <a:cubicBezTo>
                    <a:pt x="3038" y="6348"/>
                    <a:pt x="1657" y="6366"/>
                    <a:pt x="1647" y="54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399900" y="4562625"/>
              <a:ext cx="234300" cy="93225"/>
            </a:xfrm>
            <a:custGeom>
              <a:avLst/>
              <a:gdLst/>
              <a:ahLst/>
              <a:cxnLst/>
              <a:rect l="l" t="t" r="r" b="b"/>
              <a:pathLst>
                <a:path w="9372" h="3729" extrusionOk="0">
                  <a:moveTo>
                    <a:pt x="3430" y="3479"/>
                  </a:moveTo>
                  <a:cubicBezTo>
                    <a:pt x="1" y="2001"/>
                    <a:pt x="6337" y="0"/>
                    <a:pt x="7570" y="1083"/>
                  </a:cubicBezTo>
                  <a:cubicBezTo>
                    <a:pt x="7858" y="870"/>
                    <a:pt x="8292" y="943"/>
                    <a:pt x="8516" y="1216"/>
                  </a:cubicBezTo>
                  <a:cubicBezTo>
                    <a:pt x="9371" y="2993"/>
                    <a:pt x="4586" y="3728"/>
                    <a:pt x="3430" y="3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359525" y="4460800"/>
              <a:ext cx="148200" cy="70075"/>
            </a:xfrm>
            <a:custGeom>
              <a:avLst/>
              <a:gdLst/>
              <a:ahLst/>
              <a:cxnLst/>
              <a:rect l="l" t="t" r="r" b="b"/>
              <a:pathLst>
                <a:path w="5928" h="2803" extrusionOk="0">
                  <a:moveTo>
                    <a:pt x="3395" y="2691"/>
                  </a:moveTo>
                  <a:cubicBezTo>
                    <a:pt x="2337" y="2581"/>
                    <a:pt x="761" y="2617"/>
                    <a:pt x="235" y="1514"/>
                  </a:cubicBezTo>
                  <a:cubicBezTo>
                    <a:pt x="1" y="707"/>
                    <a:pt x="862" y="252"/>
                    <a:pt x="1556" y="284"/>
                  </a:cubicBezTo>
                  <a:cubicBezTo>
                    <a:pt x="2593" y="343"/>
                    <a:pt x="4964" y="0"/>
                    <a:pt x="5402" y="1149"/>
                  </a:cubicBezTo>
                  <a:cubicBezTo>
                    <a:pt x="5871" y="1359"/>
                    <a:pt x="5928" y="2010"/>
                    <a:pt x="5543" y="2333"/>
                  </a:cubicBezTo>
                  <a:cubicBezTo>
                    <a:pt x="4947" y="2802"/>
                    <a:pt x="4109" y="2686"/>
                    <a:pt x="3395" y="26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376525" y="4299825"/>
              <a:ext cx="162550" cy="89000"/>
            </a:xfrm>
            <a:custGeom>
              <a:avLst/>
              <a:gdLst/>
              <a:ahLst/>
              <a:cxnLst/>
              <a:rect l="l" t="t" r="r" b="b"/>
              <a:pathLst>
                <a:path w="6502" h="3560" extrusionOk="0">
                  <a:moveTo>
                    <a:pt x="2578" y="3297"/>
                  </a:moveTo>
                  <a:cubicBezTo>
                    <a:pt x="1006" y="3027"/>
                    <a:pt x="0" y="1286"/>
                    <a:pt x="1930" y="621"/>
                  </a:cubicBezTo>
                  <a:cubicBezTo>
                    <a:pt x="3023" y="0"/>
                    <a:pt x="6502" y="1657"/>
                    <a:pt x="4375" y="2586"/>
                  </a:cubicBezTo>
                  <a:cubicBezTo>
                    <a:pt x="4484" y="3560"/>
                    <a:pt x="3219" y="3500"/>
                    <a:pt x="2578" y="3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462950" y="4138600"/>
              <a:ext cx="138750" cy="173600"/>
            </a:xfrm>
            <a:custGeom>
              <a:avLst/>
              <a:gdLst/>
              <a:ahLst/>
              <a:cxnLst/>
              <a:rect l="l" t="t" r="r" b="b"/>
              <a:pathLst>
                <a:path w="5550" h="6944" extrusionOk="0">
                  <a:moveTo>
                    <a:pt x="3728" y="5969"/>
                  </a:moveTo>
                  <a:cubicBezTo>
                    <a:pt x="1" y="1952"/>
                    <a:pt x="3234" y="0"/>
                    <a:pt x="4337" y="2638"/>
                  </a:cubicBezTo>
                  <a:cubicBezTo>
                    <a:pt x="4558" y="3353"/>
                    <a:pt x="5157" y="4285"/>
                    <a:pt x="4757" y="4999"/>
                  </a:cubicBezTo>
                  <a:cubicBezTo>
                    <a:pt x="5549" y="5798"/>
                    <a:pt x="4376" y="6944"/>
                    <a:pt x="3728" y="59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4035675" y="4237900"/>
              <a:ext cx="141975" cy="135075"/>
            </a:xfrm>
            <a:custGeom>
              <a:avLst/>
              <a:gdLst/>
              <a:ahLst/>
              <a:cxnLst/>
              <a:rect l="l" t="t" r="r" b="b"/>
              <a:pathLst>
                <a:path w="5679" h="5403" extrusionOk="0">
                  <a:moveTo>
                    <a:pt x="1181" y="4380"/>
                  </a:moveTo>
                  <a:cubicBezTo>
                    <a:pt x="1178" y="4372"/>
                    <a:pt x="1170" y="4362"/>
                    <a:pt x="1167" y="4355"/>
                  </a:cubicBezTo>
                  <a:cubicBezTo>
                    <a:pt x="1" y="3522"/>
                    <a:pt x="1896" y="2383"/>
                    <a:pt x="2358" y="1630"/>
                  </a:cubicBezTo>
                  <a:cubicBezTo>
                    <a:pt x="2953" y="1083"/>
                    <a:pt x="3703" y="1"/>
                    <a:pt x="4617" y="456"/>
                  </a:cubicBezTo>
                  <a:cubicBezTo>
                    <a:pt x="5679" y="1227"/>
                    <a:pt x="4575" y="2477"/>
                    <a:pt x="3910" y="3111"/>
                  </a:cubicBezTo>
                  <a:cubicBezTo>
                    <a:pt x="3199" y="3644"/>
                    <a:pt x="2085" y="5402"/>
                    <a:pt x="1181" y="4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4033575" y="4037725"/>
              <a:ext cx="99425" cy="177200"/>
            </a:xfrm>
            <a:custGeom>
              <a:avLst/>
              <a:gdLst/>
              <a:ahLst/>
              <a:cxnLst/>
              <a:rect l="l" t="t" r="r" b="b"/>
              <a:pathLst>
                <a:path w="3977" h="7088" extrusionOk="0">
                  <a:moveTo>
                    <a:pt x="792" y="6197"/>
                  </a:moveTo>
                  <a:cubicBezTo>
                    <a:pt x="544" y="6015"/>
                    <a:pt x="439" y="5658"/>
                    <a:pt x="551" y="5374"/>
                  </a:cubicBezTo>
                  <a:cubicBezTo>
                    <a:pt x="1" y="4274"/>
                    <a:pt x="2473" y="0"/>
                    <a:pt x="3580" y="2186"/>
                  </a:cubicBezTo>
                  <a:cubicBezTo>
                    <a:pt x="3976" y="3002"/>
                    <a:pt x="1805" y="7087"/>
                    <a:pt x="792" y="61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4062650" y="4640500"/>
              <a:ext cx="134375" cy="120350"/>
            </a:xfrm>
            <a:custGeom>
              <a:avLst/>
              <a:gdLst/>
              <a:ahLst/>
              <a:cxnLst/>
              <a:rect l="l" t="t" r="r" b="b"/>
              <a:pathLst>
                <a:path w="5375" h="4814" extrusionOk="0">
                  <a:moveTo>
                    <a:pt x="3017" y="3720"/>
                  </a:moveTo>
                  <a:cubicBezTo>
                    <a:pt x="2067" y="2943"/>
                    <a:pt x="834" y="2295"/>
                    <a:pt x="222" y="1208"/>
                  </a:cubicBezTo>
                  <a:cubicBezTo>
                    <a:pt x="0" y="487"/>
                    <a:pt x="1016" y="0"/>
                    <a:pt x="1436" y="620"/>
                  </a:cubicBezTo>
                  <a:cubicBezTo>
                    <a:pt x="2288" y="1019"/>
                    <a:pt x="3219" y="1292"/>
                    <a:pt x="4036" y="1766"/>
                  </a:cubicBezTo>
                  <a:cubicBezTo>
                    <a:pt x="5374" y="2648"/>
                    <a:pt x="4586" y="4813"/>
                    <a:pt x="3017" y="37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4159250" y="4572875"/>
              <a:ext cx="149075" cy="58450"/>
            </a:xfrm>
            <a:custGeom>
              <a:avLst/>
              <a:gdLst/>
              <a:ahLst/>
              <a:cxnLst/>
              <a:rect l="l" t="t" r="r" b="b"/>
              <a:pathLst>
                <a:path w="5963" h="2338" extrusionOk="0">
                  <a:moveTo>
                    <a:pt x="3034" y="2050"/>
                  </a:moveTo>
                  <a:cubicBezTo>
                    <a:pt x="2382" y="1986"/>
                    <a:pt x="1741" y="1892"/>
                    <a:pt x="1093" y="1907"/>
                  </a:cubicBezTo>
                  <a:cubicBezTo>
                    <a:pt x="0" y="1503"/>
                    <a:pt x="708" y="165"/>
                    <a:pt x="1724" y="512"/>
                  </a:cubicBezTo>
                  <a:cubicBezTo>
                    <a:pt x="2603" y="211"/>
                    <a:pt x="4978" y="1"/>
                    <a:pt x="5525" y="911"/>
                  </a:cubicBezTo>
                  <a:cubicBezTo>
                    <a:pt x="5963" y="2337"/>
                    <a:pt x="3899" y="2120"/>
                    <a:pt x="3034" y="20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4217825" y="4439675"/>
              <a:ext cx="83475" cy="75525"/>
            </a:xfrm>
            <a:custGeom>
              <a:avLst/>
              <a:gdLst/>
              <a:ahLst/>
              <a:cxnLst/>
              <a:rect l="l" t="t" r="r" b="b"/>
              <a:pathLst>
                <a:path w="3339" h="3021" extrusionOk="0">
                  <a:moveTo>
                    <a:pt x="925" y="2173"/>
                  </a:moveTo>
                  <a:cubicBezTo>
                    <a:pt x="866" y="2039"/>
                    <a:pt x="852" y="1885"/>
                    <a:pt x="880" y="1741"/>
                  </a:cubicBezTo>
                  <a:cubicBezTo>
                    <a:pt x="78" y="1731"/>
                    <a:pt x="0" y="484"/>
                    <a:pt x="786" y="383"/>
                  </a:cubicBezTo>
                  <a:cubicBezTo>
                    <a:pt x="1387" y="285"/>
                    <a:pt x="2047" y="0"/>
                    <a:pt x="2632" y="291"/>
                  </a:cubicBezTo>
                  <a:cubicBezTo>
                    <a:pt x="3182" y="586"/>
                    <a:pt x="3339" y="1402"/>
                    <a:pt x="2897" y="1861"/>
                  </a:cubicBezTo>
                  <a:cubicBezTo>
                    <a:pt x="2453" y="2372"/>
                    <a:pt x="1353" y="3020"/>
                    <a:pt x="925" y="2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177275" y="4457650"/>
              <a:ext cx="92850" cy="49500"/>
            </a:xfrm>
            <a:custGeom>
              <a:avLst/>
              <a:gdLst/>
              <a:ahLst/>
              <a:cxnLst/>
              <a:rect l="l" t="t" r="r" b="b"/>
              <a:pathLst>
                <a:path w="3714" h="1980" extrusionOk="0">
                  <a:moveTo>
                    <a:pt x="421" y="1397"/>
                  </a:moveTo>
                  <a:cubicBezTo>
                    <a:pt x="1" y="73"/>
                    <a:pt x="1938" y="157"/>
                    <a:pt x="2772" y="38"/>
                  </a:cubicBezTo>
                  <a:cubicBezTo>
                    <a:pt x="3606" y="0"/>
                    <a:pt x="3714" y="1320"/>
                    <a:pt x="2880" y="1415"/>
                  </a:cubicBezTo>
                  <a:cubicBezTo>
                    <a:pt x="2439" y="1464"/>
                    <a:pt x="1997" y="1517"/>
                    <a:pt x="1563" y="1604"/>
                  </a:cubicBezTo>
                  <a:cubicBezTo>
                    <a:pt x="1255" y="1979"/>
                    <a:pt x="589" y="1853"/>
                    <a:pt x="421" y="1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168950" y="4458700"/>
              <a:ext cx="97075" cy="63500"/>
            </a:xfrm>
            <a:custGeom>
              <a:avLst/>
              <a:gdLst/>
              <a:ahLst/>
              <a:cxnLst/>
              <a:rect l="l" t="t" r="r" b="b"/>
              <a:pathLst>
                <a:path w="3883" h="2540" extrusionOk="0">
                  <a:moveTo>
                    <a:pt x="1511" y="2151"/>
                  </a:moveTo>
                  <a:cubicBezTo>
                    <a:pt x="1" y="2151"/>
                    <a:pt x="572" y="0"/>
                    <a:pt x="1795" y="774"/>
                  </a:cubicBezTo>
                  <a:cubicBezTo>
                    <a:pt x="2471" y="921"/>
                    <a:pt x="3641" y="416"/>
                    <a:pt x="3837" y="1366"/>
                  </a:cubicBezTo>
                  <a:cubicBezTo>
                    <a:pt x="3882" y="2539"/>
                    <a:pt x="2267" y="2154"/>
                    <a:pt x="1511" y="2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061775" y="4752675"/>
              <a:ext cx="110350" cy="140300"/>
            </a:xfrm>
            <a:custGeom>
              <a:avLst/>
              <a:gdLst/>
              <a:ahLst/>
              <a:cxnLst/>
              <a:rect l="l" t="t" r="r" b="b"/>
              <a:pathLst>
                <a:path w="4414" h="5612" extrusionOk="0">
                  <a:moveTo>
                    <a:pt x="2621" y="5076"/>
                  </a:moveTo>
                  <a:cubicBezTo>
                    <a:pt x="2050" y="4526"/>
                    <a:pt x="0" y="2319"/>
                    <a:pt x="1135" y="1717"/>
                  </a:cubicBezTo>
                  <a:cubicBezTo>
                    <a:pt x="1819" y="0"/>
                    <a:pt x="4204" y="3072"/>
                    <a:pt x="4263" y="3983"/>
                  </a:cubicBezTo>
                  <a:cubicBezTo>
                    <a:pt x="4414" y="4862"/>
                    <a:pt x="3381" y="5612"/>
                    <a:pt x="2621" y="50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48975" y="4855300"/>
              <a:ext cx="99875" cy="133475"/>
            </a:xfrm>
            <a:custGeom>
              <a:avLst/>
              <a:gdLst/>
              <a:ahLst/>
              <a:cxnLst/>
              <a:rect l="l" t="t" r="r" b="b"/>
              <a:pathLst>
                <a:path w="3995" h="5339" extrusionOk="0">
                  <a:moveTo>
                    <a:pt x="1924" y="4933"/>
                  </a:moveTo>
                  <a:cubicBezTo>
                    <a:pt x="852" y="4666"/>
                    <a:pt x="1" y="0"/>
                    <a:pt x="1917" y="1030"/>
                  </a:cubicBezTo>
                  <a:cubicBezTo>
                    <a:pt x="3623" y="1034"/>
                    <a:pt x="3994" y="5339"/>
                    <a:pt x="1924" y="49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805450" y="4925625"/>
              <a:ext cx="69550" cy="147675"/>
            </a:xfrm>
            <a:custGeom>
              <a:avLst/>
              <a:gdLst/>
              <a:ahLst/>
              <a:cxnLst/>
              <a:rect l="l" t="t" r="r" b="b"/>
              <a:pathLst>
                <a:path w="2782" h="5907" extrusionOk="0">
                  <a:moveTo>
                    <a:pt x="789" y="4975"/>
                  </a:moveTo>
                  <a:cubicBezTo>
                    <a:pt x="1" y="4284"/>
                    <a:pt x="522" y="3041"/>
                    <a:pt x="572" y="2141"/>
                  </a:cubicBezTo>
                  <a:cubicBezTo>
                    <a:pt x="666" y="1433"/>
                    <a:pt x="866" y="0"/>
                    <a:pt x="1892" y="445"/>
                  </a:cubicBezTo>
                  <a:cubicBezTo>
                    <a:pt x="2782" y="1191"/>
                    <a:pt x="2764" y="5906"/>
                    <a:pt x="789" y="49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506825" y="4872200"/>
              <a:ext cx="116750" cy="116675"/>
            </a:xfrm>
            <a:custGeom>
              <a:avLst/>
              <a:gdLst/>
              <a:ahLst/>
              <a:cxnLst/>
              <a:rect l="l" t="t" r="r" b="b"/>
              <a:pathLst>
                <a:path w="4670" h="4667" extrusionOk="0">
                  <a:moveTo>
                    <a:pt x="1615" y="4162"/>
                  </a:moveTo>
                  <a:cubicBezTo>
                    <a:pt x="0" y="3406"/>
                    <a:pt x="2540" y="64"/>
                    <a:pt x="3678" y="1"/>
                  </a:cubicBezTo>
                  <a:cubicBezTo>
                    <a:pt x="4257" y="53"/>
                    <a:pt x="4670" y="747"/>
                    <a:pt x="4236" y="1212"/>
                  </a:cubicBezTo>
                  <a:cubicBezTo>
                    <a:pt x="3987" y="2421"/>
                    <a:pt x="3203" y="4667"/>
                    <a:pt x="1615" y="41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351375" y="4724900"/>
              <a:ext cx="120350" cy="104500"/>
            </a:xfrm>
            <a:custGeom>
              <a:avLst/>
              <a:gdLst/>
              <a:ahLst/>
              <a:cxnLst/>
              <a:rect l="l" t="t" r="r" b="b"/>
              <a:pathLst>
                <a:path w="4814" h="4180" extrusionOk="0">
                  <a:moveTo>
                    <a:pt x="586" y="3051"/>
                  </a:moveTo>
                  <a:cubicBezTo>
                    <a:pt x="1" y="1868"/>
                    <a:pt x="2012" y="877"/>
                    <a:pt x="2975" y="898"/>
                  </a:cubicBezTo>
                  <a:lnTo>
                    <a:pt x="2978" y="898"/>
                  </a:lnTo>
                  <a:lnTo>
                    <a:pt x="2982" y="898"/>
                  </a:lnTo>
                  <a:lnTo>
                    <a:pt x="2978" y="898"/>
                  </a:lnTo>
                  <a:cubicBezTo>
                    <a:pt x="3452" y="0"/>
                    <a:pt x="4814" y="687"/>
                    <a:pt x="4243" y="1567"/>
                  </a:cubicBezTo>
                  <a:cubicBezTo>
                    <a:pt x="3476" y="2372"/>
                    <a:pt x="1644" y="4180"/>
                    <a:pt x="586" y="3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282375" y="4622200"/>
              <a:ext cx="119375" cy="80850"/>
            </a:xfrm>
            <a:custGeom>
              <a:avLst/>
              <a:gdLst/>
              <a:ahLst/>
              <a:cxnLst/>
              <a:rect l="l" t="t" r="r" b="b"/>
              <a:pathLst>
                <a:path w="4775" h="3234" extrusionOk="0">
                  <a:moveTo>
                    <a:pt x="561" y="2210"/>
                  </a:moveTo>
                  <a:cubicBezTo>
                    <a:pt x="1" y="781"/>
                    <a:pt x="2193" y="725"/>
                    <a:pt x="3118" y="763"/>
                  </a:cubicBezTo>
                  <a:cubicBezTo>
                    <a:pt x="3567" y="0"/>
                    <a:pt x="4775" y="707"/>
                    <a:pt x="4330" y="1475"/>
                  </a:cubicBezTo>
                  <a:cubicBezTo>
                    <a:pt x="3661" y="2441"/>
                    <a:pt x="1433" y="3233"/>
                    <a:pt x="561" y="2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3"/>
          <p:cNvSpPr/>
          <p:nvPr/>
        </p:nvSpPr>
        <p:spPr>
          <a:xfrm rot="8099878" flipH="1">
            <a:off x="-793600" y="-963857"/>
            <a:ext cx="1383658" cy="2398336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3"/>
          <p:cNvSpPr/>
          <p:nvPr/>
        </p:nvSpPr>
        <p:spPr>
          <a:xfrm flipH="1">
            <a:off x="8484375" y="4053150"/>
            <a:ext cx="1254475" cy="1772500"/>
          </a:xfrm>
          <a:custGeom>
            <a:avLst/>
            <a:gdLst/>
            <a:ahLst/>
            <a:cxnLst/>
            <a:rect l="l" t="t" r="r" b="b"/>
            <a:pathLst>
              <a:path w="50179" h="70900" extrusionOk="0">
                <a:moveTo>
                  <a:pt x="39780" y="12199"/>
                </a:moveTo>
                <a:cubicBezTo>
                  <a:pt x="40213" y="12045"/>
                  <a:pt x="40654" y="11913"/>
                  <a:pt x="41088" y="11763"/>
                </a:cubicBezTo>
                <a:cubicBezTo>
                  <a:pt x="41648" y="11569"/>
                  <a:pt x="42207" y="11371"/>
                  <a:pt x="42762" y="11164"/>
                </a:cubicBezTo>
                <a:cubicBezTo>
                  <a:pt x="43331" y="10952"/>
                  <a:pt x="43910" y="10756"/>
                  <a:pt x="44460" y="10501"/>
                </a:cubicBezTo>
                <a:cubicBezTo>
                  <a:pt x="45050" y="10228"/>
                  <a:pt x="45617" y="9904"/>
                  <a:pt x="46184" y="9585"/>
                </a:cubicBezTo>
                <a:cubicBezTo>
                  <a:pt x="46597" y="9354"/>
                  <a:pt x="47006" y="9117"/>
                  <a:pt x="47392" y="8843"/>
                </a:cubicBezTo>
                <a:cubicBezTo>
                  <a:pt x="47802" y="8552"/>
                  <a:pt x="48191" y="8228"/>
                  <a:pt x="48569" y="7899"/>
                </a:cubicBezTo>
                <a:cubicBezTo>
                  <a:pt x="49061" y="7473"/>
                  <a:pt x="49536" y="7027"/>
                  <a:pt x="50016" y="6586"/>
                </a:cubicBezTo>
                <a:cubicBezTo>
                  <a:pt x="50136" y="6474"/>
                  <a:pt x="50178" y="6330"/>
                  <a:pt x="50085" y="6184"/>
                </a:cubicBezTo>
                <a:cubicBezTo>
                  <a:pt x="49992" y="6038"/>
                  <a:pt x="49847" y="6021"/>
                  <a:pt x="49692" y="6077"/>
                </a:cubicBezTo>
                <a:cubicBezTo>
                  <a:pt x="49370" y="6192"/>
                  <a:pt x="49055" y="6323"/>
                  <a:pt x="48729" y="6423"/>
                </a:cubicBezTo>
                <a:cubicBezTo>
                  <a:pt x="48192" y="6588"/>
                  <a:pt x="47654" y="6758"/>
                  <a:pt x="47108" y="6885"/>
                </a:cubicBezTo>
                <a:cubicBezTo>
                  <a:pt x="46343" y="7064"/>
                  <a:pt x="45566" y="7188"/>
                  <a:pt x="44804" y="7372"/>
                </a:cubicBezTo>
                <a:cubicBezTo>
                  <a:pt x="44373" y="7475"/>
                  <a:pt x="43967" y="7678"/>
                  <a:pt x="43538" y="7786"/>
                </a:cubicBezTo>
                <a:cubicBezTo>
                  <a:pt x="42770" y="7979"/>
                  <a:pt x="42037" y="8256"/>
                  <a:pt x="41335" y="8614"/>
                </a:cubicBezTo>
                <a:cubicBezTo>
                  <a:pt x="40780" y="8899"/>
                  <a:pt x="40234" y="9198"/>
                  <a:pt x="39693" y="9507"/>
                </a:cubicBezTo>
                <a:cubicBezTo>
                  <a:pt x="38650" y="10105"/>
                  <a:pt x="37572" y="10647"/>
                  <a:pt x="36625" y="11395"/>
                </a:cubicBezTo>
                <a:cubicBezTo>
                  <a:pt x="36113" y="11800"/>
                  <a:pt x="35608" y="12217"/>
                  <a:pt x="35130" y="12660"/>
                </a:cubicBezTo>
                <a:cubicBezTo>
                  <a:pt x="34897" y="12878"/>
                  <a:pt x="34702" y="13152"/>
                  <a:pt x="34542" y="13430"/>
                </a:cubicBezTo>
                <a:cubicBezTo>
                  <a:pt x="34434" y="13616"/>
                  <a:pt x="34317" y="13767"/>
                  <a:pt x="34139" y="13886"/>
                </a:cubicBezTo>
                <a:cubicBezTo>
                  <a:pt x="33635" y="14228"/>
                  <a:pt x="33136" y="14577"/>
                  <a:pt x="32636" y="14924"/>
                </a:cubicBezTo>
                <a:cubicBezTo>
                  <a:pt x="32547" y="14983"/>
                  <a:pt x="32452" y="15035"/>
                  <a:pt x="32360" y="15091"/>
                </a:cubicBezTo>
                <a:cubicBezTo>
                  <a:pt x="32380" y="14960"/>
                  <a:pt x="32440" y="14877"/>
                  <a:pt x="32487" y="14788"/>
                </a:cubicBezTo>
                <a:cubicBezTo>
                  <a:pt x="32811" y="14173"/>
                  <a:pt x="33214" y="13584"/>
                  <a:pt x="33437" y="12934"/>
                </a:cubicBezTo>
                <a:cubicBezTo>
                  <a:pt x="33725" y="12094"/>
                  <a:pt x="34126" y="11336"/>
                  <a:pt x="34605" y="10601"/>
                </a:cubicBezTo>
                <a:cubicBezTo>
                  <a:pt x="34936" y="10093"/>
                  <a:pt x="35247" y="9563"/>
                  <a:pt x="35488" y="9008"/>
                </a:cubicBezTo>
                <a:cubicBezTo>
                  <a:pt x="35925" y="8001"/>
                  <a:pt x="36308" y="6973"/>
                  <a:pt x="36698" y="5949"/>
                </a:cubicBezTo>
                <a:cubicBezTo>
                  <a:pt x="36830" y="5604"/>
                  <a:pt x="36925" y="5243"/>
                  <a:pt x="37015" y="4885"/>
                </a:cubicBezTo>
                <a:cubicBezTo>
                  <a:pt x="37277" y="3816"/>
                  <a:pt x="37549" y="2752"/>
                  <a:pt x="38071" y="1773"/>
                </a:cubicBezTo>
                <a:cubicBezTo>
                  <a:pt x="38238" y="1460"/>
                  <a:pt x="38400" y="1142"/>
                  <a:pt x="38568" y="829"/>
                </a:cubicBezTo>
                <a:cubicBezTo>
                  <a:pt x="38717" y="548"/>
                  <a:pt x="38692" y="478"/>
                  <a:pt x="38394" y="190"/>
                </a:cubicBezTo>
                <a:cubicBezTo>
                  <a:pt x="38199" y="1"/>
                  <a:pt x="38040" y="104"/>
                  <a:pt x="37887" y="229"/>
                </a:cubicBezTo>
                <a:cubicBezTo>
                  <a:pt x="37727" y="362"/>
                  <a:pt x="37581" y="510"/>
                  <a:pt x="37437" y="659"/>
                </a:cubicBezTo>
                <a:cubicBezTo>
                  <a:pt x="36868" y="1242"/>
                  <a:pt x="36274" y="1804"/>
                  <a:pt x="35833" y="2500"/>
                </a:cubicBezTo>
                <a:cubicBezTo>
                  <a:pt x="35141" y="3591"/>
                  <a:pt x="34548" y="4737"/>
                  <a:pt x="34004" y="5908"/>
                </a:cubicBezTo>
                <a:cubicBezTo>
                  <a:pt x="33804" y="6338"/>
                  <a:pt x="33587" y="6761"/>
                  <a:pt x="33375" y="7185"/>
                </a:cubicBezTo>
                <a:cubicBezTo>
                  <a:pt x="32857" y="8220"/>
                  <a:pt x="32317" y="9244"/>
                  <a:pt x="31822" y="10290"/>
                </a:cubicBezTo>
                <a:cubicBezTo>
                  <a:pt x="31429" y="11122"/>
                  <a:pt x="31115" y="11989"/>
                  <a:pt x="30720" y="12821"/>
                </a:cubicBezTo>
                <a:cubicBezTo>
                  <a:pt x="30406" y="13482"/>
                  <a:pt x="30195" y="14174"/>
                  <a:pt x="30003" y="14874"/>
                </a:cubicBezTo>
                <a:cubicBezTo>
                  <a:pt x="29754" y="15773"/>
                  <a:pt x="29598" y="16706"/>
                  <a:pt x="28975" y="17455"/>
                </a:cubicBezTo>
                <a:cubicBezTo>
                  <a:pt x="28966" y="17466"/>
                  <a:pt x="28959" y="17480"/>
                  <a:pt x="28952" y="17494"/>
                </a:cubicBezTo>
                <a:cubicBezTo>
                  <a:pt x="28695" y="18116"/>
                  <a:pt x="28235" y="18577"/>
                  <a:pt x="27746" y="19014"/>
                </a:cubicBezTo>
                <a:cubicBezTo>
                  <a:pt x="27645" y="19103"/>
                  <a:pt x="27547" y="19194"/>
                  <a:pt x="27456" y="19291"/>
                </a:cubicBezTo>
                <a:cubicBezTo>
                  <a:pt x="26504" y="20309"/>
                  <a:pt x="25553" y="21330"/>
                  <a:pt x="24599" y="22348"/>
                </a:cubicBezTo>
                <a:cubicBezTo>
                  <a:pt x="24504" y="22450"/>
                  <a:pt x="24399" y="22540"/>
                  <a:pt x="24298" y="22637"/>
                </a:cubicBezTo>
                <a:cubicBezTo>
                  <a:pt x="24378" y="22302"/>
                  <a:pt x="24464" y="21982"/>
                  <a:pt x="24620" y="21702"/>
                </a:cubicBezTo>
                <a:cubicBezTo>
                  <a:pt x="25115" y="20816"/>
                  <a:pt x="25473" y="19882"/>
                  <a:pt x="25721" y="18898"/>
                </a:cubicBezTo>
                <a:cubicBezTo>
                  <a:pt x="26021" y="17703"/>
                  <a:pt x="26386" y="16525"/>
                  <a:pt x="26524" y="15295"/>
                </a:cubicBezTo>
                <a:cubicBezTo>
                  <a:pt x="26672" y="13968"/>
                  <a:pt x="26812" y="12639"/>
                  <a:pt x="26976" y="11315"/>
                </a:cubicBezTo>
                <a:cubicBezTo>
                  <a:pt x="27091" y="10381"/>
                  <a:pt x="27094" y="9460"/>
                  <a:pt x="26987" y="8520"/>
                </a:cubicBezTo>
                <a:cubicBezTo>
                  <a:pt x="26801" y="6890"/>
                  <a:pt x="26267" y="5372"/>
                  <a:pt x="25590" y="3898"/>
                </a:cubicBezTo>
                <a:cubicBezTo>
                  <a:pt x="25156" y="2954"/>
                  <a:pt x="24651" y="2044"/>
                  <a:pt x="24374" y="1034"/>
                </a:cubicBezTo>
                <a:cubicBezTo>
                  <a:pt x="24355" y="963"/>
                  <a:pt x="24325" y="892"/>
                  <a:pt x="24292" y="827"/>
                </a:cubicBezTo>
                <a:cubicBezTo>
                  <a:pt x="24114" y="481"/>
                  <a:pt x="23814" y="421"/>
                  <a:pt x="23537" y="689"/>
                </a:cubicBezTo>
                <a:cubicBezTo>
                  <a:pt x="23434" y="788"/>
                  <a:pt x="23347" y="917"/>
                  <a:pt x="23285" y="1049"/>
                </a:cubicBezTo>
                <a:cubicBezTo>
                  <a:pt x="23003" y="1652"/>
                  <a:pt x="22756" y="2274"/>
                  <a:pt x="22452" y="2866"/>
                </a:cubicBezTo>
                <a:cubicBezTo>
                  <a:pt x="21942" y="3856"/>
                  <a:pt x="21867" y="4933"/>
                  <a:pt x="21903" y="5992"/>
                </a:cubicBezTo>
                <a:cubicBezTo>
                  <a:pt x="21965" y="7922"/>
                  <a:pt x="22216" y="9836"/>
                  <a:pt x="22685" y="11717"/>
                </a:cubicBezTo>
                <a:cubicBezTo>
                  <a:pt x="22957" y="12812"/>
                  <a:pt x="22975" y="13917"/>
                  <a:pt x="22771" y="15030"/>
                </a:cubicBezTo>
                <a:cubicBezTo>
                  <a:pt x="22605" y="15949"/>
                  <a:pt x="22445" y="16870"/>
                  <a:pt x="22319" y="17795"/>
                </a:cubicBezTo>
                <a:cubicBezTo>
                  <a:pt x="22205" y="18625"/>
                  <a:pt x="22031" y="19438"/>
                  <a:pt x="21715" y="20209"/>
                </a:cubicBezTo>
                <a:cubicBezTo>
                  <a:pt x="21238" y="21367"/>
                  <a:pt x="21157" y="22571"/>
                  <a:pt x="21238" y="23794"/>
                </a:cubicBezTo>
                <a:cubicBezTo>
                  <a:pt x="21290" y="24583"/>
                  <a:pt x="21297" y="25360"/>
                  <a:pt x="21124" y="26134"/>
                </a:cubicBezTo>
                <a:cubicBezTo>
                  <a:pt x="21007" y="26655"/>
                  <a:pt x="20899" y="27164"/>
                  <a:pt x="20552" y="27603"/>
                </a:cubicBezTo>
                <a:cubicBezTo>
                  <a:pt x="20288" y="27938"/>
                  <a:pt x="20103" y="28337"/>
                  <a:pt x="19883" y="28706"/>
                </a:cubicBezTo>
                <a:cubicBezTo>
                  <a:pt x="19827" y="28801"/>
                  <a:pt x="19768" y="28894"/>
                  <a:pt x="19708" y="28989"/>
                </a:cubicBezTo>
                <a:cubicBezTo>
                  <a:pt x="19466" y="28110"/>
                  <a:pt x="19299" y="27241"/>
                  <a:pt x="19148" y="26369"/>
                </a:cubicBezTo>
                <a:cubicBezTo>
                  <a:pt x="19019" y="25610"/>
                  <a:pt x="18909" y="24848"/>
                  <a:pt x="18787" y="24087"/>
                </a:cubicBezTo>
                <a:cubicBezTo>
                  <a:pt x="18695" y="23504"/>
                  <a:pt x="18446" y="22986"/>
                  <a:pt x="18112" y="22504"/>
                </a:cubicBezTo>
                <a:cubicBezTo>
                  <a:pt x="17656" y="21852"/>
                  <a:pt x="17042" y="21355"/>
                  <a:pt x="16452" y="20837"/>
                </a:cubicBezTo>
                <a:cubicBezTo>
                  <a:pt x="15892" y="20345"/>
                  <a:pt x="15358" y="19834"/>
                  <a:pt x="14976" y="19187"/>
                </a:cubicBezTo>
                <a:cubicBezTo>
                  <a:pt x="14591" y="18538"/>
                  <a:pt x="14191" y="17895"/>
                  <a:pt x="13837" y="17228"/>
                </a:cubicBezTo>
                <a:cubicBezTo>
                  <a:pt x="13559" y="16706"/>
                  <a:pt x="13300" y="16168"/>
                  <a:pt x="13106" y="15611"/>
                </a:cubicBezTo>
                <a:cubicBezTo>
                  <a:pt x="12695" y="14441"/>
                  <a:pt x="12185" y="13328"/>
                  <a:pt x="11434" y="12335"/>
                </a:cubicBezTo>
                <a:cubicBezTo>
                  <a:pt x="11236" y="12076"/>
                  <a:pt x="11082" y="11786"/>
                  <a:pt x="10897" y="11517"/>
                </a:cubicBezTo>
                <a:cubicBezTo>
                  <a:pt x="10645" y="11151"/>
                  <a:pt x="10406" y="10772"/>
                  <a:pt x="10116" y="10437"/>
                </a:cubicBezTo>
                <a:cubicBezTo>
                  <a:pt x="9948" y="10241"/>
                  <a:pt x="9708" y="10087"/>
                  <a:pt x="9472" y="9976"/>
                </a:cubicBezTo>
                <a:cubicBezTo>
                  <a:pt x="9084" y="9795"/>
                  <a:pt x="8710" y="9929"/>
                  <a:pt x="8545" y="10319"/>
                </a:cubicBezTo>
                <a:cubicBezTo>
                  <a:pt x="8324" y="10838"/>
                  <a:pt x="8128" y="11387"/>
                  <a:pt x="8226" y="11958"/>
                </a:cubicBezTo>
                <a:cubicBezTo>
                  <a:pt x="8314" y="12482"/>
                  <a:pt x="8437" y="13011"/>
                  <a:pt x="8634" y="13502"/>
                </a:cubicBezTo>
                <a:cubicBezTo>
                  <a:pt x="9121" y="14711"/>
                  <a:pt x="9706" y="15882"/>
                  <a:pt x="10164" y="17101"/>
                </a:cubicBezTo>
                <a:cubicBezTo>
                  <a:pt x="10500" y="18000"/>
                  <a:pt x="10757" y="18941"/>
                  <a:pt x="10940" y="19883"/>
                </a:cubicBezTo>
                <a:cubicBezTo>
                  <a:pt x="11072" y="20563"/>
                  <a:pt x="11101" y="21263"/>
                  <a:pt x="11275" y="21942"/>
                </a:cubicBezTo>
                <a:cubicBezTo>
                  <a:pt x="11377" y="22337"/>
                  <a:pt x="11496" y="22710"/>
                  <a:pt x="11747" y="23034"/>
                </a:cubicBezTo>
                <a:cubicBezTo>
                  <a:pt x="12256" y="23690"/>
                  <a:pt x="12736" y="24371"/>
                  <a:pt x="13287" y="24990"/>
                </a:cubicBezTo>
                <a:cubicBezTo>
                  <a:pt x="13796" y="25565"/>
                  <a:pt x="14350" y="26113"/>
                  <a:pt x="14942" y="26601"/>
                </a:cubicBezTo>
                <a:cubicBezTo>
                  <a:pt x="15767" y="27279"/>
                  <a:pt x="16586" y="27959"/>
                  <a:pt x="17336" y="28724"/>
                </a:cubicBezTo>
                <a:cubicBezTo>
                  <a:pt x="17968" y="29368"/>
                  <a:pt x="18287" y="30116"/>
                  <a:pt x="18376" y="31017"/>
                </a:cubicBezTo>
                <a:cubicBezTo>
                  <a:pt x="18457" y="31827"/>
                  <a:pt x="18209" y="32574"/>
                  <a:pt x="18068" y="33335"/>
                </a:cubicBezTo>
                <a:cubicBezTo>
                  <a:pt x="17872" y="34383"/>
                  <a:pt x="17549" y="35406"/>
                  <a:pt x="17277" y="36439"/>
                </a:cubicBezTo>
                <a:cubicBezTo>
                  <a:pt x="17254" y="36527"/>
                  <a:pt x="17207" y="36608"/>
                  <a:pt x="17171" y="36691"/>
                </a:cubicBezTo>
                <a:cubicBezTo>
                  <a:pt x="17060" y="36527"/>
                  <a:pt x="17027" y="36372"/>
                  <a:pt x="16994" y="36218"/>
                </a:cubicBezTo>
                <a:cubicBezTo>
                  <a:pt x="16853" y="35551"/>
                  <a:pt x="16695" y="34887"/>
                  <a:pt x="16576" y="34215"/>
                </a:cubicBezTo>
                <a:cubicBezTo>
                  <a:pt x="16371" y="33092"/>
                  <a:pt x="15675" y="32246"/>
                  <a:pt x="14945" y="31454"/>
                </a:cubicBezTo>
                <a:cubicBezTo>
                  <a:pt x="14419" y="30882"/>
                  <a:pt x="13749" y="30440"/>
                  <a:pt x="13132" y="29952"/>
                </a:cubicBezTo>
                <a:cubicBezTo>
                  <a:pt x="11843" y="28929"/>
                  <a:pt x="10514" y="27954"/>
                  <a:pt x="9265" y="26884"/>
                </a:cubicBezTo>
                <a:cubicBezTo>
                  <a:pt x="8424" y="26164"/>
                  <a:pt x="7681" y="25327"/>
                  <a:pt x="6918" y="24519"/>
                </a:cubicBezTo>
                <a:cubicBezTo>
                  <a:pt x="6532" y="24112"/>
                  <a:pt x="6154" y="23682"/>
                  <a:pt x="5858" y="23208"/>
                </a:cubicBezTo>
                <a:cubicBezTo>
                  <a:pt x="5270" y="22263"/>
                  <a:pt x="4696" y="21312"/>
                  <a:pt x="4032" y="20419"/>
                </a:cubicBezTo>
                <a:cubicBezTo>
                  <a:pt x="3874" y="20205"/>
                  <a:pt x="3770" y="19954"/>
                  <a:pt x="3614" y="19739"/>
                </a:cubicBezTo>
                <a:cubicBezTo>
                  <a:pt x="3425" y="19479"/>
                  <a:pt x="3245" y="19191"/>
                  <a:pt x="2999" y="18995"/>
                </a:cubicBezTo>
                <a:cubicBezTo>
                  <a:pt x="2530" y="18625"/>
                  <a:pt x="2048" y="18863"/>
                  <a:pt x="2002" y="19461"/>
                </a:cubicBezTo>
                <a:cubicBezTo>
                  <a:pt x="1972" y="19846"/>
                  <a:pt x="1993" y="20234"/>
                  <a:pt x="1955" y="20617"/>
                </a:cubicBezTo>
                <a:cubicBezTo>
                  <a:pt x="1865" y="21537"/>
                  <a:pt x="1862" y="22450"/>
                  <a:pt x="2026" y="23366"/>
                </a:cubicBezTo>
                <a:cubicBezTo>
                  <a:pt x="2198" y="24329"/>
                  <a:pt x="2553" y="25217"/>
                  <a:pt x="3049" y="26052"/>
                </a:cubicBezTo>
                <a:cubicBezTo>
                  <a:pt x="3518" y="26843"/>
                  <a:pt x="4016" y="27618"/>
                  <a:pt x="4471" y="28416"/>
                </a:cubicBezTo>
                <a:cubicBezTo>
                  <a:pt x="5108" y="29534"/>
                  <a:pt x="5889" y="30531"/>
                  <a:pt x="6783" y="31454"/>
                </a:cubicBezTo>
                <a:cubicBezTo>
                  <a:pt x="7332" y="32019"/>
                  <a:pt x="7962" y="32440"/>
                  <a:pt x="8674" y="32754"/>
                </a:cubicBezTo>
                <a:cubicBezTo>
                  <a:pt x="8972" y="32887"/>
                  <a:pt x="9275" y="33012"/>
                  <a:pt x="9558" y="33171"/>
                </a:cubicBezTo>
                <a:cubicBezTo>
                  <a:pt x="10664" y="33786"/>
                  <a:pt x="11856" y="34204"/>
                  <a:pt x="13010" y="34708"/>
                </a:cubicBezTo>
                <a:cubicBezTo>
                  <a:pt x="13790" y="35048"/>
                  <a:pt x="14503" y="35489"/>
                  <a:pt x="15007" y="36215"/>
                </a:cubicBezTo>
                <a:cubicBezTo>
                  <a:pt x="15275" y="36604"/>
                  <a:pt x="15608" y="36947"/>
                  <a:pt x="15896" y="37323"/>
                </a:cubicBezTo>
                <a:cubicBezTo>
                  <a:pt x="16028" y="37497"/>
                  <a:pt x="16141" y="37694"/>
                  <a:pt x="16228" y="37895"/>
                </a:cubicBezTo>
                <a:cubicBezTo>
                  <a:pt x="16350" y="38182"/>
                  <a:pt x="16431" y="38485"/>
                  <a:pt x="16546" y="38774"/>
                </a:cubicBezTo>
                <a:cubicBezTo>
                  <a:pt x="16637" y="39007"/>
                  <a:pt x="16634" y="39230"/>
                  <a:pt x="16580" y="39469"/>
                </a:cubicBezTo>
                <a:cubicBezTo>
                  <a:pt x="16461" y="39975"/>
                  <a:pt x="16346" y="40484"/>
                  <a:pt x="16263" y="40996"/>
                </a:cubicBezTo>
                <a:cubicBezTo>
                  <a:pt x="16100" y="42007"/>
                  <a:pt x="15960" y="43022"/>
                  <a:pt x="15806" y="44033"/>
                </a:cubicBezTo>
                <a:cubicBezTo>
                  <a:pt x="15771" y="44255"/>
                  <a:pt x="15713" y="44474"/>
                  <a:pt x="15666" y="44695"/>
                </a:cubicBezTo>
                <a:cubicBezTo>
                  <a:pt x="15501" y="43770"/>
                  <a:pt x="15408" y="42857"/>
                  <a:pt x="15280" y="41951"/>
                </a:cubicBezTo>
                <a:cubicBezTo>
                  <a:pt x="15167" y="41152"/>
                  <a:pt x="14875" y="40431"/>
                  <a:pt x="14212" y="39916"/>
                </a:cubicBezTo>
                <a:cubicBezTo>
                  <a:pt x="13979" y="39735"/>
                  <a:pt x="13712" y="39590"/>
                  <a:pt x="13500" y="39386"/>
                </a:cubicBezTo>
                <a:cubicBezTo>
                  <a:pt x="12561" y="38481"/>
                  <a:pt x="11629" y="37567"/>
                  <a:pt x="10706" y="36646"/>
                </a:cubicBezTo>
                <a:cubicBezTo>
                  <a:pt x="9781" y="35725"/>
                  <a:pt x="8936" y="34718"/>
                  <a:pt x="7881" y="33941"/>
                </a:cubicBezTo>
                <a:cubicBezTo>
                  <a:pt x="7203" y="33441"/>
                  <a:pt x="6480" y="32995"/>
                  <a:pt x="5748" y="32579"/>
                </a:cubicBezTo>
                <a:cubicBezTo>
                  <a:pt x="5195" y="32265"/>
                  <a:pt x="4569" y="32080"/>
                  <a:pt x="4022" y="31760"/>
                </a:cubicBezTo>
                <a:cubicBezTo>
                  <a:pt x="3333" y="31356"/>
                  <a:pt x="2681" y="30887"/>
                  <a:pt x="2032" y="30421"/>
                </a:cubicBezTo>
                <a:cubicBezTo>
                  <a:pt x="1635" y="30137"/>
                  <a:pt x="1277" y="29798"/>
                  <a:pt x="892" y="29498"/>
                </a:cubicBezTo>
                <a:cubicBezTo>
                  <a:pt x="715" y="29360"/>
                  <a:pt x="512" y="29249"/>
                  <a:pt x="275" y="29364"/>
                </a:cubicBezTo>
                <a:cubicBezTo>
                  <a:pt x="34" y="29480"/>
                  <a:pt x="0" y="29700"/>
                  <a:pt x="7" y="29930"/>
                </a:cubicBezTo>
                <a:cubicBezTo>
                  <a:pt x="17" y="30331"/>
                  <a:pt x="9" y="30734"/>
                  <a:pt x="60" y="31130"/>
                </a:cubicBezTo>
                <a:cubicBezTo>
                  <a:pt x="136" y="31732"/>
                  <a:pt x="264" y="32323"/>
                  <a:pt x="489" y="32897"/>
                </a:cubicBezTo>
                <a:cubicBezTo>
                  <a:pt x="757" y="33583"/>
                  <a:pt x="1179" y="34179"/>
                  <a:pt x="1580" y="34778"/>
                </a:cubicBezTo>
                <a:cubicBezTo>
                  <a:pt x="2661" y="36389"/>
                  <a:pt x="3919" y="37883"/>
                  <a:pt x="4849" y="39600"/>
                </a:cubicBezTo>
                <a:cubicBezTo>
                  <a:pt x="4974" y="39829"/>
                  <a:pt x="5159" y="40039"/>
                  <a:pt x="5357" y="40214"/>
                </a:cubicBezTo>
                <a:cubicBezTo>
                  <a:pt x="5912" y="40703"/>
                  <a:pt x="6485" y="41173"/>
                  <a:pt x="7057" y="41643"/>
                </a:cubicBezTo>
                <a:cubicBezTo>
                  <a:pt x="7332" y="41868"/>
                  <a:pt x="7612" y="42088"/>
                  <a:pt x="7903" y="42291"/>
                </a:cubicBezTo>
                <a:cubicBezTo>
                  <a:pt x="8365" y="42613"/>
                  <a:pt x="8860" y="42890"/>
                  <a:pt x="9297" y="43243"/>
                </a:cubicBezTo>
                <a:cubicBezTo>
                  <a:pt x="10290" y="44047"/>
                  <a:pt x="11310" y="44808"/>
                  <a:pt x="12449" y="45400"/>
                </a:cubicBezTo>
                <a:cubicBezTo>
                  <a:pt x="13588" y="45993"/>
                  <a:pt x="13963" y="47052"/>
                  <a:pt x="14073" y="48240"/>
                </a:cubicBezTo>
                <a:cubicBezTo>
                  <a:pt x="14123" y="48784"/>
                  <a:pt x="14131" y="49337"/>
                  <a:pt x="14117" y="49884"/>
                </a:cubicBezTo>
                <a:cubicBezTo>
                  <a:pt x="14098" y="50668"/>
                  <a:pt x="14109" y="51463"/>
                  <a:pt x="13982" y="52233"/>
                </a:cubicBezTo>
                <a:cubicBezTo>
                  <a:pt x="13815" y="53241"/>
                  <a:pt x="13531" y="54231"/>
                  <a:pt x="13284" y="55225"/>
                </a:cubicBezTo>
                <a:cubicBezTo>
                  <a:pt x="13202" y="55560"/>
                  <a:pt x="13081" y="55887"/>
                  <a:pt x="12978" y="56218"/>
                </a:cubicBezTo>
                <a:cubicBezTo>
                  <a:pt x="12947" y="56177"/>
                  <a:pt x="12925" y="56138"/>
                  <a:pt x="12904" y="56098"/>
                </a:cubicBezTo>
                <a:cubicBezTo>
                  <a:pt x="12779" y="56618"/>
                  <a:pt x="12612" y="57128"/>
                  <a:pt x="12414" y="57627"/>
                </a:cubicBezTo>
                <a:cubicBezTo>
                  <a:pt x="12467" y="57999"/>
                  <a:pt x="12442" y="58385"/>
                  <a:pt x="12326" y="58782"/>
                </a:cubicBezTo>
                <a:cubicBezTo>
                  <a:pt x="12045" y="59750"/>
                  <a:pt x="11692" y="60698"/>
                  <a:pt x="11416" y="61670"/>
                </a:cubicBezTo>
                <a:cubicBezTo>
                  <a:pt x="10855" y="63650"/>
                  <a:pt x="9894" y="65431"/>
                  <a:pt x="8762" y="67131"/>
                </a:cubicBezTo>
                <a:cubicBezTo>
                  <a:pt x="8434" y="67625"/>
                  <a:pt x="8102" y="68117"/>
                  <a:pt x="7775" y="68613"/>
                </a:cubicBezTo>
                <a:cubicBezTo>
                  <a:pt x="7466" y="69085"/>
                  <a:pt x="7158" y="69557"/>
                  <a:pt x="6859" y="70035"/>
                </a:cubicBezTo>
                <a:cubicBezTo>
                  <a:pt x="6691" y="70304"/>
                  <a:pt x="6594" y="70592"/>
                  <a:pt x="6753" y="70900"/>
                </a:cubicBezTo>
                <a:cubicBezTo>
                  <a:pt x="7110" y="70892"/>
                  <a:pt x="7218" y="70857"/>
                  <a:pt x="7391" y="70627"/>
                </a:cubicBezTo>
                <a:cubicBezTo>
                  <a:pt x="7658" y="70272"/>
                  <a:pt x="7923" y="69913"/>
                  <a:pt x="8169" y="69542"/>
                </a:cubicBezTo>
                <a:cubicBezTo>
                  <a:pt x="8628" y="68849"/>
                  <a:pt x="9074" y="68149"/>
                  <a:pt x="9524" y="67451"/>
                </a:cubicBezTo>
                <a:cubicBezTo>
                  <a:pt x="10364" y="66154"/>
                  <a:pt x="11157" y="64828"/>
                  <a:pt x="11689" y="63369"/>
                </a:cubicBezTo>
                <a:cubicBezTo>
                  <a:pt x="12051" y="62380"/>
                  <a:pt x="12370" y="61377"/>
                  <a:pt x="12709" y="60377"/>
                </a:cubicBezTo>
                <a:cubicBezTo>
                  <a:pt x="12731" y="60308"/>
                  <a:pt x="12757" y="60233"/>
                  <a:pt x="12757" y="60161"/>
                </a:cubicBezTo>
                <a:cubicBezTo>
                  <a:pt x="12751" y="59595"/>
                  <a:pt x="12982" y="59094"/>
                  <a:pt x="13164" y="58576"/>
                </a:cubicBezTo>
                <a:cubicBezTo>
                  <a:pt x="13269" y="58279"/>
                  <a:pt x="13440" y="58042"/>
                  <a:pt x="13702" y="57891"/>
                </a:cubicBezTo>
                <a:cubicBezTo>
                  <a:pt x="13775" y="57848"/>
                  <a:pt x="13850" y="57809"/>
                  <a:pt x="13924" y="57770"/>
                </a:cubicBezTo>
                <a:cubicBezTo>
                  <a:pt x="14021" y="57316"/>
                  <a:pt x="14149" y="56870"/>
                  <a:pt x="14305" y="56436"/>
                </a:cubicBezTo>
                <a:cubicBezTo>
                  <a:pt x="14321" y="56373"/>
                  <a:pt x="14335" y="56310"/>
                  <a:pt x="14350" y="56247"/>
                </a:cubicBezTo>
                <a:cubicBezTo>
                  <a:pt x="14410" y="55856"/>
                  <a:pt x="14480" y="55468"/>
                  <a:pt x="14557" y="55080"/>
                </a:cubicBezTo>
                <a:cubicBezTo>
                  <a:pt x="14382" y="55303"/>
                  <a:pt x="14206" y="55528"/>
                  <a:pt x="14026" y="55753"/>
                </a:cubicBezTo>
                <a:cubicBezTo>
                  <a:pt x="14021" y="55707"/>
                  <a:pt x="14007" y="55676"/>
                  <a:pt x="14014" y="55651"/>
                </a:cubicBezTo>
                <a:cubicBezTo>
                  <a:pt x="14321" y="54350"/>
                  <a:pt x="14631" y="53050"/>
                  <a:pt x="14941" y="51751"/>
                </a:cubicBezTo>
                <a:cubicBezTo>
                  <a:pt x="14961" y="51666"/>
                  <a:pt x="14969" y="51561"/>
                  <a:pt x="15022" y="51501"/>
                </a:cubicBezTo>
                <a:cubicBezTo>
                  <a:pt x="15199" y="51298"/>
                  <a:pt x="15169" y="51061"/>
                  <a:pt x="15176" y="50826"/>
                </a:cubicBezTo>
                <a:cubicBezTo>
                  <a:pt x="15181" y="50633"/>
                  <a:pt x="15176" y="50437"/>
                  <a:pt x="15217" y="50252"/>
                </a:cubicBezTo>
                <a:cubicBezTo>
                  <a:pt x="15480" y="49047"/>
                  <a:pt x="15767" y="47849"/>
                  <a:pt x="16014" y="46643"/>
                </a:cubicBezTo>
                <a:cubicBezTo>
                  <a:pt x="16110" y="46171"/>
                  <a:pt x="16387" y="45928"/>
                  <a:pt x="16804" y="45779"/>
                </a:cubicBezTo>
                <a:cubicBezTo>
                  <a:pt x="17028" y="45699"/>
                  <a:pt x="17246" y="45608"/>
                  <a:pt x="17469" y="45523"/>
                </a:cubicBezTo>
                <a:cubicBezTo>
                  <a:pt x="18189" y="45250"/>
                  <a:pt x="18900" y="44948"/>
                  <a:pt x="19633" y="44713"/>
                </a:cubicBezTo>
                <a:cubicBezTo>
                  <a:pt x="20724" y="44362"/>
                  <a:pt x="21870" y="44270"/>
                  <a:pt x="22998" y="44111"/>
                </a:cubicBezTo>
                <a:cubicBezTo>
                  <a:pt x="24087" y="43957"/>
                  <a:pt x="25172" y="43783"/>
                  <a:pt x="26194" y="43361"/>
                </a:cubicBezTo>
                <a:cubicBezTo>
                  <a:pt x="27792" y="42701"/>
                  <a:pt x="29232" y="41754"/>
                  <a:pt x="30651" y="40784"/>
                </a:cubicBezTo>
                <a:cubicBezTo>
                  <a:pt x="31383" y="40285"/>
                  <a:pt x="32054" y="39690"/>
                  <a:pt x="32761" y="39154"/>
                </a:cubicBezTo>
                <a:cubicBezTo>
                  <a:pt x="33187" y="38830"/>
                  <a:pt x="33630" y="38532"/>
                  <a:pt x="34065" y="38219"/>
                </a:cubicBezTo>
                <a:cubicBezTo>
                  <a:pt x="34255" y="38083"/>
                  <a:pt x="34406" y="37919"/>
                  <a:pt x="34334" y="37660"/>
                </a:cubicBezTo>
                <a:cubicBezTo>
                  <a:pt x="34260" y="37392"/>
                  <a:pt x="34025" y="37358"/>
                  <a:pt x="33800" y="37345"/>
                </a:cubicBezTo>
                <a:cubicBezTo>
                  <a:pt x="33520" y="37330"/>
                  <a:pt x="33236" y="37358"/>
                  <a:pt x="32955" y="37338"/>
                </a:cubicBezTo>
                <a:cubicBezTo>
                  <a:pt x="31825" y="37256"/>
                  <a:pt x="30741" y="37513"/>
                  <a:pt x="29663" y="37790"/>
                </a:cubicBezTo>
                <a:cubicBezTo>
                  <a:pt x="28699" y="38039"/>
                  <a:pt x="27733" y="38246"/>
                  <a:pt x="26739" y="38330"/>
                </a:cubicBezTo>
                <a:cubicBezTo>
                  <a:pt x="25912" y="38399"/>
                  <a:pt x="25084" y="38487"/>
                  <a:pt x="24271" y="38650"/>
                </a:cubicBezTo>
                <a:cubicBezTo>
                  <a:pt x="22543" y="38990"/>
                  <a:pt x="20966" y="39729"/>
                  <a:pt x="19548" y="40754"/>
                </a:cubicBezTo>
                <a:cubicBezTo>
                  <a:pt x="18663" y="41392"/>
                  <a:pt x="17882" y="42179"/>
                  <a:pt x="17056" y="42900"/>
                </a:cubicBezTo>
                <a:cubicBezTo>
                  <a:pt x="16960" y="42984"/>
                  <a:pt x="16871" y="43073"/>
                  <a:pt x="16716" y="43220"/>
                </a:cubicBezTo>
                <a:cubicBezTo>
                  <a:pt x="16731" y="43036"/>
                  <a:pt x="16729" y="42936"/>
                  <a:pt x="16745" y="42837"/>
                </a:cubicBezTo>
                <a:cubicBezTo>
                  <a:pt x="16905" y="41886"/>
                  <a:pt x="17037" y="40929"/>
                  <a:pt x="17234" y="39987"/>
                </a:cubicBezTo>
                <a:cubicBezTo>
                  <a:pt x="17616" y="38156"/>
                  <a:pt x="18035" y="36332"/>
                  <a:pt x="18439" y="34507"/>
                </a:cubicBezTo>
                <a:cubicBezTo>
                  <a:pt x="18529" y="34101"/>
                  <a:pt x="18534" y="34089"/>
                  <a:pt x="18971" y="34079"/>
                </a:cubicBezTo>
                <a:cubicBezTo>
                  <a:pt x="19624" y="34061"/>
                  <a:pt x="20276" y="34055"/>
                  <a:pt x="20927" y="34065"/>
                </a:cubicBezTo>
                <a:cubicBezTo>
                  <a:pt x="22488" y="34091"/>
                  <a:pt x="23977" y="34451"/>
                  <a:pt x="25433" y="35001"/>
                </a:cubicBezTo>
                <a:cubicBezTo>
                  <a:pt x="25942" y="35194"/>
                  <a:pt x="26483" y="35367"/>
                  <a:pt x="27019" y="35403"/>
                </a:cubicBezTo>
                <a:cubicBezTo>
                  <a:pt x="28200" y="35480"/>
                  <a:pt x="29387" y="35478"/>
                  <a:pt x="30571" y="35480"/>
                </a:cubicBezTo>
                <a:cubicBezTo>
                  <a:pt x="31310" y="35483"/>
                  <a:pt x="32050" y="35442"/>
                  <a:pt x="32789" y="35407"/>
                </a:cubicBezTo>
                <a:cubicBezTo>
                  <a:pt x="34044" y="35348"/>
                  <a:pt x="35186" y="34889"/>
                  <a:pt x="36318" y="34397"/>
                </a:cubicBezTo>
                <a:cubicBezTo>
                  <a:pt x="37283" y="33977"/>
                  <a:pt x="38248" y="33559"/>
                  <a:pt x="39217" y="33148"/>
                </a:cubicBezTo>
                <a:cubicBezTo>
                  <a:pt x="39803" y="32898"/>
                  <a:pt x="40399" y="32671"/>
                  <a:pt x="40984" y="32419"/>
                </a:cubicBezTo>
                <a:cubicBezTo>
                  <a:pt x="41303" y="32281"/>
                  <a:pt x="41433" y="32084"/>
                  <a:pt x="41393" y="31853"/>
                </a:cubicBezTo>
                <a:cubicBezTo>
                  <a:pt x="41344" y="31565"/>
                  <a:pt x="41109" y="31454"/>
                  <a:pt x="40876" y="31439"/>
                </a:cubicBezTo>
                <a:cubicBezTo>
                  <a:pt x="40572" y="31421"/>
                  <a:pt x="40249" y="31436"/>
                  <a:pt x="39957" y="31516"/>
                </a:cubicBezTo>
                <a:cubicBezTo>
                  <a:pt x="39102" y="31756"/>
                  <a:pt x="38260" y="32046"/>
                  <a:pt x="37405" y="32292"/>
                </a:cubicBezTo>
                <a:cubicBezTo>
                  <a:pt x="37110" y="32377"/>
                  <a:pt x="36796" y="32424"/>
                  <a:pt x="36490" y="32429"/>
                </a:cubicBezTo>
                <a:cubicBezTo>
                  <a:pt x="35524" y="32445"/>
                  <a:pt x="34569" y="32338"/>
                  <a:pt x="33611" y="32188"/>
                </a:cubicBezTo>
                <a:cubicBezTo>
                  <a:pt x="32543" y="32020"/>
                  <a:pt x="31459" y="31947"/>
                  <a:pt x="30381" y="31838"/>
                </a:cubicBezTo>
                <a:cubicBezTo>
                  <a:pt x="30087" y="31808"/>
                  <a:pt x="29789" y="31803"/>
                  <a:pt x="29494" y="31783"/>
                </a:cubicBezTo>
                <a:cubicBezTo>
                  <a:pt x="28523" y="31715"/>
                  <a:pt x="27595" y="31455"/>
                  <a:pt x="26671" y="31172"/>
                </a:cubicBezTo>
                <a:cubicBezTo>
                  <a:pt x="25594" y="30842"/>
                  <a:pt x="24529" y="30462"/>
                  <a:pt x="23371" y="30544"/>
                </a:cubicBezTo>
                <a:cubicBezTo>
                  <a:pt x="22555" y="30603"/>
                  <a:pt x="21738" y="30629"/>
                  <a:pt x="20967" y="30939"/>
                </a:cubicBezTo>
                <a:cubicBezTo>
                  <a:pt x="20490" y="31130"/>
                  <a:pt x="20016" y="31325"/>
                  <a:pt x="19544" y="31518"/>
                </a:cubicBezTo>
                <a:cubicBezTo>
                  <a:pt x="19798" y="30310"/>
                  <a:pt x="21872" y="26719"/>
                  <a:pt x="22863" y="25793"/>
                </a:cubicBezTo>
                <a:cubicBezTo>
                  <a:pt x="22930" y="25870"/>
                  <a:pt x="22997" y="25947"/>
                  <a:pt x="23062" y="26024"/>
                </a:cubicBezTo>
                <a:cubicBezTo>
                  <a:pt x="23300" y="26308"/>
                  <a:pt x="23497" y="26642"/>
                  <a:pt x="23780" y="26871"/>
                </a:cubicBezTo>
                <a:cubicBezTo>
                  <a:pt x="24577" y="27511"/>
                  <a:pt x="25396" y="28127"/>
                  <a:pt x="26380" y="28470"/>
                </a:cubicBezTo>
                <a:cubicBezTo>
                  <a:pt x="26911" y="28655"/>
                  <a:pt x="27445" y="28836"/>
                  <a:pt x="27963" y="29057"/>
                </a:cubicBezTo>
                <a:cubicBezTo>
                  <a:pt x="28846" y="29434"/>
                  <a:pt x="29758" y="29673"/>
                  <a:pt x="30717" y="29719"/>
                </a:cubicBezTo>
                <a:cubicBezTo>
                  <a:pt x="31175" y="29741"/>
                  <a:pt x="31639" y="29771"/>
                  <a:pt x="32092" y="29717"/>
                </a:cubicBezTo>
                <a:cubicBezTo>
                  <a:pt x="32679" y="29647"/>
                  <a:pt x="33259" y="29501"/>
                  <a:pt x="33839" y="29382"/>
                </a:cubicBezTo>
                <a:cubicBezTo>
                  <a:pt x="35385" y="29062"/>
                  <a:pt x="36837" y="28446"/>
                  <a:pt x="38318" y="27930"/>
                </a:cubicBezTo>
                <a:cubicBezTo>
                  <a:pt x="39508" y="27516"/>
                  <a:pt x="40661" y="26998"/>
                  <a:pt x="41833" y="26534"/>
                </a:cubicBezTo>
                <a:cubicBezTo>
                  <a:pt x="42470" y="26282"/>
                  <a:pt x="43118" y="26081"/>
                  <a:pt x="43793" y="26005"/>
                </a:cubicBezTo>
                <a:cubicBezTo>
                  <a:pt x="44191" y="25860"/>
                  <a:pt x="44583" y="25702"/>
                  <a:pt x="44964" y="25521"/>
                </a:cubicBezTo>
                <a:cubicBezTo>
                  <a:pt x="46217" y="24924"/>
                  <a:pt x="47305" y="24132"/>
                  <a:pt x="48230" y="23136"/>
                </a:cubicBezTo>
                <a:cubicBezTo>
                  <a:pt x="48148" y="23058"/>
                  <a:pt x="48035" y="22995"/>
                  <a:pt x="47883" y="22957"/>
                </a:cubicBezTo>
                <a:cubicBezTo>
                  <a:pt x="47622" y="22892"/>
                  <a:pt x="47323" y="22893"/>
                  <a:pt x="47060" y="22951"/>
                </a:cubicBezTo>
                <a:cubicBezTo>
                  <a:pt x="46670" y="23036"/>
                  <a:pt x="46301" y="23207"/>
                  <a:pt x="45919" y="23322"/>
                </a:cubicBezTo>
                <a:cubicBezTo>
                  <a:pt x="45238" y="23526"/>
                  <a:pt x="44569" y="23788"/>
                  <a:pt x="43844" y="23795"/>
                </a:cubicBezTo>
                <a:cubicBezTo>
                  <a:pt x="42762" y="23807"/>
                  <a:pt x="41679" y="23798"/>
                  <a:pt x="40598" y="23825"/>
                </a:cubicBezTo>
                <a:cubicBezTo>
                  <a:pt x="39621" y="23848"/>
                  <a:pt x="38681" y="23623"/>
                  <a:pt x="37740" y="23429"/>
                </a:cubicBezTo>
                <a:cubicBezTo>
                  <a:pt x="36943" y="23265"/>
                  <a:pt x="36163" y="23013"/>
                  <a:pt x="35372" y="22817"/>
                </a:cubicBezTo>
                <a:cubicBezTo>
                  <a:pt x="34739" y="22661"/>
                  <a:pt x="34102" y="22520"/>
                  <a:pt x="33464" y="22383"/>
                </a:cubicBezTo>
                <a:cubicBezTo>
                  <a:pt x="32566" y="22189"/>
                  <a:pt x="31681" y="21956"/>
                  <a:pt x="30756" y="21866"/>
                </a:cubicBezTo>
                <a:cubicBezTo>
                  <a:pt x="29263" y="21720"/>
                  <a:pt x="27829" y="21915"/>
                  <a:pt x="26421" y="22402"/>
                </a:cubicBezTo>
                <a:cubicBezTo>
                  <a:pt x="26131" y="22502"/>
                  <a:pt x="25835" y="22590"/>
                  <a:pt x="25441" y="22715"/>
                </a:cubicBezTo>
                <a:cubicBezTo>
                  <a:pt x="25561" y="22550"/>
                  <a:pt x="25610" y="22465"/>
                  <a:pt x="25675" y="22394"/>
                </a:cubicBezTo>
                <a:cubicBezTo>
                  <a:pt x="26328" y="21684"/>
                  <a:pt x="27002" y="20992"/>
                  <a:pt x="27631" y="20261"/>
                </a:cubicBezTo>
                <a:cubicBezTo>
                  <a:pt x="28035" y="19792"/>
                  <a:pt x="28545" y="19522"/>
                  <a:pt x="29110" y="19389"/>
                </a:cubicBezTo>
                <a:cubicBezTo>
                  <a:pt x="29787" y="19232"/>
                  <a:pt x="30483" y="19088"/>
                  <a:pt x="31172" y="19086"/>
                </a:cubicBezTo>
                <a:cubicBezTo>
                  <a:pt x="31995" y="19085"/>
                  <a:pt x="32818" y="19255"/>
                  <a:pt x="33643" y="19329"/>
                </a:cubicBezTo>
                <a:cubicBezTo>
                  <a:pt x="34513" y="19407"/>
                  <a:pt x="35388" y="19526"/>
                  <a:pt x="36257" y="19499"/>
                </a:cubicBezTo>
                <a:cubicBezTo>
                  <a:pt x="37217" y="19469"/>
                  <a:pt x="38171" y="19293"/>
                  <a:pt x="39129" y="19180"/>
                </a:cubicBezTo>
                <a:cubicBezTo>
                  <a:pt x="39510" y="19135"/>
                  <a:pt x="39890" y="19065"/>
                  <a:pt x="40274" y="19045"/>
                </a:cubicBezTo>
                <a:cubicBezTo>
                  <a:pt x="41664" y="18970"/>
                  <a:pt x="43053" y="18921"/>
                  <a:pt x="44435" y="18697"/>
                </a:cubicBezTo>
                <a:cubicBezTo>
                  <a:pt x="45441" y="18533"/>
                  <a:pt x="46402" y="18266"/>
                  <a:pt x="47334" y="17877"/>
                </a:cubicBezTo>
                <a:cubicBezTo>
                  <a:pt x="47730" y="17711"/>
                  <a:pt x="48114" y="17508"/>
                  <a:pt x="48487" y="17297"/>
                </a:cubicBezTo>
                <a:cubicBezTo>
                  <a:pt x="48584" y="17243"/>
                  <a:pt x="48677" y="17098"/>
                  <a:pt x="48685" y="16988"/>
                </a:cubicBezTo>
                <a:cubicBezTo>
                  <a:pt x="48698" y="16818"/>
                  <a:pt x="48546" y="16742"/>
                  <a:pt x="48387" y="16720"/>
                </a:cubicBezTo>
                <a:cubicBezTo>
                  <a:pt x="48255" y="16702"/>
                  <a:pt x="48121" y="16693"/>
                  <a:pt x="47988" y="16685"/>
                </a:cubicBezTo>
                <a:cubicBezTo>
                  <a:pt x="46849" y="16618"/>
                  <a:pt x="45708" y="16579"/>
                  <a:pt x="44570" y="16479"/>
                </a:cubicBezTo>
                <a:cubicBezTo>
                  <a:pt x="43448" y="16381"/>
                  <a:pt x="42331" y="16214"/>
                  <a:pt x="41210" y="16096"/>
                </a:cubicBezTo>
                <a:cubicBezTo>
                  <a:pt x="40739" y="16045"/>
                  <a:pt x="40264" y="16025"/>
                  <a:pt x="39789" y="16022"/>
                </a:cubicBezTo>
                <a:cubicBezTo>
                  <a:pt x="38959" y="16017"/>
                  <a:pt x="38126" y="15990"/>
                  <a:pt x="37301" y="16056"/>
                </a:cubicBezTo>
                <a:cubicBezTo>
                  <a:pt x="36252" y="16140"/>
                  <a:pt x="35207" y="16296"/>
                  <a:pt x="34165" y="16445"/>
                </a:cubicBezTo>
                <a:cubicBezTo>
                  <a:pt x="33638" y="16519"/>
                  <a:pt x="33114" y="16626"/>
                  <a:pt x="32596" y="16751"/>
                </a:cubicBezTo>
                <a:cubicBezTo>
                  <a:pt x="32031" y="16888"/>
                  <a:pt x="31476" y="17062"/>
                  <a:pt x="30862" y="17235"/>
                </a:cubicBezTo>
                <a:cubicBezTo>
                  <a:pt x="32864" y="15376"/>
                  <a:pt x="35058" y="13943"/>
                  <a:pt x="37573" y="13019"/>
                </a:cubicBezTo>
                <a:cubicBezTo>
                  <a:pt x="38305" y="12736"/>
                  <a:pt x="39041" y="12462"/>
                  <a:pt x="39780" y="12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16"/>
          </p:nvPr>
        </p:nvSpPr>
        <p:spPr>
          <a:xfrm>
            <a:off x="732509" y="1905431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7"/>
          </p:nvPr>
        </p:nvSpPr>
        <p:spPr>
          <a:xfrm>
            <a:off x="3423959" y="1905431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18"/>
          </p:nvPr>
        </p:nvSpPr>
        <p:spPr>
          <a:xfrm>
            <a:off x="6074925" y="1905431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19"/>
          </p:nvPr>
        </p:nvSpPr>
        <p:spPr>
          <a:xfrm>
            <a:off x="732509" y="3530556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20"/>
          </p:nvPr>
        </p:nvSpPr>
        <p:spPr>
          <a:xfrm>
            <a:off x="3423959" y="3530556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21"/>
          </p:nvPr>
        </p:nvSpPr>
        <p:spPr>
          <a:xfrm>
            <a:off x="6074925" y="3530556"/>
            <a:ext cx="23364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morant Garamond"/>
              <a:buNone/>
              <a:defRPr sz="2400"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"/>
          <p:cNvSpPr txBox="1">
            <a:spLocks noGrp="1"/>
          </p:cNvSpPr>
          <p:nvPr>
            <p:ph type="subTitle" idx="1"/>
          </p:nvPr>
        </p:nvSpPr>
        <p:spPr>
          <a:xfrm>
            <a:off x="1201200" y="1231925"/>
            <a:ext cx="6741600" cy="16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4"/>
          <p:cNvSpPr txBox="1">
            <a:spLocks noGrp="1"/>
          </p:cNvSpPr>
          <p:nvPr>
            <p:ph type="title"/>
          </p:nvPr>
        </p:nvSpPr>
        <p:spPr>
          <a:xfrm>
            <a:off x="2838000" y="3503425"/>
            <a:ext cx="3468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283" name="Google Shape;283;p14"/>
          <p:cNvGrpSpPr/>
          <p:nvPr/>
        </p:nvGrpSpPr>
        <p:grpSpPr>
          <a:xfrm>
            <a:off x="8467838" y="-2"/>
            <a:ext cx="1118588" cy="1210466"/>
            <a:chOff x="3278375" y="3482650"/>
            <a:chExt cx="254450" cy="275350"/>
          </a:xfrm>
        </p:grpSpPr>
        <p:sp>
          <p:nvSpPr>
            <p:cNvPr id="284" name="Google Shape;284;p14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14"/>
          <p:cNvSpPr/>
          <p:nvPr/>
        </p:nvSpPr>
        <p:spPr>
          <a:xfrm flipH="1">
            <a:off x="-109710" y="3523960"/>
            <a:ext cx="1379872" cy="1977705"/>
          </a:xfrm>
          <a:custGeom>
            <a:avLst/>
            <a:gdLst/>
            <a:ahLst/>
            <a:cxnLst/>
            <a:rect l="l" t="t" r="r" b="b"/>
            <a:pathLst>
              <a:path w="20639" h="29582" extrusionOk="0">
                <a:moveTo>
                  <a:pt x="5571" y="25147"/>
                </a:moveTo>
                <a:cubicBezTo>
                  <a:pt x="5806" y="25206"/>
                  <a:pt x="6042" y="25258"/>
                  <a:pt x="6280" y="25298"/>
                </a:cubicBezTo>
                <a:cubicBezTo>
                  <a:pt x="6576" y="25348"/>
                  <a:pt x="6875" y="25395"/>
                  <a:pt x="7174" y="25421"/>
                </a:cubicBezTo>
                <a:cubicBezTo>
                  <a:pt x="7563" y="25456"/>
                  <a:pt x="7941" y="25406"/>
                  <a:pt x="8311" y="25295"/>
                </a:cubicBezTo>
                <a:cubicBezTo>
                  <a:pt x="8555" y="25223"/>
                  <a:pt x="8809" y="25186"/>
                  <a:pt x="9052" y="25116"/>
                </a:cubicBezTo>
                <a:cubicBezTo>
                  <a:pt x="9441" y="25003"/>
                  <a:pt x="9825" y="24877"/>
                  <a:pt x="10212" y="24757"/>
                </a:cubicBezTo>
                <a:cubicBezTo>
                  <a:pt x="10275" y="24736"/>
                  <a:pt x="10338" y="24703"/>
                  <a:pt x="10403" y="24699"/>
                </a:cubicBezTo>
                <a:cubicBezTo>
                  <a:pt x="10593" y="24686"/>
                  <a:pt x="10734" y="24593"/>
                  <a:pt x="10879" y="24489"/>
                </a:cubicBezTo>
                <a:cubicBezTo>
                  <a:pt x="11201" y="24263"/>
                  <a:pt x="11522" y="24035"/>
                  <a:pt x="11863" y="23840"/>
                </a:cubicBezTo>
                <a:cubicBezTo>
                  <a:pt x="12165" y="23669"/>
                  <a:pt x="12507" y="23577"/>
                  <a:pt x="12869" y="23669"/>
                </a:cubicBezTo>
                <a:cubicBezTo>
                  <a:pt x="13129" y="23736"/>
                  <a:pt x="13380" y="23839"/>
                  <a:pt x="13634" y="23923"/>
                </a:cubicBezTo>
                <a:cubicBezTo>
                  <a:pt x="13882" y="24005"/>
                  <a:pt x="14129" y="24084"/>
                  <a:pt x="14376" y="24167"/>
                </a:cubicBezTo>
                <a:cubicBezTo>
                  <a:pt x="14598" y="24243"/>
                  <a:pt x="14824" y="24307"/>
                  <a:pt x="15038" y="24404"/>
                </a:cubicBezTo>
                <a:cubicBezTo>
                  <a:pt x="15306" y="24525"/>
                  <a:pt x="15563" y="24673"/>
                  <a:pt x="15823" y="24811"/>
                </a:cubicBezTo>
                <a:cubicBezTo>
                  <a:pt x="15859" y="24831"/>
                  <a:pt x="15890" y="24864"/>
                  <a:pt x="15924" y="24894"/>
                </a:cubicBezTo>
                <a:cubicBezTo>
                  <a:pt x="16416" y="25312"/>
                  <a:pt x="16910" y="25729"/>
                  <a:pt x="17401" y="26152"/>
                </a:cubicBezTo>
                <a:cubicBezTo>
                  <a:pt x="17600" y="26322"/>
                  <a:pt x="17788" y="26506"/>
                  <a:pt x="17983" y="26680"/>
                </a:cubicBezTo>
                <a:cubicBezTo>
                  <a:pt x="18435" y="27079"/>
                  <a:pt x="18895" y="27470"/>
                  <a:pt x="19271" y="27946"/>
                </a:cubicBezTo>
                <a:cubicBezTo>
                  <a:pt x="19422" y="28138"/>
                  <a:pt x="19587" y="28320"/>
                  <a:pt x="19727" y="28519"/>
                </a:cubicBezTo>
                <a:cubicBezTo>
                  <a:pt x="19916" y="28789"/>
                  <a:pt x="20085" y="29071"/>
                  <a:pt x="20269" y="29347"/>
                </a:cubicBezTo>
                <a:cubicBezTo>
                  <a:pt x="20316" y="29418"/>
                  <a:pt x="20382" y="29482"/>
                  <a:pt x="20449" y="29533"/>
                </a:cubicBezTo>
                <a:cubicBezTo>
                  <a:pt x="20489" y="29563"/>
                  <a:pt x="20553" y="29562"/>
                  <a:pt x="20639" y="29581"/>
                </a:cubicBezTo>
                <a:cubicBezTo>
                  <a:pt x="20613" y="29481"/>
                  <a:pt x="20599" y="29417"/>
                  <a:pt x="20578" y="29354"/>
                </a:cubicBezTo>
                <a:cubicBezTo>
                  <a:pt x="20439" y="28918"/>
                  <a:pt x="20132" y="28569"/>
                  <a:pt x="19883" y="28195"/>
                </a:cubicBezTo>
                <a:cubicBezTo>
                  <a:pt x="19625" y="27807"/>
                  <a:pt x="19282" y="27470"/>
                  <a:pt x="18960" y="27125"/>
                </a:cubicBezTo>
                <a:cubicBezTo>
                  <a:pt x="18661" y="26807"/>
                  <a:pt x="18350" y="26501"/>
                  <a:pt x="18027" y="26205"/>
                </a:cubicBezTo>
                <a:cubicBezTo>
                  <a:pt x="17738" y="25940"/>
                  <a:pt x="17430" y="25694"/>
                  <a:pt x="17126" y="25447"/>
                </a:cubicBezTo>
                <a:cubicBezTo>
                  <a:pt x="16452" y="24899"/>
                  <a:pt x="15925" y="24269"/>
                  <a:pt x="15729" y="23403"/>
                </a:cubicBezTo>
                <a:cubicBezTo>
                  <a:pt x="15635" y="22989"/>
                  <a:pt x="15580" y="22597"/>
                  <a:pt x="15736" y="22204"/>
                </a:cubicBezTo>
                <a:cubicBezTo>
                  <a:pt x="15753" y="22158"/>
                  <a:pt x="15757" y="22105"/>
                  <a:pt x="15767" y="22055"/>
                </a:cubicBezTo>
                <a:cubicBezTo>
                  <a:pt x="15945" y="21192"/>
                  <a:pt x="16257" y="20399"/>
                  <a:pt x="16852" y="19742"/>
                </a:cubicBezTo>
                <a:cubicBezTo>
                  <a:pt x="17218" y="19340"/>
                  <a:pt x="17561" y="18912"/>
                  <a:pt x="18038" y="18639"/>
                </a:cubicBezTo>
                <a:cubicBezTo>
                  <a:pt x="18383" y="18441"/>
                  <a:pt x="18656" y="18184"/>
                  <a:pt x="18868" y="17861"/>
                </a:cubicBezTo>
                <a:cubicBezTo>
                  <a:pt x="19205" y="17351"/>
                  <a:pt x="19595" y="16889"/>
                  <a:pt x="20009" y="16443"/>
                </a:cubicBezTo>
                <a:cubicBezTo>
                  <a:pt x="20292" y="16140"/>
                  <a:pt x="20507" y="15787"/>
                  <a:pt x="20557" y="15363"/>
                </a:cubicBezTo>
                <a:cubicBezTo>
                  <a:pt x="20629" y="14762"/>
                  <a:pt x="20531" y="14451"/>
                  <a:pt x="19867" y="14216"/>
                </a:cubicBezTo>
                <a:cubicBezTo>
                  <a:pt x="19470" y="14075"/>
                  <a:pt x="19088" y="14130"/>
                  <a:pt x="18699" y="14155"/>
                </a:cubicBezTo>
                <a:cubicBezTo>
                  <a:pt x="18487" y="14168"/>
                  <a:pt x="18277" y="14206"/>
                  <a:pt x="18098" y="14331"/>
                </a:cubicBezTo>
                <a:cubicBezTo>
                  <a:pt x="18062" y="14355"/>
                  <a:pt x="18001" y="14359"/>
                  <a:pt x="17955" y="14351"/>
                </a:cubicBezTo>
                <a:cubicBezTo>
                  <a:pt x="17542" y="14283"/>
                  <a:pt x="17190" y="14421"/>
                  <a:pt x="16887" y="14651"/>
                </a:cubicBezTo>
                <a:cubicBezTo>
                  <a:pt x="16114" y="15238"/>
                  <a:pt x="15575" y="16025"/>
                  <a:pt x="15116" y="16862"/>
                </a:cubicBezTo>
                <a:cubicBezTo>
                  <a:pt x="14813" y="17417"/>
                  <a:pt x="14713" y="18052"/>
                  <a:pt x="14768" y="18706"/>
                </a:cubicBezTo>
                <a:cubicBezTo>
                  <a:pt x="14779" y="18850"/>
                  <a:pt x="14813" y="18993"/>
                  <a:pt x="14834" y="19137"/>
                </a:cubicBezTo>
                <a:cubicBezTo>
                  <a:pt x="14902" y="19619"/>
                  <a:pt x="14969" y="20103"/>
                  <a:pt x="15038" y="20585"/>
                </a:cubicBezTo>
                <a:cubicBezTo>
                  <a:pt x="15079" y="20865"/>
                  <a:pt x="15177" y="21148"/>
                  <a:pt x="15157" y="21419"/>
                </a:cubicBezTo>
                <a:cubicBezTo>
                  <a:pt x="15115" y="22037"/>
                  <a:pt x="15168" y="22643"/>
                  <a:pt x="15304" y="23251"/>
                </a:cubicBezTo>
                <a:cubicBezTo>
                  <a:pt x="15319" y="23318"/>
                  <a:pt x="15320" y="23390"/>
                  <a:pt x="15335" y="23522"/>
                </a:cubicBezTo>
                <a:cubicBezTo>
                  <a:pt x="15117" y="23288"/>
                  <a:pt x="14932" y="23117"/>
                  <a:pt x="14779" y="22919"/>
                </a:cubicBezTo>
                <a:cubicBezTo>
                  <a:pt x="14421" y="22457"/>
                  <a:pt x="14083" y="21983"/>
                  <a:pt x="13790" y="21476"/>
                </a:cubicBezTo>
                <a:cubicBezTo>
                  <a:pt x="13426" y="20847"/>
                  <a:pt x="13089" y="20213"/>
                  <a:pt x="12860" y="19530"/>
                </a:cubicBezTo>
                <a:cubicBezTo>
                  <a:pt x="12781" y="19291"/>
                  <a:pt x="12704" y="19053"/>
                  <a:pt x="12607" y="18822"/>
                </a:cubicBezTo>
                <a:cubicBezTo>
                  <a:pt x="12409" y="18355"/>
                  <a:pt x="12305" y="17891"/>
                  <a:pt x="12484" y="17411"/>
                </a:cubicBezTo>
                <a:cubicBezTo>
                  <a:pt x="12507" y="17348"/>
                  <a:pt x="12522" y="17282"/>
                  <a:pt x="12537" y="17216"/>
                </a:cubicBezTo>
                <a:cubicBezTo>
                  <a:pt x="12598" y="16921"/>
                  <a:pt x="12719" y="16684"/>
                  <a:pt x="12954" y="16471"/>
                </a:cubicBezTo>
                <a:cubicBezTo>
                  <a:pt x="13181" y="16264"/>
                  <a:pt x="13427" y="16146"/>
                  <a:pt x="13709" y="16053"/>
                </a:cubicBezTo>
                <a:cubicBezTo>
                  <a:pt x="13892" y="15993"/>
                  <a:pt x="14066" y="15906"/>
                  <a:pt x="14241" y="15828"/>
                </a:cubicBezTo>
                <a:cubicBezTo>
                  <a:pt x="14348" y="15780"/>
                  <a:pt x="14449" y="15717"/>
                  <a:pt x="14557" y="15676"/>
                </a:cubicBezTo>
                <a:cubicBezTo>
                  <a:pt x="14912" y="15542"/>
                  <a:pt x="15269" y="15412"/>
                  <a:pt x="15546" y="15142"/>
                </a:cubicBezTo>
                <a:cubicBezTo>
                  <a:pt x="15611" y="15079"/>
                  <a:pt x="15701" y="15043"/>
                  <a:pt x="15777" y="14992"/>
                </a:cubicBezTo>
                <a:cubicBezTo>
                  <a:pt x="16263" y="14667"/>
                  <a:pt x="16677" y="14274"/>
                  <a:pt x="16983" y="13776"/>
                </a:cubicBezTo>
                <a:cubicBezTo>
                  <a:pt x="17070" y="13633"/>
                  <a:pt x="17144" y="13480"/>
                  <a:pt x="17248" y="13351"/>
                </a:cubicBezTo>
                <a:cubicBezTo>
                  <a:pt x="17556" y="12967"/>
                  <a:pt x="17692" y="12507"/>
                  <a:pt x="17783" y="12033"/>
                </a:cubicBezTo>
                <a:cubicBezTo>
                  <a:pt x="17853" y="11669"/>
                  <a:pt x="17767" y="11306"/>
                  <a:pt x="17481" y="11038"/>
                </a:cubicBezTo>
                <a:cubicBezTo>
                  <a:pt x="17322" y="10890"/>
                  <a:pt x="17098" y="10795"/>
                  <a:pt x="16891" y="10716"/>
                </a:cubicBezTo>
                <a:cubicBezTo>
                  <a:pt x="16640" y="10620"/>
                  <a:pt x="16371" y="10577"/>
                  <a:pt x="16117" y="10491"/>
                </a:cubicBezTo>
                <a:cubicBezTo>
                  <a:pt x="15342" y="10232"/>
                  <a:pt x="14592" y="10236"/>
                  <a:pt x="13862" y="10546"/>
                </a:cubicBezTo>
                <a:cubicBezTo>
                  <a:pt x="13584" y="10664"/>
                  <a:pt x="13314" y="10804"/>
                  <a:pt x="13028" y="10905"/>
                </a:cubicBezTo>
                <a:cubicBezTo>
                  <a:pt x="12516" y="11087"/>
                  <a:pt x="12178" y="11430"/>
                  <a:pt x="12004" y="11935"/>
                </a:cubicBezTo>
                <a:cubicBezTo>
                  <a:pt x="11884" y="12284"/>
                  <a:pt x="11785" y="12642"/>
                  <a:pt x="11659" y="12989"/>
                </a:cubicBezTo>
                <a:cubicBezTo>
                  <a:pt x="11446" y="13574"/>
                  <a:pt x="11385" y="14185"/>
                  <a:pt x="11411" y="14812"/>
                </a:cubicBezTo>
                <a:cubicBezTo>
                  <a:pt x="11422" y="15091"/>
                  <a:pt x="11446" y="15369"/>
                  <a:pt x="11468" y="15708"/>
                </a:cubicBezTo>
                <a:cubicBezTo>
                  <a:pt x="11425" y="15600"/>
                  <a:pt x="11398" y="15549"/>
                  <a:pt x="11385" y="15496"/>
                </a:cubicBezTo>
                <a:cubicBezTo>
                  <a:pt x="11321" y="15202"/>
                  <a:pt x="11168" y="14951"/>
                  <a:pt x="10996" y="14705"/>
                </a:cubicBezTo>
                <a:cubicBezTo>
                  <a:pt x="10743" y="14345"/>
                  <a:pt x="10538" y="13967"/>
                  <a:pt x="10546" y="13518"/>
                </a:cubicBezTo>
                <a:cubicBezTo>
                  <a:pt x="10547" y="13444"/>
                  <a:pt x="10516" y="13367"/>
                  <a:pt x="10508" y="13291"/>
                </a:cubicBezTo>
                <a:cubicBezTo>
                  <a:pt x="10495" y="13189"/>
                  <a:pt x="10477" y="13085"/>
                  <a:pt x="10485" y="12985"/>
                </a:cubicBezTo>
                <a:cubicBezTo>
                  <a:pt x="10529" y="12496"/>
                  <a:pt x="10580" y="12007"/>
                  <a:pt x="10633" y="11519"/>
                </a:cubicBezTo>
                <a:cubicBezTo>
                  <a:pt x="10639" y="11462"/>
                  <a:pt x="10656" y="11403"/>
                  <a:pt x="10687" y="11357"/>
                </a:cubicBezTo>
                <a:cubicBezTo>
                  <a:pt x="10818" y="11157"/>
                  <a:pt x="10964" y="10967"/>
                  <a:pt x="11091" y="10763"/>
                </a:cubicBezTo>
                <a:cubicBezTo>
                  <a:pt x="11197" y="10594"/>
                  <a:pt x="11258" y="10389"/>
                  <a:pt x="11388" y="10245"/>
                </a:cubicBezTo>
                <a:cubicBezTo>
                  <a:pt x="11553" y="10061"/>
                  <a:pt x="11749" y="9896"/>
                  <a:pt x="11961" y="9764"/>
                </a:cubicBezTo>
                <a:cubicBezTo>
                  <a:pt x="12364" y="9512"/>
                  <a:pt x="12739" y="9210"/>
                  <a:pt x="13212" y="9074"/>
                </a:cubicBezTo>
                <a:cubicBezTo>
                  <a:pt x="13275" y="9057"/>
                  <a:pt x="13329" y="9009"/>
                  <a:pt x="13382" y="8970"/>
                </a:cubicBezTo>
                <a:cubicBezTo>
                  <a:pt x="13560" y="8842"/>
                  <a:pt x="13745" y="8746"/>
                  <a:pt x="13981" y="8730"/>
                </a:cubicBezTo>
                <a:cubicBezTo>
                  <a:pt x="14183" y="8715"/>
                  <a:pt x="14385" y="8657"/>
                  <a:pt x="14570" y="8578"/>
                </a:cubicBezTo>
                <a:cubicBezTo>
                  <a:pt x="15141" y="8331"/>
                  <a:pt x="15701" y="8061"/>
                  <a:pt x="16269" y="7808"/>
                </a:cubicBezTo>
                <a:cubicBezTo>
                  <a:pt x="16437" y="7732"/>
                  <a:pt x="16611" y="7655"/>
                  <a:pt x="16793" y="7626"/>
                </a:cubicBezTo>
                <a:cubicBezTo>
                  <a:pt x="17133" y="7568"/>
                  <a:pt x="17440" y="7439"/>
                  <a:pt x="17745" y="7296"/>
                </a:cubicBezTo>
                <a:cubicBezTo>
                  <a:pt x="17932" y="7207"/>
                  <a:pt x="18089" y="7082"/>
                  <a:pt x="18177" y="6894"/>
                </a:cubicBezTo>
                <a:cubicBezTo>
                  <a:pt x="18279" y="6674"/>
                  <a:pt x="18381" y="6452"/>
                  <a:pt x="18454" y="6221"/>
                </a:cubicBezTo>
                <a:cubicBezTo>
                  <a:pt x="18490" y="6109"/>
                  <a:pt x="18483" y="5970"/>
                  <a:pt x="18456" y="5850"/>
                </a:cubicBezTo>
                <a:cubicBezTo>
                  <a:pt x="18393" y="5573"/>
                  <a:pt x="18310" y="5301"/>
                  <a:pt x="18226" y="5029"/>
                </a:cubicBezTo>
                <a:cubicBezTo>
                  <a:pt x="18156" y="4808"/>
                  <a:pt x="18091" y="4583"/>
                  <a:pt x="17993" y="4374"/>
                </a:cubicBezTo>
                <a:cubicBezTo>
                  <a:pt x="17875" y="4125"/>
                  <a:pt x="17745" y="4064"/>
                  <a:pt x="17490" y="4162"/>
                </a:cubicBezTo>
                <a:cubicBezTo>
                  <a:pt x="17154" y="4289"/>
                  <a:pt x="16835" y="4205"/>
                  <a:pt x="16509" y="4113"/>
                </a:cubicBezTo>
                <a:cubicBezTo>
                  <a:pt x="16109" y="4002"/>
                  <a:pt x="15711" y="3875"/>
                  <a:pt x="15311" y="3764"/>
                </a:cubicBezTo>
                <a:cubicBezTo>
                  <a:pt x="14506" y="3539"/>
                  <a:pt x="13713" y="3535"/>
                  <a:pt x="12929" y="3766"/>
                </a:cubicBezTo>
                <a:cubicBezTo>
                  <a:pt x="12512" y="3889"/>
                  <a:pt x="12194" y="4149"/>
                  <a:pt x="11952" y="4481"/>
                </a:cubicBezTo>
                <a:cubicBezTo>
                  <a:pt x="11665" y="4875"/>
                  <a:pt x="11512" y="5344"/>
                  <a:pt x="11383" y="5815"/>
                </a:cubicBezTo>
                <a:cubicBezTo>
                  <a:pt x="11247" y="6310"/>
                  <a:pt x="11128" y="6811"/>
                  <a:pt x="11031" y="7316"/>
                </a:cubicBezTo>
                <a:cubicBezTo>
                  <a:pt x="10908" y="7944"/>
                  <a:pt x="10799" y="8578"/>
                  <a:pt x="10714" y="9213"/>
                </a:cubicBezTo>
                <a:cubicBezTo>
                  <a:pt x="10654" y="9672"/>
                  <a:pt x="10657" y="10137"/>
                  <a:pt x="10551" y="10594"/>
                </a:cubicBezTo>
                <a:cubicBezTo>
                  <a:pt x="10370" y="11373"/>
                  <a:pt x="10262" y="12171"/>
                  <a:pt x="10124" y="12962"/>
                </a:cubicBezTo>
                <a:cubicBezTo>
                  <a:pt x="10115" y="13014"/>
                  <a:pt x="10106" y="13067"/>
                  <a:pt x="10090" y="13168"/>
                </a:cubicBezTo>
                <a:cubicBezTo>
                  <a:pt x="10044" y="13086"/>
                  <a:pt x="10021" y="13051"/>
                  <a:pt x="10004" y="13014"/>
                </a:cubicBezTo>
                <a:cubicBezTo>
                  <a:pt x="9624" y="12194"/>
                  <a:pt x="9241" y="11376"/>
                  <a:pt x="8868" y="10553"/>
                </a:cubicBezTo>
                <a:cubicBezTo>
                  <a:pt x="8642" y="10053"/>
                  <a:pt x="8491" y="9533"/>
                  <a:pt x="8406" y="8995"/>
                </a:cubicBezTo>
                <a:cubicBezTo>
                  <a:pt x="8384" y="8847"/>
                  <a:pt x="8409" y="8730"/>
                  <a:pt x="8482" y="8613"/>
                </a:cubicBezTo>
                <a:cubicBezTo>
                  <a:pt x="8739" y="8204"/>
                  <a:pt x="8988" y="7787"/>
                  <a:pt x="9254" y="7384"/>
                </a:cubicBezTo>
                <a:cubicBezTo>
                  <a:pt x="9561" y="6920"/>
                  <a:pt x="9635" y="6385"/>
                  <a:pt x="9680" y="5845"/>
                </a:cubicBezTo>
                <a:cubicBezTo>
                  <a:pt x="9699" y="5608"/>
                  <a:pt x="9700" y="5374"/>
                  <a:pt x="9788" y="5153"/>
                </a:cubicBezTo>
                <a:cubicBezTo>
                  <a:pt x="9832" y="5045"/>
                  <a:pt x="9866" y="4931"/>
                  <a:pt x="9910" y="4822"/>
                </a:cubicBezTo>
                <a:cubicBezTo>
                  <a:pt x="10060" y="4442"/>
                  <a:pt x="10134" y="4049"/>
                  <a:pt x="10078" y="3629"/>
                </a:cubicBezTo>
                <a:cubicBezTo>
                  <a:pt x="10014" y="3163"/>
                  <a:pt x="9956" y="2698"/>
                  <a:pt x="9899" y="2231"/>
                </a:cubicBezTo>
                <a:cubicBezTo>
                  <a:pt x="9861" y="1930"/>
                  <a:pt x="9773" y="1645"/>
                  <a:pt x="9649" y="1364"/>
                </a:cubicBezTo>
                <a:cubicBezTo>
                  <a:pt x="9455" y="924"/>
                  <a:pt x="9143" y="623"/>
                  <a:pt x="8681" y="470"/>
                </a:cubicBezTo>
                <a:cubicBezTo>
                  <a:pt x="8401" y="378"/>
                  <a:pt x="8128" y="264"/>
                  <a:pt x="7848" y="168"/>
                </a:cubicBezTo>
                <a:cubicBezTo>
                  <a:pt x="7653" y="102"/>
                  <a:pt x="7450" y="7"/>
                  <a:pt x="7254" y="4"/>
                </a:cubicBezTo>
                <a:cubicBezTo>
                  <a:pt x="6948" y="0"/>
                  <a:pt x="6638" y="40"/>
                  <a:pt x="6365" y="187"/>
                </a:cubicBezTo>
                <a:cubicBezTo>
                  <a:pt x="6099" y="328"/>
                  <a:pt x="5841" y="483"/>
                  <a:pt x="5584" y="639"/>
                </a:cubicBezTo>
                <a:cubicBezTo>
                  <a:pt x="5275" y="826"/>
                  <a:pt x="4976" y="1027"/>
                  <a:pt x="4781" y="1341"/>
                </a:cubicBezTo>
                <a:cubicBezTo>
                  <a:pt x="4700" y="1472"/>
                  <a:pt x="4589" y="1546"/>
                  <a:pt x="4432" y="1555"/>
                </a:cubicBezTo>
                <a:cubicBezTo>
                  <a:pt x="3877" y="1585"/>
                  <a:pt x="3544" y="1889"/>
                  <a:pt x="3324" y="2369"/>
                </a:cubicBezTo>
                <a:cubicBezTo>
                  <a:pt x="3154" y="2741"/>
                  <a:pt x="3004" y="3127"/>
                  <a:pt x="2739" y="3447"/>
                </a:cubicBezTo>
                <a:cubicBezTo>
                  <a:pt x="2597" y="3619"/>
                  <a:pt x="2547" y="3836"/>
                  <a:pt x="2524" y="4057"/>
                </a:cubicBezTo>
                <a:cubicBezTo>
                  <a:pt x="2509" y="4199"/>
                  <a:pt x="2492" y="4344"/>
                  <a:pt x="2494" y="4487"/>
                </a:cubicBezTo>
                <a:cubicBezTo>
                  <a:pt x="2500" y="4883"/>
                  <a:pt x="2570" y="5265"/>
                  <a:pt x="2801" y="5615"/>
                </a:cubicBezTo>
                <a:cubicBezTo>
                  <a:pt x="3076" y="6034"/>
                  <a:pt x="3491" y="6305"/>
                  <a:pt x="3852" y="6634"/>
                </a:cubicBezTo>
                <a:cubicBezTo>
                  <a:pt x="4071" y="6833"/>
                  <a:pt x="4307" y="7020"/>
                  <a:pt x="4553" y="7184"/>
                </a:cubicBezTo>
                <a:cubicBezTo>
                  <a:pt x="5395" y="7749"/>
                  <a:pt x="6277" y="8255"/>
                  <a:pt x="7070" y="8893"/>
                </a:cubicBezTo>
                <a:cubicBezTo>
                  <a:pt x="7232" y="9022"/>
                  <a:pt x="7419" y="9105"/>
                  <a:pt x="7617" y="9185"/>
                </a:cubicBezTo>
                <a:cubicBezTo>
                  <a:pt x="7913" y="9304"/>
                  <a:pt x="8166" y="9514"/>
                  <a:pt x="8279" y="9843"/>
                </a:cubicBezTo>
                <a:cubicBezTo>
                  <a:pt x="8407" y="10210"/>
                  <a:pt x="8524" y="10583"/>
                  <a:pt x="8683" y="10938"/>
                </a:cubicBezTo>
                <a:cubicBezTo>
                  <a:pt x="9010" y="11667"/>
                  <a:pt x="9364" y="12385"/>
                  <a:pt x="9705" y="13107"/>
                </a:cubicBezTo>
                <a:cubicBezTo>
                  <a:pt x="9742" y="13185"/>
                  <a:pt x="9802" y="13260"/>
                  <a:pt x="9798" y="13343"/>
                </a:cubicBezTo>
                <a:cubicBezTo>
                  <a:pt x="9522" y="13152"/>
                  <a:pt x="9270" y="12945"/>
                  <a:pt x="8989" y="12794"/>
                </a:cubicBezTo>
                <a:cubicBezTo>
                  <a:pt x="8501" y="12533"/>
                  <a:pt x="8053" y="12243"/>
                  <a:pt x="7665" y="11831"/>
                </a:cubicBezTo>
                <a:cubicBezTo>
                  <a:pt x="7181" y="11314"/>
                  <a:pt x="6602" y="10894"/>
                  <a:pt x="5966" y="10572"/>
                </a:cubicBezTo>
                <a:cubicBezTo>
                  <a:pt x="5610" y="10393"/>
                  <a:pt x="5257" y="10209"/>
                  <a:pt x="4839" y="10216"/>
                </a:cubicBezTo>
                <a:cubicBezTo>
                  <a:pt x="4507" y="10222"/>
                  <a:pt x="4171" y="10154"/>
                  <a:pt x="3836" y="10137"/>
                </a:cubicBezTo>
                <a:cubicBezTo>
                  <a:pt x="3452" y="10114"/>
                  <a:pt x="3058" y="10062"/>
                  <a:pt x="2684" y="10111"/>
                </a:cubicBezTo>
                <a:cubicBezTo>
                  <a:pt x="1824" y="10221"/>
                  <a:pt x="1116" y="10660"/>
                  <a:pt x="447" y="11160"/>
                </a:cubicBezTo>
                <a:cubicBezTo>
                  <a:pt x="269" y="11293"/>
                  <a:pt x="156" y="11488"/>
                  <a:pt x="125" y="11713"/>
                </a:cubicBezTo>
                <a:cubicBezTo>
                  <a:pt x="79" y="12039"/>
                  <a:pt x="43" y="12368"/>
                  <a:pt x="22" y="12697"/>
                </a:cubicBezTo>
                <a:cubicBezTo>
                  <a:pt x="1" y="13041"/>
                  <a:pt x="92" y="13357"/>
                  <a:pt x="356" y="13617"/>
                </a:cubicBezTo>
                <a:cubicBezTo>
                  <a:pt x="411" y="13670"/>
                  <a:pt x="458" y="13737"/>
                  <a:pt x="498" y="13803"/>
                </a:cubicBezTo>
                <a:cubicBezTo>
                  <a:pt x="595" y="13970"/>
                  <a:pt x="732" y="14085"/>
                  <a:pt x="903" y="14165"/>
                </a:cubicBezTo>
                <a:cubicBezTo>
                  <a:pt x="1172" y="14289"/>
                  <a:pt x="1436" y="14421"/>
                  <a:pt x="1710" y="14531"/>
                </a:cubicBezTo>
                <a:cubicBezTo>
                  <a:pt x="1835" y="14582"/>
                  <a:pt x="1977" y="14605"/>
                  <a:pt x="2112" y="14618"/>
                </a:cubicBezTo>
                <a:cubicBezTo>
                  <a:pt x="2366" y="14644"/>
                  <a:pt x="2606" y="14585"/>
                  <a:pt x="2826" y="14472"/>
                </a:cubicBezTo>
                <a:cubicBezTo>
                  <a:pt x="3227" y="14264"/>
                  <a:pt x="3626" y="14047"/>
                  <a:pt x="4030" y="13843"/>
                </a:cubicBezTo>
                <a:cubicBezTo>
                  <a:pt x="4315" y="13700"/>
                  <a:pt x="4606" y="13569"/>
                  <a:pt x="4896" y="13438"/>
                </a:cubicBezTo>
                <a:cubicBezTo>
                  <a:pt x="5096" y="13347"/>
                  <a:pt x="5295" y="13260"/>
                  <a:pt x="5498" y="13177"/>
                </a:cubicBezTo>
                <a:cubicBezTo>
                  <a:pt x="5942" y="12995"/>
                  <a:pt x="6389" y="12821"/>
                  <a:pt x="6833" y="12634"/>
                </a:cubicBezTo>
                <a:cubicBezTo>
                  <a:pt x="7145" y="12502"/>
                  <a:pt x="7476" y="12515"/>
                  <a:pt x="7781" y="12629"/>
                </a:cubicBezTo>
                <a:cubicBezTo>
                  <a:pt x="8144" y="12765"/>
                  <a:pt x="8484" y="12973"/>
                  <a:pt x="8829" y="13163"/>
                </a:cubicBezTo>
                <a:cubicBezTo>
                  <a:pt x="9004" y="13259"/>
                  <a:pt x="9180" y="13364"/>
                  <a:pt x="9326" y="13499"/>
                </a:cubicBezTo>
                <a:cubicBezTo>
                  <a:pt x="9660" y="13806"/>
                  <a:pt x="9976" y="14132"/>
                  <a:pt x="10295" y="14456"/>
                </a:cubicBezTo>
                <a:cubicBezTo>
                  <a:pt x="10355" y="14516"/>
                  <a:pt x="10403" y="14593"/>
                  <a:pt x="10443" y="14668"/>
                </a:cubicBezTo>
                <a:cubicBezTo>
                  <a:pt x="10608" y="14984"/>
                  <a:pt x="10777" y="15298"/>
                  <a:pt x="10928" y="15619"/>
                </a:cubicBezTo>
                <a:cubicBezTo>
                  <a:pt x="11041" y="15859"/>
                  <a:pt x="11129" y="16107"/>
                  <a:pt x="11240" y="16377"/>
                </a:cubicBezTo>
                <a:cubicBezTo>
                  <a:pt x="10909" y="16275"/>
                  <a:pt x="10627" y="16135"/>
                  <a:pt x="10331" y="16299"/>
                </a:cubicBezTo>
                <a:cubicBezTo>
                  <a:pt x="10273" y="16331"/>
                  <a:pt x="10178" y="16300"/>
                  <a:pt x="10101" y="16304"/>
                </a:cubicBezTo>
                <a:cubicBezTo>
                  <a:pt x="9779" y="16321"/>
                  <a:pt x="9458" y="16236"/>
                  <a:pt x="9133" y="16296"/>
                </a:cubicBezTo>
                <a:cubicBezTo>
                  <a:pt x="8673" y="16381"/>
                  <a:pt x="8215" y="16453"/>
                  <a:pt x="7811" y="16699"/>
                </a:cubicBezTo>
                <a:cubicBezTo>
                  <a:pt x="7361" y="16975"/>
                  <a:pt x="6906" y="17243"/>
                  <a:pt x="6452" y="17510"/>
                </a:cubicBezTo>
                <a:cubicBezTo>
                  <a:pt x="5979" y="17789"/>
                  <a:pt x="5566" y="18147"/>
                  <a:pt x="5200" y="18541"/>
                </a:cubicBezTo>
                <a:cubicBezTo>
                  <a:pt x="4916" y="18844"/>
                  <a:pt x="4752" y="19244"/>
                  <a:pt x="4668" y="19665"/>
                </a:cubicBezTo>
                <a:cubicBezTo>
                  <a:pt x="4619" y="19909"/>
                  <a:pt x="4619" y="20148"/>
                  <a:pt x="4748" y="20389"/>
                </a:cubicBezTo>
                <a:cubicBezTo>
                  <a:pt x="4859" y="20595"/>
                  <a:pt x="4909" y="20824"/>
                  <a:pt x="4909" y="21059"/>
                </a:cubicBezTo>
                <a:cubicBezTo>
                  <a:pt x="4908" y="21341"/>
                  <a:pt x="5043" y="21556"/>
                  <a:pt x="5297" y="21691"/>
                </a:cubicBezTo>
                <a:cubicBezTo>
                  <a:pt x="5427" y="21759"/>
                  <a:pt x="5564" y="21824"/>
                  <a:pt x="5705" y="21866"/>
                </a:cubicBezTo>
                <a:cubicBezTo>
                  <a:pt x="6121" y="21993"/>
                  <a:pt x="6523" y="22143"/>
                  <a:pt x="6913" y="22350"/>
                </a:cubicBezTo>
                <a:cubicBezTo>
                  <a:pt x="7264" y="22535"/>
                  <a:pt x="7644" y="22608"/>
                  <a:pt x="8041" y="22506"/>
                </a:cubicBezTo>
                <a:cubicBezTo>
                  <a:pt x="8252" y="22450"/>
                  <a:pt x="8477" y="22428"/>
                  <a:pt x="8697" y="22428"/>
                </a:cubicBezTo>
                <a:cubicBezTo>
                  <a:pt x="9184" y="22429"/>
                  <a:pt x="9673" y="22438"/>
                  <a:pt x="10161" y="22478"/>
                </a:cubicBezTo>
                <a:cubicBezTo>
                  <a:pt x="10446" y="22500"/>
                  <a:pt x="10621" y="22403"/>
                  <a:pt x="10725" y="22161"/>
                </a:cubicBezTo>
                <a:cubicBezTo>
                  <a:pt x="11014" y="21482"/>
                  <a:pt x="11317" y="20807"/>
                  <a:pt x="11348" y="20043"/>
                </a:cubicBezTo>
                <a:cubicBezTo>
                  <a:pt x="11352" y="19941"/>
                  <a:pt x="11386" y="19843"/>
                  <a:pt x="11393" y="19742"/>
                </a:cubicBezTo>
                <a:cubicBezTo>
                  <a:pt x="11404" y="19532"/>
                  <a:pt x="11425" y="19321"/>
                  <a:pt x="11408" y="19110"/>
                </a:cubicBezTo>
                <a:cubicBezTo>
                  <a:pt x="11386" y="18813"/>
                  <a:pt x="11324" y="18517"/>
                  <a:pt x="11299" y="18220"/>
                </a:cubicBezTo>
                <a:cubicBezTo>
                  <a:pt x="11275" y="17938"/>
                  <a:pt x="11083" y="17263"/>
                  <a:pt x="10934" y="17019"/>
                </a:cubicBezTo>
                <a:cubicBezTo>
                  <a:pt x="10833" y="16856"/>
                  <a:pt x="10833" y="16856"/>
                  <a:pt x="10970" y="16711"/>
                </a:cubicBezTo>
                <a:cubicBezTo>
                  <a:pt x="11303" y="16757"/>
                  <a:pt x="11492" y="16958"/>
                  <a:pt x="11586" y="17264"/>
                </a:cubicBezTo>
                <a:cubicBezTo>
                  <a:pt x="11589" y="17274"/>
                  <a:pt x="11591" y="17281"/>
                  <a:pt x="11595" y="17289"/>
                </a:cubicBezTo>
                <a:cubicBezTo>
                  <a:pt x="11903" y="18124"/>
                  <a:pt x="12223" y="18957"/>
                  <a:pt x="12516" y="19796"/>
                </a:cubicBezTo>
                <a:cubicBezTo>
                  <a:pt x="12747" y="20461"/>
                  <a:pt x="13072" y="21082"/>
                  <a:pt x="13403" y="21705"/>
                </a:cubicBezTo>
                <a:cubicBezTo>
                  <a:pt x="13781" y="22416"/>
                  <a:pt x="14215" y="23083"/>
                  <a:pt x="14764" y="23679"/>
                </a:cubicBezTo>
                <a:cubicBezTo>
                  <a:pt x="14817" y="23735"/>
                  <a:pt x="14861" y="23798"/>
                  <a:pt x="14950" y="23904"/>
                </a:cubicBezTo>
                <a:cubicBezTo>
                  <a:pt x="14855" y="23883"/>
                  <a:pt x="14822" y="23881"/>
                  <a:pt x="14790" y="23871"/>
                </a:cubicBezTo>
                <a:cubicBezTo>
                  <a:pt x="14327" y="23725"/>
                  <a:pt x="13866" y="23568"/>
                  <a:pt x="13400" y="23436"/>
                </a:cubicBezTo>
                <a:cubicBezTo>
                  <a:pt x="12798" y="23267"/>
                  <a:pt x="12190" y="23136"/>
                  <a:pt x="11565" y="23128"/>
                </a:cubicBezTo>
                <a:cubicBezTo>
                  <a:pt x="11309" y="23124"/>
                  <a:pt x="11052" y="23080"/>
                  <a:pt x="10796" y="23051"/>
                </a:cubicBezTo>
                <a:cubicBezTo>
                  <a:pt x="10515" y="23018"/>
                  <a:pt x="10234" y="22970"/>
                  <a:pt x="9953" y="22950"/>
                </a:cubicBezTo>
                <a:cubicBezTo>
                  <a:pt x="9526" y="22919"/>
                  <a:pt x="9097" y="22898"/>
                  <a:pt x="8670" y="22888"/>
                </a:cubicBezTo>
                <a:cubicBezTo>
                  <a:pt x="7918" y="22872"/>
                  <a:pt x="7156" y="22788"/>
                  <a:pt x="6435" y="23043"/>
                </a:cubicBezTo>
                <a:cubicBezTo>
                  <a:pt x="6349" y="23074"/>
                  <a:pt x="6247" y="23067"/>
                  <a:pt x="6160" y="23097"/>
                </a:cubicBezTo>
                <a:cubicBezTo>
                  <a:pt x="6067" y="23130"/>
                  <a:pt x="5973" y="23174"/>
                  <a:pt x="5898" y="23236"/>
                </a:cubicBezTo>
                <a:cubicBezTo>
                  <a:pt x="5766" y="23349"/>
                  <a:pt x="5650" y="23477"/>
                  <a:pt x="5529" y="23601"/>
                </a:cubicBezTo>
                <a:cubicBezTo>
                  <a:pt x="5370" y="23761"/>
                  <a:pt x="5212" y="23921"/>
                  <a:pt x="5057" y="24083"/>
                </a:cubicBezTo>
                <a:cubicBezTo>
                  <a:pt x="4950" y="24195"/>
                  <a:pt x="4930" y="24333"/>
                  <a:pt x="4949" y="24484"/>
                </a:cubicBezTo>
                <a:cubicBezTo>
                  <a:pt x="4987" y="24777"/>
                  <a:pt x="5251" y="25069"/>
                  <a:pt x="5571" y="25147"/>
                </a:cubicBezTo>
                <a:close/>
                <a:moveTo>
                  <a:pt x="9547" y="16688"/>
                </a:moveTo>
                <a:cubicBezTo>
                  <a:pt x="9016" y="17171"/>
                  <a:pt x="8620" y="17724"/>
                  <a:pt x="8346" y="18358"/>
                </a:cubicBezTo>
                <a:cubicBezTo>
                  <a:pt x="8129" y="18863"/>
                  <a:pt x="7951" y="19386"/>
                  <a:pt x="7751" y="19900"/>
                </a:cubicBezTo>
                <a:cubicBezTo>
                  <a:pt x="7675" y="20095"/>
                  <a:pt x="7570" y="20279"/>
                  <a:pt x="7514" y="20481"/>
                </a:cubicBezTo>
                <a:cubicBezTo>
                  <a:pt x="7393" y="20926"/>
                  <a:pt x="7295" y="21378"/>
                  <a:pt x="7189" y="21828"/>
                </a:cubicBezTo>
                <a:cubicBezTo>
                  <a:pt x="7178" y="21875"/>
                  <a:pt x="7168" y="21922"/>
                  <a:pt x="7156" y="21987"/>
                </a:cubicBezTo>
                <a:cubicBezTo>
                  <a:pt x="6986" y="21900"/>
                  <a:pt x="6838" y="21807"/>
                  <a:pt x="6679" y="21746"/>
                </a:cubicBezTo>
                <a:cubicBezTo>
                  <a:pt x="6420" y="21645"/>
                  <a:pt x="6155" y="21564"/>
                  <a:pt x="5893" y="21475"/>
                </a:cubicBezTo>
                <a:cubicBezTo>
                  <a:pt x="5819" y="21449"/>
                  <a:pt x="5745" y="21426"/>
                  <a:pt x="5671" y="21402"/>
                </a:cubicBezTo>
                <a:cubicBezTo>
                  <a:pt x="5427" y="21321"/>
                  <a:pt x="5314" y="21173"/>
                  <a:pt x="5298" y="20906"/>
                </a:cubicBezTo>
                <a:cubicBezTo>
                  <a:pt x="5287" y="20699"/>
                  <a:pt x="5208" y="20486"/>
                  <a:pt x="5119" y="20292"/>
                </a:cubicBezTo>
                <a:cubicBezTo>
                  <a:pt x="5034" y="20110"/>
                  <a:pt x="5036" y="19949"/>
                  <a:pt x="5087" y="19774"/>
                </a:cubicBezTo>
                <a:cubicBezTo>
                  <a:pt x="5229" y="19299"/>
                  <a:pt x="5469" y="18880"/>
                  <a:pt x="5806" y="18526"/>
                </a:cubicBezTo>
                <a:cubicBezTo>
                  <a:pt x="6144" y="18169"/>
                  <a:pt x="6506" y="17842"/>
                  <a:pt x="6967" y="17627"/>
                </a:cubicBezTo>
                <a:cubicBezTo>
                  <a:pt x="7284" y="17478"/>
                  <a:pt x="7570" y="17266"/>
                  <a:pt x="7863" y="17073"/>
                </a:cubicBezTo>
                <a:cubicBezTo>
                  <a:pt x="8176" y="16865"/>
                  <a:pt x="8513" y="16735"/>
                  <a:pt x="8898" y="16716"/>
                </a:cubicBezTo>
                <a:cubicBezTo>
                  <a:pt x="9077" y="16706"/>
                  <a:pt x="9254" y="16675"/>
                  <a:pt x="9431" y="16658"/>
                </a:cubicBezTo>
                <a:cubicBezTo>
                  <a:pt x="9461" y="16654"/>
                  <a:pt x="9497" y="16675"/>
                  <a:pt x="9547" y="16688"/>
                </a:cubicBezTo>
                <a:close/>
                <a:moveTo>
                  <a:pt x="10549" y="17166"/>
                </a:moveTo>
                <a:cubicBezTo>
                  <a:pt x="10552" y="17183"/>
                  <a:pt x="10555" y="17202"/>
                  <a:pt x="10565" y="17215"/>
                </a:cubicBezTo>
                <a:cubicBezTo>
                  <a:pt x="10883" y="17587"/>
                  <a:pt x="10935" y="18029"/>
                  <a:pt x="10964" y="18481"/>
                </a:cubicBezTo>
                <a:cubicBezTo>
                  <a:pt x="10975" y="18656"/>
                  <a:pt x="11048" y="18830"/>
                  <a:pt x="11077" y="19007"/>
                </a:cubicBezTo>
                <a:cubicBezTo>
                  <a:pt x="11101" y="19156"/>
                  <a:pt x="11104" y="19309"/>
                  <a:pt x="11117" y="19459"/>
                </a:cubicBezTo>
                <a:cubicBezTo>
                  <a:pt x="11119" y="19484"/>
                  <a:pt x="11102" y="19510"/>
                  <a:pt x="11108" y="19535"/>
                </a:cubicBezTo>
                <a:cubicBezTo>
                  <a:pt x="11176" y="19883"/>
                  <a:pt x="11043" y="20182"/>
                  <a:pt x="10924" y="20485"/>
                </a:cubicBezTo>
                <a:cubicBezTo>
                  <a:pt x="10731" y="20976"/>
                  <a:pt x="10541" y="21470"/>
                  <a:pt x="10361" y="21966"/>
                </a:cubicBezTo>
                <a:cubicBezTo>
                  <a:pt x="10300" y="22134"/>
                  <a:pt x="10196" y="22202"/>
                  <a:pt x="10017" y="22188"/>
                </a:cubicBezTo>
                <a:cubicBezTo>
                  <a:pt x="9685" y="22164"/>
                  <a:pt x="9351" y="22136"/>
                  <a:pt x="9018" y="22128"/>
                </a:cubicBezTo>
                <a:cubicBezTo>
                  <a:pt x="8634" y="22120"/>
                  <a:pt x="8248" y="22130"/>
                  <a:pt x="7865" y="22131"/>
                </a:cubicBezTo>
                <a:cubicBezTo>
                  <a:pt x="7766" y="22131"/>
                  <a:pt x="7668" y="22130"/>
                  <a:pt x="7555" y="22130"/>
                </a:cubicBezTo>
                <a:cubicBezTo>
                  <a:pt x="7549" y="22033"/>
                  <a:pt x="7531" y="21963"/>
                  <a:pt x="7542" y="21901"/>
                </a:cubicBezTo>
                <a:cubicBezTo>
                  <a:pt x="7642" y="21363"/>
                  <a:pt x="7713" y="20818"/>
                  <a:pt x="7952" y="20319"/>
                </a:cubicBezTo>
                <a:cubicBezTo>
                  <a:pt x="8073" y="20064"/>
                  <a:pt x="8145" y="19784"/>
                  <a:pt x="8240" y="19515"/>
                </a:cubicBezTo>
                <a:cubicBezTo>
                  <a:pt x="8461" y="18882"/>
                  <a:pt x="8670" y="18242"/>
                  <a:pt x="9110" y="17723"/>
                </a:cubicBezTo>
                <a:cubicBezTo>
                  <a:pt x="9255" y="17551"/>
                  <a:pt x="9395" y="17376"/>
                  <a:pt x="9548" y="17212"/>
                </a:cubicBezTo>
                <a:cubicBezTo>
                  <a:pt x="9733" y="17014"/>
                  <a:pt x="9958" y="16873"/>
                  <a:pt x="10238" y="16807"/>
                </a:cubicBezTo>
                <a:cubicBezTo>
                  <a:pt x="10372" y="16896"/>
                  <a:pt x="10510" y="16987"/>
                  <a:pt x="10549" y="17166"/>
                </a:cubicBezTo>
                <a:close/>
                <a:moveTo>
                  <a:pt x="494" y="13056"/>
                </a:moveTo>
                <a:cubicBezTo>
                  <a:pt x="656" y="12962"/>
                  <a:pt x="784" y="12882"/>
                  <a:pt x="914" y="12809"/>
                </a:cubicBezTo>
                <a:cubicBezTo>
                  <a:pt x="1287" y="12601"/>
                  <a:pt x="1655" y="12385"/>
                  <a:pt x="2035" y="12189"/>
                </a:cubicBezTo>
                <a:cubicBezTo>
                  <a:pt x="2438" y="11981"/>
                  <a:pt x="2848" y="11783"/>
                  <a:pt x="3308" y="11714"/>
                </a:cubicBezTo>
                <a:cubicBezTo>
                  <a:pt x="3813" y="11637"/>
                  <a:pt x="4317" y="11557"/>
                  <a:pt x="4824" y="11504"/>
                </a:cubicBezTo>
                <a:cubicBezTo>
                  <a:pt x="5201" y="11463"/>
                  <a:pt x="5574" y="11528"/>
                  <a:pt x="5939" y="11667"/>
                </a:cubicBezTo>
                <a:cubicBezTo>
                  <a:pt x="6280" y="11796"/>
                  <a:pt x="6629" y="11901"/>
                  <a:pt x="6973" y="12020"/>
                </a:cubicBezTo>
                <a:cubicBezTo>
                  <a:pt x="7012" y="12032"/>
                  <a:pt x="7048" y="12054"/>
                  <a:pt x="7105" y="12082"/>
                </a:cubicBezTo>
                <a:cubicBezTo>
                  <a:pt x="6905" y="12271"/>
                  <a:pt x="6679" y="12369"/>
                  <a:pt x="6442" y="12453"/>
                </a:cubicBezTo>
                <a:cubicBezTo>
                  <a:pt x="5935" y="12637"/>
                  <a:pt x="5423" y="12810"/>
                  <a:pt x="4926" y="13016"/>
                </a:cubicBezTo>
                <a:cubicBezTo>
                  <a:pt x="4391" y="13238"/>
                  <a:pt x="3867" y="13486"/>
                  <a:pt x="3343" y="13733"/>
                </a:cubicBezTo>
                <a:cubicBezTo>
                  <a:pt x="3154" y="13823"/>
                  <a:pt x="2986" y="13953"/>
                  <a:pt x="2797" y="14045"/>
                </a:cubicBezTo>
                <a:cubicBezTo>
                  <a:pt x="2641" y="14122"/>
                  <a:pt x="2473" y="14185"/>
                  <a:pt x="2301" y="14227"/>
                </a:cubicBezTo>
                <a:cubicBezTo>
                  <a:pt x="2089" y="14278"/>
                  <a:pt x="1879" y="14242"/>
                  <a:pt x="1681" y="14117"/>
                </a:cubicBezTo>
                <a:cubicBezTo>
                  <a:pt x="1586" y="14057"/>
                  <a:pt x="1480" y="14003"/>
                  <a:pt x="1373" y="13978"/>
                </a:cubicBezTo>
                <a:cubicBezTo>
                  <a:pt x="883" y="13865"/>
                  <a:pt x="703" y="13474"/>
                  <a:pt x="494" y="13056"/>
                </a:cubicBezTo>
                <a:close/>
                <a:moveTo>
                  <a:pt x="6958" y="11617"/>
                </a:moveTo>
                <a:cubicBezTo>
                  <a:pt x="6950" y="11631"/>
                  <a:pt x="6943" y="11644"/>
                  <a:pt x="6936" y="11660"/>
                </a:cubicBezTo>
                <a:cubicBezTo>
                  <a:pt x="6644" y="11562"/>
                  <a:pt x="6349" y="11475"/>
                  <a:pt x="6062" y="11362"/>
                </a:cubicBezTo>
                <a:cubicBezTo>
                  <a:pt x="5561" y="11167"/>
                  <a:pt x="5058" y="11125"/>
                  <a:pt x="4543" y="11200"/>
                </a:cubicBezTo>
                <a:cubicBezTo>
                  <a:pt x="4097" y="11266"/>
                  <a:pt x="3650" y="11316"/>
                  <a:pt x="3207" y="11395"/>
                </a:cubicBezTo>
                <a:cubicBezTo>
                  <a:pt x="2675" y="11490"/>
                  <a:pt x="2199" y="11715"/>
                  <a:pt x="1742" y="11985"/>
                </a:cubicBezTo>
                <a:cubicBezTo>
                  <a:pt x="1343" y="12222"/>
                  <a:pt x="933" y="12443"/>
                  <a:pt x="510" y="12682"/>
                </a:cubicBezTo>
                <a:cubicBezTo>
                  <a:pt x="520" y="12349"/>
                  <a:pt x="525" y="12047"/>
                  <a:pt x="539" y="11744"/>
                </a:cubicBezTo>
                <a:cubicBezTo>
                  <a:pt x="547" y="11590"/>
                  <a:pt x="635" y="11474"/>
                  <a:pt x="748" y="11383"/>
                </a:cubicBezTo>
                <a:cubicBezTo>
                  <a:pt x="924" y="11244"/>
                  <a:pt x="1102" y="11106"/>
                  <a:pt x="1296" y="10992"/>
                </a:cubicBezTo>
                <a:cubicBezTo>
                  <a:pt x="1742" y="10726"/>
                  <a:pt x="2208" y="10493"/>
                  <a:pt x="2745" y="10435"/>
                </a:cubicBezTo>
                <a:cubicBezTo>
                  <a:pt x="2854" y="10421"/>
                  <a:pt x="2966" y="10424"/>
                  <a:pt x="3077" y="10432"/>
                </a:cubicBezTo>
                <a:cubicBezTo>
                  <a:pt x="3711" y="10488"/>
                  <a:pt x="4342" y="10544"/>
                  <a:pt x="4976" y="10604"/>
                </a:cubicBezTo>
                <a:cubicBezTo>
                  <a:pt x="5321" y="10637"/>
                  <a:pt x="5651" y="10716"/>
                  <a:pt x="5947" y="10932"/>
                </a:cubicBezTo>
                <a:cubicBezTo>
                  <a:pt x="6186" y="11107"/>
                  <a:pt x="6447" y="11250"/>
                  <a:pt x="6696" y="11413"/>
                </a:cubicBezTo>
                <a:cubicBezTo>
                  <a:pt x="6789" y="11474"/>
                  <a:pt x="6871" y="11549"/>
                  <a:pt x="6958" y="11617"/>
                </a:cubicBezTo>
                <a:close/>
                <a:moveTo>
                  <a:pt x="8154" y="8415"/>
                </a:moveTo>
                <a:cubicBezTo>
                  <a:pt x="8051" y="8159"/>
                  <a:pt x="7961" y="7938"/>
                  <a:pt x="7870" y="7717"/>
                </a:cubicBezTo>
                <a:cubicBezTo>
                  <a:pt x="7757" y="7445"/>
                  <a:pt x="7655" y="7169"/>
                  <a:pt x="7527" y="6904"/>
                </a:cubicBezTo>
                <a:cubicBezTo>
                  <a:pt x="7166" y="6158"/>
                  <a:pt x="7056" y="5359"/>
                  <a:pt x="6907" y="4567"/>
                </a:cubicBezTo>
                <a:cubicBezTo>
                  <a:pt x="6900" y="4525"/>
                  <a:pt x="6902" y="4480"/>
                  <a:pt x="6887" y="4441"/>
                </a:cubicBezTo>
                <a:cubicBezTo>
                  <a:pt x="6593" y="3709"/>
                  <a:pt x="6544" y="2936"/>
                  <a:pt x="6387" y="2181"/>
                </a:cubicBezTo>
                <a:cubicBezTo>
                  <a:pt x="6307" y="1795"/>
                  <a:pt x="6242" y="1406"/>
                  <a:pt x="6185" y="1015"/>
                </a:cubicBezTo>
                <a:cubicBezTo>
                  <a:pt x="6142" y="720"/>
                  <a:pt x="6176" y="671"/>
                  <a:pt x="6445" y="544"/>
                </a:cubicBezTo>
                <a:cubicBezTo>
                  <a:pt x="6602" y="470"/>
                  <a:pt x="6758" y="375"/>
                  <a:pt x="6950" y="467"/>
                </a:cubicBezTo>
                <a:cubicBezTo>
                  <a:pt x="6964" y="475"/>
                  <a:pt x="6984" y="472"/>
                  <a:pt x="7002" y="471"/>
                </a:cubicBezTo>
                <a:cubicBezTo>
                  <a:pt x="7462" y="440"/>
                  <a:pt x="7898" y="613"/>
                  <a:pt x="8344" y="702"/>
                </a:cubicBezTo>
                <a:cubicBezTo>
                  <a:pt x="8748" y="781"/>
                  <a:pt x="9042" y="1027"/>
                  <a:pt x="9188" y="1411"/>
                </a:cubicBezTo>
                <a:cubicBezTo>
                  <a:pt x="9390" y="1943"/>
                  <a:pt x="9608" y="2476"/>
                  <a:pt x="9741" y="3023"/>
                </a:cubicBezTo>
                <a:cubicBezTo>
                  <a:pt x="9849" y="3470"/>
                  <a:pt x="9843" y="3936"/>
                  <a:pt x="9651" y="4369"/>
                </a:cubicBezTo>
                <a:cubicBezTo>
                  <a:pt x="9559" y="4575"/>
                  <a:pt x="9479" y="4787"/>
                  <a:pt x="9403" y="5001"/>
                </a:cubicBezTo>
                <a:cubicBezTo>
                  <a:pt x="9326" y="5215"/>
                  <a:pt x="9306" y="5440"/>
                  <a:pt x="9301" y="5672"/>
                </a:cubicBezTo>
                <a:cubicBezTo>
                  <a:pt x="9290" y="6178"/>
                  <a:pt x="9179" y="6662"/>
                  <a:pt x="8944" y="7102"/>
                </a:cubicBezTo>
                <a:cubicBezTo>
                  <a:pt x="8732" y="7499"/>
                  <a:pt x="8493" y="7881"/>
                  <a:pt x="8266" y="8269"/>
                </a:cubicBezTo>
                <a:cubicBezTo>
                  <a:pt x="8242" y="8311"/>
                  <a:pt x="8210" y="8346"/>
                  <a:pt x="8154" y="8415"/>
                </a:cubicBezTo>
                <a:close/>
                <a:moveTo>
                  <a:pt x="6769" y="8143"/>
                </a:moveTo>
                <a:cubicBezTo>
                  <a:pt x="6352" y="7803"/>
                  <a:pt x="5879" y="7527"/>
                  <a:pt x="5426" y="7229"/>
                </a:cubicBezTo>
                <a:cubicBezTo>
                  <a:pt x="4975" y="6931"/>
                  <a:pt x="4505" y="6657"/>
                  <a:pt x="4068" y="6339"/>
                </a:cubicBezTo>
                <a:cubicBezTo>
                  <a:pt x="3724" y="6088"/>
                  <a:pt x="3390" y="5810"/>
                  <a:pt x="3165" y="5436"/>
                </a:cubicBezTo>
                <a:cubicBezTo>
                  <a:pt x="2983" y="5137"/>
                  <a:pt x="2914" y="4817"/>
                  <a:pt x="2959" y="4476"/>
                </a:cubicBezTo>
                <a:cubicBezTo>
                  <a:pt x="2985" y="4274"/>
                  <a:pt x="2990" y="4070"/>
                  <a:pt x="3012" y="3870"/>
                </a:cubicBezTo>
                <a:cubicBezTo>
                  <a:pt x="3024" y="3769"/>
                  <a:pt x="3033" y="3661"/>
                  <a:pt x="3077" y="3574"/>
                </a:cubicBezTo>
                <a:cubicBezTo>
                  <a:pt x="3299" y="3137"/>
                  <a:pt x="3451" y="2657"/>
                  <a:pt x="3794" y="2289"/>
                </a:cubicBezTo>
                <a:cubicBezTo>
                  <a:pt x="3959" y="2113"/>
                  <a:pt x="4150" y="1980"/>
                  <a:pt x="4403" y="1974"/>
                </a:cubicBezTo>
                <a:cubicBezTo>
                  <a:pt x="4758" y="1965"/>
                  <a:pt x="5012" y="1821"/>
                  <a:pt x="5184" y="1514"/>
                </a:cubicBezTo>
                <a:cubicBezTo>
                  <a:pt x="5326" y="1264"/>
                  <a:pt x="5565" y="1111"/>
                  <a:pt x="5832" y="941"/>
                </a:cubicBezTo>
                <a:cubicBezTo>
                  <a:pt x="6216" y="3671"/>
                  <a:pt x="6863" y="6286"/>
                  <a:pt x="7919" y="8807"/>
                </a:cubicBezTo>
                <a:cubicBezTo>
                  <a:pt x="7890" y="8822"/>
                  <a:pt x="7872" y="8839"/>
                  <a:pt x="7865" y="8835"/>
                </a:cubicBezTo>
                <a:cubicBezTo>
                  <a:pt x="7493" y="8619"/>
                  <a:pt x="7112" y="8420"/>
                  <a:pt x="6769" y="8143"/>
                </a:cubicBezTo>
                <a:close/>
                <a:moveTo>
                  <a:pt x="16671" y="4510"/>
                </a:moveTo>
                <a:cubicBezTo>
                  <a:pt x="16666" y="4535"/>
                  <a:pt x="16667" y="4563"/>
                  <a:pt x="16658" y="4566"/>
                </a:cubicBezTo>
                <a:cubicBezTo>
                  <a:pt x="16396" y="4672"/>
                  <a:pt x="16134" y="4780"/>
                  <a:pt x="15869" y="4878"/>
                </a:cubicBezTo>
                <a:cubicBezTo>
                  <a:pt x="15344" y="5076"/>
                  <a:pt x="14863" y="5343"/>
                  <a:pt x="14434" y="5697"/>
                </a:cubicBezTo>
                <a:cubicBezTo>
                  <a:pt x="14139" y="5942"/>
                  <a:pt x="13837" y="6179"/>
                  <a:pt x="13548" y="6432"/>
                </a:cubicBezTo>
                <a:cubicBezTo>
                  <a:pt x="12691" y="7177"/>
                  <a:pt x="11855" y="7942"/>
                  <a:pt x="11169" y="8881"/>
                </a:cubicBezTo>
                <a:cubicBezTo>
                  <a:pt x="11221" y="8567"/>
                  <a:pt x="11271" y="8254"/>
                  <a:pt x="11328" y="7942"/>
                </a:cubicBezTo>
                <a:cubicBezTo>
                  <a:pt x="11444" y="7294"/>
                  <a:pt x="11553" y="6643"/>
                  <a:pt x="11686" y="5999"/>
                </a:cubicBezTo>
                <a:cubicBezTo>
                  <a:pt x="11778" y="5553"/>
                  <a:pt x="11939" y="5128"/>
                  <a:pt x="12178" y="4741"/>
                </a:cubicBezTo>
                <a:cubicBezTo>
                  <a:pt x="12192" y="4719"/>
                  <a:pt x="12203" y="4694"/>
                  <a:pt x="12221" y="4682"/>
                </a:cubicBezTo>
                <a:cubicBezTo>
                  <a:pt x="12518" y="4472"/>
                  <a:pt x="12769" y="4207"/>
                  <a:pt x="13151" y="4106"/>
                </a:cubicBezTo>
                <a:cubicBezTo>
                  <a:pt x="13971" y="3891"/>
                  <a:pt x="14791" y="3974"/>
                  <a:pt x="15619" y="4151"/>
                </a:cubicBezTo>
                <a:cubicBezTo>
                  <a:pt x="15984" y="4228"/>
                  <a:pt x="16334" y="4346"/>
                  <a:pt x="16671" y="4510"/>
                </a:cubicBezTo>
                <a:close/>
                <a:moveTo>
                  <a:pt x="11214" y="9846"/>
                </a:moveTo>
                <a:cubicBezTo>
                  <a:pt x="11229" y="9778"/>
                  <a:pt x="11232" y="9705"/>
                  <a:pt x="11258" y="9641"/>
                </a:cubicBezTo>
                <a:cubicBezTo>
                  <a:pt x="11491" y="9068"/>
                  <a:pt x="11815" y="8560"/>
                  <a:pt x="12271" y="8137"/>
                </a:cubicBezTo>
                <a:cubicBezTo>
                  <a:pt x="12720" y="7724"/>
                  <a:pt x="13145" y="7289"/>
                  <a:pt x="13590" y="6872"/>
                </a:cubicBezTo>
                <a:cubicBezTo>
                  <a:pt x="13968" y="6519"/>
                  <a:pt x="14352" y="6173"/>
                  <a:pt x="14746" y="5838"/>
                </a:cubicBezTo>
                <a:cubicBezTo>
                  <a:pt x="14889" y="5715"/>
                  <a:pt x="15061" y="5622"/>
                  <a:pt x="15233" y="5537"/>
                </a:cubicBezTo>
                <a:cubicBezTo>
                  <a:pt x="15549" y="5383"/>
                  <a:pt x="15880" y="5260"/>
                  <a:pt x="16213" y="5138"/>
                </a:cubicBezTo>
                <a:cubicBezTo>
                  <a:pt x="16523" y="5024"/>
                  <a:pt x="16841" y="4904"/>
                  <a:pt x="17097" y="4673"/>
                </a:cubicBezTo>
                <a:cubicBezTo>
                  <a:pt x="17203" y="4579"/>
                  <a:pt x="17362" y="4532"/>
                  <a:pt x="17504" y="4488"/>
                </a:cubicBezTo>
                <a:cubicBezTo>
                  <a:pt x="17643" y="4446"/>
                  <a:pt x="17772" y="4542"/>
                  <a:pt x="17771" y="4689"/>
                </a:cubicBezTo>
                <a:cubicBezTo>
                  <a:pt x="17768" y="4881"/>
                  <a:pt x="17824" y="5041"/>
                  <a:pt x="17922" y="5214"/>
                </a:cubicBezTo>
                <a:cubicBezTo>
                  <a:pt x="18019" y="5383"/>
                  <a:pt x="18053" y="5586"/>
                  <a:pt x="18111" y="5776"/>
                </a:cubicBezTo>
                <a:cubicBezTo>
                  <a:pt x="18120" y="5799"/>
                  <a:pt x="18126" y="5829"/>
                  <a:pt x="18120" y="5851"/>
                </a:cubicBezTo>
                <a:cubicBezTo>
                  <a:pt x="17998" y="6252"/>
                  <a:pt x="17910" y="6680"/>
                  <a:pt x="17518" y="6910"/>
                </a:cubicBezTo>
                <a:cubicBezTo>
                  <a:pt x="17335" y="7018"/>
                  <a:pt x="17118" y="7088"/>
                  <a:pt x="16908" y="7135"/>
                </a:cubicBezTo>
                <a:cubicBezTo>
                  <a:pt x="16540" y="7217"/>
                  <a:pt x="16196" y="7335"/>
                  <a:pt x="15875" y="7528"/>
                </a:cubicBezTo>
                <a:cubicBezTo>
                  <a:pt x="15481" y="7765"/>
                  <a:pt x="15076" y="7992"/>
                  <a:pt x="14659" y="8187"/>
                </a:cubicBezTo>
                <a:cubicBezTo>
                  <a:pt x="14395" y="8309"/>
                  <a:pt x="14098" y="8366"/>
                  <a:pt x="13816" y="8450"/>
                </a:cubicBezTo>
                <a:cubicBezTo>
                  <a:pt x="13719" y="8479"/>
                  <a:pt x="13615" y="8491"/>
                  <a:pt x="13523" y="8529"/>
                </a:cubicBezTo>
                <a:cubicBezTo>
                  <a:pt x="13220" y="8654"/>
                  <a:pt x="12905" y="8762"/>
                  <a:pt x="12625" y="8925"/>
                </a:cubicBezTo>
                <a:cubicBezTo>
                  <a:pt x="12193" y="9175"/>
                  <a:pt x="11738" y="9401"/>
                  <a:pt x="11381" y="9761"/>
                </a:cubicBezTo>
                <a:cubicBezTo>
                  <a:pt x="11343" y="9801"/>
                  <a:pt x="11298" y="9833"/>
                  <a:pt x="11256" y="9868"/>
                </a:cubicBezTo>
                <a:cubicBezTo>
                  <a:pt x="11243" y="9861"/>
                  <a:pt x="11227" y="9853"/>
                  <a:pt x="11214" y="9846"/>
                </a:cubicBezTo>
                <a:close/>
                <a:moveTo>
                  <a:pt x="12353" y="16464"/>
                </a:moveTo>
                <a:cubicBezTo>
                  <a:pt x="12384" y="16280"/>
                  <a:pt x="12397" y="16130"/>
                  <a:pt x="12434" y="15988"/>
                </a:cubicBezTo>
                <a:cubicBezTo>
                  <a:pt x="12579" y="15453"/>
                  <a:pt x="12736" y="14922"/>
                  <a:pt x="12883" y="14386"/>
                </a:cubicBezTo>
                <a:cubicBezTo>
                  <a:pt x="12998" y="13955"/>
                  <a:pt x="13147" y="13538"/>
                  <a:pt x="13376" y="13154"/>
                </a:cubicBezTo>
                <a:cubicBezTo>
                  <a:pt x="13492" y="12962"/>
                  <a:pt x="13605" y="12775"/>
                  <a:pt x="13755" y="12604"/>
                </a:cubicBezTo>
                <a:cubicBezTo>
                  <a:pt x="14170" y="12131"/>
                  <a:pt x="14619" y="11701"/>
                  <a:pt x="15186" y="11408"/>
                </a:cubicBezTo>
                <a:cubicBezTo>
                  <a:pt x="15378" y="11309"/>
                  <a:pt x="15561" y="11187"/>
                  <a:pt x="15764" y="11106"/>
                </a:cubicBezTo>
                <a:cubicBezTo>
                  <a:pt x="16107" y="10969"/>
                  <a:pt x="16470" y="10946"/>
                  <a:pt x="16839" y="11069"/>
                </a:cubicBezTo>
                <a:cubicBezTo>
                  <a:pt x="17287" y="11218"/>
                  <a:pt x="17419" y="11433"/>
                  <a:pt x="17400" y="11938"/>
                </a:cubicBezTo>
                <a:cubicBezTo>
                  <a:pt x="17385" y="12363"/>
                  <a:pt x="17230" y="12749"/>
                  <a:pt x="16994" y="13111"/>
                </a:cubicBezTo>
                <a:cubicBezTo>
                  <a:pt x="16714" y="13541"/>
                  <a:pt x="16415" y="13947"/>
                  <a:pt x="16031" y="14285"/>
                </a:cubicBezTo>
                <a:cubicBezTo>
                  <a:pt x="15883" y="14417"/>
                  <a:pt x="15715" y="14528"/>
                  <a:pt x="15552" y="14644"/>
                </a:cubicBezTo>
                <a:cubicBezTo>
                  <a:pt x="15199" y="14897"/>
                  <a:pt x="14848" y="15148"/>
                  <a:pt x="14490" y="15393"/>
                </a:cubicBezTo>
                <a:cubicBezTo>
                  <a:pt x="14199" y="15591"/>
                  <a:pt x="13897" y="15752"/>
                  <a:pt x="13524" y="15795"/>
                </a:cubicBezTo>
                <a:cubicBezTo>
                  <a:pt x="13222" y="15831"/>
                  <a:pt x="12937" y="15946"/>
                  <a:pt x="12725" y="16183"/>
                </a:cubicBezTo>
                <a:cubicBezTo>
                  <a:pt x="12633" y="16287"/>
                  <a:pt x="12502" y="16355"/>
                  <a:pt x="12353" y="16464"/>
                </a:cubicBezTo>
                <a:close/>
                <a:moveTo>
                  <a:pt x="11989" y="16261"/>
                </a:moveTo>
                <a:cubicBezTo>
                  <a:pt x="11969" y="16200"/>
                  <a:pt x="11947" y="16146"/>
                  <a:pt x="11937" y="16087"/>
                </a:cubicBezTo>
                <a:cubicBezTo>
                  <a:pt x="11749" y="15081"/>
                  <a:pt x="11707" y="14084"/>
                  <a:pt x="12008" y="13110"/>
                </a:cubicBezTo>
                <a:cubicBezTo>
                  <a:pt x="12115" y="12764"/>
                  <a:pt x="12197" y="12411"/>
                  <a:pt x="12305" y="12068"/>
                </a:cubicBezTo>
                <a:cubicBezTo>
                  <a:pt x="12413" y="11730"/>
                  <a:pt x="12650" y="11504"/>
                  <a:pt x="12973" y="11361"/>
                </a:cubicBezTo>
                <a:cubicBezTo>
                  <a:pt x="13319" y="11207"/>
                  <a:pt x="13666" y="11056"/>
                  <a:pt x="14007" y="10894"/>
                </a:cubicBezTo>
                <a:cubicBezTo>
                  <a:pt x="14456" y="10680"/>
                  <a:pt x="14940" y="10667"/>
                  <a:pt x="15431" y="10689"/>
                </a:cubicBezTo>
                <a:cubicBezTo>
                  <a:pt x="15490" y="10691"/>
                  <a:pt x="15550" y="10711"/>
                  <a:pt x="15608" y="10726"/>
                </a:cubicBezTo>
                <a:cubicBezTo>
                  <a:pt x="15628" y="10732"/>
                  <a:pt x="15646" y="10753"/>
                  <a:pt x="15703" y="10793"/>
                </a:cubicBezTo>
                <a:cubicBezTo>
                  <a:pt x="15580" y="10844"/>
                  <a:pt x="15478" y="10875"/>
                  <a:pt x="15386" y="10926"/>
                </a:cubicBezTo>
                <a:cubicBezTo>
                  <a:pt x="15028" y="11125"/>
                  <a:pt x="14646" y="11295"/>
                  <a:pt x="14326" y="11542"/>
                </a:cubicBezTo>
                <a:cubicBezTo>
                  <a:pt x="13848" y="11909"/>
                  <a:pt x="13448" y="12352"/>
                  <a:pt x="13150" y="12889"/>
                </a:cubicBezTo>
                <a:cubicBezTo>
                  <a:pt x="12863" y="13406"/>
                  <a:pt x="12657" y="13951"/>
                  <a:pt x="12504" y="14521"/>
                </a:cubicBezTo>
                <a:cubicBezTo>
                  <a:pt x="12350" y="15089"/>
                  <a:pt x="12193" y="15656"/>
                  <a:pt x="12036" y="16224"/>
                </a:cubicBezTo>
                <a:cubicBezTo>
                  <a:pt x="12033" y="16236"/>
                  <a:pt x="12013" y="16244"/>
                  <a:pt x="11989" y="16261"/>
                </a:cubicBezTo>
                <a:close/>
                <a:moveTo>
                  <a:pt x="17552" y="14806"/>
                </a:moveTo>
                <a:cubicBezTo>
                  <a:pt x="17459" y="14903"/>
                  <a:pt x="17405" y="14970"/>
                  <a:pt x="17341" y="15025"/>
                </a:cubicBezTo>
                <a:cubicBezTo>
                  <a:pt x="17057" y="15252"/>
                  <a:pt x="16859" y="15543"/>
                  <a:pt x="16653" y="15840"/>
                </a:cubicBezTo>
                <a:cubicBezTo>
                  <a:pt x="16366" y="16254"/>
                  <a:pt x="16146" y="16703"/>
                  <a:pt x="15902" y="17138"/>
                </a:cubicBezTo>
                <a:cubicBezTo>
                  <a:pt x="15629" y="17621"/>
                  <a:pt x="15448" y="18142"/>
                  <a:pt x="15421" y="18715"/>
                </a:cubicBezTo>
                <a:cubicBezTo>
                  <a:pt x="15406" y="19033"/>
                  <a:pt x="15357" y="19350"/>
                  <a:pt x="15324" y="19666"/>
                </a:cubicBezTo>
                <a:cubicBezTo>
                  <a:pt x="15309" y="19664"/>
                  <a:pt x="15291" y="19662"/>
                  <a:pt x="15275" y="19659"/>
                </a:cubicBezTo>
                <a:cubicBezTo>
                  <a:pt x="15263" y="19601"/>
                  <a:pt x="15245" y="19543"/>
                  <a:pt x="15235" y="19486"/>
                </a:cubicBezTo>
                <a:cubicBezTo>
                  <a:pt x="15110" y="18770"/>
                  <a:pt x="15055" y="18061"/>
                  <a:pt x="15314" y="17378"/>
                </a:cubicBezTo>
                <a:cubicBezTo>
                  <a:pt x="15378" y="17208"/>
                  <a:pt x="15460" y="17043"/>
                  <a:pt x="15554" y="16888"/>
                </a:cubicBezTo>
                <a:cubicBezTo>
                  <a:pt x="15783" y="16501"/>
                  <a:pt x="15998" y="16102"/>
                  <a:pt x="16264" y="15742"/>
                </a:cubicBezTo>
                <a:cubicBezTo>
                  <a:pt x="16561" y="15340"/>
                  <a:pt x="16902" y="14969"/>
                  <a:pt x="17418" y="14823"/>
                </a:cubicBezTo>
                <a:cubicBezTo>
                  <a:pt x="17440" y="14817"/>
                  <a:pt x="17464" y="14817"/>
                  <a:pt x="17552" y="14806"/>
                </a:cubicBezTo>
                <a:close/>
                <a:moveTo>
                  <a:pt x="15576" y="21008"/>
                </a:moveTo>
                <a:cubicBezTo>
                  <a:pt x="15573" y="20975"/>
                  <a:pt x="15566" y="20942"/>
                  <a:pt x="15568" y="20912"/>
                </a:cubicBezTo>
                <a:cubicBezTo>
                  <a:pt x="15641" y="20017"/>
                  <a:pt x="15706" y="19121"/>
                  <a:pt x="15938" y="18256"/>
                </a:cubicBezTo>
                <a:cubicBezTo>
                  <a:pt x="16089" y="17692"/>
                  <a:pt x="16334" y="17170"/>
                  <a:pt x="16610" y="16664"/>
                </a:cubicBezTo>
                <a:cubicBezTo>
                  <a:pt x="16776" y="16356"/>
                  <a:pt x="16946" y="16046"/>
                  <a:pt x="17158" y="15773"/>
                </a:cubicBezTo>
                <a:cubicBezTo>
                  <a:pt x="17344" y="15532"/>
                  <a:pt x="17592" y="15339"/>
                  <a:pt x="17814" y="15128"/>
                </a:cubicBezTo>
                <a:cubicBezTo>
                  <a:pt x="17946" y="15002"/>
                  <a:pt x="18070" y="14866"/>
                  <a:pt x="18218" y="14761"/>
                </a:cubicBezTo>
                <a:cubicBezTo>
                  <a:pt x="18306" y="14698"/>
                  <a:pt x="18431" y="14671"/>
                  <a:pt x="18542" y="14653"/>
                </a:cubicBezTo>
                <a:cubicBezTo>
                  <a:pt x="18770" y="14618"/>
                  <a:pt x="19005" y="14623"/>
                  <a:pt x="19225" y="14572"/>
                </a:cubicBezTo>
                <a:cubicBezTo>
                  <a:pt x="19508" y="14505"/>
                  <a:pt x="19748" y="14617"/>
                  <a:pt x="19993" y="14725"/>
                </a:cubicBezTo>
                <a:cubicBezTo>
                  <a:pt x="20092" y="14769"/>
                  <a:pt x="20138" y="14852"/>
                  <a:pt x="20144" y="14973"/>
                </a:cubicBezTo>
                <a:cubicBezTo>
                  <a:pt x="20169" y="15435"/>
                  <a:pt x="20008" y="15824"/>
                  <a:pt x="19712" y="16146"/>
                </a:cubicBezTo>
                <a:cubicBezTo>
                  <a:pt x="19232" y="16666"/>
                  <a:pt x="18777" y="17203"/>
                  <a:pt x="18357" y="17774"/>
                </a:cubicBezTo>
                <a:cubicBezTo>
                  <a:pt x="18231" y="17945"/>
                  <a:pt x="18056" y="18082"/>
                  <a:pt x="17905" y="18235"/>
                </a:cubicBezTo>
                <a:cubicBezTo>
                  <a:pt x="17880" y="18257"/>
                  <a:pt x="17850" y="18276"/>
                  <a:pt x="17828" y="18298"/>
                </a:cubicBezTo>
                <a:cubicBezTo>
                  <a:pt x="17338" y="18784"/>
                  <a:pt x="16852" y="19275"/>
                  <a:pt x="16355" y="19754"/>
                </a:cubicBezTo>
                <a:cubicBezTo>
                  <a:pt x="16070" y="20027"/>
                  <a:pt x="15935" y="20391"/>
                  <a:pt x="15750" y="20724"/>
                </a:cubicBezTo>
                <a:cubicBezTo>
                  <a:pt x="15697" y="20820"/>
                  <a:pt x="15661" y="20923"/>
                  <a:pt x="15618" y="21021"/>
                </a:cubicBezTo>
                <a:cubicBezTo>
                  <a:pt x="15602" y="21016"/>
                  <a:pt x="15590" y="21011"/>
                  <a:pt x="15576" y="21008"/>
                </a:cubicBezTo>
                <a:close/>
                <a:moveTo>
                  <a:pt x="5662" y="24813"/>
                </a:moveTo>
                <a:cubicBezTo>
                  <a:pt x="5847" y="24664"/>
                  <a:pt x="5979" y="24545"/>
                  <a:pt x="6124" y="24443"/>
                </a:cubicBezTo>
                <a:cubicBezTo>
                  <a:pt x="6644" y="24087"/>
                  <a:pt x="7223" y="23838"/>
                  <a:pt x="7805" y="23595"/>
                </a:cubicBezTo>
                <a:cubicBezTo>
                  <a:pt x="8093" y="23475"/>
                  <a:pt x="8400" y="23475"/>
                  <a:pt x="8698" y="23424"/>
                </a:cubicBezTo>
                <a:cubicBezTo>
                  <a:pt x="8939" y="23381"/>
                  <a:pt x="9184" y="23332"/>
                  <a:pt x="9429" y="23329"/>
                </a:cubicBezTo>
                <a:cubicBezTo>
                  <a:pt x="9761" y="23324"/>
                  <a:pt x="10095" y="23350"/>
                  <a:pt x="10428" y="23386"/>
                </a:cubicBezTo>
                <a:cubicBezTo>
                  <a:pt x="10849" y="23432"/>
                  <a:pt x="11265" y="23449"/>
                  <a:pt x="11682" y="23403"/>
                </a:cubicBezTo>
                <a:cubicBezTo>
                  <a:pt x="11722" y="23399"/>
                  <a:pt x="11764" y="23408"/>
                  <a:pt x="11819" y="23411"/>
                </a:cubicBezTo>
                <a:lnTo>
                  <a:pt x="10821" y="24077"/>
                </a:lnTo>
                <a:cubicBezTo>
                  <a:pt x="10780" y="24106"/>
                  <a:pt x="10740" y="24138"/>
                  <a:pt x="10694" y="24157"/>
                </a:cubicBezTo>
                <a:cubicBezTo>
                  <a:pt x="10146" y="24373"/>
                  <a:pt x="9610" y="24616"/>
                  <a:pt x="9021" y="24729"/>
                </a:cubicBezTo>
                <a:cubicBezTo>
                  <a:pt x="8581" y="24813"/>
                  <a:pt x="8143" y="24906"/>
                  <a:pt x="7703" y="24996"/>
                </a:cubicBezTo>
                <a:cubicBezTo>
                  <a:pt x="7678" y="25001"/>
                  <a:pt x="7653" y="25014"/>
                  <a:pt x="7628" y="25011"/>
                </a:cubicBezTo>
                <a:cubicBezTo>
                  <a:pt x="7142" y="24954"/>
                  <a:pt x="6655" y="25041"/>
                  <a:pt x="6169" y="24932"/>
                </a:cubicBezTo>
                <a:cubicBezTo>
                  <a:pt x="6024" y="24901"/>
                  <a:pt x="5877" y="24864"/>
                  <a:pt x="5662" y="24813"/>
                </a:cubicBezTo>
                <a:close/>
                <a:moveTo>
                  <a:pt x="5308" y="24512"/>
                </a:moveTo>
                <a:cubicBezTo>
                  <a:pt x="5355" y="24418"/>
                  <a:pt x="5374" y="24346"/>
                  <a:pt x="5417" y="24296"/>
                </a:cubicBezTo>
                <a:cubicBezTo>
                  <a:pt x="5563" y="24126"/>
                  <a:pt x="5707" y="23952"/>
                  <a:pt x="5870" y="23799"/>
                </a:cubicBezTo>
                <a:cubicBezTo>
                  <a:pt x="6064" y="23619"/>
                  <a:pt x="6275" y="23476"/>
                  <a:pt x="6563" y="23432"/>
                </a:cubicBezTo>
                <a:cubicBezTo>
                  <a:pt x="6922" y="23379"/>
                  <a:pt x="7264" y="23242"/>
                  <a:pt x="7638" y="23276"/>
                </a:cubicBezTo>
                <a:cubicBezTo>
                  <a:pt x="7678" y="23280"/>
                  <a:pt x="7717" y="23287"/>
                  <a:pt x="7768" y="23328"/>
                </a:cubicBezTo>
                <a:cubicBezTo>
                  <a:pt x="7713" y="23350"/>
                  <a:pt x="7656" y="23376"/>
                  <a:pt x="7598" y="23398"/>
                </a:cubicBezTo>
                <a:cubicBezTo>
                  <a:pt x="7174" y="23555"/>
                  <a:pt x="6739" y="23688"/>
                  <a:pt x="6354" y="23928"/>
                </a:cubicBezTo>
                <a:cubicBezTo>
                  <a:pt x="6276" y="23978"/>
                  <a:pt x="6194" y="24021"/>
                  <a:pt x="6120" y="24076"/>
                </a:cubicBezTo>
                <a:cubicBezTo>
                  <a:pt x="5891" y="24248"/>
                  <a:pt x="5669" y="24435"/>
                  <a:pt x="5308" y="245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14"/>
          <p:cNvGrpSpPr/>
          <p:nvPr/>
        </p:nvGrpSpPr>
        <p:grpSpPr>
          <a:xfrm>
            <a:off x="6900740" y="3118113"/>
            <a:ext cx="3060071" cy="3424132"/>
            <a:chOff x="-281925" y="-368060"/>
            <a:chExt cx="2574734" cy="2881053"/>
          </a:xfrm>
        </p:grpSpPr>
        <p:sp>
          <p:nvSpPr>
            <p:cNvPr id="321" name="Google Shape;321;p14"/>
            <p:cNvSpPr/>
            <p:nvPr/>
          </p:nvSpPr>
          <p:spPr>
            <a:xfrm rot="-5225942">
              <a:off x="-234590" y="46524"/>
              <a:ext cx="2580228" cy="2242523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 rot="-5225942">
              <a:off x="-287431" y="-238424"/>
              <a:ext cx="2585747" cy="2447005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0">
    <p:bg>
      <p:bgPr>
        <a:solidFill>
          <a:schemeClr val="dk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ubTitle" idx="1"/>
          </p:nvPr>
        </p:nvSpPr>
        <p:spPr>
          <a:xfrm>
            <a:off x="5854153" y="2765350"/>
            <a:ext cx="2569500" cy="181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subTitle" idx="2"/>
          </p:nvPr>
        </p:nvSpPr>
        <p:spPr>
          <a:xfrm>
            <a:off x="3291930" y="2765350"/>
            <a:ext cx="2569500" cy="181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subTitle" idx="3"/>
          </p:nvPr>
        </p:nvSpPr>
        <p:spPr>
          <a:xfrm>
            <a:off x="5854153" y="2263031"/>
            <a:ext cx="2569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7"/>
          <p:cNvSpPr txBox="1">
            <a:spLocks noGrp="1"/>
          </p:cNvSpPr>
          <p:nvPr>
            <p:ph type="subTitle" idx="4"/>
          </p:nvPr>
        </p:nvSpPr>
        <p:spPr>
          <a:xfrm>
            <a:off x="3291930" y="2263031"/>
            <a:ext cx="2569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7"/>
          <p:cNvSpPr txBox="1">
            <a:spLocks noGrp="1"/>
          </p:cNvSpPr>
          <p:nvPr>
            <p:ph type="subTitle" idx="5"/>
          </p:nvPr>
        </p:nvSpPr>
        <p:spPr>
          <a:xfrm>
            <a:off x="720183" y="2263031"/>
            <a:ext cx="2569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17"/>
          <p:cNvSpPr txBox="1">
            <a:spLocks noGrp="1"/>
          </p:cNvSpPr>
          <p:nvPr>
            <p:ph type="subTitle" idx="6"/>
          </p:nvPr>
        </p:nvSpPr>
        <p:spPr>
          <a:xfrm>
            <a:off x="720183" y="2765350"/>
            <a:ext cx="2569500" cy="181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17"/>
          <p:cNvSpPr/>
          <p:nvPr/>
        </p:nvSpPr>
        <p:spPr>
          <a:xfrm rot="1905819" flipH="1">
            <a:off x="-36157" y="4259833"/>
            <a:ext cx="693653" cy="1202287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17"/>
          <p:cNvGrpSpPr/>
          <p:nvPr/>
        </p:nvGrpSpPr>
        <p:grpSpPr>
          <a:xfrm>
            <a:off x="6900740" y="3118113"/>
            <a:ext cx="3060071" cy="3424132"/>
            <a:chOff x="-281925" y="-368060"/>
            <a:chExt cx="2574734" cy="2881053"/>
          </a:xfrm>
        </p:grpSpPr>
        <p:sp>
          <p:nvSpPr>
            <p:cNvPr id="352" name="Google Shape;352;p17"/>
            <p:cNvSpPr/>
            <p:nvPr/>
          </p:nvSpPr>
          <p:spPr>
            <a:xfrm rot="-5225942">
              <a:off x="-234590" y="46524"/>
              <a:ext cx="2580228" cy="2242523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 rot="-5225942">
              <a:off x="-287431" y="-238424"/>
              <a:ext cx="2585747" cy="2447005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17"/>
          <p:cNvGrpSpPr/>
          <p:nvPr/>
        </p:nvGrpSpPr>
        <p:grpSpPr>
          <a:xfrm>
            <a:off x="-300687" y="-290452"/>
            <a:ext cx="1118588" cy="1210466"/>
            <a:chOff x="3278375" y="3482650"/>
            <a:chExt cx="254450" cy="275350"/>
          </a:xfrm>
        </p:grpSpPr>
        <p:sp>
          <p:nvSpPr>
            <p:cNvPr id="355" name="Google Shape;355;p17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7"/>
          <p:cNvSpPr/>
          <p:nvPr/>
        </p:nvSpPr>
        <p:spPr>
          <a:xfrm rot="-8352742">
            <a:off x="8388312" y="-962489"/>
            <a:ext cx="1466451" cy="2401783"/>
          </a:xfrm>
          <a:custGeom>
            <a:avLst/>
            <a:gdLst/>
            <a:ahLst/>
            <a:cxnLst/>
            <a:rect l="l" t="t" r="r" b="b"/>
            <a:pathLst>
              <a:path w="35822" h="58670" extrusionOk="0">
                <a:moveTo>
                  <a:pt x="21425" y="0"/>
                </a:moveTo>
                <a:cubicBezTo>
                  <a:pt x="21371" y="0"/>
                  <a:pt x="21309" y="18"/>
                  <a:pt x="21242" y="53"/>
                </a:cubicBezTo>
                <a:cubicBezTo>
                  <a:pt x="21047" y="155"/>
                  <a:pt x="20936" y="321"/>
                  <a:pt x="20829" y="500"/>
                </a:cubicBezTo>
                <a:cubicBezTo>
                  <a:pt x="20106" y="1718"/>
                  <a:pt x="19433" y="2958"/>
                  <a:pt x="18822" y="4230"/>
                </a:cubicBezTo>
                <a:cubicBezTo>
                  <a:pt x="18387" y="5135"/>
                  <a:pt x="18011" y="6058"/>
                  <a:pt x="17758" y="7019"/>
                </a:cubicBezTo>
                <a:cubicBezTo>
                  <a:pt x="17548" y="7815"/>
                  <a:pt x="17346" y="8612"/>
                  <a:pt x="17178" y="9414"/>
                </a:cubicBezTo>
                <a:cubicBezTo>
                  <a:pt x="16909" y="10709"/>
                  <a:pt x="16669" y="12008"/>
                  <a:pt x="16251" y="13275"/>
                </a:cubicBezTo>
                <a:cubicBezTo>
                  <a:pt x="16001" y="14025"/>
                  <a:pt x="15737" y="14774"/>
                  <a:pt x="15470" y="15520"/>
                </a:cubicBezTo>
                <a:cubicBezTo>
                  <a:pt x="15272" y="16077"/>
                  <a:pt x="15044" y="16627"/>
                  <a:pt x="14981" y="17212"/>
                </a:cubicBezTo>
                <a:cubicBezTo>
                  <a:pt x="14854" y="18348"/>
                  <a:pt x="14942" y="19457"/>
                  <a:pt x="15276" y="20533"/>
                </a:cubicBezTo>
                <a:cubicBezTo>
                  <a:pt x="15512" y="21296"/>
                  <a:pt x="15824" y="22035"/>
                  <a:pt x="15953" y="22835"/>
                </a:cubicBezTo>
                <a:cubicBezTo>
                  <a:pt x="15983" y="23012"/>
                  <a:pt x="16017" y="23182"/>
                  <a:pt x="16004" y="23366"/>
                </a:cubicBezTo>
                <a:cubicBezTo>
                  <a:pt x="15929" y="24378"/>
                  <a:pt x="15930" y="25386"/>
                  <a:pt x="16006" y="26389"/>
                </a:cubicBezTo>
                <a:cubicBezTo>
                  <a:pt x="16056" y="27046"/>
                  <a:pt x="16114" y="27701"/>
                  <a:pt x="16163" y="28358"/>
                </a:cubicBezTo>
                <a:cubicBezTo>
                  <a:pt x="16171" y="28483"/>
                  <a:pt x="16160" y="28611"/>
                  <a:pt x="16158" y="28790"/>
                </a:cubicBezTo>
                <a:cubicBezTo>
                  <a:pt x="16016" y="28544"/>
                  <a:pt x="15901" y="28354"/>
                  <a:pt x="15794" y="28159"/>
                </a:cubicBezTo>
                <a:cubicBezTo>
                  <a:pt x="15466" y="27557"/>
                  <a:pt x="15145" y="26954"/>
                  <a:pt x="14816" y="26353"/>
                </a:cubicBezTo>
                <a:cubicBezTo>
                  <a:pt x="14220" y="25267"/>
                  <a:pt x="13630" y="24179"/>
                  <a:pt x="13019" y="23100"/>
                </a:cubicBezTo>
                <a:cubicBezTo>
                  <a:pt x="12369" y="21952"/>
                  <a:pt x="11701" y="20811"/>
                  <a:pt x="11036" y="19670"/>
                </a:cubicBezTo>
                <a:cubicBezTo>
                  <a:pt x="10616" y="18949"/>
                  <a:pt x="10254" y="18199"/>
                  <a:pt x="10027" y="17394"/>
                </a:cubicBezTo>
                <a:cubicBezTo>
                  <a:pt x="9252" y="14659"/>
                  <a:pt x="8796" y="11867"/>
                  <a:pt x="8916" y="8976"/>
                </a:cubicBezTo>
                <a:cubicBezTo>
                  <a:pt x="8936" y="8479"/>
                  <a:pt x="8932" y="7984"/>
                  <a:pt x="8933" y="7487"/>
                </a:cubicBezTo>
                <a:cubicBezTo>
                  <a:pt x="8933" y="7340"/>
                  <a:pt x="8923" y="7191"/>
                  <a:pt x="8895" y="7047"/>
                </a:cubicBezTo>
                <a:cubicBezTo>
                  <a:pt x="8873" y="6937"/>
                  <a:pt x="8788" y="6876"/>
                  <a:pt x="8686" y="6876"/>
                </a:cubicBezTo>
                <a:cubicBezTo>
                  <a:pt x="8637" y="6876"/>
                  <a:pt x="8585" y="6890"/>
                  <a:pt x="8535" y="6919"/>
                </a:cubicBezTo>
                <a:cubicBezTo>
                  <a:pt x="8356" y="7018"/>
                  <a:pt x="8265" y="7165"/>
                  <a:pt x="8228" y="7363"/>
                </a:cubicBezTo>
                <a:cubicBezTo>
                  <a:pt x="8087" y="8102"/>
                  <a:pt x="7910" y="8837"/>
                  <a:pt x="7790" y="9578"/>
                </a:cubicBezTo>
                <a:cubicBezTo>
                  <a:pt x="7436" y="11734"/>
                  <a:pt x="7367" y="13877"/>
                  <a:pt x="7873" y="15980"/>
                </a:cubicBezTo>
                <a:cubicBezTo>
                  <a:pt x="8116" y="16990"/>
                  <a:pt x="8201" y="18019"/>
                  <a:pt x="8190" y="19064"/>
                </a:cubicBezTo>
                <a:cubicBezTo>
                  <a:pt x="8185" y="19609"/>
                  <a:pt x="8207" y="20154"/>
                  <a:pt x="8243" y="20697"/>
                </a:cubicBezTo>
                <a:cubicBezTo>
                  <a:pt x="8336" y="22064"/>
                  <a:pt x="8846" y="23274"/>
                  <a:pt x="9614" y="24372"/>
                </a:cubicBezTo>
                <a:cubicBezTo>
                  <a:pt x="10449" y="25568"/>
                  <a:pt x="11464" y="26608"/>
                  <a:pt x="12662" y="27469"/>
                </a:cubicBezTo>
                <a:cubicBezTo>
                  <a:pt x="13356" y="27967"/>
                  <a:pt x="14077" y="28433"/>
                  <a:pt x="14775" y="28927"/>
                </a:cubicBezTo>
                <a:cubicBezTo>
                  <a:pt x="15096" y="29154"/>
                  <a:pt x="15408" y="29397"/>
                  <a:pt x="15697" y="29662"/>
                </a:cubicBezTo>
                <a:cubicBezTo>
                  <a:pt x="15976" y="29916"/>
                  <a:pt x="16161" y="30236"/>
                  <a:pt x="16170" y="30635"/>
                </a:cubicBezTo>
                <a:cubicBezTo>
                  <a:pt x="16231" y="30655"/>
                  <a:pt x="16292" y="30675"/>
                  <a:pt x="16370" y="30700"/>
                </a:cubicBezTo>
                <a:cubicBezTo>
                  <a:pt x="16410" y="31128"/>
                  <a:pt x="16457" y="31552"/>
                  <a:pt x="16489" y="31977"/>
                </a:cubicBezTo>
                <a:cubicBezTo>
                  <a:pt x="16641" y="33981"/>
                  <a:pt x="16790" y="35985"/>
                  <a:pt x="16932" y="37988"/>
                </a:cubicBezTo>
                <a:cubicBezTo>
                  <a:pt x="16941" y="38111"/>
                  <a:pt x="17017" y="38258"/>
                  <a:pt x="16863" y="38376"/>
                </a:cubicBezTo>
                <a:cubicBezTo>
                  <a:pt x="16843" y="38329"/>
                  <a:pt x="16819" y="38286"/>
                  <a:pt x="16803" y="38242"/>
                </a:cubicBezTo>
                <a:cubicBezTo>
                  <a:pt x="16477" y="37363"/>
                  <a:pt x="16027" y="36548"/>
                  <a:pt x="15436" y="35824"/>
                </a:cubicBezTo>
                <a:cubicBezTo>
                  <a:pt x="14569" y="34762"/>
                  <a:pt x="13604" y="33785"/>
                  <a:pt x="12551" y="32891"/>
                </a:cubicBezTo>
                <a:cubicBezTo>
                  <a:pt x="11713" y="32179"/>
                  <a:pt x="10830" y="31523"/>
                  <a:pt x="9930" y="30885"/>
                </a:cubicBezTo>
                <a:cubicBezTo>
                  <a:pt x="9026" y="30244"/>
                  <a:pt x="8221" y="29497"/>
                  <a:pt x="7591" y="28595"/>
                </a:cubicBezTo>
                <a:cubicBezTo>
                  <a:pt x="6949" y="27669"/>
                  <a:pt x="6398" y="26685"/>
                  <a:pt x="6005" y="25624"/>
                </a:cubicBezTo>
                <a:cubicBezTo>
                  <a:pt x="5625" y="24599"/>
                  <a:pt x="5262" y="23567"/>
                  <a:pt x="4927" y="22526"/>
                </a:cubicBezTo>
                <a:cubicBezTo>
                  <a:pt x="4427" y="20971"/>
                  <a:pt x="4017" y="19387"/>
                  <a:pt x="3843" y="17745"/>
                </a:cubicBezTo>
                <a:cubicBezTo>
                  <a:pt x="3825" y="17584"/>
                  <a:pt x="3782" y="17428"/>
                  <a:pt x="3750" y="17264"/>
                </a:cubicBezTo>
                <a:cubicBezTo>
                  <a:pt x="3678" y="17257"/>
                  <a:pt x="3620" y="17241"/>
                  <a:pt x="3568" y="17241"/>
                </a:cubicBezTo>
                <a:cubicBezTo>
                  <a:pt x="3554" y="17241"/>
                  <a:pt x="3541" y="17242"/>
                  <a:pt x="3528" y="17245"/>
                </a:cubicBezTo>
                <a:cubicBezTo>
                  <a:pt x="3296" y="17300"/>
                  <a:pt x="3190" y="17450"/>
                  <a:pt x="3174" y="17682"/>
                </a:cubicBezTo>
                <a:cubicBezTo>
                  <a:pt x="3105" y="18709"/>
                  <a:pt x="3009" y="19736"/>
                  <a:pt x="2956" y="20761"/>
                </a:cubicBezTo>
                <a:cubicBezTo>
                  <a:pt x="2871" y="22405"/>
                  <a:pt x="3283" y="23926"/>
                  <a:pt x="4015" y="25356"/>
                </a:cubicBezTo>
                <a:cubicBezTo>
                  <a:pt x="4417" y="26143"/>
                  <a:pt x="4726" y="26965"/>
                  <a:pt x="4884" y="27844"/>
                </a:cubicBezTo>
                <a:cubicBezTo>
                  <a:pt x="5004" y="28523"/>
                  <a:pt x="5132" y="29199"/>
                  <a:pt x="5260" y="29875"/>
                </a:cubicBezTo>
                <a:cubicBezTo>
                  <a:pt x="5380" y="30507"/>
                  <a:pt x="5585" y="31112"/>
                  <a:pt x="5918" y="31658"/>
                </a:cubicBezTo>
                <a:cubicBezTo>
                  <a:pt x="6268" y="32228"/>
                  <a:pt x="6692" y="32744"/>
                  <a:pt x="7185" y="33206"/>
                </a:cubicBezTo>
                <a:cubicBezTo>
                  <a:pt x="8164" y="34120"/>
                  <a:pt x="9274" y="34854"/>
                  <a:pt x="10513" y="35405"/>
                </a:cubicBezTo>
                <a:cubicBezTo>
                  <a:pt x="11789" y="35972"/>
                  <a:pt x="13079" y="36516"/>
                  <a:pt x="14360" y="37072"/>
                </a:cubicBezTo>
                <a:cubicBezTo>
                  <a:pt x="14649" y="37196"/>
                  <a:pt x="14942" y="37323"/>
                  <a:pt x="15215" y="37474"/>
                </a:cubicBezTo>
                <a:cubicBezTo>
                  <a:pt x="15682" y="37734"/>
                  <a:pt x="16087" y="38057"/>
                  <a:pt x="16336" y="38542"/>
                </a:cubicBezTo>
                <a:cubicBezTo>
                  <a:pt x="16477" y="38816"/>
                  <a:pt x="16660" y="39070"/>
                  <a:pt x="16835" y="39325"/>
                </a:cubicBezTo>
                <a:cubicBezTo>
                  <a:pt x="16958" y="39504"/>
                  <a:pt x="17035" y="39688"/>
                  <a:pt x="17040" y="39914"/>
                </a:cubicBezTo>
                <a:cubicBezTo>
                  <a:pt x="17055" y="40459"/>
                  <a:pt x="17092" y="41001"/>
                  <a:pt x="17119" y="41544"/>
                </a:cubicBezTo>
                <a:cubicBezTo>
                  <a:pt x="17222" y="43574"/>
                  <a:pt x="17189" y="45607"/>
                  <a:pt x="17004" y="47646"/>
                </a:cubicBezTo>
                <a:cubicBezTo>
                  <a:pt x="16994" y="47768"/>
                  <a:pt x="17029" y="47909"/>
                  <a:pt x="16894" y="48027"/>
                </a:cubicBezTo>
                <a:cubicBezTo>
                  <a:pt x="16749" y="47831"/>
                  <a:pt x="16667" y="47622"/>
                  <a:pt x="16598" y="47404"/>
                </a:cubicBezTo>
                <a:cubicBezTo>
                  <a:pt x="16374" y="46685"/>
                  <a:pt x="16087" y="45992"/>
                  <a:pt x="15750" y="45322"/>
                </a:cubicBezTo>
                <a:cubicBezTo>
                  <a:pt x="15419" y="44661"/>
                  <a:pt x="14922" y="44114"/>
                  <a:pt x="14480" y="43529"/>
                </a:cubicBezTo>
                <a:cubicBezTo>
                  <a:pt x="14079" y="42999"/>
                  <a:pt x="13553" y="42614"/>
                  <a:pt x="12969" y="42290"/>
                </a:cubicBezTo>
                <a:cubicBezTo>
                  <a:pt x="12796" y="42195"/>
                  <a:pt x="12621" y="42098"/>
                  <a:pt x="12467" y="41977"/>
                </a:cubicBezTo>
                <a:cubicBezTo>
                  <a:pt x="11444" y="41181"/>
                  <a:pt x="10426" y="40379"/>
                  <a:pt x="9408" y="39576"/>
                </a:cubicBezTo>
                <a:cubicBezTo>
                  <a:pt x="8454" y="38824"/>
                  <a:pt x="7497" y="38075"/>
                  <a:pt x="6553" y="37311"/>
                </a:cubicBezTo>
                <a:cubicBezTo>
                  <a:pt x="5385" y="36366"/>
                  <a:pt x="4389" y="35266"/>
                  <a:pt x="3607" y="33992"/>
                </a:cubicBezTo>
                <a:cubicBezTo>
                  <a:pt x="2915" y="32862"/>
                  <a:pt x="2380" y="31653"/>
                  <a:pt x="1946" y="30402"/>
                </a:cubicBezTo>
                <a:cubicBezTo>
                  <a:pt x="1630" y="29493"/>
                  <a:pt x="1361" y="28567"/>
                  <a:pt x="1066" y="27649"/>
                </a:cubicBezTo>
                <a:cubicBezTo>
                  <a:pt x="1001" y="27447"/>
                  <a:pt x="929" y="27247"/>
                  <a:pt x="840" y="27055"/>
                </a:cubicBezTo>
                <a:cubicBezTo>
                  <a:pt x="785" y="26935"/>
                  <a:pt x="704" y="26880"/>
                  <a:pt x="603" y="26880"/>
                </a:cubicBezTo>
                <a:cubicBezTo>
                  <a:pt x="537" y="26880"/>
                  <a:pt x="461" y="26904"/>
                  <a:pt x="378" y="26950"/>
                </a:cubicBezTo>
                <a:cubicBezTo>
                  <a:pt x="193" y="27051"/>
                  <a:pt x="173" y="27215"/>
                  <a:pt x="156" y="27379"/>
                </a:cubicBezTo>
                <a:cubicBezTo>
                  <a:pt x="36" y="28456"/>
                  <a:pt x="0" y="29530"/>
                  <a:pt x="77" y="30603"/>
                </a:cubicBezTo>
                <a:cubicBezTo>
                  <a:pt x="125" y="31278"/>
                  <a:pt x="238" y="31940"/>
                  <a:pt x="424" y="32585"/>
                </a:cubicBezTo>
                <a:cubicBezTo>
                  <a:pt x="682" y="33483"/>
                  <a:pt x="1041" y="34341"/>
                  <a:pt x="1415" y="35191"/>
                </a:cubicBezTo>
                <a:cubicBezTo>
                  <a:pt x="1599" y="35610"/>
                  <a:pt x="1786" y="36026"/>
                  <a:pt x="1946" y="36454"/>
                </a:cubicBezTo>
                <a:cubicBezTo>
                  <a:pt x="2258" y="37296"/>
                  <a:pt x="2541" y="38147"/>
                  <a:pt x="2854" y="38988"/>
                </a:cubicBezTo>
                <a:cubicBezTo>
                  <a:pt x="3373" y="40375"/>
                  <a:pt x="4207" y="41539"/>
                  <a:pt x="5357" y="42491"/>
                </a:cubicBezTo>
                <a:cubicBezTo>
                  <a:pt x="6395" y="43352"/>
                  <a:pt x="7579" y="43971"/>
                  <a:pt x="8864" y="44418"/>
                </a:cubicBezTo>
                <a:cubicBezTo>
                  <a:pt x="10206" y="44886"/>
                  <a:pt x="11564" y="45311"/>
                  <a:pt x="12915" y="45756"/>
                </a:cubicBezTo>
                <a:cubicBezTo>
                  <a:pt x="13487" y="45945"/>
                  <a:pt x="14056" y="46138"/>
                  <a:pt x="14626" y="46334"/>
                </a:cubicBezTo>
                <a:cubicBezTo>
                  <a:pt x="14783" y="46387"/>
                  <a:pt x="14934" y="46457"/>
                  <a:pt x="15035" y="46597"/>
                </a:cubicBezTo>
                <a:cubicBezTo>
                  <a:pt x="15392" y="47082"/>
                  <a:pt x="15784" y="47547"/>
                  <a:pt x="16055" y="48089"/>
                </a:cubicBezTo>
                <a:cubicBezTo>
                  <a:pt x="16245" y="48468"/>
                  <a:pt x="16426" y="48851"/>
                  <a:pt x="16608" y="49233"/>
                </a:cubicBezTo>
                <a:cubicBezTo>
                  <a:pt x="16721" y="49473"/>
                  <a:pt x="16786" y="49719"/>
                  <a:pt x="16720" y="49996"/>
                </a:cubicBezTo>
                <a:cubicBezTo>
                  <a:pt x="16674" y="50191"/>
                  <a:pt x="16663" y="50393"/>
                  <a:pt x="16617" y="50588"/>
                </a:cubicBezTo>
                <a:cubicBezTo>
                  <a:pt x="16288" y="51992"/>
                  <a:pt x="15953" y="53393"/>
                  <a:pt x="15618" y="54796"/>
                </a:cubicBezTo>
                <a:cubicBezTo>
                  <a:pt x="15606" y="54844"/>
                  <a:pt x="15559" y="54886"/>
                  <a:pt x="15517" y="54948"/>
                </a:cubicBezTo>
                <a:cubicBezTo>
                  <a:pt x="15317" y="54549"/>
                  <a:pt x="15150" y="54179"/>
                  <a:pt x="14952" y="53824"/>
                </a:cubicBezTo>
                <a:cubicBezTo>
                  <a:pt x="14310" y="52673"/>
                  <a:pt x="13464" y="51724"/>
                  <a:pt x="12182" y="51208"/>
                </a:cubicBezTo>
                <a:cubicBezTo>
                  <a:pt x="11997" y="51133"/>
                  <a:pt x="11821" y="51040"/>
                  <a:pt x="11644" y="50950"/>
                </a:cubicBezTo>
                <a:cubicBezTo>
                  <a:pt x="11135" y="50691"/>
                  <a:pt x="10700" y="50349"/>
                  <a:pt x="10372" y="49887"/>
                </a:cubicBezTo>
                <a:cubicBezTo>
                  <a:pt x="10005" y="49369"/>
                  <a:pt x="9631" y="48855"/>
                  <a:pt x="9265" y="48336"/>
                </a:cubicBezTo>
                <a:cubicBezTo>
                  <a:pt x="8915" y="47838"/>
                  <a:pt x="8495" y="47405"/>
                  <a:pt x="7994" y="47051"/>
                </a:cubicBezTo>
                <a:cubicBezTo>
                  <a:pt x="7564" y="46750"/>
                  <a:pt x="7129" y="46450"/>
                  <a:pt x="6679" y="46174"/>
                </a:cubicBezTo>
                <a:cubicBezTo>
                  <a:pt x="6413" y="46010"/>
                  <a:pt x="6120" y="45886"/>
                  <a:pt x="5832" y="45759"/>
                </a:cubicBezTo>
                <a:cubicBezTo>
                  <a:pt x="5746" y="45720"/>
                  <a:pt x="5637" y="45722"/>
                  <a:pt x="5537" y="45718"/>
                </a:cubicBezTo>
                <a:cubicBezTo>
                  <a:pt x="5536" y="45718"/>
                  <a:pt x="5535" y="45718"/>
                  <a:pt x="5534" y="45718"/>
                </a:cubicBezTo>
                <a:cubicBezTo>
                  <a:pt x="5459" y="45718"/>
                  <a:pt x="5374" y="45826"/>
                  <a:pt x="5389" y="45897"/>
                </a:cubicBezTo>
                <a:cubicBezTo>
                  <a:pt x="5401" y="45959"/>
                  <a:pt x="5420" y="46025"/>
                  <a:pt x="5456" y="46075"/>
                </a:cubicBezTo>
                <a:cubicBezTo>
                  <a:pt x="5607" y="46287"/>
                  <a:pt x="5749" y="46510"/>
                  <a:pt x="5925" y="46701"/>
                </a:cubicBezTo>
                <a:cubicBezTo>
                  <a:pt x="6289" y="47095"/>
                  <a:pt x="6499" y="47568"/>
                  <a:pt x="6683" y="48058"/>
                </a:cubicBezTo>
                <a:cubicBezTo>
                  <a:pt x="6763" y="48272"/>
                  <a:pt x="6823" y="48493"/>
                  <a:pt x="6895" y="48710"/>
                </a:cubicBezTo>
                <a:cubicBezTo>
                  <a:pt x="7108" y="49362"/>
                  <a:pt x="7303" y="50020"/>
                  <a:pt x="7544" y="50660"/>
                </a:cubicBezTo>
                <a:cubicBezTo>
                  <a:pt x="7823" y="51405"/>
                  <a:pt x="8280" y="52037"/>
                  <a:pt x="8899" y="52550"/>
                </a:cubicBezTo>
                <a:cubicBezTo>
                  <a:pt x="9522" y="53066"/>
                  <a:pt x="10218" y="53475"/>
                  <a:pt x="10997" y="53754"/>
                </a:cubicBezTo>
                <a:cubicBezTo>
                  <a:pt x="11563" y="53959"/>
                  <a:pt x="12138" y="54138"/>
                  <a:pt x="12732" y="54263"/>
                </a:cubicBezTo>
                <a:cubicBezTo>
                  <a:pt x="13842" y="54497"/>
                  <a:pt x="14622" y="55116"/>
                  <a:pt x="15094" y="56108"/>
                </a:cubicBezTo>
                <a:cubicBezTo>
                  <a:pt x="15212" y="56355"/>
                  <a:pt x="15251" y="56591"/>
                  <a:pt x="15173" y="56868"/>
                </a:cubicBezTo>
                <a:cubicBezTo>
                  <a:pt x="15027" y="57387"/>
                  <a:pt x="14906" y="57909"/>
                  <a:pt x="14777" y="58430"/>
                </a:cubicBezTo>
                <a:cubicBezTo>
                  <a:pt x="14763" y="58487"/>
                  <a:pt x="14772" y="58546"/>
                  <a:pt x="14770" y="58670"/>
                </a:cubicBezTo>
                <a:cubicBezTo>
                  <a:pt x="14893" y="58569"/>
                  <a:pt x="14993" y="58521"/>
                  <a:pt x="15035" y="58446"/>
                </a:cubicBezTo>
                <a:cubicBezTo>
                  <a:pt x="15109" y="58313"/>
                  <a:pt x="15150" y="58164"/>
                  <a:pt x="15199" y="58020"/>
                </a:cubicBezTo>
                <a:cubicBezTo>
                  <a:pt x="15345" y="57589"/>
                  <a:pt x="15497" y="57160"/>
                  <a:pt x="15630" y="56726"/>
                </a:cubicBezTo>
                <a:cubicBezTo>
                  <a:pt x="15695" y="56514"/>
                  <a:pt x="15780" y="56304"/>
                  <a:pt x="15952" y="56163"/>
                </a:cubicBezTo>
                <a:cubicBezTo>
                  <a:pt x="16390" y="55800"/>
                  <a:pt x="16804" y="55407"/>
                  <a:pt x="17316" y="55135"/>
                </a:cubicBezTo>
                <a:cubicBezTo>
                  <a:pt x="17897" y="54826"/>
                  <a:pt x="18469" y="54504"/>
                  <a:pt x="19042" y="54177"/>
                </a:cubicBezTo>
                <a:cubicBezTo>
                  <a:pt x="19619" y="53850"/>
                  <a:pt x="20119" y="53431"/>
                  <a:pt x="20559" y="52938"/>
                </a:cubicBezTo>
                <a:cubicBezTo>
                  <a:pt x="20982" y="52460"/>
                  <a:pt x="21352" y="51948"/>
                  <a:pt x="21681" y="51409"/>
                </a:cubicBezTo>
                <a:cubicBezTo>
                  <a:pt x="22332" y="50347"/>
                  <a:pt x="22973" y="49279"/>
                  <a:pt x="23614" y="48212"/>
                </a:cubicBezTo>
                <a:cubicBezTo>
                  <a:pt x="23675" y="48110"/>
                  <a:pt x="23723" y="48000"/>
                  <a:pt x="23754" y="47888"/>
                </a:cubicBezTo>
                <a:cubicBezTo>
                  <a:pt x="23770" y="47835"/>
                  <a:pt x="23752" y="47745"/>
                  <a:pt x="23713" y="47715"/>
                </a:cubicBezTo>
                <a:cubicBezTo>
                  <a:pt x="23690" y="47697"/>
                  <a:pt x="23652" y="47689"/>
                  <a:pt x="23613" y="47689"/>
                </a:cubicBezTo>
                <a:cubicBezTo>
                  <a:pt x="23583" y="47689"/>
                  <a:pt x="23551" y="47694"/>
                  <a:pt x="23526" y="47701"/>
                </a:cubicBezTo>
                <a:cubicBezTo>
                  <a:pt x="23445" y="47724"/>
                  <a:pt x="23369" y="47773"/>
                  <a:pt x="23296" y="47817"/>
                </a:cubicBezTo>
                <a:cubicBezTo>
                  <a:pt x="22077" y="48578"/>
                  <a:pt x="20870" y="49357"/>
                  <a:pt x="19732" y="50234"/>
                </a:cubicBezTo>
                <a:cubicBezTo>
                  <a:pt x="18499" y="51185"/>
                  <a:pt x="17466" y="52298"/>
                  <a:pt x="16677" y="53616"/>
                </a:cubicBezTo>
                <a:cubicBezTo>
                  <a:pt x="16591" y="53759"/>
                  <a:pt x="16504" y="53903"/>
                  <a:pt x="16418" y="54046"/>
                </a:cubicBezTo>
                <a:cubicBezTo>
                  <a:pt x="16391" y="54038"/>
                  <a:pt x="16366" y="54031"/>
                  <a:pt x="16340" y="54021"/>
                </a:cubicBezTo>
                <a:cubicBezTo>
                  <a:pt x="16374" y="53893"/>
                  <a:pt x="16407" y="53763"/>
                  <a:pt x="16441" y="53635"/>
                </a:cubicBezTo>
                <a:cubicBezTo>
                  <a:pt x="16643" y="52839"/>
                  <a:pt x="16883" y="52047"/>
                  <a:pt x="17038" y="51244"/>
                </a:cubicBezTo>
                <a:cubicBezTo>
                  <a:pt x="17155" y="50642"/>
                  <a:pt x="17394" y="50094"/>
                  <a:pt x="17683" y="49553"/>
                </a:cubicBezTo>
                <a:cubicBezTo>
                  <a:pt x="17878" y="49187"/>
                  <a:pt x="18145" y="48878"/>
                  <a:pt x="18462" y="48604"/>
                </a:cubicBezTo>
                <a:cubicBezTo>
                  <a:pt x="18579" y="48503"/>
                  <a:pt x="18696" y="48400"/>
                  <a:pt x="18817" y="48303"/>
                </a:cubicBezTo>
                <a:cubicBezTo>
                  <a:pt x="19220" y="47976"/>
                  <a:pt x="19626" y="47653"/>
                  <a:pt x="20102" y="47430"/>
                </a:cubicBezTo>
                <a:cubicBezTo>
                  <a:pt x="20587" y="47200"/>
                  <a:pt x="21074" y="46976"/>
                  <a:pt x="21554" y="46737"/>
                </a:cubicBezTo>
                <a:cubicBezTo>
                  <a:pt x="22082" y="46474"/>
                  <a:pt x="22561" y="46131"/>
                  <a:pt x="23026" y="45771"/>
                </a:cubicBezTo>
                <a:cubicBezTo>
                  <a:pt x="23656" y="45283"/>
                  <a:pt x="24195" y="44702"/>
                  <a:pt x="24735" y="44124"/>
                </a:cubicBezTo>
                <a:cubicBezTo>
                  <a:pt x="25748" y="43039"/>
                  <a:pt x="26854" y="42059"/>
                  <a:pt x="28072" y="41196"/>
                </a:cubicBezTo>
                <a:cubicBezTo>
                  <a:pt x="28538" y="40867"/>
                  <a:pt x="29005" y="40535"/>
                  <a:pt x="29438" y="40166"/>
                </a:cubicBezTo>
                <a:cubicBezTo>
                  <a:pt x="30251" y="39472"/>
                  <a:pt x="31005" y="38716"/>
                  <a:pt x="31707" y="37914"/>
                </a:cubicBezTo>
                <a:cubicBezTo>
                  <a:pt x="32333" y="37200"/>
                  <a:pt x="32866" y="36427"/>
                  <a:pt x="33359" y="35627"/>
                </a:cubicBezTo>
                <a:cubicBezTo>
                  <a:pt x="33969" y="34638"/>
                  <a:pt x="34609" y="33672"/>
                  <a:pt x="35467" y="32852"/>
                </a:cubicBezTo>
                <a:cubicBezTo>
                  <a:pt x="35587" y="32737"/>
                  <a:pt x="35674" y="32582"/>
                  <a:pt x="35760" y="32436"/>
                </a:cubicBezTo>
                <a:cubicBezTo>
                  <a:pt x="35822" y="32331"/>
                  <a:pt x="35743" y="32204"/>
                  <a:pt x="35621" y="32172"/>
                </a:cubicBezTo>
                <a:cubicBezTo>
                  <a:pt x="35567" y="32157"/>
                  <a:pt x="35514" y="32151"/>
                  <a:pt x="35461" y="32151"/>
                </a:cubicBezTo>
                <a:cubicBezTo>
                  <a:pt x="35310" y="32151"/>
                  <a:pt x="35164" y="32203"/>
                  <a:pt x="35022" y="32261"/>
                </a:cubicBezTo>
                <a:cubicBezTo>
                  <a:pt x="34831" y="32341"/>
                  <a:pt x="34647" y="32441"/>
                  <a:pt x="34459" y="32530"/>
                </a:cubicBezTo>
                <a:cubicBezTo>
                  <a:pt x="33553" y="32960"/>
                  <a:pt x="32635" y="33368"/>
                  <a:pt x="31743" y="33827"/>
                </a:cubicBezTo>
                <a:cubicBezTo>
                  <a:pt x="30743" y="34341"/>
                  <a:pt x="29773" y="34913"/>
                  <a:pt x="28847" y="35558"/>
                </a:cubicBezTo>
                <a:cubicBezTo>
                  <a:pt x="28235" y="35983"/>
                  <a:pt x="27628" y="36412"/>
                  <a:pt x="27080" y="36914"/>
                </a:cubicBezTo>
                <a:cubicBezTo>
                  <a:pt x="26357" y="37577"/>
                  <a:pt x="25635" y="38242"/>
                  <a:pt x="24924" y="38919"/>
                </a:cubicBezTo>
                <a:cubicBezTo>
                  <a:pt x="24349" y="39467"/>
                  <a:pt x="23753" y="39988"/>
                  <a:pt x="23121" y="40470"/>
                </a:cubicBezTo>
                <a:cubicBezTo>
                  <a:pt x="22667" y="40816"/>
                  <a:pt x="22200" y="41143"/>
                  <a:pt x="21744" y="41487"/>
                </a:cubicBezTo>
                <a:cubicBezTo>
                  <a:pt x="20315" y="42565"/>
                  <a:pt x="19289" y="43936"/>
                  <a:pt x="18570" y="45524"/>
                </a:cubicBezTo>
                <a:cubicBezTo>
                  <a:pt x="18199" y="46345"/>
                  <a:pt x="17914" y="47190"/>
                  <a:pt x="17686" y="48053"/>
                </a:cubicBezTo>
                <a:cubicBezTo>
                  <a:pt x="17664" y="48134"/>
                  <a:pt x="17667" y="48238"/>
                  <a:pt x="17553" y="48288"/>
                </a:cubicBezTo>
                <a:cubicBezTo>
                  <a:pt x="17538" y="48237"/>
                  <a:pt x="17521" y="48208"/>
                  <a:pt x="17522" y="48179"/>
                </a:cubicBezTo>
                <a:cubicBezTo>
                  <a:pt x="17531" y="48030"/>
                  <a:pt x="17541" y="47881"/>
                  <a:pt x="17553" y="47732"/>
                </a:cubicBezTo>
                <a:cubicBezTo>
                  <a:pt x="17724" y="45809"/>
                  <a:pt x="17783" y="43890"/>
                  <a:pt x="17685" y="41976"/>
                </a:cubicBezTo>
                <a:cubicBezTo>
                  <a:pt x="17666" y="41625"/>
                  <a:pt x="17744" y="41328"/>
                  <a:pt x="17968" y="41045"/>
                </a:cubicBezTo>
                <a:cubicBezTo>
                  <a:pt x="18359" y="40546"/>
                  <a:pt x="18739" y="40038"/>
                  <a:pt x="19138" y="39546"/>
                </a:cubicBezTo>
                <a:cubicBezTo>
                  <a:pt x="19376" y="39255"/>
                  <a:pt x="19633" y="38975"/>
                  <a:pt x="19896" y="38705"/>
                </a:cubicBezTo>
                <a:cubicBezTo>
                  <a:pt x="20920" y="37653"/>
                  <a:pt x="22083" y="36753"/>
                  <a:pt x="23261" y="35877"/>
                </a:cubicBezTo>
                <a:cubicBezTo>
                  <a:pt x="24451" y="34990"/>
                  <a:pt x="25485" y="33968"/>
                  <a:pt x="26332" y="32769"/>
                </a:cubicBezTo>
                <a:cubicBezTo>
                  <a:pt x="27322" y="31367"/>
                  <a:pt x="28150" y="29879"/>
                  <a:pt x="28923" y="28364"/>
                </a:cubicBezTo>
                <a:cubicBezTo>
                  <a:pt x="29834" y="26575"/>
                  <a:pt x="30636" y="24743"/>
                  <a:pt x="31380" y="22891"/>
                </a:cubicBezTo>
                <a:cubicBezTo>
                  <a:pt x="31881" y="21643"/>
                  <a:pt x="32523" y="20470"/>
                  <a:pt x="33361" y="19391"/>
                </a:cubicBezTo>
                <a:cubicBezTo>
                  <a:pt x="33445" y="19284"/>
                  <a:pt x="33530" y="19172"/>
                  <a:pt x="33594" y="19054"/>
                </a:cubicBezTo>
                <a:cubicBezTo>
                  <a:pt x="33730" y="18804"/>
                  <a:pt x="33769" y="18552"/>
                  <a:pt x="33640" y="18334"/>
                </a:cubicBezTo>
                <a:cubicBezTo>
                  <a:pt x="33569" y="18299"/>
                  <a:pt x="33505" y="18284"/>
                  <a:pt x="33446" y="18284"/>
                </a:cubicBezTo>
                <a:cubicBezTo>
                  <a:pt x="33327" y="18284"/>
                  <a:pt x="33226" y="18342"/>
                  <a:pt x="33124" y="18401"/>
                </a:cubicBezTo>
                <a:cubicBezTo>
                  <a:pt x="32600" y="18707"/>
                  <a:pt x="32090" y="19031"/>
                  <a:pt x="31597" y="19387"/>
                </a:cubicBezTo>
                <a:cubicBezTo>
                  <a:pt x="30741" y="20009"/>
                  <a:pt x="29942" y="20687"/>
                  <a:pt x="29212" y="21447"/>
                </a:cubicBezTo>
                <a:cubicBezTo>
                  <a:pt x="28734" y="21945"/>
                  <a:pt x="28313" y="22486"/>
                  <a:pt x="27906" y="23036"/>
                </a:cubicBezTo>
                <a:cubicBezTo>
                  <a:pt x="27713" y="23299"/>
                  <a:pt x="27516" y="23557"/>
                  <a:pt x="27324" y="23819"/>
                </a:cubicBezTo>
                <a:cubicBezTo>
                  <a:pt x="26858" y="24450"/>
                  <a:pt x="26257" y="24933"/>
                  <a:pt x="25603" y="25366"/>
                </a:cubicBezTo>
                <a:cubicBezTo>
                  <a:pt x="25171" y="25653"/>
                  <a:pt x="24739" y="25943"/>
                  <a:pt x="24334" y="26266"/>
                </a:cubicBezTo>
                <a:cubicBezTo>
                  <a:pt x="23480" y="26948"/>
                  <a:pt x="22882" y="27817"/>
                  <a:pt x="22410" y="28773"/>
                </a:cubicBezTo>
                <a:cubicBezTo>
                  <a:pt x="22055" y="29492"/>
                  <a:pt x="21811" y="30245"/>
                  <a:pt x="21613" y="31010"/>
                </a:cubicBezTo>
                <a:cubicBezTo>
                  <a:pt x="21418" y="31768"/>
                  <a:pt x="21081" y="32464"/>
                  <a:pt x="20638" y="33123"/>
                </a:cubicBezTo>
                <a:cubicBezTo>
                  <a:pt x="19854" y="34289"/>
                  <a:pt x="19193" y="35518"/>
                  <a:pt x="18544" y="36752"/>
                </a:cubicBezTo>
                <a:cubicBezTo>
                  <a:pt x="18250" y="37313"/>
                  <a:pt x="18012" y="37888"/>
                  <a:pt x="17930" y="38510"/>
                </a:cubicBezTo>
                <a:cubicBezTo>
                  <a:pt x="17893" y="38790"/>
                  <a:pt x="17836" y="38864"/>
                  <a:pt x="17564" y="39159"/>
                </a:cubicBezTo>
                <a:cubicBezTo>
                  <a:pt x="17548" y="38947"/>
                  <a:pt x="17534" y="38753"/>
                  <a:pt x="17520" y="38559"/>
                </a:cubicBezTo>
                <a:cubicBezTo>
                  <a:pt x="17363" y="36325"/>
                  <a:pt x="17204" y="34090"/>
                  <a:pt x="17053" y="31855"/>
                </a:cubicBezTo>
                <a:cubicBezTo>
                  <a:pt x="17024" y="31446"/>
                  <a:pt x="17038" y="31031"/>
                  <a:pt x="17019" y="30620"/>
                </a:cubicBezTo>
                <a:cubicBezTo>
                  <a:pt x="17007" y="30369"/>
                  <a:pt x="17097" y="30161"/>
                  <a:pt x="17277" y="29986"/>
                </a:cubicBezTo>
                <a:cubicBezTo>
                  <a:pt x="17707" y="29564"/>
                  <a:pt x="18132" y="29134"/>
                  <a:pt x="18586" y="28739"/>
                </a:cubicBezTo>
                <a:cubicBezTo>
                  <a:pt x="18988" y="28387"/>
                  <a:pt x="19436" y="28087"/>
                  <a:pt x="19847" y="27745"/>
                </a:cubicBezTo>
                <a:cubicBezTo>
                  <a:pt x="21006" y="26780"/>
                  <a:pt x="22031" y="25698"/>
                  <a:pt x="22951" y="24516"/>
                </a:cubicBezTo>
                <a:cubicBezTo>
                  <a:pt x="23839" y="23375"/>
                  <a:pt x="24464" y="22126"/>
                  <a:pt x="24872" y="20774"/>
                </a:cubicBezTo>
                <a:cubicBezTo>
                  <a:pt x="25228" y="19594"/>
                  <a:pt x="25466" y="18398"/>
                  <a:pt x="25615" y="17190"/>
                </a:cubicBezTo>
                <a:cubicBezTo>
                  <a:pt x="25780" y="15850"/>
                  <a:pt x="25913" y="14510"/>
                  <a:pt x="26057" y="13171"/>
                </a:cubicBezTo>
                <a:cubicBezTo>
                  <a:pt x="26136" y="12442"/>
                  <a:pt x="26210" y="11713"/>
                  <a:pt x="26422" y="11001"/>
                </a:cubicBezTo>
                <a:cubicBezTo>
                  <a:pt x="26523" y="10662"/>
                  <a:pt x="26642" y="10328"/>
                  <a:pt x="26766" y="9996"/>
                </a:cubicBezTo>
                <a:cubicBezTo>
                  <a:pt x="26844" y="9787"/>
                  <a:pt x="26897" y="9580"/>
                  <a:pt x="26856" y="9363"/>
                </a:cubicBezTo>
                <a:cubicBezTo>
                  <a:pt x="26836" y="9258"/>
                  <a:pt x="26753" y="9188"/>
                  <a:pt x="26657" y="9188"/>
                </a:cubicBezTo>
                <a:cubicBezTo>
                  <a:pt x="26622" y="9188"/>
                  <a:pt x="26585" y="9197"/>
                  <a:pt x="26550" y="9217"/>
                </a:cubicBezTo>
                <a:cubicBezTo>
                  <a:pt x="26401" y="9299"/>
                  <a:pt x="26246" y="9388"/>
                  <a:pt x="26124" y="9506"/>
                </a:cubicBezTo>
                <a:cubicBezTo>
                  <a:pt x="25690" y="9923"/>
                  <a:pt x="25255" y="10343"/>
                  <a:pt x="24843" y="10779"/>
                </a:cubicBezTo>
                <a:cubicBezTo>
                  <a:pt x="23157" y="12563"/>
                  <a:pt x="21932" y="14586"/>
                  <a:pt x="21284" y="16900"/>
                </a:cubicBezTo>
                <a:cubicBezTo>
                  <a:pt x="21105" y="17547"/>
                  <a:pt x="20949" y="18200"/>
                  <a:pt x="20798" y="18853"/>
                </a:cubicBezTo>
                <a:cubicBezTo>
                  <a:pt x="20492" y="20179"/>
                  <a:pt x="20080" y="21476"/>
                  <a:pt x="19481" y="22723"/>
                </a:cubicBezTo>
                <a:cubicBezTo>
                  <a:pt x="18900" y="23931"/>
                  <a:pt x="18327" y="25143"/>
                  <a:pt x="17738" y="26348"/>
                </a:cubicBezTo>
                <a:cubicBezTo>
                  <a:pt x="17379" y="27084"/>
                  <a:pt x="17084" y="27837"/>
                  <a:pt x="16950" y="28635"/>
                </a:cubicBezTo>
                <a:cubicBezTo>
                  <a:pt x="16930" y="28747"/>
                  <a:pt x="16899" y="28857"/>
                  <a:pt x="16858" y="29038"/>
                </a:cubicBezTo>
                <a:cubicBezTo>
                  <a:pt x="16778" y="28877"/>
                  <a:pt x="16780" y="28762"/>
                  <a:pt x="16771" y="28654"/>
                </a:cubicBezTo>
                <a:cubicBezTo>
                  <a:pt x="16704" y="27817"/>
                  <a:pt x="16626" y="26981"/>
                  <a:pt x="16582" y="26142"/>
                </a:cubicBezTo>
                <a:cubicBezTo>
                  <a:pt x="16549" y="25484"/>
                  <a:pt x="16539" y="24821"/>
                  <a:pt x="16557" y="24161"/>
                </a:cubicBezTo>
                <a:cubicBezTo>
                  <a:pt x="16566" y="23802"/>
                  <a:pt x="16544" y="23436"/>
                  <a:pt x="16668" y="23077"/>
                </a:cubicBezTo>
                <a:cubicBezTo>
                  <a:pt x="16751" y="22840"/>
                  <a:pt x="16827" y="22603"/>
                  <a:pt x="16736" y="22352"/>
                </a:cubicBezTo>
                <a:cubicBezTo>
                  <a:pt x="16705" y="22267"/>
                  <a:pt x="16741" y="22153"/>
                  <a:pt x="16765" y="22056"/>
                </a:cubicBezTo>
                <a:cubicBezTo>
                  <a:pt x="16907" y="21453"/>
                  <a:pt x="17037" y="20846"/>
                  <a:pt x="17205" y="20249"/>
                </a:cubicBezTo>
                <a:cubicBezTo>
                  <a:pt x="17512" y="19161"/>
                  <a:pt x="17966" y="18119"/>
                  <a:pt x="18425" y="17080"/>
                </a:cubicBezTo>
                <a:cubicBezTo>
                  <a:pt x="19444" y="14770"/>
                  <a:pt x="20430" y="12448"/>
                  <a:pt x="21192" y="10053"/>
                </a:cubicBezTo>
                <a:cubicBezTo>
                  <a:pt x="21585" y="8818"/>
                  <a:pt x="21770" y="7575"/>
                  <a:pt x="21695" y="6310"/>
                </a:cubicBezTo>
                <a:cubicBezTo>
                  <a:pt x="21656" y="5669"/>
                  <a:pt x="21593" y="5030"/>
                  <a:pt x="21537" y="4390"/>
                </a:cubicBezTo>
                <a:cubicBezTo>
                  <a:pt x="21450" y="3387"/>
                  <a:pt x="21439" y="2380"/>
                  <a:pt x="21599" y="1369"/>
                </a:cubicBezTo>
                <a:cubicBezTo>
                  <a:pt x="21640" y="1105"/>
                  <a:pt x="21656" y="839"/>
                  <a:pt x="21674" y="575"/>
                </a:cubicBezTo>
                <a:cubicBezTo>
                  <a:pt x="21681" y="460"/>
                  <a:pt x="21676" y="341"/>
                  <a:pt x="21655" y="231"/>
                </a:cubicBezTo>
                <a:cubicBezTo>
                  <a:pt x="21625" y="78"/>
                  <a:pt x="21541" y="0"/>
                  <a:pt x="214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9">
    <p:bg>
      <p:bgPr>
        <a:solidFill>
          <a:schemeClr val="dk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18"/>
          <p:cNvGrpSpPr/>
          <p:nvPr/>
        </p:nvGrpSpPr>
        <p:grpSpPr>
          <a:xfrm rot="-1764841">
            <a:off x="8551448" y="17055"/>
            <a:ext cx="851546" cy="1044896"/>
            <a:chOff x="5305775" y="836275"/>
            <a:chExt cx="971675" cy="1192300"/>
          </a:xfrm>
        </p:grpSpPr>
        <p:sp>
          <p:nvSpPr>
            <p:cNvPr id="393" name="Google Shape;393;p18"/>
            <p:cNvSpPr/>
            <p:nvPr/>
          </p:nvSpPr>
          <p:spPr>
            <a:xfrm>
              <a:off x="5502500" y="1009675"/>
              <a:ext cx="171775" cy="282250"/>
            </a:xfrm>
            <a:custGeom>
              <a:avLst/>
              <a:gdLst/>
              <a:ahLst/>
              <a:cxnLst/>
              <a:rect l="l" t="t" r="r" b="b"/>
              <a:pathLst>
                <a:path w="6871" h="11290" extrusionOk="0">
                  <a:moveTo>
                    <a:pt x="3805" y="1"/>
                  </a:moveTo>
                  <a:cubicBezTo>
                    <a:pt x="3132" y="1"/>
                    <a:pt x="2457" y="256"/>
                    <a:pt x="1765" y="492"/>
                  </a:cubicBezTo>
                  <a:cubicBezTo>
                    <a:pt x="207" y="2821"/>
                    <a:pt x="0" y="5299"/>
                    <a:pt x="417" y="7843"/>
                  </a:cubicBezTo>
                  <a:cubicBezTo>
                    <a:pt x="657" y="9305"/>
                    <a:pt x="1306" y="10600"/>
                    <a:pt x="2698" y="11289"/>
                  </a:cubicBezTo>
                  <a:cubicBezTo>
                    <a:pt x="3261" y="11225"/>
                    <a:pt x="3575" y="10939"/>
                    <a:pt x="3811" y="10528"/>
                  </a:cubicBezTo>
                  <a:cubicBezTo>
                    <a:pt x="4061" y="10094"/>
                    <a:pt x="4267" y="9608"/>
                    <a:pt x="4607" y="9256"/>
                  </a:cubicBezTo>
                  <a:cubicBezTo>
                    <a:pt x="5299" y="8542"/>
                    <a:pt x="5675" y="7667"/>
                    <a:pt x="5924" y="6758"/>
                  </a:cubicBezTo>
                  <a:cubicBezTo>
                    <a:pt x="6464" y="4796"/>
                    <a:pt x="6870" y="2813"/>
                    <a:pt x="5538" y="961"/>
                  </a:cubicBezTo>
                  <a:cubicBezTo>
                    <a:pt x="5442" y="830"/>
                    <a:pt x="5397" y="663"/>
                    <a:pt x="5355" y="575"/>
                  </a:cubicBezTo>
                  <a:cubicBezTo>
                    <a:pt x="4835" y="151"/>
                    <a:pt x="4321" y="1"/>
                    <a:pt x="38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5500100" y="1495925"/>
              <a:ext cx="152425" cy="286450"/>
            </a:xfrm>
            <a:custGeom>
              <a:avLst/>
              <a:gdLst/>
              <a:ahLst/>
              <a:cxnLst/>
              <a:rect l="l" t="t" r="r" b="b"/>
              <a:pathLst>
                <a:path w="6097" h="11458" extrusionOk="0">
                  <a:moveTo>
                    <a:pt x="3265" y="1"/>
                  </a:moveTo>
                  <a:cubicBezTo>
                    <a:pt x="2878" y="77"/>
                    <a:pt x="2785" y="740"/>
                    <a:pt x="2175" y="783"/>
                  </a:cubicBezTo>
                  <a:cubicBezTo>
                    <a:pt x="1413" y="840"/>
                    <a:pt x="1093" y="1465"/>
                    <a:pt x="841" y="2124"/>
                  </a:cubicBezTo>
                  <a:cubicBezTo>
                    <a:pt x="376" y="3339"/>
                    <a:pt x="166" y="4607"/>
                    <a:pt x="65" y="5888"/>
                  </a:cubicBezTo>
                  <a:cubicBezTo>
                    <a:pt x="9" y="6604"/>
                    <a:pt x="0" y="7358"/>
                    <a:pt x="163" y="8050"/>
                  </a:cubicBezTo>
                  <a:cubicBezTo>
                    <a:pt x="458" y="9317"/>
                    <a:pt x="1038" y="10462"/>
                    <a:pt x="2161" y="11234"/>
                  </a:cubicBezTo>
                  <a:cubicBezTo>
                    <a:pt x="2373" y="11380"/>
                    <a:pt x="2575" y="11457"/>
                    <a:pt x="2769" y="11457"/>
                  </a:cubicBezTo>
                  <a:cubicBezTo>
                    <a:pt x="2979" y="11457"/>
                    <a:pt x="3180" y="11367"/>
                    <a:pt x="3373" y="11177"/>
                  </a:cubicBezTo>
                  <a:cubicBezTo>
                    <a:pt x="3685" y="10868"/>
                    <a:pt x="3975" y="10513"/>
                    <a:pt x="4184" y="10127"/>
                  </a:cubicBezTo>
                  <a:cubicBezTo>
                    <a:pt x="5347" y="7974"/>
                    <a:pt x="5855" y="5635"/>
                    <a:pt x="6076" y="3223"/>
                  </a:cubicBezTo>
                  <a:cubicBezTo>
                    <a:pt x="6096" y="3002"/>
                    <a:pt x="6079" y="2774"/>
                    <a:pt x="6053" y="2553"/>
                  </a:cubicBezTo>
                  <a:cubicBezTo>
                    <a:pt x="6013" y="2211"/>
                    <a:pt x="5865" y="1963"/>
                    <a:pt x="5552" y="1745"/>
                  </a:cubicBezTo>
                  <a:cubicBezTo>
                    <a:pt x="4787" y="1217"/>
                    <a:pt x="4069" y="620"/>
                    <a:pt x="3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5305775" y="1305800"/>
              <a:ext cx="142100" cy="275475"/>
            </a:xfrm>
            <a:custGeom>
              <a:avLst/>
              <a:gdLst/>
              <a:ahLst/>
              <a:cxnLst/>
              <a:rect l="l" t="t" r="r" b="b"/>
              <a:pathLst>
                <a:path w="5684" h="11019" extrusionOk="0">
                  <a:moveTo>
                    <a:pt x="3481" y="1"/>
                  </a:moveTo>
                  <a:cubicBezTo>
                    <a:pt x="3141" y="1"/>
                    <a:pt x="2791" y="62"/>
                    <a:pt x="2422" y="152"/>
                  </a:cubicBezTo>
                  <a:cubicBezTo>
                    <a:pt x="1691" y="331"/>
                    <a:pt x="1213" y="645"/>
                    <a:pt x="945" y="1340"/>
                  </a:cubicBezTo>
                  <a:cubicBezTo>
                    <a:pt x="420" y="2711"/>
                    <a:pt x="71" y="4115"/>
                    <a:pt x="37" y="5587"/>
                  </a:cubicBezTo>
                  <a:cubicBezTo>
                    <a:pt x="0" y="7215"/>
                    <a:pt x="487" y="8706"/>
                    <a:pt x="1444" y="9988"/>
                  </a:cubicBezTo>
                  <a:cubicBezTo>
                    <a:pt x="1885" y="10578"/>
                    <a:pt x="2377" y="11019"/>
                    <a:pt x="2879" y="11019"/>
                  </a:cubicBezTo>
                  <a:cubicBezTo>
                    <a:pt x="3320" y="11019"/>
                    <a:pt x="3770" y="10679"/>
                    <a:pt x="4202" y="9802"/>
                  </a:cubicBezTo>
                  <a:cubicBezTo>
                    <a:pt x="4301" y="9601"/>
                    <a:pt x="4406" y="9404"/>
                    <a:pt x="4498" y="9199"/>
                  </a:cubicBezTo>
                  <a:cubicBezTo>
                    <a:pt x="5281" y="7433"/>
                    <a:pt x="5649" y="5580"/>
                    <a:pt x="5683" y="3649"/>
                  </a:cubicBezTo>
                  <a:cubicBezTo>
                    <a:pt x="5650" y="2979"/>
                    <a:pt x="5618" y="2307"/>
                    <a:pt x="5587" y="1636"/>
                  </a:cubicBezTo>
                  <a:cubicBezTo>
                    <a:pt x="5560" y="1083"/>
                    <a:pt x="5262" y="727"/>
                    <a:pt x="4815" y="418"/>
                  </a:cubicBezTo>
                  <a:cubicBezTo>
                    <a:pt x="4376" y="112"/>
                    <a:pt x="3938" y="1"/>
                    <a:pt x="3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5689900" y="1749425"/>
              <a:ext cx="142525" cy="279150"/>
            </a:xfrm>
            <a:custGeom>
              <a:avLst/>
              <a:gdLst/>
              <a:ahLst/>
              <a:cxnLst/>
              <a:rect l="l" t="t" r="r" b="b"/>
              <a:pathLst>
                <a:path w="5701" h="11166" extrusionOk="0">
                  <a:moveTo>
                    <a:pt x="3579" y="1"/>
                  </a:moveTo>
                  <a:cubicBezTo>
                    <a:pt x="3207" y="1"/>
                    <a:pt x="2840" y="69"/>
                    <a:pt x="2463" y="159"/>
                  </a:cubicBezTo>
                  <a:cubicBezTo>
                    <a:pt x="1597" y="364"/>
                    <a:pt x="1161" y="845"/>
                    <a:pt x="900" y="1671"/>
                  </a:cubicBezTo>
                  <a:cubicBezTo>
                    <a:pt x="358" y="3392"/>
                    <a:pt x="166" y="5167"/>
                    <a:pt x="76" y="6943"/>
                  </a:cubicBezTo>
                  <a:cubicBezTo>
                    <a:pt x="0" y="8406"/>
                    <a:pt x="759" y="9627"/>
                    <a:pt x="1732" y="10660"/>
                  </a:cubicBezTo>
                  <a:cubicBezTo>
                    <a:pt x="2052" y="10999"/>
                    <a:pt x="2401" y="11166"/>
                    <a:pt x="2736" y="11166"/>
                  </a:cubicBezTo>
                  <a:cubicBezTo>
                    <a:pt x="3144" y="11166"/>
                    <a:pt x="3530" y="10916"/>
                    <a:pt x="3809" y="10423"/>
                  </a:cubicBezTo>
                  <a:cubicBezTo>
                    <a:pt x="4270" y="9606"/>
                    <a:pt x="4711" y="8724"/>
                    <a:pt x="4901" y="7817"/>
                  </a:cubicBezTo>
                  <a:cubicBezTo>
                    <a:pt x="5254" y="6131"/>
                    <a:pt x="5468" y="4410"/>
                    <a:pt x="5634" y="2694"/>
                  </a:cubicBezTo>
                  <a:cubicBezTo>
                    <a:pt x="5701" y="2000"/>
                    <a:pt x="5489" y="1280"/>
                    <a:pt x="5415" y="669"/>
                  </a:cubicBezTo>
                  <a:cubicBezTo>
                    <a:pt x="4751" y="166"/>
                    <a:pt x="4159" y="1"/>
                    <a:pt x="3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5871600" y="1627650"/>
              <a:ext cx="145550" cy="249075"/>
            </a:xfrm>
            <a:custGeom>
              <a:avLst/>
              <a:gdLst/>
              <a:ahLst/>
              <a:cxnLst/>
              <a:rect l="l" t="t" r="r" b="b"/>
              <a:pathLst>
                <a:path w="5822" h="9963" extrusionOk="0">
                  <a:moveTo>
                    <a:pt x="4071" y="0"/>
                  </a:moveTo>
                  <a:cubicBezTo>
                    <a:pt x="3614" y="0"/>
                    <a:pt x="3170" y="163"/>
                    <a:pt x="2724" y="239"/>
                  </a:cubicBezTo>
                  <a:cubicBezTo>
                    <a:pt x="1763" y="401"/>
                    <a:pt x="1102" y="998"/>
                    <a:pt x="835" y="1931"/>
                  </a:cubicBezTo>
                  <a:cubicBezTo>
                    <a:pt x="623" y="2678"/>
                    <a:pt x="524" y="3458"/>
                    <a:pt x="371" y="4222"/>
                  </a:cubicBezTo>
                  <a:cubicBezTo>
                    <a:pt x="1" y="6064"/>
                    <a:pt x="748" y="7611"/>
                    <a:pt x="1686" y="9097"/>
                  </a:cubicBezTo>
                  <a:cubicBezTo>
                    <a:pt x="1827" y="9321"/>
                    <a:pt x="2080" y="9485"/>
                    <a:pt x="2303" y="9646"/>
                  </a:cubicBezTo>
                  <a:cubicBezTo>
                    <a:pt x="2586" y="9854"/>
                    <a:pt x="2833" y="9963"/>
                    <a:pt x="3047" y="9963"/>
                  </a:cubicBezTo>
                  <a:cubicBezTo>
                    <a:pt x="3343" y="9963"/>
                    <a:pt x="3575" y="9755"/>
                    <a:pt x="3755" y="9308"/>
                  </a:cubicBezTo>
                  <a:cubicBezTo>
                    <a:pt x="4277" y="8021"/>
                    <a:pt x="4755" y="6709"/>
                    <a:pt x="5127" y="5372"/>
                  </a:cubicBezTo>
                  <a:cubicBezTo>
                    <a:pt x="5455" y="4195"/>
                    <a:pt x="5614" y="2971"/>
                    <a:pt x="5780" y="2116"/>
                  </a:cubicBezTo>
                  <a:cubicBezTo>
                    <a:pt x="5821" y="854"/>
                    <a:pt x="5634" y="617"/>
                    <a:pt x="4839" y="190"/>
                  </a:cubicBezTo>
                  <a:cubicBezTo>
                    <a:pt x="4578" y="50"/>
                    <a:pt x="4322" y="0"/>
                    <a:pt x="4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5963150" y="1309250"/>
              <a:ext cx="132100" cy="239250"/>
            </a:xfrm>
            <a:custGeom>
              <a:avLst/>
              <a:gdLst/>
              <a:ahLst/>
              <a:cxnLst/>
              <a:rect l="l" t="t" r="r" b="b"/>
              <a:pathLst>
                <a:path w="5284" h="9570" extrusionOk="0">
                  <a:moveTo>
                    <a:pt x="3326" y="1"/>
                  </a:moveTo>
                  <a:cubicBezTo>
                    <a:pt x="2279" y="1"/>
                    <a:pt x="1269" y="651"/>
                    <a:pt x="985" y="1691"/>
                  </a:cubicBezTo>
                  <a:cubicBezTo>
                    <a:pt x="676" y="2816"/>
                    <a:pt x="515" y="3982"/>
                    <a:pt x="294" y="5131"/>
                  </a:cubicBezTo>
                  <a:cubicBezTo>
                    <a:pt x="1" y="6656"/>
                    <a:pt x="735" y="7868"/>
                    <a:pt x="1622" y="8948"/>
                  </a:cubicBezTo>
                  <a:cubicBezTo>
                    <a:pt x="1965" y="9367"/>
                    <a:pt x="2295" y="9570"/>
                    <a:pt x="2605" y="9570"/>
                  </a:cubicBezTo>
                  <a:cubicBezTo>
                    <a:pt x="2994" y="9570"/>
                    <a:pt x="3352" y="9250"/>
                    <a:pt x="3666" y="8639"/>
                  </a:cubicBezTo>
                  <a:cubicBezTo>
                    <a:pt x="4736" y="6562"/>
                    <a:pt x="4993" y="4284"/>
                    <a:pt x="5262" y="2269"/>
                  </a:cubicBezTo>
                  <a:cubicBezTo>
                    <a:pt x="5284" y="965"/>
                    <a:pt x="4990" y="458"/>
                    <a:pt x="4190" y="156"/>
                  </a:cubicBezTo>
                  <a:cubicBezTo>
                    <a:pt x="3909" y="51"/>
                    <a:pt x="3616" y="1"/>
                    <a:pt x="3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5861625" y="1041750"/>
              <a:ext cx="121725" cy="230975"/>
            </a:xfrm>
            <a:custGeom>
              <a:avLst/>
              <a:gdLst/>
              <a:ahLst/>
              <a:cxnLst/>
              <a:rect l="l" t="t" r="r" b="b"/>
              <a:pathLst>
                <a:path w="4869" h="9239" extrusionOk="0">
                  <a:moveTo>
                    <a:pt x="3054" y="1"/>
                  </a:moveTo>
                  <a:cubicBezTo>
                    <a:pt x="2374" y="1"/>
                    <a:pt x="1712" y="140"/>
                    <a:pt x="1163" y="600"/>
                  </a:cubicBezTo>
                  <a:cubicBezTo>
                    <a:pt x="918" y="804"/>
                    <a:pt x="623" y="1097"/>
                    <a:pt x="587" y="1380"/>
                  </a:cubicBezTo>
                  <a:cubicBezTo>
                    <a:pt x="397" y="2869"/>
                    <a:pt x="1" y="4359"/>
                    <a:pt x="234" y="5867"/>
                  </a:cubicBezTo>
                  <a:cubicBezTo>
                    <a:pt x="425" y="7106"/>
                    <a:pt x="1022" y="8183"/>
                    <a:pt x="2013" y="8991"/>
                  </a:cubicBezTo>
                  <a:cubicBezTo>
                    <a:pt x="2217" y="9157"/>
                    <a:pt x="2428" y="9239"/>
                    <a:pt x="2630" y="9239"/>
                  </a:cubicBezTo>
                  <a:cubicBezTo>
                    <a:pt x="2888" y="9239"/>
                    <a:pt x="3131" y="9107"/>
                    <a:pt x="3327" y="8849"/>
                  </a:cubicBezTo>
                  <a:cubicBezTo>
                    <a:pt x="3527" y="8587"/>
                    <a:pt x="3690" y="8289"/>
                    <a:pt x="3835" y="7990"/>
                  </a:cubicBezTo>
                  <a:cubicBezTo>
                    <a:pt x="4581" y="6452"/>
                    <a:pt x="4833" y="4808"/>
                    <a:pt x="4809" y="3116"/>
                  </a:cubicBezTo>
                  <a:cubicBezTo>
                    <a:pt x="4809" y="2559"/>
                    <a:pt x="4868" y="1993"/>
                    <a:pt x="4796" y="1445"/>
                  </a:cubicBezTo>
                  <a:cubicBezTo>
                    <a:pt x="4692" y="654"/>
                    <a:pt x="4083" y="50"/>
                    <a:pt x="3375" y="10"/>
                  </a:cubicBezTo>
                  <a:cubicBezTo>
                    <a:pt x="3268" y="4"/>
                    <a:pt x="3161" y="1"/>
                    <a:pt x="3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5719425" y="1321500"/>
              <a:ext cx="130850" cy="215800"/>
            </a:xfrm>
            <a:custGeom>
              <a:avLst/>
              <a:gdLst/>
              <a:ahLst/>
              <a:cxnLst/>
              <a:rect l="l" t="t" r="r" b="b"/>
              <a:pathLst>
                <a:path w="5234" h="8632" extrusionOk="0">
                  <a:moveTo>
                    <a:pt x="2777" y="1"/>
                  </a:moveTo>
                  <a:cubicBezTo>
                    <a:pt x="2156" y="1"/>
                    <a:pt x="1519" y="193"/>
                    <a:pt x="845" y="590"/>
                  </a:cubicBezTo>
                  <a:cubicBezTo>
                    <a:pt x="353" y="2048"/>
                    <a:pt x="1" y="3645"/>
                    <a:pt x="233" y="5260"/>
                  </a:cubicBezTo>
                  <a:cubicBezTo>
                    <a:pt x="445" y="6740"/>
                    <a:pt x="1190" y="7986"/>
                    <a:pt x="2607" y="8632"/>
                  </a:cubicBezTo>
                  <a:cubicBezTo>
                    <a:pt x="3517" y="8413"/>
                    <a:pt x="3745" y="7663"/>
                    <a:pt x="4017" y="7011"/>
                  </a:cubicBezTo>
                  <a:cubicBezTo>
                    <a:pt x="4833" y="5031"/>
                    <a:pt x="5233" y="2973"/>
                    <a:pt x="5111" y="908"/>
                  </a:cubicBezTo>
                  <a:cubicBezTo>
                    <a:pt x="4330" y="312"/>
                    <a:pt x="3567" y="1"/>
                    <a:pt x="2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6088575" y="1505175"/>
              <a:ext cx="139375" cy="210050"/>
            </a:xfrm>
            <a:custGeom>
              <a:avLst/>
              <a:gdLst/>
              <a:ahLst/>
              <a:cxnLst/>
              <a:rect l="l" t="t" r="r" b="b"/>
              <a:pathLst>
                <a:path w="5575" h="8402" extrusionOk="0">
                  <a:moveTo>
                    <a:pt x="3410" y="1"/>
                  </a:moveTo>
                  <a:cubicBezTo>
                    <a:pt x="2572" y="99"/>
                    <a:pt x="1736" y="108"/>
                    <a:pt x="1324" y="935"/>
                  </a:cubicBezTo>
                  <a:cubicBezTo>
                    <a:pt x="777" y="2038"/>
                    <a:pt x="336" y="3195"/>
                    <a:pt x="190" y="4422"/>
                  </a:cubicBezTo>
                  <a:cubicBezTo>
                    <a:pt x="0" y="6007"/>
                    <a:pt x="751" y="7218"/>
                    <a:pt x="1932" y="8187"/>
                  </a:cubicBezTo>
                  <a:cubicBezTo>
                    <a:pt x="2109" y="8332"/>
                    <a:pt x="2292" y="8402"/>
                    <a:pt x="2473" y="8402"/>
                  </a:cubicBezTo>
                  <a:cubicBezTo>
                    <a:pt x="2701" y="8402"/>
                    <a:pt x="2925" y="8292"/>
                    <a:pt x="3129" y="8083"/>
                  </a:cubicBezTo>
                  <a:cubicBezTo>
                    <a:pt x="3322" y="7886"/>
                    <a:pt x="3508" y="7667"/>
                    <a:pt x="3643" y="7427"/>
                  </a:cubicBezTo>
                  <a:cubicBezTo>
                    <a:pt x="4553" y="5807"/>
                    <a:pt x="5130" y="4063"/>
                    <a:pt x="5492" y="2248"/>
                  </a:cubicBezTo>
                  <a:cubicBezTo>
                    <a:pt x="5556" y="1935"/>
                    <a:pt x="5574" y="1503"/>
                    <a:pt x="5409" y="1276"/>
                  </a:cubicBezTo>
                  <a:cubicBezTo>
                    <a:pt x="4910" y="593"/>
                    <a:pt x="4227" y="120"/>
                    <a:pt x="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6145100" y="1027950"/>
              <a:ext cx="132350" cy="209150"/>
            </a:xfrm>
            <a:custGeom>
              <a:avLst/>
              <a:gdLst/>
              <a:ahLst/>
              <a:cxnLst/>
              <a:rect l="l" t="t" r="r" b="b"/>
              <a:pathLst>
                <a:path w="5294" h="8366" extrusionOk="0">
                  <a:moveTo>
                    <a:pt x="3716" y="1"/>
                  </a:moveTo>
                  <a:cubicBezTo>
                    <a:pt x="3635" y="1"/>
                    <a:pt x="3553" y="6"/>
                    <a:pt x="3470" y="16"/>
                  </a:cubicBezTo>
                  <a:cubicBezTo>
                    <a:pt x="1497" y="263"/>
                    <a:pt x="1122" y="356"/>
                    <a:pt x="579" y="2220"/>
                  </a:cubicBezTo>
                  <a:cubicBezTo>
                    <a:pt x="455" y="2648"/>
                    <a:pt x="377" y="3088"/>
                    <a:pt x="290" y="3527"/>
                  </a:cubicBezTo>
                  <a:cubicBezTo>
                    <a:pt x="0" y="5010"/>
                    <a:pt x="497" y="6301"/>
                    <a:pt x="1360" y="7453"/>
                  </a:cubicBezTo>
                  <a:cubicBezTo>
                    <a:pt x="1744" y="7965"/>
                    <a:pt x="2203" y="8365"/>
                    <a:pt x="2672" y="8365"/>
                  </a:cubicBezTo>
                  <a:cubicBezTo>
                    <a:pt x="3078" y="8365"/>
                    <a:pt x="3492" y="8066"/>
                    <a:pt x="3872" y="7280"/>
                  </a:cubicBezTo>
                  <a:cubicBezTo>
                    <a:pt x="4721" y="5527"/>
                    <a:pt x="4979" y="3658"/>
                    <a:pt x="5172" y="1762"/>
                  </a:cubicBezTo>
                  <a:cubicBezTo>
                    <a:pt x="5293" y="596"/>
                    <a:pt x="4583" y="1"/>
                    <a:pt x="3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5704000" y="836275"/>
              <a:ext cx="118550" cy="214950"/>
            </a:xfrm>
            <a:custGeom>
              <a:avLst/>
              <a:gdLst/>
              <a:ahLst/>
              <a:cxnLst/>
              <a:rect l="l" t="t" r="r" b="b"/>
              <a:pathLst>
                <a:path w="4742" h="8598" extrusionOk="0">
                  <a:moveTo>
                    <a:pt x="2329" y="0"/>
                  </a:moveTo>
                  <a:cubicBezTo>
                    <a:pt x="1405" y="0"/>
                    <a:pt x="633" y="617"/>
                    <a:pt x="365" y="1594"/>
                  </a:cubicBezTo>
                  <a:cubicBezTo>
                    <a:pt x="1" y="2914"/>
                    <a:pt x="16" y="4267"/>
                    <a:pt x="150" y="5592"/>
                  </a:cubicBezTo>
                  <a:cubicBezTo>
                    <a:pt x="264" y="6722"/>
                    <a:pt x="859" y="7699"/>
                    <a:pt x="1796" y="8405"/>
                  </a:cubicBezTo>
                  <a:cubicBezTo>
                    <a:pt x="1968" y="8535"/>
                    <a:pt x="2146" y="8598"/>
                    <a:pt x="2316" y="8598"/>
                  </a:cubicBezTo>
                  <a:cubicBezTo>
                    <a:pt x="2559" y="8598"/>
                    <a:pt x="2787" y="8469"/>
                    <a:pt x="2959" y="8225"/>
                  </a:cubicBezTo>
                  <a:cubicBezTo>
                    <a:pt x="3024" y="8133"/>
                    <a:pt x="3081" y="8038"/>
                    <a:pt x="3131" y="7937"/>
                  </a:cubicBezTo>
                  <a:cubicBezTo>
                    <a:pt x="4157" y="5850"/>
                    <a:pt x="4560" y="3610"/>
                    <a:pt x="4735" y="1316"/>
                  </a:cubicBezTo>
                  <a:cubicBezTo>
                    <a:pt x="4742" y="1211"/>
                    <a:pt x="4685" y="1100"/>
                    <a:pt x="4632" y="883"/>
                  </a:cubicBezTo>
                  <a:cubicBezTo>
                    <a:pt x="4151" y="646"/>
                    <a:pt x="3625" y="313"/>
                    <a:pt x="3052" y="122"/>
                  </a:cubicBezTo>
                  <a:cubicBezTo>
                    <a:pt x="2805" y="39"/>
                    <a:pt x="2562" y="0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8"/>
          <p:cNvGrpSpPr/>
          <p:nvPr/>
        </p:nvGrpSpPr>
        <p:grpSpPr>
          <a:xfrm>
            <a:off x="-405362" y="4095348"/>
            <a:ext cx="1118588" cy="1210466"/>
            <a:chOff x="3278375" y="3482650"/>
            <a:chExt cx="254450" cy="275350"/>
          </a:xfrm>
        </p:grpSpPr>
        <p:sp>
          <p:nvSpPr>
            <p:cNvPr id="405" name="Google Shape;405;p18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8"/>
          <p:cNvSpPr/>
          <p:nvPr/>
        </p:nvSpPr>
        <p:spPr>
          <a:xfrm>
            <a:off x="8316375" y="4110300"/>
            <a:ext cx="693675" cy="1202325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8"/>
          <p:cNvGrpSpPr/>
          <p:nvPr/>
        </p:nvGrpSpPr>
        <p:grpSpPr>
          <a:xfrm>
            <a:off x="-582065" y="-1011889"/>
            <a:ext cx="2296713" cy="2569973"/>
            <a:chOff x="-545060" y="-966378"/>
            <a:chExt cx="1879316" cy="2102915"/>
          </a:xfrm>
        </p:grpSpPr>
        <p:sp>
          <p:nvSpPr>
            <p:cNvPr id="442" name="Google Shape;442;p18"/>
            <p:cNvSpPr/>
            <p:nvPr/>
          </p:nvSpPr>
          <p:spPr>
            <a:xfrm rot="-5226021">
              <a:off x="-510527" y="-663778"/>
              <a:ext cx="1883368" cy="1636870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 rot="-5226021">
              <a:off x="-549100" y="-871774"/>
              <a:ext cx="1887397" cy="1786126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8"/>
          <p:cNvSpPr txBox="1">
            <a:spLocks noGrp="1"/>
          </p:cNvSpPr>
          <p:nvPr>
            <p:ph type="subTitle" idx="1"/>
          </p:nvPr>
        </p:nvSpPr>
        <p:spPr>
          <a:xfrm>
            <a:off x="4778014" y="3301625"/>
            <a:ext cx="1618500" cy="7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8"/>
          <p:cNvSpPr txBox="1">
            <a:spLocks noGrp="1"/>
          </p:cNvSpPr>
          <p:nvPr>
            <p:ph type="subTitle" idx="2"/>
          </p:nvPr>
        </p:nvSpPr>
        <p:spPr>
          <a:xfrm>
            <a:off x="6808655" y="3301625"/>
            <a:ext cx="1618500" cy="7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subTitle" idx="3"/>
          </p:nvPr>
        </p:nvSpPr>
        <p:spPr>
          <a:xfrm>
            <a:off x="2743632" y="3301625"/>
            <a:ext cx="1618500" cy="7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subTitle" idx="4"/>
          </p:nvPr>
        </p:nvSpPr>
        <p:spPr>
          <a:xfrm>
            <a:off x="4781016" y="2863494"/>
            <a:ext cx="1612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8"/>
          <p:cNvSpPr txBox="1">
            <a:spLocks noGrp="1"/>
          </p:cNvSpPr>
          <p:nvPr>
            <p:ph type="subTitle" idx="5"/>
          </p:nvPr>
        </p:nvSpPr>
        <p:spPr>
          <a:xfrm>
            <a:off x="2746628" y="2863494"/>
            <a:ext cx="1612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8"/>
          <p:cNvSpPr txBox="1">
            <a:spLocks noGrp="1"/>
          </p:cNvSpPr>
          <p:nvPr>
            <p:ph type="subTitle" idx="6"/>
          </p:nvPr>
        </p:nvSpPr>
        <p:spPr>
          <a:xfrm>
            <a:off x="714090" y="2863494"/>
            <a:ext cx="1612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8"/>
          <p:cNvSpPr txBox="1">
            <a:spLocks noGrp="1"/>
          </p:cNvSpPr>
          <p:nvPr>
            <p:ph type="subTitle" idx="7"/>
          </p:nvPr>
        </p:nvSpPr>
        <p:spPr>
          <a:xfrm>
            <a:off x="6811662" y="2863494"/>
            <a:ext cx="1612500" cy="1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rmorant Garamond"/>
              <a:buNone/>
              <a:defRPr sz="16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8"/>
          <p:cNvSpPr txBox="1">
            <a:spLocks noGrp="1"/>
          </p:cNvSpPr>
          <p:nvPr>
            <p:ph type="title" hasCustomPrompt="1"/>
          </p:nvPr>
        </p:nvSpPr>
        <p:spPr>
          <a:xfrm>
            <a:off x="6808655" y="2043700"/>
            <a:ext cx="16185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52" name="Google Shape;452;p18"/>
          <p:cNvSpPr txBox="1">
            <a:spLocks noGrp="1"/>
          </p:cNvSpPr>
          <p:nvPr>
            <p:ph type="title" idx="8" hasCustomPrompt="1"/>
          </p:nvPr>
        </p:nvSpPr>
        <p:spPr>
          <a:xfrm>
            <a:off x="4778014" y="2043700"/>
            <a:ext cx="16185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53" name="Google Shape;453;p18"/>
          <p:cNvSpPr txBox="1">
            <a:spLocks noGrp="1"/>
          </p:cNvSpPr>
          <p:nvPr>
            <p:ph type="title" idx="9" hasCustomPrompt="1"/>
          </p:nvPr>
        </p:nvSpPr>
        <p:spPr>
          <a:xfrm>
            <a:off x="711100" y="2043700"/>
            <a:ext cx="16185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54" name="Google Shape;454;p18"/>
          <p:cNvSpPr txBox="1">
            <a:spLocks noGrp="1"/>
          </p:cNvSpPr>
          <p:nvPr>
            <p:ph type="title" idx="13" hasCustomPrompt="1"/>
          </p:nvPr>
        </p:nvSpPr>
        <p:spPr>
          <a:xfrm>
            <a:off x="2743632" y="2043700"/>
            <a:ext cx="16185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2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55" name="Google Shape;455;p18"/>
          <p:cNvSpPr txBox="1">
            <a:spLocks noGrp="1"/>
          </p:cNvSpPr>
          <p:nvPr>
            <p:ph type="title" idx="14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8"/>
          <p:cNvSpPr txBox="1">
            <a:spLocks noGrp="1"/>
          </p:cNvSpPr>
          <p:nvPr>
            <p:ph type="subTitle" idx="15"/>
          </p:nvPr>
        </p:nvSpPr>
        <p:spPr>
          <a:xfrm>
            <a:off x="711100" y="3301625"/>
            <a:ext cx="1618500" cy="7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dk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0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1270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20"/>
          <p:cNvGrpSpPr/>
          <p:nvPr/>
        </p:nvGrpSpPr>
        <p:grpSpPr>
          <a:xfrm rot="-4790380">
            <a:off x="-781928" y="3528255"/>
            <a:ext cx="2574687" cy="2881001"/>
            <a:chOff x="-281925" y="-368060"/>
            <a:chExt cx="2574734" cy="2881053"/>
          </a:xfrm>
        </p:grpSpPr>
        <p:sp>
          <p:nvSpPr>
            <p:cNvPr id="512" name="Google Shape;512;p20"/>
            <p:cNvSpPr/>
            <p:nvPr/>
          </p:nvSpPr>
          <p:spPr>
            <a:xfrm rot="-5225942">
              <a:off x="-234590" y="46524"/>
              <a:ext cx="2580228" cy="2242523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 rot="-5225942">
              <a:off x="-287431" y="-238424"/>
              <a:ext cx="2585747" cy="2447005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20"/>
          <p:cNvGrpSpPr/>
          <p:nvPr/>
        </p:nvGrpSpPr>
        <p:grpSpPr>
          <a:xfrm>
            <a:off x="-394687" y="-101227"/>
            <a:ext cx="1118588" cy="1210466"/>
            <a:chOff x="3278375" y="3482650"/>
            <a:chExt cx="254450" cy="275350"/>
          </a:xfrm>
        </p:grpSpPr>
        <p:sp>
          <p:nvSpPr>
            <p:cNvPr id="515" name="Google Shape;515;p20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bg>
      <p:bgPr>
        <a:solidFill>
          <a:schemeClr val="dk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1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1"/>
          <p:cNvSpPr/>
          <p:nvPr/>
        </p:nvSpPr>
        <p:spPr>
          <a:xfrm rot="6748619" flipH="1">
            <a:off x="-689079" y="-523484"/>
            <a:ext cx="1379848" cy="1977677"/>
          </a:xfrm>
          <a:custGeom>
            <a:avLst/>
            <a:gdLst/>
            <a:ahLst/>
            <a:cxnLst/>
            <a:rect l="l" t="t" r="r" b="b"/>
            <a:pathLst>
              <a:path w="20639" h="29582" extrusionOk="0">
                <a:moveTo>
                  <a:pt x="5571" y="25147"/>
                </a:moveTo>
                <a:cubicBezTo>
                  <a:pt x="5806" y="25206"/>
                  <a:pt x="6042" y="25258"/>
                  <a:pt x="6280" y="25298"/>
                </a:cubicBezTo>
                <a:cubicBezTo>
                  <a:pt x="6576" y="25348"/>
                  <a:pt x="6875" y="25395"/>
                  <a:pt x="7174" y="25421"/>
                </a:cubicBezTo>
                <a:cubicBezTo>
                  <a:pt x="7563" y="25456"/>
                  <a:pt x="7941" y="25406"/>
                  <a:pt x="8311" y="25295"/>
                </a:cubicBezTo>
                <a:cubicBezTo>
                  <a:pt x="8555" y="25223"/>
                  <a:pt x="8809" y="25186"/>
                  <a:pt x="9052" y="25116"/>
                </a:cubicBezTo>
                <a:cubicBezTo>
                  <a:pt x="9441" y="25003"/>
                  <a:pt x="9825" y="24877"/>
                  <a:pt x="10212" y="24757"/>
                </a:cubicBezTo>
                <a:cubicBezTo>
                  <a:pt x="10275" y="24736"/>
                  <a:pt x="10338" y="24703"/>
                  <a:pt x="10403" y="24699"/>
                </a:cubicBezTo>
                <a:cubicBezTo>
                  <a:pt x="10593" y="24686"/>
                  <a:pt x="10734" y="24593"/>
                  <a:pt x="10879" y="24489"/>
                </a:cubicBezTo>
                <a:cubicBezTo>
                  <a:pt x="11201" y="24263"/>
                  <a:pt x="11522" y="24035"/>
                  <a:pt x="11863" y="23840"/>
                </a:cubicBezTo>
                <a:cubicBezTo>
                  <a:pt x="12165" y="23669"/>
                  <a:pt x="12507" y="23577"/>
                  <a:pt x="12869" y="23669"/>
                </a:cubicBezTo>
                <a:cubicBezTo>
                  <a:pt x="13129" y="23736"/>
                  <a:pt x="13380" y="23839"/>
                  <a:pt x="13634" y="23923"/>
                </a:cubicBezTo>
                <a:cubicBezTo>
                  <a:pt x="13882" y="24005"/>
                  <a:pt x="14129" y="24084"/>
                  <a:pt x="14376" y="24167"/>
                </a:cubicBezTo>
                <a:cubicBezTo>
                  <a:pt x="14598" y="24243"/>
                  <a:pt x="14824" y="24307"/>
                  <a:pt x="15038" y="24404"/>
                </a:cubicBezTo>
                <a:cubicBezTo>
                  <a:pt x="15306" y="24525"/>
                  <a:pt x="15563" y="24673"/>
                  <a:pt x="15823" y="24811"/>
                </a:cubicBezTo>
                <a:cubicBezTo>
                  <a:pt x="15859" y="24831"/>
                  <a:pt x="15890" y="24864"/>
                  <a:pt x="15924" y="24894"/>
                </a:cubicBezTo>
                <a:cubicBezTo>
                  <a:pt x="16416" y="25312"/>
                  <a:pt x="16910" y="25729"/>
                  <a:pt x="17401" y="26152"/>
                </a:cubicBezTo>
                <a:cubicBezTo>
                  <a:pt x="17600" y="26322"/>
                  <a:pt x="17788" y="26506"/>
                  <a:pt x="17983" y="26680"/>
                </a:cubicBezTo>
                <a:cubicBezTo>
                  <a:pt x="18435" y="27079"/>
                  <a:pt x="18895" y="27470"/>
                  <a:pt x="19271" y="27946"/>
                </a:cubicBezTo>
                <a:cubicBezTo>
                  <a:pt x="19422" y="28138"/>
                  <a:pt x="19587" y="28320"/>
                  <a:pt x="19727" y="28519"/>
                </a:cubicBezTo>
                <a:cubicBezTo>
                  <a:pt x="19916" y="28789"/>
                  <a:pt x="20085" y="29071"/>
                  <a:pt x="20269" y="29347"/>
                </a:cubicBezTo>
                <a:cubicBezTo>
                  <a:pt x="20316" y="29418"/>
                  <a:pt x="20382" y="29482"/>
                  <a:pt x="20449" y="29533"/>
                </a:cubicBezTo>
                <a:cubicBezTo>
                  <a:pt x="20489" y="29563"/>
                  <a:pt x="20553" y="29562"/>
                  <a:pt x="20639" y="29581"/>
                </a:cubicBezTo>
                <a:cubicBezTo>
                  <a:pt x="20613" y="29481"/>
                  <a:pt x="20599" y="29417"/>
                  <a:pt x="20578" y="29354"/>
                </a:cubicBezTo>
                <a:cubicBezTo>
                  <a:pt x="20439" y="28918"/>
                  <a:pt x="20132" y="28569"/>
                  <a:pt x="19883" y="28195"/>
                </a:cubicBezTo>
                <a:cubicBezTo>
                  <a:pt x="19625" y="27807"/>
                  <a:pt x="19282" y="27470"/>
                  <a:pt x="18960" y="27125"/>
                </a:cubicBezTo>
                <a:cubicBezTo>
                  <a:pt x="18661" y="26807"/>
                  <a:pt x="18350" y="26501"/>
                  <a:pt x="18027" y="26205"/>
                </a:cubicBezTo>
                <a:cubicBezTo>
                  <a:pt x="17738" y="25940"/>
                  <a:pt x="17430" y="25694"/>
                  <a:pt x="17126" y="25447"/>
                </a:cubicBezTo>
                <a:cubicBezTo>
                  <a:pt x="16452" y="24899"/>
                  <a:pt x="15925" y="24269"/>
                  <a:pt x="15729" y="23403"/>
                </a:cubicBezTo>
                <a:cubicBezTo>
                  <a:pt x="15635" y="22989"/>
                  <a:pt x="15580" y="22597"/>
                  <a:pt x="15736" y="22204"/>
                </a:cubicBezTo>
                <a:cubicBezTo>
                  <a:pt x="15753" y="22158"/>
                  <a:pt x="15757" y="22105"/>
                  <a:pt x="15767" y="22055"/>
                </a:cubicBezTo>
                <a:cubicBezTo>
                  <a:pt x="15945" y="21192"/>
                  <a:pt x="16257" y="20399"/>
                  <a:pt x="16852" y="19742"/>
                </a:cubicBezTo>
                <a:cubicBezTo>
                  <a:pt x="17218" y="19340"/>
                  <a:pt x="17561" y="18912"/>
                  <a:pt x="18038" y="18639"/>
                </a:cubicBezTo>
                <a:cubicBezTo>
                  <a:pt x="18383" y="18441"/>
                  <a:pt x="18656" y="18184"/>
                  <a:pt x="18868" y="17861"/>
                </a:cubicBezTo>
                <a:cubicBezTo>
                  <a:pt x="19205" y="17351"/>
                  <a:pt x="19595" y="16889"/>
                  <a:pt x="20009" y="16443"/>
                </a:cubicBezTo>
                <a:cubicBezTo>
                  <a:pt x="20292" y="16140"/>
                  <a:pt x="20507" y="15787"/>
                  <a:pt x="20557" y="15363"/>
                </a:cubicBezTo>
                <a:cubicBezTo>
                  <a:pt x="20629" y="14762"/>
                  <a:pt x="20531" y="14451"/>
                  <a:pt x="19867" y="14216"/>
                </a:cubicBezTo>
                <a:cubicBezTo>
                  <a:pt x="19470" y="14075"/>
                  <a:pt x="19088" y="14130"/>
                  <a:pt x="18699" y="14155"/>
                </a:cubicBezTo>
                <a:cubicBezTo>
                  <a:pt x="18487" y="14168"/>
                  <a:pt x="18277" y="14206"/>
                  <a:pt x="18098" y="14331"/>
                </a:cubicBezTo>
                <a:cubicBezTo>
                  <a:pt x="18062" y="14355"/>
                  <a:pt x="18001" y="14359"/>
                  <a:pt x="17955" y="14351"/>
                </a:cubicBezTo>
                <a:cubicBezTo>
                  <a:pt x="17542" y="14283"/>
                  <a:pt x="17190" y="14421"/>
                  <a:pt x="16887" y="14651"/>
                </a:cubicBezTo>
                <a:cubicBezTo>
                  <a:pt x="16114" y="15238"/>
                  <a:pt x="15575" y="16025"/>
                  <a:pt x="15116" y="16862"/>
                </a:cubicBezTo>
                <a:cubicBezTo>
                  <a:pt x="14813" y="17417"/>
                  <a:pt x="14713" y="18052"/>
                  <a:pt x="14768" y="18706"/>
                </a:cubicBezTo>
                <a:cubicBezTo>
                  <a:pt x="14779" y="18850"/>
                  <a:pt x="14813" y="18993"/>
                  <a:pt x="14834" y="19137"/>
                </a:cubicBezTo>
                <a:cubicBezTo>
                  <a:pt x="14902" y="19619"/>
                  <a:pt x="14969" y="20103"/>
                  <a:pt x="15038" y="20585"/>
                </a:cubicBezTo>
                <a:cubicBezTo>
                  <a:pt x="15079" y="20865"/>
                  <a:pt x="15177" y="21148"/>
                  <a:pt x="15157" y="21419"/>
                </a:cubicBezTo>
                <a:cubicBezTo>
                  <a:pt x="15115" y="22037"/>
                  <a:pt x="15168" y="22643"/>
                  <a:pt x="15304" y="23251"/>
                </a:cubicBezTo>
                <a:cubicBezTo>
                  <a:pt x="15319" y="23318"/>
                  <a:pt x="15320" y="23390"/>
                  <a:pt x="15335" y="23522"/>
                </a:cubicBezTo>
                <a:cubicBezTo>
                  <a:pt x="15117" y="23288"/>
                  <a:pt x="14932" y="23117"/>
                  <a:pt x="14779" y="22919"/>
                </a:cubicBezTo>
                <a:cubicBezTo>
                  <a:pt x="14421" y="22457"/>
                  <a:pt x="14083" y="21983"/>
                  <a:pt x="13790" y="21476"/>
                </a:cubicBezTo>
                <a:cubicBezTo>
                  <a:pt x="13426" y="20847"/>
                  <a:pt x="13089" y="20213"/>
                  <a:pt x="12860" y="19530"/>
                </a:cubicBezTo>
                <a:cubicBezTo>
                  <a:pt x="12781" y="19291"/>
                  <a:pt x="12704" y="19053"/>
                  <a:pt x="12607" y="18822"/>
                </a:cubicBezTo>
                <a:cubicBezTo>
                  <a:pt x="12409" y="18355"/>
                  <a:pt x="12305" y="17891"/>
                  <a:pt x="12484" y="17411"/>
                </a:cubicBezTo>
                <a:cubicBezTo>
                  <a:pt x="12507" y="17348"/>
                  <a:pt x="12522" y="17282"/>
                  <a:pt x="12537" y="17216"/>
                </a:cubicBezTo>
                <a:cubicBezTo>
                  <a:pt x="12598" y="16921"/>
                  <a:pt x="12719" y="16684"/>
                  <a:pt x="12954" y="16471"/>
                </a:cubicBezTo>
                <a:cubicBezTo>
                  <a:pt x="13181" y="16264"/>
                  <a:pt x="13427" y="16146"/>
                  <a:pt x="13709" y="16053"/>
                </a:cubicBezTo>
                <a:cubicBezTo>
                  <a:pt x="13892" y="15993"/>
                  <a:pt x="14066" y="15906"/>
                  <a:pt x="14241" y="15828"/>
                </a:cubicBezTo>
                <a:cubicBezTo>
                  <a:pt x="14348" y="15780"/>
                  <a:pt x="14449" y="15717"/>
                  <a:pt x="14557" y="15676"/>
                </a:cubicBezTo>
                <a:cubicBezTo>
                  <a:pt x="14912" y="15542"/>
                  <a:pt x="15269" y="15412"/>
                  <a:pt x="15546" y="15142"/>
                </a:cubicBezTo>
                <a:cubicBezTo>
                  <a:pt x="15611" y="15079"/>
                  <a:pt x="15701" y="15043"/>
                  <a:pt x="15777" y="14992"/>
                </a:cubicBezTo>
                <a:cubicBezTo>
                  <a:pt x="16263" y="14667"/>
                  <a:pt x="16677" y="14274"/>
                  <a:pt x="16983" y="13776"/>
                </a:cubicBezTo>
                <a:cubicBezTo>
                  <a:pt x="17070" y="13633"/>
                  <a:pt x="17144" y="13480"/>
                  <a:pt x="17248" y="13351"/>
                </a:cubicBezTo>
                <a:cubicBezTo>
                  <a:pt x="17556" y="12967"/>
                  <a:pt x="17692" y="12507"/>
                  <a:pt x="17783" y="12033"/>
                </a:cubicBezTo>
                <a:cubicBezTo>
                  <a:pt x="17853" y="11669"/>
                  <a:pt x="17767" y="11306"/>
                  <a:pt x="17481" y="11038"/>
                </a:cubicBezTo>
                <a:cubicBezTo>
                  <a:pt x="17322" y="10890"/>
                  <a:pt x="17098" y="10795"/>
                  <a:pt x="16891" y="10716"/>
                </a:cubicBezTo>
                <a:cubicBezTo>
                  <a:pt x="16640" y="10620"/>
                  <a:pt x="16371" y="10577"/>
                  <a:pt x="16117" y="10491"/>
                </a:cubicBezTo>
                <a:cubicBezTo>
                  <a:pt x="15342" y="10232"/>
                  <a:pt x="14592" y="10236"/>
                  <a:pt x="13862" y="10546"/>
                </a:cubicBezTo>
                <a:cubicBezTo>
                  <a:pt x="13584" y="10664"/>
                  <a:pt x="13314" y="10804"/>
                  <a:pt x="13028" y="10905"/>
                </a:cubicBezTo>
                <a:cubicBezTo>
                  <a:pt x="12516" y="11087"/>
                  <a:pt x="12178" y="11430"/>
                  <a:pt x="12004" y="11935"/>
                </a:cubicBezTo>
                <a:cubicBezTo>
                  <a:pt x="11884" y="12284"/>
                  <a:pt x="11785" y="12642"/>
                  <a:pt x="11659" y="12989"/>
                </a:cubicBezTo>
                <a:cubicBezTo>
                  <a:pt x="11446" y="13574"/>
                  <a:pt x="11385" y="14185"/>
                  <a:pt x="11411" y="14812"/>
                </a:cubicBezTo>
                <a:cubicBezTo>
                  <a:pt x="11422" y="15091"/>
                  <a:pt x="11446" y="15369"/>
                  <a:pt x="11468" y="15708"/>
                </a:cubicBezTo>
                <a:cubicBezTo>
                  <a:pt x="11425" y="15600"/>
                  <a:pt x="11398" y="15549"/>
                  <a:pt x="11385" y="15496"/>
                </a:cubicBezTo>
                <a:cubicBezTo>
                  <a:pt x="11321" y="15202"/>
                  <a:pt x="11168" y="14951"/>
                  <a:pt x="10996" y="14705"/>
                </a:cubicBezTo>
                <a:cubicBezTo>
                  <a:pt x="10743" y="14345"/>
                  <a:pt x="10538" y="13967"/>
                  <a:pt x="10546" y="13518"/>
                </a:cubicBezTo>
                <a:cubicBezTo>
                  <a:pt x="10547" y="13444"/>
                  <a:pt x="10516" y="13367"/>
                  <a:pt x="10508" y="13291"/>
                </a:cubicBezTo>
                <a:cubicBezTo>
                  <a:pt x="10495" y="13189"/>
                  <a:pt x="10477" y="13085"/>
                  <a:pt x="10485" y="12985"/>
                </a:cubicBezTo>
                <a:cubicBezTo>
                  <a:pt x="10529" y="12496"/>
                  <a:pt x="10580" y="12007"/>
                  <a:pt x="10633" y="11519"/>
                </a:cubicBezTo>
                <a:cubicBezTo>
                  <a:pt x="10639" y="11462"/>
                  <a:pt x="10656" y="11403"/>
                  <a:pt x="10687" y="11357"/>
                </a:cubicBezTo>
                <a:cubicBezTo>
                  <a:pt x="10818" y="11157"/>
                  <a:pt x="10964" y="10967"/>
                  <a:pt x="11091" y="10763"/>
                </a:cubicBezTo>
                <a:cubicBezTo>
                  <a:pt x="11197" y="10594"/>
                  <a:pt x="11258" y="10389"/>
                  <a:pt x="11388" y="10245"/>
                </a:cubicBezTo>
                <a:cubicBezTo>
                  <a:pt x="11553" y="10061"/>
                  <a:pt x="11749" y="9896"/>
                  <a:pt x="11961" y="9764"/>
                </a:cubicBezTo>
                <a:cubicBezTo>
                  <a:pt x="12364" y="9512"/>
                  <a:pt x="12739" y="9210"/>
                  <a:pt x="13212" y="9074"/>
                </a:cubicBezTo>
                <a:cubicBezTo>
                  <a:pt x="13275" y="9057"/>
                  <a:pt x="13329" y="9009"/>
                  <a:pt x="13382" y="8970"/>
                </a:cubicBezTo>
                <a:cubicBezTo>
                  <a:pt x="13560" y="8842"/>
                  <a:pt x="13745" y="8746"/>
                  <a:pt x="13981" y="8730"/>
                </a:cubicBezTo>
                <a:cubicBezTo>
                  <a:pt x="14183" y="8715"/>
                  <a:pt x="14385" y="8657"/>
                  <a:pt x="14570" y="8578"/>
                </a:cubicBezTo>
                <a:cubicBezTo>
                  <a:pt x="15141" y="8331"/>
                  <a:pt x="15701" y="8061"/>
                  <a:pt x="16269" y="7808"/>
                </a:cubicBezTo>
                <a:cubicBezTo>
                  <a:pt x="16437" y="7732"/>
                  <a:pt x="16611" y="7655"/>
                  <a:pt x="16793" y="7626"/>
                </a:cubicBezTo>
                <a:cubicBezTo>
                  <a:pt x="17133" y="7568"/>
                  <a:pt x="17440" y="7439"/>
                  <a:pt x="17745" y="7296"/>
                </a:cubicBezTo>
                <a:cubicBezTo>
                  <a:pt x="17932" y="7207"/>
                  <a:pt x="18089" y="7082"/>
                  <a:pt x="18177" y="6894"/>
                </a:cubicBezTo>
                <a:cubicBezTo>
                  <a:pt x="18279" y="6674"/>
                  <a:pt x="18381" y="6452"/>
                  <a:pt x="18454" y="6221"/>
                </a:cubicBezTo>
                <a:cubicBezTo>
                  <a:pt x="18490" y="6109"/>
                  <a:pt x="18483" y="5970"/>
                  <a:pt x="18456" y="5850"/>
                </a:cubicBezTo>
                <a:cubicBezTo>
                  <a:pt x="18393" y="5573"/>
                  <a:pt x="18310" y="5301"/>
                  <a:pt x="18226" y="5029"/>
                </a:cubicBezTo>
                <a:cubicBezTo>
                  <a:pt x="18156" y="4808"/>
                  <a:pt x="18091" y="4583"/>
                  <a:pt x="17993" y="4374"/>
                </a:cubicBezTo>
                <a:cubicBezTo>
                  <a:pt x="17875" y="4125"/>
                  <a:pt x="17745" y="4064"/>
                  <a:pt x="17490" y="4162"/>
                </a:cubicBezTo>
                <a:cubicBezTo>
                  <a:pt x="17154" y="4289"/>
                  <a:pt x="16835" y="4205"/>
                  <a:pt x="16509" y="4113"/>
                </a:cubicBezTo>
                <a:cubicBezTo>
                  <a:pt x="16109" y="4002"/>
                  <a:pt x="15711" y="3875"/>
                  <a:pt x="15311" y="3764"/>
                </a:cubicBezTo>
                <a:cubicBezTo>
                  <a:pt x="14506" y="3539"/>
                  <a:pt x="13713" y="3535"/>
                  <a:pt x="12929" y="3766"/>
                </a:cubicBezTo>
                <a:cubicBezTo>
                  <a:pt x="12512" y="3889"/>
                  <a:pt x="12194" y="4149"/>
                  <a:pt x="11952" y="4481"/>
                </a:cubicBezTo>
                <a:cubicBezTo>
                  <a:pt x="11665" y="4875"/>
                  <a:pt x="11512" y="5344"/>
                  <a:pt x="11383" y="5815"/>
                </a:cubicBezTo>
                <a:cubicBezTo>
                  <a:pt x="11247" y="6310"/>
                  <a:pt x="11128" y="6811"/>
                  <a:pt x="11031" y="7316"/>
                </a:cubicBezTo>
                <a:cubicBezTo>
                  <a:pt x="10908" y="7944"/>
                  <a:pt x="10799" y="8578"/>
                  <a:pt x="10714" y="9213"/>
                </a:cubicBezTo>
                <a:cubicBezTo>
                  <a:pt x="10654" y="9672"/>
                  <a:pt x="10657" y="10137"/>
                  <a:pt x="10551" y="10594"/>
                </a:cubicBezTo>
                <a:cubicBezTo>
                  <a:pt x="10370" y="11373"/>
                  <a:pt x="10262" y="12171"/>
                  <a:pt x="10124" y="12962"/>
                </a:cubicBezTo>
                <a:cubicBezTo>
                  <a:pt x="10115" y="13014"/>
                  <a:pt x="10106" y="13067"/>
                  <a:pt x="10090" y="13168"/>
                </a:cubicBezTo>
                <a:cubicBezTo>
                  <a:pt x="10044" y="13086"/>
                  <a:pt x="10021" y="13051"/>
                  <a:pt x="10004" y="13014"/>
                </a:cubicBezTo>
                <a:cubicBezTo>
                  <a:pt x="9624" y="12194"/>
                  <a:pt x="9241" y="11376"/>
                  <a:pt x="8868" y="10553"/>
                </a:cubicBezTo>
                <a:cubicBezTo>
                  <a:pt x="8642" y="10053"/>
                  <a:pt x="8491" y="9533"/>
                  <a:pt x="8406" y="8995"/>
                </a:cubicBezTo>
                <a:cubicBezTo>
                  <a:pt x="8384" y="8847"/>
                  <a:pt x="8409" y="8730"/>
                  <a:pt x="8482" y="8613"/>
                </a:cubicBezTo>
                <a:cubicBezTo>
                  <a:pt x="8739" y="8204"/>
                  <a:pt x="8988" y="7787"/>
                  <a:pt x="9254" y="7384"/>
                </a:cubicBezTo>
                <a:cubicBezTo>
                  <a:pt x="9561" y="6920"/>
                  <a:pt x="9635" y="6385"/>
                  <a:pt x="9680" y="5845"/>
                </a:cubicBezTo>
                <a:cubicBezTo>
                  <a:pt x="9699" y="5608"/>
                  <a:pt x="9700" y="5374"/>
                  <a:pt x="9788" y="5153"/>
                </a:cubicBezTo>
                <a:cubicBezTo>
                  <a:pt x="9832" y="5045"/>
                  <a:pt x="9866" y="4931"/>
                  <a:pt x="9910" y="4822"/>
                </a:cubicBezTo>
                <a:cubicBezTo>
                  <a:pt x="10060" y="4442"/>
                  <a:pt x="10134" y="4049"/>
                  <a:pt x="10078" y="3629"/>
                </a:cubicBezTo>
                <a:cubicBezTo>
                  <a:pt x="10014" y="3163"/>
                  <a:pt x="9956" y="2698"/>
                  <a:pt x="9899" y="2231"/>
                </a:cubicBezTo>
                <a:cubicBezTo>
                  <a:pt x="9861" y="1930"/>
                  <a:pt x="9773" y="1645"/>
                  <a:pt x="9649" y="1364"/>
                </a:cubicBezTo>
                <a:cubicBezTo>
                  <a:pt x="9455" y="924"/>
                  <a:pt x="9143" y="623"/>
                  <a:pt x="8681" y="470"/>
                </a:cubicBezTo>
                <a:cubicBezTo>
                  <a:pt x="8401" y="378"/>
                  <a:pt x="8128" y="264"/>
                  <a:pt x="7848" y="168"/>
                </a:cubicBezTo>
                <a:cubicBezTo>
                  <a:pt x="7653" y="102"/>
                  <a:pt x="7450" y="7"/>
                  <a:pt x="7254" y="4"/>
                </a:cubicBezTo>
                <a:cubicBezTo>
                  <a:pt x="6948" y="0"/>
                  <a:pt x="6638" y="40"/>
                  <a:pt x="6365" y="187"/>
                </a:cubicBezTo>
                <a:cubicBezTo>
                  <a:pt x="6099" y="328"/>
                  <a:pt x="5841" y="483"/>
                  <a:pt x="5584" y="639"/>
                </a:cubicBezTo>
                <a:cubicBezTo>
                  <a:pt x="5275" y="826"/>
                  <a:pt x="4976" y="1027"/>
                  <a:pt x="4781" y="1341"/>
                </a:cubicBezTo>
                <a:cubicBezTo>
                  <a:pt x="4700" y="1472"/>
                  <a:pt x="4589" y="1546"/>
                  <a:pt x="4432" y="1555"/>
                </a:cubicBezTo>
                <a:cubicBezTo>
                  <a:pt x="3877" y="1585"/>
                  <a:pt x="3544" y="1889"/>
                  <a:pt x="3324" y="2369"/>
                </a:cubicBezTo>
                <a:cubicBezTo>
                  <a:pt x="3154" y="2741"/>
                  <a:pt x="3004" y="3127"/>
                  <a:pt x="2739" y="3447"/>
                </a:cubicBezTo>
                <a:cubicBezTo>
                  <a:pt x="2597" y="3619"/>
                  <a:pt x="2547" y="3836"/>
                  <a:pt x="2524" y="4057"/>
                </a:cubicBezTo>
                <a:cubicBezTo>
                  <a:pt x="2509" y="4199"/>
                  <a:pt x="2492" y="4344"/>
                  <a:pt x="2494" y="4487"/>
                </a:cubicBezTo>
                <a:cubicBezTo>
                  <a:pt x="2500" y="4883"/>
                  <a:pt x="2570" y="5265"/>
                  <a:pt x="2801" y="5615"/>
                </a:cubicBezTo>
                <a:cubicBezTo>
                  <a:pt x="3076" y="6034"/>
                  <a:pt x="3491" y="6305"/>
                  <a:pt x="3852" y="6634"/>
                </a:cubicBezTo>
                <a:cubicBezTo>
                  <a:pt x="4071" y="6833"/>
                  <a:pt x="4307" y="7020"/>
                  <a:pt x="4553" y="7184"/>
                </a:cubicBezTo>
                <a:cubicBezTo>
                  <a:pt x="5395" y="7749"/>
                  <a:pt x="6277" y="8255"/>
                  <a:pt x="7070" y="8893"/>
                </a:cubicBezTo>
                <a:cubicBezTo>
                  <a:pt x="7232" y="9022"/>
                  <a:pt x="7419" y="9105"/>
                  <a:pt x="7617" y="9185"/>
                </a:cubicBezTo>
                <a:cubicBezTo>
                  <a:pt x="7913" y="9304"/>
                  <a:pt x="8166" y="9514"/>
                  <a:pt x="8279" y="9843"/>
                </a:cubicBezTo>
                <a:cubicBezTo>
                  <a:pt x="8407" y="10210"/>
                  <a:pt x="8524" y="10583"/>
                  <a:pt x="8683" y="10938"/>
                </a:cubicBezTo>
                <a:cubicBezTo>
                  <a:pt x="9010" y="11667"/>
                  <a:pt x="9364" y="12385"/>
                  <a:pt x="9705" y="13107"/>
                </a:cubicBezTo>
                <a:cubicBezTo>
                  <a:pt x="9742" y="13185"/>
                  <a:pt x="9802" y="13260"/>
                  <a:pt x="9798" y="13343"/>
                </a:cubicBezTo>
                <a:cubicBezTo>
                  <a:pt x="9522" y="13152"/>
                  <a:pt x="9270" y="12945"/>
                  <a:pt x="8989" y="12794"/>
                </a:cubicBezTo>
                <a:cubicBezTo>
                  <a:pt x="8501" y="12533"/>
                  <a:pt x="8053" y="12243"/>
                  <a:pt x="7665" y="11831"/>
                </a:cubicBezTo>
                <a:cubicBezTo>
                  <a:pt x="7181" y="11314"/>
                  <a:pt x="6602" y="10894"/>
                  <a:pt x="5966" y="10572"/>
                </a:cubicBezTo>
                <a:cubicBezTo>
                  <a:pt x="5610" y="10393"/>
                  <a:pt x="5257" y="10209"/>
                  <a:pt x="4839" y="10216"/>
                </a:cubicBezTo>
                <a:cubicBezTo>
                  <a:pt x="4507" y="10222"/>
                  <a:pt x="4171" y="10154"/>
                  <a:pt x="3836" y="10137"/>
                </a:cubicBezTo>
                <a:cubicBezTo>
                  <a:pt x="3452" y="10114"/>
                  <a:pt x="3058" y="10062"/>
                  <a:pt x="2684" y="10111"/>
                </a:cubicBezTo>
                <a:cubicBezTo>
                  <a:pt x="1824" y="10221"/>
                  <a:pt x="1116" y="10660"/>
                  <a:pt x="447" y="11160"/>
                </a:cubicBezTo>
                <a:cubicBezTo>
                  <a:pt x="269" y="11293"/>
                  <a:pt x="156" y="11488"/>
                  <a:pt x="125" y="11713"/>
                </a:cubicBezTo>
                <a:cubicBezTo>
                  <a:pt x="79" y="12039"/>
                  <a:pt x="43" y="12368"/>
                  <a:pt x="22" y="12697"/>
                </a:cubicBezTo>
                <a:cubicBezTo>
                  <a:pt x="1" y="13041"/>
                  <a:pt x="92" y="13357"/>
                  <a:pt x="356" y="13617"/>
                </a:cubicBezTo>
                <a:cubicBezTo>
                  <a:pt x="411" y="13670"/>
                  <a:pt x="458" y="13737"/>
                  <a:pt x="498" y="13803"/>
                </a:cubicBezTo>
                <a:cubicBezTo>
                  <a:pt x="595" y="13970"/>
                  <a:pt x="732" y="14085"/>
                  <a:pt x="903" y="14165"/>
                </a:cubicBezTo>
                <a:cubicBezTo>
                  <a:pt x="1172" y="14289"/>
                  <a:pt x="1436" y="14421"/>
                  <a:pt x="1710" y="14531"/>
                </a:cubicBezTo>
                <a:cubicBezTo>
                  <a:pt x="1835" y="14582"/>
                  <a:pt x="1977" y="14605"/>
                  <a:pt x="2112" y="14618"/>
                </a:cubicBezTo>
                <a:cubicBezTo>
                  <a:pt x="2366" y="14644"/>
                  <a:pt x="2606" y="14585"/>
                  <a:pt x="2826" y="14472"/>
                </a:cubicBezTo>
                <a:cubicBezTo>
                  <a:pt x="3227" y="14264"/>
                  <a:pt x="3626" y="14047"/>
                  <a:pt x="4030" y="13843"/>
                </a:cubicBezTo>
                <a:cubicBezTo>
                  <a:pt x="4315" y="13700"/>
                  <a:pt x="4606" y="13569"/>
                  <a:pt x="4896" y="13438"/>
                </a:cubicBezTo>
                <a:cubicBezTo>
                  <a:pt x="5096" y="13347"/>
                  <a:pt x="5295" y="13260"/>
                  <a:pt x="5498" y="13177"/>
                </a:cubicBezTo>
                <a:cubicBezTo>
                  <a:pt x="5942" y="12995"/>
                  <a:pt x="6389" y="12821"/>
                  <a:pt x="6833" y="12634"/>
                </a:cubicBezTo>
                <a:cubicBezTo>
                  <a:pt x="7145" y="12502"/>
                  <a:pt x="7476" y="12515"/>
                  <a:pt x="7781" y="12629"/>
                </a:cubicBezTo>
                <a:cubicBezTo>
                  <a:pt x="8144" y="12765"/>
                  <a:pt x="8484" y="12973"/>
                  <a:pt x="8829" y="13163"/>
                </a:cubicBezTo>
                <a:cubicBezTo>
                  <a:pt x="9004" y="13259"/>
                  <a:pt x="9180" y="13364"/>
                  <a:pt x="9326" y="13499"/>
                </a:cubicBezTo>
                <a:cubicBezTo>
                  <a:pt x="9660" y="13806"/>
                  <a:pt x="9976" y="14132"/>
                  <a:pt x="10295" y="14456"/>
                </a:cubicBezTo>
                <a:cubicBezTo>
                  <a:pt x="10355" y="14516"/>
                  <a:pt x="10403" y="14593"/>
                  <a:pt x="10443" y="14668"/>
                </a:cubicBezTo>
                <a:cubicBezTo>
                  <a:pt x="10608" y="14984"/>
                  <a:pt x="10777" y="15298"/>
                  <a:pt x="10928" y="15619"/>
                </a:cubicBezTo>
                <a:cubicBezTo>
                  <a:pt x="11041" y="15859"/>
                  <a:pt x="11129" y="16107"/>
                  <a:pt x="11240" y="16377"/>
                </a:cubicBezTo>
                <a:cubicBezTo>
                  <a:pt x="10909" y="16275"/>
                  <a:pt x="10627" y="16135"/>
                  <a:pt x="10331" y="16299"/>
                </a:cubicBezTo>
                <a:cubicBezTo>
                  <a:pt x="10273" y="16331"/>
                  <a:pt x="10178" y="16300"/>
                  <a:pt x="10101" y="16304"/>
                </a:cubicBezTo>
                <a:cubicBezTo>
                  <a:pt x="9779" y="16321"/>
                  <a:pt x="9458" y="16236"/>
                  <a:pt x="9133" y="16296"/>
                </a:cubicBezTo>
                <a:cubicBezTo>
                  <a:pt x="8673" y="16381"/>
                  <a:pt x="8215" y="16453"/>
                  <a:pt x="7811" y="16699"/>
                </a:cubicBezTo>
                <a:cubicBezTo>
                  <a:pt x="7361" y="16975"/>
                  <a:pt x="6906" y="17243"/>
                  <a:pt x="6452" y="17510"/>
                </a:cubicBezTo>
                <a:cubicBezTo>
                  <a:pt x="5979" y="17789"/>
                  <a:pt x="5566" y="18147"/>
                  <a:pt x="5200" y="18541"/>
                </a:cubicBezTo>
                <a:cubicBezTo>
                  <a:pt x="4916" y="18844"/>
                  <a:pt x="4752" y="19244"/>
                  <a:pt x="4668" y="19665"/>
                </a:cubicBezTo>
                <a:cubicBezTo>
                  <a:pt x="4619" y="19909"/>
                  <a:pt x="4619" y="20148"/>
                  <a:pt x="4748" y="20389"/>
                </a:cubicBezTo>
                <a:cubicBezTo>
                  <a:pt x="4859" y="20595"/>
                  <a:pt x="4909" y="20824"/>
                  <a:pt x="4909" y="21059"/>
                </a:cubicBezTo>
                <a:cubicBezTo>
                  <a:pt x="4908" y="21341"/>
                  <a:pt x="5043" y="21556"/>
                  <a:pt x="5297" y="21691"/>
                </a:cubicBezTo>
                <a:cubicBezTo>
                  <a:pt x="5427" y="21759"/>
                  <a:pt x="5564" y="21824"/>
                  <a:pt x="5705" y="21866"/>
                </a:cubicBezTo>
                <a:cubicBezTo>
                  <a:pt x="6121" y="21993"/>
                  <a:pt x="6523" y="22143"/>
                  <a:pt x="6913" y="22350"/>
                </a:cubicBezTo>
                <a:cubicBezTo>
                  <a:pt x="7264" y="22535"/>
                  <a:pt x="7644" y="22608"/>
                  <a:pt x="8041" y="22506"/>
                </a:cubicBezTo>
                <a:cubicBezTo>
                  <a:pt x="8252" y="22450"/>
                  <a:pt x="8477" y="22428"/>
                  <a:pt x="8697" y="22428"/>
                </a:cubicBezTo>
                <a:cubicBezTo>
                  <a:pt x="9184" y="22429"/>
                  <a:pt x="9673" y="22438"/>
                  <a:pt x="10161" y="22478"/>
                </a:cubicBezTo>
                <a:cubicBezTo>
                  <a:pt x="10446" y="22500"/>
                  <a:pt x="10621" y="22403"/>
                  <a:pt x="10725" y="22161"/>
                </a:cubicBezTo>
                <a:cubicBezTo>
                  <a:pt x="11014" y="21482"/>
                  <a:pt x="11317" y="20807"/>
                  <a:pt x="11348" y="20043"/>
                </a:cubicBezTo>
                <a:cubicBezTo>
                  <a:pt x="11352" y="19941"/>
                  <a:pt x="11386" y="19843"/>
                  <a:pt x="11393" y="19742"/>
                </a:cubicBezTo>
                <a:cubicBezTo>
                  <a:pt x="11404" y="19532"/>
                  <a:pt x="11425" y="19321"/>
                  <a:pt x="11408" y="19110"/>
                </a:cubicBezTo>
                <a:cubicBezTo>
                  <a:pt x="11386" y="18813"/>
                  <a:pt x="11324" y="18517"/>
                  <a:pt x="11299" y="18220"/>
                </a:cubicBezTo>
                <a:cubicBezTo>
                  <a:pt x="11275" y="17938"/>
                  <a:pt x="11083" y="17263"/>
                  <a:pt x="10934" y="17019"/>
                </a:cubicBezTo>
                <a:cubicBezTo>
                  <a:pt x="10833" y="16856"/>
                  <a:pt x="10833" y="16856"/>
                  <a:pt x="10970" y="16711"/>
                </a:cubicBezTo>
                <a:cubicBezTo>
                  <a:pt x="11303" y="16757"/>
                  <a:pt x="11492" y="16958"/>
                  <a:pt x="11586" y="17264"/>
                </a:cubicBezTo>
                <a:cubicBezTo>
                  <a:pt x="11589" y="17274"/>
                  <a:pt x="11591" y="17281"/>
                  <a:pt x="11595" y="17289"/>
                </a:cubicBezTo>
                <a:cubicBezTo>
                  <a:pt x="11903" y="18124"/>
                  <a:pt x="12223" y="18957"/>
                  <a:pt x="12516" y="19796"/>
                </a:cubicBezTo>
                <a:cubicBezTo>
                  <a:pt x="12747" y="20461"/>
                  <a:pt x="13072" y="21082"/>
                  <a:pt x="13403" y="21705"/>
                </a:cubicBezTo>
                <a:cubicBezTo>
                  <a:pt x="13781" y="22416"/>
                  <a:pt x="14215" y="23083"/>
                  <a:pt x="14764" y="23679"/>
                </a:cubicBezTo>
                <a:cubicBezTo>
                  <a:pt x="14817" y="23735"/>
                  <a:pt x="14861" y="23798"/>
                  <a:pt x="14950" y="23904"/>
                </a:cubicBezTo>
                <a:cubicBezTo>
                  <a:pt x="14855" y="23883"/>
                  <a:pt x="14822" y="23881"/>
                  <a:pt x="14790" y="23871"/>
                </a:cubicBezTo>
                <a:cubicBezTo>
                  <a:pt x="14327" y="23725"/>
                  <a:pt x="13866" y="23568"/>
                  <a:pt x="13400" y="23436"/>
                </a:cubicBezTo>
                <a:cubicBezTo>
                  <a:pt x="12798" y="23267"/>
                  <a:pt x="12190" y="23136"/>
                  <a:pt x="11565" y="23128"/>
                </a:cubicBezTo>
                <a:cubicBezTo>
                  <a:pt x="11309" y="23124"/>
                  <a:pt x="11052" y="23080"/>
                  <a:pt x="10796" y="23051"/>
                </a:cubicBezTo>
                <a:cubicBezTo>
                  <a:pt x="10515" y="23018"/>
                  <a:pt x="10234" y="22970"/>
                  <a:pt x="9953" y="22950"/>
                </a:cubicBezTo>
                <a:cubicBezTo>
                  <a:pt x="9526" y="22919"/>
                  <a:pt x="9097" y="22898"/>
                  <a:pt x="8670" y="22888"/>
                </a:cubicBezTo>
                <a:cubicBezTo>
                  <a:pt x="7918" y="22872"/>
                  <a:pt x="7156" y="22788"/>
                  <a:pt x="6435" y="23043"/>
                </a:cubicBezTo>
                <a:cubicBezTo>
                  <a:pt x="6349" y="23074"/>
                  <a:pt x="6247" y="23067"/>
                  <a:pt x="6160" y="23097"/>
                </a:cubicBezTo>
                <a:cubicBezTo>
                  <a:pt x="6067" y="23130"/>
                  <a:pt x="5973" y="23174"/>
                  <a:pt x="5898" y="23236"/>
                </a:cubicBezTo>
                <a:cubicBezTo>
                  <a:pt x="5766" y="23349"/>
                  <a:pt x="5650" y="23477"/>
                  <a:pt x="5529" y="23601"/>
                </a:cubicBezTo>
                <a:cubicBezTo>
                  <a:pt x="5370" y="23761"/>
                  <a:pt x="5212" y="23921"/>
                  <a:pt x="5057" y="24083"/>
                </a:cubicBezTo>
                <a:cubicBezTo>
                  <a:pt x="4950" y="24195"/>
                  <a:pt x="4930" y="24333"/>
                  <a:pt x="4949" y="24484"/>
                </a:cubicBezTo>
                <a:cubicBezTo>
                  <a:pt x="4987" y="24777"/>
                  <a:pt x="5251" y="25069"/>
                  <a:pt x="5571" y="25147"/>
                </a:cubicBezTo>
                <a:close/>
                <a:moveTo>
                  <a:pt x="9547" y="16688"/>
                </a:moveTo>
                <a:cubicBezTo>
                  <a:pt x="9016" y="17171"/>
                  <a:pt x="8620" y="17724"/>
                  <a:pt x="8346" y="18358"/>
                </a:cubicBezTo>
                <a:cubicBezTo>
                  <a:pt x="8129" y="18863"/>
                  <a:pt x="7951" y="19386"/>
                  <a:pt x="7751" y="19900"/>
                </a:cubicBezTo>
                <a:cubicBezTo>
                  <a:pt x="7675" y="20095"/>
                  <a:pt x="7570" y="20279"/>
                  <a:pt x="7514" y="20481"/>
                </a:cubicBezTo>
                <a:cubicBezTo>
                  <a:pt x="7393" y="20926"/>
                  <a:pt x="7295" y="21378"/>
                  <a:pt x="7189" y="21828"/>
                </a:cubicBezTo>
                <a:cubicBezTo>
                  <a:pt x="7178" y="21875"/>
                  <a:pt x="7168" y="21922"/>
                  <a:pt x="7156" y="21987"/>
                </a:cubicBezTo>
                <a:cubicBezTo>
                  <a:pt x="6986" y="21900"/>
                  <a:pt x="6838" y="21807"/>
                  <a:pt x="6679" y="21746"/>
                </a:cubicBezTo>
                <a:cubicBezTo>
                  <a:pt x="6420" y="21645"/>
                  <a:pt x="6155" y="21564"/>
                  <a:pt x="5893" y="21475"/>
                </a:cubicBezTo>
                <a:cubicBezTo>
                  <a:pt x="5819" y="21449"/>
                  <a:pt x="5745" y="21426"/>
                  <a:pt x="5671" y="21402"/>
                </a:cubicBezTo>
                <a:cubicBezTo>
                  <a:pt x="5427" y="21321"/>
                  <a:pt x="5314" y="21173"/>
                  <a:pt x="5298" y="20906"/>
                </a:cubicBezTo>
                <a:cubicBezTo>
                  <a:pt x="5287" y="20699"/>
                  <a:pt x="5208" y="20486"/>
                  <a:pt x="5119" y="20292"/>
                </a:cubicBezTo>
                <a:cubicBezTo>
                  <a:pt x="5034" y="20110"/>
                  <a:pt x="5036" y="19949"/>
                  <a:pt x="5087" y="19774"/>
                </a:cubicBezTo>
                <a:cubicBezTo>
                  <a:pt x="5229" y="19299"/>
                  <a:pt x="5469" y="18880"/>
                  <a:pt x="5806" y="18526"/>
                </a:cubicBezTo>
                <a:cubicBezTo>
                  <a:pt x="6144" y="18169"/>
                  <a:pt x="6506" y="17842"/>
                  <a:pt x="6967" y="17627"/>
                </a:cubicBezTo>
                <a:cubicBezTo>
                  <a:pt x="7284" y="17478"/>
                  <a:pt x="7570" y="17266"/>
                  <a:pt x="7863" y="17073"/>
                </a:cubicBezTo>
                <a:cubicBezTo>
                  <a:pt x="8176" y="16865"/>
                  <a:pt x="8513" y="16735"/>
                  <a:pt x="8898" y="16716"/>
                </a:cubicBezTo>
                <a:cubicBezTo>
                  <a:pt x="9077" y="16706"/>
                  <a:pt x="9254" y="16675"/>
                  <a:pt x="9431" y="16658"/>
                </a:cubicBezTo>
                <a:cubicBezTo>
                  <a:pt x="9461" y="16654"/>
                  <a:pt x="9497" y="16675"/>
                  <a:pt x="9547" y="16688"/>
                </a:cubicBezTo>
                <a:close/>
                <a:moveTo>
                  <a:pt x="10549" y="17166"/>
                </a:moveTo>
                <a:cubicBezTo>
                  <a:pt x="10552" y="17183"/>
                  <a:pt x="10555" y="17202"/>
                  <a:pt x="10565" y="17215"/>
                </a:cubicBezTo>
                <a:cubicBezTo>
                  <a:pt x="10883" y="17587"/>
                  <a:pt x="10935" y="18029"/>
                  <a:pt x="10964" y="18481"/>
                </a:cubicBezTo>
                <a:cubicBezTo>
                  <a:pt x="10975" y="18656"/>
                  <a:pt x="11048" y="18830"/>
                  <a:pt x="11077" y="19007"/>
                </a:cubicBezTo>
                <a:cubicBezTo>
                  <a:pt x="11101" y="19156"/>
                  <a:pt x="11104" y="19309"/>
                  <a:pt x="11117" y="19459"/>
                </a:cubicBezTo>
                <a:cubicBezTo>
                  <a:pt x="11119" y="19484"/>
                  <a:pt x="11102" y="19510"/>
                  <a:pt x="11108" y="19535"/>
                </a:cubicBezTo>
                <a:cubicBezTo>
                  <a:pt x="11176" y="19883"/>
                  <a:pt x="11043" y="20182"/>
                  <a:pt x="10924" y="20485"/>
                </a:cubicBezTo>
                <a:cubicBezTo>
                  <a:pt x="10731" y="20976"/>
                  <a:pt x="10541" y="21470"/>
                  <a:pt x="10361" y="21966"/>
                </a:cubicBezTo>
                <a:cubicBezTo>
                  <a:pt x="10300" y="22134"/>
                  <a:pt x="10196" y="22202"/>
                  <a:pt x="10017" y="22188"/>
                </a:cubicBezTo>
                <a:cubicBezTo>
                  <a:pt x="9685" y="22164"/>
                  <a:pt x="9351" y="22136"/>
                  <a:pt x="9018" y="22128"/>
                </a:cubicBezTo>
                <a:cubicBezTo>
                  <a:pt x="8634" y="22120"/>
                  <a:pt x="8248" y="22130"/>
                  <a:pt x="7865" y="22131"/>
                </a:cubicBezTo>
                <a:cubicBezTo>
                  <a:pt x="7766" y="22131"/>
                  <a:pt x="7668" y="22130"/>
                  <a:pt x="7555" y="22130"/>
                </a:cubicBezTo>
                <a:cubicBezTo>
                  <a:pt x="7549" y="22033"/>
                  <a:pt x="7531" y="21963"/>
                  <a:pt x="7542" y="21901"/>
                </a:cubicBezTo>
                <a:cubicBezTo>
                  <a:pt x="7642" y="21363"/>
                  <a:pt x="7713" y="20818"/>
                  <a:pt x="7952" y="20319"/>
                </a:cubicBezTo>
                <a:cubicBezTo>
                  <a:pt x="8073" y="20064"/>
                  <a:pt x="8145" y="19784"/>
                  <a:pt x="8240" y="19515"/>
                </a:cubicBezTo>
                <a:cubicBezTo>
                  <a:pt x="8461" y="18882"/>
                  <a:pt x="8670" y="18242"/>
                  <a:pt x="9110" y="17723"/>
                </a:cubicBezTo>
                <a:cubicBezTo>
                  <a:pt x="9255" y="17551"/>
                  <a:pt x="9395" y="17376"/>
                  <a:pt x="9548" y="17212"/>
                </a:cubicBezTo>
                <a:cubicBezTo>
                  <a:pt x="9733" y="17014"/>
                  <a:pt x="9958" y="16873"/>
                  <a:pt x="10238" y="16807"/>
                </a:cubicBezTo>
                <a:cubicBezTo>
                  <a:pt x="10372" y="16896"/>
                  <a:pt x="10510" y="16987"/>
                  <a:pt x="10549" y="17166"/>
                </a:cubicBezTo>
                <a:close/>
                <a:moveTo>
                  <a:pt x="494" y="13056"/>
                </a:moveTo>
                <a:cubicBezTo>
                  <a:pt x="656" y="12962"/>
                  <a:pt x="784" y="12882"/>
                  <a:pt x="914" y="12809"/>
                </a:cubicBezTo>
                <a:cubicBezTo>
                  <a:pt x="1287" y="12601"/>
                  <a:pt x="1655" y="12385"/>
                  <a:pt x="2035" y="12189"/>
                </a:cubicBezTo>
                <a:cubicBezTo>
                  <a:pt x="2438" y="11981"/>
                  <a:pt x="2848" y="11783"/>
                  <a:pt x="3308" y="11714"/>
                </a:cubicBezTo>
                <a:cubicBezTo>
                  <a:pt x="3813" y="11637"/>
                  <a:pt x="4317" y="11557"/>
                  <a:pt x="4824" y="11504"/>
                </a:cubicBezTo>
                <a:cubicBezTo>
                  <a:pt x="5201" y="11463"/>
                  <a:pt x="5574" y="11528"/>
                  <a:pt x="5939" y="11667"/>
                </a:cubicBezTo>
                <a:cubicBezTo>
                  <a:pt x="6280" y="11796"/>
                  <a:pt x="6629" y="11901"/>
                  <a:pt x="6973" y="12020"/>
                </a:cubicBezTo>
                <a:cubicBezTo>
                  <a:pt x="7012" y="12032"/>
                  <a:pt x="7048" y="12054"/>
                  <a:pt x="7105" y="12082"/>
                </a:cubicBezTo>
                <a:cubicBezTo>
                  <a:pt x="6905" y="12271"/>
                  <a:pt x="6679" y="12369"/>
                  <a:pt x="6442" y="12453"/>
                </a:cubicBezTo>
                <a:cubicBezTo>
                  <a:pt x="5935" y="12637"/>
                  <a:pt x="5423" y="12810"/>
                  <a:pt x="4926" y="13016"/>
                </a:cubicBezTo>
                <a:cubicBezTo>
                  <a:pt x="4391" y="13238"/>
                  <a:pt x="3867" y="13486"/>
                  <a:pt x="3343" y="13733"/>
                </a:cubicBezTo>
                <a:cubicBezTo>
                  <a:pt x="3154" y="13823"/>
                  <a:pt x="2986" y="13953"/>
                  <a:pt x="2797" y="14045"/>
                </a:cubicBezTo>
                <a:cubicBezTo>
                  <a:pt x="2641" y="14122"/>
                  <a:pt x="2473" y="14185"/>
                  <a:pt x="2301" y="14227"/>
                </a:cubicBezTo>
                <a:cubicBezTo>
                  <a:pt x="2089" y="14278"/>
                  <a:pt x="1879" y="14242"/>
                  <a:pt x="1681" y="14117"/>
                </a:cubicBezTo>
                <a:cubicBezTo>
                  <a:pt x="1586" y="14057"/>
                  <a:pt x="1480" y="14003"/>
                  <a:pt x="1373" y="13978"/>
                </a:cubicBezTo>
                <a:cubicBezTo>
                  <a:pt x="883" y="13865"/>
                  <a:pt x="703" y="13474"/>
                  <a:pt x="494" y="13056"/>
                </a:cubicBezTo>
                <a:close/>
                <a:moveTo>
                  <a:pt x="6958" y="11617"/>
                </a:moveTo>
                <a:cubicBezTo>
                  <a:pt x="6950" y="11631"/>
                  <a:pt x="6943" y="11644"/>
                  <a:pt x="6936" y="11660"/>
                </a:cubicBezTo>
                <a:cubicBezTo>
                  <a:pt x="6644" y="11562"/>
                  <a:pt x="6349" y="11475"/>
                  <a:pt x="6062" y="11362"/>
                </a:cubicBezTo>
                <a:cubicBezTo>
                  <a:pt x="5561" y="11167"/>
                  <a:pt x="5058" y="11125"/>
                  <a:pt x="4543" y="11200"/>
                </a:cubicBezTo>
                <a:cubicBezTo>
                  <a:pt x="4097" y="11266"/>
                  <a:pt x="3650" y="11316"/>
                  <a:pt x="3207" y="11395"/>
                </a:cubicBezTo>
                <a:cubicBezTo>
                  <a:pt x="2675" y="11490"/>
                  <a:pt x="2199" y="11715"/>
                  <a:pt x="1742" y="11985"/>
                </a:cubicBezTo>
                <a:cubicBezTo>
                  <a:pt x="1343" y="12222"/>
                  <a:pt x="933" y="12443"/>
                  <a:pt x="510" y="12682"/>
                </a:cubicBezTo>
                <a:cubicBezTo>
                  <a:pt x="520" y="12349"/>
                  <a:pt x="525" y="12047"/>
                  <a:pt x="539" y="11744"/>
                </a:cubicBezTo>
                <a:cubicBezTo>
                  <a:pt x="547" y="11590"/>
                  <a:pt x="635" y="11474"/>
                  <a:pt x="748" y="11383"/>
                </a:cubicBezTo>
                <a:cubicBezTo>
                  <a:pt x="924" y="11244"/>
                  <a:pt x="1102" y="11106"/>
                  <a:pt x="1296" y="10992"/>
                </a:cubicBezTo>
                <a:cubicBezTo>
                  <a:pt x="1742" y="10726"/>
                  <a:pt x="2208" y="10493"/>
                  <a:pt x="2745" y="10435"/>
                </a:cubicBezTo>
                <a:cubicBezTo>
                  <a:pt x="2854" y="10421"/>
                  <a:pt x="2966" y="10424"/>
                  <a:pt x="3077" y="10432"/>
                </a:cubicBezTo>
                <a:cubicBezTo>
                  <a:pt x="3711" y="10488"/>
                  <a:pt x="4342" y="10544"/>
                  <a:pt x="4976" y="10604"/>
                </a:cubicBezTo>
                <a:cubicBezTo>
                  <a:pt x="5321" y="10637"/>
                  <a:pt x="5651" y="10716"/>
                  <a:pt x="5947" y="10932"/>
                </a:cubicBezTo>
                <a:cubicBezTo>
                  <a:pt x="6186" y="11107"/>
                  <a:pt x="6447" y="11250"/>
                  <a:pt x="6696" y="11413"/>
                </a:cubicBezTo>
                <a:cubicBezTo>
                  <a:pt x="6789" y="11474"/>
                  <a:pt x="6871" y="11549"/>
                  <a:pt x="6958" y="11617"/>
                </a:cubicBezTo>
                <a:close/>
                <a:moveTo>
                  <a:pt x="8154" y="8415"/>
                </a:moveTo>
                <a:cubicBezTo>
                  <a:pt x="8051" y="8159"/>
                  <a:pt x="7961" y="7938"/>
                  <a:pt x="7870" y="7717"/>
                </a:cubicBezTo>
                <a:cubicBezTo>
                  <a:pt x="7757" y="7445"/>
                  <a:pt x="7655" y="7169"/>
                  <a:pt x="7527" y="6904"/>
                </a:cubicBezTo>
                <a:cubicBezTo>
                  <a:pt x="7166" y="6158"/>
                  <a:pt x="7056" y="5359"/>
                  <a:pt x="6907" y="4567"/>
                </a:cubicBezTo>
                <a:cubicBezTo>
                  <a:pt x="6900" y="4525"/>
                  <a:pt x="6902" y="4480"/>
                  <a:pt x="6887" y="4441"/>
                </a:cubicBezTo>
                <a:cubicBezTo>
                  <a:pt x="6593" y="3709"/>
                  <a:pt x="6544" y="2936"/>
                  <a:pt x="6387" y="2181"/>
                </a:cubicBezTo>
                <a:cubicBezTo>
                  <a:pt x="6307" y="1795"/>
                  <a:pt x="6242" y="1406"/>
                  <a:pt x="6185" y="1015"/>
                </a:cubicBezTo>
                <a:cubicBezTo>
                  <a:pt x="6142" y="720"/>
                  <a:pt x="6176" y="671"/>
                  <a:pt x="6445" y="544"/>
                </a:cubicBezTo>
                <a:cubicBezTo>
                  <a:pt x="6602" y="470"/>
                  <a:pt x="6758" y="375"/>
                  <a:pt x="6950" y="467"/>
                </a:cubicBezTo>
                <a:cubicBezTo>
                  <a:pt x="6964" y="475"/>
                  <a:pt x="6984" y="472"/>
                  <a:pt x="7002" y="471"/>
                </a:cubicBezTo>
                <a:cubicBezTo>
                  <a:pt x="7462" y="440"/>
                  <a:pt x="7898" y="613"/>
                  <a:pt x="8344" y="702"/>
                </a:cubicBezTo>
                <a:cubicBezTo>
                  <a:pt x="8748" y="781"/>
                  <a:pt x="9042" y="1027"/>
                  <a:pt x="9188" y="1411"/>
                </a:cubicBezTo>
                <a:cubicBezTo>
                  <a:pt x="9390" y="1943"/>
                  <a:pt x="9608" y="2476"/>
                  <a:pt x="9741" y="3023"/>
                </a:cubicBezTo>
                <a:cubicBezTo>
                  <a:pt x="9849" y="3470"/>
                  <a:pt x="9843" y="3936"/>
                  <a:pt x="9651" y="4369"/>
                </a:cubicBezTo>
                <a:cubicBezTo>
                  <a:pt x="9559" y="4575"/>
                  <a:pt x="9479" y="4787"/>
                  <a:pt x="9403" y="5001"/>
                </a:cubicBezTo>
                <a:cubicBezTo>
                  <a:pt x="9326" y="5215"/>
                  <a:pt x="9306" y="5440"/>
                  <a:pt x="9301" y="5672"/>
                </a:cubicBezTo>
                <a:cubicBezTo>
                  <a:pt x="9290" y="6178"/>
                  <a:pt x="9179" y="6662"/>
                  <a:pt x="8944" y="7102"/>
                </a:cubicBezTo>
                <a:cubicBezTo>
                  <a:pt x="8732" y="7499"/>
                  <a:pt x="8493" y="7881"/>
                  <a:pt x="8266" y="8269"/>
                </a:cubicBezTo>
                <a:cubicBezTo>
                  <a:pt x="8242" y="8311"/>
                  <a:pt x="8210" y="8346"/>
                  <a:pt x="8154" y="8415"/>
                </a:cubicBezTo>
                <a:close/>
                <a:moveTo>
                  <a:pt x="6769" y="8143"/>
                </a:moveTo>
                <a:cubicBezTo>
                  <a:pt x="6352" y="7803"/>
                  <a:pt x="5879" y="7527"/>
                  <a:pt x="5426" y="7229"/>
                </a:cubicBezTo>
                <a:cubicBezTo>
                  <a:pt x="4975" y="6931"/>
                  <a:pt x="4505" y="6657"/>
                  <a:pt x="4068" y="6339"/>
                </a:cubicBezTo>
                <a:cubicBezTo>
                  <a:pt x="3724" y="6088"/>
                  <a:pt x="3390" y="5810"/>
                  <a:pt x="3165" y="5436"/>
                </a:cubicBezTo>
                <a:cubicBezTo>
                  <a:pt x="2983" y="5137"/>
                  <a:pt x="2914" y="4817"/>
                  <a:pt x="2959" y="4476"/>
                </a:cubicBezTo>
                <a:cubicBezTo>
                  <a:pt x="2985" y="4274"/>
                  <a:pt x="2990" y="4070"/>
                  <a:pt x="3012" y="3870"/>
                </a:cubicBezTo>
                <a:cubicBezTo>
                  <a:pt x="3024" y="3769"/>
                  <a:pt x="3033" y="3661"/>
                  <a:pt x="3077" y="3574"/>
                </a:cubicBezTo>
                <a:cubicBezTo>
                  <a:pt x="3299" y="3137"/>
                  <a:pt x="3451" y="2657"/>
                  <a:pt x="3794" y="2289"/>
                </a:cubicBezTo>
                <a:cubicBezTo>
                  <a:pt x="3959" y="2113"/>
                  <a:pt x="4150" y="1980"/>
                  <a:pt x="4403" y="1974"/>
                </a:cubicBezTo>
                <a:cubicBezTo>
                  <a:pt x="4758" y="1965"/>
                  <a:pt x="5012" y="1821"/>
                  <a:pt x="5184" y="1514"/>
                </a:cubicBezTo>
                <a:cubicBezTo>
                  <a:pt x="5326" y="1264"/>
                  <a:pt x="5565" y="1111"/>
                  <a:pt x="5832" y="941"/>
                </a:cubicBezTo>
                <a:cubicBezTo>
                  <a:pt x="6216" y="3671"/>
                  <a:pt x="6863" y="6286"/>
                  <a:pt x="7919" y="8807"/>
                </a:cubicBezTo>
                <a:cubicBezTo>
                  <a:pt x="7890" y="8822"/>
                  <a:pt x="7872" y="8839"/>
                  <a:pt x="7865" y="8835"/>
                </a:cubicBezTo>
                <a:cubicBezTo>
                  <a:pt x="7493" y="8619"/>
                  <a:pt x="7112" y="8420"/>
                  <a:pt x="6769" y="8143"/>
                </a:cubicBezTo>
                <a:close/>
                <a:moveTo>
                  <a:pt x="16671" y="4510"/>
                </a:moveTo>
                <a:cubicBezTo>
                  <a:pt x="16666" y="4535"/>
                  <a:pt x="16667" y="4563"/>
                  <a:pt x="16658" y="4566"/>
                </a:cubicBezTo>
                <a:cubicBezTo>
                  <a:pt x="16396" y="4672"/>
                  <a:pt x="16134" y="4780"/>
                  <a:pt x="15869" y="4878"/>
                </a:cubicBezTo>
                <a:cubicBezTo>
                  <a:pt x="15344" y="5076"/>
                  <a:pt x="14863" y="5343"/>
                  <a:pt x="14434" y="5697"/>
                </a:cubicBezTo>
                <a:cubicBezTo>
                  <a:pt x="14139" y="5942"/>
                  <a:pt x="13837" y="6179"/>
                  <a:pt x="13548" y="6432"/>
                </a:cubicBezTo>
                <a:cubicBezTo>
                  <a:pt x="12691" y="7177"/>
                  <a:pt x="11855" y="7942"/>
                  <a:pt x="11169" y="8881"/>
                </a:cubicBezTo>
                <a:cubicBezTo>
                  <a:pt x="11221" y="8567"/>
                  <a:pt x="11271" y="8254"/>
                  <a:pt x="11328" y="7942"/>
                </a:cubicBezTo>
                <a:cubicBezTo>
                  <a:pt x="11444" y="7294"/>
                  <a:pt x="11553" y="6643"/>
                  <a:pt x="11686" y="5999"/>
                </a:cubicBezTo>
                <a:cubicBezTo>
                  <a:pt x="11778" y="5553"/>
                  <a:pt x="11939" y="5128"/>
                  <a:pt x="12178" y="4741"/>
                </a:cubicBezTo>
                <a:cubicBezTo>
                  <a:pt x="12192" y="4719"/>
                  <a:pt x="12203" y="4694"/>
                  <a:pt x="12221" y="4682"/>
                </a:cubicBezTo>
                <a:cubicBezTo>
                  <a:pt x="12518" y="4472"/>
                  <a:pt x="12769" y="4207"/>
                  <a:pt x="13151" y="4106"/>
                </a:cubicBezTo>
                <a:cubicBezTo>
                  <a:pt x="13971" y="3891"/>
                  <a:pt x="14791" y="3974"/>
                  <a:pt x="15619" y="4151"/>
                </a:cubicBezTo>
                <a:cubicBezTo>
                  <a:pt x="15984" y="4228"/>
                  <a:pt x="16334" y="4346"/>
                  <a:pt x="16671" y="4510"/>
                </a:cubicBezTo>
                <a:close/>
                <a:moveTo>
                  <a:pt x="11214" y="9846"/>
                </a:moveTo>
                <a:cubicBezTo>
                  <a:pt x="11229" y="9778"/>
                  <a:pt x="11232" y="9705"/>
                  <a:pt x="11258" y="9641"/>
                </a:cubicBezTo>
                <a:cubicBezTo>
                  <a:pt x="11491" y="9068"/>
                  <a:pt x="11815" y="8560"/>
                  <a:pt x="12271" y="8137"/>
                </a:cubicBezTo>
                <a:cubicBezTo>
                  <a:pt x="12720" y="7724"/>
                  <a:pt x="13145" y="7289"/>
                  <a:pt x="13590" y="6872"/>
                </a:cubicBezTo>
                <a:cubicBezTo>
                  <a:pt x="13968" y="6519"/>
                  <a:pt x="14352" y="6173"/>
                  <a:pt x="14746" y="5838"/>
                </a:cubicBezTo>
                <a:cubicBezTo>
                  <a:pt x="14889" y="5715"/>
                  <a:pt x="15061" y="5622"/>
                  <a:pt x="15233" y="5537"/>
                </a:cubicBezTo>
                <a:cubicBezTo>
                  <a:pt x="15549" y="5383"/>
                  <a:pt x="15880" y="5260"/>
                  <a:pt x="16213" y="5138"/>
                </a:cubicBezTo>
                <a:cubicBezTo>
                  <a:pt x="16523" y="5024"/>
                  <a:pt x="16841" y="4904"/>
                  <a:pt x="17097" y="4673"/>
                </a:cubicBezTo>
                <a:cubicBezTo>
                  <a:pt x="17203" y="4579"/>
                  <a:pt x="17362" y="4532"/>
                  <a:pt x="17504" y="4488"/>
                </a:cubicBezTo>
                <a:cubicBezTo>
                  <a:pt x="17643" y="4446"/>
                  <a:pt x="17772" y="4542"/>
                  <a:pt x="17771" y="4689"/>
                </a:cubicBezTo>
                <a:cubicBezTo>
                  <a:pt x="17768" y="4881"/>
                  <a:pt x="17824" y="5041"/>
                  <a:pt x="17922" y="5214"/>
                </a:cubicBezTo>
                <a:cubicBezTo>
                  <a:pt x="18019" y="5383"/>
                  <a:pt x="18053" y="5586"/>
                  <a:pt x="18111" y="5776"/>
                </a:cubicBezTo>
                <a:cubicBezTo>
                  <a:pt x="18120" y="5799"/>
                  <a:pt x="18126" y="5829"/>
                  <a:pt x="18120" y="5851"/>
                </a:cubicBezTo>
                <a:cubicBezTo>
                  <a:pt x="17998" y="6252"/>
                  <a:pt x="17910" y="6680"/>
                  <a:pt x="17518" y="6910"/>
                </a:cubicBezTo>
                <a:cubicBezTo>
                  <a:pt x="17335" y="7018"/>
                  <a:pt x="17118" y="7088"/>
                  <a:pt x="16908" y="7135"/>
                </a:cubicBezTo>
                <a:cubicBezTo>
                  <a:pt x="16540" y="7217"/>
                  <a:pt x="16196" y="7335"/>
                  <a:pt x="15875" y="7528"/>
                </a:cubicBezTo>
                <a:cubicBezTo>
                  <a:pt x="15481" y="7765"/>
                  <a:pt x="15076" y="7992"/>
                  <a:pt x="14659" y="8187"/>
                </a:cubicBezTo>
                <a:cubicBezTo>
                  <a:pt x="14395" y="8309"/>
                  <a:pt x="14098" y="8366"/>
                  <a:pt x="13816" y="8450"/>
                </a:cubicBezTo>
                <a:cubicBezTo>
                  <a:pt x="13719" y="8479"/>
                  <a:pt x="13615" y="8491"/>
                  <a:pt x="13523" y="8529"/>
                </a:cubicBezTo>
                <a:cubicBezTo>
                  <a:pt x="13220" y="8654"/>
                  <a:pt x="12905" y="8762"/>
                  <a:pt x="12625" y="8925"/>
                </a:cubicBezTo>
                <a:cubicBezTo>
                  <a:pt x="12193" y="9175"/>
                  <a:pt x="11738" y="9401"/>
                  <a:pt x="11381" y="9761"/>
                </a:cubicBezTo>
                <a:cubicBezTo>
                  <a:pt x="11343" y="9801"/>
                  <a:pt x="11298" y="9833"/>
                  <a:pt x="11256" y="9868"/>
                </a:cubicBezTo>
                <a:cubicBezTo>
                  <a:pt x="11243" y="9861"/>
                  <a:pt x="11227" y="9853"/>
                  <a:pt x="11214" y="9846"/>
                </a:cubicBezTo>
                <a:close/>
                <a:moveTo>
                  <a:pt x="12353" y="16464"/>
                </a:moveTo>
                <a:cubicBezTo>
                  <a:pt x="12384" y="16280"/>
                  <a:pt x="12397" y="16130"/>
                  <a:pt x="12434" y="15988"/>
                </a:cubicBezTo>
                <a:cubicBezTo>
                  <a:pt x="12579" y="15453"/>
                  <a:pt x="12736" y="14922"/>
                  <a:pt x="12883" y="14386"/>
                </a:cubicBezTo>
                <a:cubicBezTo>
                  <a:pt x="12998" y="13955"/>
                  <a:pt x="13147" y="13538"/>
                  <a:pt x="13376" y="13154"/>
                </a:cubicBezTo>
                <a:cubicBezTo>
                  <a:pt x="13492" y="12962"/>
                  <a:pt x="13605" y="12775"/>
                  <a:pt x="13755" y="12604"/>
                </a:cubicBezTo>
                <a:cubicBezTo>
                  <a:pt x="14170" y="12131"/>
                  <a:pt x="14619" y="11701"/>
                  <a:pt x="15186" y="11408"/>
                </a:cubicBezTo>
                <a:cubicBezTo>
                  <a:pt x="15378" y="11309"/>
                  <a:pt x="15561" y="11187"/>
                  <a:pt x="15764" y="11106"/>
                </a:cubicBezTo>
                <a:cubicBezTo>
                  <a:pt x="16107" y="10969"/>
                  <a:pt x="16470" y="10946"/>
                  <a:pt x="16839" y="11069"/>
                </a:cubicBezTo>
                <a:cubicBezTo>
                  <a:pt x="17287" y="11218"/>
                  <a:pt x="17419" y="11433"/>
                  <a:pt x="17400" y="11938"/>
                </a:cubicBezTo>
                <a:cubicBezTo>
                  <a:pt x="17385" y="12363"/>
                  <a:pt x="17230" y="12749"/>
                  <a:pt x="16994" y="13111"/>
                </a:cubicBezTo>
                <a:cubicBezTo>
                  <a:pt x="16714" y="13541"/>
                  <a:pt x="16415" y="13947"/>
                  <a:pt x="16031" y="14285"/>
                </a:cubicBezTo>
                <a:cubicBezTo>
                  <a:pt x="15883" y="14417"/>
                  <a:pt x="15715" y="14528"/>
                  <a:pt x="15552" y="14644"/>
                </a:cubicBezTo>
                <a:cubicBezTo>
                  <a:pt x="15199" y="14897"/>
                  <a:pt x="14848" y="15148"/>
                  <a:pt x="14490" y="15393"/>
                </a:cubicBezTo>
                <a:cubicBezTo>
                  <a:pt x="14199" y="15591"/>
                  <a:pt x="13897" y="15752"/>
                  <a:pt x="13524" y="15795"/>
                </a:cubicBezTo>
                <a:cubicBezTo>
                  <a:pt x="13222" y="15831"/>
                  <a:pt x="12937" y="15946"/>
                  <a:pt x="12725" y="16183"/>
                </a:cubicBezTo>
                <a:cubicBezTo>
                  <a:pt x="12633" y="16287"/>
                  <a:pt x="12502" y="16355"/>
                  <a:pt x="12353" y="16464"/>
                </a:cubicBezTo>
                <a:close/>
                <a:moveTo>
                  <a:pt x="11989" y="16261"/>
                </a:moveTo>
                <a:cubicBezTo>
                  <a:pt x="11969" y="16200"/>
                  <a:pt x="11947" y="16146"/>
                  <a:pt x="11937" y="16087"/>
                </a:cubicBezTo>
                <a:cubicBezTo>
                  <a:pt x="11749" y="15081"/>
                  <a:pt x="11707" y="14084"/>
                  <a:pt x="12008" y="13110"/>
                </a:cubicBezTo>
                <a:cubicBezTo>
                  <a:pt x="12115" y="12764"/>
                  <a:pt x="12197" y="12411"/>
                  <a:pt x="12305" y="12068"/>
                </a:cubicBezTo>
                <a:cubicBezTo>
                  <a:pt x="12413" y="11730"/>
                  <a:pt x="12650" y="11504"/>
                  <a:pt x="12973" y="11361"/>
                </a:cubicBezTo>
                <a:cubicBezTo>
                  <a:pt x="13319" y="11207"/>
                  <a:pt x="13666" y="11056"/>
                  <a:pt x="14007" y="10894"/>
                </a:cubicBezTo>
                <a:cubicBezTo>
                  <a:pt x="14456" y="10680"/>
                  <a:pt x="14940" y="10667"/>
                  <a:pt x="15431" y="10689"/>
                </a:cubicBezTo>
                <a:cubicBezTo>
                  <a:pt x="15490" y="10691"/>
                  <a:pt x="15550" y="10711"/>
                  <a:pt x="15608" y="10726"/>
                </a:cubicBezTo>
                <a:cubicBezTo>
                  <a:pt x="15628" y="10732"/>
                  <a:pt x="15646" y="10753"/>
                  <a:pt x="15703" y="10793"/>
                </a:cubicBezTo>
                <a:cubicBezTo>
                  <a:pt x="15580" y="10844"/>
                  <a:pt x="15478" y="10875"/>
                  <a:pt x="15386" y="10926"/>
                </a:cubicBezTo>
                <a:cubicBezTo>
                  <a:pt x="15028" y="11125"/>
                  <a:pt x="14646" y="11295"/>
                  <a:pt x="14326" y="11542"/>
                </a:cubicBezTo>
                <a:cubicBezTo>
                  <a:pt x="13848" y="11909"/>
                  <a:pt x="13448" y="12352"/>
                  <a:pt x="13150" y="12889"/>
                </a:cubicBezTo>
                <a:cubicBezTo>
                  <a:pt x="12863" y="13406"/>
                  <a:pt x="12657" y="13951"/>
                  <a:pt x="12504" y="14521"/>
                </a:cubicBezTo>
                <a:cubicBezTo>
                  <a:pt x="12350" y="15089"/>
                  <a:pt x="12193" y="15656"/>
                  <a:pt x="12036" y="16224"/>
                </a:cubicBezTo>
                <a:cubicBezTo>
                  <a:pt x="12033" y="16236"/>
                  <a:pt x="12013" y="16244"/>
                  <a:pt x="11989" y="16261"/>
                </a:cubicBezTo>
                <a:close/>
                <a:moveTo>
                  <a:pt x="17552" y="14806"/>
                </a:moveTo>
                <a:cubicBezTo>
                  <a:pt x="17459" y="14903"/>
                  <a:pt x="17405" y="14970"/>
                  <a:pt x="17341" y="15025"/>
                </a:cubicBezTo>
                <a:cubicBezTo>
                  <a:pt x="17057" y="15252"/>
                  <a:pt x="16859" y="15543"/>
                  <a:pt x="16653" y="15840"/>
                </a:cubicBezTo>
                <a:cubicBezTo>
                  <a:pt x="16366" y="16254"/>
                  <a:pt x="16146" y="16703"/>
                  <a:pt x="15902" y="17138"/>
                </a:cubicBezTo>
                <a:cubicBezTo>
                  <a:pt x="15629" y="17621"/>
                  <a:pt x="15448" y="18142"/>
                  <a:pt x="15421" y="18715"/>
                </a:cubicBezTo>
                <a:cubicBezTo>
                  <a:pt x="15406" y="19033"/>
                  <a:pt x="15357" y="19350"/>
                  <a:pt x="15324" y="19666"/>
                </a:cubicBezTo>
                <a:cubicBezTo>
                  <a:pt x="15309" y="19664"/>
                  <a:pt x="15291" y="19662"/>
                  <a:pt x="15275" y="19659"/>
                </a:cubicBezTo>
                <a:cubicBezTo>
                  <a:pt x="15263" y="19601"/>
                  <a:pt x="15245" y="19543"/>
                  <a:pt x="15235" y="19486"/>
                </a:cubicBezTo>
                <a:cubicBezTo>
                  <a:pt x="15110" y="18770"/>
                  <a:pt x="15055" y="18061"/>
                  <a:pt x="15314" y="17378"/>
                </a:cubicBezTo>
                <a:cubicBezTo>
                  <a:pt x="15378" y="17208"/>
                  <a:pt x="15460" y="17043"/>
                  <a:pt x="15554" y="16888"/>
                </a:cubicBezTo>
                <a:cubicBezTo>
                  <a:pt x="15783" y="16501"/>
                  <a:pt x="15998" y="16102"/>
                  <a:pt x="16264" y="15742"/>
                </a:cubicBezTo>
                <a:cubicBezTo>
                  <a:pt x="16561" y="15340"/>
                  <a:pt x="16902" y="14969"/>
                  <a:pt x="17418" y="14823"/>
                </a:cubicBezTo>
                <a:cubicBezTo>
                  <a:pt x="17440" y="14817"/>
                  <a:pt x="17464" y="14817"/>
                  <a:pt x="17552" y="14806"/>
                </a:cubicBezTo>
                <a:close/>
                <a:moveTo>
                  <a:pt x="15576" y="21008"/>
                </a:moveTo>
                <a:cubicBezTo>
                  <a:pt x="15573" y="20975"/>
                  <a:pt x="15566" y="20942"/>
                  <a:pt x="15568" y="20912"/>
                </a:cubicBezTo>
                <a:cubicBezTo>
                  <a:pt x="15641" y="20017"/>
                  <a:pt x="15706" y="19121"/>
                  <a:pt x="15938" y="18256"/>
                </a:cubicBezTo>
                <a:cubicBezTo>
                  <a:pt x="16089" y="17692"/>
                  <a:pt x="16334" y="17170"/>
                  <a:pt x="16610" y="16664"/>
                </a:cubicBezTo>
                <a:cubicBezTo>
                  <a:pt x="16776" y="16356"/>
                  <a:pt x="16946" y="16046"/>
                  <a:pt x="17158" y="15773"/>
                </a:cubicBezTo>
                <a:cubicBezTo>
                  <a:pt x="17344" y="15532"/>
                  <a:pt x="17592" y="15339"/>
                  <a:pt x="17814" y="15128"/>
                </a:cubicBezTo>
                <a:cubicBezTo>
                  <a:pt x="17946" y="15002"/>
                  <a:pt x="18070" y="14866"/>
                  <a:pt x="18218" y="14761"/>
                </a:cubicBezTo>
                <a:cubicBezTo>
                  <a:pt x="18306" y="14698"/>
                  <a:pt x="18431" y="14671"/>
                  <a:pt x="18542" y="14653"/>
                </a:cubicBezTo>
                <a:cubicBezTo>
                  <a:pt x="18770" y="14618"/>
                  <a:pt x="19005" y="14623"/>
                  <a:pt x="19225" y="14572"/>
                </a:cubicBezTo>
                <a:cubicBezTo>
                  <a:pt x="19508" y="14505"/>
                  <a:pt x="19748" y="14617"/>
                  <a:pt x="19993" y="14725"/>
                </a:cubicBezTo>
                <a:cubicBezTo>
                  <a:pt x="20092" y="14769"/>
                  <a:pt x="20138" y="14852"/>
                  <a:pt x="20144" y="14973"/>
                </a:cubicBezTo>
                <a:cubicBezTo>
                  <a:pt x="20169" y="15435"/>
                  <a:pt x="20008" y="15824"/>
                  <a:pt x="19712" y="16146"/>
                </a:cubicBezTo>
                <a:cubicBezTo>
                  <a:pt x="19232" y="16666"/>
                  <a:pt x="18777" y="17203"/>
                  <a:pt x="18357" y="17774"/>
                </a:cubicBezTo>
                <a:cubicBezTo>
                  <a:pt x="18231" y="17945"/>
                  <a:pt x="18056" y="18082"/>
                  <a:pt x="17905" y="18235"/>
                </a:cubicBezTo>
                <a:cubicBezTo>
                  <a:pt x="17880" y="18257"/>
                  <a:pt x="17850" y="18276"/>
                  <a:pt x="17828" y="18298"/>
                </a:cubicBezTo>
                <a:cubicBezTo>
                  <a:pt x="17338" y="18784"/>
                  <a:pt x="16852" y="19275"/>
                  <a:pt x="16355" y="19754"/>
                </a:cubicBezTo>
                <a:cubicBezTo>
                  <a:pt x="16070" y="20027"/>
                  <a:pt x="15935" y="20391"/>
                  <a:pt x="15750" y="20724"/>
                </a:cubicBezTo>
                <a:cubicBezTo>
                  <a:pt x="15697" y="20820"/>
                  <a:pt x="15661" y="20923"/>
                  <a:pt x="15618" y="21021"/>
                </a:cubicBezTo>
                <a:cubicBezTo>
                  <a:pt x="15602" y="21016"/>
                  <a:pt x="15590" y="21011"/>
                  <a:pt x="15576" y="21008"/>
                </a:cubicBezTo>
                <a:close/>
                <a:moveTo>
                  <a:pt x="5662" y="24813"/>
                </a:moveTo>
                <a:cubicBezTo>
                  <a:pt x="5847" y="24664"/>
                  <a:pt x="5979" y="24545"/>
                  <a:pt x="6124" y="24443"/>
                </a:cubicBezTo>
                <a:cubicBezTo>
                  <a:pt x="6644" y="24087"/>
                  <a:pt x="7223" y="23838"/>
                  <a:pt x="7805" y="23595"/>
                </a:cubicBezTo>
                <a:cubicBezTo>
                  <a:pt x="8093" y="23475"/>
                  <a:pt x="8400" y="23475"/>
                  <a:pt x="8698" y="23424"/>
                </a:cubicBezTo>
                <a:cubicBezTo>
                  <a:pt x="8939" y="23381"/>
                  <a:pt x="9184" y="23332"/>
                  <a:pt x="9429" y="23329"/>
                </a:cubicBezTo>
                <a:cubicBezTo>
                  <a:pt x="9761" y="23324"/>
                  <a:pt x="10095" y="23350"/>
                  <a:pt x="10428" y="23386"/>
                </a:cubicBezTo>
                <a:cubicBezTo>
                  <a:pt x="10849" y="23432"/>
                  <a:pt x="11265" y="23449"/>
                  <a:pt x="11682" y="23403"/>
                </a:cubicBezTo>
                <a:cubicBezTo>
                  <a:pt x="11722" y="23399"/>
                  <a:pt x="11764" y="23408"/>
                  <a:pt x="11819" y="23411"/>
                </a:cubicBezTo>
                <a:lnTo>
                  <a:pt x="10821" y="24077"/>
                </a:lnTo>
                <a:cubicBezTo>
                  <a:pt x="10780" y="24106"/>
                  <a:pt x="10740" y="24138"/>
                  <a:pt x="10694" y="24157"/>
                </a:cubicBezTo>
                <a:cubicBezTo>
                  <a:pt x="10146" y="24373"/>
                  <a:pt x="9610" y="24616"/>
                  <a:pt x="9021" y="24729"/>
                </a:cubicBezTo>
                <a:cubicBezTo>
                  <a:pt x="8581" y="24813"/>
                  <a:pt x="8143" y="24906"/>
                  <a:pt x="7703" y="24996"/>
                </a:cubicBezTo>
                <a:cubicBezTo>
                  <a:pt x="7678" y="25001"/>
                  <a:pt x="7653" y="25014"/>
                  <a:pt x="7628" y="25011"/>
                </a:cubicBezTo>
                <a:cubicBezTo>
                  <a:pt x="7142" y="24954"/>
                  <a:pt x="6655" y="25041"/>
                  <a:pt x="6169" y="24932"/>
                </a:cubicBezTo>
                <a:cubicBezTo>
                  <a:pt x="6024" y="24901"/>
                  <a:pt x="5877" y="24864"/>
                  <a:pt x="5662" y="24813"/>
                </a:cubicBezTo>
                <a:close/>
                <a:moveTo>
                  <a:pt x="5308" y="24512"/>
                </a:moveTo>
                <a:cubicBezTo>
                  <a:pt x="5355" y="24418"/>
                  <a:pt x="5374" y="24346"/>
                  <a:pt x="5417" y="24296"/>
                </a:cubicBezTo>
                <a:cubicBezTo>
                  <a:pt x="5563" y="24126"/>
                  <a:pt x="5707" y="23952"/>
                  <a:pt x="5870" y="23799"/>
                </a:cubicBezTo>
                <a:cubicBezTo>
                  <a:pt x="6064" y="23619"/>
                  <a:pt x="6275" y="23476"/>
                  <a:pt x="6563" y="23432"/>
                </a:cubicBezTo>
                <a:cubicBezTo>
                  <a:pt x="6922" y="23379"/>
                  <a:pt x="7264" y="23242"/>
                  <a:pt x="7638" y="23276"/>
                </a:cubicBezTo>
                <a:cubicBezTo>
                  <a:pt x="7678" y="23280"/>
                  <a:pt x="7717" y="23287"/>
                  <a:pt x="7768" y="23328"/>
                </a:cubicBezTo>
                <a:cubicBezTo>
                  <a:pt x="7713" y="23350"/>
                  <a:pt x="7656" y="23376"/>
                  <a:pt x="7598" y="23398"/>
                </a:cubicBezTo>
                <a:cubicBezTo>
                  <a:pt x="7174" y="23555"/>
                  <a:pt x="6739" y="23688"/>
                  <a:pt x="6354" y="23928"/>
                </a:cubicBezTo>
                <a:cubicBezTo>
                  <a:pt x="6276" y="23978"/>
                  <a:pt x="6194" y="24021"/>
                  <a:pt x="6120" y="24076"/>
                </a:cubicBezTo>
                <a:cubicBezTo>
                  <a:pt x="5891" y="24248"/>
                  <a:pt x="5669" y="24435"/>
                  <a:pt x="5308" y="245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21"/>
          <p:cNvGrpSpPr/>
          <p:nvPr/>
        </p:nvGrpSpPr>
        <p:grpSpPr>
          <a:xfrm flipH="1">
            <a:off x="7751050" y="-831610"/>
            <a:ext cx="2574734" cy="2881053"/>
            <a:chOff x="-281925" y="-368060"/>
            <a:chExt cx="2574734" cy="2881053"/>
          </a:xfrm>
        </p:grpSpPr>
        <p:sp>
          <p:nvSpPr>
            <p:cNvPr id="554" name="Google Shape;554;p21"/>
            <p:cNvSpPr/>
            <p:nvPr/>
          </p:nvSpPr>
          <p:spPr>
            <a:xfrm rot="-5225942">
              <a:off x="-234590" y="46524"/>
              <a:ext cx="2580228" cy="2242523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 rot="-5225942">
              <a:off x="-287431" y="-238424"/>
              <a:ext cx="2585747" cy="2447005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21"/>
          <p:cNvGrpSpPr/>
          <p:nvPr/>
        </p:nvGrpSpPr>
        <p:grpSpPr>
          <a:xfrm rot="-10220395" flipH="1">
            <a:off x="-907439" y="3537290"/>
            <a:ext cx="2327269" cy="2604165"/>
            <a:chOff x="-378400" y="-761383"/>
            <a:chExt cx="1879316" cy="2102915"/>
          </a:xfrm>
        </p:grpSpPr>
        <p:sp>
          <p:nvSpPr>
            <p:cNvPr id="557" name="Google Shape;557;p21"/>
            <p:cNvSpPr/>
            <p:nvPr/>
          </p:nvSpPr>
          <p:spPr>
            <a:xfrm rot="-5226021">
              <a:off x="-343868" y="-458783"/>
              <a:ext cx="1883368" cy="1636870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1"/>
            <p:cNvSpPr/>
            <p:nvPr/>
          </p:nvSpPr>
          <p:spPr>
            <a:xfrm rot="-5226021">
              <a:off x="-382440" y="-666778"/>
              <a:ext cx="1887397" cy="1786126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">
    <p:bg>
      <p:bgPr>
        <a:solidFill>
          <a:schemeClr val="dk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22"/>
          <p:cNvGrpSpPr/>
          <p:nvPr/>
        </p:nvGrpSpPr>
        <p:grpSpPr>
          <a:xfrm>
            <a:off x="8244013" y="-471577"/>
            <a:ext cx="1118588" cy="1210466"/>
            <a:chOff x="3278375" y="3482650"/>
            <a:chExt cx="254450" cy="275350"/>
          </a:xfrm>
        </p:grpSpPr>
        <p:sp>
          <p:nvSpPr>
            <p:cNvPr id="562" name="Google Shape;562;p22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2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2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-310612" y="4183273"/>
            <a:ext cx="1118588" cy="1210466"/>
            <a:chOff x="3278375" y="3482650"/>
            <a:chExt cx="254450" cy="275350"/>
          </a:xfrm>
        </p:grpSpPr>
        <p:sp>
          <p:nvSpPr>
            <p:cNvPr id="598" name="Google Shape;598;p22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" name="Google Shape;633;p22"/>
          <p:cNvSpPr/>
          <p:nvPr/>
        </p:nvSpPr>
        <p:spPr>
          <a:xfrm rot="-1905880">
            <a:off x="8453643" y="4058550"/>
            <a:ext cx="994067" cy="1722986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2"/>
          <p:cNvSpPr/>
          <p:nvPr/>
        </p:nvSpPr>
        <p:spPr>
          <a:xfrm rot="8100000">
            <a:off x="-409382" y="-588855"/>
            <a:ext cx="994052" cy="1722959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bg>
      <p:bgPr>
        <a:solidFill>
          <a:schemeClr val="dk1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3"/>
          <p:cNvSpPr txBox="1">
            <a:spLocks noGrp="1"/>
          </p:cNvSpPr>
          <p:nvPr>
            <p:ph type="subTitle" idx="1"/>
          </p:nvPr>
        </p:nvSpPr>
        <p:spPr>
          <a:xfrm>
            <a:off x="2287500" y="1461413"/>
            <a:ext cx="4569000" cy="11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23"/>
          <p:cNvSpPr txBox="1"/>
          <p:nvPr/>
        </p:nvSpPr>
        <p:spPr>
          <a:xfrm>
            <a:off x="1895175" y="3558675"/>
            <a:ext cx="537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8" name="Google Shape;638;p23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9" name="Google Shape;639;p23"/>
          <p:cNvGrpSpPr/>
          <p:nvPr/>
        </p:nvGrpSpPr>
        <p:grpSpPr>
          <a:xfrm rot="5558886" flipH="1">
            <a:off x="-444487" y="-386508"/>
            <a:ext cx="1879256" cy="2102848"/>
            <a:chOff x="-378400" y="-761383"/>
            <a:chExt cx="1879316" cy="2102915"/>
          </a:xfrm>
        </p:grpSpPr>
        <p:sp>
          <p:nvSpPr>
            <p:cNvPr id="640" name="Google Shape;640;p23"/>
            <p:cNvSpPr/>
            <p:nvPr/>
          </p:nvSpPr>
          <p:spPr>
            <a:xfrm rot="-5226021">
              <a:off x="-343868" y="-458783"/>
              <a:ext cx="1883368" cy="1636870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 rot="-5226021">
              <a:off x="-382440" y="-666778"/>
              <a:ext cx="1887397" cy="1786126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bg>
      <p:bgPr>
        <a:solidFill>
          <a:schemeClr val="dk1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24"/>
          <p:cNvGrpSpPr/>
          <p:nvPr/>
        </p:nvGrpSpPr>
        <p:grpSpPr>
          <a:xfrm>
            <a:off x="261275" y="2648950"/>
            <a:ext cx="1279588" cy="2190361"/>
            <a:chOff x="3925675" y="1741350"/>
            <a:chExt cx="1279588" cy="2190361"/>
          </a:xfrm>
        </p:grpSpPr>
        <p:sp>
          <p:nvSpPr>
            <p:cNvPr id="644" name="Google Shape;644;p24"/>
            <p:cNvSpPr/>
            <p:nvPr/>
          </p:nvSpPr>
          <p:spPr>
            <a:xfrm>
              <a:off x="4198850" y="2193500"/>
              <a:ext cx="370408" cy="384212"/>
            </a:xfrm>
            <a:custGeom>
              <a:avLst/>
              <a:gdLst/>
              <a:ahLst/>
              <a:cxnLst/>
              <a:rect l="l" t="t" r="r" b="b"/>
              <a:pathLst>
                <a:path w="9848" h="10215" extrusionOk="0">
                  <a:moveTo>
                    <a:pt x="9669" y="4186"/>
                  </a:moveTo>
                  <a:cubicBezTo>
                    <a:pt x="9533" y="3409"/>
                    <a:pt x="9361" y="2631"/>
                    <a:pt x="8815" y="2025"/>
                  </a:cubicBezTo>
                  <a:cubicBezTo>
                    <a:pt x="8411" y="1580"/>
                    <a:pt x="7974" y="1163"/>
                    <a:pt x="7507" y="788"/>
                  </a:cubicBezTo>
                  <a:cubicBezTo>
                    <a:pt x="6663" y="109"/>
                    <a:pt x="5693" y="0"/>
                    <a:pt x="4653" y="232"/>
                  </a:cubicBezTo>
                  <a:cubicBezTo>
                    <a:pt x="3724" y="438"/>
                    <a:pt x="2940" y="880"/>
                    <a:pt x="2240" y="1506"/>
                  </a:cubicBezTo>
                  <a:cubicBezTo>
                    <a:pt x="2078" y="1650"/>
                    <a:pt x="1886" y="1766"/>
                    <a:pt x="1690" y="1860"/>
                  </a:cubicBezTo>
                  <a:cubicBezTo>
                    <a:pt x="1238" y="2070"/>
                    <a:pt x="887" y="2375"/>
                    <a:pt x="715" y="2859"/>
                  </a:cubicBezTo>
                  <a:cubicBezTo>
                    <a:pt x="652" y="3044"/>
                    <a:pt x="576" y="3223"/>
                    <a:pt x="520" y="3412"/>
                  </a:cubicBezTo>
                  <a:cubicBezTo>
                    <a:pt x="303" y="4141"/>
                    <a:pt x="1" y="4848"/>
                    <a:pt x="46" y="5612"/>
                  </a:cubicBezTo>
                  <a:cubicBezTo>
                    <a:pt x="46" y="5790"/>
                    <a:pt x="43" y="5952"/>
                    <a:pt x="50" y="6109"/>
                  </a:cubicBezTo>
                  <a:cubicBezTo>
                    <a:pt x="50" y="6172"/>
                    <a:pt x="67" y="6232"/>
                    <a:pt x="78" y="6291"/>
                  </a:cubicBezTo>
                  <a:cubicBezTo>
                    <a:pt x="271" y="7261"/>
                    <a:pt x="772" y="8039"/>
                    <a:pt x="1535" y="8652"/>
                  </a:cubicBezTo>
                  <a:cubicBezTo>
                    <a:pt x="1739" y="8817"/>
                    <a:pt x="1942" y="8975"/>
                    <a:pt x="2148" y="9129"/>
                  </a:cubicBezTo>
                  <a:cubicBezTo>
                    <a:pt x="2800" y="9619"/>
                    <a:pt x="3553" y="9913"/>
                    <a:pt x="4338" y="10043"/>
                  </a:cubicBezTo>
                  <a:cubicBezTo>
                    <a:pt x="5389" y="10215"/>
                    <a:pt x="6362" y="9906"/>
                    <a:pt x="7207" y="9261"/>
                  </a:cubicBezTo>
                  <a:cubicBezTo>
                    <a:pt x="8075" y="8600"/>
                    <a:pt x="8786" y="7787"/>
                    <a:pt x="9371" y="6870"/>
                  </a:cubicBezTo>
                  <a:cubicBezTo>
                    <a:pt x="9480" y="6697"/>
                    <a:pt x="9557" y="6495"/>
                    <a:pt x="9620" y="6298"/>
                  </a:cubicBezTo>
                  <a:cubicBezTo>
                    <a:pt x="9848" y="5601"/>
                    <a:pt x="9795" y="4890"/>
                    <a:pt x="9669" y="41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4145545" y="1741350"/>
              <a:ext cx="1059718" cy="1497098"/>
            </a:xfrm>
            <a:custGeom>
              <a:avLst/>
              <a:gdLst/>
              <a:ahLst/>
              <a:cxnLst/>
              <a:rect l="l" t="t" r="r" b="b"/>
              <a:pathLst>
                <a:path w="31054" h="43871" extrusionOk="0">
                  <a:moveTo>
                    <a:pt x="30998" y="3829"/>
                  </a:moveTo>
                  <a:cubicBezTo>
                    <a:pt x="30938" y="3738"/>
                    <a:pt x="30851" y="3727"/>
                    <a:pt x="30753" y="3762"/>
                  </a:cubicBezTo>
                  <a:cubicBezTo>
                    <a:pt x="30557" y="3832"/>
                    <a:pt x="30360" y="3913"/>
                    <a:pt x="30157" y="3976"/>
                  </a:cubicBezTo>
                  <a:cubicBezTo>
                    <a:pt x="29824" y="4077"/>
                    <a:pt x="29491" y="4182"/>
                    <a:pt x="29155" y="4263"/>
                  </a:cubicBezTo>
                  <a:cubicBezTo>
                    <a:pt x="28682" y="4372"/>
                    <a:pt x="28198" y="4449"/>
                    <a:pt x="27729" y="4561"/>
                  </a:cubicBezTo>
                  <a:cubicBezTo>
                    <a:pt x="27463" y="4627"/>
                    <a:pt x="27211" y="4753"/>
                    <a:pt x="26945" y="4820"/>
                  </a:cubicBezTo>
                  <a:cubicBezTo>
                    <a:pt x="26468" y="4939"/>
                    <a:pt x="26017" y="5111"/>
                    <a:pt x="25582" y="5332"/>
                  </a:cubicBezTo>
                  <a:cubicBezTo>
                    <a:pt x="25239" y="5507"/>
                    <a:pt x="24899" y="5692"/>
                    <a:pt x="24567" y="5885"/>
                  </a:cubicBezTo>
                  <a:cubicBezTo>
                    <a:pt x="23922" y="6252"/>
                    <a:pt x="23253" y="6589"/>
                    <a:pt x="22668" y="7051"/>
                  </a:cubicBezTo>
                  <a:cubicBezTo>
                    <a:pt x="22349" y="7303"/>
                    <a:pt x="22037" y="7563"/>
                    <a:pt x="21743" y="7836"/>
                  </a:cubicBezTo>
                  <a:cubicBezTo>
                    <a:pt x="21596" y="7969"/>
                    <a:pt x="21477" y="8141"/>
                    <a:pt x="21379" y="8312"/>
                  </a:cubicBezTo>
                  <a:cubicBezTo>
                    <a:pt x="21309" y="8428"/>
                    <a:pt x="21238" y="8519"/>
                    <a:pt x="21130" y="8596"/>
                  </a:cubicBezTo>
                  <a:cubicBezTo>
                    <a:pt x="20815" y="8806"/>
                    <a:pt x="20506" y="9023"/>
                    <a:pt x="20198" y="9237"/>
                  </a:cubicBezTo>
                  <a:cubicBezTo>
                    <a:pt x="20142" y="9272"/>
                    <a:pt x="20086" y="9304"/>
                    <a:pt x="20027" y="9338"/>
                  </a:cubicBezTo>
                  <a:cubicBezTo>
                    <a:pt x="20040" y="9258"/>
                    <a:pt x="20076" y="9209"/>
                    <a:pt x="20107" y="9153"/>
                  </a:cubicBezTo>
                  <a:cubicBezTo>
                    <a:pt x="20307" y="8771"/>
                    <a:pt x="20556" y="8407"/>
                    <a:pt x="20692" y="8004"/>
                  </a:cubicBezTo>
                  <a:cubicBezTo>
                    <a:pt x="20871" y="7486"/>
                    <a:pt x="21120" y="7016"/>
                    <a:pt x="21417" y="6561"/>
                  </a:cubicBezTo>
                  <a:cubicBezTo>
                    <a:pt x="21620" y="6246"/>
                    <a:pt x="21813" y="5920"/>
                    <a:pt x="21964" y="5576"/>
                  </a:cubicBezTo>
                  <a:cubicBezTo>
                    <a:pt x="22234" y="4953"/>
                    <a:pt x="22472" y="4315"/>
                    <a:pt x="22713" y="3681"/>
                  </a:cubicBezTo>
                  <a:cubicBezTo>
                    <a:pt x="22794" y="3468"/>
                    <a:pt x="22853" y="3247"/>
                    <a:pt x="22906" y="3023"/>
                  </a:cubicBezTo>
                  <a:cubicBezTo>
                    <a:pt x="23070" y="2361"/>
                    <a:pt x="23238" y="1702"/>
                    <a:pt x="23561" y="1096"/>
                  </a:cubicBezTo>
                  <a:cubicBezTo>
                    <a:pt x="23666" y="904"/>
                    <a:pt x="23764" y="708"/>
                    <a:pt x="23869" y="511"/>
                  </a:cubicBezTo>
                  <a:cubicBezTo>
                    <a:pt x="23961" y="340"/>
                    <a:pt x="23946" y="294"/>
                    <a:pt x="23760" y="119"/>
                  </a:cubicBezTo>
                  <a:cubicBezTo>
                    <a:pt x="23642" y="0"/>
                    <a:pt x="23540" y="63"/>
                    <a:pt x="23449" y="140"/>
                  </a:cubicBezTo>
                  <a:cubicBezTo>
                    <a:pt x="23351" y="224"/>
                    <a:pt x="23259" y="315"/>
                    <a:pt x="23169" y="406"/>
                  </a:cubicBezTo>
                  <a:cubicBezTo>
                    <a:pt x="22818" y="767"/>
                    <a:pt x="22451" y="1117"/>
                    <a:pt x="22177" y="1549"/>
                  </a:cubicBezTo>
                  <a:cubicBezTo>
                    <a:pt x="21750" y="2221"/>
                    <a:pt x="21382" y="2932"/>
                    <a:pt x="21046" y="3654"/>
                  </a:cubicBezTo>
                  <a:cubicBezTo>
                    <a:pt x="20920" y="3919"/>
                    <a:pt x="20787" y="4182"/>
                    <a:pt x="20653" y="4445"/>
                  </a:cubicBezTo>
                  <a:cubicBezTo>
                    <a:pt x="20335" y="5086"/>
                    <a:pt x="20002" y="5720"/>
                    <a:pt x="19694" y="6368"/>
                  </a:cubicBezTo>
                  <a:cubicBezTo>
                    <a:pt x="19452" y="6879"/>
                    <a:pt x="19256" y="7419"/>
                    <a:pt x="19014" y="7930"/>
                  </a:cubicBezTo>
                  <a:cubicBezTo>
                    <a:pt x="18818" y="8341"/>
                    <a:pt x="18689" y="8771"/>
                    <a:pt x="18569" y="9202"/>
                  </a:cubicBezTo>
                  <a:cubicBezTo>
                    <a:pt x="18415" y="9759"/>
                    <a:pt x="18320" y="10337"/>
                    <a:pt x="17932" y="10800"/>
                  </a:cubicBezTo>
                  <a:cubicBezTo>
                    <a:pt x="17929" y="10806"/>
                    <a:pt x="17921" y="10813"/>
                    <a:pt x="17918" y="10824"/>
                  </a:cubicBezTo>
                  <a:cubicBezTo>
                    <a:pt x="17760" y="11209"/>
                    <a:pt x="17476" y="11493"/>
                    <a:pt x="17172" y="11763"/>
                  </a:cubicBezTo>
                  <a:cubicBezTo>
                    <a:pt x="17112" y="11819"/>
                    <a:pt x="17049" y="11875"/>
                    <a:pt x="16993" y="11935"/>
                  </a:cubicBezTo>
                  <a:cubicBezTo>
                    <a:pt x="16404" y="12565"/>
                    <a:pt x="15816" y="13199"/>
                    <a:pt x="15224" y="13826"/>
                  </a:cubicBezTo>
                  <a:cubicBezTo>
                    <a:pt x="15168" y="13889"/>
                    <a:pt x="15101" y="13949"/>
                    <a:pt x="15038" y="14004"/>
                  </a:cubicBezTo>
                  <a:cubicBezTo>
                    <a:pt x="15088" y="13798"/>
                    <a:pt x="15140" y="13602"/>
                    <a:pt x="15238" y="13427"/>
                  </a:cubicBezTo>
                  <a:cubicBezTo>
                    <a:pt x="15543" y="12880"/>
                    <a:pt x="15767" y="12302"/>
                    <a:pt x="15918" y="11692"/>
                  </a:cubicBezTo>
                  <a:cubicBezTo>
                    <a:pt x="16107" y="10953"/>
                    <a:pt x="16331" y="10225"/>
                    <a:pt x="16415" y="9461"/>
                  </a:cubicBezTo>
                  <a:cubicBezTo>
                    <a:pt x="16506" y="8642"/>
                    <a:pt x="16593" y="7819"/>
                    <a:pt x="16695" y="6999"/>
                  </a:cubicBezTo>
                  <a:cubicBezTo>
                    <a:pt x="16765" y="6420"/>
                    <a:pt x="16769" y="5850"/>
                    <a:pt x="16702" y="5272"/>
                  </a:cubicBezTo>
                  <a:cubicBezTo>
                    <a:pt x="16587" y="4260"/>
                    <a:pt x="16257" y="3321"/>
                    <a:pt x="15837" y="2410"/>
                  </a:cubicBezTo>
                  <a:cubicBezTo>
                    <a:pt x="15567" y="1825"/>
                    <a:pt x="15256" y="1264"/>
                    <a:pt x="15084" y="637"/>
                  </a:cubicBezTo>
                  <a:cubicBezTo>
                    <a:pt x="15074" y="595"/>
                    <a:pt x="15056" y="550"/>
                    <a:pt x="15035" y="511"/>
                  </a:cubicBezTo>
                  <a:cubicBezTo>
                    <a:pt x="14923" y="298"/>
                    <a:pt x="14737" y="259"/>
                    <a:pt x="14569" y="424"/>
                  </a:cubicBezTo>
                  <a:cubicBezTo>
                    <a:pt x="14503" y="487"/>
                    <a:pt x="14450" y="567"/>
                    <a:pt x="14411" y="648"/>
                  </a:cubicBezTo>
                  <a:cubicBezTo>
                    <a:pt x="14236" y="1023"/>
                    <a:pt x="14086" y="1408"/>
                    <a:pt x="13897" y="1772"/>
                  </a:cubicBezTo>
                  <a:cubicBezTo>
                    <a:pt x="13581" y="2385"/>
                    <a:pt x="13533" y="3051"/>
                    <a:pt x="13557" y="3706"/>
                  </a:cubicBezTo>
                  <a:cubicBezTo>
                    <a:pt x="13596" y="4900"/>
                    <a:pt x="13749" y="6084"/>
                    <a:pt x="14040" y="7248"/>
                  </a:cubicBezTo>
                  <a:cubicBezTo>
                    <a:pt x="14208" y="7927"/>
                    <a:pt x="14219" y="8610"/>
                    <a:pt x="14092" y="9300"/>
                  </a:cubicBezTo>
                  <a:cubicBezTo>
                    <a:pt x="13991" y="9867"/>
                    <a:pt x="13893" y="10439"/>
                    <a:pt x="13812" y="11010"/>
                  </a:cubicBezTo>
                  <a:cubicBezTo>
                    <a:pt x="13743" y="11524"/>
                    <a:pt x="13633" y="12029"/>
                    <a:pt x="13438" y="12502"/>
                  </a:cubicBezTo>
                  <a:cubicBezTo>
                    <a:pt x="13143" y="13220"/>
                    <a:pt x="13095" y="13966"/>
                    <a:pt x="13143" y="14722"/>
                  </a:cubicBezTo>
                  <a:cubicBezTo>
                    <a:pt x="13175" y="15210"/>
                    <a:pt x="13182" y="15689"/>
                    <a:pt x="13073" y="16169"/>
                  </a:cubicBezTo>
                  <a:cubicBezTo>
                    <a:pt x="13000" y="16492"/>
                    <a:pt x="12933" y="16807"/>
                    <a:pt x="12720" y="17080"/>
                  </a:cubicBezTo>
                  <a:cubicBezTo>
                    <a:pt x="12555" y="17286"/>
                    <a:pt x="12443" y="17535"/>
                    <a:pt x="12306" y="17763"/>
                  </a:cubicBezTo>
                  <a:cubicBezTo>
                    <a:pt x="12271" y="17823"/>
                    <a:pt x="12233" y="17879"/>
                    <a:pt x="12197" y="17938"/>
                  </a:cubicBezTo>
                  <a:cubicBezTo>
                    <a:pt x="12047" y="17392"/>
                    <a:pt x="11942" y="16856"/>
                    <a:pt x="11851" y="16316"/>
                  </a:cubicBezTo>
                  <a:cubicBezTo>
                    <a:pt x="11770" y="15847"/>
                    <a:pt x="11700" y="15374"/>
                    <a:pt x="11627" y="14905"/>
                  </a:cubicBezTo>
                  <a:cubicBezTo>
                    <a:pt x="11570" y="14544"/>
                    <a:pt x="11416" y="14222"/>
                    <a:pt x="11210" y="13924"/>
                  </a:cubicBezTo>
                  <a:cubicBezTo>
                    <a:pt x="10926" y="13521"/>
                    <a:pt x="10548" y="13213"/>
                    <a:pt x="10180" y="12890"/>
                  </a:cubicBezTo>
                  <a:cubicBezTo>
                    <a:pt x="9837" y="12589"/>
                    <a:pt x="9504" y="12271"/>
                    <a:pt x="9269" y="11872"/>
                  </a:cubicBezTo>
                  <a:cubicBezTo>
                    <a:pt x="9031" y="11469"/>
                    <a:pt x="8783" y="11073"/>
                    <a:pt x="8561" y="10659"/>
                  </a:cubicBezTo>
                  <a:cubicBezTo>
                    <a:pt x="8390" y="10337"/>
                    <a:pt x="8232" y="10004"/>
                    <a:pt x="8110" y="9657"/>
                  </a:cubicBezTo>
                  <a:cubicBezTo>
                    <a:pt x="7858" y="8936"/>
                    <a:pt x="7543" y="8246"/>
                    <a:pt x="7076" y="7629"/>
                  </a:cubicBezTo>
                  <a:cubicBezTo>
                    <a:pt x="6954" y="7471"/>
                    <a:pt x="6859" y="7290"/>
                    <a:pt x="6744" y="7125"/>
                  </a:cubicBezTo>
                  <a:cubicBezTo>
                    <a:pt x="6589" y="6897"/>
                    <a:pt x="6439" y="6663"/>
                    <a:pt x="6260" y="6456"/>
                  </a:cubicBezTo>
                  <a:cubicBezTo>
                    <a:pt x="6155" y="6336"/>
                    <a:pt x="6008" y="6239"/>
                    <a:pt x="5865" y="6172"/>
                  </a:cubicBezTo>
                  <a:cubicBezTo>
                    <a:pt x="5622" y="6060"/>
                    <a:pt x="5391" y="6140"/>
                    <a:pt x="5289" y="6383"/>
                  </a:cubicBezTo>
                  <a:cubicBezTo>
                    <a:pt x="5153" y="6705"/>
                    <a:pt x="5031" y="7044"/>
                    <a:pt x="5090" y="7398"/>
                  </a:cubicBezTo>
                  <a:cubicBezTo>
                    <a:pt x="5147" y="7720"/>
                    <a:pt x="5223" y="8050"/>
                    <a:pt x="5346" y="8351"/>
                  </a:cubicBezTo>
                  <a:cubicBezTo>
                    <a:pt x="5647" y="9101"/>
                    <a:pt x="6008" y="9825"/>
                    <a:pt x="6292" y="10582"/>
                  </a:cubicBezTo>
                  <a:cubicBezTo>
                    <a:pt x="6498" y="11136"/>
                    <a:pt x="6660" y="11717"/>
                    <a:pt x="6772" y="12302"/>
                  </a:cubicBezTo>
                  <a:cubicBezTo>
                    <a:pt x="6852" y="12722"/>
                    <a:pt x="6870" y="13157"/>
                    <a:pt x="6978" y="13577"/>
                  </a:cubicBezTo>
                  <a:cubicBezTo>
                    <a:pt x="7041" y="13819"/>
                    <a:pt x="7115" y="14050"/>
                    <a:pt x="7273" y="14250"/>
                  </a:cubicBezTo>
                  <a:cubicBezTo>
                    <a:pt x="7588" y="14656"/>
                    <a:pt x="7886" y="15076"/>
                    <a:pt x="8225" y="15462"/>
                  </a:cubicBezTo>
                  <a:cubicBezTo>
                    <a:pt x="8540" y="15815"/>
                    <a:pt x="8880" y="16156"/>
                    <a:pt x="9248" y="16460"/>
                  </a:cubicBezTo>
                  <a:cubicBezTo>
                    <a:pt x="9759" y="16880"/>
                    <a:pt x="10267" y="17301"/>
                    <a:pt x="10730" y="17774"/>
                  </a:cubicBezTo>
                  <a:cubicBezTo>
                    <a:pt x="11122" y="18173"/>
                    <a:pt x="11318" y="18636"/>
                    <a:pt x="11374" y="19192"/>
                  </a:cubicBezTo>
                  <a:cubicBezTo>
                    <a:pt x="11423" y="19693"/>
                    <a:pt x="11269" y="20156"/>
                    <a:pt x="11182" y="20625"/>
                  </a:cubicBezTo>
                  <a:cubicBezTo>
                    <a:pt x="11063" y="21273"/>
                    <a:pt x="10863" y="21907"/>
                    <a:pt x="10691" y="22548"/>
                  </a:cubicBezTo>
                  <a:cubicBezTo>
                    <a:pt x="10678" y="22601"/>
                    <a:pt x="10649" y="22650"/>
                    <a:pt x="10628" y="22702"/>
                  </a:cubicBezTo>
                  <a:cubicBezTo>
                    <a:pt x="10558" y="22601"/>
                    <a:pt x="10537" y="22506"/>
                    <a:pt x="10516" y="22408"/>
                  </a:cubicBezTo>
                  <a:cubicBezTo>
                    <a:pt x="10429" y="21999"/>
                    <a:pt x="10334" y="21585"/>
                    <a:pt x="10257" y="21171"/>
                  </a:cubicBezTo>
                  <a:cubicBezTo>
                    <a:pt x="10131" y="20474"/>
                    <a:pt x="9700" y="19952"/>
                    <a:pt x="9248" y="19462"/>
                  </a:cubicBezTo>
                  <a:cubicBezTo>
                    <a:pt x="8922" y="19108"/>
                    <a:pt x="8509" y="18835"/>
                    <a:pt x="8127" y="18531"/>
                  </a:cubicBezTo>
                  <a:cubicBezTo>
                    <a:pt x="7328" y="17900"/>
                    <a:pt x="6508" y="17297"/>
                    <a:pt x="5735" y="16635"/>
                  </a:cubicBezTo>
                  <a:cubicBezTo>
                    <a:pt x="5216" y="16187"/>
                    <a:pt x="4754" y="15668"/>
                    <a:pt x="4285" y="15171"/>
                  </a:cubicBezTo>
                  <a:cubicBezTo>
                    <a:pt x="4046" y="14919"/>
                    <a:pt x="3808" y="14653"/>
                    <a:pt x="3626" y="14358"/>
                  </a:cubicBezTo>
                  <a:cubicBezTo>
                    <a:pt x="3262" y="13773"/>
                    <a:pt x="2908" y="13185"/>
                    <a:pt x="2498" y="12632"/>
                  </a:cubicBezTo>
                  <a:cubicBezTo>
                    <a:pt x="2400" y="12502"/>
                    <a:pt x="2334" y="12344"/>
                    <a:pt x="2239" y="12211"/>
                  </a:cubicBezTo>
                  <a:cubicBezTo>
                    <a:pt x="2123" y="12050"/>
                    <a:pt x="2011" y="11872"/>
                    <a:pt x="1857" y="11752"/>
                  </a:cubicBezTo>
                  <a:cubicBezTo>
                    <a:pt x="1566" y="11521"/>
                    <a:pt x="1268" y="11668"/>
                    <a:pt x="1241" y="12040"/>
                  </a:cubicBezTo>
                  <a:cubicBezTo>
                    <a:pt x="1223" y="12278"/>
                    <a:pt x="1233" y="12515"/>
                    <a:pt x="1212" y="12754"/>
                  </a:cubicBezTo>
                  <a:cubicBezTo>
                    <a:pt x="1157" y="13325"/>
                    <a:pt x="1153" y="13889"/>
                    <a:pt x="1254" y="14457"/>
                  </a:cubicBezTo>
                  <a:cubicBezTo>
                    <a:pt x="1363" y="15052"/>
                    <a:pt x="1580" y="15602"/>
                    <a:pt x="1889" y="16117"/>
                  </a:cubicBezTo>
                  <a:cubicBezTo>
                    <a:pt x="2179" y="16607"/>
                    <a:pt x="2487" y="17087"/>
                    <a:pt x="2767" y="17581"/>
                  </a:cubicBezTo>
                  <a:cubicBezTo>
                    <a:pt x="3163" y="18271"/>
                    <a:pt x="3647" y="18891"/>
                    <a:pt x="4201" y="19462"/>
                  </a:cubicBezTo>
                  <a:cubicBezTo>
                    <a:pt x="4540" y="19813"/>
                    <a:pt x="4929" y="20072"/>
                    <a:pt x="5370" y="20264"/>
                  </a:cubicBezTo>
                  <a:cubicBezTo>
                    <a:pt x="5553" y="20348"/>
                    <a:pt x="5742" y="20426"/>
                    <a:pt x="5917" y="20523"/>
                  </a:cubicBezTo>
                  <a:cubicBezTo>
                    <a:pt x="6600" y="20906"/>
                    <a:pt x="7339" y="21165"/>
                    <a:pt x="8054" y="21477"/>
                  </a:cubicBezTo>
                  <a:cubicBezTo>
                    <a:pt x="8537" y="21687"/>
                    <a:pt x="8975" y="21960"/>
                    <a:pt x="9287" y="22408"/>
                  </a:cubicBezTo>
                  <a:cubicBezTo>
                    <a:pt x="9455" y="22650"/>
                    <a:pt x="9661" y="22860"/>
                    <a:pt x="9837" y="23095"/>
                  </a:cubicBezTo>
                  <a:cubicBezTo>
                    <a:pt x="9921" y="23200"/>
                    <a:pt x="9991" y="23323"/>
                    <a:pt x="10044" y="23449"/>
                  </a:cubicBezTo>
                  <a:cubicBezTo>
                    <a:pt x="10120" y="23624"/>
                    <a:pt x="10170" y="23813"/>
                    <a:pt x="10239" y="23991"/>
                  </a:cubicBezTo>
                  <a:cubicBezTo>
                    <a:pt x="10296" y="24135"/>
                    <a:pt x="10296" y="24272"/>
                    <a:pt x="10261" y="24422"/>
                  </a:cubicBezTo>
                  <a:cubicBezTo>
                    <a:pt x="10187" y="24734"/>
                    <a:pt x="10117" y="25049"/>
                    <a:pt x="10065" y="25365"/>
                  </a:cubicBezTo>
                  <a:cubicBezTo>
                    <a:pt x="9963" y="25992"/>
                    <a:pt x="9879" y="26618"/>
                    <a:pt x="9780" y="27245"/>
                  </a:cubicBezTo>
                  <a:cubicBezTo>
                    <a:pt x="9759" y="27382"/>
                    <a:pt x="9724" y="27519"/>
                    <a:pt x="9696" y="27656"/>
                  </a:cubicBezTo>
                  <a:cubicBezTo>
                    <a:pt x="9595" y="27081"/>
                    <a:pt x="9535" y="26517"/>
                    <a:pt x="9455" y="25957"/>
                  </a:cubicBezTo>
                  <a:cubicBezTo>
                    <a:pt x="9385" y="25462"/>
                    <a:pt x="9206" y="25018"/>
                    <a:pt x="8796" y="24696"/>
                  </a:cubicBezTo>
                  <a:cubicBezTo>
                    <a:pt x="8652" y="24584"/>
                    <a:pt x="8484" y="24495"/>
                    <a:pt x="8355" y="24369"/>
                  </a:cubicBezTo>
                  <a:cubicBezTo>
                    <a:pt x="7774" y="23809"/>
                    <a:pt x="7195" y="23242"/>
                    <a:pt x="6624" y="22674"/>
                  </a:cubicBezTo>
                  <a:cubicBezTo>
                    <a:pt x="6054" y="22104"/>
                    <a:pt x="5532" y="21480"/>
                    <a:pt x="4877" y="21000"/>
                  </a:cubicBezTo>
                  <a:cubicBezTo>
                    <a:pt x="4460" y="20691"/>
                    <a:pt x="4012" y="20415"/>
                    <a:pt x="3556" y="20156"/>
                  </a:cubicBezTo>
                  <a:cubicBezTo>
                    <a:pt x="3216" y="19963"/>
                    <a:pt x="2827" y="19847"/>
                    <a:pt x="2491" y="19651"/>
                  </a:cubicBezTo>
                  <a:cubicBezTo>
                    <a:pt x="2064" y="19399"/>
                    <a:pt x="1661" y="19108"/>
                    <a:pt x="1258" y="18821"/>
                  </a:cubicBezTo>
                  <a:cubicBezTo>
                    <a:pt x="1013" y="18646"/>
                    <a:pt x="792" y="18436"/>
                    <a:pt x="554" y="18250"/>
                  </a:cubicBezTo>
                  <a:cubicBezTo>
                    <a:pt x="442" y="18162"/>
                    <a:pt x="319" y="18096"/>
                    <a:pt x="172" y="18166"/>
                  </a:cubicBezTo>
                  <a:cubicBezTo>
                    <a:pt x="22" y="18240"/>
                    <a:pt x="1" y="18376"/>
                    <a:pt x="4" y="18516"/>
                  </a:cubicBezTo>
                  <a:cubicBezTo>
                    <a:pt x="11" y="18765"/>
                    <a:pt x="7" y="19014"/>
                    <a:pt x="39" y="19259"/>
                  </a:cubicBezTo>
                  <a:cubicBezTo>
                    <a:pt x="85" y="19634"/>
                    <a:pt x="165" y="19998"/>
                    <a:pt x="302" y="20352"/>
                  </a:cubicBezTo>
                  <a:cubicBezTo>
                    <a:pt x="470" y="20780"/>
                    <a:pt x="729" y="21147"/>
                    <a:pt x="978" y="21519"/>
                  </a:cubicBezTo>
                  <a:cubicBezTo>
                    <a:pt x="1647" y="22513"/>
                    <a:pt x="2424" y="23438"/>
                    <a:pt x="3003" y="24503"/>
                  </a:cubicBezTo>
                  <a:cubicBezTo>
                    <a:pt x="3076" y="24643"/>
                    <a:pt x="3192" y="24773"/>
                    <a:pt x="3314" y="24881"/>
                  </a:cubicBezTo>
                  <a:cubicBezTo>
                    <a:pt x="3658" y="25186"/>
                    <a:pt x="4012" y="25477"/>
                    <a:pt x="4365" y="25767"/>
                  </a:cubicBezTo>
                  <a:cubicBezTo>
                    <a:pt x="4537" y="25904"/>
                    <a:pt x="4712" y="26041"/>
                    <a:pt x="4890" y="26167"/>
                  </a:cubicBezTo>
                  <a:cubicBezTo>
                    <a:pt x="5174" y="26366"/>
                    <a:pt x="5483" y="26538"/>
                    <a:pt x="5752" y="26755"/>
                  </a:cubicBezTo>
                  <a:cubicBezTo>
                    <a:pt x="6369" y="27253"/>
                    <a:pt x="6999" y="27725"/>
                    <a:pt x="7703" y="28089"/>
                  </a:cubicBezTo>
                  <a:cubicBezTo>
                    <a:pt x="8408" y="28458"/>
                    <a:pt x="8639" y="29113"/>
                    <a:pt x="8709" y="29848"/>
                  </a:cubicBezTo>
                  <a:cubicBezTo>
                    <a:pt x="8741" y="30184"/>
                    <a:pt x="8744" y="30527"/>
                    <a:pt x="8736" y="30864"/>
                  </a:cubicBezTo>
                  <a:cubicBezTo>
                    <a:pt x="8723" y="31351"/>
                    <a:pt x="8730" y="31841"/>
                    <a:pt x="8652" y="32318"/>
                  </a:cubicBezTo>
                  <a:cubicBezTo>
                    <a:pt x="8547" y="32941"/>
                    <a:pt x="8372" y="33554"/>
                    <a:pt x="8222" y="34171"/>
                  </a:cubicBezTo>
                  <a:cubicBezTo>
                    <a:pt x="8169" y="34378"/>
                    <a:pt x="8096" y="34580"/>
                    <a:pt x="8029" y="34784"/>
                  </a:cubicBezTo>
                  <a:cubicBezTo>
                    <a:pt x="8012" y="34760"/>
                    <a:pt x="7997" y="34735"/>
                    <a:pt x="7984" y="34710"/>
                  </a:cubicBezTo>
                  <a:cubicBezTo>
                    <a:pt x="7907" y="35033"/>
                    <a:pt x="7805" y="35348"/>
                    <a:pt x="7682" y="35656"/>
                  </a:cubicBezTo>
                  <a:cubicBezTo>
                    <a:pt x="7714" y="35887"/>
                    <a:pt x="7700" y="36126"/>
                    <a:pt x="7627" y="36370"/>
                  </a:cubicBezTo>
                  <a:cubicBezTo>
                    <a:pt x="7454" y="36970"/>
                    <a:pt x="7234" y="37558"/>
                    <a:pt x="7063" y="38157"/>
                  </a:cubicBezTo>
                  <a:cubicBezTo>
                    <a:pt x="6715" y="39383"/>
                    <a:pt x="6120" y="40486"/>
                    <a:pt x="5420" y="41537"/>
                  </a:cubicBezTo>
                  <a:cubicBezTo>
                    <a:pt x="5216" y="41842"/>
                    <a:pt x="5013" y="42147"/>
                    <a:pt x="4810" y="42455"/>
                  </a:cubicBezTo>
                  <a:cubicBezTo>
                    <a:pt x="4617" y="42746"/>
                    <a:pt x="4428" y="43037"/>
                    <a:pt x="4243" y="43335"/>
                  </a:cubicBezTo>
                  <a:cubicBezTo>
                    <a:pt x="4141" y="43499"/>
                    <a:pt x="4081" y="43678"/>
                    <a:pt x="4180" y="43870"/>
                  </a:cubicBezTo>
                  <a:cubicBezTo>
                    <a:pt x="4400" y="43863"/>
                    <a:pt x="4466" y="43842"/>
                    <a:pt x="4572" y="43699"/>
                  </a:cubicBezTo>
                  <a:cubicBezTo>
                    <a:pt x="4736" y="43482"/>
                    <a:pt x="4901" y="43257"/>
                    <a:pt x="5052" y="43029"/>
                  </a:cubicBezTo>
                  <a:cubicBezTo>
                    <a:pt x="5339" y="42602"/>
                    <a:pt x="5612" y="42168"/>
                    <a:pt x="5892" y="41734"/>
                  </a:cubicBezTo>
                  <a:cubicBezTo>
                    <a:pt x="6411" y="40931"/>
                    <a:pt x="6901" y="40111"/>
                    <a:pt x="7231" y="39208"/>
                  </a:cubicBezTo>
                  <a:cubicBezTo>
                    <a:pt x="7454" y="38595"/>
                    <a:pt x="7654" y="37975"/>
                    <a:pt x="7861" y="37358"/>
                  </a:cubicBezTo>
                  <a:cubicBezTo>
                    <a:pt x="7875" y="37313"/>
                    <a:pt x="7892" y="37267"/>
                    <a:pt x="7892" y="37225"/>
                  </a:cubicBezTo>
                  <a:cubicBezTo>
                    <a:pt x="7889" y="36871"/>
                    <a:pt x="8033" y="36564"/>
                    <a:pt x="8144" y="36241"/>
                  </a:cubicBezTo>
                  <a:cubicBezTo>
                    <a:pt x="8208" y="36059"/>
                    <a:pt x="8316" y="35912"/>
                    <a:pt x="8477" y="35821"/>
                  </a:cubicBezTo>
                  <a:cubicBezTo>
                    <a:pt x="8523" y="35793"/>
                    <a:pt x="8568" y="35768"/>
                    <a:pt x="8614" y="35744"/>
                  </a:cubicBezTo>
                  <a:cubicBezTo>
                    <a:pt x="8673" y="35463"/>
                    <a:pt x="8754" y="35187"/>
                    <a:pt x="8852" y="34917"/>
                  </a:cubicBezTo>
                  <a:cubicBezTo>
                    <a:pt x="8859" y="34878"/>
                    <a:pt x="8870" y="34840"/>
                    <a:pt x="8877" y="34802"/>
                  </a:cubicBezTo>
                  <a:cubicBezTo>
                    <a:pt x="8915" y="34559"/>
                    <a:pt x="8957" y="34318"/>
                    <a:pt x="9006" y="34079"/>
                  </a:cubicBezTo>
                  <a:cubicBezTo>
                    <a:pt x="8898" y="34216"/>
                    <a:pt x="8789" y="34357"/>
                    <a:pt x="8677" y="34496"/>
                  </a:cubicBezTo>
                  <a:cubicBezTo>
                    <a:pt x="8673" y="34469"/>
                    <a:pt x="8667" y="34448"/>
                    <a:pt x="8670" y="34433"/>
                  </a:cubicBezTo>
                  <a:cubicBezTo>
                    <a:pt x="8859" y="33628"/>
                    <a:pt x="9052" y="32823"/>
                    <a:pt x="9245" y="32020"/>
                  </a:cubicBezTo>
                  <a:cubicBezTo>
                    <a:pt x="9255" y="31968"/>
                    <a:pt x="9262" y="31901"/>
                    <a:pt x="9294" y="31866"/>
                  </a:cubicBezTo>
                  <a:cubicBezTo>
                    <a:pt x="9402" y="31740"/>
                    <a:pt x="9385" y="31593"/>
                    <a:pt x="9388" y="31449"/>
                  </a:cubicBezTo>
                  <a:cubicBezTo>
                    <a:pt x="9392" y="31330"/>
                    <a:pt x="9388" y="31208"/>
                    <a:pt x="9416" y="31092"/>
                  </a:cubicBezTo>
                  <a:cubicBezTo>
                    <a:pt x="9577" y="30346"/>
                    <a:pt x="9756" y="29607"/>
                    <a:pt x="9907" y="28857"/>
                  </a:cubicBezTo>
                  <a:cubicBezTo>
                    <a:pt x="9966" y="28566"/>
                    <a:pt x="10138" y="28416"/>
                    <a:pt x="10397" y="28325"/>
                  </a:cubicBezTo>
                  <a:cubicBezTo>
                    <a:pt x="10534" y="28275"/>
                    <a:pt x="10670" y="28220"/>
                    <a:pt x="10807" y="28167"/>
                  </a:cubicBezTo>
                  <a:cubicBezTo>
                    <a:pt x="11252" y="27995"/>
                    <a:pt x="11693" y="27809"/>
                    <a:pt x="12149" y="27666"/>
                  </a:cubicBezTo>
                  <a:cubicBezTo>
                    <a:pt x="12821" y="27449"/>
                    <a:pt x="13533" y="27389"/>
                    <a:pt x="14229" y="27291"/>
                  </a:cubicBezTo>
                  <a:cubicBezTo>
                    <a:pt x="14905" y="27197"/>
                    <a:pt x="15575" y="27088"/>
                    <a:pt x="16208" y="26828"/>
                  </a:cubicBezTo>
                  <a:cubicBezTo>
                    <a:pt x="17196" y="26419"/>
                    <a:pt x="18086" y="25834"/>
                    <a:pt x="18965" y="25235"/>
                  </a:cubicBezTo>
                  <a:cubicBezTo>
                    <a:pt x="19421" y="24923"/>
                    <a:pt x="19834" y="24555"/>
                    <a:pt x="20272" y="24222"/>
                  </a:cubicBezTo>
                  <a:cubicBezTo>
                    <a:pt x="20535" y="24023"/>
                    <a:pt x="20811" y="23841"/>
                    <a:pt x="21078" y="23645"/>
                  </a:cubicBezTo>
                  <a:cubicBezTo>
                    <a:pt x="21196" y="23561"/>
                    <a:pt x="21288" y="23459"/>
                    <a:pt x="21246" y="23302"/>
                  </a:cubicBezTo>
                  <a:cubicBezTo>
                    <a:pt x="21196" y="23134"/>
                    <a:pt x="21053" y="23113"/>
                    <a:pt x="20913" y="23105"/>
                  </a:cubicBezTo>
                  <a:cubicBezTo>
                    <a:pt x="20741" y="23095"/>
                    <a:pt x="20566" y="23113"/>
                    <a:pt x="20391" y="23102"/>
                  </a:cubicBezTo>
                  <a:cubicBezTo>
                    <a:pt x="19694" y="23049"/>
                    <a:pt x="19021" y="23207"/>
                    <a:pt x="18356" y="23378"/>
                  </a:cubicBezTo>
                  <a:cubicBezTo>
                    <a:pt x="17757" y="23536"/>
                    <a:pt x="17161" y="23662"/>
                    <a:pt x="16545" y="23714"/>
                  </a:cubicBezTo>
                  <a:cubicBezTo>
                    <a:pt x="16034" y="23756"/>
                    <a:pt x="15522" y="23813"/>
                    <a:pt x="15017" y="23911"/>
                  </a:cubicBezTo>
                  <a:cubicBezTo>
                    <a:pt x="13949" y="24125"/>
                    <a:pt x="12972" y="24580"/>
                    <a:pt x="12096" y="25214"/>
                  </a:cubicBezTo>
                  <a:cubicBezTo>
                    <a:pt x="11546" y="25609"/>
                    <a:pt x="11063" y="26097"/>
                    <a:pt x="10551" y="26542"/>
                  </a:cubicBezTo>
                  <a:cubicBezTo>
                    <a:pt x="10492" y="26594"/>
                    <a:pt x="10439" y="26650"/>
                    <a:pt x="10341" y="26741"/>
                  </a:cubicBezTo>
                  <a:cubicBezTo>
                    <a:pt x="10351" y="26626"/>
                    <a:pt x="10348" y="26563"/>
                    <a:pt x="10359" y="26503"/>
                  </a:cubicBezTo>
                  <a:cubicBezTo>
                    <a:pt x="10456" y="25915"/>
                    <a:pt x="10540" y="25323"/>
                    <a:pt x="10663" y="24738"/>
                  </a:cubicBezTo>
                  <a:cubicBezTo>
                    <a:pt x="10898" y="23606"/>
                    <a:pt x="11158" y="22478"/>
                    <a:pt x="11410" y="21350"/>
                  </a:cubicBezTo>
                  <a:cubicBezTo>
                    <a:pt x="11465" y="21098"/>
                    <a:pt x="11469" y="21091"/>
                    <a:pt x="11738" y="21084"/>
                  </a:cubicBezTo>
                  <a:cubicBezTo>
                    <a:pt x="12141" y="21074"/>
                    <a:pt x="12545" y="21070"/>
                    <a:pt x="12947" y="21074"/>
                  </a:cubicBezTo>
                  <a:cubicBezTo>
                    <a:pt x="13914" y="21091"/>
                    <a:pt x="14836" y="21315"/>
                    <a:pt x="15735" y="21655"/>
                  </a:cubicBezTo>
                  <a:cubicBezTo>
                    <a:pt x="16050" y="21774"/>
                    <a:pt x="16387" y="21879"/>
                    <a:pt x="16720" y="21904"/>
                  </a:cubicBezTo>
                  <a:cubicBezTo>
                    <a:pt x="17448" y="21949"/>
                    <a:pt x="18184" y="21949"/>
                    <a:pt x="18916" y="21949"/>
                  </a:cubicBezTo>
                  <a:cubicBezTo>
                    <a:pt x="19375" y="21952"/>
                    <a:pt x="19830" y="21925"/>
                    <a:pt x="20289" y="21904"/>
                  </a:cubicBezTo>
                  <a:cubicBezTo>
                    <a:pt x="21067" y="21868"/>
                    <a:pt x="21771" y="21585"/>
                    <a:pt x="22472" y="21280"/>
                  </a:cubicBezTo>
                  <a:cubicBezTo>
                    <a:pt x="23070" y="21021"/>
                    <a:pt x="23670" y="20762"/>
                    <a:pt x="24268" y="20506"/>
                  </a:cubicBezTo>
                  <a:cubicBezTo>
                    <a:pt x="24630" y="20352"/>
                    <a:pt x="25000" y="20212"/>
                    <a:pt x="25361" y="20054"/>
                  </a:cubicBezTo>
                  <a:cubicBezTo>
                    <a:pt x="25558" y="19970"/>
                    <a:pt x="25639" y="19847"/>
                    <a:pt x="25613" y="19703"/>
                  </a:cubicBezTo>
                  <a:cubicBezTo>
                    <a:pt x="25586" y="19525"/>
                    <a:pt x="25438" y="19459"/>
                    <a:pt x="25295" y="19448"/>
                  </a:cubicBezTo>
                  <a:cubicBezTo>
                    <a:pt x="25106" y="19438"/>
                    <a:pt x="24906" y="19445"/>
                    <a:pt x="24724" y="19498"/>
                  </a:cubicBezTo>
                  <a:cubicBezTo>
                    <a:pt x="24195" y="19645"/>
                    <a:pt x="23676" y="19823"/>
                    <a:pt x="23148" y="19977"/>
                  </a:cubicBezTo>
                  <a:cubicBezTo>
                    <a:pt x="22965" y="20030"/>
                    <a:pt x="22769" y="20057"/>
                    <a:pt x="22580" y="20061"/>
                  </a:cubicBezTo>
                  <a:cubicBezTo>
                    <a:pt x="21982" y="20072"/>
                    <a:pt x="21393" y="20005"/>
                    <a:pt x="20797" y="19914"/>
                  </a:cubicBezTo>
                  <a:cubicBezTo>
                    <a:pt x="20139" y="19809"/>
                    <a:pt x="19466" y="19763"/>
                    <a:pt x="18800" y="19697"/>
                  </a:cubicBezTo>
                  <a:cubicBezTo>
                    <a:pt x="18619" y="19679"/>
                    <a:pt x="18433" y="19676"/>
                    <a:pt x="18251" y="19661"/>
                  </a:cubicBezTo>
                  <a:cubicBezTo>
                    <a:pt x="17652" y="19619"/>
                    <a:pt x="17077" y="19459"/>
                    <a:pt x="16506" y="19283"/>
                  </a:cubicBezTo>
                  <a:cubicBezTo>
                    <a:pt x="15837" y="19081"/>
                    <a:pt x="15179" y="18842"/>
                    <a:pt x="14464" y="18895"/>
                  </a:cubicBezTo>
                  <a:cubicBezTo>
                    <a:pt x="13960" y="18930"/>
                    <a:pt x="13452" y="18947"/>
                    <a:pt x="12975" y="19140"/>
                  </a:cubicBezTo>
                  <a:cubicBezTo>
                    <a:pt x="12681" y="19259"/>
                    <a:pt x="12387" y="19378"/>
                    <a:pt x="12096" y="19498"/>
                  </a:cubicBezTo>
                  <a:cubicBezTo>
                    <a:pt x="12250" y="18751"/>
                    <a:pt x="13536" y="16526"/>
                    <a:pt x="14149" y="15956"/>
                  </a:cubicBezTo>
                  <a:cubicBezTo>
                    <a:pt x="14191" y="16001"/>
                    <a:pt x="14229" y="16051"/>
                    <a:pt x="14271" y="16099"/>
                  </a:cubicBezTo>
                  <a:cubicBezTo>
                    <a:pt x="14419" y="16274"/>
                    <a:pt x="14541" y="16481"/>
                    <a:pt x="14716" y="16621"/>
                  </a:cubicBezTo>
                  <a:cubicBezTo>
                    <a:pt x="15210" y="17017"/>
                    <a:pt x="15714" y="17399"/>
                    <a:pt x="16324" y="17613"/>
                  </a:cubicBezTo>
                  <a:cubicBezTo>
                    <a:pt x="16653" y="17724"/>
                    <a:pt x="16983" y="17837"/>
                    <a:pt x="17305" y="17973"/>
                  </a:cubicBezTo>
                  <a:cubicBezTo>
                    <a:pt x="17851" y="18208"/>
                    <a:pt x="18415" y="18355"/>
                    <a:pt x="19007" y="18384"/>
                  </a:cubicBezTo>
                  <a:cubicBezTo>
                    <a:pt x="19291" y="18397"/>
                    <a:pt x="19578" y="18415"/>
                    <a:pt x="19859" y="18384"/>
                  </a:cubicBezTo>
                  <a:cubicBezTo>
                    <a:pt x="20223" y="18337"/>
                    <a:pt x="20580" y="18250"/>
                    <a:pt x="20941" y="18177"/>
                  </a:cubicBezTo>
                  <a:cubicBezTo>
                    <a:pt x="21897" y="17977"/>
                    <a:pt x="22794" y="17595"/>
                    <a:pt x="23712" y="17276"/>
                  </a:cubicBezTo>
                  <a:cubicBezTo>
                    <a:pt x="24447" y="17021"/>
                    <a:pt x="25162" y="16698"/>
                    <a:pt x="25887" y="16411"/>
                  </a:cubicBezTo>
                  <a:cubicBezTo>
                    <a:pt x="26279" y="16257"/>
                    <a:pt x="26682" y="16131"/>
                    <a:pt x="27099" y="16085"/>
                  </a:cubicBezTo>
                  <a:cubicBezTo>
                    <a:pt x="27344" y="15994"/>
                    <a:pt x="27589" y="15899"/>
                    <a:pt x="27824" y="15784"/>
                  </a:cubicBezTo>
                  <a:cubicBezTo>
                    <a:pt x="28598" y="15416"/>
                    <a:pt x="29275" y="14926"/>
                    <a:pt x="29845" y="14310"/>
                  </a:cubicBezTo>
                  <a:cubicBezTo>
                    <a:pt x="29796" y="14260"/>
                    <a:pt x="29726" y="14222"/>
                    <a:pt x="29632" y="14201"/>
                  </a:cubicBezTo>
                  <a:cubicBezTo>
                    <a:pt x="29470" y="14159"/>
                    <a:pt x="29285" y="14159"/>
                    <a:pt x="29120" y="14194"/>
                  </a:cubicBezTo>
                  <a:cubicBezTo>
                    <a:pt x="28882" y="14246"/>
                    <a:pt x="28651" y="14355"/>
                    <a:pt x="28416" y="14425"/>
                  </a:cubicBezTo>
                  <a:cubicBezTo>
                    <a:pt x="27993" y="14551"/>
                    <a:pt x="27579" y="14712"/>
                    <a:pt x="27131" y="14716"/>
                  </a:cubicBezTo>
                  <a:cubicBezTo>
                    <a:pt x="26462" y="14727"/>
                    <a:pt x="25792" y="14719"/>
                    <a:pt x="25123" y="14737"/>
                  </a:cubicBezTo>
                  <a:cubicBezTo>
                    <a:pt x="24517" y="14751"/>
                    <a:pt x="23936" y="14611"/>
                    <a:pt x="23354" y="14491"/>
                  </a:cubicBezTo>
                  <a:cubicBezTo>
                    <a:pt x="22860" y="14390"/>
                    <a:pt x="22377" y="14232"/>
                    <a:pt x="21890" y="14113"/>
                  </a:cubicBezTo>
                  <a:cubicBezTo>
                    <a:pt x="21498" y="14015"/>
                    <a:pt x="21102" y="13928"/>
                    <a:pt x="20710" y="13844"/>
                  </a:cubicBezTo>
                  <a:cubicBezTo>
                    <a:pt x="20153" y="13724"/>
                    <a:pt x="19602" y="13581"/>
                    <a:pt x="19032" y="13524"/>
                  </a:cubicBezTo>
                  <a:cubicBezTo>
                    <a:pt x="18107" y="13434"/>
                    <a:pt x="17221" y="13553"/>
                    <a:pt x="16349" y="13854"/>
                  </a:cubicBezTo>
                  <a:cubicBezTo>
                    <a:pt x="16170" y="13917"/>
                    <a:pt x="15987" y="13970"/>
                    <a:pt x="15743" y="14050"/>
                  </a:cubicBezTo>
                  <a:cubicBezTo>
                    <a:pt x="15819" y="13945"/>
                    <a:pt x="15848" y="13896"/>
                    <a:pt x="15890" y="13851"/>
                  </a:cubicBezTo>
                  <a:cubicBezTo>
                    <a:pt x="16293" y="13409"/>
                    <a:pt x="16710" y="12982"/>
                    <a:pt x="17098" y="12530"/>
                  </a:cubicBezTo>
                  <a:cubicBezTo>
                    <a:pt x="17347" y="12239"/>
                    <a:pt x="17665" y="12071"/>
                    <a:pt x="18016" y="11990"/>
                  </a:cubicBezTo>
                  <a:cubicBezTo>
                    <a:pt x="18433" y="11893"/>
                    <a:pt x="18863" y="11805"/>
                    <a:pt x="19291" y="11805"/>
                  </a:cubicBezTo>
                  <a:cubicBezTo>
                    <a:pt x="19799" y="11801"/>
                    <a:pt x="20310" y="11910"/>
                    <a:pt x="20818" y="11952"/>
                  </a:cubicBezTo>
                  <a:cubicBezTo>
                    <a:pt x="21358" y="12001"/>
                    <a:pt x="21901" y="12074"/>
                    <a:pt x="22436" y="12057"/>
                  </a:cubicBezTo>
                  <a:cubicBezTo>
                    <a:pt x="23032" y="12040"/>
                    <a:pt x="23621" y="11931"/>
                    <a:pt x="24213" y="11861"/>
                  </a:cubicBezTo>
                  <a:cubicBezTo>
                    <a:pt x="24451" y="11833"/>
                    <a:pt x="24685" y="11791"/>
                    <a:pt x="24924" y="11777"/>
                  </a:cubicBezTo>
                  <a:cubicBezTo>
                    <a:pt x="25781" y="11731"/>
                    <a:pt x="26643" y="11703"/>
                    <a:pt x="27498" y="11563"/>
                  </a:cubicBezTo>
                  <a:cubicBezTo>
                    <a:pt x="28119" y="11461"/>
                    <a:pt x="28714" y="11296"/>
                    <a:pt x="29291" y="11055"/>
                  </a:cubicBezTo>
                  <a:cubicBezTo>
                    <a:pt x="29537" y="10953"/>
                    <a:pt x="29775" y="10827"/>
                    <a:pt x="30006" y="10698"/>
                  </a:cubicBezTo>
                  <a:cubicBezTo>
                    <a:pt x="30066" y="10663"/>
                    <a:pt x="30122" y="10572"/>
                    <a:pt x="30129" y="10505"/>
                  </a:cubicBezTo>
                  <a:cubicBezTo>
                    <a:pt x="30136" y="10400"/>
                    <a:pt x="30041" y="10351"/>
                    <a:pt x="29943" y="10341"/>
                  </a:cubicBezTo>
                  <a:cubicBezTo>
                    <a:pt x="29863" y="10326"/>
                    <a:pt x="29779" y="10323"/>
                    <a:pt x="29695" y="10316"/>
                  </a:cubicBezTo>
                  <a:cubicBezTo>
                    <a:pt x="28990" y="10278"/>
                    <a:pt x="28283" y="10253"/>
                    <a:pt x="27579" y="10190"/>
                  </a:cubicBezTo>
                  <a:cubicBezTo>
                    <a:pt x="26885" y="10130"/>
                    <a:pt x="26195" y="10025"/>
                    <a:pt x="25502" y="9951"/>
                  </a:cubicBezTo>
                  <a:cubicBezTo>
                    <a:pt x="25211" y="9920"/>
                    <a:pt x="24916" y="9909"/>
                    <a:pt x="24622" y="9906"/>
                  </a:cubicBezTo>
                  <a:cubicBezTo>
                    <a:pt x="24108" y="9903"/>
                    <a:pt x="23592" y="9888"/>
                    <a:pt x="23081" y="9927"/>
                  </a:cubicBezTo>
                  <a:cubicBezTo>
                    <a:pt x="22433" y="9980"/>
                    <a:pt x="21785" y="10077"/>
                    <a:pt x="21141" y="10169"/>
                  </a:cubicBezTo>
                  <a:cubicBezTo>
                    <a:pt x="20815" y="10215"/>
                    <a:pt x="20489" y="10281"/>
                    <a:pt x="20170" y="10358"/>
                  </a:cubicBezTo>
                  <a:cubicBezTo>
                    <a:pt x="19820" y="10442"/>
                    <a:pt x="19476" y="10551"/>
                    <a:pt x="19095" y="10659"/>
                  </a:cubicBezTo>
                  <a:cubicBezTo>
                    <a:pt x="20335" y="9507"/>
                    <a:pt x="21694" y="8621"/>
                    <a:pt x="23249" y="8050"/>
                  </a:cubicBezTo>
                  <a:cubicBezTo>
                    <a:pt x="23705" y="7882"/>
                    <a:pt x="24160" y="7713"/>
                    <a:pt x="24619" y="7549"/>
                  </a:cubicBezTo>
                  <a:cubicBezTo>
                    <a:pt x="24885" y="7454"/>
                    <a:pt x="25159" y="7374"/>
                    <a:pt x="25428" y="7279"/>
                  </a:cubicBezTo>
                  <a:cubicBezTo>
                    <a:pt x="25775" y="7160"/>
                    <a:pt x="26122" y="7038"/>
                    <a:pt x="26465" y="6908"/>
                  </a:cubicBezTo>
                  <a:cubicBezTo>
                    <a:pt x="26816" y="6778"/>
                    <a:pt x="27176" y="6656"/>
                    <a:pt x="27516" y="6498"/>
                  </a:cubicBezTo>
                  <a:cubicBezTo>
                    <a:pt x="27880" y="6330"/>
                    <a:pt x="28230" y="6130"/>
                    <a:pt x="28584" y="5934"/>
                  </a:cubicBezTo>
                  <a:cubicBezTo>
                    <a:pt x="28837" y="5790"/>
                    <a:pt x="29092" y="5643"/>
                    <a:pt x="29330" y="5475"/>
                  </a:cubicBezTo>
                  <a:cubicBezTo>
                    <a:pt x="29582" y="5293"/>
                    <a:pt x="29824" y="5093"/>
                    <a:pt x="30059" y="4890"/>
                  </a:cubicBezTo>
                  <a:cubicBezTo>
                    <a:pt x="30363" y="4624"/>
                    <a:pt x="30658" y="4351"/>
                    <a:pt x="30952" y="4077"/>
                  </a:cubicBezTo>
                  <a:cubicBezTo>
                    <a:pt x="31029" y="4008"/>
                    <a:pt x="31054" y="3916"/>
                    <a:pt x="30998" y="38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925675" y="2857559"/>
              <a:ext cx="815178" cy="1074153"/>
            </a:xfrm>
            <a:custGeom>
              <a:avLst/>
              <a:gdLst/>
              <a:ahLst/>
              <a:cxnLst/>
              <a:rect l="l" t="t" r="r" b="b"/>
              <a:pathLst>
                <a:path w="23888" h="31477" extrusionOk="0">
                  <a:moveTo>
                    <a:pt x="14556" y="1"/>
                  </a:moveTo>
                  <a:cubicBezTo>
                    <a:pt x="14163" y="29"/>
                    <a:pt x="13770" y="46"/>
                    <a:pt x="13382" y="88"/>
                  </a:cubicBezTo>
                  <a:cubicBezTo>
                    <a:pt x="12664" y="169"/>
                    <a:pt x="11970" y="345"/>
                    <a:pt x="11280" y="526"/>
                  </a:cubicBezTo>
                  <a:cubicBezTo>
                    <a:pt x="11042" y="586"/>
                    <a:pt x="10835" y="702"/>
                    <a:pt x="10734" y="898"/>
                  </a:cubicBezTo>
                  <a:cubicBezTo>
                    <a:pt x="10559" y="1241"/>
                    <a:pt x="10541" y="1598"/>
                    <a:pt x="10692" y="1949"/>
                  </a:cubicBezTo>
                  <a:cubicBezTo>
                    <a:pt x="10769" y="2131"/>
                    <a:pt x="10870" y="2313"/>
                    <a:pt x="10993" y="2478"/>
                  </a:cubicBezTo>
                  <a:cubicBezTo>
                    <a:pt x="11319" y="2916"/>
                    <a:pt x="11529" y="3385"/>
                    <a:pt x="11610" y="3897"/>
                  </a:cubicBezTo>
                  <a:cubicBezTo>
                    <a:pt x="11644" y="4117"/>
                    <a:pt x="11707" y="4348"/>
                    <a:pt x="11655" y="4558"/>
                  </a:cubicBezTo>
                  <a:cubicBezTo>
                    <a:pt x="11547" y="5003"/>
                    <a:pt x="11326" y="5420"/>
                    <a:pt x="11063" y="5819"/>
                  </a:cubicBezTo>
                  <a:cubicBezTo>
                    <a:pt x="10674" y="6398"/>
                    <a:pt x="10131" y="6874"/>
                    <a:pt x="9560" y="7318"/>
                  </a:cubicBezTo>
                  <a:cubicBezTo>
                    <a:pt x="8962" y="7785"/>
                    <a:pt x="8425" y="8293"/>
                    <a:pt x="7921" y="8832"/>
                  </a:cubicBezTo>
                  <a:cubicBezTo>
                    <a:pt x="7654" y="9119"/>
                    <a:pt x="7385" y="9407"/>
                    <a:pt x="7101" y="9687"/>
                  </a:cubicBezTo>
                  <a:cubicBezTo>
                    <a:pt x="6492" y="10289"/>
                    <a:pt x="5872" y="10884"/>
                    <a:pt x="5258" y="11484"/>
                  </a:cubicBezTo>
                  <a:cubicBezTo>
                    <a:pt x="5083" y="11652"/>
                    <a:pt x="4915" y="11827"/>
                    <a:pt x="4747" y="11998"/>
                  </a:cubicBezTo>
                  <a:cubicBezTo>
                    <a:pt x="4365" y="12383"/>
                    <a:pt x="3991" y="12769"/>
                    <a:pt x="3612" y="13158"/>
                  </a:cubicBezTo>
                  <a:cubicBezTo>
                    <a:pt x="2642" y="14156"/>
                    <a:pt x="1735" y="15186"/>
                    <a:pt x="1216" y="16423"/>
                  </a:cubicBezTo>
                  <a:cubicBezTo>
                    <a:pt x="1027" y="16868"/>
                    <a:pt x="807" y="17302"/>
                    <a:pt x="663" y="17764"/>
                  </a:cubicBezTo>
                  <a:cubicBezTo>
                    <a:pt x="418" y="18556"/>
                    <a:pt x="264" y="19365"/>
                    <a:pt x="148" y="20178"/>
                  </a:cubicBezTo>
                  <a:cubicBezTo>
                    <a:pt x="99" y="20507"/>
                    <a:pt x="113" y="20840"/>
                    <a:pt x="81" y="21169"/>
                  </a:cubicBezTo>
                  <a:cubicBezTo>
                    <a:pt x="1" y="21982"/>
                    <a:pt x="36" y="22795"/>
                    <a:pt x="109" y="23603"/>
                  </a:cubicBezTo>
                  <a:cubicBezTo>
                    <a:pt x="130" y="23828"/>
                    <a:pt x="138" y="24052"/>
                    <a:pt x="172" y="24273"/>
                  </a:cubicBezTo>
                  <a:cubicBezTo>
                    <a:pt x="285" y="24966"/>
                    <a:pt x="495" y="25639"/>
                    <a:pt x="747" y="26301"/>
                  </a:cubicBezTo>
                  <a:cubicBezTo>
                    <a:pt x="1020" y="27023"/>
                    <a:pt x="1475" y="27663"/>
                    <a:pt x="2026" y="28245"/>
                  </a:cubicBezTo>
                  <a:cubicBezTo>
                    <a:pt x="2765" y="29029"/>
                    <a:pt x="3633" y="29706"/>
                    <a:pt x="4611" y="30277"/>
                  </a:cubicBezTo>
                  <a:cubicBezTo>
                    <a:pt x="4999" y="30505"/>
                    <a:pt x="5395" y="30728"/>
                    <a:pt x="5847" y="30858"/>
                  </a:cubicBezTo>
                  <a:cubicBezTo>
                    <a:pt x="6524" y="31055"/>
                    <a:pt x="7203" y="31247"/>
                    <a:pt x="7914" y="31338"/>
                  </a:cubicBezTo>
                  <a:cubicBezTo>
                    <a:pt x="8495" y="31414"/>
                    <a:pt x="9076" y="31476"/>
                    <a:pt x="9661" y="31476"/>
                  </a:cubicBezTo>
                  <a:cubicBezTo>
                    <a:pt x="9806" y="31476"/>
                    <a:pt x="9951" y="31472"/>
                    <a:pt x="10097" y="31464"/>
                  </a:cubicBezTo>
                  <a:cubicBezTo>
                    <a:pt x="10818" y="31422"/>
                    <a:pt x="11539" y="31362"/>
                    <a:pt x="12257" y="31303"/>
                  </a:cubicBezTo>
                  <a:cubicBezTo>
                    <a:pt x="13242" y="31226"/>
                    <a:pt x="14233" y="31212"/>
                    <a:pt x="15221" y="31198"/>
                  </a:cubicBezTo>
                  <a:cubicBezTo>
                    <a:pt x="15383" y="31196"/>
                    <a:pt x="15544" y="31195"/>
                    <a:pt x="15706" y="31195"/>
                  </a:cubicBezTo>
                  <a:cubicBezTo>
                    <a:pt x="16091" y="31195"/>
                    <a:pt x="16475" y="31200"/>
                    <a:pt x="16860" y="31205"/>
                  </a:cubicBezTo>
                  <a:cubicBezTo>
                    <a:pt x="17400" y="31212"/>
                    <a:pt x="17936" y="31236"/>
                    <a:pt x="18475" y="31244"/>
                  </a:cubicBezTo>
                  <a:cubicBezTo>
                    <a:pt x="18510" y="31244"/>
                    <a:pt x="18544" y="31244"/>
                    <a:pt x="18579" y="31244"/>
                  </a:cubicBezTo>
                  <a:cubicBezTo>
                    <a:pt x="19164" y="31244"/>
                    <a:pt x="19742" y="31190"/>
                    <a:pt x="20307" y="31047"/>
                  </a:cubicBezTo>
                  <a:cubicBezTo>
                    <a:pt x="20759" y="30935"/>
                    <a:pt x="21173" y="30760"/>
                    <a:pt x="21572" y="30553"/>
                  </a:cubicBezTo>
                  <a:cubicBezTo>
                    <a:pt x="22140" y="30259"/>
                    <a:pt x="22598" y="29881"/>
                    <a:pt x="22913" y="29387"/>
                  </a:cubicBezTo>
                  <a:cubicBezTo>
                    <a:pt x="23113" y="29076"/>
                    <a:pt x="23239" y="28735"/>
                    <a:pt x="23306" y="28389"/>
                  </a:cubicBezTo>
                  <a:cubicBezTo>
                    <a:pt x="23467" y="27587"/>
                    <a:pt x="23624" y="26785"/>
                    <a:pt x="23747" y="25978"/>
                  </a:cubicBezTo>
                  <a:cubicBezTo>
                    <a:pt x="23887" y="25075"/>
                    <a:pt x="23779" y="20801"/>
                    <a:pt x="23792" y="20276"/>
                  </a:cubicBezTo>
                  <a:cubicBezTo>
                    <a:pt x="23800" y="19992"/>
                    <a:pt x="23765" y="19708"/>
                    <a:pt x="23750" y="19424"/>
                  </a:cubicBezTo>
                  <a:cubicBezTo>
                    <a:pt x="23744" y="19340"/>
                    <a:pt x="23737" y="19260"/>
                    <a:pt x="23726" y="19180"/>
                  </a:cubicBezTo>
                  <a:cubicBezTo>
                    <a:pt x="23656" y="18675"/>
                    <a:pt x="23600" y="18171"/>
                    <a:pt x="23512" y="17670"/>
                  </a:cubicBezTo>
                  <a:cubicBezTo>
                    <a:pt x="23393" y="16986"/>
                    <a:pt x="23267" y="16304"/>
                    <a:pt x="23113" y="15628"/>
                  </a:cubicBezTo>
                  <a:cubicBezTo>
                    <a:pt x="22973" y="15025"/>
                    <a:pt x="22798" y="14426"/>
                    <a:pt x="22626" y="13827"/>
                  </a:cubicBezTo>
                  <a:cubicBezTo>
                    <a:pt x="22353" y="12885"/>
                    <a:pt x="21908" y="12005"/>
                    <a:pt x="21215" y="11224"/>
                  </a:cubicBezTo>
                  <a:cubicBezTo>
                    <a:pt x="21144" y="11148"/>
                    <a:pt x="21084" y="11067"/>
                    <a:pt x="21029" y="10986"/>
                  </a:cubicBezTo>
                  <a:cubicBezTo>
                    <a:pt x="20654" y="10464"/>
                    <a:pt x="20303" y="9932"/>
                    <a:pt x="19904" y="9424"/>
                  </a:cubicBezTo>
                  <a:cubicBezTo>
                    <a:pt x="19063" y="8352"/>
                    <a:pt x="18118" y="7354"/>
                    <a:pt x="17015" y="6464"/>
                  </a:cubicBezTo>
                  <a:cubicBezTo>
                    <a:pt x="16916" y="6383"/>
                    <a:pt x="16829" y="6296"/>
                    <a:pt x="16734" y="6212"/>
                  </a:cubicBezTo>
                  <a:cubicBezTo>
                    <a:pt x="16503" y="6008"/>
                    <a:pt x="16412" y="5756"/>
                    <a:pt x="16408" y="5490"/>
                  </a:cubicBezTo>
                  <a:cubicBezTo>
                    <a:pt x="16402" y="5126"/>
                    <a:pt x="16440" y="4762"/>
                    <a:pt x="16457" y="4397"/>
                  </a:cubicBezTo>
                  <a:cubicBezTo>
                    <a:pt x="16457" y="4390"/>
                    <a:pt x="16461" y="4383"/>
                    <a:pt x="16461" y="4376"/>
                  </a:cubicBezTo>
                  <a:cubicBezTo>
                    <a:pt x="16549" y="3805"/>
                    <a:pt x="16678" y="3241"/>
                    <a:pt x="16895" y="2694"/>
                  </a:cubicBezTo>
                  <a:cubicBezTo>
                    <a:pt x="16973" y="2502"/>
                    <a:pt x="17081" y="2320"/>
                    <a:pt x="17189" y="2141"/>
                  </a:cubicBezTo>
                  <a:cubicBezTo>
                    <a:pt x="17291" y="1980"/>
                    <a:pt x="17424" y="1833"/>
                    <a:pt x="17522" y="1672"/>
                  </a:cubicBezTo>
                  <a:cubicBezTo>
                    <a:pt x="17764" y="1283"/>
                    <a:pt x="17771" y="712"/>
                    <a:pt x="17141" y="450"/>
                  </a:cubicBezTo>
                  <a:cubicBezTo>
                    <a:pt x="16962" y="372"/>
                    <a:pt x="16772" y="306"/>
                    <a:pt x="16583" y="264"/>
                  </a:cubicBezTo>
                  <a:cubicBezTo>
                    <a:pt x="15922" y="109"/>
                    <a:pt x="15246" y="25"/>
                    <a:pt x="145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24"/>
          <p:cNvGrpSpPr/>
          <p:nvPr/>
        </p:nvGrpSpPr>
        <p:grpSpPr>
          <a:xfrm>
            <a:off x="8003600" y="4094750"/>
            <a:ext cx="1207750" cy="1205650"/>
            <a:chOff x="5087800" y="2331250"/>
            <a:chExt cx="1207750" cy="1205650"/>
          </a:xfrm>
        </p:grpSpPr>
        <p:sp>
          <p:nvSpPr>
            <p:cNvPr id="648" name="Google Shape;648;p24"/>
            <p:cNvSpPr/>
            <p:nvPr/>
          </p:nvSpPr>
          <p:spPr>
            <a:xfrm>
              <a:off x="5259175" y="2431225"/>
              <a:ext cx="57375" cy="73075"/>
            </a:xfrm>
            <a:custGeom>
              <a:avLst/>
              <a:gdLst/>
              <a:ahLst/>
              <a:cxnLst/>
              <a:rect l="l" t="t" r="r" b="b"/>
              <a:pathLst>
                <a:path w="2295" h="2923" extrusionOk="0">
                  <a:moveTo>
                    <a:pt x="31" y="1475"/>
                  </a:moveTo>
                  <a:cubicBezTo>
                    <a:pt x="0" y="32"/>
                    <a:pt x="2255" y="1"/>
                    <a:pt x="2263" y="1447"/>
                  </a:cubicBezTo>
                  <a:cubicBezTo>
                    <a:pt x="2294" y="2890"/>
                    <a:pt x="38" y="2923"/>
                    <a:pt x="31" y="1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5444125" y="2332975"/>
              <a:ext cx="56825" cy="72250"/>
            </a:xfrm>
            <a:custGeom>
              <a:avLst/>
              <a:gdLst/>
              <a:ahLst/>
              <a:cxnLst/>
              <a:rect l="l" t="t" r="r" b="b"/>
              <a:pathLst>
                <a:path w="2273" h="2890" extrusionOk="0">
                  <a:moveTo>
                    <a:pt x="31" y="1458"/>
                  </a:moveTo>
                  <a:cubicBezTo>
                    <a:pt x="0" y="29"/>
                    <a:pt x="2231" y="0"/>
                    <a:pt x="2238" y="1431"/>
                  </a:cubicBezTo>
                  <a:cubicBezTo>
                    <a:pt x="2272" y="2859"/>
                    <a:pt x="38" y="2889"/>
                    <a:pt x="31" y="14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5699775" y="2331250"/>
              <a:ext cx="52850" cy="69900"/>
            </a:xfrm>
            <a:custGeom>
              <a:avLst/>
              <a:gdLst/>
              <a:ahLst/>
              <a:cxnLst/>
              <a:rect l="l" t="t" r="r" b="b"/>
              <a:pathLst>
                <a:path w="2114" h="2796" extrusionOk="0">
                  <a:moveTo>
                    <a:pt x="0" y="1412"/>
                  </a:moveTo>
                  <a:cubicBezTo>
                    <a:pt x="16" y="24"/>
                    <a:pt x="2058" y="0"/>
                    <a:pt x="2113" y="1385"/>
                  </a:cubicBezTo>
                  <a:cubicBezTo>
                    <a:pt x="2097" y="2773"/>
                    <a:pt x="54" y="2796"/>
                    <a:pt x="0" y="1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5932150" y="2397125"/>
              <a:ext cx="53200" cy="70375"/>
            </a:xfrm>
            <a:custGeom>
              <a:avLst/>
              <a:gdLst/>
              <a:ahLst/>
              <a:cxnLst/>
              <a:rect l="l" t="t" r="r" b="b"/>
              <a:pathLst>
                <a:path w="2128" h="2815" extrusionOk="0">
                  <a:moveTo>
                    <a:pt x="1" y="1421"/>
                  </a:moveTo>
                  <a:cubicBezTo>
                    <a:pt x="14" y="26"/>
                    <a:pt x="2076" y="0"/>
                    <a:pt x="2127" y="1394"/>
                  </a:cubicBezTo>
                  <a:cubicBezTo>
                    <a:pt x="2114" y="2789"/>
                    <a:pt x="52" y="2815"/>
                    <a:pt x="1" y="1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6106975" y="2547100"/>
              <a:ext cx="52400" cy="69300"/>
            </a:xfrm>
            <a:custGeom>
              <a:avLst/>
              <a:gdLst/>
              <a:ahLst/>
              <a:cxnLst/>
              <a:rect l="l" t="t" r="r" b="b"/>
              <a:pathLst>
                <a:path w="2096" h="2772" extrusionOk="0">
                  <a:moveTo>
                    <a:pt x="1" y="1400"/>
                  </a:moveTo>
                  <a:cubicBezTo>
                    <a:pt x="16" y="23"/>
                    <a:pt x="2044" y="1"/>
                    <a:pt x="2096" y="1373"/>
                  </a:cubicBezTo>
                  <a:cubicBezTo>
                    <a:pt x="2081" y="2748"/>
                    <a:pt x="54" y="2772"/>
                    <a:pt x="1" y="14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6208725" y="2760900"/>
              <a:ext cx="52125" cy="68975"/>
            </a:xfrm>
            <a:custGeom>
              <a:avLst/>
              <a:gdLst/>
              <a:ahLst/>
              <a:cxnLst/>
              <a:rect l="l" t="t" r="r" b="b"/>
              <a:pathLst>
                <a:path w="2085" h="2759" extrusionOk="0">
                  <a:moveTo>
                    <a:pt x="0" y="1393"/>
                  </a:moveTo>
                  <a:cubicBezTo>
                    <a:pt x="16" y="24"/>
                    <a:pt x="2035" y="0"/>
                    <a:pt x="2084" y="1367"/>
                  </a:cubicBezTo>
                  <a:cubicBezTo>
                    <a:pt x="2071" y="2735"/>
                    <a:pt x="51" y="2759"/>
                    <a:pt x="0" y="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6207850" y="2989725"/>
              <a:ext cx="51975" cy="68750"/>
            </a:xfrm>
            <a:custGeom>
              <a:avLst/>
              <a:gdLst/>
              <a:ahLst/>
              <a:cxnLst/>
              <a:rect l="l" t="t" r="r" b="b"/>
              <a:pathLst>
                <a:path w="2079" h="2750" extrusionOk="0">
                  <a:moveTo>
                    <a:pt x="0" y="1389"/>
                  </a:moveTo>
                  <a:cubicBezTo>
                    <a:pt x="17" y="24"/>
                    <a:pt x="2025" y="1"/>
                    <a:pt x="2078" y="1361"/>
                  </a:cubicBezTo>
                  <a:cubicBezTo>
                    <a:pt x="2062" y="2727"/>
                    <a:pt x="55" y="2749"/>
                    <a:pt x="0" y="13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6123225" y="3228325"/>
              <a:ext cx="52575" cy="69600"/>
            </a:xfrm>
            <a:custGeom>
              <a:avLst/>
              <a:gdLst/>
              <a:ahLst/>
              <a:cxnLst/>
              <a:rect l="l" t="t" r="r" b="b"/>
              <a:pathLst>
                <a:path w="2103" h="2784" extrusionOk="0">
                  <a:moveTo>
                    <a:pt x="0" y="1405"/>
                  </a:moveTo>
                  <a:cubicBezTo>
                    <a:pt x="16" y="25"/>
                    <a:pt x="2050" y="0"/>
                    <a:pt x="2103" y="1378"/>
                  </a:cubicBezTo>
                  <a:cubicBezTo>
                    <a:pt x="2086" y="2758"/>
                    <a:pt x="52" y="2784"/>
                    <a:pt x="0" y="14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5982175" y="3316050"/>
              <a:ext cx="52150" cy="68975"/>
            </a:xfrm>
            <a:custGeom>
              <a:avLst/>
              <a:gdLst/>
              <a:ahLst/>
              <a:cxnLst/>
              <a:rect l="l" t="t" r="r" b="b"/>
              <a:pathLst>
                <a:path w="2086" h="2759" extrusionOk="0">
                  <a:moveTo>
                    <a:pt x="1" y="1394"/>
                  </a:moveTo>
                  <a:cubicBezTo>
                    <a:pt x="14" y="23"/>
                    <a:pt x="2036" y="1"/>
                    <a:pt x="2086" y="1366"/>
                  </a:cubicBezTo>
                  <a:cubicBezTo>
                    <a:pt x="2073" y="2736"/>
                    <a:pt x="51" y="2758"/>
                    <a:pt x="1" y="13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5960175" y="3046675"/>
              <a:ext cx="52075" cy="68875"/>
            </a:xfrm>
            <a:custGeom>
              <a:avLst/>
              <a:gdLst/>
              <a:ahLst/>
              <a:cxnLst/>
              <a:rect l="l" t="t" r="r" b="b"/>
              <a:pathLst>
                <a:path w="2083" h="2755" extrusionOk="0">
                  <a:moveTo>
                    <a:pt x="1" y="1390"/>
                  </a:moveTo>
                  <a:cubicBezTo>
                    <a:pt x="16" y="23"/>
                    <a:pt x="2027" y="0"/>
                    <a:pt x="2083" y="1364"/>
                  </a:cubicBezTo>
                  <a:cubicBezTo>
                    <a:pt x="2067" y="2731"/>
                    <a:pt x="56" y="2755"/>
                    <a:pt x="1" y="13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6009600" y="2769850"/>
              <a:ext cx="52350" cy="69250"/>
            </a:xfrm>
            <a:custGeom>
              <a:avLst/>
              <a:gdLst/>
              <a:ahLst/>
              <a:cxnLst/>
              <a:rect l="l" t="t" r="r" b="b"/>
              <a:pathLst>
                <a:path w="2094" h="2770" extrusionOk="0">
                  <a:moveTo>
                    <a:pt x="1" y="1399"/>
                  </a:moveTo>
                  <a:cubicBezTo>
                    <a:pt x="12" y="26"/>
                    <a:pt x="2042" y="1"/>
                    <a:pt x="2093" y="1372"/>
                  </a:cubicBezTo>
                  <a:cubicBezTo>
                    <a:pt x="2080" y="2746"/>
                    <a:pt x="50" y="2770"/>
                    <a:pt x="1" y="13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6102175" y="3029575"/>
              <a:ext cx="51825" cy="68550"/>
            </a:xfrm>
            <a:custGeom>
              <a:avLst/>
              <a:gdLst/>
              <a:ahLst/>
              <a:cxnLst/>
              <a:rect l="l" t="t" r="r" b="b"/>
              <a:pathLst>
                <a:path w="2073" h="2742" extrusionOk="0">
                  <a:moveTo>
                    <a:pt x="0" y="1385"/>
                  </a:moveTo>
                  <a:cubicBezTo>
                    <a:pt x="13" y="23"/>
                    <a:pt x="2022" y="1"/>
                    <a:pt x="2072" y="1358"/>
                  </a:cubicBezTo>
                  <a:cubicBezTo>
                    <a:pt x="2059" y="2719"/>
                    <a:pt x="51" y="2742"/>
                    <a:pt x="0" y="1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6112600" y="2851900"/>
              <a:ext cx="51350" cy="68000"/>
            </a:xfrm>
            <a:custGeom>
              <a:avLst/>
              <a:gdLst/>
              <a:ahLst/>
              <a:cxnLst/>
              <a:rect l="l" t="t" r="r" b="b"/>
              <a:pathLst>
                <a:path w="2054" h="2720" extrusionOk="0">
                  <a:moveTo>
                    <a:pt x="1" y="1374"/>
                  </a:moveTo>
                  <a:cubicBezTo>
                    <a:pt x="16" y="25"/>
                    <a:pt x="2005" y="1"/>
                    <a:pt x="2054" y="1347"/>
                  </a:cubicBezTo>
                  <a:cubicBezTo>
                    <a:pt x="2041" y="2697"/>
                    <a:pt x="52" y="2719"/>
                    <a:pt x="1" y="1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5930900" y="28915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2"/>
                    <a:pt x="1994" y="0"/>
                    <a:pt x="2048" y="1341"/>
                  </a:cubicBezTo>
                  <a:cubicBezTo>
                    <a:pt x="2033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5894700" y="2573550"/>
              <a:ext cx="50800" cy="67175"/>
            </a:xfrm>
            <a:custGeom>
              <a:avLst/>
              <a:gdLst/>
              <a:ahLst/>
              <a:cxnLst/>
              <a:rect l="l" t="t" r="r" b="b"/>
              <a:pathLst>
                <a:path w="2032" h="2687" extrusionOk="0">
                  <a:moveTo>
                    <a:pt x="1" y="1358"/>
                  </a:moveTo>
                  <a:cubicBezTo>
                    <a:pt x="12" y="23"/>
                    <a:pt x="1981" y="1"/>
                    <a:pt x="2032" y="1330"/>
                  </a:cubicBezTo>
                  <a:cubicBezTo>
                    <a:pt x="2019" y="2664"/>
                    <a:pt x="50" y="2686"/>
                    <a:pt x="1" y="13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5833450" y="2785950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3"/>
                    <a:pt x="1994" y="1"/>
                    <a:pt x="2048" y="1341"/>
                  </a:cubicBezTo>
                  <a:cubicBezTo>
                    <a:pt x="2032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5740050" y="2643275"/>
              <a:ext cx="51475" cy="68075"/>
            </a:xfrm>
            <a:custGeom>
              <a:avLst/>
              <a:gdLst/>
              <a:ahLst/>
              <a:cxnLst/>
              <a:rect l="l" t="t" r="r" b="b"/>
              <a:pathLst>
                <a:path w="2059" h="2723" extrusionOk="0">
                  <a:moveTo>
                    <a:pt x="0" y="1376"/>
                  </a:moveTo>
                  <a:cubicBezTo>
                    <a:pt x="16" y="24"/>
                    <a:pt x="2004" y="0"/>
                    <a:pt x="2059" y="1348"/>
                  </a:cubicBezTo>
                  <a:cubicBezTo>
                    <a:pt x="2043" y="2699"/>
                    <a:pt x="55" y="2723"/>
                    <a:pt x="0" y="13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5647900" y="27045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8" y="24"/>
                    <a:pt x="1990" y="0"/>
                    <a:pt x="2044" y="1340"/>
                  </a:cubicBezTo>
                  <a:cubicBezTo>
                    <a:pt x="2028" y="2682"/>
                    <a:pt x="54" y="2704"/>
                    <a:pt x="0" y="13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5624475" y="2478625"/>
              <a:ext cx="51300" cy="67850"/>
            </a:xfrm>
            <a:custGeom>
              <a:avLst/>
              <a:gdLst/>
              <a:ahLst/>
              <a:cxnLst/>
              <a:rect l="l" t="t" r="r" b="b"/>
              <a:pathLst>
                <a:path w="2052" h="2714" extrusionOk="0">
                  <a:moveTo>
                    <a:pt x="1" y="1371"/>
                  </a:moveTo>
                  <a:cubicBezTo>
                    <a:pt x="15" y="24"/>
                    <a:pt x="2000" y="1"/>
                    <a:pt x="2052" y="1344"/>
                  </a:cubicBezTo>
                  <a:cubicBezTo>
                    <a:pt x="2037" y="2689"/>
                    <a:pt x="52" y="2713"/>
                    <a:pt x="1" y="1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5491600" y="2577300"/>
              <a:ext cx="51275" cy="67825"/>
            </a:xfrm>
            <a:custGeom>
              <a:avLst/>
              <a:gdLst/>
              <a:ahLst/>
              <a:cxnLst/>
              <a:rect l="l" t="t" r="r" b="b"/>
              <a:pathLst>
                <a:path w="2051" h="2713" extrusionOk="0">
                  <a:moveTo>
                    <a:pt x="0" y="1370"/>
                  </a:moveTo>
                  <a:cubicBezTo>
                    <a:pt x="14" y="24"/>
                    <a:pt x="1999" y="1"/>
                    <a:pt x="2050" y="1344"/>
                  </a:cubicBezTo>
                  <a:cubicBezTo>
                    <a:pt x="2036" y="2690"/>
                    <a:pt x="52" y="2712"/>
                    <a:pt x="0" y="1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5401225" y="24767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0" y="1368"/>
                  </a:moveTo>
                  <a:cubicBezTo>
                    <a:pt x="14" y="22"/>
                    <a:pt x="1997" y="1"/>
                    <a:pt x="2047" y="1340"/>
                  </a:cubicBezTo>
                  <a:cubicBezTo>
                    <a:pt x="2033" y="2685"/>
                    <a:pt x="50" y="2708"/>
                    <a:pt x="0" y="1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5790175" y="287960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0" y="1358"/>
                  </a:moveTo>
                  <a:cubicBezTo>
                    <a:pt x="16" y="22"/>
                    <a:pt x="1982" y="0"/>
                    <a:pt x="2034" y="1332"/>
                  </a:cubicBezTo>
                  <a:cubicBezTo>
                    <a:pt x="2020" y="2668"/>
                    <a:pt x="54" y="2689"/>
                    <a:pt x="0" y="13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5926975" y="3186425"/>
              <a:ext cx="51450" cy="68100"/>
            </a:xfrm>
            <a:custGeom>
              <a:avLst/>
              <a:gdLst/>
              <a:ahLst/>
              <a:cxnLst/>
              <a:rect l="l" t="t" r="r" b="b"/>
              <a:pathLst>
                <a:path w="2058" h="2724" extrusionOk="0">
                  <a:moveTo>
                    <a:pt x="0" y="1376"/>
                  </a:moveTo>
                  <a:cubicBezTo>
                    <a:pt x="14" y="24"/>
                    <a:pt x="2006" y="1"/>
                    <a:pt x="2058" y="1350"/>
                  </a:cubicBezTo>
                  <a:cubicBezTo>
                    <a:pt x="2042" y="2702"/>
                    <a:pt x="50" y="2723"/>
                    <a:pt x="0" y="13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6017500" y="3440225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1"/>
                  </a:moveTo>
                  <a:cubicBezTo>
                    <a:pt x="12" y="22"/>
                    <a:pt x="1970" y="1"/>
                    <a:pt x="2020" y="1323"/>
                  </a:cubicBezTo>
                  <a:cubicBezTo>
                    <a:pt x="2010" y="2651"/>
                    <a:pt x="51" y="2671"/>
                    <a:pt x="1" y="13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6108625" y="3122550"/>
              <a:ext cx="51050" cy="67500"/>
            </a:xfrm>
            <a:custGeom>
              <a:avLst/>
              <a:gdLst/>
              <a:ahLst/>
              <a:cxnLst/>
              <a:rect l="l" t="t" r="r" b="b"/>
              <a:pathLst>
                <a:path w="2042" h="2700" extrusionOk="0">
                  <a:moveTo>
                    <a:pt x="0" y="1365"/>
                  </a:moveTo>
                  <a:cubicBezTo>
                    <a:pt x="16" y="24"/>
                    <a:pt x="1988" y="1"/>
                    <a:pt x="2041" y="1337"/>
                  </a:cubicBezTo>
                  <a:cubicBezTo>
                    <a:pt x="2026" y="2677"/>
                    <a:pt x="55" y="2699"/>
                    <a:pt x="0" y="13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234775" y="3107575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4" y="22"/>
                    <a:pt x="1971" y="0"/>
                    <a:pt x="2021" y="1322"/>
                  </a:cubicBezTo>
                  <a:cubicBezTo>
                    <a:pt x="2007" y="2650"/>
                    <a:pt x="50" y="2671"/>
                    <a:pt x="1" y="13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5534225" y="274732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1"/>
                  </a:moveTo>
                  <a:cubicBezTo>
                    <a:pt x="15" y="23"/>
                    <a:pt x="1986" y="0"/>
                    <a:pt x="2038" y="1334"/>
                  </a:cubicBezTo>
                  <a:cubicBezTo>
                    <a:pt x="2025" y="2671"/>
                    <a:pt x="52" y="2695"/>
                    <a:pt x="1" y="13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5650000" y="257047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1" y="1356"/>
                  </a:moveTo>
                  <a:cubicBezTo>
                    <a:pt x="16" y="22"/>
                    <a:pt x="1977" y="0"/>
                    <a:pt x="2029" y="1329"/>
                  </a:cubicBezTo>
                  <a:cubicBezTo>
                    <a:pt x="2014" y="2663"/>
                    <a:pt x="53" y="2684"/>
                    <a:pt x="1" y="13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4"/>
            <p:cNvSpPr/>
            <p:nvPr/>
          </p:nvSpPr>
          <p:spPr>
            <a:xfrm>
              <a:off x="5750550" y="240875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1" y="1359"/>
                  </a:moveTo>
                  <a:cubicBezTo>
                    <a:pt x="15" y="23"/>
                    <a:pt x="1984" y="0"/>
                    <a:pt x="2035" y="1332"/>
                  </a:cubicBezTo>
                  <a:cubicBezTo>
                    <a:pt x="2021" y="2668"/>
                    <a:pt x="52" y="2689"/>
                    <a:pt x="1" y="13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5805450" y="2722850"/>
              <a:ext cx="51025" cy="67475"/>
            </a:xfrm>
            <a:custGeom>
              <a:avLst/>
              <a:gdLst/>
              <a:ahLst/>
              <a:cxnLst/>
              <a:rect l="l" t="t" r="r" b="b"/>
              <a:pathLst>
                <a:path w="2041" h="2699" extrusionOk="0">
                  <a:moveTo>
                    <a:pt x="0" y="1363"/>
                  </a:moveTo>
                  <a:cubicBezTo>
                    <a:pt x="14" y="21"/>
                    <a:pt x="1990" y="0"/>
                    <a:pt x="2041" y="1336"/>
                  </a:cubicBezTo>
                  <a:cubicBezTo>
                    <a:pt x="2026" y="2677"/>
                    <a:pt x="51" y="2698"/>
                    <a:pt x="0" y="1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010275" y="26213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1" y="1360"/>
                  </a:moveTo>
                  <a:cubicBezTo>
                    <a:pt x="16" y="23"/>
                    <a:pt x="1983" y="0"/>
                    <a:pt x="2037" y="1334"/>
                  </a:cubicBezTo>
                  <a:cubicBezTo>
                    <a:pt x="2022" y="2670"/>
                    <a:pt x="54" y="2694"/>
                    <a:pt x="1" y="13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048075" y="2591725"/>
              <a:ext cx="50750" cy="67225"/>
            </a:xfrm>
            <a:custGeom>
              <a:avLst/>
              <a:gdLst/>
              <a:ahLst/>
              <a:cxnLst/>
              <a:rect l="l" t="t" r="r" b="b"/>
              <a:pathLst>
                <a:path w="2030" h="2689" extrusionOk="0">
                  <a:moveTo>
                    <a:pt x="0" y="1358"/>
                  </a:moveTo>
                  <a:cubicBezTo>
                    <a:pt x="14" y="24"/>
                    <a:pt x="1979" y="1"/>
                    <a:pt x="2030" y="1331"/>
                  </a:cubicBezTo>
                  <a:cubicBezTo>
                    <a:pt x="2016" y="2665"/>
                    <a:pt x="50" y="2688"/>
                    <a:pt x="0" y="13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5948300" y="270777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2"/>
                  </a:moveTo>
                  <a:cubicBezTo>
                    <a:pt x="14" y="25"/>
                    <a:pt x="1986" y="1"/>
                    <a:pt x="2037" y="1335"/>
                  </a:cubicBezTo>
                  <a:cubicBezTo>
                    <a:pt x="2023" y="2673"/>
                    <a:pt x="52" y="2696"/>
                    <a:pt x="1" y="13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6113800" y="26924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0" y="1361"/>
                  </a:moveTo>
                  <a:cubicBezTo>
                    <a:pt x="14" y="23"/>
                    <a:pt x="1986" y="0"/>
                    <a:pt x="2038" y="1334"/>
                  </a:cubicBezTo>
                  <a:cubicBezTo>
                    <a:pt x="2023" y="2672"/>
                    <a:pt x="50" y="2695"/>
                    <a:pt x="0" y="13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6244950" y="2931750"/>
              <a:ext cx="50600" cy="66875"/>
            </a:xfrm>
            <a:custGeom>
              <a:avLst/>
              <a:gdLst/>
              <a:ahLst/>
              <a:cxnLst/>
              <a:rect l="l" t="t" r="r" b="b"/>
              <a:pathLst>
                <a:path w="2024" h="2675" extrusionOk="0">
                  <a:moveTo>
                    <a:pt x="1" y="1350"/>
                  </a:moveTo>
                  <a:cubicBezTo>
                    <a:pt x="16" y="21"/>
                    <a:pt x="1971" y="0"/>
                    <a:pt x="2023" y="1324"/>
                  </a:cubicBezTo>
                  <a:cubicBezTo>
                    <a:pt x="2008" y="2654"/>
                    <a:pt x="53" y="2675"/>
                    <a:pt x="1" y="1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5970675" y="2487950"/>
              <a:ext cx="50925" cy="67400"/>
            </a:xfrm>
            <a:custGeom>
              <a:avLst/>
              <a:gdLst/>
              <a:ahLst/>
              <a:cxnLst/>
              <a:rect l="l" t="t" r="r" b="b"/>
              <a:pathLst>
                <a:path w="2037" h="2696" extrusionOk="0">
                  <a:moveTo>
                    <a:pt x="0" y="1361"/>
                  </a:moveTo>
                  <a:cubicBezTo>
                    <a:pt x="14" y="24"/>
                    <a:pt x="1986" y="1"/>
                    <a:pt x="2037" y="1335"/>
                  </a:cubicBezTo>
                  <a:cubicBezTo>
                    <a:pt x="2023" y="2672"/>
                    <a:pt x="52" y="2696"/>
                    <a:pt x="0" y="13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198175" y="261615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9"/>
                  </a:moveTo>
                  <a:cubicBezTo>
                    <a:pt x="15" y="22"/>
                    <a:pt x="1984" y="0"/>
                    <a:pt x="2033" y="1332"/>
                  </a:cubicBezTo>
                  <a:cubicBezTo>
                    <a:pt x="2020" y="2669"/>
                    <a:pt x="51" y="2689"/>
                    <a:pt x="1" y="13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5485525" y="2456325"/>
              <a:ext cx="51275" cy="67850"/>
            </a:xfrm>
            <a:custGeom>
              <a:avLst/>
              <a:gdLst/>
              <a:ahLst/>
              <a:cxnLst/>
              <a:rect l="l" t="t" r="r" b="b"/>
              <a:pathLst>
                <a:path w="2051" h="2714" extrusionOk="0">
                  <a:moveTo>
                    <a:pt x="0" y="1371"/>
                  </a:moveTo>
                  <a:cubicBezTo>
                    <a:pt x="16" y="24"/>
                    <a:pt x="1997" y="0"/>
                    <a:pt x="2051" y="1344"/>
                  </a:cubicBezTo>
                  <a:cubicBezTo>
                    <a:pt x="2035" y="2691"/>
                    <a:pt x="54" y="2714"/>
                    <a:pt x="0" y="13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4"/>
            <p:cNvSpPr/>
            <p:nvPr/>
          </p:nvSpPr>
          <p:spPr>
            <a:xfrm>
              <a:off x="5859825" y="3446775"/>
              <a:ext cx="51500" cy="68100"/>
            </a:xfrm>
            <a:custGeom>
              <a:avLst/>
              <a:gdLst/>
              <a:ahLst/>
              <a:cxnLst/>
              <a:rect l="l" t="t" r="r" b="b"/>
              <a:pathLst>
                <a:path w="2060" h="2724" extrusionOk="0">
                  <a:moveTo>
                    <a:pt x="2059" y="1348"/>
                  </a:moveTo>
                  <a:cubicBezTo>
                    <a:pt x="2044" y="2699"/>
                    <a:pt x="56" y="2724"/>
                    <a:pt x="1" y="1377"/>
                  </a:cubicBezTo>
                  <a:cubicBezTo>
                    <a:pt x="16" y="25"/>
                    <a:pt x="2005" y="1"/>
                    <a:pt x="2059" y="13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4"/>
            <p:cNvSpPr/>
            <p:nvPr/>
          </p:nvSpPr>
          <p:spPr>
            <a:xfrm>
              <a:off x="5825650" y="3356700"/>
              <a:ext cx="50850" cy="67200"/>
            </a:xfrm>
            <a:custGeom>
              <a:avLst/>
              <a:gdLst/>
              <a:ahLst/>
              <a:cxnLst/>
              <a:rect l="l" t="t" r="r" b="b"/>
              <a:pathLst>
                <a:path w="2034" h="2688" extrusionOk="0">
                  <a:moveTo>
                    <a:pt x="0" y="1357"/>
                  </a:moveTo>
                  <a:cubicBezTo>
                    <a:pt x="15" y="21"/>
                    <a:pt x="1984" y="0"/>
                    <a:pt x="2034" y="1331"/>
                  </a:cubicBezTo>
                  <a:cubicBezTo>
                    <a:pt x="2021" y="2667"/>
                    <a:pt x="51" y="2688"/>
                    <a:pt x="0" y="13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5746275" y="3249625"/>
              <a:ext cx="51175" cy="67700"/>
            </a:xfrm>
            <a:custGeom>
              <a:avLst/>
              <a:gdLst/>
              <a:ahLst/>
              <a:cxnLst/>
              <a:rect l="l" t="t" r="r" b="b"/>
              <a:pathLst>
                <a:path w="2047" h="2708" extrusionOk="0">
                  <a:moveTo>
                    <a:pt x="0" y="1368"/>
                  </a:moveTo>
                  <a:cubicBezTo>
                    <a:pt x="16" y="22"/>
                    <a:pt x="1995" y="1"/>
                    <a:pt x="2046" y="1341"/>
                  </a:cubicBezTo>
                  <a:cubicBezTo>
                    <a:pt x="2031" y="2685"/>
                    <a:pt x="54" y="2708"/>
                    <a:pt x="0" y="13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5783075" y="3164250"/>
              <a:ext cx="51025" cy="67450"/>
            </a:xfrm>
            <a:custGeom>
              <a:avLst/>
              <a:gdLst/>
              <a:ahLst/>
              <a:cxnLst/>
              <a:rect l="l" t="t" r="r" b="b"/>
              <a:pathLst>
                <a:path w="2041" h="2698" extrusionOk="0">
                  <a:moveTo>
                    <a:pt x="1" y="1364"/>
                  </a:moveTo>
                  <a:cubicBezTo>
                    <a:pt x="16" y="22"/>
                    <a:pt x="1988" y="0"/>
                    <a:pt x="2040" y="1335"/>
                  </a:cubicBezTo>
                  <a:cubicBezTo>
                    <a:pt x="2026" y="2676"/>
                    <a:pt x="53" y="2697"/>
                    <a:pt x="1" y="13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5686450" y="3066600"/>
              <a:ext cx="51275" cy="67800"/>
            </a:xfrm>
            <a:custGeom>
              <a:avLst/>
              <a:gdLst/>
              <a:ahLst/>
              <a:cxnLst/>
              <a:rect l="l" t="t" r="r" b="b"/>
              <a:pathLst>
                <a:path w="2051" h="2712" extrusionOk="0">
                  <a:moveTo>
                    <a:pt x="1" y="1370"/>
                  </a:moveTo>
                  <a:cubicBezTo>
                    <a:pt x="15" y="23"/>
                    <a:pt x="2000" y="0"/>
                    <a:pt x="2051" y="1342"/>
                  </a:cubicBezTo>
                  <a:cubicBezTo>
                    <a:pt x="2036" y="2689"/>
                    <a:pt x="52" y="2711"/>
                    <a:pt x="1" y="1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4"/>
            <p:cNvSpPr/>
            <p:nvPr/>
          </p:nvSpPr>
          <p:spPr>
            <a:xfrm>
              <a:off x="5736600" y="3012875"/>
              <a:ext cx="50725" cy="67000"/>
            </a:xfrm>
            <a:custGeom>
              <a:avLst/>
              <a:gdLst/>
              <a:ahLst/>
              <a:cxnLst/>
              <a:rect l="l" t="t" r="r" b="b"/>
              <a:pathLst>
                <a:path w="2029" h="2680" extrusionOk="0">
                  <a:moveTo>
                    <a:pt x="2028" y="1327"/>
                  </a:moveTo>
                  <a:cubicBezTo>
                    <a:pt x="2013" y="2657"/>
                    <a:pt x="54" y="2680"/>
                    <a:pt x="1" y="1353"/>
                  </a:cubicBezTo>
                  <a:cubicBezTo>
                    <a:pt x="15" y="23"/>
                    <a:pt x="1974" y="0"/>
                    <a:pt x="2028" y="1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4"/>
            <p:cNvSpPr/>
            <p:nvPr/>
          </p:nvSpPr>
          <p:spPr>
            <a:xfrm>
              <a:off x="5621850" y="288270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8"/>
                  </a:moveTo>
                  <a:cubicBezTo>
                    <a:pt x="14" y="21"/>
                    <a:pt x="1983" y="1"/>
                    <a:pt x="2034" y="1331"/>
                  </a:cubicBezTo>
                  <a:cubicBezTo>
                    <a:pt x="2018" y="2669"/>
                    <a:pt x="49" y="2689"/>
                    <a:pt x="1" y="13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5377875" y="2656625"/>
              <a:ext cx="51225" cy="67725"/>
            </a:xfrm>
            <a:custGeom>
              <a:avLst/>
              <a:gdLst/>
              <a:ahLst/>
              <a:cxnLst/>
              <a:rect l="l" t="t" r="r" b="b"/>
              <a:pathLst>
                <a:path w="2049" h="2709" extrusionOk="0">
                  <a:moveTo>
                    <a:pt x="2049" y="1342"/>
                  </a:moveTo>
                  <a:cubicBezTo>
                    <a:pt x="2033" y="2687"/>
                    <a:pt x="51" y="2708"/>
                    <a:pt x="0" y="1368"/>
                  </a:cubicBezTo>
                  <a:cubicBezTo>
                    <a:pt x="16" y="21"/>
                    <a:pt x="1998" y="1"/>
                    <a:pt x="2049" y="13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5227700" y="2601725"/>
              <a:ext cx="51300" cy="67875"/>
            </a:xfrm>
            <a:custGeom>
              <a:avLst/>
              <a:gdLst/>
              <a:ahLst/>
              <a:cxnLst/>
              <a:rect l="l" t="t" r="r" b="b"/>
              <a:pathLst>
                <a:path w="2052" h="2715" extrusionOk="0">
                  <a:moveTo>
                    <a:pt x="1" y="1370"/>
                  </a:moveTo>
                  <a:cubicBezTo>
                    <a:pt x="15" y="23"/>
                    <a:pt x="2000" y="1"/>
                    <a:pt x="2051" y="1342"/>
                  </a:cubicBezTo>
                  <a:cubicBezTo>
                    <a:pt x="2037" y="2689"/>
                    <a:pt x="51" y="2714"/>
                    <a:pt x="1" y="1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5180250" y="2563350"/>
              <a:ext cx="50950" cy="67450"/>
            </a:xfrm>
            <a:custGeom>
              <a:avLst/>
              <a:gdLst/>
              <a:ahLst/>
              <a:cxnLst/>
              <a:rect l="l" t="t" r="r" b="b"/>
              <a:pathLst>
                <a:path w="2038" h="2698" extrusionOk="0">
                  <a:moveTo>
                    <a:pt x="1" y="1363"/>
                  </a:moveTo>
                  <a:cubicBezTo>
                    <a:pt x="16" y="25"/>
                    <a:pt x="1985" y="1"/>
                    <a:pt x="2038" y="1335"/>
                  </a:cubicBezTo>
                  <a:cubicBezTo>
                    <a:pt x="2022" y="2674"/>
                    <a:pt x="54" y="2698"/>
                    <a:pt x="1" y="1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4"/>
            <p:cNvSpPr/>
            <p:nvPr/>
          </p:nvSpPr>
          <p:spPr>
            <a:xfrm>
              <a:off x="5089925" y="2694500"/>
              <a:ext cx="50775" cy="67175"/>
            </a:xfrm>
            <a:custGeom>
              <a:avLst/>
              <a:gdLst/>
              <a:ahLst/>
              <a:cxnLst/>
              <a:rect l="l" t="t" r="r" b="b"/>
              <a:pathLst>
                <a:path w="2031" h="2687" extrusionOk="0">
                  <a:moveTo>
                    <a:pt x="2030" y="1330"/>
                  </a:moveTo>
                  <a:cubicBezTo>
                    <a:pt x="2017" y="2664"/>
                    <a:pt x="51" y="2687"/>
                    <a:pt x="1" y="1359"/>
                  </a:cubicBezTo>
                  <a:cubicBezTo>
                    <a:pt x="15" y="23"/>
                    <a:pt x="1980" y="0"/>
                    <a:pt x="2030" y="1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5107300" y="2751700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5" y="22"/>
                    <a:pt x="1971" y="0"/>
                    <a:pt x="2020" y="1321"/>
                  </a:cubicBezTo>
                  <a:cubicBezTo>
                    <a:pt x="2006" y="2649"/>
                    <a:pt x="51" y="2671"/>
                    <a:pt x="1" y="13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5223900" y="2737675"/>
              <a:ext cx="87675" cy="83300"/>
            </a:xfrm>
            <a:custGeom>
              <a:avLst/>
              <a:gdLst/>
              <a:ahLst/>
              <a:cxnLst/>
              <a:rect l="l" t="t" r="r" b="b"/>
              <a:pathLst>
                <a:path w="3507" h="3332" extrusionOk="0">
                  <a:moveTo>
                    <a:pt x="1993" y="1087"/>
                  </a:moveTo>
                  <a:cubicBezTo>
                    <a:pt x="2590" y="789"/>
                    <a:pt x="3473" y="1078"/>
                    <a:pt x="3507" y="1970"/>
                  </a:cubicBezTo>
                  <a:cubicBezTo>
                    <a:pt x="3494" y="3237"/>
                    <a:pt x="1733" y="3332"/>
                    <a:pt x="1484" y="2219"/>
                  </a:cubicBezTo>
                  <a:cubicBezTo>
                    <a:pt x="895" y="2505"/>
                    <a:pt x="35" y="2218"/>
                    <a:pt x="1" y="1346"/>
                  </a:cubicBezTo>
                  <a:cubicBezTo>
                    <a:pt x="13" y="98"/>
                    <a:pt x="1737" y="1"/>
                    <a:pt x="1993" y="10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5359800" y="2795175"/>
              <a:ext cx="51000" cy="67450"/>
            </a:xfrm>
            <a:custGeom>
              <a:avLst/>
              <a:gdLst/>
              <a:ahLst/>
              <a:cxnLst/>
              <a:rect l="l" t="t" r="r" b="b"/>
              <a:pathLst>
                <a:path w="2040" h="2698" extrusionOk="0">
                  <a:moveTo>
                    <a:pt x="2040" y="1335"/>
                  </a:moveTo>
                  <a:cubicBezTo>
                    <a:pt x="2026" y="2677"/>
                    <a:pt x="50" y="2698"/>
                    <a:pt x="1" y="1363"/>
                  </a:cubicBezTo>
                  <a:cubicBezTo>
                    <a:pt x="13" y="21"/>
                    <a:pt x="1988" y="1"/>
                    <a:pt x="2040" y="13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5498400" y="2894350"/>
              <a:ext cx="51725" cy="68375"/>
            </a:xfrm>
            <a:custGeom>
              <a:avLst/>
              <a:gdLst/>
              <a:ahLst/>
              <a:cxnLst/>
              <a:rect l="l" t="t" r="r" b="b"/>
              <a:pathLst>
                <a:path w="2069" h="2735" extrusionOk="0">
                  <a:moveTo>
                    <a:pt x="2068" y="1353"/>
                  </a:moveTo>
                  <a:cubicBezTo>
                    <a:pt x="2056" y="2712"/>
                    <a:pt x="52" y="2734"/>
                    <a:pt x="1" y="1381"/>
                  </a:cubicBezTo>
                  <a:cubicBezTo>
                    <a:pt x="12" y="23"/>
                    <a:pt x="2017" y="0"/>
                    <a:pt x="2068" y="1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5497150" y="2987675"/>
              <a:ext cx="50400" cy="66625"/>
            </a:xfrm>
            <a:custGeom>
              <a:avLst/>
              <a:gdLst/>
              <a:ahLst/>
              <a:cxnLst/>
              <a:rect l="l" t="t" r="r" b="b"/>
              <a:pathLst>
                <a:path w="2016" h="2665" extrusionOk="0">
                  <a:moveTo>
                    <a:pt x="2015" y="1319"/>
                  </a:moveTo>
                  <a:cubicBezTo>
                    <a:pt x="2000" y="2644"/>
                    <a:pt x="52" y="2665"/>
                    <a:pt x="0" y="1347"/>
                  </a:cubicBezTo>
                  <a:cubicBezTo>
                    <a:pt x="15" y="20"/>
                    <a:pt x="1963" y="1"/>
                    <a:pt x="2015" y="1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5363425" y="2915475"/>
              <a:ext cx="52000" cy="68750"/>
            </a:xfrm>
            <a:custGeom>
              <a:avLst/>
              <a:gdLst/>
              <a:ahLst/>
              <a:cxnLst/>
              <a:rect l="l" t="t" r="r" b="b"/>
              <a:pathLst>
                <a:path w="2080" h="2750" extrusionOk="0">
                  <a:moveTo>
                    <a:pt x="1" y="1390"/>
                  </a:moveTo>
                  <a:cubicBezTo>
                    <a:pt x="16" y="24"/>
                    <a:pt x="2028" y="1"/>
                    <a:pt x="2080" y="1362"/>
                  </a:cubicBezTo>
                  <a:cubicBezTo>
                    <a:pt x="2064" y="2726"/>
                    <a:pt x="52" y="2750"/>
                    <a:pt x="1" y="13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253250" y="2906300"/>
              <a:ext cx="50675" cy="67000"/>
            </a:xfrm>
            <a:custGeom>
              <a:avLst/>
              <a:gdLst/>
              <a:ahLst/>
              <a:cxnLst/>
              <a:rect l="l" t="t" r="r" b="b"/>
              <a:pathLst>
                <a:path w="2027" h="2680" extrusionOk="0">
                  <a:moveTo>
                    <a:pt x="2026" y="1327"/>
                  </a:moveTo>
                  <a:cubicBezTo>
                    <a:pt x="2014" y="2659"/>
                    <a:pt x="49" y="2680"/>
                    <a:pt x="1" y="1355"/>
                  </a:cubicBezTo>
                  <a:cubicBezTo>
                    <a:pt x="12" y="22"/>
                    <a:pt x="1977" y="1"/>
                    <a:pt x="2026" y="13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122575" y="2886875"/>
              <a:ext cx="50700" cy="67050"/>
            </a:xfrm>
            <a:custGeom>
              <a:avLst/>
              <a:gdLst/>
              <a:ahLst/>
              <a:cxnLst/>
              <a:rect l="l" t="t" r="r" b="b"/>
              <a:pathLst>
                <a:path w="2028" h="2682" extrusionOk="0">
                  <a:moveTo>
                    <a:pt x="2027" y="1328"/>
                  </a:moveTo>
                  <a:cubicBezTo>
                    <a:pt x="2012" y="2657"/>
                    <a:pt x="53" y="2682"/>
                    <a:pt x="1" y="1354"/>
                  </a:cubicBezTo>
                  <a:cubicBezTo>
                    <a:pt x="15" y="24"/>
                    <a:pt x="1974" y="0"/>
                    <a:pt x="2027" y="13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087800" y="2972975"/>
              <a:ext cx="51200" cy="67775"/>
            </a:xfrm>
            <a:custGeom>
              <a:avLst/>
              <a:gdLst/>
              <a:ahLst/>
              <a:cxnLst/>
              <a:rect l="l" t="t" r="r" b="b"/>
              <a:pathLst>
                <a:path w="2048" h="2711" extrusionOk="0">
                  <a:moveTo>
                    <a:pt x="1" y="1370"/>
                  </a:moveTo>
                  <a:cubicBezTo>
                    <a:pt x="14" y="24"/>
                    <a:pt x="1998" y="1"/>
                    <a:pt x="2048" y="1341"/>
                  </a:cubicBezTo>
                  <a:cubicBezTo>
                    <a:pt x="2036" y="2686"/>
                    <a:pt x="50" y="2711"/>
                    <a:pt x="1" y="1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202825" y="3064950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0"/>
                  </a:moveTo>
                  <a:cubicBezTo>
                    <a:pt x="14" y="22"/>
                    <a:pt x="1971" y="0"/>
                    <a:pt x="2020" y="1322"/>
                  </a:cubicBezTo>
                  <a:cubicBezTo>
                    <a:pt x="2008" y="2649"/>
                    <a:pt x="51" y="2671"/>
                    <a:pt x="1" y="1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113250" y="3149050"/>
              <a:ext cx="50775" cy="67200"/>
            </a:xfrm>
            <a:custGeom>
              <a:avLst/>
              <a:gdLst/>
              <a:ahLst/>
              <a:cxnLst/>
              <a:rect l="l" t="t" r="r" b="b"/>
              <a:pathLst>
                <a:path w="2031" h="2688" extrusionOk="0">
                  <a:moveTo>
                    <a:pt x="2030" y="1331"/>
                  </a:moveTo>
                  <a:cubicBezTo>
                    <a:pt x="2018" y="2665"/>
                    <a:pt x="51" y="2687"/>
                    <a:pt x="0" y="1359"/>
                  </a:cubicBezTo>
                  <a:cubicBezTo>
                    <a:pt x="15" y="24"/>
                    <a:pt x="1979" y="1"/>
                    <a:pt x="2030" y="13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218500" y="31600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1" y="1366"/>
                  </a:moveTo>
                  <a:cubicBezTo>
                    <a:pt x="18" y="24"/>
                    <a:pt x="1992" y="1"/>
                    <a:pt x="2045" y="1338"/>
                  </a:cubicBezTo>
                  <a:cubicBezTo>
                    <a:pt x="2028" y="2682"/>
                    <a:pt x="54" y="2705"/>
                    <a:pt x="1" y="13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256400" y="332822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2030" y="1329"/>
                  </a:moveTo>
                  <a:cubicBezTo>
                    <a:pt x="2015" y="2663"/>
                    <a:pt x="53" y="2683"/>
                    <a:pt x="0" y="1356"/>
                  </a:cubicBezTo>
                  <a:cubicBezTo>
                    <a:pt x="15" y="22"/>
                    <a:pt x="1975" y="1"/>
                    <a:pt x="2030" y="13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334775" y="32560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3"/>
                  </a:moveTo>
                  <a:cubicBezTo>
                    <a:pt x="2007" y="2654"/>
                    <a:pt x="53" y="2675"/>
                    <a:pt x="0" y="1352"/>
                  </a:cubicBezTo>
                  <a:cubicBezTo>
                    <a:pt x="15" y="22"/>
                    <a:pt x="1969" y="1"/>
                    <a:pt x="2023" y="1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336675" y="30924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4"/>
                  </a:moveTo>
                  <a:cubicBezTo>
                    <a:pt x="2012" y="2653"/>
                    <a:pt x="50" y="2676"/>
                    <a:pt x="0" y="1353"/>
                  </a:cubicBezTo>
                  <a:cubicBezTo>
                    <a:pt x="11" y="23"/>
                    <a:pt x="1972" y="1"/>
                    <a:pt x="2023" y="1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503875" y="3108425"/>
              <a:ext cx="51000" cy="67475"/>
            </a:xfrm>
            <a:custGeom>
              <a:avLst/>
              <a:gdLst/>
              <a:ahLst/>
              <a:cxnLst/>
              <a:rect l="l" t="t" r="r" b="b"/>
              <a:pathLst>
                <a:path w="2040" h="2699" extrusionOk="0">
                  <a:moveTo>
                    <a:pt x="1" y="1362"/>
                  </a:moveTo>
                  <a:cubicBezTo>
                    <a:pt x="16" y="24"/>
                    <a:pt x="1987" y="0"/>
                    <a:pt x="2039" y="1336"/>
                  </a:cubicBezTo>
                  <a:cubicBezTo>
                    <a:pt x="2023" y="2676"/>
                    <a:pt x="54" y="2699"/>
                    <a:pt x="1" y="13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572850" y="3189650"/>
              <a:ext cx="51050" cy="67425"/>
            </a:xfrm>
            <a:custGeom>
              <a:avLst/>
              <a:gdLst/>
              <a:ahLst/>
              <a:cxnLst/>
              <a:rect l="l" t="t" r="r" b="b"/>
              <a:pathLst>
                <a:path w="2042" h="2697" extrusionOk="0">
                  <a:moveTo>
                    <a:pt x="0" y="1362"/>
                  </a:moveTo>
                  <a:cubicBezTo>
                    <a:pt x="16" y="21"/>
                    <a:pt x="1992" y="0"/>
                    <a:pt x="2041" y="1335"/>
                  </a:cubicBezTo>
                  <a:cubicBezTo>
                    <a:pt x="2026" y="2677"/>
                    <a:pt x="51" y="2697"/>
                    <a:pt x="0" y="13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42750" y="3167225"/>
              <a:ext cx="51225" cy="67750"/>
            </a:xfrm>
            <a:custGeom>
              <a:avLst/>
              <a:gdLst/>
              <a:ahLst/>
              <a:cxnLst/>
              <a:rect l="l" t="t" r="r" b="b"/>
              <a:pathLst>
                <a:path w="2049" h="2710" extrusionOk="0">
                  <a:moveTo>
                    <a:pt x="2049" y="1341"/>
                  </a:moveTo>
                  <a:cubicBezTo>
                    <a:pt x="2037" y="2685"/>
                    <a:pt x="50" y="2710"/>
                    <a:pt x="1" y="1369"/>
                  </a:cubicBezTo>
                  <a:cubicBezTo>
                    <a:pt x="11" y="23"/>
                    <a:pt x="1997" y="0"/>
                    <a:pt x="2049" y="13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04175" y="3332675"/>
              <a:ext cx="51675" cy="68275"/>
            </a:xfrm>
            <a:custGeom>
              <a:avLst/>
              <a:gdLst/>
              <a:ahLst/>
              <a:cxnLst/>
              <a:rect l="l" t="t" r="r" b="b"/>
              <a:pathLst>
                <a:path w="2067" h="2731" extrusionOk="0">
                  <a:moveTo>
                    <a:pt x="0" y="1381"/>
                  </a:moveTo>
                  <a:cubicBezTo>
                    <a:pt x="16" y="23"/>
                    <a:pt x="2015" y="1"/>
                    <a:pt x="2066" y="1352"/>
                  </a:cubicBezTo>
                  <a:cubicBezTo>
                    <a:pt x="2051" y="2708"/>
                    <a:pt x="52" y="2731"/>
                    <a:pt x="0" y="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60025" y="3400075"/>
              <a:ext cx="51100" cy="67625"/>
            </a:xfrm>
            <a:custGeom>
              <a:avLst/>
              <a:gdLst/>
              <a:ahLst/>
              <a:cxnLst/>
              <a:rect l="l" t="t" r="r" b="b"/>
              <a:pathLst>
                <a:path w="2044" h="2705" extrusionOk="0">
                  <a:moveTo>
                    <a:pt x="1" y="1365"/>
                  </a:moveTo>
                  <a:cubicBezTo>
                    <a:pt x="13" y="23"/>
                    <a:pt x="1995" y="1"/>
                    <a:pt x="2044" y="1338"/>
                  </a:cubicBezTo>
                  <a:cubicBezTo>
                    <a:pt x="2033" y="2681"/>
                    <a:pt x="50" y="2705"/>
                    <a:pt x="1" y="13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708925" y="34692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2" y="24"/>
                    <a:pt x="1995" y="1"/>
                    <a:pt x="2044" y="1338"/>
                  </a:cubicBezTo>
                  <a:cubicBezTo>
                    <a:pt x="2031" y="2682"/>
                    <a:pt x="50" y="2705"/>
                    <a:pt x="0" y="13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463125" y="3393000"/>
              <a:ext cx="51325" cy="67850"/>
            </a:xfrm>
            <a:custGeom>
              <a:avLst/>
              <a:gdLst/>
              <a:ahLst/>
              <a:cxnLst/>
              <a:rect l="l" t="t" r="r" b="b"/>
              <a:pathLst>
                <a:path w="2053" h="2714" extrusionOk="0">
                  <a:moveTo>
                    <a:pt x="1" y="1372"/>
                  </a:moveTo>
                  <a:cubicBezTo>
                    <a:pt x="13" y="25"/>
                    <a:pt x="2003" y="1"/>
                    <a:pt x="2052" y="1344"/>
                  </a:cubicBezTo>
                  <a:cubicBezTo>
                    <a:pt x="2039" y="2691"/>
                    <a:pt x="52" y="2713"/>
                    <a:pt x="1" y="13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471250" y="3306725"/>
              <a:ext cx="51025" cy="67500"/>
            </a:xfrm>
            <a:custGeom>
              <a:avLst/>
              <a:gdLst/>
              <a:ahLst/>
              <a:cxnLst/>
              <a:rect l="l" t="t" r="r" b="b"/>
              <a:pathLst>
                <a:path w="2041" h="2700" extrusionOk="0">
                  <a:moveTo>
                    <a:pt x="1" y="1365"/>
                  </a:moveTo>
                  <a:cubicBezTo>
                    <a:pt x="12" y="24"/>
                    <a:pt x="1991" y="0"/>
                    <a:pt x="2041" y="1336"/>
                  </a:cubicBezTo>
                  <a:cubicBezTo>
                    <a:pt x="2030" y="2678"/>
                    <a:pt x="51" y="2699"/>
                    <a:pt x="1" y="13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dk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25"/>
          <p:cNvGrpSpPr/>
          <p:nvPr/>
        </p:nvGrpSpPr>
        <p:grpSpPr>
          <a:xfrm>
            <a:off x="7871475" y="2160448"/>
            <a:ext cx="1118588" cy="1210466"/>
            <a:chOff x="3278375" y="3482650"/>
            <a:chExt cx="254450" cy="275350"/>
          </a:xfrm>
        </p:grpSpPr>
        <p:sp>
          <p:nvSpPr>
            <p:cNvPr id="722" name="Google Shape;722;p25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25"/>
          <p:cNvGrpSpPr/>
          <p:nvPr/>
        </p:nvGrpSpPr>
        <p:grpSpPr>
          <a:xfrm>
            <a:off x="237820" y="3370927"/>
            <a:ext cx="1168581" cy="1852495"/>
            <a:chOff x="2067050" y="3097725"/>
            <a:chExt cx="904825" cy="1434375"/>
          </a:xfrm>
        </p:grpSpPr>
        <p:sp>
          <p:nvSpPr>
            <p:cNvPr id="758" name="Google Shape;758;p25"/>
            <p:cNvSpPr/>
            <p:nvPr/>
          </p:nvSpPr>
          <p:spPr>
            <a:xfrm>
              <a:off x="2069950" y="3097725"/>
              <a:ext cx="864975" cy="993000"/>
            </a:xfrm>
            <a:custGeom>
              <a:avLst/>
              <a:gdLst/>
              <a:ahLst/>
              <a:cxnLst/>
              <a:rect l="l" t="t" r="r" b="b"/>
              <a:pathLst>
                <a:path w="34599" h="39720" extrusionOk="0">
                  <a:moveTo>
                    <a:pt x="20993" y="1"/>
                  </a:moveTo>
                  <a:cubicBezTo>
                    <a:pt x="17894" y="1"/>
                    <a:pt x="14709" y="1145"/>
                    <a:pt x="12131" y="2547"/>
                  </a:cubicBezTo>
                  <a:cubicBezTo>
                    <a:pt x="9937" y="3741"/>
                    <a:pt x="7955" y="5317"/>
                    <a:pt x="6316" y="7136"/>
                  </a:cubicBezTo>
                  <a:cubicBezTo>
                    <a:pt x="4641" y="8989"/>
                    <a:pt x="3685" y="11105"/>
                    <a:pt x="2859" y="13385"/>
                  </a:cubicBezTo>
                  <a:cubicBezTo>
                    <a:pt x="1145" y="18089"/>
                    <a:pt x="284" y="23063"/>
                    <a:pt x="0" y="28045"/>
                  </a:cubicBezTo>
                  <a:cubicBezTo>
                    <a:pt x="5787" y="31291"/>
                    <a:pt x="12215" y="33456"/>
                    <a:pt x="18583" y="35474"/>
                  </a:cubicBezTo>
                  <a:cubicBezTo>
                    <a:pt x="22195" y="36620"/>
                    <a:pt x="25816" y="37705"/>
                    <a:pt x="29452" y="38743"/>
                  </a:cubicBezTo>
                  <a:cubicBezTo>
                    <a:pt x="31169" y="39079"/>
                    <a:pt x="32882" y="39401"/>
                    <a:pt x="34598" y="39719"/>
                  </a:cubicBezTo>
                  <a:cubicBezTo>
                    <a:pt x="34374" y="38399"/>
                    <a:pt x="34206" y="37075"/>
                    <a:pt x="34167" y="35734"/>
                  </a:cubicBezTo>
                  <a:cubicBezTo>
                    <a:pt x="33971" y="28913"/>
                    <a:pt x="34080" y="22082"/>
                    <a:pt x="33001" y="15315"/>
                  </a:cubicBezTo>
                  <a:cubicBezTo>
                    <a:pt x="32206" y="10319"/>
                    <a:pt x="30755" y="3479"/>
                    <a:pt x="25462" y="956"/>
                  </a:cubicBezTo>
                  <a:cubicBezTo>
                    <a:pt x="24050" y="283"/>
                    <a:pt x="22532" y="1"/>
                    <a:pt x="20993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>
              <a:off x="2887525" y="4089200"/>
              <a:ext cx="49500" cy="13700"/>
            </a:xfrm>
            <a:custGeom>
              <a:avLst/>
              <a:gdLst/>
              <a:ahLst/>
              <a:cxnLst/>
              <a:rect l="l" t="t" r="r" b="b"/>
              <a:pathLst>
                <a:path w="1980" h="548" extrusionOk="0">
                  <a:moveTo>
                    <a:pt x="0" y="1"/>
                  </a:moveTo>
                  <a:cubicBezTo>
                    <a:pt x="659" y="183"/>
                    <a:pt x="1320" y="366"/>
                    <a:pt x="1979" y="547"/>
                  </a:cubicBezTo>
                  <a:cubicBezTo>
                    <a:pt x="1968" y="481"/>
                    <a:pt x="1958" y="418"/>
                    <a:pt x="1947" y="355"/>
                  </a:cubicBezTo>
                  <a:cubicBezTo>
                    <a:pt x="1296" y="236"/>
                    <a:pt x="648" y="120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2068175" y="3806275"/>
              <a:ext cx="672575" cy="247050"/>
            </a:xfrm>
            <a:custGeom>
              <a:avLst/>
              <a:gdLst/>
              <a:ahLst/>
              <a:cxnLst/>
              <a:rect l="l" t="t" r="r" b="b"/>
              <a:pathLst>
                <a:path w="26903" h="9882" extrusionOk="0">
                  <a:moveTo>
                    <a:pt x="54" y="0"/>
                  </a:moveTo>
                  <a:cubicBezTo>
                    <a:pt x="33" y="400"/>
                    <a:pt x="11" y="796"/>
                    <a:pt x="1" y="1195"/>
                  </a:cubicBezTo>
                  <a:cubicBezTo>
                    <a:pt x="2579" y="2627"/>
                    <a:pt x="5224" y="3948"/>
                    <a:pt x="7921" y="5171"/>
                  </a:cubicBezTo>
                  <a:cubicBezTo>
                    <a:pt x="14128" y="7111"/>
                    <a:pt x="20493" y="8590"/>
                    <a:pt x="26903" y="9882"/>
                  </a:cubicBezTo>
                  <a:cubicBezTo>
                    <a:pt x="23933" y="9017"/>
                    <a:pt x="20969" y="8120"/>
                    <a:pt x="18013" y="7181"/>
                  </a:cubicBezTo>
                  <a:cubicBezTo>
                    <a:pt x="11862" y="5223"/>
                    <a:pt x="5662" y="3114"/>
                    <a:pt x="54" y="0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2337725" y="3966875"/>
              <a:ext cx="609900" cy="191300"/>
            </a:xfrm>
            <a:custGeom>
              <a:avLst/>
              <a:gdLst/>
              <a:ahLst/>
              <a:cxnLst/>
              <a:rect l="l" t="t" r="r" b="b"/>
              <a:pathLst>
                <a:path w="24396" h="7652" extrusionOk="0">
                  <a:moveTo>
                    <a:pt x="1" y="1"/>
                  </a:moveTo>
                  <a:lnTo>
                    <a:pt x="1" y="1"/>
                  </a:lnTo>
                  <a:cubicBezTo>
                    <a:pt x="3318" y="1401"/>
                    <a:pt x="6705" y="2659"/>
                    <a:pt x="10134" y="3791"/>
                  </a:cubicBezTo>
                  <a:cubicBezTo>
                    <a:pt x="14811" y="5328"/>
                    <a:pt x="19610" y="6467"/>
                    <a:pt x="24395" y="7651"/>
                  </a:cubicBezTo>
                  <a:cubicBezTo>
                    <a:pt x="24262" y="6992"/>
                    <a:pt x="24136" y="6334"/>
                    <a:pt x="24013" y="5676"/>
                  </a:cubicBezTo>
                  <a:cubicBezTo>
                    <a:pt x="22528" y="5272"/>
                    <a:pt x="21047" y="4863"/>
                    <a:pt x="19564" y="4446"/>
                  </a:cubicBezTo>
                  <a:cubicBezTo>
                    <a:pt x="12972" y="3212"/>
                    <a:pt x="6414" y="183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2067050" y="3875700"/>
              <a:ext cx="895100" cy="360400"/>
            </a:xfrm>
            <a:custGeom>
              <a:avLst/>
              <a:gdLst/>
              <a:ahLst/>
              <a:cxnLst/>
              <a:rect l="l" t="t" r="r" b="b"/>
              <a:pathLst>
                <a:path w="35804" h="14416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751"/>
                    <a:pt x="4" y="1504"/>
                    <a:pt x="18" y="2253"/>
                  </a:cubicBezTo>
                  <a:cubicBezTo>
                    <a:pt x="11196" y="8099"/>
                    <a:pt x="23340" y="11848"/>
                    <a:pt x="35804" y="14416"/>
                  </a:cubicBezTo>
                  <a:cubicBezTo>
                    <a:pt x="35657" y="13512"/>
                    <a:pt x="35481" y="12611"/>
                    <a:pt x="35303" y="11708"/>
                  </a:cubicBezTo>
                  <a:cubicBezTo>
                    <a:pt x="30244" y="10461"/>
                    <a:pt x="25190" y="9217"/>
                    <a:pt x="20258" y="7546"/>
                  </a:cubicBezTo>
                  <a:cubicBezTo>
                    <a:pt x="16247" y="6191"/>
                    <a:pt x="12299" y="4667"/>
                    <a:pt x="8453" y="2943"/>
                  </a:cubicBezTo>
                  <a:cubicBezTo>
                    <a:pt x="5602" y="2072"/>
                    <a:pt x="2785" y="1097"/>
                    <a:pt x="1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2067400" y="3844350"/>
              <a:ext cx="141625" cy="72800"/>
            </a:xfrm>
            <a:custGeom>
              <a:avLst/>
              <a:gdLst/>
              <a:ahLst/>
              <a:cxnLst/>
              <a:rect l="l" t="t" r="r" b="b"/>
              <a:pathLst>
                <a:path w="5665" h="2912" extrusionOk="0">
                  <a:moveTo>
                    <a:pt x="21" y="1"/>
                  </a:moveTo>
                  <a:cubicBezTo>
                    <a:pt x="14" y="281"/>
                    <a:pt x="7" y="565"/>
                    <a:pt x="0" y="849"/>
                  </a:cubicBezTo>
                  <a:cubicBezTo>
                    <a:pt x="1871" y="1588"/>
                    <a:pt x="3759" y="2275"/>
                    <a:pt x="5664" y="2912"/>
                  </a:cubicBezTo>
                  <a:cubicBezTo>
                    <a:pt x="3755" y="1994"/>
                    <a:pt x="1871" y="1027"/>
                    <a:pt x="2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2067650" y="3944450"/>
              <a:ext cx="898525" cy="318800"/>
            </a:xfrm>
            <a:custGeom>
              <a:avLst/>
              <a:gdLst/>
              <a:ahLst/>
              <a:cxnLst/>
              <a:rect l="l" t="t" r="r" b="b"/>
              <a:pathLst>
                <a:path w="35941" h="12752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0"/>
                    <a:pt x="4" y="95"/>
                    <a:pt x="4" y="145"/>
                  </a:cubicBezTo>
                  <a:cubicBezTo>
                    <a:pt x="25" y="821"/>
                    <a:pt x="57" y="1496"/>
                    <a:pt x="96" y="2176"/>
                  </a:cubicBezTo>
                  <a:cubicBezTo>
                    <a:pt x="2243" y="3153"/>
                    <a:pt x="4471" y="3976"/>
                    <a:pt x="6723" y="4723"/>
                  </a:cubicBezTo>
                  <a:cubicBezTo>
                    <a:pt x="10975" y="6131"/>
                    <a:pt x="15204" y="7595"/>
                    <a:pt x="19522" y="8821"/>
                  </a:cubicBezTo>
                  <a:cubicBezTo>
                    <a:pt x="24935" y="10359"/>
                    <a:pt x="30413" y="11655"/>
                    <a:pt x="35940" y="12752"/>
                  </a:cubicBezTo>
                  <a:cubicBezTo>
                    <a:pt x="35916" y="12569"/>
                    <a:pt x="35888" y="12387"/>
                    <a:pt x="35864" y="12201"/>
                  </a:cubicBezTo>
                  <a:cubicBezTo>
                    <a:pt x="23380" y="9732"/>
                    <a:pt x="11115" y="5791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2071000" y="4014250"/>
              <a:ext cx="900875" cy="336475"/>
            </a:xfrm>
            <a:custGeom>
              <a:avLst/>
              <a:gdLst/>
              <a:ahLst/>
              <a:cxnLst/>
              <a:rect l="l" t="t" r="r" b="b"/>
              <a:pathLst>
                <a:path w="36035" h="13459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761"/>
                    <a:pt x="112" y="1521"/>
                    <a:pt x="189" y="2284"/>
                  </a:cubicBezTo>
                  <a:cubicBezTo>
                    <a:pt x="11738" y="7097"/>
                    <a:pt x="23935" y="10124"/>
                    <a:pt x="36031" y="13459"/>
                  </a:cubicBezTo>
                  <a:cubicBezTo>
                    <a:pt x="36034" y="13270"/>
                    <a:pt x="36034" y="13080"/>
                    <a:pt x="36034" y="12891"/>
                  </a:cubicBezTo>
                  <a:cubicBezTo>
                    <a:pt x="36024" y="12086"/>
                    <a:pt x="35964" y="11287"/>
                    <a:pt x="35873" y="10492"/>
                  </a:cubicBezTo>
                  <a:cubicBezTo>
                    <a:pt x="29925" y="9364"/>
                    <a:pt x="24030" y="7991"/>
                    <a:pt x="18226" y="6309"/>
                  </a:cubicBezTo>
                  <a:cubicBezTo>
                    <a:pt x="13935" y="5066"/>
                    <a:pt x="9678" y="3679"/>
                    <a:pt x="5475" y="2187"/>
                  </a:cubicBezTo>
                  <a:cubicBezTo>
                    <a:pt x="3619" y="1524"/>
                    <a:pt x="1779" y="813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2076250" y="4085275"/>
              <a:ext cx="895100" cy="333150"/>
            </a:xfrm>
            <a:custGeom>
              <a:avLst/>
              <a:gdLst/>
              <a:ahLst/>
              <a:cxnLst/>
              <a:rect l="l" t="t" r="r" b="b"/>
              <a:pathLst>
                <a:path w="35804" h="13326" extrusionOk="0">
                  <a:moveTo>
                    <a:pt x="28" y="1"/>
                  </a:moveTo>
                  <a:cubicBezTo>
                    <a:pt x="4" y="473"/>
                    <a:pt x="0" y="946"/>
                    <a:pt x="14" y="1419"/>
                  </a:cubicBezTo>
                  <a:cubicBezTo>
                    <a:pt x="5629" y="3689"/>
                    <a:pt x="11500" y="5384"/>
                    <a:pt x="17185" y="7521"/>
                  </a:cubicBezTo>
                  <a:cubicBezTo>
                    <a:pt x="21406" y="9108"/>
                    <a:pt x="25592" y="10789"/>
                    <a:pt x="29813" y="12380"/>
                  </a:cubicBezTo>
                  <a:cubicBezTo>
                    <a:pt x="31691" y="12730"/>
                    <a:pt x="33579" y="13041"/>
                    <a:pt x="35470" y="13326"/>
                  </a:cubicBezTo>
                  <a:cubicBezTo>
                    <a:pt x="35667" y="12614"/>
                    <a:pt x="35761" y="11872"/>
                    <a:pt x="35803" y="11133"/>
                  </a:cubicBezTo>
                  <a:cubicBezTo>
                    <a:pt x="23718" y="7840"/>
                    <a:pt x="11556" y="4768"/>
                    <a:pt x="28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077375" y="4136925"/>
              <a:ext cx="670400" cy="243400"/>
            </a:xfrm>
            <a:custGeom>
              <a:avLst/>
              <a:gdLst/>
              <a:ahLst/>
              <a:cxnLst/>
              <a:rect l="l" t="t" r="r" b="b"/>
              <a:pathLst>
                <a:path w="26816" h="9736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723"/>
                    <a:pt x="155" y="1434"/>
                    <a:pt x="313" y="2135"/>
                  </a:cubicBezTo>
                  <a:cubicBezTo>
                    <a:pt x="8019" y="4657"/>
                    <a:pt x="15746" y="7171"/>
                    <a:pt x="23663" y="9038"/>
                  </a:cubicBezTo>
                  <a:cubicBezTo>
                    <a:pt x="24714" y="9287"/>
                    <a:pt x="25765" y="9515"/>
                    <a:pt x="26816" y="9735"/>
                  </a:cubicBezTo>
                  <a:cubicBezTo>
                    <a:pt x="23204" y="8363"/>
                    <a:pt x="19603" y="6961"/>
                    <a:pt x="15960" y="5651"/>
                  </a:cubicBezTo>
                  <a:cubicBezTo>
                    <a:pt x="10657" y="3742"/>
                    <a:pt x="5220" y="210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897400" y="4422850"/>
              <a:ext cx="61250" cy="20275"/>
            </a:xfrm>
            <a:custGeom>
              <a:avLst/>
              <a:gdLst/>
              <a:ahLst/>
              <a:cxnLst/>
              <a:rect l="l" t="t" r="r" b="b"/>
              <a:pathLst>
                <a:path w="2450" h="811" extrusionOk="0">
                  <a:moveTo>
                    <a:pt x="0" y="1"/>
                  </a:moveTo>
                  <a:lnTo>
                    <a:pt x="0" y="1"/>
                  </a:lnTo>
                  <a:cubicBezTo>
                    <a:pt x="757" y="278"/>
                    <a:pt x="1514" y="547"/>
                    <a:pt x="2275" y="810"/>
                  </a:cubicBezTo>
                  <a:cubicBezTo>
                    <a:pt x="2338" y="667"/>
                    <a:pt x="2396" y="523"/>
                    <a:pt x="2449" y="376"/>
                  </a:cubicBezTo>
                  <a:cubicBezTo>
                    <a:pt x="1633" y="257"/>
                    <a:pt x="817" y="131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2089025" y="4205950"/>
              <a:ext cx="860175" cy="321325"/>
            </a:xfrm>
            <a:custGeom>
              <a:avLst/>
              <a:gdLst/>
              <a:ahLst/>
              <a:cxnLst/>
              <a:rect l="l" t="t" r="r" b="b"/>
              <a:pathLst>
                <a:path w="34407" h="12853" extrusionOk="0">
                  <a:moveTo>
                    <a:pt x="1" y="1"/>
                  </a:moveTo>
                  <a:cubicBezTo>
                    <a:pt x="64" y="224"/>
                    <a:pt x="130" y="449"/>
                    <a:pt x="204" y="669"/>
                  </a:cubicBezTo>
                  <a:cubicBezTo>
                    <a:pt x="151" y="701"/>
                    <a:pt x="112" y="753"/>
                    <a:pt x="120" y="834"/>
                  </a:cubicBezTo>
                  <a:cubicBezTo>
                    <a:pt x="235" y="2098"/>
                    <a:pt x="344" y="3370"/>
                    <a:pt x="491" y="4638"/>
                  </a:cubicBezTo>
                  <a:cubicBezTo>
                    <a:pt x="6492" y="6764"/>
                    <a:pt x="12600" y="8614"/>
                    <a:pt x="18776" y="10229"/>
                  </a:cubicBezTo>
                  <a:cubicBezTo>
                    <a:pt x="22493" y="11199"/>
                    <a:pt x="26240" y="12044"/>
                    <a:pt x="29992" y="12853"/>
                  </a:cubicBezTo>
                  <a:cubicBezTo>
                    <a:pt x="31516" y="12579"/>
                    <a:pt x="32942" y="11970"/>
                    <a:pt x="33887" y="10723"/>
                  </a:cubicBezTo>
                  <a:cubicBezTo>
                    <a:pt x="34087" y="10463"/>
                    <a:pt x="34256" y="10194"/>
                    <a:pt x="34406" y="9913"/>
                  </a:cubicBezTo>
                  <a:cubicBezTo>
                    <a:pt x="32847" y="9378"/>
                    <a:pt x="31302" y="8821"/>
                    <a:pt x="29758" y="8253"/>
                  </a:cubicBezTo>
                  <a:cubicBezTo>
                    <a:pt x="27501" y="7861"/>
                    <a:pt x="25253" y="7420"/>
                    <a:pt x="23018" y="6884"/>
                  </a:cubicBezTo>
                  <a:cubicBezTo>
                    <a:pt x="15203" y="5006"/>
                    <a:pt x="7591" y="2540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2103225" y="4337725"/>
              <a:ext cx="658300" cy="194375"/>
            </a:xfrm>
            <a:custGeom>
              <a:avLst/>
              <a:gdLst/>
              <a:ahLst/>
              <a:cxnLst/>
              <a:rect l="l" t="t" r="r" b="b"/>
              <a:pathLst>
                <a:path w="26332" h="7775" extrusionOk="0">
                  <a:moveTo>
                    <a:pt x="0" y="1"/>
                  </a:moveTo>
                  <a:cubicBezTo>
                    <a:pt x="249" y="1949"/>
                    <a:pt x="595" y="3882"/>
                    <a:pt x="1184" y="5760"/>
                  </a:cubicBezTo>
                  <a:cubicBezTo>
                    <a:pt x="1229" y="5907"/>
                    <a:pt x="1355" y="6041"/>
                    <a:pt x="1520" y="6075"/>
                  </a:cubicBezTo>
                  <a:cubicBezTo>
                    <a:pt x="5643" y="6969"/>
                    <a:pt x="9917" y="6923"/>
                    <a:pt x="14120" y="7074"/>
                  </a:cubicBezTo>
                  <a:cubicBezTo>
                    <a:pt x="18201" y="7221"/>
                    <a:pt x="22247" y="7767"/>
                    <a:pt x="26332" y="7774"/>
                  </a:cubicBezTo>
                  <a:cubicBezTo>
                    <a:pt x="23368" y="7046"/>
                    <a:pt x="20426" y="6272"/>
                    <a:pt x="17508" y="5480"/>
                  </a:cubicBezTo>
                  <a:cubicBezTo>
                    <a:pt x="11595" y="3872"/>
                    <a:pt x="5748" y="2065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25"/>
          <p:cNvSpPr/>
          <p:nvPr/>
        </p:nvSpPr>
        <p:spPr>
          <a:xfrm rot="2451051" flipH="1">
            <a:off x="-160096" y="-261522"/>
            <a:ext cx="1383655" cy="2398324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body" idx="1"/>
          </p:nvPr>
        </p:nvSpPr>
        <p:spPr>
          <a:xfrm>
            <a:off x="716100" y="1335750"/>
            <a:ext cx="7711800" cy="314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0" name="Google Shape;60;p4"/>
          <p:cNvGrpSpPr/>
          <p:nvPr/>
        </p:nvGrpSpPr>
        <p:grpSpPr>
          <a:xfrm flipH="1">
            <a:off x="-574137" y="3023015"/>
            <a:ext cx="2574734" cy="2881053"/>
            <a:chOff x="-281925" y="-368060"/>
            <a:chExt cx="2574734" cy="2881053"/>
          </a:xfrm>
        </p:grpSpPr>
        <p:sp>
          <p:nvSpPr>
            <p:cNvPr id="61" name="Google Shape;61;p4"/>
            <p:cNvSpPr/>
            <p:nvPr/>
          </p:nvSpPr>
          <p:spPr>
            <a:xfrm rot="-5225942">
              <a:off x="-234590" y="46524"/>
              <a:ext cx="2580228" cy="2242523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225942">
              <a:off x="-287431" y="-238424"/>
              <a:ext cx="2585747" cy="2447005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4"/>
          <p:cNvGrpSpPr/>
          <p:nvPr/>
        </p:nvGrpSpPr>
        <p:grpSpPr>
          <a:xfrm>
            <a:off x="-264612" y="-127252"/>
            <a:ext cx="1118588" cy="1210466"/>
            <a:chOff x="3278375" y="3482650"/>
            <a:chExt cx="254450" cy="275350"/>
          </a:xfrm>
        </p:grpSpPr>
        <p:sp>
          <p:nvSpPr>
            <p:cNvPr id="64" name="Google Shape;64;p4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/>
          <p:nvPr/>
        </p:nvSpPr>
        <p:spPr>
          <a:xfrm rot="-10181744">
            <a:off x="8335590" y="-535358"/>
            <a:ext cx="1118592" cy="1580505"/>
          </a:xfrm>
          <a:custGeom>
            <a:avLst/>
            <a:gdLst/>
            <a:ahLst/>
            <a:cxnLst/>
            <a:rect l="l" t="t" r="r" b="b"/>
            <a:pathLst>
              <a:path w="50179" h="70900" extrusionOk="0">
                <a:moveTo>
                  <a:pt x="39780" y="12199"/>
                </a:moveTo>
                <a:cubicBezTo>
                  <a:pt x="40213" y="12045"/>
                  <a:pt x="40654" y="11913"/>
                  <a:pt x="41088" y="11763"/>
                </a:cubicBezTo>
                <a:cubicBezTo>
                  <a:pt x="41648" y="11569"/>
                  <a:pt x="42207" y="11371"/>
                  <a:pt x="42762" y="11164"/>
                </a:cubicBezTo>
                <a:cubicBezTo>
                  <a:pt x="43331" y="10952"/>
                  <a:pt x="43910" y="10756"/>
                  <a:pt x="44460" y="10501"/>
                </a:cubicBezTo>
                <a:cubicBezTo>
                  <a:pt x="45050" y="10228"/>
                  <a:pt x="45617" y="9904"/>
                  <a:pt x="46184" y="9585"/>
                </a:cubicBezTo>
                <a:cubicBezTo>
                  <a:pt x="46597" y="9354"/>
                  <a:pt x="47006" y="9117"/>
                  <a:pt x="47392" y="8843"/>
                </a:cubicBezTo>
                <a:cubicBezTo>
                  <a:pt x="47802" y="8552"/>
                  <a:pt x="48191" y="8228"/>
                  <a:pt x="48569" y="7899"/>
                </a:cubicBezTo>
                <a:cubicBezTo>
                  <a:pt x="49061" y="7473"/>
                  <a:pt x="49536" y="7027"/>
                  <a:pt x="50016" y="6586"/>
                </a:cubicBezTo>
                <a:cubicBezTo>
                  <a:pt x="50136" y="6474"/>
                  <a:pt x="50178" y="6330"/>
                  <a:pt x="50085" y="6184"/>
                </a:cubicBezTo>
                <a:cubicBezTo>
                  <a:pt x="49992" y="6038"/>
                  <a:pt x="49847" y="6021"/>
                  <a:pt x="49692" y="6077"/>
                </a:cubicBezTo>
                <a:cubicBezTo>
                  <a:pt x="49370" y="6192"/>
                  <a:pt x="49055" y="6323"/>
                  <a:pt x="48729" y="6423"/>
                </a:cubicBezTo>
                <a:cubicBezTo>
                  <a:pt x="48192" y="6588"/>
                  <a:pt x="47654" y="6758"/>
                  <a:pt x="47108" y="6885"/>
                </a:cubicBezTo>
                <a:cubicBezTo>
                  <a:pt x="46343" y="7064"/>
                  <a:pt x="45566" y="7188"/>
                  <a:pt x="44804" y="7372"/>
                </a:cubicBezTo>
                <a:cubicBezTo>
                  <a:pt x="44373" y="7475"/>
                  <a:pt x="43967" y="7678"/>
                  <a:pt x="43538" y="7786"/>
                </a:cubicBezTo>
                <a:cubicBezTo>
                  <a:pt x="42770" y="7979"/>
                  <a:pt x="42037" y="8256"/>
                  <a:pt x="41335" y="8614"/>
                </a:cubicBezTo>
                <a:cubicBezTo>
                  <a:pt x="40780" y="8899"/>
                  <a:pt x="40234" y="9198"/>
                  <a:pt x="39693" y="9507"/>
                </a:cubicBezTo>
                <a:cubicBezTo>
                  <a:pt x="38650" y="10105"/>
                  <a:pt x="37572" y="10647"/>
                  <a:pt x="36625" y="11395"/>
                </a:cubicBezTo>
                <a:cubicBezTo>
                  <a:pt x="36113" y="11800"/>
                  <a:pt x="35608" y="12217"/>
                  <a:pt x="35130" y="12660"/>
                </a:cubicBezTo>
                <a:cubicBezTo>
                  <a:pt x="34897" y="12878"/>
                  <a:pt x="34702" y="13152"/>
                  <a:pt x="34542" y="13430"/>
                </a:cubicBezTo>
                <a:cubicBezTo>
                  <a:pt x="34434" y="13616"/>
                  <a:pt x="34317" y="13767"/>
                  <a:pt x="34139" y="13886"/>
                </a:cubicBezTo>
                <a:cubicBezTo>
                  <a:pt x="33635" y="14228"/>
                  <a:pt x="33136" y="14577"/>
                  <a:pt x="32636" y="14924"/>
                </a:cubicBezTo>
                <a:cubicBezTo>
                  <a:pt x="32547" y="14983"/>
                  <a:pt x="32452" y="15035"/>
                  <a:pt x="32360" y="15091"/>
                </a:cubicBezTo>
                <a:cubicBezTo>
                  <a:pt x="32380" y="14960"/>
                  <a:pt x="32440" y="14877"/>
                  <a:pt x="32487" y="14788"/>
                </a:cubicBezTo>
                <a:cubicBezTo>
                  <a:pt x="32811" y="14173"/>
                  <a:pt x="33214" y="13584"/>
                  <a:pt x="33437" y="12934"/>
                </a:cubicBezTo>
                <a:cubicBezTo>
                  <a:pt x="33725" y="12094"/>
                  <a:pt x="34126" y="11336"/>
                  <a:pt x="34605" y="10601"/>
                </a:cubicBezTo>
                <a:cubicBezTo>
                  <a:pt x="34936" y="10093"/>
                  <a:pt x="35247" y="9563"/>
                  <a:pt x="35488" y="9008"/>
                </a:cubicBezTo>
                <a:cubicBezTo>
                  <a:pt x="35925" y="8001"/>
                  <a:pt x="36308" y="6973"/>
                  <a:pt x="36698" y="5949"/>
                </a:cubicBezTo>
                <a:cubicBezTo>
                  <a:pt x="36830" y="5604"/>
                  <a:pt x="36925" y="5243"/>
                  <a:pt x="37015" y="4885"/>
                </a:cubicBezTo>
                <a:cubicBezTo>
                  <a:pt x="37277" y="3816"/>
                  <a:pt x="37549" y="2752"/>
                  <a:pt x="38071" y="1773"/>
                </a:cubicBezTo>
                <a:cubicBezTo>
                  <a:pt x="38238" y="1460"/>
                  <a:pt x="38400" y="1142"/>
                  <a:pt x="38568" y="829"/>
                </a:cubicBezTo>
                <a:cubicBezTo>
                  <a:pt x="38717" y="548"/>
                  <a:pt x="38692" y="478"/>
                  <a:pt x="38394" y="190"/>
                </a:cubicBezTo>
                <a:cubicBezTo>
                  <a:pt x="38199" y="1"/>
                  <a:pt x="38040" y="104"/>
                  <a:pt x="37887" y="229"/>
                </a:cubicBezTo>
                <a:cubicBezTo>
                  <a:pt x="37727" y="362"/>
                  <a:pt x="37581" y="510"/>
                  <a:pt x="37437" y="659"/>
                </a:cubicBezTo>
                <a:cubicBezTo>
                  <a:pt x="36868" y="1242"/>
                  <a:pt x="36274" y="1804"/>
                  <a:pt x="35833" y="2500"/>
                </a:cubicBezTo>
                <a:cubicBezTo>
                  <a:pt x="35141" y="3591"/>
                  <a:pt x="34548" y="4737"/>
                  <a:pt x="34004" y="5908"/>
                </a:cubicBezTo>
                <a:cubicBezTo>
                  <a:pt x="33804" y="6338"/>
                  <a:pt x="33587" y="6761"/>
                  <a:pt x="33375" y="7185"/>
                </a:cubicBezTo>
                <a:cubicBezTo>
                  <a:pt x="32857" y="8220"/>
                  <a:pt x="32317" y="9244"/>
                  <a:pt x="31822" y="10290"/>
                </a:cubicBezTo>
                <a:cubicBezTo>
                  <a:pt x="31429" y="11122"/>
                  <a:pt x="31115" y="11989"/>
                  <a:pt x="30720" y="12821"/>
                </a:cubicBezTo>
                <a:cubicBezTo>
                  <a:pt x="30406" y="13482"/>
                  <a:pt x="30195" y="14174"/>
                  <a:pt x="30003" y="14874"/>
                </a:cubicBezTo>
                <a:cubicBezTo>
                  <a:pt x="29754" y="15773"/>
                  <a:pt x="29598" y="16706"/>
                  <a:pt x="28975" y="17455"/>
                </a:cubicBezTo>
                <a:cubicBezTo>
                  <a:pt x="28966" y="17466"/>
                  <a:pt x="28959" y="17480"/>
                  <a:pt x="28952" y="17494"/>
                </a:cubicBezTo>
                <a:cubicBezTo>
                  <a:pt x="28695" y="18116"/>
                  <a:pt x="28235" y="18577"/>
                  <a:pt x="27746" y="19014"/>
                </a:cubicBezTo>
                <a:cubicBezTo>
                  <a:pt x="27645" y="19103"/>
                  <a:pt x="27547" y="19194"/>
                  <a:pt x="27456" y="19291"/>
                </a:cubicBezTo>
                <a:cubicBezTo>
                  <a:pt x="26504" y="20309"/>
                  <a:pt x="25553" y="21330"/>
                  <a:pt x="24599" y="22348"/>
                </a:cubicBezTo>
                <a:cubicBezTo>
                  <a:pt x="24504" y="22450"/>
                  <a:pt x="24399" y="22540"/>
                  <a:pt x="24298" y="22637"/>
                </a:cubicBezTo>
                <a:cubicBezTo>
                  <a:pt x="24378" y="22302"/>
                  <a:pt x="24464" y="21982"/>
                  <a:pt x="24620" y="21702"/>
                </a:cubicBezTo>
                <a:cubicBezTo>
                  <a:pt x="25115" y="20816"/>
                  <a:pt x="25473" y="19882"/>
                  <a:pt x="25721" y="18898"/>
                </a:cubicBezTo>
                <a:cubicBezTo>
                  <a:pt x="26021" y="17703"/>
                  <a:pt x="26386" y="16525"/>
                  <a:pt x="26524" y="15295"/>
                </a:cubicBezTo>
                <a:cubicBezTo>
                  <a:pt x="26672" y="13968"/>
                  <a:pt x="26812" y="12639"/>
                  <a:pt x="26976" y="11315"/>
                </a:cubicBezTo>
                <a:cubicBezTo>
                  <a:pt x="27091" y="10381"/>
                  <a:pt x="27094" y="9460"/>
                  <a:pt x="26987" y="8520"/>
                </a:cubicBezTo>
                <a:cubicBezTo>
                  <a:pt x="26801" y="6890"/>
                  <a:pt x="26267" y="5372"/>
                  <a:pt x="25590" y="3898"/>
                </a:cubicBezTo>
                <a:cubicBezTo>
                  <a:pt x="25156" y="2954"/>
                  <a:pt x="24651" y="2044"/>
                  <a:pt x="24374" y="1034"/>
                </a:cubicBezTo>
                <a:cubicBezTo>
                  <a:pt x="24355" y="963"/>
                  <a:pt x="24325" y="892"/>
                  <a:pt x="24292" y="827"/>
                </a:cubicBezTo>
                <a:cubicBezTo>
                  <a:pt x="24114" y="481"/>
                  <a:pt x="23814" y="421"/>
                  <a:pt x="23537" y="689"/>
                </a:cubicBezTo>
                <a:cubicBezTo>
                  <a:pt x="23434" y="788"/>
                  <a:pt x="23347" y="917"/>
                  <a:pt x="23285" y="1049"/>
                </a:cubicBezTo>
                <a:cubicBezTo>
                  <a:pt x="23003" y="1652"/>
                  <a:pt x="22756" y="2274"/>
                  <a:pt x="22452" y="2866"/>
                </a:cubicBezTo>
                <a:cubicBezTo>
                  <a:pt x="21942" y="3856"/>
                  <a:pt x="21867" y="4933"/>
                  <a:pt x="21903" y="5992"/>
                </a:cubicBezTo>
                <a:cubicBezTo>
                  <a:pt x="21965" y="7922"/>
                  <a:pt x="22216" y="9836"/>
                  <a:pt x="22685" y="11717"/>
                </a:cubicBezTo>
                <a:cubicBezTo>
                  <a:pt x="22957" y="12812"/>
                  <a:pt x="22975" y="13917"/>
                  <a:pt x="22771" y="15030"/>
                </a:cubicBezTo>
                <a:cubicBezTo>
                  <a:pt x="22605" y="15949"/>
                  <a:pt x="22445" y="16870"/>
                  <a:pt x="22319" y="17795"/>
                </a:cubicBezTo>
                <a:cubicBezTo>
                  <a:pt x="22205" y="18625"/>
                  <a:pt x="22031" y="19438"/>
                  <a:pt x="21715" y="20209"/>
                </a:cubicBezTo>
                <a:cubicBezTo>
                  <a:pt x="21238" y="21367"/>
                  <a:pt x="21157" y="22571"/>
                  <a:pt x="21238" y="23794"/>
                </a:cubicBezTo>
                <a:cubicBezTo>
                  <a:pt x="21290" y="24583"/>
                  <a:pt x="21297" y="25360"/>
                  <a:pt x="21124" y="26134"/>
                </a:cubicBezTo>
                <a:cubicBezTo>
                  <a:pt x="21007" y="26655"/>
                  <a:pt x="20899" y="27164"/>
                  <a:pt x="20552" y="27603"/>
                </a:cubicBezTo>
                <a:cubicBezTo>
                  <a:pt x="20288" y="27938"/>
                  <a:pt x="20103" y="28337"/>
                  <a:pt x="19883" y="28706"/>
                </a:cubicBezTo>
                <a:cubicBezTo>
                  <a:pt x="19827" y="28801"/>
                  <a:pt x="19768" y="28894"/>
                  <a:pt x="19708" y="28989"/>
                </a:cubicBezTo>
                <a:cubicBezTo>
                  <a:pt x="19466" y="28110"/>
                  <a:pt x="19299" y="27241"/>
                  <a:pt x="19148" y="26369"/>
                </a:cubicBezTo>
                <a:cubicBezTo>
                  <a:pt x="19019" y="25610"/>
                  <a:pt x="18909" y="24848"/>
                  <a:pt x="18787" y="24087"/>
                </a:cubicBezTo>
                <a:cubicBezTo>
                  <a:pt x="18695" y="23504"/>
                  <a:pt x="18446" y="22986"/>
                  <a:pt x="18112" y="22504"/>
                </a:cubicBezTo>
                <a:cubicBezTo>
                  <a:pt x="17656" y="21852"/>
                  <a:pt x="17042" y="21355"/>
                  <a:pt x="16452" y="20837"/>
                </a:cubicBezTo>
                <a:cubicBezTo>
                  <a:pt x="15892" y="20345"/>
                  <a:pt x="15358" y="19834"/>
                  <a:pt x="14976" y="19187"/>
                </a:cubicBezTo>
                <a:cubicBezTo>
                  <a:pt x="14591" y="18538"/>
                  <a:pt x="14191" y="17895"/>
                  <a:pt x="13837" y="17228"/>
                </a:cubicBezTo>
                <a:cubicBezTo>
                  <a:pt x="13559" y="16706"/>
                  <a:pt x="13300" y="16168"/>
                  <a:pt x="13106" y="15611"/>
                </a:cubicBezTo>
                <a:cubicBezTo>
                  <a:pt x="12695" y="14441"/>
                  <a:pt x="12185" y="13328"/>
                  <a:pt x="11434" y="12335"/>
                </a:cubicBezTo>
                <a:cubicBezTo>
                  <a:pt x="11236" y="12076"/>
                  <a:pt x="11082" y="11786"/>
                  <a:pt x="10897" y="11517"/>
                </a:cubicBezTo>
                <a:cubicBezTo>
                  <a:pt x="10645" y="11151"/>
                  <a:pt x="10406" y="10772"/>
                  <a:pt x="10116" y="10437"/>
                </a:cubicBezTo>
                <a:cubicBezTo>
                  <a:pt x="9948" y="10241"/>
                  <a:pt x="9708" y="10087"/>
                  <a:pt x="9472" y="9976"/>
                </a:cubicBezTo>
                <a:cubicBezTo>
                  <a:pt x="9084" y="9795"/>
                  <a:pt x="8710" y="9929"/>
                  <a:pt x="8545" y="10319"/>
                </a:cubicBezTo>
                <a:cubicBezTo>
                  <a:pt x="8324" y="10838"/>
                  <a:pt x="8128" y="11387"/>
                  <a:pt x="8226" y="11958"/>
                </a:cubicBezTo>
                <a:cubicBezTo>
                  <a:pt x="8314" y="12482"/>
                  <a:pt x="8437" y="13011"/>
                  <a:pt x="8634" y="13502"/>
                </a:cubicBezTo>
                <a:cubicBezTo>
                  <a:pt x="9121" y="14711"/>
                  <a:pt x="9706" y="15882"/>
                  <a:pt x="10164" y="17101"/>
                </a:cubicBezTo>
                <a:cubicBezTo>
                  <a:pt x="10500" y="18000"/>
                  <a:pt x="10757" y="18941"/>
                  <a:pt x="10940" y="19883"/>
                </a:cubicBezTo>
                <a:cubicBezTo>
                  <a:pt x="11072" y="20563"/>
                  <a:pt x="11101" y="21263"/>
                  <a:pt x="11275" y="21942"/>
                </a:cubicBezTo>
                <a:cubicBezTo>
                  <a:pt x="11377" y="22337"/>
                  <a:pt x="11496" y="22710"/>
                  <a:pt x="11747" y="23034"/>
                </a:cubicBezTo>
                <a:cubicBezTo>
                  <a:pt x="12256" y="23690"/>
                  <a:pt x="12736" y="24371"/>
                  <a:pt x="13287" y="24990"/>
                </a:cubicBezTo>
                <a:cubicBezTo>
                  <a:pt x="13796" y="25565"/>
                  <a:pt x="14350" y="26113"/>
                  <a:pt x="14942" y="26601"/>
                </a:cubicBezTo>
                <a:cubicBezTo>
                  <a:pt x="15767" y="27279"/>
                  <a:pt x="16586" y="27959"/>
                  <a:pt x="17336" y="28724"/>
                </a:cubicBezTo>
                <a:cubicBezTo>
                  <a:pt x="17968" y="29368"/>
                  <a:pt x="18287" y="30116"/>
                  <a:pt x="18376" y="31017"/>
                </a:cubicBezTo>
                <a:cubicBezTo>
                  <a:pt x="18457" y="31827"/>
                  <a:pt x="18209" y="32574"/>
                  <a:pt x="18068" y="33335"/>
                </a:cubicBezTo>
                <a:cubicBezTo>
                  <a:pt x="17872" y="34383"/>
                  <a:pt x="17549" y="35406"/>
                  <a:pt x="17277" y="36439"/>
                </a:cubicBezTo>
                <a:cubicBezTo>
                  <a:pt x="17254" y="36527"/>
                  <a:pt x="17207" y="36608"/>
                  <a:pt x="17171" y="36691"/>
                </a:cubicBezTo>
                <a:cubicBezTo>
                  <a:pt x="17060" y="36527"/>
                  <a:pt x="17027" y="36372"/>
                  <a:pt x="16994" y="36218"/>
                </a:cubicBezTo>
                <a:cubicBezTo>
                  <a:pt x="16853" y="35551"/>
                  <a:pt x="16695" y="34887"/>
                  <a:pt x="16576" y="34215"/>
                </a:cubicBezTo>
                <a:cubicBezTo>
                  <a:pt x="16371" y="33092"/>
                  <a:pt x="15675" y="32246"/>
                  <a:pt x="14945" y="31454"/>
                </a:cubicBezTo>
                <a:cubicBezTo>
                  <a:pt x="14419" y="30882"/>
                  <a:pt x="13749" y="30440"/>
                  <a:pt x="13132" y="29952"/>
                </a:cubicBezTo>
                <a:cubicBezTo>
                  <a:pt x="11843" y="28929"/>
                  <a:pt x="10514" y="27954"/>
                  <a:pt x="9265" y="26884"/>
                </a:cubicBezTo>
                <a:cubicBezTo>
                  <a:pt x="8424" y="26164"/>
                  <a:pt x="7681" y="25327"/>
                  <a:pt x="6918" y="24519"/>
                </a:cubicBezTo>
                <a:cubicBezTo>
                  <a:pt x="6532" y="24112"/>
                  <a:pt x="6154" y="23682"/>
                  <a:pt x="5858" y="23208"/>
                </a:cubicBezTo>
                <a:cubicBezTo>
                  <a:pt x="5270" y="22263"/>
                  <a:pt x="4696" y="21312"/>
                  <a:pt x="4032" y="20419"/>
                </a:cubicBezTo>
                <a:cubicBezTo>
                  <a:pt x="3874" y="20205"/>
                  <a:pt x="3770" y="19954"/>
                  <a:pt x="3614" y="19739"/>
                </a:cubicBezTo>
                <a:cubicBezTo>
                  <a:pt x="3425" y="19479"/>
                  <a:pt x="3245" y="19191"/>
                  <a:pt x="2999" y="18995"/>
                </a:cubicBezTo>
                <a:cubicBezTo>
                  <a:pt x="2530" y="18625"/>
                  <a:pt x="2048" y="18863"/>
                  <a:pt x="2002" y="19461"/>
                </a:cubicBezTo>
                <a:cubicBezTo>
                  <a:pt x="1972" y="19846"/>
                  <a:pt x="1993" y="20234"/>
                  <a:pt x="1955" y="20617"/>
                </a:cubicBezTo>
                <a:cubicBezTo>
                  <a:pt x="1865" y="21537"/>
                  <a:pt x="1862" y="22450"/>
                  <a:pt x="2026" y="23366"/>
                </a:cubicBezTo>
                <a:cubicBezTo>
                  <a:pt x="2198" y="24329"/>
                  <a:pt x="2553" y="25217"/>
                  <a:pt x="3049" y="26052"/>
                </a:cubicBezTo>
                <a:cubicBezTo>
                  <a:pt x="3518" y="26843"/>
                  <a:pt x="4016" y="27618"/>
                  <a:pt x="4471" y="28416"/>
                </a:cubicBezTo>
                <a:cubicBezTo>
                  <a:pt x="5108" y="29534"/>
                  <a:pt x="5889" y="30531"/>
                  <a:pt x="6783" y="31454"/>
                </a:cubicBezTo>
                <a:cubicBezTo>
                  <a:pt x="7332" y="32019"/>
                  <a:pt x="7962" y="32440"/>
                  <a:pt x="8674" y="32754"/>
                </a:cubicBezTo>
                <a:cubicBezTo>
                  <a:pt x="8972" y="32887"/>
                  <a:pt x="9275" y="33012"/>
                  <a:pt x="9558" y="33171"/>
                </a:cubicBezTo>
                <a:cubicBezTo>
                  <a:pt x="10664" y="33786"/>
                  <a:pt x="11856" y="34204"/>
                  <a:pt x="13010" y="34708"/>
                </a:cubicBezTo>
                <a:cubicBezTo>
                  <a:pt x="13790" y="35048"/>
                  <a:pt x="14503" y="35489"/>
                  <a:pt x="15007" y="36215"/>
                </a:cubicBezTo>
                <a:cubicBezTo>
                  <a:pt x="15275" y="36604"/>
                  <a:pt x="15608" y="36947"/>
                  <a:pt x="15896" y="37323"/>
                </a:cubicBezTo>
                <a:cubicBezTo>
                  <a:pt x="16028" y="37497"/>
                  <a:pt x="16141" y="37694"/>
                  <a:pt x="16228" y="37895"/>
                </a:cubicBezTo>
                <a:cubicBezTo>
                  <a:pt x="16350" y="38182"/>
                  <a:pt x="16431" y="38485"/>
                  <a:pt x="16546" y="38774"/>
                </a:cubicBezTo>
                <a:cubicBezTo>
                  <a:pt x="16637" y="39007"/>
                  <a:pt x="16634" y="39230"/>
                  <a:pt x="16580" y="39469"/>
                </a:cubicBezTo>
                <a:cubicBezTo>
                  <a:pt x="16461" y="39975"/>
                  <a:pt x="16346" y="40484"/>
                  <a:pt x="16263" y="40996"/>
                </a:cubicBezTo>
                <a:cubicBezTo>
                  <a:pt x="16100" y="42007"/>
                  <a:pt x="15960" y="43022"/>
                  <a:pt x="15806" y="44033"/>
                </a:cubicBezTo>
                <a:cubicBezTo>
                  <a:pt x="15771" y="44255"/>
                  <a:pt x="15713" y="44474"/>
                  <a:pt x="15666" y="44695"/>
                </a:cubicBezTo>
                <a:cubicBezTo>
                  <a:pt x="15501" y="43770"/>
                  <a:pt x="15408" y="42857"/>
                  <a:pt x="15280" y="41951"/>
                </a:cubicBezTo>
                <a:cubicBezTo>
                  <a:pt x="15167" y="41152"/>
                  <a:pt x="14875" y="40431"/>
                  <a:pt x="14212" y="39916"/>
                </a:cubicBezTo>
                <a:cubicBezTo>
                  <a:pt x="13979" y="39735"/>
                  <a:pt x="13712" y="39590"/>
                  <a:pt x="13500" y="39386"/>
                </a:cubicBezTo>
                <a:cubicBezTo>
                  <a:pt x="12561" y="38481"/>
                  <a:pt x="11629" y="37567"/>
                  <a:pt x="10706" y="36646"/>
                </a:cubicBezTo>
                <a:cubicBezTo>
                  <a:pt x="9781" y="35725"/>
                  <a:pt x="8936" y="34718"/>
                  <a:pt x="7881" y="33941"/>
                </a:cubicBezTo>
                <a:cubicBezTo>
                  <a:pt x="7203" y="33441"/>
                  <a:pt x="6480" y="32995"/>
                  <a:pt x="5748" y="32579"/>
                </a:cubicBezTo>
                <a:cubicBezTo>
                  <a:pt x="5195" y="32265"/>
                  <a:pt x="4569" y="32080"/>
                  <a:pt x="4022" y="31760"/>
                </a:cubicBezTo>
                <a:cubicBezTo>
                  <a:pt x="3333" y="31356"/>
                  <a:pt x="2681" y="30887"/>
                  <a:pt x="2032" y="30421"/>
                </a:cubicBezTo>
                <a:cubicBezTo>
                  <a:pt x="1635" y="30137"/>
                  <a:pt x="1277" y="29798"/>
                  <a:pt x="892" y="29498"/>
                </a:cubicBezTo>
                <a:cubicBezTo>
                  <a:pt x="715" y="29360"/>
                  <a:pt x="512" y="29249"/>
                  <a:pt x="275" y="29364"/>
                </a:cubicBezTo>
                <a:cubicBezTo>
                  <a:pt x="34" y="29480"/>
                  <a:pt x="0" y="29700"/>
                  <a:pt x="7" y="29930"/>
                </a:cubicBezTo>
                <a:cubicBezTo>
                  <a:pt x="17" y="30331"/>
                  <a:pt x="9" y="30734"/>
                  <a:pt x="60" y="31130"/>
                </a:cubicBezTo>
                <a:cubicBezTo>
                  <a:pt x="136" y="31732"/>
                  <a:pt x="264" y="32323"/>
                  <a:pt x="489" y="32897"/>
                </a:cubicBezTo>
                <a:cubicBezTo>
                  <a:pt x="757" y="33583"/>
                  <a:pt x="1179" y="34179"/>
                  <a:pt x="1580" y="34778"/>
                </a:cubicBezTo>
                <a:cubicBezTo>
                  <a:pt x="2661" y="36389"/>
                  <a:pt x="3919" y="37883"/>
                  <a:pt x="4849" y="39600"/>
                </a:cubicBezTo>
                <a:cubicBezTo>
                  <a:pt x="4974" y="39829"/>
                  <a:pt x="5159" y="40039"/>
                  <a:pt x="5357" y="40214"/>
                </a:cubicBezTo>
                <a:cubicBezTo>
                  <a:pt x="5912" y="40703"/>
                  <a:pt x="6485" y="41173"/>
                  <a:pt x="7057" y="41643"/>
                </a:cubicBezTo>
                <a:cubicBezTo>
                  <a:pt x="7332" y="41868"/>
                  <a:pt x="7612" y="42088"/>
                  <a:pt x="7903" y="42291"/>
                </a:cubicBezTo>
                <a:cubicBezTo>
                  <a:pt x="8365" y="42613"/>
                  <a:pt x="8860" y="42890"/>
                  <a:pt x="9297" y="43243"/>
                </a:cubicBezTo>
                <a:cubicBezTo>
                  <a:pt x="10290" y="44047"/>
                  <a:pt x="11310" y="44808"/>
                  <a:pt x="12449" y="45400"/>
                </a:cubicBezTo>
                <a:cubicBezTo>
                  <a:pt x="13588" y="45993"/>
                  <a:pt x="13963" y="47052"/>
                  <a:pt x="14073" y="48240"/>
                </a:cubicBezTo>
                <a:cubicBezTo>
                  <a:pt x="14123" y="48784"/>
                  <a:pt x="14131" y="49337"/>
                  <a:pt x="14117" y="49884"/>
                </a:cubicBezTo>
                <a:cubicBezTo>
                  <a:pt x="14098" y="50668"/>
                  <a:pt x="14109" y="51463"/>
                  <a:pt x="13982" y="52233"/>
                </a:cubicBezTo>
                <a:cubicBezTo>
                  <a:pt x="13815" y="53241"/>
                  <a:pt x="13531" y="54231"/>
                  <a:pt x="13284" y="55225"/>
                </a:cubicBezTo>
                <a:cubicBezTo>
                  <a:pt x="13202" y="55560"/>
                  <a:pt x="13081" y="55887"/>
                  <a:pt x="12978" y="56218"/>
                </a:cubicBezTo>
                <a:cubicBezTo>
                  <a:pt x="12947" y="56177"/>
                  <a:pt x="12925" y="56138"/>
                  <a:pt x="12904" y="56098"/>
                </a:cubicBezTo>
                <a:cubicBezTo>
                  <a:pt x="12779" y="56618"/>
                  <a:pt x="12612" y="57128"/>
                  <a:pt x="12414" y="57627"/>
                </a:cubicBezTo>
                <a:cubicBezTo>
                  <a:pt x="12467" y="57999"/>
                  <a:pt x="12442" y="58385"/>
                  <a:pt x="12326" y="58782"/>
                </a:cubicBezTo>
                <a:cubicBezTo>
                  <a:pt x="12045" y="59750"/>
                  <a:pt x="11692" y="60698"/>
                  <a:pt x="11416" y="61670"/>
                </a:cubicBezTo>
                <a:cubicBezTo>
                  <a:pt x="10855" y="63650"/>
                  <a:pt x="9894" y="65431"/>
                  <a:pt x="8762" y="67131"/>
                </a:cubicBezTo>
                <a:cubicBezTo>
                  <a:pt x="8434" y="67625"/>
                  <a:pt x="8102" y="68117"/>
                  <a:pt x="7775" y="68613"/>
                </a:cubicBezTo>
                <a:cubicBezTo>
                  <a:pt x="7466" y="69085"/>
                  <a:pt x="7158" y="69557"/>
                  <a:pt x="6859" y="70035"/>
                </a:cubicBezTo>
                <a:cubicBezTo>
                  <a:pt x="6691" y="70304"/>
                  <a:pt x="6594" y="70592"/>
                  <a:pt x="6753" y="70900"/>
                </a:cubicBezTo>
                <a:cubicBezTo>
                  <a:pt x="7110" y="70892"/>
                  <a:pt x="7218" y="70857"/>
                  <a:pt x="7391" y="70627"/>
                </a:cubicBezTo>
                <a:cubicBezTo>
                  <a:pt x="7658" y="70272"/>
                  <a:pt x="7923" y="69913"/>
                  <a:pt x="8169" y="69542"/>
                </a:cubicBezTo>
                <a:cubicBezTo>
                  <a:pt x="8628" y="68849"/>
                  <a:pt x="9074" y="68149"/>
                  <a:pt x="9524" y="67451"/>
                </a:cubicBezTo>
                <a:cubicBezTo>
                  <a:pt x="10364" y="66154"/>
                  <a:pt x="11157" y="64828"/>
                  <a:pt x="11689" y="63369"/>
                </a:cubicBezTo>
                <a:cubicBezTo>
                  <a:pt x="12051" y="62380"/>
                  <a:pt x="12370" y="61377"/>
                  <a:pt x="12709" y="60377"/>
                </a:cubicBezTo>
                <a:cubicBezTo>
                  <a:pt x="12731" y="60308"/>
                  <a:pt x="12757" y="60233"/>
                  <a:pt x="12757" y="60161"/>
                </a:cubicBezTo>
                <a:cubicBezTo>
                  <a:pt x="12751" y="59595"/>
                  <a:pt x="12982" y="59094"/>
                  <a:pt x="13164" y="58576"/>
                </a:cubicBezTo>
                <a:cubicBezTo>
                  <a:pt x="13269" y="58279"/>
                  <a:pt x="13440" y="58042"/>
                  <a:pt x="13702" y="57891"/>
                </a:cubicBezTo>
                <a:cubicBezTo>
                  <a:pt x="13775" y="57848"/>
                  <a:pt x="13850" y="57809"/>
                  <a:pt x="13924" y="57770"/>
                </a:cubicBezTo>
                <a:cubicBezTo>
                  <a:pt x="14021" y="57316"/>
                  <a:pt x="14149" y="56870"/>
                  <a:pt x="14305" y="56436"/>
                </a:cubicBezTo>
                <a:cubicBezTo>
                  <a:pt x="14321" y="56373"/>
                  <a:pt x="14335" y="56310"/>
                  <a:pt x="14350" y="56247"/>
                </a:cubicBezTo>
                <a:cubicBezTo>
                  <a:pt x="14410" y="55856"/>
                  <a:pt x="14480" y="55468"/>
                  <a:pt x="14557" y="55080"/>
                </a:cubicBezTo>
                <a:cubicBezTo>
                  <a:pt x="14382" y="55303"/>
                  <a:pt x="14206" y="55528"/>
                  <a:pt x="14026" y="55753"/>
                </a:cubicBezTo>
                <a:cubicBezTo>
                  <a:pt x="14021" y="55707"/>
                  <a:pt x="14007" y="55676"/>
                  <a:pt x="14014" y="55651"/>
                </a:cubicBezTo>
                <a:cubicBezTo>
                  <a:pt x="14321" y="54350"/>
                  <a:pt x="14631" y="53050"/>
                  <a:pt x="14941" y="51751"/>
                </a:cubicBezTo>
                <a:cubicBezTo>
                  <a:pt x="14961" y="51666"/>
                  <a:pt x="14969" y="51561"/>
                  <a:pt x="15022" y="51501"/>
                </a:cubicBezTo>
                <a:cubicBezTo>
                  <a:pt x="15199" y="51298"/>
                  <a:pt x="15169" y="51061"/>
                  <a:pt x="15176" y="50826"/>
                </a:cubicBezTo>
                <a:cubicBezTo>
                  <a:pt x="15181" y="50633"/>
                  <a:pt x="15176" y="50437"/>
                  <a:pt x="15217" y="50252"/>
                </a:cubicBezTo>
                <a:cubicBezTo>
                  <a:pt x="15480" y="49047"/>
                  <a:pt x="15767" y="47849"/>
                  <a:pt x="16014" y="46643"/>
                </a:cubicBezTo>
                <a:cubicBezTo>
                  <a:pt x="16110" y="46171"/>
                  <a:pt x="16387" y="45928"/>
                  <a:pt x="16804" y="45779"/>
                </a:cubicBezTo>
                <a:cubicBezTo>
                  <a:pt x="17028" y="45699"/>
                  <a:pt x="17246" y="45608"/>
                  <a:pt x="17469" y="45523"/>
                </a:cubicBezTo>
                <a:cubicBezTo>
                  <a:pt x="18189" y="45250"/>
                  <a:pt x="18900" y="44948"/>
                  <a:pt x="19633" y="44713"/>
                </a:cubicBezTo>
                <a:cubicBezTo>
                  <a:pt x="20724" y="44362"/>
                  <a:pt x="21870" y="44270"/>
                  <a:pt x="22998" y="44111"/>
                </a:cubicBezTo>
                <a:cubicBezTo>
                  <a:pt x="24087" y="43957"/>
                  <a:pt x="25172" y="43783"/>
                  <a:pt x="26194" y="43361"/>
                </a:cubicBezTo>
                <a:cubicBezTo>
                  <a:pt x="27792" y="42701"/>
                  <a:pt x="29232" y="41754"/>
                  <a:pt x="30651" y="40784"/>
                </a:cubicBezTo>
                <a:cubicBezTo>
                  <a:pt x="31383" y="40285"/>
                  <a:pt x="32054" y="39690"/>
                  <a:pt x="32761" y="39154"/>
                </a:cubicBezTo>
                <a:cubicBezTo>
                  <a:pt x="33187" y="38830"/>
                  <a:pt x="33630" y="38532"/>
                  <a:pt x="34065" y="38219"/>
                </a:cubicBezTo>
                <a:cubicBezTo>
                  <a:pt x="34255" y="38083"/>
                  <a:pt x="34406" y="37919"/>
                  <a:pt x="34334" y="37660"/>
                </a:cubicBezTo>
                <a:cubicBezTo>
                  <a:pt x="34260" y="37392"/>
                  <a:pt x="34025" y="37358"/>
                  <a:pt x="33800" y="37345"/>
                </a:cubicBezTo>
                <a:cubicBezTo>
                  <a:pt x="33520" y="37330"/>
                  <a:pt x="33236" y="37358"/>
                  <a:pt x="32955" y="37338"/>
                </a:cubicBezTo>
                <a:cubicBezTo>
                  <a:pt x="31825" y="37256"/>
                  <a:pt x="30741" y="37513"/>
                  <a:pt x="29663" y="37790"/>
                </a:cubicBezTo>
                <a:cubicBezTo>
                  <a:pt x="28699" y="38039"/>
                  <a:pt x="27733" y="38246"/>
                  <a:pt x="26739" y="38330"/>
                </a:cubicBezTo>
                <a:cubicBezTo>
                  <a:pt x="25912" y="38399"/>
                  <a:pt x="25084" y="38487"/>
                  <a:pt x="24271" y="38650"/>
                </a:cubicBezTo>
                <a:cubicBezTo>
                  <a:pt x="22543" y="38990"/>
                  <a:pt x="20966" y="39729"/>
                  <a:pt x="19548" y="40754"/>
                </a:cubicBezTo>
                <a:cubicBezTo>
                  <a:pt x="18663" y="41392"/>
                  <a:pt x="17882" y="42179"/>
                  <a:pt x="17056" y="42900"/>
                </a:cubicBezTo>
                <a:cubicBezTo>
                  <a:pt x="16960" y="42984"/>
                  <a:pt x="16871" y="43073"/>
                  <a:pt x="16716" y="43220"/>
                </a:cubicBezTo>
                <a:cubicBezTo>
                  <a:pt x="16731" y="43036"/>
                  <a:pt x="16729" y="42936"/>
                  <a:pt x="16745" y="42837"/>
                </a:cubicBezTo>
                <a:cubicBezTo>
                  <a:pt x="16905" y="41886"/>
                  <a:pt x="17037" y="40929"/>
                  <a:pt x="17234" y="39987"/>
                </a:cubicBezTo>
                <a:cubicBezTo>
                  <a:pt x="17616" y="38156"/>
                  <a:pt x="18035" y="36332"/>
                  <a:pt x="18439" y="34507"/>
                </a:cubicBezTo>
                <a:cubicBezTo>
                  <a:pt x="18529" y="34101"/>
                  <a:pt x="18534" y="34089"/>
                  <a:pt x="18971" y="34079"/>
                </a:cubicBezTo>
                <a:cubicBezTo>
                  <a:pt x="19624" y="34061"/>
                  <a:pt x="20276" y="34055"/>
                  <a:pt x="20927" y="34065"/>
                </a:cubicBezTo>
                <a:cubicBezTo>
                  <a:pt x="22488" y="34091"/>
                  <a:pt x="23977" y="34451"/>
                  <a:pt x="25433" y="35001"/>
                </a:cubicBezTo>
                <a:cubicBezTo>
                  <a:pt x="25942" y="35194"/>
                  <a:pt x="26483" y="35367"/>
                  <a:pt x="27019" y="35403"/>
                </a:cubicBezTo>
                <a:cubicBezTo>
                  <a:pt x="28200" y="35480"/>
                  <a:pt x="29387" y="35478"/>
                  <a:pt x="30571" y="35480"/>
                </a:cubicBezTo>
                <a:cubicBezTo>
                  <a:pt x="31310" y="35483"/>
                  <a:pt x="32050" y="35442"/>
                  <a:pt x="32789" y="35407"/>
                </a:cubicBezTo>
                <a:cubicBezTo>
                  <a:pt x="34044" y="35348"/>
                  <a:pt x="35186" y="34889"/>
                  <a:pt x="36318" y="34397"/>
                </a:cubicBezTo>
                <a:cubicBezTo>
                  <a:pt x="37283" y="33977"/>
                  <a:pt x="38248" y="33559"/>
                  <a:pt x="39217" y="33148"/>
                </a:cubicBezTo>
                <a:cubicBezTo>
                  <a:pt x="39803" y="32898"/>
                  <a:pt x="40399" y="32671"/>
                  <a:pt x="40984" y="32419"/>
                </a:cubicBezTo>
                <a:cubicBezTo>
                  <a:pt x="41303" y="32281"/>
                  <a:pt x="41433" y="32084"/>
                  <a:pt x="41393" y="31853"/>
                </a:cubicBezTo>
                <a:cubicBezTo>
                  <a:pt x="41344" y="31565"/>
                  <a:pt x="41109" y="31454"/>
                  <a:pt x="40876" y="31439"/>
                </a:cubicBezTo>
                <a:cubicBezTo>
                  <a:pt x="40572" y="31421"/>
                  <a:pt x="40249" y="31436"/>
                  <a:pt x="39957" y="31516"/>
                </a:cubicBezTo>
                <a:cubicBezTo>
                  <a:pt x="39102" y="31756"/>
                  <a:pt x="38260" y="32046"/>
                  <a:pt x="37405" y="32292"/>
                </a:cubicBezTo>
                <a:cubicBezTo>
                  <a:pt x="37110" y="32377"/>
                  <a:pt x="36796" y="32424"/>
                  <a:pt x="36490" y="32429"/>
                </a:cubicBezTo>
                <a:cubicBezTo>
                  <a:pt x="35524" y="32445"/>
                  <a:pt x="34569" y="32338"/>
                  <a:pt x="33611" y="32188"/>
                </a:cubicBezTo>
                <a:cubicBezTo>
                  <a:pt x="32543" y="32020"/>
                  <a:pt x="31459" y="31947"/>
                  <a:pt x="30381" y="31838"/>
                </a:cubicBezTo>
                <a:cubicBezTo>
                  <a:pt x="30087" y="31808"/>
                  <a:pt x="29789" y="31803"/>
                  <a:pt x="29494" y="31783"/>
                </a:cubicBezTo>
                <a:cubicBezTo>
                  <a:pt x="28523" y="31715"/>
                  <a:pt x="27595" y="31455"/>
                  <a:pt x="26671" y="31172"/>
                </a:cubicBezTo>
                <a:cubicBezTo>
                  <a:pt x="25594" y="30842"/>
                  <a:pt x="24529" y="30462"/>
                  <a:pt x="23371" y="30544"/>
                </a:cubicBezTo>
                <a:cubicBezTo>
                  <a:pt x="22555" y="30603"/>
                  <a:pt x="21738" y="30629"/>
                  <a:pt x="20967" y="30939"/>
                </a:cubicBezTo>
                <a:cubicBezTo>
                  <a:pt x="20490" y="31130"/>
                  <a:pt x="20016" y="31325"/>
                  <a:pt x="19544" y="31518"/>
                </a:cubicBezTo>
                <a:cubicBezTo>
                  <a:pt x="19798" y="30310"/>
                  <a:pt x="21872" y="26719"/>
                  <a:pt x="22863" y="25793"/>
                </a:cubicBezTo>
                <a:cubicBezTo>
                  <a:pt x="22930" y="25870"/>
                  <a:pt x="22997" y="25947"/>
                  <a:pt x="23062" y="26024"/>
                </a:cubicBezTo>
                <a:cubicBezTo>
                  <a:pt x="23300" y="26308"/>
                  <a:pt x="23497" y="26642"/>
                  <a:pt x="23780" y="26871"/>
                </a:cubicBezTo>
                <a:cubicBezTo>
                  <a:pt x="24577" y="27511"/>
                  <a:pt x="25396" y="28127"/>
                  <a:pt x="26380" y="28470"/>
                </a:cubicBezTo>
                <a:cubicBezTo>
                  <a:pt x="26911" y="28655"/>
                  <a:pt x="27445" y="28836"/>
                  <a:pt x="27963" y="29057"/>
                </a:cubicBezTo>
                <a:cubicBezTo>
                  <a:pt x="28846" y="29434"/>
                  <a:pt x="29758" y="29673"/>
                  <a:pt x="30717" y="29719"/>
                </a:cubicBezTo>
                <a:cubicBezTo>
                  <a:pt x="31175" y="29741"/>
                  <a:pt x="31639" y="29771"/>
                  <a:pt x="32092" y="29717"/>
                </a:cubicBezTo>
                <a:cubicBezTo>
                  <a:pt x="32679" y="29647"/>
                  <a:pt x="33259" y="29501"/>
                  <a:pt x="33839" y="29382"/>
                </a:cubicBezTo>
                <a:cubicBezTo>
                  <a:pt x="35385" y="29062"/>
                  <a:pt x="36837" y="28446"/>
                  <a:pt x="38318" y="27930"/>
                </a:cubicBezTo>
                <a:cubicBezTo>
                  <a:pt x="39508" y="27516"/>
                  <a:pt x="40661" y="26998"/>
                  <a:pt x="41833" y="26534"/>
                </a:cubicBezTo>
                <a:cubicBezTo>
                  <a:pt x="42470" y="26282"/>
                  <a:pt x="43118" y="26081"/>
                  <a:pt x="43793" y="26005"/>
                </a:cubicBezTo>
                <a:cubicBezTo>
                  <a:pt x="44191" y="25860"/>
                  <a:pt x="44583" y="25702"/>
                  <a:pt x="44964" y="25521"/>
                </a:cubicBezTo>
                <a:cubicBezTo>
                  <a:pt x="46217" y="24924"/>
                  <a:pt x="47305" y="24132"/>
                  <a:pt x="48230" y="23136"/>
                </a:cubicBezTo>
                <a:cubicBezTo>
                  <a:pt x="48148" y="23058"/>
                  <a:pt x="48035" y="22995"/>
                  <a:pt x="47883" y="22957"/>
                </a:cubicBezTo>
                <a:cubicBezTo>
                  <a:pt x="47622" y="22892"/>
                  <a:pt x="47323" y="22893"/>
                  <a:pt x="47060" y="22951"/>
                </a:cubicBezTo>
                <a:cubicBezTo>
                  <a:pt x="46670" y="23036"/>
                  <a:pt x="46301" y="23207"/>
                  <a:pt x="45919" y="23322"/>
                </a:cubicBezTo>
                <a:cubicBezTo>
                  <a:pt x="45238" y="23526"/>
                  <a:pt x="44569" y="23788"/>
                  <a:pt x="43844" y="23795"/>
                </a:cubicBezTo>
                <a:cubicBezTo>
                  <a:pt x="42762" y="23807"/>
                  <a:pt x="41679" y="23798"/>
                  <a:pt x="40598" y="23825"/>
                </a:cubicBezTo>
                <a:cubicBezTo>
                  <a:pt x="39621" y="23848"/>
                  <a:pt x="38681" y="23623"/>
                  <a:pt x="37740" y="23429"/>
                </a:cubicBezTo>
                <a:cubicBezTo>
                  <a:pt x="36943" y="23265"/>
                  <a:pt x="36163" y="23013"/>
                  <a:pt x="35372" y="22817"/>
                </a:cubicBezTo>
                <a:cubicBezTo>
                  <a:pt x="34739" y="22661"/>
                  <a:pt x="34102" y="22520"/>
                  <a:pt x="33464" y="22383"/>
                </a:cubicBezTo>
                <a:cubicBezTo>
                  <a:pt x="32566" y="22189"/>
                  <a:pt x="31681" y="21956"/>
                  <a:pt x="30756" y="21866"/>
                </a:cubicBezTo>
                <a:cubicBezTo>
                  <a:pt x="29263" y="21720"/>
                  <a:pt x="27829" y="21915"/>
                  <a:pt x="26421" y="22402"/>
                </a:cubicBezTo>
                <a:cubicBezTo>
                  <a:pt x="26131" y="22502"/>
                  <a:pt x="25835" y="22590"/>
                  <a:pt x="25441" y="22715"/>
                </a:cubicBezTo>
                <a:cubicBezTo>
                  <a:pt x="25561" y="22550"/>
                  <a:pt x="25610" y="22465"/>
                  <a:pt x="25675" y="22394"/>
                </a:cubicBezTo>
                <a:cubicBezTo>
                  <a:pt x="26328" y="21684"/>
                  <a:pt x="27002" y="20992"/>
                  <a:pt x="27631" y="20261"/>
                </a:cubicBezTo>
                <a:cubicBezTo>
                  <a:pt x="28035" y="19792"/>
                  <a:pt x="28545" y="19522"/>
                  <a:pt x="29110" y="19389"/>
                </a:cubicBezTo>
                <a:cubicBezTo>
                  <a:pt x="29787" y="19232"/>
                  <a:pt x="30483" y="19088"/>
                  <a:pt x="31172" y="19086"/>
                </a:cubicBezTo>
                <a:cubicBezTo>
                  <a:pt x="31995" y="19085"/>
                  <a:pt x="32818" y="19255"/>
                  <a:pt x="33643" y="19329"/>
                </a:cubicBezTo>
                <a:cubicBezTo>
                  <a:pt x="34513" y="19407"/>
                  <a:pt x="35388" y="19526"/>
                  <a:pt x="36257" y="19499"/>
                </a:cubicBezTo>
                <a:cubicBezTo>
                  <a:pt x="37217" y="19469"/>
                  <a:pt x="38171" y="19293"/>
                  <a:pt x="39129" y="19180"/>
                </a:cubicBezTo>
                <a:cubicBezTo>
                  <a:pt x="39510" y="19135"/>
                  <a:pt x="39890" y="19065"/>
                  <a:pt x="40274" y="19045"/>
                </a:cubicBezTo>
                <a:cubicBezTo>
                  <a:pt x="41664" y="18970"/>
                  <a:pt x="43053" y="18921"/>
                  <a:pt x="44435" y="18697"/>
                </a:cubicBezTo>
                <a:cubicBezTo>
                  <a:pt x="45441" y="18533"/>
                  <a:pt x="46402" y="18266"/>
                  <a:pt x="47334" y="17877"/>
                </a:cubicBezTo>
                <a:cubicBezTo>
                  <a:pt x="47730" y="17711"/>
                  <a:pt x="48114" y="17508"/>
                  <a:pt x="48487" y="17297"/>
                </a:cubicBezTo>
                <a:cubicBezTo>
                  <a:pt x="48584" y="17243"/>
                  <a:pt x="48677" y="17098"/>
                  <a:pt x="48685" y="16988"/>
                </a:cubicBezTo>
                <a:cubicBezTo>
                  <a:pt x="48698" y="16818"/>
                  <a:pt x="48546" y="16742"/>
                  <a:pt x="48387" y="16720"/>
                </a:cubicBezTo>
                <a:cubicBezTo>
                  <a:pt x="48255" y="16702"/>
                  <a:pt x="48121" y="16693"/>
                  <a:pt x="47988" y="16685"/>
                </a:cubicBezTo>
                <a:cubicBezTo>
                  <a:pt x="46849" y="16618"/>
                  <a:pt x="45708" y="16579"/>
                  <a:pt x="44570" y="16479"/>
                </a:cubicBezTo>
                <a:cubicBezTo>
                  <a:pt x="43448" y="16381"/>
                  <a:pt x="42331" y="16214"/>
                  <a:pt x="41210" y="16096"/>
                </a:cubicBezTo>
                <a:cubicBezTo>
                  <a:pt x="40739" y="16045"/>
                  <a:pt x="40264" y="16025"/>
                  <a:pt x="39789" y="16022"/>
                </a:cubicBezTo>
                <a:cubicBezTo>
                  <a:pt x="38959" y="16017"/>
                  <a:pt x="38126" y="15990"/>
                  <a:pt x="37301" y="16056"/>
                </a:cubicBezTo>
                <a:cubicBezTo>
                  <a:pt x="36252" y="16140"/>
                  <a:pt x="35207" y="16296"/>
                  <a:pt x="34165" y="16445"/>
                </a:cubicBezTo>
                <a:cubicBezTo>
                  <a:pt x="33638" y="16519"/>
                  <a:pt x="33114" y="16626"/>
                  <a:pt x="32596" y="16751"/>
                </a:cubicBezTo>
                <a:cubicBezTo>
                  <a:pt x="32031" y="16888"/>
                  <a:pt x="31476" y="17062"/>
                  <a:pt x="30862" y="17235"/>
                </a:cubicBezTo>
                <a:cubicBezTo>
                  <a:pt x="32864" y="15376"/>
                  <a:pt x="35058" y="13943"/>
                  <a:pt x="37573" y="13019"/>
                </a:cubicBezTo>
                <a:cubicBezTo>
                  <a:pt x="38305" y="12736"/>
                  <a:pt x="39041" y="12462"/>
                  <a:pt x="39780" y="121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63375" y="2413500"/>
            <a:ext cx="3767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663375" y="3355188"/>
            <a:ext cx="30597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63375" y="1084813"/>
            <a:ext cx="1905600" cy="12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 rot="10800000">
            <a:off x="-197040" y="3014823"/>
            <a:ext cx="3681345" cy="2175702"/>
          </a:xfrm>
          <a:custGeom>
            <a:avLst/>
            <a:gdLst/>
            <a:ahLst/>
            <a:cxnLst/>
            <a:rect l="l" t="t" r="r" b="b"/>
            <a:pathLst>
              <a:path w="36773" h="34572" extrusionOk="0">
                <a:moveTo>
                  <a:pt x="101" y="1"/>
                </a:moveTo>
                <a:cubicBezTo>
                  <a:pt x="101" y="1140"/>
                  <a:pt x="0" y="28320"/>
                  <a:pt x="8352" y="33002"/>
                </a:cubicBezTo>
                <a:cubicBezTo>
                  <a:pt x="10326" y="34116"/>
                  <a:pt x="12578" y="34571"/>
                  <a:pt x="14907" y="34571"/>
                </a:cubicBezTo>
                <a:cubicBezTo>
                  <a:pt x="19968" y="34571"/>
                  <a:pt x="25561" y="32521"/>
                  <a:pt x="30344" y="30750"/>
                </a:cubicBezTo>
                <a:cubicBezTo>
                  <a:pt x="32698" y="29889"/>
                  <a:pt x="34950" y="29079"/>
                  <a:pt x="36772" y="28624"/>
                </a:cubicBezTo>
                <a:lnTo>
                  <a:pt x="36545" y="27713"/>
                </a:lnTo>
                <a:cubicBezTo>
                  <a:pt x="34672" y="28143"/>
                  <a:pt x="32394" y="28978"/>
                  <a:pt x="30015" y="29864"/>
                </a:cubicBezTo>
                <a:cubicBezTo>
                  <a:pt x="25305" y="31591"/>
                  <a:pt x="19814" y="33606"/>
                  <a:pt x="14925" y="33606"/>
                </a:cubicBezTo>
                <a:cubicBezTo>
                  <a:pt x="12721" y="33606"/>
                  <a:pt x="10639" y="33197"/>
                  <a:pt x="8807" y="32167"/>
                </a:cubicBezTo>
                <a:cubicBezTo>
                  <a:pt x="5593" y="30370"/>
                  <a:pt x="3214" y="24271"/>
                  <a:pt x="1974" y="14527"/>
                </a:cubicBezTo>
                <a:cubicBezTo>
                  <a:pt x="1013" y="7062"/>
                  <a:pt x="1038" y="77"/>
                  <a:pt x="1038" y="1"/>
                </a:cubicBezTo>
                <a:close/>
              </a:path>
            </a:pathLst>
          </a:custGeom>
          <a:solidFill>
            <a:srgbClr val="B9B7E6"/>
          </a:solidFill>
          <a:ln w="9525" cap="flat" cmpd="sng">
            <a:solidFill>
              <a:srgbClr val="B9B7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-5400000" flipH="1">
            <a:off x="7188754" y="-1299506"/>
            <a:ext cx="1217264" cy="3263374"/>
          </a:xfrm>
          <a:custGeom>
            <a:avLst/>
            <a:gdLst/>
            <a:ahLst/>
            <a:cxnLst/>
            <a:rect l="l" t="t" r="r" b="b"/>
            <a:pathLst>
              <a:path w="18198" h="62124" extrusionOk="0">
                <a:moveTo>
                  <a:pt x="3909" y="0"/>
                </a:moveTo>
                <a:cubicBezTo>
                  <a:pt x="1759" y="0"/>
                  <a:pt x="162" y="200"/>
                  <a:pt x="1" y="220"/>
                </a:cubicBezTo>
                <a:lnTo>
                  <a:pt x="102" y="1157"/>
                </a:lnTo>
                <a:cubicBezTo>
                  <a:pt x="143" y="1157"/>
                  <a:pt x="1700" y="967"/>
                  <a:pt x="3818" y="967"/>
                </a:cubicBezTo>
                <a:cubicBezTo>
                  <a:pt x="6948" y="967"/>
                  <a:pt x="11303" y="1382"/>
                  <a:pt x="13794" y="3435"/>
                </a:cubicBezTo>
                <a:cubicBezTo>
                  <a:pt x="15008" y="4447"/>
                  <a:pt x="15666" y="5738"/>
                  <a:pt x="15742" y="7307"/>
                </a:cubicBezTo>
                <a:cubicBezTo>
                  <a:pt x="16021" y="11685"/>
                  <a:pt x="14199" y="19277"/>
                  <a:pt x="12604" y="25984"/>
                </a:cubicBezTo>
                <a:cubicBezTo>
                  <a:pt x="11035" y="32614"/>
                  <a:pt x="9668" y="38334"/>
                  <a:pt x="10251" y="40662"/>
                </a:cubicBezTo>
                <a:cubicBezTo>
                  <a:pt x="10731" y="42560"/>
                  <a:pt x="12098" y="44104"/>
                  <a:pt x="13541" y="45749"/>
                </a:cubicBezTo>
                <a:cubicBezTo>
                  <a:pt x="15363" y="47824"/>
                  <a:pt x="17236" y="49950"/>
                  <a:pt x="17236" y="52861"/>
                </a:cubicBezTo>
                <a:cubicBezTo>
                  <a:pt x="17236" y="57871"/>
                  <a:pt x="10175" y="59947"/>
                  <a:pt x="4025" y="61212"/>
                </a:cubicBezTo>
                <a:lnTo>
                  <a:pt x="4227" y="62123"/>
                </a:lnTo>
                <a:cubicBezTo>
                  <a:pt x="10731" y="60807"/>
                  <a:pt x="18197" y="58555"/>
                  <a:pt x="18197" y="52861"/>
                </a:cubicBezTo>
                <a:cubicBezTo>
                  <a:pt x="18197" y="49596"/>
                  <a:pt x="16198" y="47318"/>
                  <a:pt x="14249" y="45116"/>
                </a:cubicBezTo>
                <a:cubicBezTo>
                  <a:pt x="12883" y="43573"/>
                  <a:pt x="11592" y="42105"/>
                  <a:pt x="11162" y="40409"/>
                </a:cubicBezTo>
                <a:cubicBezTo>
                  <a:pt x="10630" y="38309"/>
                  <a:pt x="12047" y="32437"/>
                  <a:pt x="13541" y="26186"/>
                </a:cubicBezTo>
                <a:cubicBezTo>
                  <a:pt x="15160" y="19429"/>
                  <a:pt x="16982" y="11761"/>
                  <a:pt x="16704" y="7256"/>
                </a:cubicBezTo>
                <a:cubicBezTo>
                  <a:pt x="16603" y="5409"/>
                  <a:pt x="15818" y="3865"/>
                  <a:pt x="14401" y="2701"/>
                </a:cubicBezTo>
                <a:cubicBezTo>
                  <a:pt x="11687" y="460"/>
                  <a:pt x="7165" y="0"/>
                  <a:pt x="3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84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652B-1223-43FE-8BD7-97BBA3DCD5D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27E8-37B0-4C4C-A203-9CC88A216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8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6"/>
          <p:cNvGrpSpPr/>
          <p:nvPr/>
        </p:nvGrpSpPr>
        <p:grpSpPr>
          <a:xfrm>
            <a:off x="-405362" y="4095348"/>
            <a:ext cx="1118588" cy="1210466"/>
            <a:chOff x="3278375" y="3482650"/>
            <a:chExt cx="254450" cy="275350"/>
          </a:xfrm>
        </p:grpSpPr>
        <p:sp>
          <p:nvSpPr>
            <p:cNvPr id="161" name="Google Shape;161;p6"/>
            <p:cNvSpPr/>
            <p:nvPr/>
          </p:nvSpPr>
          <p:spPr>
            <a:xfrm>
              <a:off x="3360300" y="3540950"/>
              <a:ext cx="30625" cy="47825"/>
            </a:xfrm>
            <a:custGeom>
              <a:avLst/>
              <a:gdLst/>
              <a:ahLst/>
              <a:cxnLst/>
              <a:rect l="l" t="t" r="r" b="b"/>
              <a:pathLst>
                <a:path w="1225" h="1913" extrusionOk="0">
                  <a:moveTo>
                    <a:pt x="775" y="1899"/>
                  </a:moveTo>
                  <a:cubicBezTo>
                    <a:pt x="342" y="1536"/>
                    <a:pt x="143" y="872"/>
                    <a:pt x="17" y="332"/>
                  </a:cubicBezTo>
                  <a:cubicBezTo>
                    <a:pt x="1" y="175"/>
                    <a:pt x="106" y="1"/>
                    <a:pt x="277" y="14"/>
                  </a:cubicBezTo>
                  <a:cubicBezTo>
                    <a:pt x="702" y="119"/>
                    <a:pt x="780" y="695"/>
                    <a:pt x="881" y="1058"/>
                  </a:cubicBezTo>
                  <a:cubicBezTo>
                    <a:pt x="859" y="1315"/>
                    <a:pt x="1225" y="1912"/>
                    <a:pt x="775" y="18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3325650" y="3569225"/>
              <a:ext cx="47950" cy="42700"/>
            </a:xfrm>
            <a:custGeom>
              <a:avLst/>
              <a:gdLst/>
              <a:ahLst/>
              <a:cxnLst/>
              <a:rect l="l" t="t" r="r" b="b"/>
              <a:pathLst>
                <a:path w="1918" h="1708" extrusionOk="0">
                  <a:moveTo>
                    <a:pt x="1109" y="1433"/>
                  </a:moveTo>
                  <a:cubicBezTo>
                    <a:pt x="720" y="1232"/>
                    <a:pt x="271" y="994"/>
                    <a:pt x="80" y="578"/>
                  </a:cubicBezTo>
                  <a:cubicBezTo>
                    <a:pt x="1" y="0"/>
                    <a:pt x="665" y="359"/>
                    <a:pt x="922" y="506"/>
                  </a:cubicBezTo>
                  <a:cubicBezTo>
                    <a:pt x="1106" y="625"/>
                    <a:pt x="1413" y="679"/>
                    <a:pt x="1482" y="911"/>
                  </a:cubicBezTo>
                  <a:cubicBezTo>
                    <a:pt x="1918" y="1263"/>
                    <a:pt x="1581" y="1708"/>
                    <a:pt x="1109" y="14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3382150" y="3572175"/>
              <a:ext cx="33075" cy="41200"/>
            </a:xfrm>
            <a:custGeom>
              <a:avLst/>
              <a:gdLst/>
              <a:ahLst/>
              <a:cxnLst/>
              <a:rect l="l" t="t" r="r" b="b"/>
              <a:pathLst>
                <a:path w="1323" h="1648" extrusionOk="0">
                  <a:moveTo>
                    <a:pt x="422" y="1479"/>
                  </a:moveTo>
                  <a:cubicBezTo>
                    <a:pt x="1" y="1397"/>
                    <a:pt x="534" y="525"/>
                    <a:pt x="689" y="342"/>
                  </a:cubicBezTo>
                  <a:cubicBezTo>
                    <a:pt x="1322" y="1"/>
                    <a:pt x="962" y="1648"/>
                    <a:pt x="544" y="1447"/>
                  </a:cubicBezTo>
                  <a:cubicBezTo>
                    <a:pt x="512" y="1470"/>
                    <a:pt x="467" y="1482"/>
                    <a:pt x="422" y="1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3392275" y="3543875"/>
              <a:ext cx="19375" cy="24575"/>
            </a:xfrm>
            <a:custGeom>
              <a:avLst/>
              <a:gdLst/>
              <a:ahLst/>
              <a:cxnLst/>
              <a:rect l="l" t="t" r="r" b="b"/>
              <a:pathLst>
                <a:path w="775" h="983" extrusionOk="0">
                  <a:moveTo>
                    <a:pt x="207" y="901"/>
                  </a:moveTo>
                  <a:cubicBezTo>
                    <a:pt x="0" y="746"/>
                    <a:pt x="113" y="306"/>
                    <a:pt x="288" y="159"/>
                  </a:cubicBezTo>
                  <a:cubicBezTo>
                    <a:pt x="531" y="1"/>
                    <a:pt x="774" y="437"/>
                    <a:pt x="488" y="536"/>
                  </a:cubicBezTo>
                  <a:cubicBezTo>
                    <a:pt x="477" y="585"/>
                    <a:pt x="463" y="638"/>
                    <a:pt x="471" y="690"/>
                  </a:cubicBezTo>
                  <a:cubicBezTo>
                    <a:pt x="519" y="841"/>
                    <a:pt x="343" y="982"/>
                    <a:pt x="207" y="90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404825" y="3573500"/>
              <a:ext cx="46300" cy="37450"/>
            </a:xfrm>
            <a:custGeom>
              <a:avLst/>
              <a:gdLst/>
              <a:ahLst/>
              <a:cxnLst/>
              <a:rect l="l" t="t" r="r" b="b"/>
              <a:pathLst>
                <a:path w="1852" h="1498" extrusionOk="0">
                  <a:moveTo>
                    <a:pt x="809" y="1278"/>
                  </a:moveTo>
                  <a:cubicBezTo>
                    <a:pt x="792" y="1256"/>
                    <a:pt x="780" y="1231"/>
                    <a:pt x="774" y="1205"/>
                  </a:cubicBezTo>
                  <a:cubicBezTo>
                    <a:pt x="1" y="1169"/>
                    <a:pt x="1353" y="0"/>
                    <a:pt x="1655" y="368"/>
                  </a:cubicBezTo>
                  <a:cubicBezTo>
                    <a:pt x="1852" y="559"/>
                    <a:pt x="1624" y="817"/>
                    <a:pt x="1476" y="960"/>
                  </a:cubicBezTo>
                  <a:cubicBezTo>
                    <a:pt x="1297" y="1091"/>
                    <a:pt x="1045" y="1498"/>
                    <a:pt x="809" y="12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393225" y="3553875"/>
              <a:ext cx="12875" cy="15350"/>
            </a:xfrm>
            <a:custGeom>
              <a:avLst/>
              <a:gdLst/>
              <a:ahLst/>
              <a:cxnLst/>
              <a:rect l="l" t="t" r="r" b="b"/>
              <a:pathLst>
                <a:path w="515" h="614" extrusionOk="0">
                  <a:moveTo>
                    <a:pt x="268" y="593"/>
                  </a:moveTo>
                  <a:cubicBezTo>
                    <a:pt x="0" y="558"/>
                    <a:pt x="24" y="1"/>
                    <a:pt x="307" y="29"/>
                  </a:cubicBezTo>
                  <a:cubicBezTo>
                    <a:pt x="464" y="47"/>
                    <a:pt x="490" y="208"/>
                    <a:pt x="456" y="337"/>
                  </a:cubicBezTo>
                  <a:cubicBezTo>
                    <a:pt x="515" y="461"/>
                    <a:pt x="403" y="613"/>
                    <a:pt x="268" y="59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423025" y="3526600"/>
              <a:ext cx="29700" cy="38300"/>
            </a:xfrm>
            <a:custGeom>
              <a:avLst/>
              <a:gdLst/>
              <a:ahLst/>
              <a:cxnLst/>
              <a:rect l="l" t="t" r="r" b="b"/>
              <a:pathLst>
                <a:path w="1188" h="1532" extrusionOk="0">
                  <a:moveTo>
                    <a:pt x="4" y="1296"/>
                  </a:moveTo>
                  <a:cubicBezTo>
                    <a:pt x="18" y="870"/>
                    <a:pt x="311" y="461"/>
                    <a:pt x="628" y="195"/>
                  </a:cubicBezTo>
                  <a:cubicBezTo>
                    <a:pt x="1009" y="1"/>
                    <a:pt x="1187" y="399"/>
                    <a:pt x="977" y="698"/>
                  </a:cubicBezTo>
                  <a:cubicBezTo>
                    <a:pt x="820" y="941"/>
                    <a:pt x="615" y="1430"/>
                    <a:pt x="295" y="1440"/>
                  </a:cubicBezTo>
                  <a:cubicBezTo>
                    <a:pt x="184" y="1531"/>
                    <a:pt x="1" y="1440"/>
                    <a:pt x="4" y="129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405325" y="3507275"/>
              <a:ext cx="18550" cy="37125"/>
            </a:xfrm>
            <a:custGeom>
              <a:avLst/>
              <a:gdLst/>
              <a:ahLst/>
              <a:cxnLst/>
              <a:rect l="l" t="t" r="r" b="b"/>
              <a:pathLst>
                <a:path w="742" h="1485" extrusionOk="0">
                  <a:moveTo>
                    <a:pt x="232" y="1302"/>
                  </a:moveTo>
                  <a:lnTo>
                    <a:pt x="227" y="1179"/>
                  </a:lnTo>
                  <a:cubicBezTo>
                    <a:pt x="0" y="1031"/>
                    <a:pt x="145" y="655"/>
                    <a:pt x="133" y="422"/>
                  </a:cubicBezTo>
                  <a:cubicBezTo>
                    <a:pt x="158" y="1"/>
                    <a:pt x="598" y="73"/>
                    <a:pt x="579" y="471"/>
                  </a:cubicBezTo>
                  <a:cubicBezTo>
                    <a:pt x="554" y="703"/>
                    <a:pt x="741" y="1474"/>
                    <a:pt x="417" y="1481"/>
                  </a:cubicBezTo>
                  <a:cubicBezTo>
                    <a:pt x="315" y="1484"/>
                    <a:pt x="237" y="1402"/>
                    <a:pt x="232" y="130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352600" y="3616200"/>
              <a:ext cx="33300" cy="25500"/>
            </a:xfrm>
            <a:custGeom>
              <a:avLst/>
              <a:gdLst/>
              <a:ahLst/>
              <a:cxnLst/>
              <a:rect l="l" t="t" r="r" b="b"/>
              <a:pathLst>
                <a:path w="1332" h="1020" extrusionOk="0">
                  <a:moveTo>
                    <a:pt x="553" y="1019"/>
                  </a:moveTo>
                  <a:cubicBezTo>
                    <a:pt x="1" y="850"/>
                    <a:pt x="704" y="303"/>
                    <a:pt x="923" y="133"/>
                  </a:cubicBezTo>
                  <a:cubicBezTo>
                    <a:pt x="1072" y="1"/>
                    <a:pt x="1331" y="161"/>
                    <a:pt x="1232" y="351"/>
                  </a:cubicBezTo>
                  <a:cubicBezTo>
                    <a:pt x="1261" y="695"/>
                    <a:pt x="875" y="1003"/>
                    <a:pt x="553" y="101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384700" y="3622450"/>
              <a:ext cx="20900" cy="39425"/>
            </a:xfrm>
            <a:custGeom>
              <a:avLst/>
              <a:gdLst/>
              <a:ahLst/>
              <a:cxnLst/>
              <a:rect l="l" t="t" r="r" b="b"/>
              <a:pathLst>
                <a:path w="836" h="1577" extrusionOk="0">
                  <a:moveTo>
                    <a:pt x="400" y="1566"/>
                  </a:moveTo>
                  <a:cubicBezTo>
                    <a:pt x="0" y="1454"/>
                    <a:pt x="223" y="803"/>
                    <a:pt x="192" y="491"/>
                  </a:cubicBezTo>
                  <a:cubicBezTo>
                    <a:pt x="145" y="221"/>
                    <a:pt x="423" y="0"/>
                    <a:pt x="563" y="301"/>
                  </a:cubicBezTo>
                  <a:cubicBezTo>
                    <a:pt x="822" y="481"/>
                    <a:pt x="835" y="1577"/>
                    <a:pt x="400" y="15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403200" y="3621250"/>
              <a:ext cx="34125" cy="28175"/>
            </a:xfrm>
            <a:custGeom>
              <a:avLst/>
              <a:gdLst/>
              <a:ahLst/>
              <a:cxnLst/>
              <a:rect l="l" t="t" r="r" b="b"/>
              <a:pathLst>
                <a:path w="1365" h="1127" extrusionOk="0">
                  <a:moveTo>
                    <a:pt x="977" y="1099"/>
                  </a:moveTo>
                  <a:cubicBezTo>
                    <a:pt x="638" y="1113"/>
                    <a:pt x="0" y="185"/>
                    <a:pt x="630" y="221"/>
                  </a:cubicBezTo>
                  <a:cubicBezTo>
                    <a:pt x="840" y="0"/>
                    <a:pt x="1206" y="387"/>
                    <a:pt x="1278" y="592"/>
                  </a:cubicBezTo>
                  <a:cubicBezTo>
                    <a:pt x="1365" y="805"/>
                    <a:pt x="1239" y="1126"/>
                    <a:pt x="977" y="109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3438300" y="3613225"/>
              <a:ext cx="40750" cy="20025"/>
            </a:xfrm>
            <a:custGeom>
              <a:avLst/>
              <a:gdLst/>
              <a:ahLst/>
              <a:cxnLst/>
              <a:rect l="l" t="t" r="r" b="b"/>
              <a:pathLst>
                <a:path w="1630" h="801" extrusionOk="0">
                  <a:moveTo>
                    <a:pt x="595" y="630"/>
                  </a:moveTo>
                  <a:cubicBezTo>
                    <a:pt x="1" y="560"/>
                    <a:pt x="121" y="19"/>
                    <a:pt x="478" y="198"/>
                  </a:cubicBezTo>
                  <a:cubicBezTo>
                    <a:pt x="529" y="1"/>
                    <a:pt x="790" y="37"/>
                    <a:pt x="949" y="38"/>
                  </a:cubicBezTo>
                  <a:cubicBezTo>
                    <a:pt x="1629" y="171"/>
                    <a:pt x="1283" y="800"/>
                    <a:pt x="595" y="63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3460950" y="3582350"/>
              <a:ext cx="30875" cy="21375"/>
            </a:xfrm>
            <a:custGeom>
              <a:avLst/>
              <a:gdLst/>
              <a:ahLst/>
              <a:cxnLst/>
              <a:rect l="l" t="t" r="r" b="b"/>
              <a:pathLst>
                <a:path w="1235" h="855" extrusionOk="0">
                  <a:moveTo>
                    <a:pt x="328" y="825"/>
                  </a:moveTo>
                  <a:cubicBezTo>
                    <a:pt x="83" y="855"/>
                    <a:pt x="1" y="487"/>
                    <a:pt x="247" y="431"/>
                  </a:cubicBezTo>
                  <a:cubicBezTo>
                    <a:pt x="198" y="231"/>
                    <a:pt x="437" y="177"/>
                    <a:pt x="579" y="124"/>
                  </a:cubicBezTo>
                  <a:cubicBezTo>
                    <a:pt x="797" y="0"/>
                    <a:pt x="1234" y="90"/>
                    <a:pt x="1098" y="412"/>
                  </a:cubicBezTo>
                  <a:cubicBezTo>
                    <a:pt x="923" y="645"/>
                    <a:pt x="613" y="788"/>
                    <a:pt x="328" y="8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3407250" y="3659950"/>
              <a:ext cx="23050" cy="41825"/>
            </a:xfrm>
            <a:custGeom>
              <a:avLst/>
              <a:gdLst/>
              <a:ahLst/>
              <a:cxnLst/>
              <a:rect l="l" t="t" r="r" b="b"/>
              <a:pathLst>
                <a:path w="922" h="1673" extrusionOk="0">
                  <a:moveTo>
                    <a:pt x="312" y="1554"/>
                  </a:moveTo>
                  <a:cubicBezTo>
                    <a:pt x="0" y="1324"/>
                    <a:pt x="82" y="552"/>
                    <a:pt x="128" y="198"/>
                  </a:cubicBezTo>
                  <a:cubicBezTo>
                    <a:pt x="176" y="1"/>
                    <a:pt x="475" y="27"/>
                    <a:pt x="487" y="226"/>
                  </a:cubicBezTo>
                  <a:cubicBezTo>
                    <a:pt x="683" y="517"/>
                    <a:pt x="921" y="1673"/>
                    <a:pt x="312" y="15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439450" y="3661225"/>
              <a:ext cx="25400" cy="31125"/>
            </a:xfrm>
            <a:custGeom>
              <a:avLst/>
              <a:gdLst/>
              <a:ahLst/>
              <a:cxnLst/>
              <a:rect l="l" t="t" r="r" b="b"/>
              <a:pathLst>
                <a:path w="1016" h="1245" extrusionOk="0">
                  <a:moveTo>
                    <a:pt x="534" y="1055"/>
                  </a:moveTo>
                  <a:cubicBezTo>
                    <a:pt x="318" y="841"/>
                    <a:pt x="84" y="584"/>
                    <a:pt x="17" y="281"/>
                  </a:cubicBezTo>
                  <a:cubicBezTo>
                    <a:pt x="1" y="103"/>
                    <a:pt x="243" y="0"/>
                    <a:pt x="352" y="149"/>
                  </a:cubicBezTo>
                  <a:cubicBezTo>
                    <a:pt x="627" y="44"/>
                    <a:pt x="830" y="455"/>
                    <a:pt x="913" y="666"/>
                  </a:cubicBezTo>
                  <a:cubicBezTo>
                    <a:pt x="1015" y="906"/>
                    <a:pt x="791" y="1245"/>
                    <a:pt x="534" y="10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360425" y="3672700"/>
              <a:ext cx="28575" cy="42500"/>
            </a:xfrm>
            <a:custGeom>
              <a:avLst/>
              <a:gdLst/>
              <a:ahLst/>
              <a:cxnLst/>
              <a:rect l="l" t="t" r="r" b="b"/>
              <a:pathLst>
                <a:path w="1143" h="1700" extrusionOk="0">
                  <a:moveTo>
                    <a:pt x="378" y="1645"/>
                  </a:moveTo>
                  <a:cubicBezTo>
                    <a:pt x="1" y="1563"/>
                    <a:pt x="256" y="190"/>
                    <a:pt x="631" y="271"/>
                  </a:cubicBezTo>
                  <a:cubicBezTo>
                    <a:pt x="736" y="1"/>
                    <a:pt x="1142" y="208"/>
                    <a:pt x="959" y="441"/>
                  </a:cubicBezTo>
                  <a:cubicBezTo>
                    <a:pt x="825" y="733"/>
                    <a:pt x="798" y="1699"/>
                    <a:pt x="378" y="164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316250" y="3657725"/>
              <a:ext cx="43325" cy="33400"/>
            </a:xfrm>
            <a:custGeom>
              <a:avLst/>
              <a:gdLst/>
              <a:ahLst/>
              <a:cxnLst/>
              <a:rect l="l" t="t" r="r" b="b"/>
              <a:pathLst>
                <a:path w="1733" h="1336" extrusionOk="0">
                  <a:moveTo>
                    <a:pt x="395" y="1168"/>
                  </a:moveTo>
                  <a:cubicBezTo>
                    <a:pt x="1" y="717"/>
                    <a:pt x="1045" y="182"/>
                    <a:pt x="1395" y="63"/>
                  </a:cubicBezTo>
                  <a:cubicBezTo>
                    <a:pt x="1595" y="1"/>
                    <a:pt x="1733" y="305"/>
                    <a:pt x="1585" y="432"/>
                  </a:cubicBezTo>
                  <a:cubicBezTo>
                    <a:pt x="1317" y="665"/>
                    <a:pt x="774" y="1336"/>
                    <a:pt x="395" y="116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3398450" y="3550700"/>
              <a:ext cx="13275" cy="19300"/>
            </a:xfrm>
            <a:custGeom>
              <a:avLst/>
              <a:gdLst/>
              <a:ahLst/>
              <a:cxnLst/>
              <a:rect l="l" t="t" r="r" b="b"/>
              <a:pathLst>
                <a:path w="531" h="772" extrusionOk="0">
                  <a:moveTo>
                    <a:pt x="147" y="631"/>
                  </a:moveTo>
                  <a:cubicBezTo>
                    <a:pt x="31" y="491"/>
                    <a:pt x="1" y="5"/>
                    <a:pt x="259" y="1"/>
                  </a:cubicBezTo>
                  <a:cubicBezTo>
                    <a:pt x="485" y="6"/>
                    <a:pt x="446" y="264"/>
                    <a:pt x="445" y="423"/>
                  </a:cubicBezTo>
                  <a:cubicBezTo>
                    <a:pt x="530" y="603"/>
                    <a:pt x="290" y="772"/>
                    <a:pt x="147" y="63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3375175" y="3491700"/>
              <a:ext cx="22725" cy="42325"/>
            </a:xfrm>
            <a:custGeom>
              <a:avLst/>
              <a:gdLst/>
              <a:ahLst/>
              <a:cxnLst/>
              <a:rect l="l" t="t" r="r" b="b"/>
              <a:pathLst>
                <a:path w="909" h="1693" extrusionOk="0">
                  <a:moveTo>
                    <a:pt x="439" y="1455"/>
                  </a:moveTo>
                  <a:cubicBezTo>
                    <a:pt x="439" y="1428"/>
                    <a:pt x="437" y="1402"/>
                    <a:pt x="437" y="1375"/>
                  </a:cubicBezTo>
                  <a:cubicBezTo>
                    <a:pt x="198" y="1146"/>
                    <a:pt x="0" y="0"/>
                    <a:pt x="625" y="332"/>
                  </a:cubicBezTo>
                  <a:cubicBezTo>
                    <a:pt x="908" y="622"/>
                    <a:pt x="777" y="1084"/>
                    <a:pt x="804" y="1451"/>
                  </a:cubicBezTo>
                  <a:cubicBezTo>
                    <a:pt x="808" y="1687"/>
                    <a:pt x="441" y="1693"/>
                    <a:pt x="439" y="145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291275" y="3622200"/>
              <a:ext cx="62350" cy="24800"/>
            </a:xfrm>
            <a:custGeom>
              <a:avLst/>
              <a:gdLst/>
              <a:ahLst/>
              <a:cxnLst/>
              <a:rect l="l" t="t" r="r" b="b"/>
              <a:pathLst>
                <a:path w="2494" h="992" extrusionOk="0">
                  <a:moveTo>
                    <a:pt x="913" y="925"/>
                  </a:moveTo>
                  <a:cubicBezTo>
                    <a:pt x="1" y="531"/>
                    <a:pt x="1686" y="0"/>
                    <a:pt x="2013" y="288"/>
                  </a:cubicBezTo>
                  <a:cubicBezTo>
                    <a:pt x="2090" y="231"/>
                    <a:pt x="2205" y="251"/>
                    <a:pt x="2264" y="324"/>
                  </a:cubicBezTo>
                  <a:cubicBezTo>
                    <a:pt x="2493" y="796"/>
                    <a:pt x="1220" y="992"/>
                    <a:pt x="913" y="92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280550" y="3595075"/>
              <a:ext cx="39375" cy="18725"/>
            </a:xfrm>
            <a:custGeom>
              <a:avLst/>
              <a:gdLst/>
              <a:ahLst/>
              <a:cxnLst/>
              <a:rect l="l" t="t" r="r" b="b"/>
              <a:pathLst>
                <a:path w="1575" h="749" extrusionOk="0">
                  <a:moveTo>
                    <a:pt x="903" y="718"/>
                  </a:moveTo>
                  <a:cubicBezTo>
                    <a:pt x="621" y="689"/>
                    <a:pt x="203" y="697"/>
                    <a:pt x="62" y="404"/>
                  </a:cubicBezTo>
                  <a:cubicBezTo>
                    <a:pt x="1" y="190"/>
                    <a:pt x="230" y="69"/>
                    <a:pt x="412" y="77"/>
                  </a:cubicBezTo>
                  <a:cubicBezTo>
                    <a:pt x="689" y="92"/>
                    <a:pt x="1318" y="1"/>
                    <a:pt x="1435" y="307"/>
                  </a:cubicBezTo>
                  <a:cubicBezTo>
                    <a:pt x="1559" y="362"/>
                    <a:pt x="1574" y="536"/>
                    <a:pt x="1472" y="622"/>
                  </a:cubicBezTo>
                  <a:cubicBezTo>
                    <a:pt x="1315" y="748"/>
                    <a:pt x="1092" y="717"/>
                    <a:pt x="903" y="71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3285075" y="3552325"/>
              <a:ext cx="43250" cy="23700"/>
            </a:xfrm>
            <a:custGeom>
              <a:avLst/>
              <a:gdLst/>
              <a:ahLst/>
              <a:cxnLst/>
              <a:rect l="l" t="t" r="r" b="b"/>
              <a:pathLst>
                <a:path w="1730" h="948" extrusionOk="0">
                  <a:moveTo>
                    <a:pt x="686" y="877"/>
                  </a:moveTo>
                  <a:cubicBezTo>
                    <a:pt x="267" y="805"/>
                    <a:pt x="0" y="342"/>
                    <a:pt x="513" y="164"/>
                  </a:cubicBezTo>
                  <a:cubicBezTo>
                    <a:pt x="804" y="0"/>
                    <a:pt x="1729" y="440"/>
                    <a:pt x="1163" y="686"/>
                  </a:cubicBezTo>
                  <a:cubicBezTo>
                    <a:pt x="1192" y="947"/>
                    <a:pt x="856" y="931"/>
                    <a:pt x="686" y="8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3308050" y="3509475"/>
              <a:ext cx="36900" cy="46175"/>
            </a:xfrm>
            <a:custGeom>
              <a:avLst/>
              <a:gdLst/>
              <a:ahLst/>
              <a:cxnLst/>
              <a:rect l="l" t="t" r="r" b="b"/>
              <a:pathLst>
                <a:path w="1476" h="1847" extrusionOk="0">
                  <a:moveTo>
                    <a:pt x="991" y="1588"/>
                  </a:moveTo>
                  <a:cubicBezTo>
                    <a:pt x="0" y="520"/>
                    <a:pt x="860" y="1"/>
                    <a:pt x="1153" y="701"/>
                  </a:cubicBezTo>
                  <a:cubicBezTo>
                    <a:pt x="1211" y="890"/>
                    <a:pt x="1370" y="1139"/>
                    <a:pt x="1265" y="1330"/>
                  </a:cubicBezTo>
                  <a:cubicBezTo>
                    <a:pt x="1475" y="1541"/>
                    <a:pt x="1163" y="1847"/>
                    <a:pt x="991" y="158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3460350" y="3535850"/>
              <a:ext cx="37775" cy="35950"/>
            </a:xfrm>
            <a:custGeom>
              <a:avLst/>
              <a:gdLst/>
              <a:ahLst/>
              <a:cxnLst/>
              <a:rect l="l" t="t" r="r" b="b"/>
              <a:pathLst>
                <a:path w="1511" h="1438" extrusionOk="0">
                  <a:moveTo>
                    <a:pt x="313" y="1165"/>
                  </a:moveTo>
                  <a:cubicBezTo>
                    <a:pt x="312" y="1162"/>
                    <a:pt x="311" y="1160"/>
                    <a:pt x="309" y="1159"/>
                  </a:cubicBezTo>
                  <a:cubicBezTo>
                    <a:pt x="0" y="937"/>
                    <a:pt x="504" y="634"/>
                    <a:pt x="627" y="434"/>
                  </a:cubicBezTo>
                  <a:cubicBezTo>
                    <a:pt x="785" y="289"/>
                    <a:pt x="985" y="0"/>
                    <a:pt x="1229" y="122"/>
                  </a:cubicBezTo>
                  <a:cubicBezTo>
                    <a:pt x="1510" y="327"/>
                    <a:pt x="1217" y="659"/>
                    <a:pt x="1040" y="827"/>
                  </a:cubicBezTo>
                  <a:cubicBezTo>
                    <a:pt x="850" y="969"/>
                    <a:pt x="553" y="1437"/>
                    <a:pt x="313" y="11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459750" y="3482650"/>
              <a:ext cx="26475" cy="47125"/>
            </a:xfrm>
            <a:custGeom>
              <a:avLst/>
              <a:gdLst/>
              <a:ahLst/>
              <a:cxnLst/>
              <a:rect l="l" t="t" r="r" b="b"/>
              <a:pathLst>
                <a:path w="1059" h="1885" extrusionOk="0">
                  <a:moveTo>
                    <a:pt x="212" y="1647"/>
                  </a:moveTo>
                  <a:cubicBezTo>
                    <a:pt x="146" y="1599"/>
                    <a:pt x="117" y="1504"/>
                    <a:pt x="148" y="1429"/>
                  </a:cubicBezTo>
                  <a:cubicBezTo>
                    <a:pt x="1" y="1135"/>
                    <a:pt x="660" y="0"/>
                    <a:pt x="955" y="581"/>
                  </a:cubicBezTo>
                  <a:cubicBezTo>
                    <a:pt x="1058" y="800"/>
                    <a:pt x="481" y="1885"/>
                    <a:pt x="212" y="164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467475" y="3642900"/>
              <a:ext cx="35750" cy="32000"/>
            </a:xfrm>
            <a:custGeom>
              <a:avLst/>
              <a:gdLst/>
              <a:ahLst/>
              <a:cxnLst/>
              <a:rect l="l" t="t" r="r" b="b"/>
              <a:pathLst>
                <a:path w="1430" h="1280" extrusionOk="0">
                  <a:moveTo>
                    <a:pt x="802" y="989"/>
                  </a:moveTo>
                  <a:cubicBezTo>
                    <a:pt x="550" y="782"/>
                    <a:pt x="222" y="610"/>
                    <a:pt x="59" y="322"/>
                  </a:cubicBezTo>
                  <a:cubicBezTo>
                    <a:pt x="1" y="129"/>
                    <a:pt x="270" y="0"/>
                    <a:pt x="383" y="164"/>
                  </a:cubicBezTo>
                  <a:cubicBezTo>
                    <a:pt x="610" y="270"/>
                    <a:pt x="858" y="343"/>
                    <a:pt x="1074" y="468"/>
                  </a:cubicBezTo>
                  <a:cubicBezTo>
                    <a:pt x="1430" y="706"/>
                    <a:pt x="1220" y="1280"/>
                    <a:pt x="802" y="9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3493200" y="3624950"/>
              <a:ext cx="39625" cy="15525"/>
            </a:xfrm>
            <a:custGeom>
              <a:avLst/>
              <a:gdLst/>
              <a:ahLst/>
              <a:cxnLst/>
              <a:rect l="l" t="t" r="r" b="b"/>
              <a:pathLst>
                <a:path w="1585" h="621" extrusionOk="0">
                  <a:moveTo>
                    <a:pt x="806" y="544"/>
                  </a:moveTo>
                  <a:cubicBezTo>
                    <a:pt x="633" y="528"/>
                    <a:pt x="462" y="503"/>
                    <a:pt x="290" y="507"/>
                  </a:cubicBezTo>
                  <a:cubicBezTo>
                    <a:pt x="0" y="400"/>
                    <a:pt x="188" y="44"/>
                    <a:pt x="457" y="136"/>
                  </a:cubicBezTo>
                  <a:cubicBezTo>
                    <a:pt x="691" y="55"/>
                    <a:pt x="1322" y="1"/>
                    <a:pt x="1467" y="242"/>
                  </a:cubicBezTo>
                  <a:cubicBezTo>
                    <a:pt x="1584" y="621"/>
                    <a:pt x="1036" y="564"/>
                    <a:pt x="806" y="54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508725" y="3589525"/>
              <a:ext cx="22250" cy="20100"/>
            </a:xfrm>
            <a:custGeom>
              <a:avLst/>
              <a:gdLst/>
              <a:ahLst/>
              <a:cxnLst/>
              <a:rect l="l" t="t" r="r" b="b"/>
              <a:pathLst>
                <a:path w="890" h="804" extrusionOk="0">
                  <a:moveTo>
                    <a:pt x="247" y="578"/>
                  </a:moveTo>
                  <a:cubicBezTo>
                    <a:pt x="231" y="542"/>
                    <a:pt x="227" y="501"/>
                    <a:pt x="235" y="463"/>
                  </a:cubicBezTo>
                  <a:cubicBezTo>
                    <a:pt x="21" y="460"/>
                    <a:pt x="1" y="129"/>
                    <a:pt x="210" y="102"/>
                  </a:cubicBezTo>
                  <a:cubicBezTo>
                    <a:pt x="369" y="77"/>
                    <a:pt x="544" y="1"/>
                    <a:pt x="701" y="78"/>
                  </a:cubicBezTo>
                  <a:cubicBezTo>
                    <a:pt x="846" y="155"/>
                    <a:pt x="889" y="373"/>
                    <a:pt x="772" y="494"/>
                  </a:cubicBezTo>
                  <a:cubicBezTo>
                    <a:pt x="654" y="630"/>
                    <a:pt x="360" y="803"/>
                    <a:pt x="247" y="57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497950" y="3594300"/>
              <a:ext cx="24725" cy="13175"/>
            </a:xfrm>
            <a:custGeom>
              <a:avLst/>
              <a:gdLst/>
              <a:ahLst/>
              <a:cxnLst/>
              <a:rect l="l" t="t" r="r" b="b"/>
              <a:pathLst>
                <a:path w="989" h="527" extrusionOk="0">
                  <a:moveTo>
                    <a:pt x="114" y="372"/>
                  </a:moveTo>
                  <a:cubicBezTo>
                    <a:pt x="1" y="20"/>
                    <a:pt x="517" y="41"/>
                    <a:pt x="738" y="11"/>
                  </a:cubicBezTo>
                  <a:cubicBezTo>
                    <a:pt x="959" y="0"/>
                    <a:pt x="989" y="351"/>
                    <a:pt x="768" y="377"/>
                  </a:cubicBezTo>
                  <a:cubicBezTo>
                    <a:pt x="651" y="389"/>
                    <a:pt x="533" y="404"/>
                    <a:pt x="418" y="426"/>
                  </a:cubicBezTo>
                  <a:cubicBezTo>
                    <a:pt x="335" y="526"/>
                    <a:pt x="159" y="493"/>
                    <a:pt x="114" y="37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3495775" y="3594550"/>
              <a:ext cx="25800" cy="16925"/>
            </a:xfrm>
            <a:custGeom>
              <a:avLst/>
              <a:gdLst/>
              <a:ahLst/>
              <a:cxnLst/>
              <a:rect l="l" t="t" r="r" b="b"/>
              <a:pathLst>
                <a:path w="1032" h="677" extrusionOk="0">
                  <a:moveTo>
                    <a:pt x="401" y="573"/>
                  </a:moveTo>
                  <a:cubicBezTo>
                    <a:pt x="1" y="573"/>
                    <a:pt x="151" y="1"/>
                    <a:pt x="477" y="206"/>
                  </a:cubicBezTo>
                  <a:cubicBezTo>
                    <a:pt x="656" y="246"/>
                    <a:pt x="968" y="112"/>
                    <a:pt x="1019" y="364"/>
                  </a:cubicBezTo>
                  <a:cubicBezTo>
                    <a:pt x="1032" y="676"/>
                    <a:pt x="602" y="574"/>
                    <a:pt x="401" y="5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467250" y="3672750"/>
              <a:ext cx="29350" cy="37325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698" y="1350"/>
                  </a:moveTo>
                  <a:cubicBezTo>
                    <a:pt x="545" y="1204"/>
                    <a:pt x="1" y="617"/>
                    <a:pt x="304" y="456"/>
                  </a:cubicBezTo>
                  <a:cubicBezTo>
                    <a:pt x="485" y="1"/>
                    <a:pt x="1118" y="818"/>
                    <a:pt x="1136" y="1059"/>
                  </a:cubicBezTo>
                  <a:cubicBezTo>
                    <a:pt x="1174" y="1293"/>
                    <a:pt x="900" y="1492"/>
                    <a:pt x="698" y="13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3437275" y="3700025"/>
              <a:ext cx="26575" cy="35500"/>
            </a:xfrm>
            <a:custGeom>
              <a:avLst/>
              <a:gdLst/>
              <a:ahLst/>
              <a:cxnLst/>
              <a:rect l="l" t="t" r="r" b="b"/>
              <a:pathLst>
                <a:path w="1063" h="1420" extrusionOk="0">
                  <a:moveTo>
                    <a:pt x="513" y="1312"/>
                  </a:moveTo>
                  <a:cubicBezTo>
                    <a:pt x="227" y="1242"/>
                    <a:pt x="1" y="0"/>
                    <a:pt x="510" y="274"/>
                  </a:cubicBezTo>
                  <a:cubicBezTo>
                    <a:pt x="964" y="275"/>
                    <a:pt x="1062" y="1420"/>
                    <a:pt x="513" y="13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3399100" y="3718750"/>
              <a:ext cx="18525" cy="39250"/>
            </a:xfrm>
            <a:custGeom>
              <a:avLst/>
              <a:gdLst/>
              <a:ahLst/>
              <a:cxnLst/>
              <a:rect l="l" t="t" r="r" b="b"/>
              <a:pathLst>
                <a:path w="741" h="1570" extrusionOk="0">
                  <a:moveTo>
                    <a:pt x="210" y="1322"/>
                  </a:moveTo>
                  <a:cubicBezTo>
                    <a:pt x="0" y="1139"/>
                    <a:pt x="141" y="809"/>
                    <a:pt x="153" y="569"/>
                  </a:cubicBezTo>
                  <a:cubicBezTo>
                    <a:pt x="179" y="381"/>
                    <a:pt x="231" y="0"/>
                    <a:pt x="505" y="119"/>
                  </a:cubicBezTo>
                  <a:cubicBezTo>
                    <a:pt x="741" y="316"/>
                    <a:pt x="735" y="1570"/>
                    <a:pt x="210" y="132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3319725" y="3704500"/>
              <a:ext cx="31025" cy="31050"/>
            </a:xfrm>
            <a:custGeom>
              <a:avLst/>
              <a:gdLst/>
              <a:ahLst/>
              <a:cxnLst/>
              <a:rect l="l" t="t" r="r" b="b"/>
              <a:pathLst>
                <a:path w="1241" h="1242" extrusionOk="0">
                  <a:moveTo>
                    <a:pt x="430" y="1108"/>
                  </a:moveTo>
                  <a:cubicBezTo>
                    <a:pt x="0" y="906"/>
                    <a:pt x="676" y="17"/>
                    <a:pt x="978" y="0"/>
                  </a:cubicBezTo>
                  <a:cubicBezTo>
                    <a:pt x="1131" y="14"/>
                    <a:pt x="1241" y="199"/>
                    <a:pt x="1126" y="323"/>
                  </a:cubicBezTo>
                  <a:cubicBezTo>
                    <a:pt x="1060" y="644"/>
                    <a:pt x="851" y="1242"/>
                    <a:pt x="430" y="1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278375" y="3665350"/>
              <a:ext cx="32025" cy="27825"/>
            </a:xfrm>
            <a:custGeom>
              <a:avLst/>
              <a:gdLst/>
              <a:ahLst/>
              <a:cxnLst/>
              <a:rect l="l" t="t" r="r" b="b"/>
              <a:pathLst>
                <a:path w="1281" h="1113" extrusionOk="0">
                  <a:moveTo>
                    <a:pt x="156" y="812"/>
                  </a:moveTo>
                  <a:cubicBezTo>
                    <a:pt x="1" y="496"/>
                    <a:pt x="535" y="233"/>
                    <a:pt x="791" y="239"/>
                  </a:cubicBezTo>
                  <a:lnTo>
                    <a:pt x="791" y="239"/>
                  </a:lnTo>
                  <a:lnTo>
                    <a:pt x="793" y="239"/>
                  </a:lnTo>
                  <a:lnTo>
                    <a:pt x="791" y="239"/>
                  </a:lnTo>
                  <a:cubicBezTo>
                    <a:pt x="918" y="1"/>
                    <a:pt x="1280" y="183"/>
                    <a:pt x="1128" y="418"/>
                  </a:cubicBezTo>
                  <a:cubicBezTo>
                    <a:pt x="924" y="632"/>
                    <a:pt x="437" y="1113"/>
                    <a:pt x="156" y="81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6"/>
          <p:cNvSpPr/>
          <p:nvPr/>
        </p:nvSpPr>
        <p:spPr>
          <a:xfrm>
            <a:off x="8316375" y="4110300"/>
            <a:ext cx="693675" cy="1202325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6"/>
          <p:cNvGrpSpPr/>
          <p:nvPr/>
        </p:nvGrpSpPr>
        <p:grpSpPr>
          <a:xfrm>
            <a:off x="-596115" y="-950989"/>
            <a:ext cx="2296713" cy="2569973"/>
            <a:chOff x="-378400" y="-761383"/>
            <a:chExt cx="1879316" cy="2102915"/>
          </a:xfrm>
        </p:grpSpPr>
        <p:sp>
          <p:nvSpPr>
            <p:cNvPr id="198" name="Google Shape;198;p6"/>
            <p:cNvSpPr/>
            <p:nvPr/>
          </p:nvSpPr>
          <p:spPr>
            <a:xfrm rot="-5226021">
              <a:off x="-343868" y="-458783"/>
              <a:ext cx="1883368" cy="1636870"/>
            </a:xfrm>
            <a:custGeom>
              <a:avLst/>
              <a:gdLst/>
              <a:ahLst/>
              <a:cxnLst/>
              <a:rect l="l" t="t" r="r" b="b"/>
              <a:pathLst>
                <a:path w="53300" h="46324" extrusionOk="0">
                  <a:moveTo>
                    <a:pt x="310" y="1"/>
                  </a:moveTo>
                  <a:cubicBezTo>
                    <a:pt x="156" y="1"/>
                    <a:pt x="1" y="171"/>
                    <a:pt x="88" y="359"/>
                  </a:cubicBezTo>
                  <a:cubicBezTo>
                    <a:pt x="651" y="1560"/>
                    <a:pt x="769" y="3095"/>
                    <a:pt x="1177" y="4370"/>
                  </a:cubicBezTo>
                  <a:cubicBezTo>
                    <a:pt x="1625" y="5768"/>
                    <a:pt x="2275" y="7045"/>
                    <a:pt x="2969" y="8335"/>
                  </a:cubicBezTo>
                  <a:cubicBezTo>
                    <a:pt x="4482" y="11152"/>
                    <a:pt x="6559" y="13214"/>
                    <a:pt x="9025" y="15200"/>
                  </a:cubicBezTo>
                  <a:cubicBezTo>
                    <a:pt x="11400" y="17114"/>
                    <a:pt x="13906" y="18594"/>
                    <a:pt x="16723" y="19757"/>
                  </a:cubicBezTo>
                  <a:cubicBezTo>
                    <a:pt x="18504" y="20493"/>
                    <a:pt x="20284" y="21161"/>
                    <a:pt x="22030" y="21982"/>
                  </a:cubicBezTo>
                  <a:cubicBezTo>
                    <a:pt x="23793" y="22812"/>
                    <a:pt x="24931" y="24090"/>
                    <a:pt x="25993" y="25686"/>
                  </a:cubicBezTo>
                  <a:cubicBezTo>
                    <a:pt x="27570" y="28056"/>
                    <a:pt x="28939" y="30137"/>
                    <a:pt x="31350" y="31741"/>
                  </a:cubicBezTo>
                  <a:cubicBezTo>
                    <a:pt x="34272" y="33684"/>
                    <a:pt x="37604" y="34880"/>
                    <a:pt x="40384" y="37064"/>
                  </a:cubicBezTo>
                  <a:cubicBezTo>
                    <a:pt x="42832" y="38989"/>
                    <a:pt x="44680" y="41563"/>
                    <a:pt x="47117" y="43508"/>
                  </a:cubicBezTo>
                  <a:cubicBezTo>
                    <a:pt x="48226" y="44392"/>
                    <a:pt x="50368" y="46323"/>
                    <a:pt x="52109" y="46323"/>
                  </a:cubicBezTo>
                  <a:cubicBezTo>
                    <a:pt x="52428" y="46323"/>
                    <a:pt x="52735" y="46258"/>
                    <a:pt x="53018" y="46109"/>
                  </a:cubicBezTo>
                  <a:cubicBezTo>
                    <a:pt x="53299" y="45963"/>
                    <a:pt x="53142" y="45547"/>
                    <a:pt x="52862" y="45547"/>
                  </a:cubicBezTo>
                  <a:cubicBezTo>
                    <a:pt x="52836" y="45547"/>
                    <a:pt x="52810" y="45550"/>
                    <a:pt x="52783" y="45557"/>
                  </a:cubicBezTo>
                  <a:cubicBezTo>
                    <a:pt x="52691" y="45582"/>
                    <a:pt x="52594" y="45594"/>
                    <a:pt x="52493" y="45594"/>
                  </a:cubicBezTo>
                  <a:cubicBezTo>
                    <a:pt x="51296" y="45594"/>
                    <a:pt x="49486" y="43980"/>
                    <a:pt x="48690" y="43437"/>
                  </a:cubicBezTo>
                  <a:cubicBezTo>
                    <a:pt x="47331" y="42512"/>
                    <a:pt x="46147" y="41370"/>
                    <a:pt x="45002" y="40197"/>
                  </a:cubicBezTo>
                  <a:cubicBezTo>
                    <a:pt x="43012" y="38161"/>
                    <a:pt x="41115" y="36236"/>
                    <a:pt x="38695" y="34706"/>
                  </a:cubicBezTo>
                  <a:cubicBezTo>
                    <a:pt x="36159" y="33102"/>
                    <a:pt x="33352" y="31999"/>
                    <a:pt x="30874" y="30289"/>
                  </a:cubicBezTo>
                  <a:cubicBezTo>
                    <a:pt x="28483" y="28641"/>
                    <a:pt x="27261" y="25792"/>
                    <a:pt x="25499" y="23571"/>
                  </a:cubicBezTo>
                  <a:cubicBezTo>
                    <a:pt x="23863" y="21509"/>
                    <a:pt x="21079" y="20504"/>
                    <a:pt x="18687" y="19607"/>
                  </a:cubicBezTo>
                  <a:cubicBezTo>
                    <a:pt x="15337" y="18351"/>
                    <a:pt x="12423" y="16826"/>
                    <a:pt x="9593" y="14632"/>
                  </a:cubicBezTo>
                  <a:cubicBezTo>
                    <a:pt x="7127" y="12721"/>
                    <a:pt x="5169" y="10684"/>
                    <a:pt x="3591" y="7972"/>
                  </a:cubicBezTo>
                  <a:cubicBezTo>
                    <a:pt x="2787" y="6590"/>
                    <a:pt x="2127" y="5184"/>
                    <a:pt x="1608" y="3670"/>
                  </a:cubicBezTo>
                  <a:cubicBezTo>
                    <a:pt x="1209" y="2507"/>
                    <a:pt x="1100" y="1193"/>
                    <a:pt x="497" y="120"/>
                  </a:cubicBezTo>
                  <a:cubicBezTo>
                    <a:pt x="450" y="36"/>
                    <a:pt x="380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5226021">
              <a:off x="-382440" y="-666778"/>
              <a:ext cx="1887397" cy="1786126"/>
            </a:xfrm>
            <a:custGeom>
              <a:avLst/>
              <a:gdLst/>
              <a:ahLst/>
              <a:cxnLst/>
              <a:rect l="l" t="t" r="r" b="b"/>
              <a:pathLst>
                <a:path w="53414" h="50548" extrusionOk="0">
                  <a:moveTo>
                    <a:pt x="214" y="1"/>
                  </a:moveTo>
                  <a:cubicBezTo>
                    <a:pt x="103" y="1"/>
                    <a:pt x="0" y="82"/>
                    <a:pt x="10" y="253"/>
                  </a:cubicBezTo>
                  <a:cubicBezTo>
                    <a:pt x="169" y="3034"/>
                    <a:pt x="2113" y="5759"/>
                    <a:pt x="3511" y="7914"/>
                  </a:cubicBezTo>
                  <a:cubicBezTo>
                    <a:pt x="5269" y="10624"/>
                    <a:pt x="7411" y="12721"/>
                    <a:pt x="9527" y="15031"/>
                  </a:cubicBezTo>
                  <a:cubicBezTo>
                    <a:pt x="11482" y="17163"/>
                    <a:pt x="14415" y="18597"/>
                    <a:pt x="16795" y="20021"/>
                  </a:cubicBezTo>
                  <a:cubicBezTo>
                    <a:pt x="19537" y="21663"/>
                    <a:pt x="22338" y="23424"/>
                    <a:pt x="24432" y="26108"/>
                  </a:cubicBezTo>
                  <a:cubicBezTo>
                    <a:pt x="25299" y="27217"/>
                    <a:pt x="25881" y="28566"/>
                    <a:pt x="26791" y="29665"/>
                  </a:cubicBezTo>
                  <a:cubicBezTo>
                    <a:pt x="27692" y="30753"/>
                    <a:pt x="28797" y="31644"/>
                    <a:pt x="29896" y="32449"/>
                  </a:cubicBezTo>
                  <a:cubicBezTo>
                    <a:pt x="32985" y="34719"/>
                    <a:pt x="36846" y="35408"/>
                    <a:pt x="39769" y="38027"/>
                  </a:cubicBezTo>
                  <a:cubicBezTo>
                    <a:pt x="42109" y="40125"/>
                    <a:pt x="44550" y="41828"/>
                    <a:pt x="46692" y="44257"/>
                  </a:cubicBezTo>
                  <a:cubicBezTo>
                    <a:pt x="48579" y="46400"/>
                    <a:pt x="50386" y="49558"/>
                    <a:pt x="53026" y="50535"/>
                  </a:cubicBezTo>
                  <a:cubicBezTo>
                    <a:pt x="53048" y="50543"/>
                    <a:pt x="53070" y="50547"/>
                    <a:pt x="53091" y="50547"/>
                  </a:cubicBezTo>
                  <a:cubicBezTo>
                    <a:pt x="53281" y="50547"/>
                    <a:pt x="53413" y="50244"/>
                    <a:pt x="53257" y="50081"/>
                  </a:cubicBezTo>
                  <a:cubicBezTo>
                    <a:pt x="51203" y="47965"/>
                    <a:pt x="49505" y="45502"/>
                    <a:pt x="47582" y="43241"/>
                  </a:cubicBezTo>
                  <a:cubicBezTo>
                    <a:pt x="46697" y="42198"/>
                    <a:pt x="45841" y="41073"/>
                    <a:pt x="44783" y="40262"/>
                  </a:cubicBezTo>
                  <a:cubicBezTo>
                    <a:pt x="43687" y="39421"/>
                    <a:pt x="42724" y="38283"/>
                    <a:pt x="41516" y="37667"/>
                  </a:cubicBezTo>
                  <a:cubicBezTo>
                    <a:pt x="41040" y="37423"/>
                    <a:pt x="40553" y="36803"/>
                    <a:pt x="40112" y="36440"/>
                  </a:cubicBezTo>
                  <a:cubicBezTo>
                    <a:pt x="39405" y="35861"/>
                    <a:pt x="38650" y="35418"/>
                    <a:pt x="37875" y="34973"/>
                  </a:cubicBezTo>
                  <a:cubicBezTo>
                    <a:pt x="36500" y="34183"/>
                    <a:pt x="35067" y="33526"/>
                    <a:pt x="33659" y="32822"/>
                  </a:cubicBezTo>
                  <a:cubicBezTo>
                    <a:pt x="30631" y="31310"/>
                    <a:pt x="27969" y="29445"/>
                    <a:pt x="26089" y="26256"/>
                  </a:cubicBezTo>
                  <a:cubicBezTo>
                    <a:pt x="23140" y="21259"/>
                    <a:pt x="17465" y="19101"/>
                    <a:pt x="13064" y="16231"/>
                  </a:cubicBezTo>
                  <a:cubicBezTo>
                    <a:pt x="10620" y="14637"/>
                    <a:pt x="8161" y="12624"/>
                    <a:pt x="6292" y="10173"/>
                  </a:cubicBezTo>
                  <a:cubicBezTo>
                    <a:pt x="5179" y="8714"/>
                    <a:pt x="4092" y="7286"/>
                    <a:pt x="3060" y="5747"/>
                  </a:cubicBezTo>
                  <a:cubicBezTo>
                    <a:pt x="2080" y="4287"/>
                    <a:pt x="680" y="2103"/>
                    <a:pt x="470" y="253"/>
                  </a:cubicBezTo>
                  <a:cubicBezTo>
                    <a:pt x="451" y="87"/>
                    <a:pt x="328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 txBox="1">
            <a:spLocks noGrp="1"/>
          </p:cNvSpPr>
          <p:nvPr>
            <p:ph type="body" idx="1"/>
          </p:nvPr>
        </p:nvSpPr>
        <p:spPr>
          <a:xfrm>
            <a:off x="2266950" y="1871725"/>
            <a:ext cx="4610100" cy="11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4" name="Google Shape;204;p7"/>
          <p:cNvGrpSpPr/>
          <p:nvPr/>
        </p:nvGrpSpPr>
        <p:grpSpPr>
          <a:xfrm rot="5400000">
            <a:off x="-733626" y="-853788"/>
            <a:ext cx="3230808" cy="3270737"/>
            <a:chOff x="1266425" y="3887150"/>
            <a:chExt cx="1569725" cy="1589125"/>
          </a:xfrm>
        </p:grpSpPr>
        <p:sp>
          <p:nvSpPr>
            <p:cNvPr id="205" name="Google Shape;205;p7"/>
            <p:cNvSpPr/>
            <p:nvPr/>
          </p:nvSpPr>
          <p:spPr>
            <a:xfrm>
              <a:off x="1266425" y="3887150"/>
              <a:ext cx="1569725" cy="1458875"/>
            </a:xfrm>
            <a:custGeom>
              <a:avLst/>
              <a:gdLst/>
              <a:ahLst/>
              <a:cxnLst/>
              <a:rect l="l" t="t" r="r" b="b"/>
              <a:pathLst>
                <a:path w="62789" h="58355" extrusionOk="0">
                  <a:moveTo>
                    <a:pt x="353" y="1"/>
                  </a:moveTo>
                  <a:cubicBezTo>
                    <a:pt x="164" y="1"/>
                    <a:pt x="0" y="280"/>
                    <a:pt x="177" y="419"/>
                  </a:cubicBezTo>
                  <a:cubicBezTo>
                    <a:pt x="2874" y="2555"/>
                    <a:pt x="5365" y="5028"/>
                    <a:pt x="7530" y="7719"/>
                  </a:cubicBezTo>
                  <a:cubicBezTo>
                    <a:pt x="10065" y="10868"/>
                    <a:pt x="11999" y="14318"/>
                    <a:pt x="14052" y="17783"/>
                  </a:cubicBezTo>
                  <a:cubicBezTo>
                    <a:pt x="14542" y="18606"/>
                    <a:pt x="14637" y="19741"/>
                    <a:pt x="14962" y="20641"/>
                  </a:cubicBezTo>
                  <a:cubicBezTo>
                    <a:pt x="15302" y="21576"/>
                    <a:pt x="15730" y="22476"/>
                    <a:pt x="16063" y="23415"/>
                  </a:cubicBezTo>
                  <a:cubicBezTo>
                    <a:pt x="16651" y="25097"/>
                    <a:pt x="17114" y="26782"/>
                    <a:pt x="17845" y="28411"/>
                  </a:cubicBezTo>
                  <a:cubicBezTo>
                    <a:pt x="19274" y="31584"/>
                    <a:pt x="21738" y="34506"/>
                    <a:pt x="24441" y="36674"/>
                  </a:cubicBezTo>
                  <a:cubicBezTo>
                    <a:pt x="26921" y="38667"/>
                    <a:pt x="30544" y="39634"/>
                    <a:pt x="33535" y="40551"/>
                  </a:cubicBezTo>
                  <a:cubicBezTo>
                    <a:pt x="37679" y="41823"/>
                    <a:pt x="40478" y="45494"/>
                    <a:pt x="43567" y="48289"/>
                  </a:cubicBezTo>
                  <a:cubicBezTo>
                    <a:pt x="46289" y="50752"/>
                    <a:pt x="49382" y="52780"/>
                    <a:pt x="52616" y="54493"/>
                  </a:cubicBezTo>
                  <a:cubicBezTo>
                    <a:pt x="55597" y="56077"/>
                    <a:pt x="59060" y="57971"/>
                    <a:pt x="62455" y="58353"/>
                  </a:cubicBezTo>
                  <a:cubicBezTo>
                    <a:pt x="62462" y="58354"/>
                    <a:pt x="62469" y="58354"/>
                    <a:pt x="62476" y="58354"/>
                  </a:cubicBezTo>
                  <a:cubicBezTo>
                    <a:pt x="62693" y="58354"/>
                    <a:pt x="62788" y="57993"/>
                    <a:pt x="62578" y="57902"/>
                  </a:cubicBezTo>
                  <a:cubicBezTo>
                    <a:pt x="59264" y="56476"/>
                    <a:pt x="55946" y="54812"/>
                    <a:pt x="52755" y="53123"/>
                  </a:cubicBezTo>
                  <a:cubicBezTo>
                    <a:pt x="49266" y="51278"/>
                    <a:pt x="46055" y="48952"/>
                    <a:pt x="43203" y="46226"/>
                  </a:cubicBezTo>
                  <a:cubicBezTo>
                    <a:pt x="40657" y="43791"/>
                    <a:pt x="38215" y="41052"/>
                    <a:pt x="34859" y="39714"/>
                  </a:cubicBezTo>
                  <a:cubicBezTo>
                    <a:pt x="31398" y="38334"/>
                    <a:pt x="27454" y="37654"/>
                    <a:pt x="24567" y="35164"/>
                  </a:cubicBezTo>
                  <a:cubicBezTo>
                    <a:pt x="21667" y="32660"/>
                    <a:pt x="19432" y="29420"/>
                    <a:pt x="18084" y="25847"/>
                  </a:cubicBezTo>
                  <a:cubicBezTo>
                    <a:pt x="17442" y="24148"/>
                    <a:pt x="16970" y="22410"/>
                    <a:pt x="16262" y="20732"/>
                  </a:cubicBezTo>
                  <a:cubicBezTo>
                    <a:pt x="15562" y="19079"/>
                    <a:pt x="15208" y="17566"/>
                    <a:pt x="14223" y="16053"/>
                  </a:cubicBezTo>
                  <a:cubicBezTo>
                    <a:pt x="12238" y="12997"/>
                    <a:pt x="10440" y="9961"/>
                    <a:pt x="8107" y="7137"/>
                  </a:cubicBezTo>
                  <a:cubicBezTo>
                    <a:pt x="5879" y="4443"/>
                    <a:pt x="3305" y="2055"/>
                    <a:pt x="471" y="41"/>
                  </a:cubicBezTo>
                  <a:cubicBezTo>
                    <a:pt x="433" y="13"/>
                    <a:pt x="392" y="1"/>
                    <a:pt x="353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1339175" y="4249925"/>
              <a:ext cx="1357800" cy="1226350"/>
            </a:xfrm>
            <a:custGeom>
              <a:avLst/>
              <a:gdLst/>
              <a:ahLst/>
              <a:cxnLst/>
              <a:rect l="l" t="t" r="r" b="b"/>
              <a:pathLst>
                <a:path w="54312" h="49054" extrusionOk="0">
                  <a:moveTo>
                    <a:pt x="338" y="0"/>
                  </a:moveTo>
                  <a:cubicBezTo>
                    <a:pt x="130" y="0"/>
                    <a:pt x="0" y="321"/>
                    <a:pt x="216" y="473"/>
                  </a:cubicBezTo>
                  <a:cubicBezTo>
                    <a:pt x="2759" y="2256"/>
                    <a:pt x="5117" y="4249"/>
                    <a:pt x="7176" y="6582"/>
                  </a:cubicBezTo>
                  <a:cubicBezTo>
                    <a:pt x="9317" y="9006"/>
                    <a:pt x="10743" y="11864"/>
                    <a:pt x="12228" y="14712"/>
                  </a:cubicBezTo>
                  <a:cubicBezTo>
                    <a:pt x="14985" y="19998"/>
                    <a:pt x="17724" y="25494"/>
                    <a:pt x="23266" y="28265"/>
                  </a:cubicBezTo>
                  <a:cubicBezTo>
                    <a:pt x="25906" y="29586"/>
                    <a:pt x="28575" y="30937"/>
                    <a:pt x="31084" y="32462"/>
                  </a:cubicBezTo>
                  <a:cubicBezTo>
                    <a:pt x="32317" y="33211"/>
                    <a:pt x="33666" y="33799"/>
                    <a:pt x="34916" y="34539"/>
                  </a:cubicBezTo>
                  <a:cubicBezTo>
                    <a:pt x="36549" y="35502"/>
                    <a:pt x="37988" y="36662"/>
                    <a:pt x="39428" y="37891"/>
                  </a:cubicBezTo>
                  <a:cubicBezTo>
                    <a:pt x="44154" y="41930"/>
                    <a:pt x="48210" y="46743"/>
                    <a:pt x="54158" y="49048"/>
                  </a:cubicBezTo>
                  <a:cubicBezTo>
                    <a:pt x="54168" y="49052"/>
                    <a:pt x="54178" y="49054"/>
                    <a:pt x="54188" y="49054"/>
                  </a:cubicBezTo>
                  <a:cubicBezTo>
                    <a:pt x="54268" y="49054"/>
                    <a:pt x="54312" y="48920"/>
                    <a:pt x="54228" y="48880"/>
                  </a:cubicBezTo>
                  <a:cubicBezTo>
                    <a:pt x="48133" y="46144"/>
                    <a:pt x="44023" y="40809"/>
                    <a:pt x="39176" y="36444"/>
                  </a:cubicBezTo>
                  <a:cubicBezTo>
                    <a:pt x="36906" y="34399"/>
                    <a:pt x="34408" y="32805"/>
                    <a:pt x="31686" y="31428"/>
                  </a:cubicBezTo>
                  <a:cubicBezTo>
                    <a:pt x="31049" y="31102"/>
                    <a:pt x="30572" y="30636"/>
                    <a:pt x="29907" y="30335"/>
                  </a:cubicBezTo>
                  <a:cubicBezTo>
                    <a:pt x="29241" y="30030"/>
                    <a:pt x="28562" y="29813"/>
                    <a:pt x="27945" y="29403"/>
                  </a:cubicBezTo>
                  <a:cubicBezTo>
                    <a:pt x="26656" y="28545"/>
                    <a:pt x="25280" y="27876"/>
                    <a:pt x="23885" y="27207"/>
                  </a:cubicBezTo>
                  <a:cubicBezTo>
                    <a:pt x="17682" y="24223"/>
                    <a:pt x="15324" y="17609"/>
                    <a:pt x="11955" y="12064"/>
                  </a:cubicBezTo>
                  <a:cubicBezTo>
                    <a:pt x="10458" y="9601"/>
                    <a:pt x="9065" y="7346"/>
                    <a:pt x="7043" y="5257"/>
                  </a:cubicBezTo>
                  <a:cubicBezTo>
                    <a:pt x="5092" y="3244"/>
                    <a:pt x="2816" y="1563"/>
                    <a:pt x="468" y="42"/>
                  </a:cubicBezTo>
                  <a:cubicBezTo>
                    <a:pt x="423" y="13"/>
                    <a:pt x="379" y="0"/>
                    <a:pt x="338" y="0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1482575" y="4695075"/>
              <a:ext cx="755075" cy="689725"/>
            </a:xfrm>
            <a:custGeom>
              <a:avLst/>
              <a:gdLst/>
              <a:ahLst/>
              <a:cxnLst/>
              <a:rect l="l" t="t" r="r" b="b"/>
              <a:pathLst>
                <a:path w="30203" h="27589" extrusionOk="0">
                  <a:moveTo>
                    <a:pt x="296" y="0"/>
                  </a:moveTo>
                  <a:cubicBezTo>
                    <a:pt x="140" y="0"/>
                    <a:pt x="0" y="234"/>
                    <a:pt x="148" y="353"/>
                  </a:cubicBezTo>
                  <a:cubicBezTo>
                    <a:pt x="2764" y="2469"/>
                    <a:pt x="5255" y="5082"/>
                    <a:pt x="6916" y="8007"/>
                  </a:cubicBezTo>
                  <a:cubicBezTo>
                    <a:pt x="8580" y="10946"/>
                    <a:pt x="10163" y="14242"/>
                    <a:pt x="12801" y="16481"/>
                  </a:cubicBezTo>
                  <a:cubicBezTo>
                    <a:pt x="13970" y="17475"/>
                    <a:pt x="15588" y="18141"/>
                    <a:pt x="16920" y="18908"/>
                  </a:cubicBezTo>
                  <a:cubicBezTo>
                    <a:pt x="18601" y="19878"/>
                    <a:pt x="19897" y="21255"/>
                    <a:pt x="21271" y="22604"/>
                  </a:cubicBezTo>
                  <a:cubicBezTo>
                    <a:pt x="23709" y="24996"/>
                    <a:pt x="26774" y="26488"/>
                    <a:pt x="29964" y="27581"/>
                  </a:cubicBezTo>
                  <a:cubicBezTo>
                    <a:pt x="29979" y="27586"/>
                    <a:pt x="29993" y="27589"/>
                    <a:pt x="30007" y="27589"/>
                  </a:cubicBezTo>
                  <a:cubicBezTo>
                    <a:pt x="30133" y="27589"/>
                    <a:pt x="30203" y="27389"/>
                    <a:pt x="30074" y="27326"/>
                  </a:cubicBezTo>
                  <a:cubicBezTo>
                    <a:pt x="28613" y="26611"/>
                    <a:pt x="27169" y="25918"/>
                    <a:pt x="25740" y="25136"/>
                  </a:cubicBezTo>
                  <a:cubicBezTo>
                    <a:pt x="24003" y="24180"/>
                    <a:pt x="22542" y="22936"/>
                    <a:pt x="21134" y="21556"/>
                  </a:cubicBezTo>
                  <a:cubicBezTo>
                    <a:pt x="20031" y="20474"/>
                    <a:pt x="18938" y="19406"/>
                    <a:pt x="17614" y="18596"/>
                  </a:cubicBezTo>
                  <a:cubicBezTo>
                    <a:pt x="15971" y="17595"/>
                    <a:pt x="14012" y="16873"/>
                    <a:pt x="12601" y="15548"/>
                  </a:cubicBezTo>
                  <a:cubicBezTo>
                    <a:pt x="9973" y="13089"/>
                    <a:pt x="8625" y="9685"/>
                    <a:pt x="6838" y="6661"/>
                  </a:cubicBezTo>
                  <a:cubicBezTo>
                    <a:pt x="6163" y="5520"/>
                    <a:pt x="5196" y="4441"/>
                    <a:pt x="4285" y="3481"/>
                  </a:cubicBezTo>
                  <a:cubicBezTo>
                    <a:pt x="3115" y="2248"/>
                    <a:pt x="1756" y="1054"/>
                    <a:pt x="393" y="34"/>
                  </a:cubicBezTo>
                  <a:cubicBezTo>
                    <a:pt x="361" y="11"/>
                    <a:pt x="328" y="0"/>
                    <a:pt x="296" y="0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7"/>
          <p:cNvSpPr/>
          <p:nvPr/>
        </p:nvSpPr>
        <p:spPr>
          <a:xfrm rot="1905708" flipH="1">
            <a:off x="226902" y="3335024"/>
            <a:ext cx="1383689" cy="2398367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xfrm>
            <a:off x="716100" y="525900"/>
            <a:ext cx="7711800" cy="40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716100" y="1169250"/>
            <a:ext cx="3594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3" name="Google Shape;213;p9"/>
          <p:cNvSpPr txBox="1">
            <a:spLocks noGrp="1"/>
          </p:cNvSpPr>
          <p:nvPr>
            <p:ph type="subTitle" idx="1"/>
          </p:nvPr>
        </p:nvSpPr>
        <p:spPr>
          <a:xfrm>
            <a:off x="716100" y="2739150"/>
            <a:ext cx="35946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9"/>
          <p:cNvSpPr txBox="1">
            <a:spLocks noGrp="1"/>
          </p:cNvSpPr>
          <p:nvPr>
            <p:ph type="body" idx="2"/>
          </p:nvPr>
        </p:nvSpPr>
        <p:spPr>
          <a:xfrm>
            <a:off x="45720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716100" y="39669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title" hasCustomPrompt="1"/>
          </p:nvPr>
        </p:nvSpPr>
        <p:spPr>
          <a:xfrm>
            <a:off x="716100" y="754425"/>
            <a:ext cx="7711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9" name="Google Shape;219;p11"/>
          <p:cNvSpPr txBox="1">
            <a:spLocks noGrp="1"/>
          </p:cNvSpPr>
          <p:nvPr>
            <p:ph type="body" idx="1"/>
          </p:nvPr>
        </p:nvSpPr>
        <p:spPr>
          <a:xfrm>
            <a:off x="716100" y="2800525"/>
            <a:ext cx="77118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100" y="525900"/>
            <a:ext cx="77118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morant Garamond"/>
              <a:buNone/>
              <a:defRPr sz="4000">
                <a:solidFill>
                  <a:schemeClr val="accent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100" y="1526675"/>
            <a:ext cx="7711800" cy="30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hyperlink" Target="B&#7843;ng%20tu&#7847;n%20ho&#224;n%20c&#225;c%20nguy&#234;n%20t&#7889;%20h&#243;a%20h&#7885;c%20-%20H&#243;a%20h&#7885;c%20l&#7899;p%2010%20-%20B&#224;i%207.mp4" TargetMode="External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4"/>
          <p:cNvSpPr/>
          <p:nvPr/>
        </p:nvSpPr>
        <p:spPr>
          <a:xfrm>
            <a:off x="6763123" y="3094926"/>
            <a:ext cx="694200" cy="4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2" name="Google Shape;1062;p34"/>
          <p:cNvSpPr/>
          <p:nvPr/>
        </p:nvSpPr>
        <p:spPr>
          <a:xfrm>
            <a:off x="3211277" y="3094926"/>
            <a:ext cx="694200" cy="4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4" name="Google Shape;1064;p34"/>
          <p:cNvSpPr/>
          <p:nvPr/>
        </p:nvSpPr>
        <p:spPr>
          <a:xfrm>
            <a:off x="5044516" y="1251728"/>
            <a:ext cx="694200" cy="4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5" name="Google Shape;1065;p34"/>
          <p:cNvSpPr/>
          <p:nvPr/>
        </p:nvSpPr>
        <p:spPr>
          <a:xfrm>
            <a:off x="2184376" y="1251728"/>
            <a:ext cx="694200" cy="4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6" name="Google Shape;1066;p34"/>
          <p:cNvSpPr/>
          <p:nvPr/>
        </p:nvSpPr>
        <p:spPr>
          <a:xfrm>
            <a:off x="7734750" y="1251728"/>
            <a:ext cx="694200" cy="436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7" name="Google Shape;1067;p34"/>
          <p:cNvSpPr/>
          <p:nvPr/>
        </p:nvSpPr>
        <p:spPr>
          <a:xfrm>
            <a:off x="6054375" y="1737485"/>
            <a:ext cx="2377500" cy="115000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8" name="Google Shape;1068;p34"/>
          <p:cNvSpPr/>
          <p:nvPr/>
        </p:nvSpPr>
        <p:spPr>
          <a:xfrm>
            <a:off x="3403409" y="1737486"/>
            <a:ext cx="2377500" cy="114069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69" name="Google Shape;1069;p34"/>
          <p:cNvSpPr/>
          <p:nvPr/>
        </p:nvSpPr>
        <p:spPr>
          <a:xfrm>
            <a:off x="1527977" y="3660061"/>
            <a:ext cx="2377500" cy="9013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0" name="Google Shape;1070;p34"/>
          <p:cNvSpPr/>
          <p:nvPr/>
        </p:nvSpPr>
        <p:spPr>
          <a:xfrm>
            <a:off x="711959" y="1737486"/>
            <a:ext cx="2315551" cy="11256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2" name="Google Shape;1072;p34"/>
          <p:cNvSpPr txBox="1">
            <a:spLocks noGrp="1"/>
          </p:cNvSpPr>
          <p:nvPr>
            <p:ph type="title"/>
          </p:nvPr>
        </p:nvSpPr>
        <p:spPr>
          <a:xfrm>
            <a:off x="717150" y="329967"/>
            <a:ext cx="7711800" cy="6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NỘI DUNG BÀI HỌC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3" name="Google Shape;1073;p34"/>
          <p:cNvSpPr txBox="1">
            <a:spLocks noGrp="1"/>
          </p:cNvSpPr>
          <p:nvPr>
            <p:ph type="title" idx="2"/>
          </p:nvPr>
        </p:nvSpPr>
        <p:spPr>
          <a:xfrm>
            <a:off x="2224993" y="1305327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5" name="Google Shape;1075;p34"/>
          <p:cNvSpPr txBox="1">
            <a:spLocks noGrp="1"/>
          </p:cNvSpPr>
          <p:nvPr>
            <p:ph type="title" idx="4"/>
          </p:nvPr>
        </p:nvSpPr>
        <p:spPr>
          <a:xfrm>
            <a:off x="7784716" y="1338425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7" name="Google Shape;1077;p34"/>
          <p:cNvSpPr txBox="1">
            <a:spLocks noGrp="1"/>
          </p:cNvSpPr>
          <p:nvPr>
            <p:ph type="title" idx="6"/>
          </p:nvPr>
        </p:nvSpPr>
        <p:spPr>
          <a:xfrm>
            <a:off x="5094466" y="1338425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79" name="Google Shape;1079;p34"/>
          <p:cNvSpPr txBox="1">
            <a:spLocks noGrp="1"/>
          </p:cNvSpPr>
          <p:nvPr>
            <p:ph type="title" idx="8"/>
          </p:nvPr>
        </p:nvSpPr>
        <p:spPr>
          <a:xfrm>
            <a:off x="3216478" y="3136940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82" name="Google Shape;1082;p34"/>
          <p:cNvSpPr/>
          <p:nvPr/>
        </p:nvSpPr>
        <p:spPr>
          <a:xfrm>
            <a:off x="5163643" y="3584856"/>
            <a:ext cx="2377500" cy="90133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85" name="Google Shape;1085;p34"/>
          <p:cNvSpPr txBox="1">
            <a:spLocks noGrp="1"/>
          </p:cNvSpPr>
          <p:nvPr>
            <p:ph type="title" idx="15"/>
          </p:nvPr>
        </p:nvSpPr>
        <p:spPr>
          <a:xfrm>
            <a:off x="6876734" y="3148126"/>
            <a:ext cx="594300" cy="3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  <a:endParaRPr b="1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197" name="Google Shape;1197;p34"/>
          <p:cNvGrpSpPr/>
          <p:nvPr/>
        </p:nvGrpSpPr>
        <p:grpSpPr>
          <a:xfrm>
            <a:off x="3067359" y="2920563"/>
            <a:ext cx="694218" cy="1223392"/>
            <a:chOff x="2090325" y="237850"/>
            <a:chExt cx="1108975" cy="1954300"/>
          </a:xfrm>
        </p:grpSpPr>
        <p:sp>
          <p:nvSpPr>
            <p:cNvPr id="1198" name="Google Shape;1198;p34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08" name="Google Shape;1308;p34"/>
          <p:cNvGrpSpPr/>
          <p:nvPr/>
        </p:nvGrpSpPr>
        <p:grpSpPr>
          <a:xfrm>
            <a:off x="5659746" y="2783351"/>
            <a:ext cx="839383" cy="1479210"/>
            <a:chOff x="2090325" y="237850"/>
            <a:chExt cx="1108975" cy="1954300"/>
          </a:xfrm>
        </p:grpSpPr>
        <p:sp>
          <p:nvSpPr>
            <p:cNvPr id="1309" name="Google Shape;1309;p34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19" name="Google Shape;1419;p34"/>
          <p:cNvGrpSpPr/>
          <p:nvPr/>
        </p:nvGrpSpPr>
        <p:grpSpPr>
          <a:xfrm rot="-592186">
            <a:off x="83997" y="1038558"/>
            <a:ext cx="892178" cy="1572248"/>
            <a:chOff x="2090325" y="237850"/>
            <a:chExt cx="1108975" cy="1954300"/>
          </a:xfrm>
        </p:grpSpPr>
        <p:sp>
          <p:nvSpPr>
            <p:cNvPr id="1420" name="Google Shape;1420;p34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5" name="Google Shape;1465;p34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6" name="Google Shape;1466;p34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3" name="Google Shape;1493;p34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4" name="Google Shape;1494;p34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5" name="Google Shape;1495;p34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6" name="Google Shape;1496;p34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7" name="Google Shape;1497;p34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8" name="Google Shape;1498;p34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99" name="Google Shape;1499;p34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0" name="Google Shape;1500;p34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1" name="Google Shape;1501;p34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2" name="Google Shape;1502;p34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6" name="Google Shape;1506;p34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7" name="Google Shape;1507;p34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8" name="Google Shape;1508;p34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9" name="Google Shape;1509;p34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0" name="Google Shape;1510;p34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2" name="Google Shape;1512;p34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3" name="Google Shape;1513;p34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5" name="Google Shape;1515;p34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6" name="Google Shape;1516;p34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7" name="Google Shape;1517;p34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9" name="Google Shape;1519;p34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0" name="Google Shape;1520;p34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1" name="Google Shape;1521;p34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30" name="Google Shape;1530;p34"/>
          <p:cNvGrpSpPr/>
          <p:nvPr/>
        </p:nvGrpSpPr>
        <p:grpSpPr>
          <a:xfrm>
            <a:off x="3067359" y="1387438"/>
            <a:ext cx="694218" cy="1223392"/>
            <a:chOff x="2090325" y="237850"/>
            <a:chExt cx="1108975" cy="1954300"/>
          </a:xfrm>
        </p:grpSpPr>
        <p:sp>
          <p:nvSpPr>
            <p:cNvPr id="1531" name="Google Shape;1531;p34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5" name="Google Shape;1535;p34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6" name="Google Shape;1536;p34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3" name="Google Shape;1583;p34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6" name="Google Shape;1586;p34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3" name="Google Shape;1613;p34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5" name="Google Shape;1625;p34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641" name="Google Shape;1641;p34"/>
          <p:cNvGrpSpPr/>
          <p:nvPr/>
        </p:nvGrpSpPr>
        <p:grpSpPr>
          <a:xfrm>
            <a:off x="5659746" y="1250226"/>
            <a:ext cx="839383" cy="1479210"/>
            <a:chOff x="2090325" y="237850"/>
            <a:chExt cx="1108975" cy="1954300"/>
          </a:xfrm>
        </p:grpSpPr>
        <p:sp>
          <p:nvSpPr>
            <p:cNvPr id="1642" name="Google Shape;1642;p34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5" name="Google Shape;1655;p34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7" name="Google Shape;1657;p34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8" name="Google Shape;1658;p34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9" name="Google Shape;1659;p34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8" name="Google Shape;1678;p34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9" name="Google Shape;1679;p34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0" name="Google Shape;1680;p34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1" name="Google Shape;1681;p34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2" name="Google Shape;1682;p34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3" name="Google Shape;1683;p34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4" name="Google Shape;1684;p34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7" name="Google Shape;1747;p34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8" name="Google Shape;1748;p34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50" name="Google Shape;1750;p34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51" name="Google Shape;1751;p34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752" name="Google Shape;1752;p34"/>
          <p:cNvSpPr txBox="1">
            <a:spLocks noGrp="1"/>
          </p:cNvSpPr>
          <p:nvPr>
            <p:ph type="subTitle" idx="16"/>
          </p:nvPr>
        </p:nvSpPr>
        <p:spPr>
          <a:xfrm>
            <a:off x="721895" y="1840172"/>
            <a:ext cx="2336400" cy="1011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 TẮC XÂY DỤNG BẢNG TUẦN HOÀN CÁC NGUYÊN TỐ HÓA HỌC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53" name="Google Shape;1753;p34"/>
          <p:cNvSpPr txBox="1">
            <a:spLocks noGrp="1"/>
          </p:cNvSpPr>
          <p:nvPr>
            <p:ph type="subTitle" idx="17"/>
          </p:nvPr>
        </p:nvSpPr>
        <p:spPr>
          <a:xfrm>
            <a:off x="3424350" y="1891757"/>
            <a:ext cx="2336400" cy="8416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CẤU TẠO BẢNG TUẦN HOÀN CÁC NGUYÊN TỐ HÓA HỌC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54" name="Google Shape;1754;p34"/>
          <p:cNvSpPr txBox="1">
            <a:spLocks noGrp="1"/>
          </p:cNvSpPr>
          <p:nvPr>
            <p:ph type="subTitle" idx="18"/>
          </p:nvPr>
        </p:nvSpPr>
        <p:spPr>
          <a:xfrm>
            <a:off x="6071233" y="2081354"/>
            <a:ext cx="2336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NGUYÊN TỐ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LOẠI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55" name="Google Shape;1755;p34"/>
          <p:cNvSpPr txBox="1">
            <a:spLocks noGrp="1"/>
          </p:cNvSpPr>
          <p:nvPr>
            <p:ph type="subTitle" idx="19"/>
          </p:nvPr>
        </p:nvSpPr>
        <p:spPr>
          <a:xfrm>
            <a:off x="1559143" y="3684980"/>
            <a:ext cx="2336400" cy="7128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NGUYÊN TỐ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 KIM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56" name="Google Shape;1756;p34"/>
          <p:cNvSpPr txBox="1">
            <a:spLocks noGrp="1"/>
          </p:cNvSpPr>
          <p:nvPr>
            <p:ph type="subTitle" idx="20"/>
          </p:nvPr>
        </p:nvSpPr>
        <p:spPr>
          <a:xfrm>
            <a:off x="4957591" y="3627009"/>
            <a:ext cx="2553984" cy="7224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 CÁC NGUYÊN TỐ KHÍ HIẾM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89" name="Google Shape;4533;p49"/>
          <p:cNvGrpSpPr/>
          <p:nvPr/>
        </p:nvGrpSpPr>
        <p:grpSpPr>
          <a:xfrm>
            <a:off x="4060471" y="2866778"/>
            <a:ext cx="978282" cy="956887"/>
            <a:chOff x="5087800" y="2331250"/>
            <a:chExt cx="1207750" cy="1205650"/>
          </a:xfrm>
        </p:grpSpPr>
        <p:sp>
          <p:nvSpPr>
            <p:cNvPr id="690" name="Google Shape;4534;p49"/>
            <p:cNvSpPr/>
            <p:nvPr/>
          </p:nvSpPr>
          <p:spPr>
            <a:xfrm>
              <a:off x="5259175" y="2431225"/>
              <a:ext cx="57375" cy="73075"/>
            </a:xfrm>
            <a:custGeom>
              <a:avLst/>
              <a:gdLst/>
              <a:ahLst/>
              <a:cxnLst/>
              <a:rect l="l" t="t" r="r" b="b"/>
              <a:pathLst>
                <a:path w="2295" h="2923" extrusionOk="0">
                  <a:moveTo>
                    <a:pt x="31" y="1475"/>
                  </a:moveTo>
                  <a:cubicBezTo>
                    <a:pt x="0" y="32"/>
                    <a:pt x="2255" y="1"/>
                    <a:pt x="2263" y="1447"/>
                  </a:cubicBezTo>
                  <a:cubicBezTo>
                    <a:pt x="2294" y="2890"/>
                    <a:pt x="38" y="2923"/>
                    <a:pt x="31" y="14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535;p49"/>
            <p:cNvSpPr/>
            <p:nvPr/>
          </p:nvSpPr>
          <p:spPr>
            <a:xfrm>
              <a:off x="5444125" y="2332975"/>
              <a:ext cx="56825" cy="72250"/>
            </a:xfrm>
            <a:custGeom>
              <a:avLst/>
              <a:gdLst/>
              <a:ahLst/>
              <a:cxnLst/>
              <a:rect l="l" t="t" r="r" b="b"/>
              <a:pathLst>
                <a:path w="2273" h="2890" extrusionOk="0">
                  <a:moveTo>
                    <a:pt x="31" y="1458"/>
                  </a:moveTo>
                  <a:cubicBezTo>
                    <a:pt x="0" y="29"/>
                    <a:pt x="2231" y="0"/>
                    <a:pt x="2238" y="1431"/>
                  </a:cubicBezTo>
                  <a:cubicBezTo>
                    <a:pt x="2272" y="2859"/>
                    <a:pt x="38" y="2889"/>
                    <a:pt x="31" y="14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536;p49"/>
            <p:cNvSpPr/>
            <p:nvPr/>
          </p:nvSpPr>
          <p:spPr>
            <a:xfrm>
              <a:off x="5699775" y="2331250"/>
              <a:ext cx="52850" cy="69900"/>
            </a:xfrm>
            <a:custGeom>
              <a:avLst/>
              <a:gdLst/>
              <a:ahLst/>
              <a:cxnLst/>
              <a:rect l="l" t="t" r="r" b="b"/>
              <a:pathLst>
                <a:path w="2114" h="2796" extrusionOk="0">
                  <a:moveTo>
                    <a:pt x="0" y="1412"/>
                  </a:moveTo>
                  <a:cubicBezTo>
                    <a:pt x="16" y="24"/>
                    <a:pt x="2058" y="0"/>
                    <a:pt x="2113" y="1385"/>
                  </a:cubicBezTo>
                  <a:cubicBezTo>
                    <a:pt x="2097" y="2773"/>
                    <a:pt x="54" y="2796"/>
                    <a:pt x="0" y="14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537;p49"/>
            <p:cNvSpPr/>
            <p:nvPr/>
          </p:nvSpPr>
          <p:spPr>
            <a:xfrm>
              <a:off x="5932150" y="2397125"/>
              <a:ext cx="53200" cy="70375"/>
            </a:xfrm>
            <a:custGeom>
              <a:avLst/>
              <a:gdLst/>
              <a:ahLst/>
              <a:cxnLst/>
              <a:rect l="l" t="t" r="r" b="b"/>
              <a:pathLst>
                <a:path w="2128" h="2815" extrusionOk="0">
                  <a:moveTo>
                    <a:pt x="1" y="1421"/>
                  </a:moveTo>
                  <a:cubicBezTo>
                    <a:pt x="14" y="26"/>
                    <a:pt x="2076" y="0"/>
                    <a:pt x="2127" y="1394"/>
                  </a:cubicBezTo>
                  <a:cubicBezTo>
                    <a:pt x="2114" y="2789"/>
                    <a:pt x="52" y="2815"/>
                    <a:pt x="1" y="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538;p49"/>
            <p:cNvSpPr/>
            <p:nvPr/>
          </p:nvSpPr>
          <p:spPr>
            <a:xfrm>
              <a:off x="6106975" y="2547100"/>
              <a:ext cx="52400" cy="69300"/>
            </a:xfrm>
            <a:custGeom>
              <a:avLst/>
              <a:gdLst/>
              <a:ahLst/>
              <a:cxnLst/>
              <a:rect l="l" t="t" r="r" b="b"/>
              <a:pathLst>
                <a:path w="2096" h="2772" extrusionOk="0">
                  <a:moveTo>
                    <a:pt x="1" y="1400"/>
                  </a:moveTo>
                  <a:cubicBezTo>
                    <a:pt x="16" y="23"/>
                    <a:pt x="2044" y="1"/>
                    <a:pt x="2096" y="1373"/>
                  </a:cubicBezTo>
                  <a:cubicBezTo>
                    <a:pt x="2081" y="2748"/>
                    <a:pt x="54" y="2772"/>
                    <a:pt x="1" y="14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539;p49"/>
            <p:cNvSpPr/>
            <p:nvPr/>
          </p:nvSpPr>
          <p:spPr>
            <a:xfrm>
              <a:off x="6208725" y="2760900"/>
              <a:ext cx="52125" cy="68975"/>
            </a:xfrm>
            <a:custGeom>
              <a:avLst/>
              <a:gdLst/>
              <a:ahLst/>
              <a:cxnLst/>
              <a:rect l="l" t="t" r="r" b="b"/>
              <a:pathLst>
                <a:path w="2085" h="2759" extrusionOk="0">
                  <a:moveTo>
                    <a:pt x="0" y="1393"/>
                  </a:moveTo>
                  <a:cubicBezTo>
                    <a:pt x="16" y="24"/>
                    <a:pt x="2035" y="0"/>
                    <a:pt x="2084" y="1367"/>
                  </a:cubicBezTo>
                  <a:cubicBezTo>
                    <a:pt x="2071" y="2735"/>
                    <a:pt x="51" y="2759"/>
                    <a:pt x="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540;p49"/>
            <p:cNvSpPr/>
            <p:nvPr/>
          </p:nvSpPr>
          <p:spPr>
            <a:xfrm>
              <a:off x="6207850" y="2989725"/>
              <a:ext cx="51975" cy="68750"/>
            </a:xfrm>
            <a:custGeom>
              <a:avLst/>
              <a:gdLst/>
              <a:ahLst/>
              <a:cxnLst/>
              <a:rect l="l" t="t" r="r" b="b"/>
              <a:pathLst>
                <a:path w="2079" h="2750" extrusionOk="0">
                  <a:moveTo>
                    <a:pt x="0" y="1389"/>
                  </a:moveTo>
                  <a:cubicBezTo>
                    <a:pt x="17" y="24"/>
                    <a:pt x="2025" y="1"/>
                    <a:pt x="2078" y="1361"/>
                  </a:cubicBezTo>
                  <a:cubicBezTo>
                    <a:pt x="2062" y="2727"/>
                    <a:pt x="55" y="2749"/>
                    <a:pt x="0" y="1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541;p49"/>
            <p:cNvSpPr/>
            <p:nvPr/>
          </p:nvSpPr>
          <p:spPr>
            <a:xfrm>
              <a:off x="6123225" y="3228325"/>
              <a:ext cx="52575" cy="69600"/>
            </a:xfrm>
            <a:custGeom>
              <a:avLst/>
              <a:gdLst/>
              <a:ahLst/>
              <a:cxnLst/>
              <a:rect l="l" t="t" r="r" b="b"/>
              <a:pathLst>
                <a:path w="2103" h="2784" extrusionOk="0">
                  <a:moveTo>
                    <a:pt x="0" y="1405"/>
                  </a:moveTo>
                  <a:cubicBezTo>
                    <a:pt x="16" y="25"/>
                    <a:pt x="2050" y="0"/>
                    <a:pt x="2103" y="1378"/>
                  </a:cubicBezTo>
                  <a:cubicBezTo>
                    <a:pt x="2086" y="2758"/>
                    <a:pt x="52" y="2784"/>
                    <a:pt x="0" y="14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542;p49"/>
            <p:cNvSpPr/>
            <p:nvPr/>
          </p:nvSpPr>
          <p:spPr>
            <a:xfrm>
              <a:off x="5982175" y="3316050"/>
              <a:ext cx="52150" cy="68975"/>
            </a:xfrm>
            <a:custGeom>
              <a:avLst/>
              <a:gdLst/>
              <a:ahLst/>
              <a:cxnLst/>
              <a:rect l="l" t="t" r="r" b="b"/>
              <a:pathLst>
                <a:path w="2086" h="2759" extrusionOk="0">
                  <a:moveTo>
                    <a:pt x="1" y="1394"/>
                  </a:moveTo>
                  <a:cubicBezTo>
                    <a:pt x="14" y="23"/>
                    <a:pt x="2036" y="1"/>
                    <a:pt x="2086" y="1366"/>
                  </a:cubicBezTo>
                  <a:cubicBezTo>
                    <a:pt x="2073" y="2736"/>
                    <a:pt x="51" y="2758"/>
                    <a:pt x="1" y="13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543;p49"/>
            <p:cNvSpPr/>
            <p:nvPr/>
          </p:nvSpPr>
          <p:spPr>
            <a:xfrm>
              <a:off x="5960175" y="3046675"/>
              <a:ext cx="52075" cy="68875"/>
            </a:xfrm>
            <a:custGeom>
              <a:avLst/>
              <a:gdLst/>
              <a:ahLst/>
              <a:cxnLst/>
              <a:rect l="l" t="t" r="r" b="b"/>
              <a:pathLst>
                <a:path w="2083" h="2755" extrusionOk="0">
                  <a:moveTo>
                    <a:pt x="1" y="1390"/>
                  </a:moveTo>
                  <a:cubicBezTo>
                    <a:pt x="16" y="23"/>
                    <a:pt x="2027" y="0"/>
                    <a:pt x="2083" y="1364"/>
                  </a:cubicBezTo>
                  <a:cubicBezTo>
                    <a:pt x="2067" y="2731"/>
                    <a:pt x="56" y="2755"/>
                    <a:pt x="1" y="13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544;p49"/>
            <p:cNvSpPr/>
            <p:nvPr/>
          </p:nvSpPr>
          <p:spPr>
            <a:xfrm>
              <a:off x="6009600" y="2769850"/>
              <a:ext cx="52350" cy="69250"/>
            </a:xfrm>
            <a:custGeom>
              <a:avLst/>
              <a:gdLst/>
              <a:ahLst/>
              <a:cxnLst/>
              <a:rect l="l" t="t" r="r" b="b"/>
              <a:pathLst>
                <a:path w="2094" h="2770" extrusionOk="0">
                  <a:moveTo>
                    <a:pt x="1" y="1399"/>
                  </a:moveTo>
                  <a:cubicBezTo>
                    <a:pt x="12" y="26"/>
                    <a:pt x="2042" y="1"/>
                    <a:pt x="2093" y="1372"/>
                  </a:cubicBezTo>
                  <a:cubicBezTo>
                    <a:pt x="2080" y="2746"/>
                    <a:pt x="50" y="2770"/>
                    <a:pt x="1" y="1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545;p49"/>
            <p:cNvSpPr/>
            <p:nvPr/>
          </p:nvSpPr>
          <p:spPr>
            <a:xfrm>
              <a:off x="6102175" y="3029575"/>
              <a:ext cx="51825" cy="68550"/>
            </a:xfrm>
            <a:custGeom>
              <a:avLst/>
              <a:gdLst/>
              <a:ahLst/>
              <a:cxnLst/>
              <a:rect l="l" t="t" r="r" b="b"/>
              <a:pathLst>
                <a:path w="2073" h="2742" extrusionOk="0">
                  <a:moveTo>
                    <a:pt x="0" y="1385"/>
                  </a:moveTo>
                  <a:cubicBezTo>
                    <a:pt x="13" y="23"/>
                    <a:pt x="2022" y="1"/>
                    <a:pt x="2072" y="1358"/>
                  </a:cubicBezTo>
                  <a:cubicBezTo>
                    <a:pt x="2059" y="2719"/>
                    <a:pt x="51" y="2742"/>
                    <a:pt x="0" y="1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546;p49"/>
            <p:cNvSpPr/>
            <p:nvPr/>
          </p:nvSpPr>
          <p:spPr>
            <a:xfrm>
              <a:off x="6112600" y="2851900"/>
              <a:ext cx="51350" cy="68000"/>
            </a:xfrm>
            <a:custGeom>
              <a:avLst/>
              <a:gdLst/>
              <a:ahLst/>
              <a:cxnLst/>
              <a:rect l="l" t="t" r="r" b="b"/>
              <a:pathLst>
                <a:path w="2054" h="2720" extrusionOk="0">
                  <a:moveTo>
                    <a:pt x="1" y="1374"/>
                  </a:moveTo>
                  <a:cubicBezTo>
                    <a:pt x="16" y="25"/>
                    <a:pt x="2005" y="1"/>
                    <a:pt x="2054" y="1347"/>
                  </a:cubicBezTo>
                  <a:cubicBezTo>
                    <a:pt x="2041" y="2697"/>
                    <a:pt x="52" y="2719"/>
                    <a:pt x="1" y="13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547;p49"/>
            <p:cNvSpPr/>
            <p:nvPr/>
          </p:nvSpPr>
          <p:spPr>
            <a:xfrm>
              <a:off x="5930900" y="28915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2"/>
                    <a:pt x="1994" y="0"/>
                    <a:pt x="2048" y="1341"/>
                  </a:cubicBezTo>
                  <a:cubicBezTo>
                    <a:pt x="2033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548;p49"/>
            <p:cNvSpPr/>
            <p:nvPr/>
          </p:nvSpPr>
          <p:spPr>
            <a:xfrm>
              <a:off x="5894700" y="2573550"/>
              <a:ext cx="50800" cy="67175"/>
            </a:xfrm>
            <a:custGeom>
              <a:avLst/>
              <a:gdLst/>
              <a:ahLst/>
              <a:cxnLst/>
              <a:rect l="l" t="t" r="r" b="b"/>
              <a:pathLst>
                <a:path w="2032" h="2687" extrusionOk="0">
                  <a:moveTo>
                    <a:pt x="1" y="1358"/>
                  </a:moveTo>
                  <a:cubicBezTo>
                    <a:pt x="12" y="23"/>
                    <a:pt x="1981" y="1"/>
                    <a:pt x="2032" y="1330"/>
                  </a:cubicBezTo>
                  <a:cubicBezTo>
                    <a:pt x="2019" y="2664"/>
                    <a:pt x="50" y="2686"/>
                    <a:pt x="1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549;p49"/>
            <p:cNvSpPr/>
            <p:nvPr/>
          </p:nvSpPr>
          <p:spPr>
            <a:xfrm>
              <a:off x="5833450" y="2785950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3"/>
                    <a:pt x="1994" y="1"/>
                    <a:pt x="2048" y="1341"/>
                  </a:cubicBezTo>
                  <a:cubicBezTo>
                    <a:pt x="2032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550;p49"/>
            <p:cNvSpPr/>
            <p:nvPr/>
          </p:nvSpPr>
          <p:spPr>
            <a:xfrm>
              <a:off x="5740050" y="2643275"/>
              <a:ext cx="51475" cy="68075"/>
            </a:xfrm>
            <a:custGeom>
              <a:avLst/>
              <a:gdLst/>
              <a:ahLst/>
              <a:cxnLst/>
              <a:rect l="l" t="t" r="r" b="b"/>
              <a:pathLst>
                <a:path w="2059" h="2723" extrusionOk="0">
                  <a:moveTo>
                    <a:pt x="0" y="1376"/>
                  </a:moveTo>
                  <a:cubicBezTo>
                    <a:pt x="16" y="24"/>
                    <a:pt x="2004" y="0"/>
                    <a:pt x="2059" y="1348"/>
                  </a:cubicBezTo>
                  <a:cubicBezTo>
                    <a:pt x="2043" y="2699"/>
                    <a:pt x="55" y="2723"/>
                    <a:pt x="0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551;p49"/>
            <p:cNvSpPr/>
            <p:nvPr/>
          </p:nvSpPr>
          <p:spPr>
            <a:xfrm>
              <a:off x="5647900" y="27045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8" y="24"/>
                    <a:pt x="1990" y="0"/>
                    <a:pt x="2044" y="1340"/>
                  </a:cubicBezTo>
                  <a:cubicBezTo>
                    <a:pt x="2028" y="2682"/>
                    <a:pt x="54" y="2704"/>
                    <a:pt x="0" y="1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552;p49"/>
            <p:cNvSpPr/>
            <p:nvPr/>
          </p:nvSpPr>
          <p:spPr>
            <a:xfrm>
              <a:off x="5624475" y="2478625"/>
              <a:ext cx="51300" cy="67850"/>
            </a:xfrm>
            <a:custGeom>
              <a:avLst/>
              <a:gdLst/>
              <a:ahLst/>
              <a:cxnLst/>
              <a:rect l="l" t="t" r="r" b="b"/>
              <a:pathLst>
                <a:path w="2052" h="2714" extrusionOk="0">
                  <a:moveTo>
                    <a:pt x="1" y="1371"/>
                  </a:moveTo>
                  <a:cubicBezTo>
                    <a:pt x="15" y="24"/>
                    <a:pt x="2000" y="1"/>
                    <a:pt x="2052" y="1344"/>
                  </a:cubicBezTo>
                  <a:cubicBezTo>
                    <a:pt x="2037" y="2689"/>
                    <a:pt x="52" y="2713"/>
                    <a:pt x="1" y="1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553;p49"/>
            <p:cNvSpPr/>
            <p:nvPr/>
          </p:nvSpPr>
          <p:spPr>
            <a:xfrm>
              <a:off x="5491600" y="2577300"/>
              <a:ext cx="51275" cy="67825"/>
            </a:xfrm>
            <a:custGeom>
              <a:avLst/>
              <a:gdLst/>
              <a:ahLst/>
              <a:cxnLst/>
              <a:rect l="l" t="t" r="r" b="b"/>
              <a:pathLst>
                <a:path w="2051" h="2713" extrusionOk="0">
                  <a:moveTo>
                    <a:pt x="0" y="1370"/>
                  </a:moveTo>
                  <a:cubicBezTo>
                    <a:pt x="14" y="24"/>
                    <a:pt x="1999" y="1"/>
                    <a:pt x="2050" y="1344"/>
                  </a:cubicBezTo>
                  <a:cubicBezTo>
                    <a:pt x="2036" y="2690"/>
                    <a:pt x="52" y="2712"/>
                    <a:pt x="0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554;p49"/>
            <p:cNvSpPr/>
            <p:nvPr/>
          </p:nvSpPr>
          <p:spPr>
            <a:xfrm>
              <a:off x="5401225" y="24767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0" y="1368"/>
                  </a:moveTo>
                  <a:cubicBezTo>
                    <a:pt x="14" y="22"/>
                    <a:pt x="1997" y="1"/>
                    <a:pt x="2047" y="1340"/>
                  </a:cubicBezTo>
                  <a:cubicBezTo>
                    <a:pt x="2033" y="2685"/>
                    <a:pt x="50" y="2708"/>
                    <a:pt x="0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555;p49"/>
            <p:cNvSpPr/>
            <p:nvPr/>
          </p:nvSpPr>
          <p:spPr>
            <a:xfrm>
              <a:off x="5790175" y="287960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0" y="1358"/>
                  </a:moveTo>
                  <a:cubicBezTo>
                    <a:pt x="16" y="22"/>
                    <a:pt x="1982" y="0"/>
                    <a:pt x="2034" y="1332"/>
                  </a:cubicBezTo>
                  <a:cubicBezTo>
                    <a:pt x="2020" y="2668"/>
                    <a:pt x="54" y="2689"/>
                    <a:pt x="0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556;p49"/>
            <p:cNvSpPr/>
            <p:nvPr/>
          </p:nvSpPr>
          <p:spPr>
            <a:xfrm>
              <a:off x="5926975" y="3186425"/>
              <a:ext cx="51450" cy="68100"/>
            </a:xfrm>
            <a:custGeom>
              <a:avLst/>
              <a:gdLst/>
              <a:ahLst/>
              <a:cxnLst/>
              <a:rect l="l" t="t" r="r" b="b"/>
              <a:pathLst>
                <a:path w="2058" h="2724" extrusionOk="0">
                  <a:moveTo>
                    <a:pt x="0" y="1376"/>
                  </a:moveTo>
                  <a:cubicBezTo>
                    <a:pt x="14" y="24"/>
                    <a:pt x="2006" y="1"/>
                    <a:pt x="2058" y="1350"/>
                  </a:cubicBezTo>
                  <a:cubicBezTo>
                    <a:pt x="2042" y="2702"/>
                    <a:pt x="50" y="2723"/>
                    <a:pt x="0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557;p49"/>
            <p:cNvSpPr/>
            <p:nvPr/>
          </p:nvSpPr>
          <p:spPr>
            <a:xfrm>
              <a:off x="6017500" y="3440225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1"/>
                  </a:moveTo>
                  <a:cubicBezTo>
                    <a:pt x="12" y="22"/>
                    <a:pt x="1970" y="1"/>
                    <a:pt x="2020" y="1323"/>
                  </a:cubicBezTo>
                  <a:cubicBezTo>
                    <a:pt x="2010" y="2651"/>
                    <a:pt x="51" y="2671"/>
                    <a:pt x="1" y="13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558;p49"/>
            <p:cNvSpPr/>
            <p:nvPr/>
          </p:nvSpPr>
          <p:spPr>
            <a:xfrm>
              <a:off x="6108625" y="3122550"/>
              <a:ext cx="51050" cy="67500"/>
            </a:xfrm>
            <a:custGeom>
              <a:avLst/>
              <a:gdLst/>
              <a:ahLst/>
              <a:cxnLst/>
              <a:rect l="l" t="t" r="r" b="b"/>
              <a:pathLst>
                <a:path w="2042" h="2700" extrusionOk="0">
                  <a:moveTo>
                    <a:pt x="0" y="1365"/>
                  </a:moveTo>
                  <a:cubicBezTo>
                    <a:pt x="16" y="24"/>
                    <a:pt x="1988" y="1"/>
                    <a:pt x="2041" y="1337"/>
                  </a:cubicBezTo>
                  <a:cubicBezTo>
                    <a:pt x="2026" y="2677"/>
                    <a:pt x="55" y="2699"/>
                    <a:pt x="0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559;p49"/>
            <p:cNvSpPr/>
            <p:nvPr/>
          </p:nvSpPr>
          <p:spPr>
            <a:xfrm>
              <a:off x="6234775" y="3107575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4" y="22"/>
                    <a:pt x="1971" y="0"/>
                    <a:pt x="2021" y="1322"/>
                  </a:cubicBezTo>
                  <a:cubicBezTo>
                    <a:pt x="2007" y="2650"/>
                    <a:pt x="50" y="2671"/>
                    <a:pt x="1" y="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560;p49"/>
            <p:cNvSpPr/>
            <p:nvPr/>
          </p:nvSpPr>
          <p:spPr>
            <a:xfrm>
              <a:off x="5534225" y="274732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1"/>
                  </a:moveTo>
                  <a:cubicBezTo>
                    <a:pt x="15" y="23"/>
                    <a:pt x="1986" y="0"/>
                    <a:pt x="2038" y="1334"/>
                  </a:cubicBezTo>
                  <a:cubicBezTo>
                    <a:pt x="2025" y="2671"/>
                    <a:pt x="52" y="2695"/>
                    <a:pt x="1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561;p49"/>
            <p:cNvSpPr/>
            <p:nvPr/>
          </p:nvSpPr>
          <p:spPr>
            <a:xfrm>
              <a:off x="5650000" y="257047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1" y="1356"/>
                  </a:moveTo>
                  <a:cubicBezTo>
                    <a:pt x="16" y="22"/>
                    <a:pt x="1977" y="0"/>
                    <a:pt x="2029" y="1329"/>
                  </a:cubicBezTo>
                  <a:cubicBezTo>
                    <a:pt x="2014" y="2663"/>
                    <a:pt x="53" y="2684"/>
                    <a:pt x="1" y="1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562;p49"/>
            <p:cNvSpPr/>
            <p:nvPr/>
          </p:nvSpPr>
          <p:spPr>
            <a:xfrm>
              <a:off x="5750550" y="240875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1" y="1359"/>
                  </a:moveTo>
                  <a:cubicBezTo>
                    <a:pt x="15" y="23"/>
                    <a:pt x="1984" y="0"/>
                    <a:pt x="2035" y="1332"/>
                  </a:cubicBezTo>
                  <a:cubicBezTo>
                    <a:pt x="2021" y="2668"/>
                    <a:pt x="52" y="2689"/>
                    <a:pt x="1" y="1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563;p49"/>
            <p:cNvSpPr/>
            <p:nvPr/>
          </p:nvSpPr>
          <p:spPr>
            <a:xfrm>
              <a:off x="5805450" y="2722850"/>
              <a:ext cx="51025" cy="67475"/>
            </a:xfrm>
            <a:custGeom>
              <a:avLst/>
              <a:gdLst/>
              <a:ahLst/>
              <a:cxnLst/>
              <a:rect l="l" t="t" r="r" b="b"/>
              <a:pathLst>
                <a:path w="2041" h="2699" extrusionOk="0">
                  <a:moveTo>
                    <a:pt x="0" y="1363"/>
                  </a:moveTo>
                  <a:cubicBezTo>
                    <a:pt x="14" y="21"/>
                    <a:pt x="1990" y="0"/>
                    <a:pt x="2041" y="1336"/>
                  </a:cubicBezTo>
                  <a:cubicBezTo>
                    <a:pt x="2026" y="2677"/>
                    <a:pt x="51" y="2698"/>
                    <a:pt x="0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564;p49"/>
            <p:cNvSpPr/>
            <p:nvPr/>
          </p:nvSpPr>
          <p:spPr>
            <a:xfrm>
              <a:off x="6010275" y="26213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1" y="1360"/>
                  </a:moveTo>
                  <a:cubicBezTo>
                    <a:pt x="16" y="23"/>
                    <a:pt x="1983" y="0"/>
                    <a:pt x="2037" y="1334"/>
                  </a:cubicBezTo>
                  <a:cubicBezTo>
                    <a:pt x="2022" y="2670"/>
                    <a:pt x="54" y="2694"/>
                    <a:pt x="1" y="1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565;p49"/>
            <p:cNvSpPr/>
            <p:nvPr/>
          </p:nvSpPr>
          <p:spPr>
            <a:xfrm>
              <a:off x="6048075" y="2591725"/>
              <a:ext cx="50750" cy="67225"/>
            </a:xfrm>
            <a:custGeom>
              <a:avLst/>
              <a:gdLst/>
              <a:ahLst/>
              <a:cxnLst/>
              <a:rect l="l" t="t" r="r" b="b"/>
              <a:pathLst>
                <a:path w="2030" h="2689" extrusionOk="0">
                  <a:moveTo>
                    <a:pt x="0" y="1358"/>
                  </a:moveTo>
                  <a:cubicBezTo>
                    <a:pt x="14" y="24"/>
                    <a:pt x="1979" y="1"/>
                    <a:pt x="2030" y="1331"/>
                  </a:cubicBezTo>
                  <a:cubicBezTo>
                    <a:pt x="2016" y="2665"/>
                    <a:pt x="50" y="2688"/>
                    <a:pt x="0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566;p49"/>
            <p:cNvSpPr/>
            <p:nvPr/>
          </p:nvSpPr>
          <p:spPr>
            <a:xfrm>
              <a:off x="5948300" y="270777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2"/>
                  </a:moveTo>
                  <a:cubicBezTo>
                    <a:pt x="14" y="25"/>
                    <a:pt x="1986" y="1"/>
                    <a:pt x="2037" y="1335"/>
                  </a:cubicBezTo>
                  <a:cubicBezTo>
                    <a:pt x="2023" y="2673"/>
                    <a:pt x="52" y="2696"/>
                    <a:pt x="1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567;p49"/>
            <p:cNvSpPr/>
            <p:nvPr/>
          </p:nvSpPr>
          <p:spPr>
            <a:xfrm>
              <a:off x="6113800" y="26924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0" y="1361"/>
                  </a:moveTo>
                  <a:cubicBezTo>
                    <a:pt x="14" y="23"/>
                    <a:pt x="1986" y="0"/>
                    <a:pt x="2038" y="1334"/>
                  </a:cubicBezTo>
                  <a:cubicBezTo>
                    <a:pt x="2023" y="2672"/>
                    <a:pt x="50" y="2695"/>
                    <a:pt x="0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568;p49"/>
            <p:cNvSpPr/>
            <p:nvPr/>
          </p:nvSpPr>
          <p:spPr>
            <a:xfrm>
              <a:off x="6244950" y="2931750"/>
              <a:ext cx="50600" cy="66875"/>
            </a:xfrm>
            <a:custGeom>
              <a:avLst/>
              <a:gdLst/>
              <a:ahLst/>
              <a:cxnLst/>
              <a:rect l="l" t="t" r="r" b="b"/>
              <a:pathLst>
                <a:path w="2024" h="2675" extrusionOk="0">
                  <a:moveTo>
                    <a:pt x="1" y="1350"/>
                  </a:moveTo>
                  <a:cubicBezTo>
                    <a:pt x="16" y="21"/>
                    <a:pt x="1971" y="0"/>
                    <a:pt x="2023" y="1324"/>
                  </a:cubicBezTo>
                  <a:cubicBezTo>
                    <a:pt x="2008" y="2654"/>
                    <a:pt x="53" y="2675"/>
                    <a:pt x="1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569;p49"/>
            <p:cNvSpPr/>
            <p:nvPr/>
          </p:nvSpPr>
          <p:spPr>
            <a:xfrm>
              <a:off x="5970675" y="2487950"/>
              <a:ext cx="50925" cy="67400"/>
            </a:xfrm>
            <a:custGeom>
              <a:avLst/>
              <a:gdLst/>
              <a:ahLst/>
              <a:cxnLst/>
              <a:rect l="l" t="t" r="r" b="b"/>
              <a:pathLst>
                <a:path w="2037" h="2696" extrusionOk="0">
                  <a:moveTo>
                    <a:pt x="0" y="1361"/>
                  </a:moveTo>
                  <a:cubicBezTo>
                    <a:pt x="14" y="24"/>
                    <a:pt x="1986" y="1"/>
                    <a:pt x="2037" y="1335"/>
                  </a:cubicBezTo>
                  <a:cubicBezTo>
                    <a:pt x="2023" y="2672"/>
                    <a:pt x="52" y="2696"/>
                    <a:pt x="0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570;p49"/>
            <p:cNvSpPr/>
            <p:nvPr/>
          </p:nvSpPr>
          <p:spPr>
            <a:xfrm>
              <a:off x="6198175" y="261615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9"/>
                  </a:moveTo>
                  <a:cubicBezTo>
                    <a:pt x="15" y="22"/>
                    <a:pt x="1984" y="0"/>
                    <a:pt x="2033" y="1332"/>
                  </a:cubicBezTo>
                  <a:cubicBezTo>
                    <a:pt x="2020" y="2669"/>
                    <a:pt x="51" y="2689"/>
                    <a:pt x="1" y="1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571;p49"/>
            <p:cNvSpPr/>
            <p:nvPr/>
          </p:nvSpPr>
          <p:spPr>
            <a:xfrm>
              <a:off x="5485525" y="2456325"/>
              <a:ext cx="51275" cy="67850"/>
            </a:xfrm>
            <a:custGeom>
              <a:avLst/>
              <a:gdLst/>
              <a:ahLst/>
              <a:cxnLst/>
              <a:rect l="l" t="t" r="r" b="b"/>
              <a:pathLst>
                <a:path w="2051" h="2714" extrusionOk="0">
                  <a:moveTo>
                    <a:pt x="0" y="1371"/>
                  </a:moveTo>
                  <a:cubicBezTo>
                    <a:pt x="16" y="24"/>
                    <a:pt x="1997" y="0"/>
                    <a:pt x="2051" y="1344"/>
                  </a:cubicBezTo>
                  <a:cubicBezTo>
                    <a:pt x="2035" y="2691"/>
                    <a:pt x="54" y="2714"/>
                    <a:pt x="0" y="1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572;p49"/>
            <p:cNvSpPr/>
            <p:nvPr/>
          </p:nvSpPr>
          <p:spPr>
            <a:xfrm>
              <a:off x="5859825" y="3446775"/>
              <a:ext cx="51500" cy="68100"/>
            </a:xfrm>
            <a:custGeom>
              <a:avLst/>
              <a:gdLst/>
              <a:ahLst/>
              <a:cxnLst/>
              <a:rect l="l" t="t" r="r" b="b"/>
              <a:pathLst>
                <a:path w="2060" h="2724" extrusionOk="0">
                  <a:moveTo>
                    <a:pt x="2059" y="1348"/>
                  </a:moveTo>
                  <a:cubicBezTo>
                    <a:pt x="2044" y="2699"/>
                    <a:pt x="56" y="2724"/>
                    <a:pt x="1" y="1377"/>
                  </a:cubicBezTo>
                  <a:cubicBezTo>
                    <a:pt x="16" y="25"/>
                    <a:pt x="2005" y="1"/>
                    <a:pt x="2059" y="13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573;p49"/>
            <p:cNvSpPr/>
            <p:nvPr/>
          </p:nvSpPr>
          <p:spPr>
            <a:xfrm>
              <a:off x="5825650" y="3356700"/>
              <a:ext cx="50850" cy="67200"/>
            </a:xfrm>
            <a:custGeom>
              <a:avLst/>
              <a:gdLst/>
              <a:ahLst/>
              <a:cxnLst/>
              <a:rect l="l" t="t" r="r" b="b"/>
              <a:pathLst>
                <a:path w="2034" h="2688" extrusionOk="0">
                  <a:moveTo>
                    <a:pt x="0" y="1357"/>
                  </a:moveTo>
                  <a:cubicBezTo>
                    <a:pt x="15" y="21"/>
                    <a:pt x="1984" y="0"/>
                    <a:pt x="2034" y="1331"/>
                  </a:cubicBezTo>
                  <a:cubicBezTo>
                    <a:pt x="2021" y="2667"/>
                    <a:pt x="51" y="2688"/>
                    <a:pt x="0" y="1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574;p49"/>
            <p:cNvSpPr/>
            <p:nvPr/>
          </p:nvSpPr>
          <p:spPr>
            <a:xfrm>
              <a:off x="5746275" y="3249625"/>
              <a:ext cx="51175" cy="67700"/>
            </a:xfrm>
            <a:custGeom>
              <a:avLst/>
              <a:gdLst/>
              <a:ahLst/>
              <a:cxnLst/>
              <a:rect l="l" t="t" r="r" b="b"/>
              <a:pathLst>
                <a:path w="2047" h="2708" extrusionOk="0">
                  <a:moveTo>
                    <a:pt x="0" y="1368"/>
                  </a:moveTo>
                  <a:cubicBezTo>
                    <a:pt x="16" y="22"/>
                    <a:pt x="1995" y="1"/>
                    <a:pt x="2046" y="1341"/>
                  </a:cubicBezTo>
                  <a:cubicBezTo>
                    <a:pt x="2031" y="2685"/>
                    <a:pt x="54" y="2708"/>
                    <a:pt x="0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575;p49"/>
            <p:cNvSpPr/>
            <p:nvPr/>
          </p:nvSpPr>
          <p:spPr>
            <a:xfrm>
              <a:off x="5783075" y="3164250"/>
              <a:ext cx="51025" cy="67450"/>
            </a:xfrm>
            <a:custGeom>
              <a:avLst/>
              <a:gdLst/>
              <a:ahLst/>
              <a:cxnLst/>
              <a:rect l="l" t="t" r="r" b="b"/>
              <a:pathLst>
                <a:path w="2041" h="2698" extrusionOk="0">
                  <a:moveTo>
                    <a:pt x="1" y="1364"/>
                  </a:moveTo>
                  <a:cubicBezTo>
                    <a:pt x="16" y="22"/>
                    <a:pt x="1988" y="0"/>
                    <a:pt x="2040" y="1335"/>
                  </a:cubicBezTo>
                  <a:cubicBezTo>
                    <a:pt x="2026" y="2676"/>
                    <a:pt x="53" y="2697"/>
                    <a:pt x="1" y="1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576;p49"/>
            <p:cNvSpPr/>
            <p:nvPr/>
          </p:nvSpPr>
          <p:spPr>
            <a:xfrm>
              <a:off x="5686450" y="3066600"/>
              <a:ext cx="51275" cy="67800"/>
            </a:xfrm>
            <a:custGeom>
              <a:avLst/>
              <a:gdLst/>
              <a:ahLst/>
              <a:cxnLst/>
              <a:rect l="l" t="t" r="r" b="b"/>
              <a:pathLst>
                <a:path w="2051" h="2712" extrusionOk="0">
                  <a:moveTo>
                    <a:pt x="1" y="1370"/>
                  </a:moveTo>
                  <a:cubicBezTo>
                    <a:pt x="15" y="23"/>
                    <a:pt x="2000" y="0"/>
                    <a:pt x="2051" y="1342"/>
                  </a:cubicBezTo>
                  <a:cubicBezTo>
                    <a:pt x="2036" y="2689"/>
                    <a:pt x="52" y="2711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577;p49"/>
            <p:cNvSpPr/>
            <p:nvPr/>
          </p:nvSpPr>
          <p:spPr>
            <a:xfrm>
              <a:off x="5736600" y="3012875"/>
              <a:ext cx="50725" cy="67000"/>
            </a:xfrm>
            <a:custGeom>
              <a:avLst/>
              <a:gdLst/>
              <a:ahLst/>
              <a:cxnLst/>
              <a:rect l="l" t="t" r="r" b="b"/>
              <a:pathLst>
                <a:path w="2029" h="2680" extrusionOk="0">
                  <a:moveTo>
                    <a:pt x="2028" y="1327"/>
                  </a:moveTo>
                  <a:cubicBezTo>
                    <a:pt x="2013" y="2657"/>
                    <a:pt x="54" y="2680"/>
                    <a:pt x="1" y="1353"/>
                  </a:cubicBezTo>
                  <a:cubicBezTo>
                    <a:pt x="15" y="23"/>
                    <a:pt x="1974" y="0"/>
                    <a:pt x="2028" y="1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578;p49"/>
            <p:cNvSpPr/>
            <p:nvPr/>
          </p:nvSpPr>
          <p:spPr>
            <a:xfrm>
              <a:off x="5621850" y="288270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8"/>
                  </a:moveTo>
                  <a:cubicBezTo>
                    <a:pt x="14" y="21"/>
                    <a:pt x="1983" y="1"/>
                    <a:pt x="2034" y="1331"/>
                  </a:cubicBezTo>
                  <a:cubicBezTo>
                    <a:pt x="2018" y="2669"/>
                    <a:pt x="49" y="2689"/>
                    <a:pt x="1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579;p49"/>
            <p:cNvSpPr/>
            <p:nvPr/>
          </p:nvSpPr>
          <p:spPr>
            <a:xfrm>
              <a:off x="5377875" y="2656625"/>
              <a:ext cx="51225" cy="67725"/>
            </a:xfrm>
            <a:custGeom>
              <a:avLst/>
              <a:gdLst/>
              <a:ahLst/>
              <a:cxnLst/>
              <a:rect l="l" t="t" r="r" b="b"/>
              <a:pathLst>
                <a:path w="2049" h="2709" extrusionOk="0">
                  <a:moveTo>
                    <a:pt x="2049" y="1342"/>
                  </a:moveTo>
                  <a:cubicBezTo>
                    <a:pt x="2033" y="2687"/>
                    <a:pt x="51" y="2708"/>
                    <a:pt x="0" y="1368"/>
                  </a:cubicBezTo>
                  <a:cubicBezTo>
                    <a:pt x="16" y="21"/>
                    <a:pt x="1998" y="1"/>
                    <a:pt x="2049" y="1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580;p49"/>
            <p:cNvSpPr/>
            <p:nvPr/>
          </p:nvSpPr>
          <p:spPr>
            <a:xfrm>
              <a:off x="5227700" y="2601725"/>
              <a:ext cx="51300" cy="67875"/>
            </a:xfrm>
            <a:custGeom>
              <a:avLst/>
              <a:gdLst/>
              <a:ahLst/>
              <a:cxnLst/>
              <a:rect l="l" t="t" r="r" b="b"/>
              <a:pathLst>
                <a:path w="2052" h="2715" extrusionOk="0">
                  <a:moveTo>
                    <a:pt x="1" y="1370"/>
                  </a:moveTo>
                  <a:cubicBezTo>
                    <a:pt x="15" y="23"/>
                    <a:pt x="2000" y="1"/>
                    <a:pt x="2051" y="1342"/>
                  </a:cubicBezTo>
                  <a:cubicBezTo>
                    <a:pt x="2037" y="2689"/>
                    <a:pt x="51" y="2714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581;p49"/>
            <p:cNvSpPr/>
            <p:nvPr/>
          </p:nvSpPr>
          <p:spPr>
            <a:xfrm>
              <a:off x="5180250" y="2563350"/>
              <a:ext cx="50950" cy="67450"/>
            </a:xfrm>
            <a:custGeom>
              <a:avLst/>
              <a:gdLst/>
              <a:ahLst/>
              <a:cxnLst/>
              <a:rect l="l" t="t" r="r" b="b"/>
              <a:pathLst>
                <a:path w="2038" h="2698" extrusionOk="0">
                  <a:moveTo>
                    <a:pt x="1" y="1363"/>
                  </a:moveTo>
                  <a:cubicBezTo>
                    <a:pt x="16" y="25"/>
                    <a:pt x="1985" y="1"/>
                    <a:pt x="2038" y="1335"/>
                  </a:cubicBezTo>
                  <a:cubicBezTo>
                    <a:pt x="2022" y="2674"/>
                    <a:pt x="54" y="2698"/>
                    <a:pt x="1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582;p49"/>
            <p:cNvSpPr/>
            <p:nvPr/>
          </p:nvSpPr>
          <p:spPr>
            <a:xfrm>
              <a:off x="5089925" y="2694500"/>
              <a:ext cx="50775" cy="67175"/>
            </a:xfrm>
            <a:custGeom>
              <a:avLst/>
              <a:gdLst/>
              <a:ahLst/>
              <a:cxnLst/>
              <a:rect l="l" t="t" r="r" b="b"/>
              <a:pathLst>
                <a:path w="2031" h="2687" extrusionOk="0">
                  <a:moveTo>
                    <a:pt x="2030" y="1330"/>
                  </a:moveTo>
                  <a:cubicBezTo>
                    <a:pt x="2017" y="2664"/>
                    <a:pt x="51" y="2687"/>
                    <a:pt x="1" y="1359"/>
                  </a:cubicBezTo>
                  <a:cubicBezTo>
                    <a:pt x="15" y="23"/>
                    <a:pt x="1980" y="0"/>
                    <a:pt x="2030" y="13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583;p49"/>
            <p:cNvSpPr/>
            <p:nvPr/>
          </p:nvSpPr>
          <p:spPr>
            <a:xfrm>
              <a:off x="5107300" y="2751700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5" y="22"/>
                    <a:pt x="1971" y="0"/>
                    <a:pt x="2020" y="1321"/>
                  </a:cubicBezTo>
                  <a:cubicBezTo>
                    <a:pt x="2006" y="2649"/>
                    <a:pt x="51" y="2671"/>
                    <a:pt x="1" y="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584;p49"/>
            <p:cNvSpPr/>
            <p:nvPr/>
          </p:nvSpPr>
          <p:spPr>
            <a:xfrm>
              <a:off x="5223900" y="2737675"/>
              <a:ext cx="87675" cy="83300"/>
            </a:xfrm>
            <a:custGeom>
              <a:avLst/>
              <a:gdLst/>
              <a:ahLst/>
              <a:cxnLst/>
              <a:rect l="l" t="t" r="r" b="b"/>
              <a:pathLst>
                <a:path w="3507" h="3332" extrusionOk="0">
                  <a:moveTo>
                    <a:pt x="1993" y="1087"/>
                  </a:moveTo>
                  <a:cubicBezTo>
                    <a:pt x="2590" y="789"/>
                    <a:pt x="3473" y="1078"/>
                    <a:pt x="3507" y="1970"/>
                  </a:cubicBezTo>
                  <a:cubicBezTo>
                    <a:pt x="3494" y="3237"/>
                    <a:pt x="1733" y="3332"/>
                    <a:pt x="1484" y="2219"/>
                  </a:cubicBezTo>
                  <a:cubicBezTo>
                    <a:pt x="895" y="2505"/>
                    <a:pt x="35" y="2218"/>
                    <a:pt x="1" y="1346"/>
                  </a:cubicBezTo>
                  <a:cubicBezTo>
                    <a:pt x="13" y="98"/>
                    <a:pt x="1737" y="1"/>
                    <a:pt x="1993" y="1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585;p49"/>
            <p:cNvSpPr/>
            <p:nvPr/>
          </p:nvSpPr>
          <p:spPr>
            <a:xfrm>
              <a:off x="5359800" y="2795175"/>
              <a:ext cx="51000" cy="67450"/>
            </a:xfrm>
            <a:custGeom>
              <a:avLst/>
              <a:gdLst/>
              <a:ahLst/>
              <a:cxnLst/>
              <a:rect l="l" t="t" r="r" b="b"/>
              <a:pathLst>
                <a:path w="2040" h="2698" extrusionOk="0">
                  <a:moveTo>
                    <a:pt x="2040" y="1335"/>
                  </a:moveTo>
                  <a:cubicBezTo>
                    <a:pt x="2026" y="2677"/>
                    <a:pt x="50" y="2698"/>
                    <a:pt x="1" y="1363"/>
                  </a:cubicBezTo>
                  <a:cubicBezTo>
                    <a:pt x="13" y="21"/>
                    <a:pt x="1988" y="1"/>
                    <a:pt x="2040" y="1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586;p49"/>
            <p:cNvSpPr/>
            <p:nvPr/>
          </p:nvSpPr>
          <p:spPr>
            <a:xfrm>
              <a:off x="5498400" y="2894350"/>
              <a:ext cx="51725" cy="68375"/>
            </a:xfrm>
            <a:custGeom>
              <a:avLst/>
              <a:gdLst/>
              <a:ahLst/>
              <a:cxnLst/>
              <a:rect l="l" t="t" r="r" b="b"/>
              <a:pathLst>
                <a:path w="2069" h="2735" extrusionOk="0">
                  <a:moveTo>
                    <a:pt x="2068" y="1353"/>
                  </a:moveTo>
                  <a:cubicBezTo>
                    <a:pt x="2056" y="2712"/>
                    <a:pt x="52" y="2734"/>
                    <a:pt x="1" y="1381"/>
                  </a:cubicBezTo>
                  <a:cubicBezTo>
                    <a:pt x="12" y="23"/>
                    <a:pt x="2017" y="0"/>
                    <a:pt x="2068" y="1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587;p49"/>
            <p:cNvSpPr/>
            <p:nvPr/>
          </p:nvSpPr>
          <p:spPr>
            <a:xfrm>
              <a:off x="5497150" y="2987675"/>
              <a:ext cx="50400" cy="66625"/>
            </a:xfrm>
            <a:custGeom>
              <a:avLst/>
              <a:gdLst/>
              <a:ahLst/>
              <a:cxnLst/>
              <a:rect l="l" t="t" r="r" b="b"/>
              <a:pathLst>
                <a:path w="2016" h="2665" extrusionOk="0">
                  <a:moveTo>
                    <a:pt x="2015" y="1319"/>
                  </a:moveTo>
                  <a:cubicBezTo>
                    <a:pt x="2000" y="2644"/>
                    <a:pt x="52" y="2665"/>
                    <a:pt x="0" y="1347"/>
                  </a:cubicBezTo>
                  <a:cubicBezTo>
                    <a:pt x="15" y="20"/>
                    <a:pt x="1963" y="1"/>
                    <a:pt x="2015" y="1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588;p49"/>
            <p:cNvSpPr/>
            <p:nvPr/>
          </p:nvSpPr>
          <p:spPr>
            <a:xfrm>
              <a:off x="5363425" y="2915475"/>
              <a:ext cx="52000" cy="68750"/>
            </a:xfrm>
            <a:custGeom>
              <a:avLst/>
              <a:gdLst/>
              <a:ahLst/>
              <a:cxnLst/>
              <a:rect l="l" t="t" r="r" b="b"/>
              <a:pathLst>
                <a:path w="2080" h="2750" extrusionOk="0">
                  <a:moveTo>
                    <a:pt x="1" y="1390"/>
                  </a:moveTo>
                  <a:cubicBezTo>
                    <a:pt x="16" y="24"/>
                    <a:pt x="2028" y="1"/>
                    <a:pt x="2080" y="1362"/>
                  </a:cubicBezTo>
                  <a:cubicBezTo>
                    <a:pt x="2064" y="2726"/>
                    <a:pt x="52" y="2750"/>
                    <a:pt x="1" y="13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589;p49"/>
            <p:cNvSpPr/>
            <p:nvPr/>
          </p:nvSpPr>
          <p:spPr>
            <a:xfrm>
              <a:off x="5253250" y="2906300"/>
              <a:ext cx="50675" cy="67000"/>
            </a:xfrm>
            <a:custGeom>
              <a:avLst/>
              <a:gdLst/>
              <a:ahLst/>
              <a:cxnLst/>
              <a:rect l="l" t="t" r="r" b="b"/>
              <a:pathLst>
                <a:path w="2027" h="2680" extrusionOk="0">
                  <a:moveTo>
                    <a:pt x="2026" y="1327"/>
                  </a:moveTo>
                  <a:cubicBezTo>
                    <a:pt x="2014" y="2659"/>
                    <a:pt x="49" y="2680"/>
                    <a:pt x="1" y="1355"/>
                  </a:cubicBezTo>
                  <a:cubicBezTo>
                    <a:pt x="12" y="22"/>
                    <a:pt x="1977" y="1"/>
                    <a:pt x="2026" y="1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590;p49"/>
            <p:cNvSpPr/>
            <p:nvPr/>
          </p:nvSpPr>
          <p:spPr>
            <a:xfrm>
              <a:off x="5122575" y="2886875"/>
              <a:ext cx="50700" cy="67050"/>
            </a:xfrm>
            <a:custGeom>
              <a:avLst/>
              <a:gdLst/>
              <a:ahLst/>
              <a:cxnLst/>
              <a:rect l="l" t="t" r="r" b="b"/>
              <a:pathLst>
                <a:path w="2028" h="2682" extrusionOk="0">
                  <a:moveTo>
                    <a:pt x="2027" y="1328"/>
                  </a:moveTo>
                  <a:cubicBezTo>
                    <a:pt x="2012" y="2657"/>
                    <a:pt x="53" y="2682"/>
                    <a:pt x="1" y="1354"/>
                  </a:cubicBezTo>
                  <a:cubicBezTo>
                    <a:pt x="15" y="24"/>
                    <a:pt x="1974" y="0"/>
                    <a:pt x="2027" y="1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591;p49"/>
            <p:cNvSpPr/>
            <p:nvPr/>
          </p:nvSpPr>
          <p:spPr>
            <a:xfrm>
              <a:off x="5087800" y="2972975"/>
              <a:ext cx="51200" cy="67775"/>
            </a:xfrm>
            <a:custGeom>
              <a:avLst/>
              <a:gdLst/>
              <a:ahLst/>
              <a:cxnLst/>
              <a:rect l="l" t="t" r="r" b="b"/>
              <a:pathLst>
                <a:path w="2048" h="2711" extrusionOk="0">
                  <a:moveTo>
                    <a:pt x="1" y="1370"/>
                  </a:moveTo>
                  <a:cubicBezTo>
                    <a:pt x="14" y="24"/>
                    <a:pt x="1998" y="1"/>
                    <a:pt x="2048" y="1341"/>
                  </a:cubicBezTo>
                  <a:cubicBezTo>
                    <a:pt x="2036" y="2686"/>
                    <a:pt x="50" y="2711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592;p49"/>
            <p:cNvSpPr/>
            <p:nvPr/>
          </p:nvSpPr>
          <p:spPr>
            <a:xfrm>
              <a:off x="5202825" y="3064950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0"/>
                  </a:moveTo>
                  <a:cubicBezTo>
                    <a:pt x="14" y="22"/>
                    <a:pt x="1971" y="0"/>
                    <a:pt x="2020" y="1322"/>
                  </a:cubicBezTo>
                  <a:cubicBezTo>
                    <a:pt x="2008" y="2649"/>
                    <a:pt x="51" y="2671"/>
                    <a:pt x="1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593;p49"/>
            <p:cNvSpPr/>
            <p:nvPr/>
          </p:nvSpPr>
          <p:spPr>
            <a:xfrm>
              <a:off x="5113250" y="3149050"/>
              <a:ext cx="50775" cy="67200"/>
            </a:xfrm>
            <a:custGeom>
              <a:avLst/>
              <a:gdLst/>
              <a:ahLst/>
              <a:cxnLst/>
              <a:rect l="l" t="t" r="r" b="b"/>
              <a:pathLst>
                <a:path w="2031" h="2688" extrusionOk="0">
                  <a:moveTo>
                    <a:pt x="2030" y="1331"/>
                  </a:moveTo>
                  <a:cubicBezTo>
                    <a:pt x="2018" y="2665"/>
                    <a:pt x="51" y="2687"/>
                    <a:pt x="0" y="1359"/>
                  </a:cubicBezTo>
                  <a:cubicBezTo>
                    <a:pt x="15" y="24"/>
                    <a:pt x="1979" y="1"/>
                    <a:pt x="2030" y="1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594;p49"/>
            <p:cNvSpPr/>
            <p:nvPr/>
          </p:nvSpPr>
          <p:spPr>
            <a:xfrm>
              <a:off x="5218500" y="31600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1" y="1366"/>
                  </a:moveTo>
                  <a:cubicBezTo>
                    <a:pt x="18" y="24"/>
                    <a:pt x="1992" y="1"/>
                    <a:pt x="2045" y="1338"/>
                  </a:cubicBezTo>
                  <a:cubicBezTo>
                    <a:pt x="2028" y="2682"/>
                    <a:pt x="54" y="2705"/>
                    <a:pt x="1" y="1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595;p49"/>
            <p:cNvSpPr/>
            <p:nvPr/>
          </p:nvSpPr>
          <p:spPr>
            <a:xfrm>
              <a:off x="5256400" y="332822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2030" y="1329"/>
                  </a:moveTo>
                  <a:cubicBezTo>
                    <a:pt x="2015" y="2663"/>
                    <a:pt x="53" y="2683"/>
                    <a:pt x="0" y="1356"/>
                  </a:cubicBezTo>
                  <a:cubicBezTo>
                    <a:pt x="15" y="22"/>
                    <a:pt x="1975" y="1"/>
                    <a:pt x="2030" y="1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596;p49"/>
            <p:cNvSpPr/>
            <p:nvPr/>
          </p:nvSpPr>
          <p:spPr>
            <a:xfrm>
              <a:off x="5334775" y="32560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3"/>
                  </a:moveTo>
                  <a:cubicBezTo>
                    <a:pt x="2007" y="2654"/>
                    <a:pt x="53" y="2675"/>
                    <a:pt x="0" y="1352"/>
                  </a:cubicBezTo>
                  <a:cubicBezTo>
                    <a:pt x="15" y="22"/>
                    <a:pt x="1969" y="1"/>
                    <a:pt x="2023" y="1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597;p49"/>
            <p:cNvSpPr/>
            <p:nvPr/>
          </p:nvSpPr>
          <p:spPr>
            <a:xfrm>
              <a:off x="5336675" y="30924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4"/>
                  </a:moveTo>
                  <a:cubicBezTo>
                    <a:pt x="2012" y="2653"/>
                    <a:pt x="50" y="2676"/>
                    <a:pt x="0" y="1353"/>
                  </a:cubicBezTo>
                  <a:cubicBezTo>
                    <a:pt x="11" y="23"/>
                    <a:pt x="1972" y="1"/>
                    <a:pt x="2023" y="1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598;p49"/>
            <p:cNvSpPr/>
            <p:nvPr/>
          </p:nvSpPr>
          <p:spPr>
            <a:xfrm>
              <a:off x="5503875" y="3108425"/>
              <a:ext cx="51000" cy="67475"/>
            </a:xfrm>
            <a:custGeom>
              <a:avLst/>
              <a:gdLst/>
              <a:ahLst/>
              <a:cxnLst/>
              <a:rect l="l" t="t" r="r" b="b"/>
              <a:pathLst>
                <a:path w="2040" h="2699" extrusionOk="0">
                  <a:moveTo>
                    <a:pt x="1" y="1362"/>
                  </a:moveTo>
                  <a:cubicBezTo>
                    <a:pt x="16" y="24"/>
                    <a:pt x="1987" y="0"/>
                    <a:pt x="2039" y="1336"/>
                  </a:cubicBezTo>
                  <a:cubicBezTo>
                    <a:pt x="2023" y="2676"/>
                    <a:pt x="54" y="2699"/>
                    <a:pt x="1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599;p49"/>
            <p:cNvSpPr/>
            <p:nvPr/>
          </p:nvSpPr>
          <p:spPr>
            <a:xfrm>
              <a:off x="5572850" y="3189650"/>
              <a:ext cx="51050" cy="67425"/>
            </a:xfrm>
            <a:custGeom>
              <a:avLst/>
              <a:gdLst/>
              <a:ahLst/>
              <a:cxnLst/>
              <a:rect l="l" t="t" r="r" b="b"/>
              <a:pathLst>
                <a:path w="2042" h="2697" extrusionOk="0">
                  <a:moveTo>
                    <a:pt x="0" y="1362"/>
                  </a:moveTo>
                  <a:cubicBezTo>
                    <a:pt x="16" y="21"/>
                    <a:pt x="1992" y="0"/>
                    <a:pt x="2041" y="1335"/>
                  </a:cubicBezTo>
                  <a:cubicBezTo>
                    <a:pt x="2026" y="2677"/>
                    <a:pt x="51" y="2697"/>
                    <a:pt x="0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600;p49"/>
            <p:cNvSpPr/>
            <p:nvPr/>
          </p:nvSpPr>
          <p:spPr>
            <a:xfrm>
              <a:off x="5642750" y="3167225"/>
              <a:ext cx="51225" cy="67750"/>
            </a:xfrm>
            <a:custGeom>
              <a:avLst/>
              <a:gdLst/>
              <a:ahLst/>
              <a:cxnLst/>
              <a:rect l="l" t="t" r="r" b="b"/>
              <a:pathLst>
                <a:path w="2049" h="2710" extrusionOk="0">
                  <a:moveTo>
                    <a:pt x="2049" y="1341"/>
                  </a:moveTo>
                  <a:cubicBezTo>
                    <a:pt x="2037" y="2685"/>
                    <a:pt x="50" y="2710"/>
                    <a:pt x="1" y="1369"/>
                  </a:cubicBezTo>
                  <a:cubicBezTo>
                    <a:pt x="11" y="23"/>
                    <a:pt x="1997" y="0"/>
                    <a:pt x="2049" y="1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601;p49"/>
            <p:cNvSpPr/>
            <p:nvPr/>
          </p:nvSpPr>
          <p:spPr>
            <a:xfrm>
              <a:off x="5604175" y="3332675"/>
              <a:ext cx="51675" cy="68275"/>
            </a:xfrm>
            <a:custGeom>
              <a:avLst/>
              <a:gdLst/>
              <a:ahLst/>
              <a:cxnLst/>
              <a:rect l="l" t="t" r="r" b="b"/>
              <a:pathLst>
                <a:path w="2067" h="2731" extrusionOk="0">
                  <a:moveTo>
                    <a:pt x="0" y="1381"/>
                  </a:moveTo>
                  <a:cubicBezTo>
                    <a:pt x="16" y="23"/>
                    <a:pt x="2015" y="1"/>
                    <a:pt x="2066" y="1352"/>
                  </a:cubicBezTo>
                  <a:cubicBezTo>
                    <a:pt x="2051" y="2708"/>
                    <a:pt x="52" y="2731"/>
                    <a:pt x="0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602;p49"/>
            <p:cNvSpPr/>
            <p:nvPr/>
          </p:nvSpPr>
          <p:spPr>
            <a:xfrm>
              <a:off x="5660025" y="3400075"/>
              <a:ext cx="51100" cy="67625"/>
            </a:xfrm>
            <a:custGeom>
              <a:avLst/>
              <a:gdLst/>
              <a:ahLst/>
              <a:cxnLst/>
              <a:rect l="l" t="t" r="r" b="b"/>
              <a:pathLst>
                <a:path w="2044" h="2705" extrusionOk="0">
                  <a:moveTo>
                    <a:pt x="1" y="1365"/>
                  </a:moveTo>
                  <a:cubicBezTo>
                    <a:pt x="13" y="23"/>
                    <a:pt x="1995" y="1"/>
                    <a:pt x="2044" y="1338"/>
                  </a:cubicBezTo>
                  <a:cubicBezTo>
                    <a:pt x="2033" y="2681"/>
                    <a:pt x="50" y="2705"/>
                    <a:pt x="1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603;p49"/>
            <p:cNvSpPr/>
            <p:nvPr/>
          </p:nvSpPr>
          <p:spPr>
            <a:xfrm>
              <a:off x="5708925" y="34692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2" y="24"/>
                    <a:pt x="1995" y="1"/>
                    <a:pt x="2044" y="1338"/>
                  </a:cubicBezTo>
                  <a:cubicBezTo>
                    <a:pt x="2031" y="2682"/>
                    <a:pt x="50" y="2705"/>
                    <a:pt x="0" y="1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604;p49"/>
            <p:cNvSpPr/>
            <p:nvPr/>
          </p:nvSpPr>
          <p:spPr>
            <a:xfrm>
              <a:off x="5463125" y="3393000"/>
              <a:ext cx="51325" cy="67850"/>
            </a:xfrm>
            <a:custGeom>
              <a:avLst/>
              <a:gdLst/>
              <a:ahLst/>
              <a:cxnLst/>
              <a:rect l="l" t="t" r="r" b="b"/>
              <a:pathLst>
                <a:path w="2053" h="2714" extrusionOk="0">
                  <a:moveTo>
                    <a:pt x="1" y="1372"/>
                  </a:moveTo>
                  <a:cubicBezTo>
                    <a:pt x="13" y="25"/>
                    <a:pt x="2003" y="1"/>
                    <a:pt x="2052" y="1344"/>
                  </a:cubicBezTo>
                  <a:cubicBezTo>
                    <a:pt x="2039" y="2691"/>
                    <a:pt x="52" y="2713"/>
                    <a:pt x="1" y="13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605;p49"/>
            <p:cNvSpPr/>
            <p:nvPr/>
          </p:nvSpPr>
          <p:spPr>
            <a:xfrm>
              <a:off x="5471250" y="3306725"/>
              <a:ext cx="51025" cy="67500"/>
            </a:xfrm>
            <a:custGeom>
              <a:avLst/>
              <a:gdLst/>
              <a:ahLst/>
              <a:cxnLst/>
              <a:rect l="l" t="t" r="r" b="b"/>
              <a:pathLst>
                <a:path w="2041" h="2700" extrusionOk="0">
                  <a:moveTo>
                    <a:pt x="1" y="1365"/>
                  </a:moveTo>
                  <a:cubicBezTo>
                    <a:pt x="12" y="24"/>
                    <a:pt x="1991" y="0"/>
                    <a:pt x="2041" y="1336"/>
                  </a:cubicBezTo>
                  <a:cubicBezTo>
                    <a:pt x="2030" y="2678"/>
                    <a:pt x="51" y="2699"/>
                    <a:pt x="1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9"/>
          <p:cNvGrpSpPr/>
          <p:nvPr/>
        </p:nvGrpSpPr>
        <p:grpSpPr>
          <a:xfrm rot="6206321">
            <a:off x="189976" y="-95457"/>
            <a:ext cx="296994" cy="625038"/>
            <a:chOff x="2291200" y="3499125"/>
            <a:chExt cx="297000" cy="625050"/>
          </a:xfrm>
        </p:grpSpPr>
        <p:sp>
          <p:nvSpPr>
            <p:cNvPr id="505" name="Google Shape;505;p39"/>
            <p:cNvSpPr/>
            <p:nvPr/>
          </p:nvSpPr>
          <p:spPr>
            <a:xfrm>
              <a:off x="2291200" y="3740775"/>
              <a:ext cx="140250" cy="89950"/>
            </a:xfrm>
            <a:custGeom>
              <a:avLst/>
              <a:gdLst/>
              <a:ahLst/>
              <a:cxnLst/>
              <a:rect l="l" t="t" r="r" b="b"/>
              <a:pathLst>
                <a:path w="5610" h="3598" extrusionOk="0">
                  <a:moveTo>
                    <a:pt x="3737" y="1"/>
                  </a:moveTo>
                  <a:cubicBezTo>
                    <a:pt x="3625" y="1"/>
                    <a:pt x="3517" y="32"/>
                    <a:pt x="3417" y="99"/>
                  </a:cubicBezTo>
                  <a:cubicBezTo>
                    <a:pt x="2531" y="681"/>
                    <a:pt x="1" y="251"/>
                    <a:pt x="1" y="1339"/>
                  </a:cubicBezTo>
                  <a:cubicBezTo>
                    <a:pt x="1" y="2565"/>
                    <a:pt x="1515" y="3598"/>
                    <a:pt x="2889" y="3598"/>
                  </a:cubicBezTo>
                  <a:cubicBezTo>
                    <a:pt x="3445" y="3598"/>
                    <a:pt x="3978" y="3429"/>
                    <a:pt x="4379" y="3035"/>
                  </a:cubicBezTo>
                  <a:cubicBezTo>
                    <a:pt x="5609" y="1805"/>
                    <a:pt x="4585" y="1"/>
                    <a:pt x="3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442125" y="3499125"/>
              <a:ext cx="146075" cy="103625"/>
            </a:xfrm>
            <a:custGeom>
              <a:avLst/>
              <a:gdLst/>
              <a:ahLst/>
              <a:cxnLst/>
              <a:rect l="l" t="t" r="r" b="b"/>
              <a:pathLst>
                <a:path w="5843" h="4145" extrusionOk="0">
                  <a:moveTo>
                    <a:pt x="3633" y="1"/>
                  </a:moveTo>
                  <a:cubicBezTo>
                    <a:pt x="2032" y="1"/>
                    <a:pt x="1" y="2081"/>
                    <a:pt x="670" y="3461"/>
                  </a:cubicBezTo>
                  <a:cubicBezTo>
                    <a:pt x="913" y="3945"/>
                    <a:pt x="1310" y="4145"/>
                    <a:pt x="1768" y="4145"/>
                  </a:cubicBezTo>
                  <a:cubicBezTo>
                    <a:pt x="3413" y="4145"/>
                    <a:pt x="5842" y="1572"/>
                    <a:pt x="4694" y="424"/>
                  </a:cubicBezTo>
                  <a:cubicBezTo>
                    <a:pt x="4398" y="128"/>
                    <a:pt x="4029" y="1"/>
                    <a:pt x="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420600" y="4029450"/>
              <a:ext cx="134700" cy="94725"/>
            </a:xfrm>
            <a:custGeom>
              <a:avLst/>
              <a:gdLst/>
              <a:ahLst/>
              <a:cxnLst/>
              <a:rect l="l" t="t" r="r" b="b"/>
              <a:pathLst>
                <a:path w="5388" h="3789" extrusionOk="0">
                  <a:moveTo>
                    <a:pt x="3387" y="0"/>
                  </a:moveTo>
                  <a:cubicBezTo>
                    <a:pt x="1920" y="0"/>
                    <a:pt x="0" y="1465"/>
                    <a:pt x="342" y="2598"/>
                  </a:cubicBezTo>
                  <a:cubicBezTo>
                    <a:pt x="587" y="3448"/>
                    <a:pt x="1231" y="3789"/>
                    <a:pt x="1959" y="3789"/>
                  </a:cubicBezTo>
                  <a:cubicBezTo>
                    <a:pt x="3487" y="3789"/>
                    <a:pt x="5388" y="2291"/>
                    <a:pt x="4771" y="852"/>
                  </a:cubicBezTo>
                  <a:cubicBezTo>
                    <a:pt x="4507" y="244"/>
                    <a:pt x="3984" y="0"/>
                    <a:pt x="3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509;p49"/>
          <p:cNvSpPr/>
          <p:nvPr/>
        </p:nvSpPr>
        <p:spPr>
          <a:xfrm>
            <a:off x="8382757" y="3979950"/>
            <a:ext cx="716085" cy="1136398"/>
          </a:xfrm>
          <a:custGeom>
            <a:avLst/>
            <a:gdLst/>
            <a:ahLst/>
            <a:cxnLst/>
            <a:rect l="l" t="t" r="r" b="b"/>
            <a:pathLst>
              <a:path w="33619" h="53352" extrusionOk="0">
                <a:moveTo>
                  <a:pt x="18947" y="416"/>
                </a:moveTo>
                <a:cubicBezTo>
                  <a:pt x="19114" y="416"/>
                  <a:pt x="19283" y="439"/>
                  <a:pt x="19453" y="476"/>
                </a:cubicBezTo>
                <a:cubicBezTo>
                  <a:pt x="20011" y="600"/>
                  <a:pt x="20068" y="692"/>
                  <a:pt x="20140" y="1265"/>
                </a:cubicBezTo>
                <a:cubicBezTo>
                  <a:pt x="20152" y="1363"/>
                  <a:pt x="20157" y="1460"/>
                  <a:pt x="20168" y="1603"/>
                </a:cubicBezTo>
                <a:cubicBezTo>
                  <a:pt x="19938" y="1584"/>
                  <a:pt x="19746" y="1567"/>
                  <a:pt x="19540" y="1551"/>
                </a:cubicBezTo>
                <a:cubicBezTo>
                  <a:pt x="19491" y="1465"/>
                  <a:pt x="19438" y="1384"/>
                  <a:pt x="19397" y="1297"/>
                </a:cubicBezTo>
                <a:cubicBezTo>
                  <a:pt x="19236" y="950"/>
                  <a:pt x="18944" y="816"/>
                  <a:pt x="18641" y="816"/>
                </a:cubicBezTo>
                <a:cubicBezTo>
                  <a:pt x="18580" y="816"/>
                  <a:pt x="18518" y="822"/>
                  <a:pt x="18456" y="832"/>
                </a:cubicBezTo>
                <a:cubicBezTo>
                  <a:pt x="18304" y="857"/>
                  <a:pt x="18153" y="880"/>
                  <a:pt x="18000" y="902"/>
                </a:cubicBezTo>
                <a:cubicBezTo>
                  <a:pt x="17999" y="902"/>
                  <a:pt x="17999" y="902"/>
                  <a:pt x="17998" y="902"/>
                </a:cubicBezTo>
                <a:cubicBezTo>
                  <a:pt x="17988" y="902"/>
                  <a:pt x="17975" y="888"/>
                  <a:pt x="17939" y="869"/>
                </a:cubicBezTo>
                <a:cubicBezTo>
                  <a:pt x="17978" y="818"/>
                  <a:pt x="18006" y="757"/>
                  <a:pt x="18052" y="720"/>
                </a:cubicBezTo>
                <a:cubicBezTo>
                  <a:pt x="18327" y="498"/>
                  <a:pt x="18632" y="416"/>
                  <a:pt x="18947" y="416"/>
                </a:cubicBezTo>
                <a:close/>
                <a:moveTo>
                  <a:pt x="16449" y="527"/>
                </a:moveTo>
                <a:cubicBezTo>
                  <a:pt x="16588" y="527"/>
                  <a:pt x="16727" y="553"/>
                  <a:pt x="16865" y="576"/>
                </a:cubicBezTo>
                <a:cubicBezTo>
                  <a:pt x="17076" y="612"/>
                  <a:pt x="17258" y="740"/>
                  <a:pt x="17432" y="942"/>
                </a:cubicBezTo>
                <a:cubicBezTo>
                  <a:pt x="17285" y="936"/>
                  <a:pt x="17158" y="925"/>
                  <a:pt x="17033" y="925"/>
                </a:cubicBezTo>
                <a:cubicBezTo>
                  <a:pt x="17023" y="925"/>
                  <a:pt x="17013" y="926"/>
                  <a:pt x="17003" y="926"/>
                </a:cubicBezTo>
                <a:cubicBezTo>
                  <a:pt x="16821" y="929"/>
                  <a:pt x="16638" y="934"/>
                  <a:pt x="16457" y="950"/>
                </a:cubicBezTo>
                <a:cubicBezTo>
                  <a:pt x="16128" y="980"/>
                  <a:pt x="15919" y="1172"/>
                  <a:pt x="15801" y="1471"/>
                </a:cubicBezTo>
                <a:cubicBezTo>
                  <a:pt x="15760" y="1573"/>
                  <a:pt x="15729" y="1681"/>
                  <a:pt x="15687" y="1809"/>
                </a:cubicBezTo>
                <a:cubicBezTo>
                  <a:pt x="15547" y="1798"/>
                  <a:pt x="15414" y="1785"/>
                  <a:pt x="15251" y="1772"/>
                </a:cubicBezTo>
                <a:cubicBezTo>
                  <a:pt x="15222" y="1536"/>
                  <a:pt x="15345" y="1348"/>
                  <a:pt x="15458" y="1161"/>
                </a:cubicBezTo>
                <a:cubicBezTo>
                  <a:pt x="15615" y="900"/>
                  <a:pt x="15835" y="710"/>
                  <a:pt x="16116" y="591"/>
                </a:cubicBezTo>
                <a:cubicBezTo>
                  <a:pt x="16226" y="543"/>
                  <a:pt x="16338" y="527"/>
                  <a:pt x="16449" y="527"/>
                </a:cubicBezTo>
                <a:close/>
                <a:moveTo>
                  <a:pt x="19820" y="5002"/>
                </a:moveTo>
                <a:cubicBezTo>
                  <a:pt x="19801" y="5066"/>
                  <a:pt x="19780" y="5129"/>
                  <a:pt x="19760" y="5194"/>
                </a:cubicBezTo>
                <a:lnTo>
                  <a:pt x="19760" y="5194"/>
                </a:lnTo>
                <a:cubicBezTo>
                  <a:pt x="19745" y="5119"/>
                  <a:pt x="19712" y="5037"/>
                  <a:pt x="19820" y="5002"/>
                </a:cubicBezTo>
                <a:close/>
                <a:moveTo>
                  <a:pt x="19742" y="5226"/>
                </a:moveTo>
                <a:lnTo>
                  <a:pt x="19742" y="5226"/>
                </a:lnTo>
                <a:cubicBezTo>
                  <a:pt x="19711" y="5269"/>
                  <a:pt x="19679" y="5308"/>
                  <a:pt x="19647" y="5347"/>
                </a:cubicBezTo>
                <a:lnTo>
                  <a:pt x="19647" y="5347"/>
                </a:lnTo>
                <a:cubicBezTo>
                  <a:pt x="19640" y="5278"/>
                  <a:pt x="19684" y="5247"/>
                  <a:pt x="19742" y="5226"/>
                </a:cubicBezTo>
                <a:close/>
                <a:moveTo>
                  <a:pt x="19628" y="5377"/>
                </a:moveTo>
                <a:lnTo>
                  <a:pt x="19628" y="5377"/>
                </a:lnTo>
                <a:cubicBezTo>
                  <a:pt x="19602" y="5420"/>
                  <a:pt x="19574" y="5461"/>
                  <a:pt x="19547" y="5501"/>
                </a:cubicBezTo>
                <a:lnTo>
                  <a:pt x="19547" y="5501"/>
                </a:lnTo>
                <a:cubicBezTo>
                  <a:pt x="19549" y="5443"/>
                  <a:pt x="19577" y="5404"/>
                  <a:pt x="19628" y="5377"/>
                </a:cubicBezTo>
                <a:close/>
                <a:moveTo>
                  <a:pt x="19601" y="1857"/>
                </a:moveTo>
                <a:lnTo>
                  <a:pt x="19601" y="1857"/>
                </a:lnTo>
                <a:cubicBezTo>
                  <a:pt x="19841" y="1982"/>
                  <a:pt x="20093" y="1979"/>
                  <a:pt x="20207" y="2241"/>
                </a:cubicBezTo>
                <a:cubicBezTo>
                  <a:pt x="20232" y="2294"/>
                  <a:pt x="20349" y="2320"/>
                  <a:pt x="20428" y="2334"/>
                </a:cubicBezTo>
                <a:cubicBezTo>
                  <a:pt x="20591" y="2364"/>
                  <a:pt x="20664" y="2469"/>
                  <a:pt x="20716" y="2611"/>
                </a:cubicBezTo>
                <a:cubicBezTo>
                  <a:pt x="20801" y="2834"/>
                  <a:pt x="20775" y="3060"/>
                  <a:pt x="20714" y="3277"/>
                </a:cubicBezTo>
                <a:cubicBezTo>
                  <a:pt x="20542" y="3900"/>
                  <a:pt x="20250" y="4464"/>
                  <a:pt x="19841" y="4966"/>
                </a:cubicBezTo>
                <a:lnTo>
                  <a:pt x="19841" y="4966"/>
                </a:lnTo>
                <a:cubicBezTo>
                  <a:pt x="19869" y="4827"/>
                  <a:pt x="19896" y="4686"/>
                  <a:pt x="19932" y="4498"/>
                </a:cubicBezTo>
                <a:lnTo>
                  <a:pt x="19932" y="4498"/>
                </a:lnTo>
                <a:cubicBezTo>
                  <a:pt x="19630" y="4833"/>
                  <a:pt x="19456" y="5207"/>
                  <a:pt x="19100" y="5534"/>
                </a:cubicBezTo>
                <a:cubicBezTo>
                  <a:pt x="19441" y="4299"/>
                  <a:pt x="19778" y="3136"/>
                  <a:pt x="19601" y="1857"/>
                </a:cubicBezTo>
                <a:close/>
                <a:moveTo>
                  <a:pt x="19523" y="5534"/>
                </a:moveTo>
                <a:cubicBezTo>
                  <a:pt x="19497" y="5570"/>
                  <a:pt x="19470" y="5603"/>
                  <a:pt x="19442" y="5638"/>
                </a:cubicBezTo>
                <a:lnTo>
                  <a:pt x="19442" y="5638"/>
                </a:lnTo>
                <a:cubicBezTo>
                  <a:pt x="19450" y="5589"/>
                  <a:pt x="19476" y="5554"/>
                  <a:pt x="19523" y="5534"/>
                </a:cubicBezTo>
                <a:close/>
                <a:moveTo>
                  <a:pt x="23747" y="2047"/>
                </a:moveTo>
                <a:cubicBezTo>
                  <a:pt x="23889" y="2416"/>
                  <a:pt x="23907" y="2675"/>
                  <a:pt x="23869" y="3563"/>
                </a:cubicBezTo>
                <a:cubicBezTo>
                  <a:pt x="23809" y="4909"/>
                  <a:pt x="23763" y="5243"/>
                  <a:pt x="23553" y="5675"/>
                </a:cubicBezTo>
                <a:cubicBezTo>
                  <a:pt x="23232" y="4404"/>
                  <a:pt x="23361" y="3237"/>
                  <a:pt x="23747" y="2047"/>
                </a:cubicBezTo>
                <a:close/>
                <a:moveTo>
                  <a:pt x="19409" y="5676"/>
                </a:moveTo>
                <a:lnTo>
                  <a:pt x="19409" y="5676"/>
                </a:lnTo>
                <a:cubicBezTo>
                  <a:pt x="19397" y="5691"/>
                  <a:pt x="19384" y="5704"/>
                  <a:pt x="19371" y="5718"/>
                </a:cubicBezTo>
                <a:cubicBezTo>
                  <a:pt x="19371" y="5708"/>
                  <a:pt x="19368" y="5687"/>
                  <a:pt x="19373" y="5686"/>
                </a:cubicBezTo>
                <a:cubicBezTo>
                  <a:pt x="19384" y="5681"/>
                  <a:pt x="19397" y="5679"/>
                  <a:pt x="19409" y="5676"/>
                </a:cubicBezTo>
                <a:close/>
                <a:moveTo>
                  <a:pt x="25398" y="3998"/>
                </a:moveTo>
                <a:lnTo>
                  <a:pt x="25398" y="3998"/>
                </a:lnTo>
                <a:cubicBezTo>
                  <a:pt x="25347" y="4139"/>
                  <a:pt x="25335" y="4222"/>
                  <a:pt x="25293" y="4287"/>
                </a:cubicBezTo>
                <a:cubicBezTo>
                  <a:pt x="25121" y="4543"/>
                  <a:pt x="24948" y="4800"/>
                  <a:pt x="24761" y="5045"/>
                </a:cubicBezTo>
                <a:cubicBezTo>
                  <a:pt x="24592" y="5269"/>
                  <a:pt x="24406" y="5480"/>
                  <a:pt x="24224" y="5694"/>
                </a:cubicBezTo>
                <a:cubicBezTo>
                  <a:pt x="24195" y="5728"/>
                  <a:pt x="24146" y="5745"/>
                  <a:pt x="24103" y="5767"/>
                </a:cubicBezTo>
                <a:lnTo>
                  <a:pt x="24103" y="5767"/>
                </a:lnTo>
                <a:cubicBezTo>
                  <a:pt x="24149" y="5467"/>
                  <a:pt x="24203" y="5172"/>
                  <a:pt x="24395" y="4919"/>
                </a:cubicBezTo>
                <a:cubicBezTo>
                  <a:pt x="24660" y="4572"/>
                  <a:pt x="24951" y="4258"/>
                  <a:pt x="25398" y="3998"/>
                </a:cubicBezTo>
                <a:close/>
                <a:moveTo>
                  <a:pt x="15473" y="1974"/>
                </a:moveTo>
                <a:cubicBezTo>
                  <a:pt x="15532" y="2041"/>
                  <a:pt x="15591" y="2097"/>
                  <a:pt x="15635" y="2163"/>
                </a:cubicBezTo>
                <a:cubicBezTo>
                  <a:pt x="15656" y="2194"/>
                  <a:pt x="15651" y="2245"/>
                  <a:pt x="15653" y="2287"/>
                </a:cubicBezTo>
                <a:cubicBezTo>
                  <a:pt x="15701" y="3049"/>
                  <a:pt x="16025" y="3706"/>
                  <a:pt x="16465" y="4303"/>
                </a:cubicBezTo>
                <a:cubicBezTo>
                  <a:pt x="16808" y="4769"/>
                  <a:pt x="17197" y="5202"/>
                  <a:pt x="17564" y="5649"/>
                </a:cubicBezTo>
                <a:cubicBezTo>
                  <a:pt x="17626" y="5723"/>
                  <a:pt x="17687" y="5798"/>
                  <a:pt x="17800" y="5934"/>
                </a:cubicBezTo>
                <a:cubicBezTo>
                  <a:pt x="17668" y="5893"/>
                  <a:pt x="17603" y="5885"/>
                  <a:pt x="17549" y="5855"/>
                </a:cubicBezTo>
                <a:cubicBezTo>
                  <a:pt x="17202" y="5660"/>
                  <a:pt x="16899" y="5406"/>
                  <a:pt x="16607" y="5139"/>
                </a:cubicBezTo>
                <a:cubicBezTo>
                  <a:pt x="16560" y="5098"/>
                  <a:pt x="16513" y="5058"/>
                  <a:pt x="16423" y="5053"/>
                </a:cubicBezTo>
                <a:lnTo>
                  <a:pt x="16423" y="5053"/>
                </a:lnTo>
                <a:cubicBezTo>
                  <a:pt x="16443" y="5098"/>
                  <a:pt x="16454" y="5156"/>
                  <a:pt x="16487" y="5187"/>
                </a:cubicBezTo>
                <a:cubicBezTo>
                  <a:pt x="16661" y="5353"/>
                  <a:pt x="16837" y="5515"/>
                  <a:pt x="17017" y="5674"/>
                </a:cubicBezTo>
                <a:cubicBezTo>
                  <a:pt x="17097" y="5743"/>
                  <a:pt x="17186" y="5801"/>
                  <a:pt x="17271" y="5861"/>
                </a:cubicBezTo>
                <a:lnTo>
                  <a:pt x="17271" y="5861"/>
                </a:lnTo>
                <a:cubicBezTo>
                  <a:pt x="17198" y="5856"/>
                  <a:pt x="17118" y="5863"/>
                  <a:pt x="17058" y="5831"/>
                </a:cubicBezTo>
                <a:cubicBezTo>
                  <a:pt x="16278" y="5418"/>
                  <a:pt x="15579" y="4894"/>
                  <a:pt x="14978" y="4247"/>
                </a:cubicBezTo>
                <a:cubicBezTo>
                  <a:pt x="14837" y="4093"/>
                  <a:pt x="14735" y="3900"/>
                  <a:pt x="14638" y="3713"/>
                </a:cubicBezTo>
                <a:cubicBezTo>
                  <a:pt x="14452" y="3353"/>
                  <a:pt x="14491" y="3002"/>
                  <a:pt x="14719" y="2673"/>
                </a:cubicBezTo>
                <a:cubicBezTo>
                  <a:pt x="14912" y="2391"/>
                  <a:pt x="15159" y="2163"/>
                  <a:pt x="15473" y="1974"/>
                </a:cubicBezTo>
                <a:close/>
                <a:moveTo>
                  <a:pt x="17294" y="5876"/>
                </a:moveTo>
                <a:cubicBezTo>
                  <a:pt x="17353" y="5898"/>
                  <a:pt x="17449" y="5882"/>
                  <a:pt x="17422" y="5988"/>
                </a:cubicBezTo>
                <a:lnTo>
                  <a:pt x="17422" y="5988"/>
                </a:lnTo>
                <a:cubicBezTo>
                  <a:pt x="17368" y="5963"/>
                  <a:pt x="17268" y="5985"/>
                  <a:pt x="17294" y="5876"/>
                </a:cubicBezTo>
                <a:close/>
                <a:moveTo>
                  <a:pt x="24093" y="5785"/>
                </a:moveTo>
                <a:cubicBezTo>
                  <a:pt x="24104" y="5906"/>
                  <a:pt x="24013" y="5959"/>
                  <a:pt x="23932" y="6016"/>
                </a:cubicBezTo>
                <a:cubicBezTo>
                  <a:pt x="23931" y="5900"/>
                  <a:pt x="23986" y="5824"/>
                  <a:pt x="24093" y="5785"/>
                </a:cubicBezTo>
                <a:close/>
                <a:moveTo>
                  <a:pt x="18575" y="1381"/>
                </a:moveTo>
                <a:cubicBezTo>
                  <a:pt x="18676" y="1381"/>
                  <a:pt x="18778" y="1395"/>
                  <a:pt x="18885" y="1433"/>
                </a:cubicBezTo>
                <a:cubicBezTo>
                  <a:pt x="18985" y="1561"/>
                  <a:pt x="19032" y="1721"/>
                  <a:pt x="19069" y="1886"/>
                </a:cubicBezTo>
                <a:cubicBezTo>
                  <a:pt x="19149" y="2232"/>
                  <a:pt x="19167" y="2587"/>
                  <a:pt x="19127" y="2937"/>
                </a:cubicBezTo>
                <a:cubicBezTo>
                  <a:pt x="19047" y="3639"/>
                  <a:pt x="18897" y="4328"/>
                  <a:pt x="18690" y="5003"/>
                </a:cubicBezTo>
                <a:cubicBezTo>
                  <a:pt x="18680" y="5036"/>
                  <a:pt x="18635" y="5058"/>
                  <a:pt x="18595" y="5095"/>
                </a:cubicBezTo>
                <a:cubicBezTo>
                  <a:pt x="18502" y="4849"/>
                  <a:pt x="18539" y="4581"/>
                  <a:pt x="18366" y="4297"/>
                </a:cubicBezTo>
                <a:lnTo>
                  <a:pt x="18366" y="4297"/>
                </a:lnTo>
                <a:cubicBezTo>
                  <a:pt x="18366" y="4648"/>
                  <a:pt x="18420" y="4926"/>
                  <a:pt x="18358" y="5249"/>
                </a:cubicBezTo>
                <a:cubicBezTo>
                  <a:pt x="18178" y="5060"/>
                  <a:pt x="18163" y="4812"/>
                  <a:pt x="17999" y="4663"/>
                </a:cubicBezTo>
                <a:cubicBezTo>
                  <a:pt x="17975" y="4688"/>
                  <a:pt x="17943" y="4708"/>
                  <a:pt x="17946" y="4721"/>
                </a:cubicBezTo>
                <a:cubicBezTo>
                  <a:pt x="18045" y="5173"/>
                  <a:pt x="18148" y="5625"/>
                  <a:pt x="18250" y="6077"/>
                </a:cubicBezTo>
                <a:cubicBezTo>
                  <a:pt x="18221" y="6077"/>
                  <a:pt x="18177" y="6086"/>
                  <a:pt x="18153" y="6086"/>
                </a:cubicBezTo>
                <a:cubicBezTo>
                  <a:pt x="18144" y="6086"/>
                  <a:pt x="18138" y="6084"/>
                  <a:pt x="18137" y="6081"/>
                </a:cubicBezTo>
                <a:cubicBezTo>
                  <a:pt x="17797" y="5424"/>
                  <a:pt x="17284" y="4888"/>
                  <a:pt x="16878" y="4278"/>
                </a:cubicBezTo>
                <a:cubicBezTo>
                  <a:pt x="16651" y="3936"/>
                  <a:pt x="16445" y="3584"/>
                  <a:pt x="16287" y="3204"/>
                </a:cubicBezTo>
                <a:cubicBezTo>
                  <a:pt x="16178" y="2942"/>
                  <a:pt x="16108" y="2672"/>
                  <a:pt x="16080" y="2389"/>
                </a:cubicBezTo>
                <a:cubicBezTo>
                  <a:pt x="16056" y="2142"/>
                  <a:pt x="16109" y="1912"/>
                  <a:pt x="16207" y="1690"/>
                </a:cubicBezTo>
                <a:cubicBezTo>
                  <a:pt x="16290" y="1504"/>
                  <a:pt x="16437" y="1410"/>
                  <a:pt x="16635" y="1410"/>
                </a:cubicBezTo>
                <a:cubicBezTo>
                  <a:pt x="16637" y="1410"/>
                  <a:pt x="16640" y="1410"/>
                  <a:pt x="16642" y="1410"/>
                </a:cubicBezTo>
                <a:cubicBezTo>
                  <a:pt x="16810" y="1412"/>
                  <a:pt x="16981" y="1420"/>
                  <a:pt x="17148" y="1441"/>
                </a:cubicBezTo>
                <a:cubicBezTo>
                  <a:pt x="17300" y="1460"/>
                  <a:pt x="17452" y="1469"/>
                  <a:pt x="17603" y="1469"/>
                </a:cubicBezTo>
                <a:cubicBezTo>
                  <a:pt x="17845" y="1469"/>
                  <a:pt x="18085" y="1446"/>
                  <a:pt x="18327" y="1405"/>
                </a:cubicBezTo>
                <a:cubicBezTo>
                  <a:pt x="18409" y="1391"/>
                  <a:pt x="18492" y="1381"/>
                  <a:pt x="18575" y="1381"/>
                </a:cubicBezTo>
                <a:close/>
                <a:moveTo>
                  <a:pt x="18250" y="6077"/>
                </a:moveTo>
                <a:cubicBezTo>
                  <a:pt x="18245" y="6100"/>
                  <a:pt x="18240" y="6124"/>
                  <a:pt x="18231" y="6146"/>
                </a:cubicBezTo>
                <a:cubicBezTo>
                  <a:pt x="18226" y="6158"/>
                  <a:pt x="18216" y="6167"/>
                  <a:pt x="18207" y="6178"/>
                </a:cubicBezTo>
                <a:cubicBezTo>
                  <a:pt x="18209" y="6165"/>
                  <a:pt x="18207" y="6152"/>
                  <a:pt x="18212" y="6142"/>
                </a:cubicBezTo>
                <a:cubicBezTo>
                  <a:pt x="18222" y="6119"/>
                  <a:pt x="18236" y="6098"/>
                  <a:pt x="18250" y="6077"/>
                </a:cubicBezTo>
                <a:close/>
                <a:moveTo>
                  <a:pt x="22565" y="5287"/>
                </a:moveTo>
                <a:cubicBezTo>
                  <a:pt x="22867" y="5535"/>
                  <a:pt x="23067" y="5816"/>
                  <a:pt x="23213" y="6244"/>
                </a:cubicBezTo>
                <a:cubicBezTo>
                  <a:pt x="22838" y="5838"/>
                  <a:pt x="22692" y="5618"/>
                  <a:pt x="22565" y="5287"/>
                </a:cubicBezTo>
                <a:close/>
                <a:moveTo>
                  <a:pt x="17572" y="6001"/>
                </a:moveTo>
                <a:cubicBezTo>
                  <a:pt x="17801" y="6001"/>
                  <a:pt x="17828" y="6036"/>
                  <a:pt x="18001" y="6252"/>
                </a:cubicBezTo>
                <a:cubicBezTo>
                  <a:pt x="17776" y="6192"/>
                  <a:pt x="17605" y="6109"/>
                  <a:pt x="17446" y="6003"/>
                </a:cubicBezTo>
                <a:lnTo>
                  <a:pt x="17446" y="6003"/>
                </a:lnTo>
                <a:cubicBezTo>
                  <a:pt x="17494" y="6002"/>
                  <a:pt x="17536" y="6001"/>
                  <a:pt x="17572" y="6001"/>
                </a:cubicBezTo>
                <a:close/>
                <a:moveTo>
                  <a:pt x="18987" y="6129"/>
                </a:moveTo>
                <a:cubicBezTo>
                  <a:pt x="18987" y="6249"/>
                  <a:pt x="18987" y="6251"/>
                  <a:pt x="18856" y="6347"/>
                </a:cubicBezTo>
                <a:lnTo>
                  <a:pt x="18856" y="6347"/>
                </a:lnTo>
                <a:cubicBezTo>
                  <a:pt x="18846" y="6245"/>
                  <a:pt x="18877" y="6166"/>
                  <a:pt x="18987" y="6129"/>
                </a:cubicBezTo>
                <a:close/>
                <a:moveTo>
                  <a:pt x="18851" y="6364"/>
                </a:moveTo>
                <a:cubicBezTo>
                  <a:pt x="18862" y="6450"/>
                  <a:pt x="18815" y="6498"/>
                  <a:pt x="18734" y="6538"/>
                </a:cubicBezTo>
                <a:cubicBezTo>
                  <a:pt x="18744" y="6425"/>
                  <a:pt x="18744" y="6422"/>
                  <a:pt x="18851" y="6364"/>
                </a:cubicBezTo>
                <a:close/>
                <a:moveTo>
                  <a:pt x="24605" y="6339"/>
                </a:moveTo>
                <a:lnTo>
                  <a:pt x="24605" y="6339"/>
                </a:lnTo>
                <a:cubicBezTo>
                  <a:pt x="24519" y="6496"/>
                  <a:pt x="24429" y="6556"/>
                  <a:pt x="24266" y="6659"/>
                </a:cubicBezTo>
                <a:cubicBezTo>
                  <a:pt x="24360" y="6487"/>
                  <a:pt x="24448" y="6425"/>
                  <a:pt x="24605" y="6339"/>
                </a:cubicBezTo>
                <a:close/>
                <a:moveTo>
                  <a:pt x="23875" y="7039"/>
                </a:moveTo>
                <a:lnTo>
                  <a:pt x="23875" y="7039"/>
                </a:lnTo>
                <a:cubicBezTo>
                  <a:pt x="23871" y="7052"/>
                  <a:pt x="23866" y="7061"/>
                  <a:pt x="23862" y="7073"/>
                </a:cubicBezTo>
                <a:cubicBezTo>
                  <a:pt x="23840" y="7080"/>
                  <a:pt x="23818" y="7089"/>
                  <a:pt x="23798" y="7098"/>
                </a:cubicBezTo>
                <a:cubicBezTo>
                  <a:pt x="23807" y="7080"/>
                  <a:pt x="23810" y="7059"/>
                  <a:pt x="23824" y="7047"/>
                </a:cubicBezTo>
                <a:cubicBezTo>
                  <a:pt x="23836" y="7038"/>
                  <a:pt x="23858" y="7042"/>
                  <a:pt x="23875" y="7039"/>
                </a:cubicBezTo>
                <a:close/>
                <a:moveTo>
                  <a:pt x="12559" y="3621"/>
                </a:moveTo>
                <a:lnTo>
                  <a:pt x="12559" y="3621"/>
                </a:lnTo>
                <a:cubicBezTo>
                  <a:pt x="12578" y="3639"/>
                  <a:pt x="12608" y="3653"/>
                  <a:pt x="12616" y="3675"/>
                </a:cubicBezTo>
                <a:cubicBezTo>
                  <a:pt x="13027" y="4913"/>
                  <a:pt x="13448" y="6147"/>
                  <a:pt x="13952" y="7351"/>
                </a:cubicBezTo>
                <a:cubicBezTo>
                  <a:pt x="13116" y="6533"/>
                  <a:pt x="12423" y="4626"/>
                  <a:pt x="12559" y="3621"/>
                </a:cubicBezTo>
                <a:close/>
                <a:moveTo>
                  <a:pt x="29066" y="5606"/>
                </a:moveTo>
                <a:cubicBezTo>
                  <a:pt x="29147" y="5606"/>
                  <a:pt x="29225" y="5613"/>
                  <a:pt x="29295" y="5629"/>
                </a:cubicBezTo>
                <a:cubicBezTo>
                  <a:pt x="29402" y="5651"/>
                  <a:pt x="29510" y="5696"/>
                  <a:pt x="29606" y="5753"/>
                </a:cubicBezTo>
                <a:cubicBezTo>
                  <a:pt x="30055" y="6020"/>
                  <a:pt x="30464" y="6342"/>
                  <a:pt x="30845" y="6702"/>
                </a:cubicBezTo>
                <a:cubicBezTo>
                  <a:pt x="31030" y="6877"/>
                  <a:pt x="31089" y="7072"/>
                  <a:pt x="31030" y="7311"/>
                </a:cubicBezTo>
                <a:cubicBezTo>
                  <a:pt x="30999" y="7434"/>
                  <a:pt x="30961" y="7555"/>
                  <a:pt x="30933" y="7679"/>
                </a:cubicBezTo>
                <a:cubicBezTo>
                  <a:pt x="30866" y="7965"/>
                  <a:pt x="30734" y="8190"/>
                  <a:pt x="30449" y="8322"/>
                </a:cubicBezTo>
                <a:cubicBezTo>
                  <a:pt x="30249" y="8415"/>
                  <a:pt x="30071" y="8560"/>
                  <a:pt x="29887" y="8679"/>
                </a:cubicBezTo>
                <a:cubicBezTo>
                  <a:pt x="29648" y="8566"/>
                  <a:pt x="29535" y="8376"/>
                  <a:pt x="29421" y="8163"/>
                </a:cubicBezTo>
                <a:cubicBezTo>
                  <a:pt x="29530" y="7876"/>
                  <a:pt x="29753" y="7653"/>
                  <a:pt x="29909" y="7348"/>
                </a:cubicBezTo>
                <a:lnTo>
                  <a:pt x="29909" y="7348"/>
                </a:lnTo>
                <a:cubicBezTo>
                  <a:pt x="29726" y="7375"/>
                  <a:pt x="29663" y="7502"/>
                  <a:pt x="29576" y="7592"/>
                </a:cubicBezTo>
                <a:cubicBezTo>
                  <a:pt x="29479" y="7691"/>
                  <a:pt x="29391" y="7799"/>
                  <a:pt x="29300" y="7902"/>
                </a:cubicBezTo>
                <a:cubicBezTo>
                  <a:pt x="29025" y="7687"/>
                  <a:pt x="29028" y="7689"/>
                  <a:pt x="29112" y="7427"/>
                </a:cubicBezTo>
                <a:cubicBezTo>
                  <a:pt x="29166" y="7254"/>
                  <a:pt x="29254" y="7091"/>
                  <a:pt x="29267" y="6868"/>
                </a:cubicBezTo>
                <a:lnTo>
                  <a:pt x="29267" y="6868"/>
                </a:lnTo>
                <a:cubicBezTo>
                  <a:pt x="29036" y="7038"/>
                  <a:pt x="29016" y="7301"/>
                  <a:pt x="28851" y="7483"/>
                </a:cubicBezTo>
                <a:cubicBezTo>
                  <a:pt x="28658" y="7430"/>
                  <a:pt x="28462" y="7357"/>
                  <a:pt x="28259" y="7330"/>
                </a:cubicBezTo>
                <a:cubicBezTo>
                  <a:pt x="28195" y="7321"/>
                  <a:pt x="28130" y="7319"/>
                  <a:pt x="28064" y="7319"/>
                </a:cubicBezTo>
                <a:cubicBezTo>
                  <a:pt x="27936" y="7319"/>
                  <a:pt x="27805" y="7330"/>
                  <a:pt x="27675" y="7331"/>
                </a:cubicBezTo>
                <a:cubicBezTo>
                  <a:pt x="27661" y="7118"/>
                  <a:pt x="27642" y="6895"/>
                  <a:pt x="27638" y="6672"/>
                </a:cubicBezTo>
                <a:cubicBezTo>
                  <a:pt x="27637" y="6605"/>
                  <a:pt x="27674" y="6537"/>
                  <a:pt x="27700" y="6473"/>
                </a:cubicBezTo>
                <a:cubicBezTo>
                  <a:pt x="27930" y="5888"/>
                  <a:pt x="28573" y="5606"/>
                  <a:pt x="29066" y="5606"/>
                </a:cubicBezTo>
                <a:close/>
                <a:moveTo>
                  <a:pt x="26102" y="9971"/>
                </a:moveTo>
                <a:lnTo>
                  <a:pt x="26102" y="9971"/>
                </a:lnTo>
                <a:cubicBezTo>
                  <a:pt x="26069" y="10220"/>
                  <a:pt x="26036" y="10468"/>
                  <a:pt x="26005" y="10715"/>
                </a:cubicBezTo>
                <a:lnTo>
                  <a:pt x="26005" y="10715"/>
                </a:lnTo>
                <a:cubicBezTo>
                  <a:pt x="25959" y="10457"/>
                  <a:pt x="25995" y="10208"/>
                  <a:pt x="26102" y="9971"/>
                </a:cubicBezTo>
                <a:close/>
                <a:moveTo>
                  <a:pt x="15917" y="6952"/>
                </a:moveTo>
                <a:cubicBezTo>
                  <a:pt x="16030" y="7001"/>
                  <a:pt x="16039" y="7090"/>
                  <a:pt x="16061" y="7166"/>
                </a:cubicBezTo>
                <a:cubicBezTo>
                  <a:pt x="16214" y="7751"/>
                  <a:pt x="16373" y="8333"/>
                  <a:pt x="16510" y="8921"/>
                </a:cubicBezTo>
                <a:cubicBezTo>
                  <a:pt x="16636" y="9454"/>
                  <a:pt x="16765" y="9988"/>
                  <a:pt x="16954" y="10503"/>
                </a:cubicBezTo>
                <a:cubicBezTo>
                  <a:pt x="16982" y="10580"/>
                  <a:pt x="17002" y="10660"/>
                  <a:pt x="17031" y="10756"/>
                </a:cubicBezTo>
                <a:cubicBezTo>
                  <a:pt x="16788" y="10631"/>
                  <a:pt x="16714" y="10571"/>
                  <a:pt x="16637" y="10412"/>
                </a:cubicBezTo>
                <a:cubicBezTo>
                  <a:pt x="16139" y="9382"/>
                  <a:pt x="15880" y="8298"/>
                  <a:pt x="15891" y="7151"/>
                </a:cubicBezTo>
                <a:cubicBezTo>
                  <a:pt x="15891" y="7088"/>
                  <a:pt x="15907" y="7024"/>
                  <a:pt x="15917" y="6952"/>
                </a:cubicBezTo>
                <a:close/>
                <a:moveTo>
                  <a:pt x="18981" y="11136"/>
                </a:moveTo>
                <a:lnTo>
                  <a:pt x="18981" y="11136"/>
                </a:lnTo>
                <a:cubicBezTo>
                  <a:pt x="19050" y="11238"/>
                  <a:pt x="19027" y="11340"/>
                  <a:pt x="18971" y="11442"/>
                </a:cubicBezTo>
                <a:lnTo>
                  <a:pt x="18971" y="11442"/>
                </a:lnTo>
                <a:cubicBezTo>
                  <a:pt x="18974" y="11341"/>
                  <a:pt x="18977" y="11238"/>
                  <a:pt x="18981" y="11136"/>
                </a:cubicBezTo>
                <a:close/>
                <a:moveTo>
                  <a:pt x="26671" y="6326"/>
                </a:moveTo>
                <a:cubicBezTo>
                  <a:pt x="26818" y="6326"/>
                  <a:pt x="26963" y="6387"/>
                  <a:pt x="27058" y="6504"/>
                </a:cubicBezTo>
                <a:cubicBezTo>
                  <a:pt x="27283" y="6778"/>
                  <a:pt x="27425" y="7095"/>
                  <a:pt x="27532" y="7412"/>
                </a:cubicBezTo>
                <a:cubicBezTo>
                  <a:pt x="27515" y="7459"/>
                  <a:pt x="27510" y="7492"/>
                  <a:pt x="27492" y="7508"/>
                </a:cubicBezTo>
                <a:cubicBezTo>
                  <a:pt x="27021" y="7953"/>
                  <a:pt x="26703" y="8497"/>
                  <a:pt x="26476" y="9097"/>
                </a:cubicBezTo>
                <a:cubicBezTo>
                  <a:pt x="26386" y="9333"/>
                  <a:pt x="26304" y="9574"/>
                  <a:pt x="26212" y="9810"/>
                </a:cubicBezTo>
                <a:cubicBezTo>
                  <a:pt x="26196" y="9852"/>
                  <a:pt x="26153" y="9884"/>
                  <a:pt x="26118" y="9918"/>
                </a:cubicBezTo>
                <a:lnTo>
                  <a:pt x="26118" y="9918"/>
                </a:lnTo>
                <a:cubicBezTo>
                  <a:pt x="26126" y="9800"/>
                  <a:pt x="26138" y="9678"/>
                  <a:pt x="26153" y="9489"/>
                </a:cubicBezTo>
                <a:lnTo>
                  <a:pt x="26153" y="9489"/>
                </a:lnTo>
                <a:cubicBezTo>
                  <a:pt x="25923" y="9827"/>
                  <a:pt x="25875" y="10155"/>
                  <a:pt x="25788" y="10466"/>
                </a:cubicBezTo>
                <a:cubicBezTo>
                  <a:pt x="25702" y="10777"/>
                  <a:pt x="25639" y="11094"/>
                  <a:pt x="25553" y="11464"/>
                </a:cubicBezTo>
                <a:cubicBezTo>
                  <a:pt x="25501" y="11353"/>
                  <a:pt x="25456" y="11291"/>
                  <a:pt x="25441" y="11222"/>
                </a:cubicBezTo>
                <a:cubicBezTo>
                  <a:pt x="25240" y="10349"/>
                  <a:pt x="25170" y="9467"/>
                  <a:pt x="25312" y="8577"/>
                </a:cubicBezTo>
                <a:cubicBezTo>
                  <a:pt x="25430" y="7842"/>
                  <a:pt x="25680" y="7161"/>
                  <a:pt x="26196" y="6601"/>
                </a:cubicBezTo>
                <a:cubicBezTo>
                  <a:pt x="26253" y="6540"/>
                  <a:pt x="26308" y="6470"/>
                  <a:pt x="26374" y="6421"/>
                </a:cubicBezTo>
                <a:cubicBezTo>
                  <a:pt x="26462" y="6357"/>
                  <a:pt x="26567" y="6326"/>
                  <a:pt x="26671" y="6326"/>
                </a:cubicBezTo>
                <a:close/>
                <a:moveTo>
                  <a:pt x="18971" y="11451"/>
                </a:moveTo>
                <a:cubicBezTo>
                  <a:pt x="19000" y="11470"/>
                  <a:pt x="19030" y="11486"/>
                  <a:pt x="19059" y="11507"/>
                </a:cubicBezTo>
                <a:cubicBezTo>
                  <a:pt x="19066" y="11512"/>
                  <a:pt x="19065" y="11530"/>
                  <a:pt x="19068" y="11543"/>
                </a:cubicBezTo>
                <a:cubicBezTo>
                  <a:pt x="19060" y="11543"/>
                  <a:pt x="19049" y="11544"/>
                  <a:pt x="19040" y="11544"/>
                </a:cubicBezTo>
                <a:cubicBezTo>
                  <a:pt x="19034" y="11544"/>
                  <a:pt x="19029" y="11544"/>
                  <a:pt x="19027" y="11541"/>
                </a:cubicBezTo>
                <a:cubicBezTo>
                  <a:pt x="19007" y="11512"/>
                  <a:pt x="18989" y="11481"/>
                  <a:pt x="18971" y="11451"/>
                </a:cubicBezTo>
                <a:close/>
                <a:moveTo>
                  <a:pt x="21366" y="7672"/>
                </a:moveTo>
                <a:cubicBezTo>
                  <a:pt x="21396" y="7747"/>
                  <a:pt x="21430" y="7820"/>
                  <a:pt x="21455" y="7895"/>
                </a:cubicBezTo>
                <a:cubicBezTo>
                  <a:pt x="21629" y="8446"/>
                  <a:pt x="21731" y="9013"/>
                  <a:pt x="21807" y="9586"/>
                </a:cubicBezTo>
                <a:cubicBezTo>
                  <a:pt x="21887" y="10200"/>
                  <a:pt x="21968" y="10813"/>
                  <a:pt x="22051" y="11425"/>
                </a:cubicBezTo>
                <a:cubicBezTo>
                  <a:pt x="22067" y="11552"/>
                  <a:pt x="22085" y="11673"/>
                  <a:pt x="21976" y="11777"/>
                </a:cubicBezTo>
                <a:cubicBezTo>
                  <a:pt x="21812" y="11507"/>
                  <a:pt x="21713" y="11167"/>
                  <a:pt x="21525" y="10175"/>
                </a:cubicBezTo>
                <a:cubicBezTo>
                  <a:pt x="21370" y="9352"/>
                  <a:pt x="21281" y="8523"/>
                  <a:pt x="21366" y="7672"/>
                </a:cubicBezTo>
                <a:close/>
                <a:moveTo>
                  <a:pt x="19110" y="11845"/>
                </a:moveTo>
                <a:cubicBezTo>
                  <a:pt x="19114" y="11845"/>
                  <a:pt x="19119" y="11845"/>
                  <a:pt x="19122" y="11845"/>
                </a:cubicBezTo>
                <a:cubicBezTo>
                  <a:pt x="19115" y="11856"/>
                  <a:pt x="19110" y="11870"/>
                  <a:pt x="19096" y="11900"/>
                </a:cubicBezTo>
                <a:cubicBezTo>
                  <a:pt x="19099" y="11866"/>
                  <a:pt x="19099" y="11856"/>
                  <a:pt x="19103" y="11846"/>
                </a:cubicBezTo>
                <a:cubicBezTo>
                  <a:pt x="19103" y="11845"/>
                  <a:pt x="19106" y="11845"/>
                  <a:pt x="19110" y="11845"/>
                </a:cubicBezTo>
                <a:close/>
                <a:moveTo>
                  <a:pt x="25999" y="10749"/>
                </a:moveTo>
                <a:cubicBezTo>
                  <a:pt x="26000" y="10749"/>
                  <a:pt x="26001" y="10749"/>
                  <a:pt x="26002" y="10749"/>
                </a:cubicBezTo>
                <a:lnTo>
                  <a:pt x="26002" y="10749"/>
                </a:lnTo>
                <a:cubicBezTo>
                  <a:pt x="25986" y="11112"/>
                  <a:pt x="25969" y="11473"/>
                  <a:pt x="25949" y="11834"/>
                </a:cubicBezTo>
                <a:cubicBezTo>
                  <a:pt x="25944" y="11931"/>
                  <a:pt x="25932" y="12029"/>
                  <a:pt x="25913" y="12125"/>
                </a:cubicBezTo>
                <a:cubicBezTo>
                  <a:pt x="25907" y="12156"/>
                  <a:pt x="25866" y="12199"/>
                  <a:pt x="25836" y="12204"/>
                </a:cubicBezTo>
                <a:cubicBezTo>
                  <a:pt x="25830" y="12205"/>
                  <a:pt x="25824" y="12205"/>
                  <a:pt x="25819" y="12205"/>
                </a:cubicBezTo>
                <a:cubicBezTo>
                  <a:pt x="25759" y="12205"/>
                  <a:pt x="25742" y="12150"/>
                  <a:pt x="25747" y="12098"/>
                </a:cubicBezTo>
                <a:cubicBezTo>
                  <a:pt x="25797" y="11679"/>
                  <a:pt x="25849" y="11262"/>
                  <a:pt x="25901" y="10843"/>
                </a:cubicBezTo>
                <a:cubicBezTo>
                  <a:pt x="25908" y="10786"/>
                  <a:pt x="25939" y="10749"/>
                  <a:pt x="25999" y="10749"/>
                </a:cubicBezTo>
                <a:close/>
                <a:moveTo>
                  <a:pt x="14495" y="10597"/>
                </a:moveTo>
                <a:cubicBezTo>
                  <a:pt x="14574" y="10611"/>
                  <a:pt x="14643" y="10611"/>
                  <a:pt x="14699" y="10637"/>
                </a:cubicBezTo>
                <a:cubicBezTo>
                  <a:pt x="15509" y="11001"/>
                  <a:pt x="16321" y="11358"/>
                  <a:pt x="17123" y="11736"/>
                </a:cubicBezTo>
                <a:cubicBezTo>
                  <a:pt x="17469" y="11897"/>
                  <a:pt x="17734" y="12180"/>
                  <a:pt x="18030" y="12428"/>
                </a:cubicBezTo>
                <a:cubicBezTo>
                  <a:pt x="17926" y="12467"/>
                  <a:pt x="17834" y="12488"/>
                  <a:pt x="17738" y="12488"/>
                </a:cubicBezTo>
                <a:cubicBezTo>
                  <a:pt x="17665" y="12488"/>
                  <a:pt x="17590" y="12476"/>
                  <a:pt x="17507" y="12452"/>
                </a:cubicBezTo>
                <a:cubicBezTo>
                  <a:pt x="17387" y="12417"/>
                  <a:pt x="17266" y="12374"/>
                  <a:pt x="17151" y="12323"/>
                </a:cubicBezTo>
                <a:cubicBezTo>
                  <a:pt x="16325" y="11956"/>
                  <a:pt x="15528" y="11535"/>
                  <a:pt x="14791" y="11011"/>
                </a:cubicBezTo>
                <a:cubicBezTo>
                  <a:pt x="14586" y="10866"/>
                  <a:pt x="14587" y="10864"/>
                  <a:pt x="14495" y="10597"/>
                </a:cubicBezTo>
                <a:close/>
                <a:moveTo>
                  <a:pt x="28127" y="7823"/>
                </a:moveTo>
                <a:cubicBezTo>
                  <a:pt x="28249" y="7823"/>
                  <a:pt x="28374" y="7863"/>
                  <a:pt x="28499" y="7942"/>
                </a:cubicBezTo>
                <a:cubicBezTo>
                  <a:pt x="28555" y="7978"/>
                  <a:pt x="28629" y="8034"/>
                  <a:pt x="28636" y="8090"/>
                </a:cubicBezTo>
                <a:cubicBezTo>
                  <a:pt x="28655" y="8223"/>
                  <a:pt x="28696" y="8287"/>
                  <a:pt x="28843" y="8287"/>
                </a:cubicBezTo>
                <a:cubicBezTo>
                  <a:pt x="28844" y="8287"/>
                  <a:pt x="28845" y="8287"/>
                  <a:pt x="28846" y="8287"/>
                </a:cubicBezTo>
                <a:cubicBezTo>
                  <a:pt x="28891" y="8287"/>
                  <a:pt x="28950" y="8378"/>
                  <a:pt x="28980" y="8436"/>
                </a:cubicBezTo>
                <a:cubicBezTo>
                  <a:pt x="29181" y="8839"/>
                  <a:pt x="29485" y="9144"/>
                  <a:pt x="29856" y="9391"/>
                </a:cubicBezTo>
                <a:cubicBezTo>
                  <a:pt x="29984" y="9476"/>
                  <a:pt x="30103" y="9579"/>
                  <a:pt x="30216" y="9685"/>
                </a:cubicBezTo>
                <a:cubicBezTo>
                  <a:pt x="30564" y="10005"/>
                  <a:pt x="30614" y="10401"/>
                  <a:pt x="30323" y="10779"/>
                </a:cubicBezTo>
                <a:cubicBezTo>
                  <a:pt x="30188" y="10954"/>
                  <a:pt x="30014" y="11113"/>
                  <a:pt x="29829" y="11233"/>
                </a:cubicBezTo>
                <a:cubicBezTo>
                  <a:pt x="29547" y="11418"/>
                  <a:pt x="29247" y="11579"/>
                  <a:pt x="28943" y="11723"/>
                </a:cubicBezTo>
                <a:cubicBezTo>
                  <a:pt x="28560" y="11905"/>
                  <a:pt x="28164" y="12056"/>
                  <a:pt x="27778" y="12224"/>
                </a:cubicBezTo>
                <a:cubicBezTo>
                  <a:pt x="27469" y="12359"/>
                  <a:pt x="27162" y="12501"/>
                  <a:pt x="26836" y="12648"/>
                </a:cubicBezTo>
                <a:cubicBezTo>
                  <a:pt x="26763" y="12608"/>
                  <a:pt x="26679" y="12562"/>
                  <a:pt x="26594" y="12516"/>
                </a:cubicBezTo>
                <a:cubicBezTo>
                  <a:pt x="26605" y="12459"/>
                  <a:pt x="26602" y="12414"/>
                  <a:pt x="26620" y="12380"/>
                </a:cubicBezTo>
                <a:cubicBezTo>
                  <a:pt x="26683" y="12256"/>
                  <a:pt x="26754" y="12138"/>
                  <a:pt x="26841" y="11982"/>
                </a:cubicBezTo>
                <a:lnTo>
                  <a:pt x="26841" y="11982"/>
                </a:lnTo>
                <a:cubicBezTo>
                  <a:pt x="26642" y="11985"/>
                  <a:pt x="26614" y="12180"/>
                  <a:pt x="26466" y="12195"/>
                </a:cubicBezTo>
                <a:cubicBezTo>
                  <a:pt x="26474" y="12153"/>
                  <a:pt x="26472" y="12110"/>
                  <a:pt x="26492" y="12077"/>
                </a:cubicBezTo>
                <a:cubicBezTo>
                  <a:pt x="26696" y="11728"/>
                  <a:pt x="26834" y="11340"/>
                  <a:pt x="27109" y="11032"/>
                </a:cubicBezTo>
                <a:lnTo>
                  <a:pt x="27109" y="11032"/>
                </a:lnTo>
                <a:lnTo>
                  <a:pt x="27107" y="11033"/>
                </a:lnTo>
                <a:cubicBezTo>
                  <a:pt x="27083" y="11023"/>
                  <a:pt x="27059" y="11017"/>
                  <a:pt x="27036" y="11017"/>
                </a:cubicBezTo>
                <a:cubicBezTo>
                  <a:pt x="26992" y="11017"/>
                  <a:pt x="26953" y="11038"/>
                  <a:pt x="26922" y="11083"/>
                </a:cubicBezTo>
                <a:cubicBezTo>
                  <a:pt x="26810" y="11246"/>
                  <a:pt x="26701" y="11409"/>
                  <a:pt x="26591" y="11573"/>
                </a:cubicBezTo>
                <a:cubicBezTo>
                  <a:pt x="26516" y="11689"/>
                  <a:pt x="26442" y="11804"/>
                  <a:pt x="26367" y="11922"/>
                </a:cubicBezTo>
                <a:cubicBezTo>
                  <a:pt x="26262" y="11864"/>
                  <a:pt x="26311" y="11787"/>
                  <a:pt x="26317" y="11730"/>
                </a:cubicBezTo>
                <a:cubicBezTo>
                  <a:pt x="26421" y="10755"/>
                  <a:pt x="26658" y="9817"/>
                  <a:pt x="27085" y="8931"/>
                </a:cubicBezTo>
                <a:cubicBezTo>
                  <a:pt x="27239" y="8611"/>
                  <a:pt x="27421" y="8309"/>
                  <a:pt x="27661" y="8049"/>
                </a:cubicBezTo>
                <a:cubicBezTo>
                  <a:pt x="27800" y="7899"/>
                  <a:pt x="27960" y="7823"/>
                  <a:pt x="28127" y="7823"/>
                </a:cubicBezTo>
                <a:close/>
                <a:moveTo>
                  <a:pt x="18554" y="11481"/>
                </a:moveTo>
                <a:cubicBezTo>
                  <a:pt x="18551" y="11516"/>
                  <a:pt x="18548" y="11552"/>
                  <a:pt x="18545" y="11587"/>
                </a:cubicBezTo>
                <a:cubicBezTo>
                  <a:pt x="18571" y="11596"/>
                  <a:pt x="18611" y="11596"/>
                  <a:pt x="18618" y="11614"/>
                </a:cubicBezTo>
                <a:cubicBezTo>
                  <a:pt x="18744" y="11824"/>
                  <a:pt x="18891" y="12332"/>
                  <a:pt x="18924" y="12704"/>
                </a:cubicBezTo>
                <a:cubicBezTo>
                  <a:pt x="18801" y="12472"/>
                  <a:pt x="18741" y="12292"/>
                  <a:pt x="18692" y="12107"/>
                </a:cubicBezTo>
                <a:cubicBezTo>
                  <a:pt x="18646" y="11932"/>
                  <a:pt x="18592" y="11759"/>
                  <a:pt x="18543" y="11586"/>
                </a:cubicBezTo>
                <a:cubicBezTo>
                  <a:pt x="18545" y="11551"/>
                  <a:pt x="18549" y="11516"/>
                  <a:pt x="18551" y="11481"/>
                </a:cubicBezTo>
                <a:close/>
                <a:moveTo>
                  <a:pt x="31234" y="8342"/>
                </a:moveTo>
                <a:cubicBezTo>
                  <a:pt x="31363" y="8342"/>
                  <a:pt x="31476" y="8389"/>
                  <a:pt x="31568" y="8484"/>
                </a:cubicBezTo>
                <a:cubicBezTo>
                  <a:pt x="31624" y="8543"/>
                  <a:pt x="31685" y="8616"/>
                  <a:pt x="31704" y="8694"/>
                </a:cubicBezTo>
                <a:cubicBezTo>
                  <a:pt x="31818" y="9135"/>
                  <a:pt x="32022" y="9534"/>
                  <a:pt x="32243" y="9926"/>
                </a:cubicBezTo>
                <a:cubicBezTo>
                  <a:pt x="32087" y="10237"/>
                  <a:pt x="31847" y="10452"/>
                  <a:pt x="31642" y="10675"/>
                </a:cubicBezTo>
                <a:cubicBezTo>
                  <a:pt x="31488" y="10675"/>
                  <a:pt x="31376" y="10558"/>
                  <a:pt x="31244" y="10558"/>
                </a:cubicBezTo>
                <a:cubicBezTo>
                  <a:pt x="31209" y="10558"/>
                  <a:pt x="31172" y="10566"/>
                  <a:pt x="31133" y="10587"/>
                </a:cubicBezTo>
                <a:cubicBezTo>
                  <a:pt x="31149" y="10623"/>
                  <a:pt x="31163" y="10664"/>
                  <a:pt x="31186" y="10697"/>
                </a:cubicBezTo>
                <a:cubicBezTo>
                  <a:pt x="31545" y="11225"/>
                  <a:pt x="31444" y="11859"/>
                  <a:pt x="30927" y="12219"/>
                </a:cubicBezTo>
                <a:cubicBezTo>
                  <a:pt x="30769" y="12328"/>
                  <a:pt x="30579" y="12400"/>
                  <a:pt x="30396" y="12471"/>
                </a:cubicBezTo>
                <a:cubicBezTo>
                  <a:pt x="29894" y="12664"/>
                  <a:pt x="29359" y="12726"/>
                  <a:pt x="28832" y="12815"/>
                </a:cubicBezTo>
                <a:cubicBezTo>
                  <a:pt x="28419" y="12884"/>
                  <a:pt x="27999" y="12918"/>
                  <a:pt x="27572" y="12919"/>
                </a:cubicBezTo>
                <a:cubicBezTo>
                  <a:pt x="27752" y="12846"/>
                  <a:pt x="27933" y="12775"/>
                  <a:pt x="28112" y="12700"/>
                </a:cubicBezTo>
                <a:cubicBezTo>
                  <a:pt x="28516" y="12535"/>
                  <a:pt x="28922" y="12373"/>
                  <a:pt x="29321" y="12197"/>
                </a:cubicBezTo>
                <a:cubicBezTo>
                  <a:pt x="29710" y="12026"/>
                  <a:pt x="30063" y="11795"/>
                  <a:pt x="30380" y="11508"/>
                </a:cubicBezTo>
                <a:cubicBezTo>
                  <a:pt x="30933" y="11009"/>
                  <a:pt x="31083" y="10616"/>
                  <a:pt x="31030" y="9914"/>
                </a:cubicBezTo>
                <a:cubicBezTo>
                  <a:pt x="31237" y="9815"/>
                  <a:pt x="31426" y="9725"/>
                  <a:pt x="31612" y="9633"/>
                </a:cubicBezTo>
                <a:cubicBezTo>
                  <a:pt x="31607" y="9615"/>
                  <a:pt x="31602" y="9598"/>
                  <a:pt x="31596" y="9580"/>
                </a:cubicBezTo>
                <a:cubicBezTo>
                  <a:pt x="31384" y="9619"/>
                  <a:pt x="31172" y="9657"/>
                  <a:pt x="30951" y="9697"/>
                </a:cubicBezTo>
                <a:cubicBezTo>
                  <a:pt x="30868" y="9584"/>
                  <a:pt x="30795" y="9482"/>
                  <a:pt x="30705" y="9357"/>
                </a:cubicBezTo>
                <a:cubicBezTo>
                  <a:pt x="30786" y="9317"/>
                  <a:pt x="30852" y="9275"/>
                  <a:pt x="30924" y="9251"/>
                </a:cubicBezTo>
                <a:cubicBezTo>
                  <a:pt x="31065" y="9202"/>
                  <a:pt x="31211" y="9163"/>
                  <a:pt x="31393" y="9110"/>
                </a:cubicBezTo>
                <a:cubicBezTo>
                  <a:pt x="31248" y="9063"/>
                  <a:pt x="31172" y="9038"/>
                  <a:pt x="31066" y="9038"/>
                </a:cubicBezTo>
                <a:cubicBezTo>
                  <a:pt x="30950" y="9038"/>
                  <a:pt x="30799" y="9068"/>
                  <a:pt x="30480" y="9131"/>
                </a:cubicBezTo>
                <a:cubicBezTo>
                  <a:pt x="30379" y="9054"/>
                  <a:pt x="30260" y="8963"/>
                  <a:pt x="30136" y="8870"/>
                </a:cubicBezTo>
                <a:cubicBezTo>
                  <a:pt x="30396" y="8622"/>
                  <a:pt x="30913" y="8366"/>
                  <a:pt x="31184" y="8344"/>
                </a:cubicBezTo>
                <a:cubicBezTo>
                  <a:pt x="31201" y="8342"/>
                  <a:pt x="31218" y="8342"/>
                  <a:pt x="31234" y="8342"/>
                </a:cubicBezTo>
                <a:close/>
                <a:moveTo>
                  <a:pt x="23223" y="12523"/>
                </a:moveTo>
                <a:lnTo>
                  <a:pt x="23223" y="12523"/>
                </a:lnTo>
                <a:cubicBezTo>
                  <a:pt x="23263" y="12661"/>
                  <a:pt x="23181" y="12678"/>
                  <a:pt x="23103" y="12699"/>
                </a:cubicBezTo>
                <a:cubicBezTo>
                  <a:pt x="22984" y="12792"/>
                  <a:pt x="22867" y="12887"/>
                  <a:pt x="22746" y="12977"/>
                </a:cubicBezTo>
                <a:cubicBezTo>
                  <a:pt x="22712" y="13002"/>
                  <a:pt x="22670" y="13017"/>
                  <a:pt x="22620" y="13017"/>
                </a:cubicBezTo>
                <a:cubicBezTo>
                  <a:pt x="22614" y="13017"/>
                  <a:pt x="22607" y="13016"/>
                  <a:pt x="22601" y="13016"/>
                </a:cubicBezTo>
                <a:cubicBezTo>
                  <a:pt x="22738" y="12866"/>
                  <a:pt x="22873" y="12718"/>
                  <a:pt x="23079" y="12668"/>
                </a:cubicBezTo>
                <a:cubicBezTo>
                  <a:pt x="23123" y="12624"/>
                  <a:pt x="23167" y="12579"/>
                  <a:pt x="23223" y="12523"/>
                </a:cubicBezTo>
                <a:close/>
                <a:moveTo>
                  <a:pt x="19302" y="12912"/>
                </a:moveTo>
                <a:cubicBezTo>
                  <a:pt x="19300" y="12968"/>
                  <a:pt x="19297" y="13024"/>
                  <a:pt x="19295" y="13081"/>
                </a:cubicBezTo>
                <a:lnTo>
                  <a:pt x="19295" y="13081"/>
                </a:lnTo>
                <a:cubicBezTo>
                  <a:pt x="19279" y="13027"/>
                  <a:pt x="19263" y="12974"/>
                  <a:pt x="19248" y="12919"/>
                </a:cubicBezTo>
                <a:lnTo>
                  <a:pt x="19302" y="12912"/>
                </a:lnTo>
                <a:close/>
                <a:moveTo>
                  <a:pt x="19316" y="13136"/>
                </a:moveTo>
                <a:cubicBezTo>
                  <a:pt x="19328" y="13143"/>
                  <a:pt x="19341" y="13150"/>
                  <a:pt x="19352" y="13159"/>
                </a:cubicBezTo>
                <a:cubicBezTo>
                  <a:pt x="19355" y="13161"/>
                  <a:pt x="19346" y="13178"/>
                  <a:pt x="19343" y="13191"/>
                </a:cubicBezTo>
                <a:lnTo>
                  <a:pt x="19316" y="13136"/>
                </a:lnTo>
                <a:close/>
                <a:moveTo>
                  <a:pt x="7415" y="13727"/>
                </a:moveTo>
                <a:lnTo>
                  <a:pt x="7415" y="13727"/>
                </a:ln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15" y="13728"/>
                  <a:pt x="7415" y="13728"/>
                  <a:pt x="7415" y="13727"/>
                </a:cubicBezTo>
                <a:close/>
                <a:moveTo>
                  <a:pt x="29123" y="17153"/>
                </a:moveTo>
                <a:cubicBezTo>
                  <a:pt x="29159" y="17155"/>
                  <a:pt x="29193" y="17160"/>
                  <a:pt x="29228" y="17162"/>
                </a:cubicBezTo>
                <a:cubicBezTo>
                  <a:pt x="29227" y="17166"/>
                  <a:pt x="29227" y="17171"/>
                  <a:pt x="29225" y="17175"/>
                </a:cubicBezTo>
                <a:cubicBezTo>
                  <a:pt x="29191" y="17169"/>
                  <a:pt x="29156" y="17161"/>
                  <a:pt x="29121" y="17155"/>
                </a:cubicBezTo>
                <a:lnTo>
                  <a:pt x="29121" y="17155"/>
                </a:lnTo>
                <a:cubicBezTo>
                  <a:pt x="29122" y="17154"/>
                  <a:pt x="29122" y="17154"/>
                  <a:pt x="29123" y="17153"/>
                </a:cubicBezTo>
                <a:close/>
                <a:moveTo>
                  <a:pt x="8273" y="15318"/>
                </a:moveTo>
                <a:cubicBezTo>
                  <a:pt x="8364" y="15318"/>
                  <a:pt x="8456" y="15351"/>
                  <a:pt x="8554" y="15422"/>
                </a:cubicBezTo>
                <a:cubicBezTo>
                  <a:pt x="8909" y="15680"/>
                  <a:pt x="9029" y="15897"/>
                  <a:pt x="8996" y="16310"/>
                </a:cubicBezTo>
                <a:cubicBezTo>
                  <a:pt x="8952" y="16851"/>
                  <a:pt x="8552" y="17230"/>
                  <a:pt x="8027" y="17231"/>
                </a:cubicBezTo>
                <a:cubicBezTo>
                  <a:pt x="7783" y="17231"/>
                  <a:pt x="7589" y="17103"/>
                  <a:pt x="7498" y="16881"/>
                </a:cubicBezTo>
                <a:cubicBezTo>
                  <a:pt x="7292" y="16377"/>
                  <a:pt x="7537" y="15676"/>
                  <a:pt x="8010" y="15400"/>
                </a:cubicBezTo>
                <a:cubicBezTo>
                  <a:pt x="8101" y="15347"/>
                  <a:pt x="8187" y="15318"/>
                  <a:pt x="8273" y="15318"/>
                </a:cubicBezTo>
                <a:close/>
                <a:moveTo>
                  <a:pt x="29120" y="17156"/>
                </a:moveTo>
                <a:cubicBezTo>
                  <a:pt x="29137" y="17241"/>
                  <a:pt x="29103" y="17264"/>
                  <a:pt x="29050" y="17264"/>
                </a:cubicBezTo>
                <a:cubicBezTo>
                  <a:pt x="29035" y="17264"/>
                  <a:pt x="29019" y="17262"/>
                  <a:pt x="29002" y="17260"/>
                </a:cubicBezTo>
                <a:lnTo>
                  <a:pt x="29002" y="17260"/>
                </a:lnTo>
                <a:cubicBezTo>
                  <a:pt x="29040" y="17225"/>
                  <a:pt x="29080" y="17190"/>
                  <a:pt x="29120" y="17156"/>
                </a:cubicBezTo>
                <a:close/>
                <a:moveTo>
                  <a:pt x="28927" y="17256"/>
                </a:moveTo>
                <a:cubicBezTo>
                  <a:pt x="28944" y="17256"/>
                  <a:pt x="28962" y="17261"/>
                  <a:pt x="28980" y="17264"/>
                </a:cubicBezTo>
                <a:lnTo>
                  <a:pt x="28980" y="17264"/>
                </a:lnTo>
                <a:cubicBezTo>
                  <a:pt x="28948" y="17301"/>
                  <a:pt x="28921" y="17347"/>
                  <a:pt x="28881" y="17366"/>
                </a:cubicBezTo>
                <a:cubicBezTo>
                  <a:pt x="28323" y="17638"/>
                  <a:pt x="27762" y="17906"/>
                  <a:pt x="27202" y="18172"/>
                </a:cubicBezTo>
                <a:cubicBezTo>
                  <a:pt x="27170" y="18188"/>
                  <a:pt x="27128" y="18183"/>
                  <a:pt x="27077" y="18188"/>
                </a:cubicBezTo>
                <a:cubicBezTo>
                  <a:pt x="27099" y="18151"/>
                  <a:pt x="27106" y="18123"/>
                  <a:pt x="27124" y="18112"/>
                </a:cubicBezTo>
                <a:cubicBezTo>
                  <a:pt x="27677" y="17740"/>
                  <a:pt x="28274" y="17458"/>
                  <a:pt x="28910" y="17258"/>
                </a:cubicBezTo>
                <a:cubicBezTo>
                  <a:pt x="28915" y="17257"/>
                  <a:pt x="28921" y="17256"/>
                  <a:pt x="28927" y="17256"/>
                </a:cubicBezTo>
                <a:close/>
                <a:moveTo>
                  <a:pt x="25700" y="19460"/>
                </a:moveTo>
                <a:cubicBezTo>
                  <a:pt x="25717" y="19460"/>
                  <a:pt x="25733" y="19470"/>
                  <a:pt x="25749" y="19480"/>
                </a:cubicBezTo>
                <a:lnTo>
                  <a:pt x="25749" y="19480"/>
                </a:lnTo>
                <a:cubicBezTo>
                  <a:pt x="25732" y="19492"/>
                  <a:pt x="25714" y="19505"/>
                  <a:pt x="25695" y="19515"/>
                </a:cubicBezTo>
                <a:cubicBezTo>
                  <a:pt x="25694" y="19515"/>
                  <a:pt x="25693" y="19516"/>
                  <a:pt x="25691" y="19516"/>
                </a:cubicBezTo>
                <a:cubicBezTo>
                  <a:pt x="25683" y="19516"/>
                  <a:pt x="25673" y="19507"/>
                  <a:pt x="25664" y="19504"/>
                </a:cubicBezTo>
                <a:cubicBezTo>
                  <a:pt x="25675" y="19488"/>
                  <a:pt x="25688" y="19460"/>
                  <a:pt x="25700" y="19460"/>
                </a:cubicBezTo>
                <a:close/>
                <a:moveTo>
                  <a:pt x="26670" y="16676"/>
                </a:moveTo>
                <a:cubicBezTo>
                  <a:pt x="25974" y="17782"/>
                  <a:pt x="25186" y="18810"/>
                  <a:pt x="24344" y="19801"/>
                </a:cubicBezTo>
                <a:cubicBezTo>
                  <a:pt x="24292" y="19860"/>
                  <a:pt x="24214" y="19894"/>
                  <a:pt x="24142" y="19946"/>
                </a:cubicBezTo>
                <a:cubicBezTo>
                  <a:pt x="24129" y="19900"/>
                  <a:pt x="24108" y="19866"/>
                  <a:pt x="24118" y="19852"/>
                </a:cubicBezTo>
                <a:cubicBezTo>
                  <a:pt x="24308" y="19539"/>
                  <a:pt x="24495" y="19223"/>
                  <a:pt x="24698" y="18919"/>
                </a:cubicBezTo>
                <a:cubicBezTo>
                  <a:pt x="25115" y="18296"/>
                  <a:pt x="25571" y="17703"/>
                  <a:pt x="26092" y="17164"/>
                </a:cubicBezTo>
                <a:cubicBezTo>
                  <a:pt x="26266" y="16982"/>
                  <a:pt x="26439" y="16797"/>
                  <a:pt x="26670" y="16676"/>
                </a:cubicBezTo>
                <a:close/>
                <a:moveTo>
                  <a:pt x="27963" y="19586"/>
                </a:moveTo>
                <a:cubicBezTo>
                  <a:pt x="28129" y="19586"/>
                  <a:pt x="28284" y="19592"/>
                  <a:pt x="28425" y="19606"/>
                </a:cubicBezTo>
                <a:cubicBezTo>
                  <a:pt x="28452" y="19701"/>
                  <a:pt x="28368" y="19719"/>
                  <a:pt x="28316" y="19745"/>
                </a:cubicBezTo>
                <a:cubicBezTo>
                  <a:pt x="27689" y="20063"/>
                  <a:pt x="27018" y="20220"/>
                  <a:pt x="26323" y="20269"/>
                </a:cubicBezTo>
                <a:cubicBezTo>
                  <a:pt x="25845" y="20302"/>
                  <a:pt x="25365" y="20306"/>
                  <a:pt x="24885" y="20320"/>
                </a:cubicBezTo>
                <a:cubicBezTo>
                  <a:pt x="24883" y="20320"/>
                  <a:pt x="24881" y="20320"/>
                  <a:pt x="24880" y="20320"/>
                </a:cubicBezTo>
                <a:cubicBezTo>
                  <a:pt x="24833" y="20320"/>
                  <a:pt x="24785" y="20305"/>
                  <a:pt x="24715" y="20294"/>
                </a:cubicBezTo>
                <a:cubicBezTo>
                  <a:pt x="25268" y="19872"/>
                  <a:pt x="26850" y="19586"/>
                  <a:pt x="27963" y="19586"/>
                </a:cubicBezTo>
                <a:close/>
                <a:moveTo>
                  <a:pt x="15785" y="17773"/>
                </a:moveTo>
                <a:cubicBezTo>
                  <a:pt x="16041" y="18200"/>
                  <a:pt x="16096" y="18662"/>
                  <a:pt x="16212" y="19102"/>
                </a:cubicBezTo>
                <a:cubicBezTo>
                  <a:pt x="16329" y="19542"/>
                  <a:pt x="16440" y="19985"/>
                  <a:pt x="16461" y="20444"/>
                </a:cubicBezTo>
                <a:lnTo>
                  <a:pt x="16461" y="20444"/>
                </a:lnTo>
                <a:cubicBezTo>
                  <a:pt x="16420" y="20421"/>
                  <a:pt x="16368" y="20404"/>
                  <a:pt x="16346" y="20368"/>
                </a:cubicBezTo>
                <a:cubicBezTo>
                  <a:pt x="15984" y="19742"/>
                  <a:pt x="15743" y="19069"/>
                  <a:pt x="15562" y="18372"/>
                </a:cubicBezTo>
                <a:cubicBezTo>
                  <a:pt x="15534" y="18271"/>
                  <a:pt x="15543" y="18178"/>
                  <a:pt x="15600" y="18089"/>
                </a:cubicBezTo>
                <a:cubicBezTo>
                  <a:pt x="15661" y="17994"/>
                  <a:pt x="15713" y="17896"/>
                  <a:pt x="15785" y="17773"/>
                </a:cubicBezTo>
                <a:close/>
                <a:moveTo>
                  <a:pt x="10915" y="8473"/>
                </a:moveTo>
                <a:cubicBezTo>
                  <a:pt x="11068" y="8473"/>
                  <a:pt x="11212" y="8527"/>
                  <a:pt x="11335" y="8653"/>
                </a:cubicBezTo>
                <a:cubicBezTo>
                  <a:pt x="11404" y="8724"/>
                  <a:pt x="11472" y="8795"/>
                  <a:pt x="11538" y="8869"/>
                </a:cubicBezTo>
                <a:cubicBezTo>
                  <a:pt x="11980" y="9374"/>
                  <a:pt x="12499" y="9782"/>
                  <a:pt x="13084" y="10107"/>
                </a:cubicBezTo>
                <a:cubicBezTo>
                  <a:pt x="13232" y="10190"/>
                  <a:pt x="13379" y="10276"/>
                  <a:pt x="13516" y="10375"/>
                </a:cubicBezTo>
                <a:cubicBezTo>
                  <a:pt x="13911" y="10662"/>
                  <a:pt x="14098" y="11049"/>
                  <a:pt x="14060" y="11544"/>
                </a:cubicBezTo>
                <a:cubicBezTo>
                  <a:pt x="14019" y="12067"/>
                  <a:pt x="13955" y="12584"/>
                  <a:pt x="13772" y="13079"/>
                </a:cubicBezTo>
                <a:cubicBezTo>
                  <a:pt x="13747" y="13145"/>
                  <a:pt x="13712" y="13204"/>
                  <a:pt x="13682" y="13269"/>
                </a:cubicBezTo>
                <a:cubicBezTo>
                  <a:pt x="13348" y="13341"/>
                  <a:pt x="13018" y="13402"/>
                  <a:pt x="12695" y="13486"/>
                </a:cubicBezTo>
                <a:cubicBezTo>
                  <a:pt x="12385" y="13567"/>
                  <a:pt x="12101" y="13707"/>
                  <a:pt x="11814" y="13916"/>
                </a:cubicBezTo>
                <a:cubicBezTo>
                  <a:pt x="11883" y="13952"/>
                  <a:pt x="11944" y="13963"/>
                  <a:pt x="12000" y="13963"/>
                </a:cubicBezTo>
                <a:cubicBezTo>
                  <a:pt x="12081" y="13963"/>
                  <a:pt x="12152" y="13938"/>
                  <a:pt x="12222" y="13926"/>
                </a:cubicBezTo>
                <a:cubicBezTo>
                  <a:pt x="12478" y="13881"/>
                  <a:pt x="12733" y="13859"/>
                  <a:pt x="12986" y="13859"/>
                </a:cubicBezTo>
                <a:cubicBezTo>
                  <a:pt x="13420" y="13859"/>
                  <a:pt x="13849" y="13923"/>
                  <a:pt x="14274" y="14044"/>
                </a:cubicBezTo>
                <a:cubicBezTo>
                  <a:pt x="14882" y="14217"/>
                  <a:pt x="15263" y="14608"/>
                  <a:pt x="15400" y="15238"/>
                </a:cubicBezTo>
                <a:cubicBezTo>
                  <a:pt x="15601" y="16168"/>
                  <a:pt x="15447" y="17033"/>
                  <a:pt x="14939" y="17833"/>
                </a:cubicBezTo>
                <a:cubicBezTo>
                  <a:pt x="14795" y="18059"/>
                  <a:pt x="14634" y="18275"/>
                  <a:pt x="14462" y="18481"/>
                </a:cubicBezTo>
                <a:cubicBezTo>
                  <a:pt x="14174" y="18823"/>
                  <a:pt x="13990" y="19212"/>
                  <a:pt x="13892" y="19648"/>
                </a:cubicBezTo>
                <a:cubicBezTo>
                  <a:pt x="13849" y="19838"/>
                  <a:pt x="13775" y="20024"/>
                  <a:pt x="13700" y="20205"/>
                </a:cubicBezTo>
                <a:cubicBezTo>
                  <a:pt x="13629" y="20374"/>
                  <a:pt x="13494" y="20450"/>
                  <a:pt x="13304" y="20474"/>
                </a:cubicBezTo>
                <a:cubicBezTo>
                  <a:pt x="13248" y="20482"/>
                  <a:pt x="13193" y="20485"/>
                  <a:pt x="13139" y="20485"/>
                </a:cubicBezTo>
                <a:cubicBezTo>
                  <a:pt x="12851" y="20485"/>
                  <a:pt x="12581" y="20394"/>
                  <a:pt x="12309" y="20318"/>
                </a:cubicBezTo>
                <a:cubicBezTo>
                  <a:pt x="12149" y="20275"/>
                  <a:pt x="11994" y="20195"/>
                  <a:pt x="11847" y="20111"/>
                </a:cubicBezTo>
                <a:cubicBezTo>
                  <a:pt x="10954" y="19603"/>
                  <a:pt x="10183" y="18949"/>
                  <a:pt x="9543" y="18143"/>
                </a:cubicBezTo>
                <a:cubicBezTo>
                  <a:pt x="9368" y="17923"/>
                  <a:pt x="9195" y="17698"/>
                  <a:pt x="9106" y="17407"/>
                </a:cubicBezTo>
                <a:cubicBezTo>
                  <a:pt x="9244" y="17196"/>
                  <a:pt x="9364" y="17006"/>
                  <a:pt x="9494" y="16802"/>
                </a:cubicBezTo>
                <a:cubicBezTo>
                  <a:pt x="10022" y="17099"/>
                  <a:pt x="10550" y="17392"/>
                  <a:pt x="11146" y="17492"/>
                </a:cubicBezTo>
                <a:cubicBezTo>
                  <a:pt x="11196" y="17403"/>
                  <a:pt x="11147" y="17371"/>
                  <a:pt x="11101" y="17342"/>
                </a:cubicBezTo>
                <a:cubicBezTo>
                  <a:pt x="10639" y="17042"/>
                  <a:pt x="10174" y="16749"/>
                  <a:pt x="9653" y="16558"/>
                </a:cubicBezTo>
                <a:cubicBezTo>
                  <a:pt x="9548" y="16519"/>
                  <a:pt x="9487" y="16455"/>
                  <a:pt x="9538" y="16320"/>
                </a:cubicBezTo>
                <a:cubicBezTo>
                  <a:pt x="9595" y="16315"/>
                  <a:pt x="9651" y="16312"/>
                  <a:pt x="9707" y="16312"/>
                </a:cubicBezTo>
                <a:cubicBezTo>
                  <a:pt x="10094" y="16312"/>
                  <a:pt x="10473" y="16418"/>
                  <a:pt x="10860" y="16468"/>
                </a:cubicBezTo>
                <a:cubicBezTo>
                  <a:pt x="10483" y="16132"/>
                  <a:pt x="10008" y="16076"/>
                  <a:pt x="9518" y="15999"/>
                </a:cubicBezTo>
                <a:cubicBezTo>
                  <a:pt x="9470" y="15857"/>
                  <a:pt x="9420" y="15713"/>
                  <a:pt x="9365" y="15558"/>
                </a:cubicBezTo>
                <a:cubicBezTo>
                  <a:pt x="9883" y="14863"/>
                  <a:pt x="10397" y="14174"/>
                  <a:pt x="10912" y="13481"/>
                </a:cubicBezTo>
                <a:cubicBezTo>
                  <a:pt x="10878" y="13457"/>
                  <a:pt x="10850" y="13448"/>
                  <a:pt x="10825" y="13448"/>
                </a:cubicBezTo>
                <a:cubicBezTo>
                  <a:pt x="10761" y="13448"/>
                  <a:pt x="10725" y="13513"/>
                  <a:pt x="10692" y="13548"/>
                </a:cubicBezTo>
                <a:cubicBezTo>
                  <a:pt x="10167" y="14082"/>
                  <a:pt x="9649" y="14621"/>
                  <a:pt x="9219" y="15240"/>
                </a:cubicBezTo>
                <a:cubicBezTo>
                  <a:pt x="9213" y="15240"/>
                  <a:pt x="9207" y="15241"/>
                  <a:pt x="9201" y="15241"/>
                </a:cubicBezTo>
                <a:cubicBezTo>
                  <a:pt x="9078" y="15241"/>
                  <a:pt x="9019" y="15151"/>
                  <a:pt x="8946" y="15049"/>
                </a:cubicBezTo>
                <a:cubicBezTo>
                  <a:pt x="9469" y="14157"/>
                  <a:pt x="9986" y="13252"/>
                  <a:pt x="10366" y="12278"/>
                </a:cubicBezTo>
                <a:cubicBezTo>
                  <a:pt x="10372" y="12260"/>
                  <a:pt x="10353" y="12231"/>
                  <a:pt x="10345" y="12206"/>
                </a:cubicBezTo>
                <a:cubicBezTo>
                  <a:pt x="10234" y="12233"/>
                  <a:pt x="10206" y="12337"/>
                  <a:pt x="10154" y="12414"/>
                </a:cubicBezTo>
                <a:cubicBezTo>
                  <a:pt x="9681" y="13100"/>
                  <a:pt x="9256" y="13816"/>
                  <a:pt x="8896" y="14570"/>
                </a:cubicBezTo>
                <a:cubicBezTo>
                  <a:pt x="8848" y="14671"/>
                  <a:pt x="8805" y="14777"/>
                  <a:pt x="8740" y="14868"/>
                </a:cubicBezTo>
                <a:cubicBezTo>
                  <a:pt x="8708" y="14911"/>
                  <a:pt x="8628" y="14921"/>
                  <a:pt x="8531" y="14964"/>
                </a:cubicBezTo>
                <a:cubicBezTo>
                  <a:pt x="8496" y="14281"/>
                  <a:pt x="8404" y="13643"/>
                  <a:pt x="8519" y="12996"/>
                </a:cubicBezTo>
                <a:cubicBezTo>
                  <a:pt x="8581" y="12649"/>
                  <a:pt x="8639" y="12298"/>
                  <a:pt x="8654" y="11948"/>
                </a:cubicBezTo>
                <a:cubicBezTo>
                  <a:pt x="8672" y="11487"/>
                  <a:pt x="8783" y="11055"/>
                  <a:pt x="8955" y="10636"/>
                </a:cubicBezTo>
                <a:cubicBezTo>
                  <a:pt x="9163" y="10123"/>
                  <a:pt x="9426" y="9638"/>
                  <a:pt x="9786" y="9217"/>
                </a:cubicBezTo>
                <a:cubicBezTo>
                  <a:pt x="9959" y="9014"/>
                  <a:pt x="10164" y="8839"/>
                  <a:pt x="10370" y="8668"/>
                </a:cubicBezTo>
                <a:cubicBezTo>
                  <a:pt x="10464" y="8590"/>
                  <a:pt x="10590" y="8534"/>
                  <a:pt x="10709" y="8502"/>
                </a:cubicBezTo>
                <a:cubicBezTo>
                  <a:pt x="10779" y="8483"/>
                  <a:pt x="10848" y="8473"/>
                  <a:pt x="10915" y="8473"/>
                </a:cubicBezTo>
                <a:close/>
                <a:moveTo>
                  <a:pt x="16476" y="20478"/>
                </a:moveTo>
                <a:cubicBezTo>
                  <a:pt x="16490" y="20498"/>
                  <a:pt x="16504" y="20517"/>
                  <a:pt x="16518" y="20536"/>
                </a:cubicBezTo>
                <a:lnTo>
                  <a:pt x="16483" y="20551"/>
                </a:lnTo>
                <a:cubicBezTo>
                  <a:pt x="16482" y="20527"/>
                  <a:pt x="16479" y="20503"/>
                  <a:pt x="16476" y="20478"/>
                </a:cubicBezTo>
                <a:close/>
                <a:moveTo>
                  <a:pt x="7128" y="7907"/>
                </a:moveTo>
                <a:cubicBezTo>
                  <a:pt x="7314" y="7907"/>
                  <a:pt x="7418" y="7992"/>
                  <a:pt x="7533" y="8215"/>
                </a:cubicBezTo>
                <a:cubicBezTo>
                  <a:pt x="7902" y="8936"/>
                  <a:pt x="8165" y="9690"/>
                  <a:pt x="8214" y="10511"/>
                </a:cubicBezTo>
                <a:cubicBezTo>
                  <a:pt x="8253" y="11175"/>
                  <a:pt x="8263" y="11834"/>
                  <a:pt x="8207" y="12498"/>
                </a:cubicBezTo>
                <a:cubicBezTo>
                  <a:pt x="8151" y="13146"/>
                  <a:pt x="8181" y="13796"/>
                  <a:pt x="8290" y="14440"/>
                </a:cubicBezTo>
                <a:cubicBezTo>
                  <a:pt x="8315" y="14576"/>
                  <a:pt x="8326" y="14715"/>
                  <a:pt x="8346" y="14883"/>
                </a:cubicBezTo>
                <a:cubicBezTo>
                  <a:pt x="8220" y="14900"/>
                  <a:pt x="8113" y="14914"/>
                  <a:pt x="7989" y="14930"/>
                </a:cubicBezTo>
                <a:cubicBezTo>
                  <a:pt x="7951" y="14847"/>
                  <a:pt x="7917" y="14774"/>
                  <a:pt x="7886" y="14699"/>
                </a:cubicBezTo>
                <a:cubicBezTo>
                  <a:pt x="7775" y="14426"/>
                  <a:pt x="7668" y="14149"/>
                  <a:pt x="7552" y="13877"/>
                </a:cubicBezTo>
                <a:cubicBezTo>
                  <a:pt x="7526" y="13819"/>
                  <a:pt x="7464" y="13777"/>
                  <a:pt x="7419" y="13726"/>
                </a:cubicBezTo>
                <a:cubicBezTo>
                  <a:pt x="7419" y="13726"/>
                  <a:pt x="7416" y="13728"/>
                  <a:pt x="7415" y="13728"/>
                </a:cubicBez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29" y="13824"/>
                  <a:pt x="7435" y="13921"/>
                  <a:pt x="7460" y="14013"/>
                </a:cubicBezTo>
                <a:cubicBezTo>
                  <a:pt x="7545" y="14341"/>
                  <a:pt x="7640" y="14666"/>
                  <a:pt x="7728" y="14992"/>
                </a:cubicBezTo>
                <a:cubicBezTo>
                  <a:pt x="7750" y="15076"/>
                  <a:pt x="7707" y="15124"/>
                  <a:pt x="7596" y="15143"/>
                </a:cubicBezTo>
                <a:cubicBezTo>
                  <a:pt x="7204" y="14614"/>
                  <a:pt x="6849" y="14038"/>
                  <a:pt x="6414" y="13526"/>
                </a:cubicBezTo>
                <a:cubicBezTo>
                  <a:pt x="6382" y="13553"/>
                  <a:pt x="6365" y="13560"/>
                  <a:pt x="6361" y="13571"/>
                </a:cubicBezTo>
                <a:cubicBezTo>
                  <a:pt x="6357" y="13581"/>
                  <a:pt x="6362" y="13598"/>
                  <a:pt x="6367" y="13611"/>
                </a:cubicBezTo>
                <a:cubicBezTo>
                  <a:pt x="6376" y="13637"/>
                  <a:pt x="6388" y="13664"/>
                  <a:pt x="6401" y="13688"/>
                </a:cubicBezTo>
                <a:cubicBezTo>
                  <a:pt x="6495" y="13863"/>
                  <a:pt x="6587" y="14038"/>
                  <a:pt x="6684" y="14210"/>
                </a:cubicBezTo>
                <a:cubicBezTo>
                  <a:pt x="6892" y="14579"/>
                  <a:pt x="7102" y="14946"/>
                  <a:pt x="7311" y="15315"/>
                </a:cubicBezTo>
                <a:cubicBezTo>
                  <a:pt x="7316" y="15325"/>
                  <a:pt x="7318" y="15336"/>
                  <a:pt x="7317" y="15336"/>
                </a:cubicBezTo>
                <a:cubicBezTo>
                  <a:pt x="7317" y="15336"/>
                  <a:pt x="7317" y="15335"/>
                  <a:pt x="7316" y="15333"/>
                </a:cubicBezTo>
                <a:cubicBezTo>
                  <a:pt x="7178" y="15628"/>
                  <a:pt x="7047" y="15905"/>
                  <a:pt x="6901" y="16216"/>
                </a:cubicBezTo>
                <a:cubicBezTo>
                  <a:pt x="6546" y="16272"/>
                  <a:pt x="6130" y="16272"/>
                  <a:pt x="5710" y="16553"/>
                </a:cubicBezTo>
                <a:cubicBezTo>
                  <a:pt x="6044" y="16548"/>
                  <a:pt x="6335" y="16490"/>
                  <a:pt x="6631" y="16490"/>
                </a:cubicBezTo>
                <a:cubicBezTo>
                  <a:pt x="6725" y="16490"/>
                  <a:pt x="6819" y="16495"/>
                  <a:pt x="6915" y="16511"/>
                </a:cubicBezTo>
                <a:cubicBezTo>
                  <a:pt x="6861" y="16595"/>
                  <a:pt x="6831" y="16676"/>
                  <a:pt x="6773" y="16727"/>
                </a:cubicBezTo>
                <a:cubicBezTo>
                  <a:pt x="6496" y="16966"/>
                  <a:pt x="6213" y="17201"/>
                  <a:pt x="5929" y="17433"/>
                </a:cubicBezTo>
                <a:cubicBezTo>
                  <a:pt x="5831" y="17513"/>
                  <a:pt x="5728" y="17583"/>
                  <a:pt x="5576" y="17696"/>
                </a:cubicBezTo>
                <a:cubicBezTo>
                  <a:pt x="5590" y="17697"/>
                  <a:pt x="5604" y="17698"/>
                  <a:pt x="5616" y="17698"/>
                </a:cubicBezTo>
                <a:cubicBezTo>
                  <a:pt x="5763" y="17698"/>
                  <a:pt x="5840" y="17636"/>
                  <a:pt x="5921" y="17598"/>
                </a:cubicBezTo>
                <a:cubicBezTo>
                  <a:pt x="6017" y="17552"/>
                  <a:pt x="6100" y="17477"/>
                  <a:pt x="6283" y="17458"/>
                </a:cubicBezTo>
                <a:lnTo>
                  <a:pt x="6283" y="17458"/>
                </a:lnTo>
                <a:cubicBezTo>
                  <a:pt x="5882" y="17935"/>
                  <a:pt x="5429" y="18270"/>
                  <a:pt x="5056" y="18682"/>
                </a:cubicBezTo>
                <a:cubicBezTo>
                  <a:pt x="5085" y="18711"/>
                  <a:pt x="5111" y="18721"/>
                  <a:pt x="5134" y="18721"/>
                </a:cubicBezTo>
                <a:cubicBezTo>
                  <a:pt x="5176" y="18721"/>
                  <a:pt x="5210" y="18686"/>
                  <a:pt x="5242" y="18663"/>
                </a:cubicBezTo>
                <a:cubicBezTo>
                  <a:pt x="5854" y="18231"/>
                  <a:pt x="6464" y="17796"/>
                  <a:pt x="6952" y="17217"/>
                </a:cubicBezTo>
                <a:cubicBezTo>
                  <a:pt x="6975" y="17190"/>
                  <a:pt x="7021" y="17179"/>
                  <a:pt x="7057" y="17165"/>
                </a:cubicBezTo>
                <a:cubicBezTo>
                  <a:pt x="7058" y="17164"/>
                  <a:pt x="7060" y="17164"/>
                  <a:pt x="7061" y="17164"/>
                </a:cubicBezTo>
                <a:cubicBezTo>
                  <a:pt x="7071" y="17164"/>
                  <a:pt x="7087" y="17174"/>
                  <a:pt x="7122" y="17186"/>
                </a:cubicBezTo>
                <a:cubicBezTo>
                  <a:pt x="7105" y="17261"/>
                  <a:pt x="7102" y="17346"/>
                  <a:pt x="7067" y="17416"/>
                </a:cubicBezTo>
                <a:cubicBezTo>
                  <a:pt x="6824" y="17909"/>
                  <a:pt x="6577" y="18399"/>
                  <a:pt x="6325" y="18888"/>
                </a:cubicBezTo>
                <a:cubicBezTo>
                  <a:pt x="6034" y="19452"/>
                  <a:pt x="5733" y="20010"/>
                  <a:pt x="5448" y="20578"/>
                </a:cubicBezTo>
                <a:cubicBezTo>
                  <a:pt x="5374" y="20728"/>
                  <a:pt x="5276" y="20825"/>
                  <a:pt x="5127" y="20892"/>
                </a:cubicBezTo>
                <a:cubicBezTo>
                  <a:pt x="4579" y="21139"/>
                  <a:pt x="3998" y="21241"/>
                  <a:pt x="3409" y="21307"/>
                </a:cubicBezTo>
                <a:cubicBezTo>
                  <a:pt x="3325" y="21315"/>
                  <a:pt x="3239" y="21314"/>
                  <a:pt x="3155" y="21325"/>
                </a:cubicBezTo>
                <a:cubicBezTo>
                  <a:pt x="3097" y="21332"/>
                  <a:pt x="3040" y="21336"/>
                  <a:pt x="2984" y="21336"/>
                </a:cubicBezTo>
                <a:cubicBezTo>
                  <a:pt x="2566" y="21336"/>
                  <a:pt x="2237" y="21131"/>
                  <a:pt x="1992" y="20783"/>
                </a:cubicBezTo>
                <a:cubicBezTo>
                  <a:pt x="1858" y="20590"/>
                  <a:pt x="1764" y="20362"/>
                  <a:pt x="1680" y="20138"/>
                </a:cubicBezTo>
                <a:cubicBezTo>
                  <a:pt x="1581" y="19875"/>
                  <a:pt x="1508" y="19601"/>
                  <a:pt x="1436" y="19329"/>
                </a:cubicBezTo>
                <a:cubicBezTo>
                  <a:pt x="1293" y="18790"/>
                  <a:pt x="1068" y="18295"/>
                  <a:pt x="718" y="17855"/>
                </a:cubicBezTo>
                <a:cubicBezTo>
                  <a:pt x="623" y="17734"/>
                  <a:pt x="532" y="17599"/>
                  <a:pt x="485" y="17455"/>
                </a:cubicBezTo>
                <a:cubicBezTo>
                  <a:pt x="415" y="17241"/>
                  <a:pt x="408" y="17016"/>
                  <a:pt x="463" y="16786"/>
                </a:cubicBezTo>
                <a:cubicBezTo>
                  <a:pt x="629" y="16095"/>
                  <a:pt x="1001" y="15557"/>
                  <a:pt x="1589" y="15155"/>
                </a:cubicBezTo>
                <a:cubicBezTo>
                  <a:pt x="2095" y="14807"/>
                  <a:pt x="2626" y="14533"/>
                  <a:pt x="3243" y="14437"/>
                </a:cubicBezTo>
                <a:cubicBezTo>
                  <a:pt x="3478" y="14401"/>
                  <a:pt x="3707" y="14326"/>
                  <a:pt x="3947" y="14266"/>
                </a:cubicBezTo>
                <a:cubicBezTo>
                  <a:pt x="4199" y="14440"/>
                  <a:pt x="4453" y="14619"/>
                  <a:pt x="4711" y="14789"/>
                </a:cubicBezTo>
                <a:cubicBezTo>
                  <a:pt x="5253" y="15146"/>
                  <a:pt x="5851" y="15339"/>
                  <a:pt x="6504" y="15344"/>
                </a:cubicBezTo>
                <a:cubicBezTo>
                  <a:pt x="6552" y="15344"/>
                  <a:pt x="6603" y="15314"/>
                  <a:pt x="6651" y="15294"/>
                </a:cubicBezTo>
                <a:cubicBezTo>
                  <a:pt x="6661" y="15290"/>
                  <a:pt x="6664" y="15270"/>
                  <a:pt x="6675" y="15246"/>
                </a:cubicBezTo>
                <a:cubicBezTo>
                  <a:pt x="6548" y="15150"/>
                  <a:pt x="6397" y="15121"/>
                  <a:pt x="6247" y="15092"/>
                </a:cubicBezTo>
                <a:cubicBezTo>
                  <a:pt x="5854" y="15015"/>
                  <a:pt x="5493" y="14864"/>
                  <a:pt x="5154" y="14655"/>
                </a:cubicBezTo>
                <a:cubicBezTo>
                  <a:pt x="4620" y="14327"/>
                  <a:pt x="4137" y="13945"/>
                  <a:pt x="3751" y="13444"/>
                </a:cubicBezTo>
                <a:cubicBezTo>
                  <a:pt x="3327" y="12892"/>
                  <a:pt x="3063" y="12281"/>
                  <a:pt x="3047" y="11576"/>
                </a:cubicBezTo>
                <a:cubicBezTo>
                  <a:pt x="3039" y="11170"/>
                  <a:pt x="3165" y="10825"/>
                  <a:pt x="3477" y="10560"/>
                </a:cubicBezTo>
                <a:cubicBezTo>
                  <a:pt x="3595" y="10458"/>
                  <a:pt x="3721" y="10367"/>
                  <a:pt x="3852" y="10283"/>
                </a:cubicBezTo>
                <a:cubicBezTo>
                  <a:pt x="4307" y="9992"/>
                  <a:pt x="4708" y="9639"/>
                  <a:pt x="5082" y="9250"/>
                </a:cubicBezTo>
                <a:cubicBezTo>
                  <a:pt x="5365" y="8956"/>
                  <a:pt x="5667" y="8677"/>
                  <a:pt x="5975" y="8409"/>
                </a:cubicBezTo>
                <a:cubicBezTo>
                  <a:pt x="6244" y="8174"/>
                  <a:pt x="6555" y="8008"/>
                  <a:pt x="6910" y="7934"/>
                </a:cubicBezTo>
                <a:cubicBezTo>
                  <a:pt x="6994" y="7916"/>
                  <a:pt x="7066" y="7907"/>
                  <a:pt x="7128" y="7907"/>
                </a:cubicBezTo>
                <a:close/>
                <a:moveTo>
                  <a:pt x="23140" y="18634"/>
                </a:moveTo>
                <a:lnTo>
                  <a:pt x="23140" y="18634"/>
                </a:lnTo>
                <a:cubicBezTo>
                  <a:pt x="23165" y="19053"/>
                  <a:pt x="22255" y="20593"/>
                  <a:pt x="21587" y="21668"/>
                </a:cubicBezTo>
                <a:cubicBezTo>
                  <a:pt x="21641" y="21192"/>
                  <a:pt x="22744" y="19038"/>
                  <a:pt x="23140" y="18634"/>
                </a:cubicBezTo>
                <a:close/>
                <a:moveTo>
                  <a:pt x="21740" y="22370"/>
                </a:moveTo>
                <a:cubicBezTo>
                  <a:pt x="21742" y="22370"/>
                  <a:pt x="21743" y="22371"/>
                  <a:pt x="21744" y="22371"/>
                </a:cubicBezTo>
                <a:cubicBezTo>
                  <a:pt x="21767" y="22382"/>
                  <a:pt x="21783" y="22403"/>
                  <a:pt x="21800" y="22421"/>
                </a:cubicBezTo>
                <a:cubicBezTo>
                  <a:pt x="21777" y="22412"/>
                  <a:pt x="21756" y="22402"/>
                  <a:pt x="21733" y="22395"/>
                </a:cubicBezTo>
                <a:cubicBezTo>
                  <a:pt x="21728" y="22393"/>
                  <a:pt x="21721" y="22393"/>
                  <a:pt x="21715" y="22393"/>
                </a:cubicBezTo>
                <a:cubicBezTo>
                  <a:pt x="21712" y="22393"/>
                  <a:pt x="21709" y="22393"/>
                  <a:pt x="21706" y="22393"/>
                </a:cubicBezTo>
                <a:cubicBezTo>
                  <a:pt x="21702" y="22393"/>
                  <a:pt x="21699" y="22393"/>
                  <a:pt x="21696" y="22393"/>
                </a:cubicBezTo>
                <a:cubicBezTo>
                  <a:pt x="21711" y="22386"/>
                  <a:pt x="21728" y="22370"/>
                  <a:pt x="21740" y="22370"/>
                </a:cubicBezTo>
                <a:close/>
                <a:moveTo>
                  <a:pt x="23313" y="22015"/>
                </a:moveTo>
                <a:cubicBezTo>
                  <a:pt x="23514" y="22015"/>
                  <a:pt x="23715" y="22028"/>
                  <a:pt x="23915" y="22066"/>
                </a:cubicBezTo>
                <a:cubicBezTo>
                  <a:pt x="23902" y="22163"/>
                  <a:pt x="23830" y="22176"/>
                  <a:pt x="23761" y="22183"/>
                </a:cubicBezTo>
                <a:cubicBezTo>
                  <a:pt x="23329" y="22235"/>
                  <a:pt x="22895" y="22282"/>
                  <a:pt x="22463" y="22333"/>
                </a:cubicBezTo>
                <a:cubicBezTo>
                  <a:pt x="22241" y="22361"/>
                  <a:pt x="22021" y="22392"/>
                  <a:pt x="21800" y="22421"/>
                </a:cubicBezTo>
                <a:cubicBezTo>
                  <a:pt x="21785" y="22347"/>
                  <a:pt x="21803" y="22295"/>
                  <a:pt x="21882" y="22256"/>
                </a:cubicBezTo>
                <a:cubicBezTo>
                  <a:pt x="22165" y="22114"/>
                  <a:pt x="22472" y="22058"/>
                  <a:pt x="22779" y="22037"/>
                </a:cubicBezTo>
                <a:cubicBezTo>
                  <a:pt x="22956" y="22025"/>
                  <a:pt x="23134" y="22015"/>
                  <a:pt x="23313" y="22015"/>
                </a:cubicBezTo>
                <a:close/>
                <a:moveTo>
                  <a:pt x="18169" y="19891"/>
                </a:moveTo>
                <a:cubicBezTo>
                  <a:pt x="18292" y="19915"/>
                  <a:pt x="18277" y="19997"/>
                  <a:pt x="18273" y="20060"/>
                </a:cubicBezTo>
                <a:cubicBezTo>
                  <a:pt x="18246" y="20523"/>
                  <a:pt x="18223" y="20986"/>
                  <a:pt x="18178" y="21448"/>
                </a:cubicBezTo>
                <a:cubicBezTo>
                  <a:pt x="18126" y="21966"/>
                  <a:pt x="18052" y="22481"/>
                  <a:pt x="17988" y="22996"/>
                </a:cubicBezTo>
                <a:cubicBezTo>
                  <a:pt x="17979" y="23062"/>
                  <a:pt x="17958" y="23127"/>
                  <a:pt x="17942" y="23191"/>
                </a:cubicBezTo>
                <a:cubicBezTo>
                  <a:pt x="17849" y="22073"/>
                  <a:pt x="17923" y="20976"/>
                  <a:pt x="18169" y="19891"/>
                </a:cubicBezTo>
                <a:close/>
                <a:moveTo>
                  <a:pt x="7265" y="17439"/>
                </a:moveTo>
                <a:cubicBezTo>
                  <a:pt x="7452" y="17552"/>
                  <a:pt x="7595" y="17640"/>
                  <a:pt x="7758" y="17739"/>
                </a:cubicBezTo>
                <a:cubicBezTo>
                  <a:pt x="7762" y="18234"/>
                  <a:pt x="7755" y="18739"/>
                  <a:pt x="7773" y="19243"/>
                </a:cubicBezTo>
                <a:cubicBezTo>
                  <a:pt x="7789" y="19731"/>
                  <a:pt x="7817" y="20220"/>
                  <a:pt x="7972" y="20738"/>
                </a:cubicBezTo>
                <a:cubicBezTo>
                  <a:pt x="8078" y="20627"/>
                  <a:pt x="8038" y="20527"/>
                  <a:pt x="8044" y="20441"/>
                </a:cubicBezTo>
                <a:cubicBezTo>
                  <a:pt x="8052" y="20343"/>
                  <a:pt x="8051" y="20244"/>
                  <a:pt x="8051" y="20145"/>
                </a:cubicBezTo>
                <a:cubicBezTo>
                  <a:pt x="8051" y="20048"/>
                  <a:pt x="8048" y="19948"/>
                  <a:pt x="8047" y="19849"/>
                </a:cubicBezTo>
                <a:cubicBezTo>
                  <a:pt x="8046" y="19752"/>
                  <a:pt x="8042" y="19653"/>
                  <a:pt x="8043" y="19554"/>
                </a:cubicBezTo>
                <a:cubicBezTo>
                  <a:pt x="8043" y="19456"/>
                  <a:pt x="8049" y="19357"/>
                  <a:pt x="8052" y="19258"/>
                </a:cubicBezTo>
                <a:cubicBezTo>
                  <a:pt x="8054" y="19159"/>
                  <a:pt x="8062" y="19061"/>
                  <a:pt x="8060" y="18961"/>
                </a:cubicBezTo>
                <a:cubicBezTo>
                  <a:pt x="8060" y="18863"/>
                  <a:pt x="8051" y="18764"/>
                  <a:pt x="8048" y="18666"/>
                </a:cubicBezTo>
                <a:cubicBezTo>
                  <a:pt x="8046" y="18567"/>
                  <a:pt x="8044" y="18467"/>
                  <a:pt x="8046" y="18369"/>
                </a:cubicBezTo>
                <a:cubicBezTo>
                  <a:pt x="8046" y="18270"/>
                  <a:pt x="8052" y="18171"/>
                  <a:pt x="8051" y="18072"/>
                </a:cubicBezTo>
                <a:cubicBezTo>
                  <a:pt x="8049" y="17978"/>
                  <a:pt x="8031" y="17880"/>
                  <a:pt x="8104" y="17803"/>
                </a:cubicBezTo>
                <a:cubicBezTo>
                  <a:pt x="8141" y="17823"/>
                  <a:pt x="8181" y="17830"/>
                  <a:pt x="8183" y="17844"/>
                </a:cubicBezTo>
                <a:cubicBezTo>
                  <a:pt x="8301" y="18478"/>
                  <a:pt x="8417" y="19114"/>
                  <a:pt x="8540" y="19782"/>
                </a:cubicBezTo>
                <a:cubicBezTo>
                  <a:pt x="8630" y="19561"/>
                  <a:pt x="8632" y="19561"/>
                  <a:pt x="8592" y="19131"/>
                </a:cubicBezTo>
                <a:cubicBezTo>
                  <a:pt x="8572" y="18906"/>
                  <a:pt x="8560" y="18680"/>
                  <a:pt x="8526" y="18457"/>
                </a:cubicBezTo>
                <a:cubicBezTo>
                  <a:pt x="8492" y="18235"/>
                  <a:pt x="8435" y="18017"/>
                  <a:pt x="8383" y="17773"/>
                </a:cubicBezTo>
                <a:cubicBezTo>
                  <a:pt x="8561" y="17691"/>
                  <a:pt x="8747" y="17606"/>
                  <a:pt x="8958" y="17509"/>
                </a:cubicBezTo>
                <a:cubicBezTo>
                  <a:pt x="9014" y="17612"/>
                  <a:pt x="9065" y="17709"/>
                  <a:pt x="9118" y="17803"/>
                </a:cubicBezTo>
                <a:cubicBezTo>
                  <a:pt x="9167" y="17890"/>
                  <a:pt x="9210" y="17979"/>
                  <a:pt x="9266" y="18060"/>
                </a:cubicBezTo>
                <a:cubicBezTo>
                  <a:pt x="9913" y="19010"/>
                  <a:pt x="10264" y="20075"/>
                  <a:pt x="10480" y="21191"/>
                </a:cubicBezTo>
                <a:cubicBezTo>
                  <a:pt x="10568" y="21647"/>
                  <a:pt x="10642" y="22107"/>
                  <a:pt x="10709" y="22568"/>
                </a:cubicBezTo>
                <a:cubicBezTo>
                  <a:pt x="10750" y="22846"/>
                  <a:pt x="10766" y="23128"/>
                  <a:pt x="10704" y="23410"/>
                </a:cubicBezTo>
                <a:cubicBezTo>
                  <a:pt x="10631" y="23742"/>
                  <a:pt x="10453" y="23962"/>
                  <a:pt x="10105" y="24042"/>
                </a:cubicBezTo>
                <a:cubicBezTo>
                  <a:pt x="9900" y="24088"/>
                  <a:pt x="9696" y="24116"/>
                  <a:pt x="9492" y="24116"/>
                </a:cubicBezTo>
                <a:cubicBezTo>
                  <a:pt x="9334" y="24116"/>
                  <a:pt x="9176" y="24099"/>
                  <a:pt x="9017" y="24063"/>
                </a:cubicBezTo>
                <a:cubicBezTo>
                  <a:pt x="8727" y="23994"/>
                  <a:pt x="8439" y="23927"/>
                  <a:pt x="8149" y="23869"/>
                </a:cubicBezTo>
                <a:cubicBezTo>
                  <a:pt x="7988" y="23838"/>
                  <a:pt x="7827" y="23827"/>
                  <a:pt x="7666" y="23827"/>
                </a:cubicBezTo>
                <a:cubicBezTo>
                  <a:pt x="7462" y="23827"/>
                  <a:pt x="7257" y="23844"/>
                  <a:pt x="7053" y="23859"/>
                </a:cubicBezTo>
                <a:cubicBezTo>
                  <a:pt x="6899" y="23869"/>
                  <a:pt x="6744" y="23885"/>
                  <a:pt x="6590" y="23904"/>
                </a:cubicBezTo>
                <a:cubicBezTo>
                  <a:pt x="6553" y="23909"/>
                  <a:pt x="6518" y="23911"/>
                  <a:pt x="6483" y="23911"/>
                </a:cubicBezTo>
                <a:cubicBezTo>
                  <a:pt x="6204" y="23911"/>
                  <a:pt x="5991" y="23771"/>
                  <a:pt x="5838" y="23534"/>
                </a:cubicBezTo>
                <a:cubicBezTo>
                  <a:pt x="5740" y="23382"/>
                  <a:pt x="5663" y="23209"/>
                  <a:pt x="5613" y="23036"/>
                </a:cubicBezTo>
                <a:cubicBezTo>
                  <a:pt x="5464" y="22524"/>
                  <a:pt x="5459" y="22006"/>
                  <a:pt x="5595" y="21489"/>
                </a:cubicBezTo>
                <a:cubicBezTo>
                  <a:pt x="5706" y="21067"/>
                  <a:pt x="5855" y="20656"/>
                  <a:pt x="6038" y="20258"/>
                </a:cubicBezTo>
                <a:cubicBezTo>
                  <a:pt x="6357" y="19568"/>
                  <a:pt x="6678" y="18878"/>
                  <a:pt x="6988" y="18183"/>
                </a:cubicBezTo>
                <a:cubicBezTo>
                  <a:pt x="7091" y="17953"/>
                  <a:pt x="7164" y="17712"/>
                  <a:pt x="7265" y="17439"/>
                </a:cubicBezTo>
                <a:close/>
                <a:moveTo>
                  <a:pt x="14754" y="22727"/>
                </a:moveTo>
                <a:cubicBezTo>
                  <a:pt x="14804" y="22727"/>
                  <a:pt x="14838" y="22779"/>
                  <a:pt x="14873" y="22805"/>
                </a:cubicBezTo>
                <a:cubicBezTo>
                  <a:pt x="15665" y="23412"/>
                  <a:pt x="16342" y="24125"/>
                  <a:pt x="16905" y="24949"/>
                </a:cubicBezTo>
                <a:cubicBezTo>
                  <a:pt x="17063" y="25180"/>
                  <a:pt x="17223" y="25412"/>
                  <a:pt x="17382" y="25643"/>
                </a:cubicBezTo>
                <a:cubicBezTo>
                  <a:pt x="16292" y="25120"/>
                  <a:pt x="15062" y="23754"/>
                  <a:pt x="14695" y="22750"/>
                </a:cubicBezTo>
                <a:cubicBezTo>
                  <a:pt x="14717" y="22734"/>
                  <a:pt x="14737" y="22727"/>
                  <a:pt x="14754" y="22727"/>
                </a:cubicBezTo>
                <a:close/>
                <a:moveTo>
                  <a:pt x="17896" y="25700"/>
                </a:moveTo>
                <a:cubicBezTo>
                  <a:pt x="17913" y="25719"/>
                  <a:pt x="17929" y="25737"/>
                  <a:pt x="17946" y="25756"/>
                </a:cubicBezTo>
                <a:cubicBezTo>
                  <a:pt x="17933" y="25760"/>
                  <a:pt x="17922" y="25762"/>
                  <a:pt x="17914" y="25762"/>
                </a:cubicBezTo>
                <a:cubicBezTo>
                  <a:pt x="17878" y="25762"/>
                  <a:pt x="17892" y="25727"/>
                  <a:pt x="17896" y="25700"/>
                </a:cubicBezTo>
                <a:close/>
                <a:moveTo>
                  <a:pt x="14718" y="11430"/>
                </a:moveTo>
                <a:cubicBezTo>
                  <a:pt x="14813" y="11483"/>
                  <a:pt x="14911" y="11529"/>
                  <a:pt x="15002" y="11588"/>
                </a:cubicBezTo>
                <a:cubicBezTo>
                  <a:pt x="15618" y="11992"/>
                  <a:pt x="16265" y="12333"/>
                  <a:pt x="16945" y="12614"/>
                </a:cubicBezTo>
                <a:cubicBezTo>
                  <a:pt x="17209" y="12722"/>
                  <a:pt x="17475" y="12821"/>
                  <a:pt x="17762" y="12821"/>
                </a:cubicBezTo>
                <a:cubicBezTo>
                  <a:pt x="17776" y="12821"/>
                  <a:pt x="17790" y="12821"/>
                  <a:pt x="17804" y="12821"/>
                </a:cubicBezTo>
                <a:cubicBezTo>
                  <a:pt x="17998" y="12814"/>
                  <a:pt x="18193" y="12781"/>
                  <a:pt x="18409" y="12756"/>
                </a:cubicBezTo>
                <a:cubicBezTo>
                  <a:pt x="18700" y="12959"/>
                  <a:pt x="18919" y="13251"/>
                  <a:pt x="19125" y="13557"/>
                </a:cubicBezTo>
                <a:cubicBezTo>
                  <a:pt x="19466" y="14066"/>
                  <a:pt x="19584" y="14637"/>
                  <a:pt x="19629" y="15238"/>
                </a:cubicBezTo>
                <a:cubicBezTo>
                  <a:pt x="19699" y="16224"/>
                  <a:pt x="19730" y="17211"/>
                  <a:pt x="19736" y="18200"/>
                </a:cubicBezTo>
                <a:cubicBezTo>
                  <a:pt x="19747" y="19691"/>
                  <a:pt x="19532" y="21156"/>
                  <a:pt x="19288" y="22620"/>
                </a:cubicBezTo>
                <a:cubicBezTo>
                  <a:pt x="19104" y="23722"/>
                  <a:pt x="18831" y="24804"/>
                  <a:pt x="18560" y="25886"/>
                </a:cubicBezTo>
                <a:cubicBezTo>
                  <a:pt x="18550" y="25922"/>
                  <a:pt x="18530" y="25957"/>
                  <a:pt x="18496" y="26039"/>
                </a:cubicBezTo>
                <a:cubicBezTo>
                  <a:pt x="18457" y="25937"/>
                  <a:pt x="18427" y="25876"/>
                  <a:pt x="18411" y="25813"/>
                </a:cubicBezTo>
                <a:cubicBezTo>
                  <a:pt x="18298" y="25333"/>
                  <a:pt x="18198" y="24848"/>
                  <a:pt x="18071" y="24372"/>
                </a:cubicBezTo>
                <a:cubicBezTo>
                  <a:pt x="18020" y="24182"/>
                  <a:pt x="18041" y="24028"/>
                  <a:pt x="18111" y="23845"/>
                </a:cubicBezTo>
                <a:cubicBezTo>
                  <a:pt x="18724" y="22242"/>
                  <a:pt x="18918" y="20592"/>
                  <a:pt x="18632" y="18893"/>
                </a:cubicBezTo>
                <a:cubicBezTo>
                  <a:pt x="18610" y="18754"/>
                  <a:pt x="18568" y="18617"/>
                  <a:pt x="18532" y="18482"/>
                </a:cubicBezTo>
                <a:cubicBezTo>
                  <a:pt x="18509" y="18394"/>
                  <a:pt x="18461" y="18330"/>
                  <a:pt x="18361" y="18318"/>
                </a:cubicBezTo>
                <a:cubicBezTo>
                  <a:pt x="18340" y="18316"/>
                  <a:pt x="18319" y="18314"/>
                  <a:pt x="18299" y="18314"/>
                </a:cubicBezTo>
                <a:cubicBezTo>
                  <a:pt x="18204" y="18314"/>
                  <a:pt x="18120" y="18347"/>
                  <a:pt x="18066" y="18437"/>
                </a:cubicBezTo>
                <a:cubicBezTo>
                  <a:pt x="18030" y="18496"/>
                  <a:pt x="18009" y="18568"/>
                  <a:pt x="17998" y="18636"/>
                </a:cubicBezTo>
                <a:cubicBezTo>
                  <a:pt x="17833" y="19582"/>
                  <a:pt x="17661" y="20528"/>
                  <a:pt x="17609" y="21489"/>
                </a:cubicBezTo>
                <a:cubicBezTo>
                  <a:pt x="17597" y="21742"/>
                  <a:pt x="17599" y="21997"/>
                  <a:pt x="17592" y="22251"/>
                </a:cubicBezTo>
                <a:cubicBezTo>
                  <a:pt x="17589" y="22334"/>
                  <a:pt x="17577" y="22419"/>
                  <a:pt x="17569" y="22513"/>
                </a:cubicBezTo>
                <a:cubicBezTo>
                  <a:pt x="17433" y="22363"/>
                  <a:pt x="17310" y="22139"/>
                  <a:pt x="17295" y="21921"/>
                </a:cubicBezTo>
                <a:cubicBezTo>
                  <a:pt x="17283" y="21756"/>
                  <a:pt x="17216" y="21632"/>
                  <a:pt x="17142" y="21493"/>
                </a:cubicBezTo>
                <a:cubicBezTo>
                  <a:pt x="16945" y="21119"/>
                  <a:pt x="16771" y="20734"/>
                  <a:pt x="16723" y="20304"/>
                </a:cubicBezTo>
                <a:cubicBezTo>
                  <a:pt x="16680" y="19925"/>
                  <a:pt x="16617" y="19548"/>
                  <a:pt x="16551" y="19173"/>
                </a:cubicBezTo>
                <a:cubicBezTo>
                  <a:pt x="16467" y="18684"/>
                  <a:pt x="16335" y="18205"/>
                  <a:pt x="16092" y="17771"/>
                </a:cubicBezTo>
                <a:cubicBezTo>
                  <a:pt x="15949" y="17516"/>
                  <a:pt x="15927" y="17278"/>
                  <a:pt x="16004" y="17004"/>
                </a:cubicBezTo>
                <a:cubicBezTo>
                  <a:pt x="16164" y="16435"/>
                  <a:pt x="16134" y="15856"/>
                  <a:pt x="16039" y="15281"/>
                </a:cubicBezTo>
                <a:cubicBezTo>
                  <a:pt x="15893" y="14404"/>
                  <a:pt x="15413" y="13784"/>
                  <a:pt x="14579" y="13455"/>
                </a:cubicBezTo>
                <a:cubicBezTo>
                  <a:pt x="14425" y="13393"/>
                  <a:pt x="14256" y="13367"/>
                  <a:pt x="14077" y="13319"/>
                </a:cubicBezTo>
                <a:cubicBezTo>
                  <a:pt x="14225" y="13007"/>
                  <a:pt x="14395" y="12715"/>
                  <a:pt x="14502" y="12401"/>
                </a:cubicBezTo>
                <a:cubicBezTo>
                  <a:pt x="14606" y="12098"/>
                  <a:pt x="14644" y="11772"/>
                  <a:pt x="14718" y="11430"/>
                </a:cubicBezTo>
                <a:close/>
                <a:moveTo>
                  <a:pt x="11607" y="25682"/>
                </a:moveTo>
                <a:cubicBezTo>
                  <a:pt x="11624" y="25682"/>
                  <a:pt x="11639" y="25684"/>
                  <a:pt x="11653" y="25690"/>
                </a:cubicBezTo>
                <a:cubicBezTo>
                  <a:pt x="12052" y="25870"/>
                  <a:pt x="12422" y="26101"/>
                  <a:pt x="12774" y="26359"/>
                </a:cubicBezTo>
                <a:cubicBezTo>
                  <a:pt x="12963" y="26496"/>
                  <a:pt x="12966" y="26517"/>
                  <a:pt x="13030" y="26904"/>
                </a:cubicBezTo>
                <a:cubicBezTo>
                  <a:pt x="12617" y="26696"/>
                  <a:pt x="11827" y="26049"/>
                  <a:pt x="11529" y="25685"/>
                </a:cubicBezTo>
                <a:lnTo>
                  <a:pt x="11529" y="25685"/>
                </a:lnTo>
                <a:cubicBezTo>
                  <a:pt x="11531" y="25685"/>
                  <a:pt x="11533" y="25685"/>
                  <a:pt x="11535" y="25685"/>
                </a:cubicBezTo>
                <a:cubicBezTo>
                  <a:pt x="11560" y="25685"/>
                  <a:pt x="11584" y="25682"/>
                  <a:pt x="11607" y="25682"/>
                </a:cubicBezTo>
                <a:close/>
                <a:moveTo>
                  <a:pt x="29912" y="24335"/>
                </a:moveTo>
                <a:cubicBezTo>
                  <a:pt x="29924" y="24335"/>
                  <a:pt x="29935" y="24342"/>
                  <a:pt x="29946" y="24344"/>
                </a:cubicBezTo>
                <a:cubicBezTo>
                  <a:pt x="29954" y="24353"/>
                  <a:pt x="29973" y="24361"/>
                  <a:pt x="29973" y="24368"/>
                </a:cubicBezTo>
                <a:cubicBezTo>
                  <a:pt x="29973" y="24379"/>
                  <a:pt x="29964" y="24397"/>
                  <a:pt x="29953" y="24404"/>
                </a:cubicBezTo>
                <a:cubicBezTo>
                  <a:pt x="28298" y="25716"/>
                  <a:pt x="26642" y="27027"/>
                  <a:pt x="24985" y="28338"/>
                </a:cubicBezTo>
                <a:cubicBezTo>
                  <a:pt x="24985" y="28338"/>
                  <a:pt x="24984" y="28339"/>
                  <a:pt x="24982" y="28339"/>
                </a:cubicBezTo>
                <a:cubicBezTo>
                  <a:pt x="24975" y="28339"/>
                  <a:pt x="24960" y="28329"/>
                  <a:pt x="24932" y="28317"/>
                </a:cubicBezTo>
                <a:cubicBezTo>
                  <a:pt x="25422" y="27301"/>
                  <a:pt x="26052" y="26403"/>
                  <a:pt x="26994" y="25754"/>
                </a:cubicBezTo>
                <a:cubicBezTo>
                  <a:pt x="27858" y="25158"/>
                  <a:pt x="28789" y="24695"/>
                  <a:pt x="29784" y="24366"/>
                </a:cubicBezTo>
                <a:cubicBezTo>
                  <a:pt x="29824" y="24352"/>
                  <a:pt x="29865" y="24343"/>
                  <a:pt x="29906" y="24336"/>
                </a:cubicBezTo>
                <a:cubicBezTo>
                  <a:pt x="29908" y="24336"/>
                  <a:pt x="29910" y="24335"/>
                  <a:pt x="29912" y="24335"/>
                </a:cubicBezTo>
                <a:close/>
                <a:moveTo>
                  <a:pt x="14654" y="25272"/>
                </a:moveTo>
                <a:cubicBezTo>
                  <a:pt x="14703" y="25366"/>
                  <a:pt x="14745" y="25421"/>
                  <a:pt x="14755" y="25479"/>
                </a:cubicBezTo>
                <a:cubicBezTo>
                  <a:pt x="14869" y="26129"/>
                  <a:pt x="14806" y="26772"/>
                  <a:pt x="14653" y="27405"/>
                </a:cubicBezTo>
                <a:cubicBezTo>
                  <a:pt x="14539" y="27882"/>
                  <a:pt x="14401" y="28355"/>
                  <a:pt x="14258" y="28891"/>
                </a:cubicBezTo>
                <a:cubicBezTo>
                  <a:pt x="14068" y="28548"/>
                  <a:pt x="14056" y="28238"/>
                  <a:pt x="14055" y="27934"/>
                </a:cubicBezTo>
                <a:cubicBezTo>
                  <a:pt x="14055" y="27021"/>
                  <a:pt x="14284" y="26156"/>
                  <a:pt x="14654" y="25272"/>
                </a:cubicBezTo>
                <a:close/>
                <a:moveTo>
                  <a:pt x="24358" y="25492"/>
                </a:moveTo>
                <a:lnTo>
                  <a:pt x="24358" y="25492"/>
                </a:lnTo>
                <a:cubicBezTo>
                  <a:pt x="24279" y="25797"/>
                  <a:pt x="24201" y="26104"/>
                  <a:pt x="24124" y="26410"/>
                </a:cubicBezTo>
                <a:cubicBezTo>
                  <a:pt x="23781" y="27767"/>
                  <a:pt x="23300" y="29072"/>
                  <a:pt x="22650" y="30312"/>
                </a:cubicBezTo>
                <a:cubicBezTo>
                  <a:pt x="22615" y="30379"/>
                  <a:pt x="22610" y="30477"/>
                  <a:pt x="22509" y="30494"/>
                </a:cubicBezTo>
                <a:lnTo>
                  <a:pt x="22509" y="30494"/>
                </a:lnTo>
                <a:cubicBezTo>
                  <a:pt x="22515" y="30386"/>
                  <a:pt x="22511" y="30276"/>
                  <a:pt x="22533" y="30172"/>
                </a:cubicBezTo>
                <a:cubicBezTo>
                  <a:pt x="22757" y="29066"/>
                  <a:pt x="23029" y="27972"/>
                  <a:pt x="23502" y="26943"/>
                </a:cubicBezTo>
                <a:cubicBezTo>
                  <a:pt x="23696" y="26521"/>
                  <a:pt x="23926" y="26116"/>
                  <a:pt x="24145" y="25708"/>
                </a:cubicBezTo>
                <a:cubicBezTo>
                  <a:pt x="24191" y="25622"/>
                  <a:pt x="24258" y="25550"/>
                  <a:pt x="24358" y="25492"/>
                </a:cubicBezTo>
                <a:close/>
                <a:moveTo>
                  <a:pt x="22493" y="30524"/>
                </a:moveTo>
                <a:cubicBezTo>
                  <a:pt x="22486" y="30558"/>
                  <a:pt x="22480" y="30593"/>
                  <a:pt x="22473" y="30630"/>
                </a:cubicBezTo>
                <a:cubicBezTo>
                  <a:pt x="22458" y="30619"/>
                  <a:pt x="22442" y="30610"/>
                  <a:pt x="22426" y="30600"/>
                </a:cubicBezTo>
                <a:cubicBezTo>
                  <a:pt x="22448" y="30574"/>
                  <a:pt x="22471" y="30549"/>
                  <a:pt x="22493" y="30524"/>
                </a:cubicBezTo>
                <a:close/>
                <a:moveTo>
                  <a:pt x="10205" y="28739"/>
                </a:moveTo>
                <a:lnTo>
                  <a:pt x="10205" y="28739"/>
                </a:lnTo>
                <a:cubicBezTo>
                  <a:pt x="10339" y="30490"/>
                  <a:pt x="10474" y="32239"/>
                  <a:pt x="10612" y="34044"/>
                </a:cubicBezTo>
                <a:cubicBezTo>
                  <a:pt x="9626" y="32305"/>
                  <a:pt x="9615" y="30546"/>
                  <a:pt x="10205" y="28739"/>
                </a:cubicBezTo>
                <a:close/>
                <a:moveTo>
                  <a:pt x="15224" y="18678"/>
                </a:moveTo>
                <a:cubicBezTo>
                  <a:pt x="15273" y="18812"/>
                  <a:pt x="15315" y="18915"/>
                  <a:pt x="15348" y="19022"/>
                </a:cubicBezTo>
                <a:cubicBezTo>
                  <a:pt x="15623" y="19897"/>
                  <a:pt x="16042" y="20689"/>
                  <a:pt x="16663" y="21368"/>
                </a:cubicBezTo>
                <a:cubicBezTo>
                  <a:pt x="16822" y="21541"/>
                  <a:pt x="16918" y="21732"/>
                  <a:pt x="16976" y="21957"/>
                </a:cubicBezTo>
                <a:cubicBezTo>
                  <a:pt x="17270" y="23104"/>
                  <a:pt x="17573" y="24251"/>
                  <a:pt x="17869" y="25399"/>
                </a:cubicBezTo>
                <a:cubicBezTo>
                  <a:pt x="17890" y="25486"/>
                  <a:pt x="17882" y="25578"/>
                  <a:pt x="17885" y="25668"/>
                </a:cubicBezTo>
                <a:lnTo>
                  <a:pt x="17885" y="25668"/>
                </a:lnTo>
                <a:cubicBezTo>
                  <a:pt x="17842" y="25624"/>
                  <a:pt x="17793" y="25583"/>
                  <a:pt x="17762" y="25534"/>
                </a:cubicBezTo>
                <a:cubicBezTo>
                  <a:pt x="17137" y="24433"/>
                  <a:pt x="16291" y="23538"/>
                  <a:pt x="15254" y="22819"/>
                </a:cubicBezTo>
                <a:cubicBezTo>
                  <a:pt x="15069" y="22690"/>
                  <a:pt x="14882" y="22563"/>
                  <a:pt x="14693" y="22438"/>
                </a:cubicBezTo>
                <a:cubicBezTo>
                  <a:pt x="14638" y="22400"/>
                  <a:pt x="14574" y="22376"/>
                  <a:pt x="14478" y="22327"/>
                </a:cubicBezTo>
                <a:cubicBezTo>
                  <a:pt x="14477" y="22418"/>
                  <a:pt x="14468" y="22470"/>
                  <a:pt x="14477" y="22518"/>
                </a:cubicBezTo>
                <a:cubicBezTo>
                  <a:pt x="14544" y="22912"/>
                  <a:pt x="14693" y="23278"/>
                  <a:pt x="14883" y="23627"/>
                </a:cubicBezTo>
                <a:cubicBezTo>
                  <a:pt x="15211" y="24224"/>
                  <a:pt x="15608" y="24773"/>
                  <a:pt x="16063" y="25279"/>
                </a:cubicBezTo>
                <a:cubicBezTo>
                  <a:pt x="16291" y="25532"/>
                  <a:pt x="16558" y="25742"/>
                  <a:pt x="16846" y="25924"/>
                </a:cubicBezTo>
                <a:cubicBezTo>
                  <a:pt x="17013" y="26029"/>
                  <a:pt x="17187" y="26122"/>
                  <a:pt x="17356" y="26224"/>
                </a:cubicBezTo>
                <a:cubicBezTo>
                  <a:pt x="17479" y="26296"/>
                  <a:pt x="17602" y="26364"/>
                  <a:pt x="17716" y="26446"/>
                </a:cubicBezTo>
                <a:cubicBezTo>
                  <a:pt x="18212" y="26805"/>
                  <a:pt x="18282" y="27022"/>
                  <a:pt x="18121" y="27606"/>
                </a:cubicBezTo>
                <a:cubicBezTo>
                  <a:pt x="17566" y="29623"/>
                  <a:pt x="16859" y="31587"/>
                  <a:pt x="16008" y="33499"/>
                </a:cubicBezTo>
                <a:cubicBezTo>
                  <a:pt x="15877" y="33796"/>
                  <a:pt x="15749" y="34096"/>
                  <a:pt x="15616" y="34392"/>
                </a:cubicBezTo>
                <a:cubicBezTo>
                  <a:pt x="15589" y="34450"/>
                  <a:pt x="15543" y="34502"/>
                  <a:pt x="15470" y="34609"/>
                </a:cubicBezTo>
                <a:cubicBezTo>
                  <a:pt x="15396" y="34219"/>
                  <a:pt x="15329" y="33892"/>
                  <a:pt x="15274" y="33563"/>
                </a:cubicBezTo>
                <a:cubicBezTo>
                  <a:pt x="15061" y="32310"/>
                  <a:pt x="14817" y="31062"/>
                  <a:pt x="14473" y="29838"/>
                </a:cubicBezTo>
                <a:cubicBezTo>
                  <a:pt x="14425" y="29666"/>
                  <a:pt x="14436" y="29516"/>
                  <a:pt x="14495" y="29347"/>
                </a:cubicBezTo>
                <a:cubicBezTo>
                  <a:pt x="14690" y="28788"/>
                  <a:pt x="14886" y="28227"/>
                  <a:pt x="15042" y="27656"/>
                </a:cubicBezTo>
                <a:cubicBezTo>
                  <a:pt x="15232" y="26955"/>
                  <a:pt x="15290" y="26235"/>
                  <a:pt x="15172" y="25514"/>
                </a:cubicBezTo>
                <a:cubicBezTo>
                  <a:pt x="15132" y="25267"/>
                  <a:pt x="15048" y="25024"/>
                  <a:pt x="14976" y="24780"/>
                </a:cubicBezTo>
                <a:cubicBezTo>
                  <a:pt x="14942" y="24667"/>
                  <a:pt x="14875" y="24578"/>
                  <a:pt x="14741" y="24570"/>
                </a:cubicBezTo>
                <a:cubicBezTo>
                  <a:pt x="14734" y="24569"/>
                  <a:pt x="14728" y="24569"/>
                  <a:pt x="14722" y="24569"/>
                </a:cubicBezTo>
                <a:cubicBezTo>
                  <a:pt x="14588" y="24569"/>
                  <a:pt x="14495" y="24643"/>
                  <a:pt x="14428" y="24752"/>
                </a:cubicBezTo>
                <a:cubicBezTo>
                  <a:pt x="14385" y="24824"/>
                  <a:pt x="14359" y="24906"/>
                  <a:pt x="14330" y="24985"/>
                </a:cubicBezTo>
                <a:cubicBezTo>
                  <a:pt x="14097" y="25653"/>
                  <a:pt x="13896" y="26329"/>
                  <a:pt x="13842" y="27040"/>
                </a:cubicBezTo>
                <a:cubicBezTo>
                  <a:pt x="13836" y="27118"/>
                  <a:pt x="13821" y="27197"/>
                  <a:pt x="13810" y="27278"/>
                </a:cubicBezTo>
                <a:cubicBezTo>
                  <a:pt x="13647" y="27257"/>
                  <a:pt x="13665" y="27130"/>
                  <a:pt x="13634" y="27048"/>
                </a:cubicBezTo>
                <a:cubicBezTo>
                  <a:pt x="13140" y="25742"/>
                  <a:pt x="12662" y="24429"/>
                  <a:pt x="12153" y="23128"/>
                </a:cubicBezTo>
                <a:cubicBezTo>
                  <a:pt x="11890" y="22459"/>
                  <a:pt x="11577" y="21808"/>
                  <a:pt x="11280" y="21153"/>
                </a:cubicBezTo>
                <a:cubicBezTo>
                  <a:pt x="11081" y="20716"/>
                  <a:pt x="10873" y="20285"/>
                  <a:pt x="10670" y="19855"/>
                </a:cubicBezTo>
                <a:cubicBezTo>
                  <a:pt x="10702" y="19826"/>
                  <a:pt x="10728" y="19815"/>
                  <a:pt x="10750" y="19815"/>
                </a:cubicBezTo>
                <a:cubicBezTo>
                  <a:pt x="10794" y="19815"/>
                  <a:pt x="10823" y="19859"/>
                  <a:pt x="10855" y="19884"/>
                </a:cubicBezTo>
                <a:cubicBezTo>
                  <a:pt x="11122" y="20091"/>
                  <a:pt x="11384" y="20308"/>
                  <a:pt x="11659" y="20506"/>
                </a:cubicBezTo>
                <a:cubicBezTo>
                  <a:pt x="12140" y="20855"/>
                  <a:pt x="12690" y="21011"/>
                  <a:pt x="13279" y="21069"/>
                </a:cubicBezTo>
                <a:cubicBezTo>
                  <a:pt x="13315" y="21072"/>
                  <a:pt x="13352" y="21074"/>
                  <a:pt x="13387" y="21074"/>
                </a:cubicBezTo>
                <a:cubicBezTo>
                  <a:pt x="13859" y="21074"/>
                  <a:pt x="14206" y="20765"/>
                  <a:pt x="14334" y="20394"/>
                </a:cubicBezTo>
                <a:cubicBezTo>
                  <a:pt x="14418" y="20154"/>
                  <a:pt x="14489" y="19910"/>
                  <a:pt x="14562" y="19667"/>
                </a:cubicBezTo>
                <a:cubicBezTo>
                  <a:pt x="14679" y="19279"/>
                  <a:pt x="14935" y="18986"/>
                  <a:pt x="15224" y="18678"/>
                </a:cubicBezTo>
                <a:close/>
                <a:moveTo>
                  <a:pt x="30769" y="31132"/>
                </a:moveTo>
                <a:cubicBezTo>
                  <a:pt x="30769" y="31201"/>
                  <a:pt x="30779" y="31235"/>
                  <a:pt x="30768" y="31256"/>
                </a:cubicBezTo>
                <a:cubicBezTo>
                  <a:pt x="30482" y="31726"/>
                  <a:pt x="30188" y="32191"/>
                  <a:pt x="29819" y="32603"/>
                </a:cubicBezTo>
                <a:cubicBezTo>
                  <a:pt x="29357" y="33118"/>
                  <a:pt x="28891" y="33628"/>
                  <a:pt x="28435" y="34147"/>
                </a:cubicBezTo>
                <a:cubicBezTo>
                  <a:pt x="28210" y="34403"/>
                  <a:pt x="27923" y="34565"/>
                  <a:pt x="27565" y="34788"/>
                </a:cubicBezTo>
                <a:cubicBezTo>
                  <a:pt x="28308" y="33220"/>
                  <a:pt x="29375" y="32055"/>
                  <a:pt x="30769" y="31132"/>
                </a:cubicBezTo>
                <a:close/>
                <a:moveTo>
                  <a:pt x="26432" y="31546"/>
                </a:moveTo>
                <a:cubicBezTo>
                  <a:pt x="26452" y="31546"/>
                  <a:pt x="26480" y="31560"/>
                  <a:pt x="26519" y="31568"/>
                </a:cubicBezTo>
                <a:cubicBezTo>
                  <a:pt x="26480" y="31616"/>
                  <a:pt x="26450" y="31658"/>
                  <a:pt x="26413" y="31690"/>
                </a:cubicBezTo>
                <a:cubicBezTo>
                  <a:pt x="25416" y="32552"/>
                  <a:pt x="24342" y="33302"/>
                  <a:pt x="23149" y="33871"/>
                </a:cubicBezTo>
                <a:cubicBezTo>
                  <a:pt x="22806" y="34034"/>
                  <a:pt x="22460" y="34193"/>
                  <a:pt x="22116" y="34357"/>
                </a:cubicBezTo>
                <a:cubicBezTo>
                  <a:pt x="21634" y="34584"/>
                  <a:pt x="21137" y="34781"/>
                  <a:pt x="20725" y="35138"/>
                </a:cubicBezTo>
                <a:cubicBezTo>
                  <a:pt x="20658" y="35033"/>
                  <a:pt x="20741" y="34988"/>
                  <a:pt x="20776" y="34942"/>
                </a:cubicBezTo>
                <a:cubicBezTo>
                  <a:pt x="21670" y="33755"/>
                  <a:pt x="22787" y="32846"/>
                  <a:pt x="24183" y="32315"/>
                </a:cubicBezTo>
                <a:cubicBezTo>
                  <a:pt x="24919" y="32034"/>
                  <a:pt x="25674" y="31801"/>
                  <a:pt x="26422" y="31548"/>
                </a:cubicBezTo>
                <a:cubicBezTo>
                  <a:pt x="26425" y="31547"/>
                  <a:pt x="26429" y="31546"/>
                  <a:pt x="26432" y="31546"/>
                </a:cubicBezTo>
                <a:close/>
                <a:moveTo>
                  <a:pt x="12792" y="31229"/>
                </a:moveTo>
                <a:cubicBezTo>
                  <a:pt x="12804" y="31633"/>
                  <a:pt x="12814" y="31936"/>
                  <a:pt x="12821" y="32240"/>
                </a:cubicBezTo>
                <a:cubicBezTo>
                  <a:pt x="12836" y="32974"/>
                  <a:pt x="12849" y="33708"/>
                  <a:pt x="12863" y="34442"/>
                </a:cubicBezTo>
                <a:cubicBezTo>
                  <a:pt x="12864" y="34526"/>
                  <a:pt x="12874" y="34613"/>
                  <a:pt x="12867" y="34696"/>
                </a:cubicBezTo>
                <a:cubicBezTo>
                  <a:pt x="12842" y="34978"/>
                  <a:pt x="12811" y="35259"/>
                  <a:pt x="12780" y="35539"/>
                </a:cubicBezTo>
                <a:cubicBezTo>
                  <a:pt x="12777" y="35560"/>
                  <a:pt x="12754" y="35578"/>
                  <a:pt x="12704" y="35643"/>
                </a:cubicBezTo>
                <a:cubicBezTo>
                  <a:pt x="12682" y="35590"/>
                  <a:pt x="12663" y="35554"/>
                  <a:pt x="12652" y="35513"/>
                </a:cubicBezTo>
                <a:cubicBezTo>
                  <a:pt x="12498" y="34897"/>
                  <a:pt x="12384" y="34270"/>
                  <a:pt x="12374" y="33633"/>
                </a:cubicBezTo>
                <a:cubicBezTo>
                  <a:pt x="12361" y="32895"/>
                  <a:pt x="12513" y="32172"/>
                  <a:pt x="12667" y="31453"/>
                </a:cubicBezTo>
                <a:cubicBezTo>
                  <a:pt x="12677" y="31405"/>
                  <a:pt x="12715" y="31363"/>
                  <a:pt x="12792" y="31229"/>
                </a:cubicBezTo>
                <a:close/>
                <a:moveTo>
                  <a:pt x="5647" y="32055"/>
                </a:moveTo>
                <a:lnTo>
                  <a:pt x="5647" y="32055"/>
                </a:lnTo>
                <a:cubicBezTo>
                  <a:pt x="6112" y="33237"/>
                  <a:pt x="6518" y="34429"/>
                  <a:pt x="6814" y="35679"/>
                </a:cubicBezTo>
                <a:cubicBezTo>
                  <a:pt x="6195" y="35091"/>
                  <a:pt x="5603" y="33307"/>
                  <a:pt x="5647" y="32055"/>
                </a:cubicBezTo>
                <a:close/>
                <a:moveTo>
                  <a:pt x="20217" y="28876"/>
                </a:moveTo>
                <a:lnTo>
                  <a:pt x="20217" y="28876"/>
                </a:lnTo>
                <a:cubicBezTo>
                  <a:pt x="20256" y="29361"/>
                  <a:pt x="20007" y="31681"/>
                  <a:pt x="19833" y="32479"/>
                </a:cubicBezTo>
                <a:cubicBezTo>
                  <a:pt x="19331" y="34771"/>
                  <a:pt x="19123" y="35589"/>
                  <a:pt x="18929" y="35933"/>
                </a:cubicBezTo>
                <a:cubicBezTo>
                  <a:pt x="18908" y="34569"/>
                  <a:pt x="18992" y="33291"/>
                  <a:pt x="19197" y="32014"/>
                </a:cubicBezTo>
                <a:cubicBezTo>
                  <a:pt x="19357" y="31004"/>
                  <a:pt x="19615" y="30026"/>
                  <a:pt x="20054" y="29099"/>
                </a:cubicBezTo>
                <a:cubicBezTo>
                  <a:pt x="20093" y="29015"/>
                  <a:pt x="20108" y="28912"/>
                  <a:pt x="20217" y="28876"/>
                </a:cubicBezTo>
                <a:close/>
                <a:moveTo>
                  <a:pt x="8388" y="33528"/>
                </a:moveTo>
                <a:lnTo>
                  <a:pt x="8388" y="33528"/>
                </a:lnTo>
                <a:cubicBezTo>
                  <a:pt x="8544" y="33653"/>
                  <a:pt x="8567" y="33812"/>
                  <a:pt x="8611" y="33957"/>
                </a:cubicBezTo>
                <a:cubicBezTo>
                  <a:pt x="8783" y="34553"/>
                  <a:pt x="8951" y="35152"/>
                  <a:pt x="9122" y="35748"/>
                </a:cubicBezTo>
                <a:cubicBezTo>
                  <a:pt x="9234" y="36141"/>
                  <a:pt x="9343" y="36535"/>
                  <a:pt x="9465" y="36926"/>
                </a:cubicBezTo>
                <a:cubicBezTo>
                  <a:pt x="9531" y="37137"/>
                  <a:pt x="9623" y="37339"/>
                  <a:pt x="9703" y="37547"/>
                </a:cubicBezTo>
                <a:cubicBezTo>
                  <a:pt x="8806" y="36363"/>
                  <a:pt x="8514" y="34985"/>
                  <a:pt x="8388" y="33528"/>
                </a:cubicBezTo>
                <a:close/>
                <a:moveTo>
                  <a:pt x="32204" y="35855"/>
                </a:moveTo>
                <a:cubicBezTo>
                  <a:pt x="32268" y="35855"/>
                  <a:pt x="32342" y="35871"/>
                  <a:pt x="32462" y="35882"/>
                </a:cubicBezTo>
                <a:cubicBezTo>
                  <a:pt x="32341" y="35965"/>
                  <a:pt x="32277" y="36015"/>
                  <a:pt x="32208" y="36054"/>
                </a:cubicBezTo>
                <a:cubicBezTo>
                  <a:pt x="31511" y="36468"/>
                  <a:pt x="30761" y="36742"/>
                  <a:pt x="29977" y="36938"/>
                </a:cubicBezTo>
                <a:cubicBezTo>
                  <a:pt x="29514" y="37056"/>
                  <a:pt x="29054" y="37189"/>
                  <a:pt x="28599" y="37337"/>
                </a:cubicBezTo>
                <a:cubicBezTo>
                  <a:pt x="28209" y="37463"/>
                  <a:pt x="27809" y="37513"/>
                  <a:pt x="27333" y="37595"/>
                </a:cubicBezTo>
                <a:cubicBezTo>
                  <a:pt x="27414" y="37483"/>
                  <a:pt x="27443" y="37427"/>
                  <a:pt x="27486" y="37389"/>
                </a:cubicBezTo>
                <a:cubicBezTo>
                  <a:pt x="28359" y="36623"/>
                  <a:pt x="29363" y="36157"/>
                  <a:pt x="30527" y="36044"/>
                </a:cubicBezTo>
                <a:cubicBezTo>
                  <a:pt x="31073" y="35992"/>
                  <a:pt x="31618" y="35919"/>
                  <a:pt x="32163" y="35858"/>
                </a:cubicBezTo>
                <a:cubicBezTo>
                  <a:pt x="32177" y="35856"/>
                  <a:pt x="32190" y="35855"/>
                  <a:pt x="32204" y="35855"/>
                </a:cubicBezTo>
                <a:close/>
                <a:moveTo>
                  <a:pt x="3917" y="34775"/>
                </a:moveTo>
                <a:cubicBezTo>
                  <a:pt x="3940" y="34778"/>
                  <a:pt x="3974" y="34773"/>
                  <a:pt x="3985" y="34785"/>
                </a:cubicBezTo>
                <a:cubicBezTo>
                  <a:pt x="4626" y="35556"/>
                  <a:pt x="5266" y="36328"/>
                  <a:pt x="5904" y="37099"/>
                </a:cubicBezTo>
                <a:cubicBezTo>
                  <a:pt x="5959" y="37165"/>
                  <a:pt x="6071" y="37250"/>
                  <a:pt x="6057" y="37293"/>
                </a:cubicBezTo>
                <a:cubicBezTo>
                  <a:pt x="5963" y="37587"/>
                  <a:pt x="6202" y="37718"/>
                  <a:pt x="6340" y="37883"/>
                </a:cubicBezTo>
                <a:cubicBezTo>
                  <a:pt x="6494" y="38066"/>
                  <a:pt x="6685" y="38217"/>
                  <a:pt x="6861" y="38380"/>
                </a:cubicBezTo>
                <a:cubicBezTo>
                  <a:pt x="6941" y="38453"/>
                  <a:pt x="7023" y="38525"/>
                  <a:pt x="7135" y="38627"/>
                </a:cubicBezTo>
                <a:cubicBezTo>
                  <a:pt x="5644" y="38226"/>
                  <a:pt x="4265" y="36638"/>
                  <a:pt x="3917" y="34775"/>
                </a:cubicBezTo>
                <a:close/>
                <a:moveTo>
                  <a:pt x="13397" y="40958"/>
                </a:moveTo>
                <a:cubicBezTo>
                  <a:pt x="13688" y="41277"/>
                  <a:pt x="13842" y="41629"/>
                  <a:pt x="14021" y="41958"/>
                </a:cubicBezTo>
                <a:cubicBezTo>
                  <a:pt x="13998" y="41984"/>
                  <a:pt x="13990" y="41999"/>
                  <a:pt x="13979" y="42001"/>
                </a:cubicBezTo>
                <a:cubicBezTo>
                  <a:pt x="13978" y="42001"/>
                  <a:pt x="13978" y="42001"/>
                  <a:pt x="13978" y="42001"/>
                </a:cubicBezTo>
                <a:cubicBezTo>
                  <a:pt x="13968" y="42001"/>
                  <a:pt x="13957" y="41990"/>
                  <a:pt x="13947" y="41981"/>
                </a:cubicBezTo>
                <a:cubicBezTo>
                  <a:pt x="13734" y="41800"/>
                  <a:pt x="13523" y="41619"/>
                  <a:pt x="13275" y="41405"/>
                </a:cubicBezTo>
                <a:cubicBezTo>
                  <a:pt x="13315" y="41262"/>
                  <a:pt x="13350" y="41132"/>
                  <a:pt x="13397" y="40958"/>
                </a:cubicBezTo>
                <a:close/>
                <a:moveTo>
                  <a:pt x="21104" y="41606"/>
                </a:moveTo>
                <a:cubicBezTo>
                  <a:pt x="21106" y="41664"/>
                  <a:pt x="21116" y="41697"/>
                  <a:pt x="21106" y="41715"/>
                </a:cubicBezTo>
                <a:cubicBezTo>
                  <a:pt x="20642" y="42568"/>
                  <a:pt x="20186" y="43425"/>
                  <a:pt x="19548" y="44168"/>
                </a:cubicBezTo>
                <a:cubicBezTo>
                  <a:pt x="19402" y="44337"/>
                  <a:pt x="19269" y="44520"/>
                  <a:pt x="19122" y="44691"/>
                </a:cubicBezTo>
                <a:cubicBezTo>
                  <a:pt x="19094" y="44723"/>
                  <a:pt x="19042" y="44733"/>
                  <a:pt x="18999" y="44751"/>
                </a:cubicBezTo>
                <a:lnTo>
                  <a:pt x="18999" y="44751"/>
                </a:lnTo>
                <a:cubicBezTo>
                  <a:pt x="19018" y="44676"/>
                  <a:pt x="19030" y="44596"/>
                  <a:pt x="19063" y="44526"/>
                </a:cubicBezTo>
                <a:cubicBezTo>
                  <a:pt x="19548" y="43485"/>
                  <a:pt x="20210" y="42562"/>
                  <a:pt x="20976" y="41709"/>
                </a:cubicBezTo>
                <a:cubicBezTo>
                  <a:pt x="21008" y="41674"/>
                  <a:pt x="21053" y="41649"/>
                  <a:pt x="21104" y="41606"/>
                </a:cubicBezTo>
                <a:close/>
                <a:moveTo>
                  <a:pt x="18980" y="44779"/>
                </a:moveTo>
                <a:cubicBezTo>
                  <a:pt x="18974" y="44804"/>
                  <a:pt x="18968" y="44829"/>
                  <a:pt x="18961" y="44851"/>
                </a:cubicBezTo>
                <a:cubicBezTo>
                  <a:pt x="18950" y="44845"/>
                  <a:pt x="18940" y="44839"/>
                  <a:pt x="18929" y="44833"/>
                </a:cubicBezTo>
                <a:cubicBezTo>
                  <a:pt x="18946" y="44814"/>
                  <a:pt x="18963" y="44797"/>
                  <a:pt x="18980" y="44779"/>
                </a:cubicBezTo>
                <a:close/>
                <a:moveTo>
                  <a:pt x="15228" y="36455"/>
                </a:moveTo>
                <a:cubicBezTo>
                  <a:pt x="15628" y="37748"/>
                  <a:pt x="15947" y="43766"/>
                  <a:pt x="15690" y="45027"/>
                </a:cubicBezTo>
                <a:cubicBezTo>
                  <a:pt x="15644" y="44907"/>
                  <a:pt x="15609" y="44835"/>
                  <a:pt x="15590" y="44760"/>
                </a:cubicBezTo>
                <a:cubicBezTo>
                  <a:pt x="15218" y="43313"/>
                  <a:pt x="14616" y="41968"/>
                  <a:pt x="13837" y="40699"/>
                </a:cubicBezTo>
                <a:cubicBezTo>
                  <a:pt x="13821" y="40674"/>
                  <a:pt x="13813" y="40645"/>
                  <a:pt x="13795" y="40624"/>
                </a:cubicBezTo>
                <a:cubicBezTo>
                  <a:pt x="13615" y="40421"/>
                  <a:pt x="13620" y="40207"/>
                  <a:pt x="13712" y="39959"/>
                </a:cubicBezTo>
                <a:cubicBezTo>
                  <a:pt x="14026" y="39113"/>
                  <a:pt x="14338" y="38268"/>
                  <a:pt x="14739" y="37458"/>
                </a:cubicBezTo>
                <a:cubicBezTo>
                  <a:pt x="14894" y="37143"/>
                  <a:pt x="15047" y="36827"/>
                  <a:pt x="15228" y="36455"/>
                </a:cubicBezTo>
                <a:close/>
                <a:moveTo>
                  <a:pt x="19086" y="0"/>
                </a:moveTo>
                <a:cubicBezTo>
                  <a:pt x="18646" y="0"/>
                  <a:pt x="18235" y="137"/>
                  <a:pt x="17870" y="492"/>
                </a:cubicBezTo>
                <a:cubicBezTo>
                  <a:pt x="17822" y="539"/>
                  <a:pt x="17771" y="581"/>
                  <a:pt x="17713" y="633"/>
                </a:cubicBezTo>
                <a:cubicBezTo>
                  <a:pt x="17655" y="575"/>
                  <a:pt x="17615" y="538"/>
                  <a:pt x="17579" y="497"/>
                </a:cubicBezTo>
                <a:cubicBezTo>
                  <a:pt x="17350" y="238"/>
                  <a:pt x="16947" y="78"/>
                  <a:pt x="16533" y="78"/>
                </a:cubicBezTo>
                <a:cubicBezTo>
                  <a:pt x="16261" y="78"/>
                  <a:pt x="15984" y="148"/>
                  <a:pt x="15748" y="303"/>
                </a:cubicBezTo>
                <a:cubicBezTo>
                  <a:pt x="15305" y="596"/>
                  <a:pt x="15072" y="1009"/>
                  <a:pt x="14969" y="1513"/>
                </a:cubicBezTo>
                <a:cubicBezTo>
                  <a:pt x="14941" y="1650"/>
                  <a:pt x="14927" y="1789"/>
                  <a:pt x="14906" y="1927"/>
                </a:cubicBezTo>
                <a:cubicBezTo>
                  <a:pt x="14886" y="1909"/>
                  <a:pt x="14864" y="1891"/>
                  <a:pt x="14843" y="1873"/>
                </a:cubicBezTo>
                <a:cubicBezTo>
                  <a:pt x="14736" y="1986"/>
                  <a:pt x="14624" y="2096"/>
                  <a:pt x="14524" y="2214"/>
                </a:cubicBezTo>
                <a:cubicBezTo>
                  <a:pt x="14134" y="2668"/>
                  <a:pt x="14010" y="3176"/>
                  <a:pt x="14217" y="3751"/>
                </a:cubicBezTo>
                <a:cubicBezTo>
                  <a:pt x="14376" y="4186"/>
                  <a:pt x="14658" y="4536"/>
                  <a:pt x="14988" y="4851"/>
                </a:cubicBezTo>
                <a:cubicBezTo>
                  <a:pt x="15776" y="5603"/>
                  <a:pt x="16688" y="6153"/>
                  <a:pt x="17714" y="6515"/>
                </a:cubicBezTo>
                <a:cubicBezTo>
                  <a:pt x="17911" y="6585"/>
                  <a:pt x="18103" y="6673"/>
                  <a:pt x="18308" y="6759"/>
                </a:cubicBezTo>
                <a:cubicBezTo>
                  <a:pt x="18345" y="7027"/>
                  <a:pt x="18384" y="7276"/>
                  <a:pt x="18416" y="7527"/>
                </a:cubicBezTo>
                <a:cubicBezTo>
                  <a:pt x="18540" y="8507"/>
                  <a:pt x="18668" y="9486"/>
                  <a:pt x="18860" y="10457"/>
                </a:cubicBezTo>
                <a:cubicBezTo>
                  <a:pt x="18905" y="10672"/>
                  <a:pt x="18934" y="10891"/>
                  <a:pt x="18969" y="11110"/>
                </a:cubicBezTo>
                <a:lnTo>
                  <a:pt x="18969" y="11110"/>
                </a:lnTo>
                <a:cubicBezTo>
                  <a:pt x="18939" y="11096"/>
                  <a:pt x="18898" y="11085"/>
                  <a:pt x="18889" y="11062"/>
                </a:cubicBezTo>
                <a:cubicBezTo>
                  <a:pt x="18808" y="10867"/>
                  <a:pt x="18744" y="10664"/>
                  <a:pt x="18658" y="10471"/>
                </a:cubicBezTo>
                <a:cubicBezTo>
                  <a:pt x="18607" y="10357"/>
                  <a:pt x="18534" y="10250"/>
                  <a:pt x="18457" y="10149"/>
                </a:cubicBezTo>
                <a:cubicBezTo>
                  <a:pt x="18420" y="10100"/>
                  <a:pt x="18369" y="10075"/>
                  <a:pt x="18311" y="10075"/>
                </a:cubicBezTo>
                <a:cubicBezTo>
                  <a:pt x="18285" y="10075"/>
                  <a:pt x="18257" y="10080"/>
                  <a:pt x="18228" y="10091"/>
                </a:cubicBezTo>
                <a:cubicBezTo>
                  <a:pt x="18125" y="10128"/>
                  <a:pt x="18052" y="10193"/>
                  <a:pt x="18056" y="10306"/>
                </a:cubicBezTo>
                <a:cubicBezTo>
                  <a:pt x="18062" y="10446"/>
                  <a:pt x="18069" y="10589"/>
                  <a:pt x="18100" y="10725"/>
                </a:cubicBezTo>
                <a:cubicBezTo>
                  <a:pt x="18177" y="11070"/>
                  <a:pt x="18267" y="11411"/>
                  <a:pt x="18349" y="11753"/>
                </a:cubicBezTo>
                <a:cubicBezTo>
                  <a:pt x="18375" y="11858"/>
                  <a:pt x="18437" y="11958"/>
                  <a:pt x="18401" y="12102"/>
                </a:cubicBezTo>
                <a:cubicBezTo>
                  <a:pt x="18323" y="12043"/>
                  <a:pt x="18254" y="11998"/>
                  <a:pt x="18195" y="11946"/>
                </a:cubicBezTo>
                <a:cubicBezTo>
                  <a:pt x="17983" y="11756"/>
                  <a:pt x="17786" y="11551"/>
                  <a:pt x="17563" y="11380"/>
                </a:cubicBezTo>
                <a:cubicBezTo>
                  <a:pt x="17306" y="11182"/>
                  <a:pt x="17181" y="10941"/>
                  <a:pt x="17204" y="10619"/>
                </a:cubicBezTo>
                <a:cubicBezTo>
                  <a:pt x="17208" y="10550"/>
                  <a:pt x="17189" y="10478"/>
                  <a:pt x="17179" y="10410"/>
                </a:cubicBezTo>
                <a:cubicBezTo>
                  <a:pt x="16984" y="8975"/>
                  <a:pt x="16596" y="7591"/>
                  <a:pt x="16097" y="6236"/>
                </a:cubicBezTo>
                <a:cubicBezTo>
                  <a:pt x="16058" y="6131"/>
                  <a:pt x="16009" y="6029"/>
                  <a:pt x="15954" y="5931"/>
                </a:cubicBezTo>
                <a:cubicBezTo>
                  <a:pt x="15924" y="5879"/>
                  <a:pt x="15869" y="5854"/>
                  <a:pt x="15811" y="5854"/>
                </a:cubicBezTo>
                <a:cubicBezTo>
                  <a:pt x="15771" y="5854"/>
                  <a:pt x="15729" y="5866"/>
                  <a:pt x="15692" y="5888"/>
                </a:cubicBezTo>
                <a:cubicBezTo>
                  <a:pt x="15593" y="5946"/>
                  <a:pt x="15567" y="6037"/>
                  <a:pt x="15565" y="6140"/>
                </a:cubicBezTo>
                <a:cubicBezTo>
                  <a:pt x="15562" y="6407"/>
                  <a:pt x="15560" y="6676"/>
                  <a:pt x="15558" y="6945"/>
                </a:cubicBezTo>
                <a:cubicBezTo>
                  <a:pt x="15550" y="7756"/>
                  <a:pt x="15656" y="8550"/>
                  <a:pt x="15920" y="9320"/>
                </a:cubicBezTo>
                <a:cubicBezTo>
                  <a:pt x="15950" y="9406"/>
                  <a:pt x="16021" y="9488"/>
                  <a:pt x="15966" y="9622"/>
                </a:cubicBezTo>
                <a:cubicBezTo>
                  <a:pt x="15913" y="9557"/>
                  <a:pt x="15866" y="9511"/>
                  <a:pt x="15830" y="9457"/>
                </a:cubicBezTo>
                <a:cubicBezTo>
                  <a:pt x="15425" y="8861"/>
                  <a:pt x="15014" y="8268"/>
                  <a:pt x="14621" y="7665"/>
                </a:cubicBezTo>
                <a:cubicBezTo>
                  <a:pt x="14140" y="6928"/>
                  <a:pt x="13743" y="6150"/>
                  <a:pt x="13524" y="5290"/>
                </a:cubicBezTo>
                <a:cubicBezTo>
                  <a:pt x="13496" y="5181"/>
                  <a:pt x="13462" y="5073"/>
                  <a:pt x="13426" y="4966"/>
                </a:cubicBezTo>
                <a:cubicBezTo>
                  <a:pt x="13200" y="4312"/>
                  <a:pt x="12979" y="3657"/>
                  <a:pt x="12746" y="3007"/>
                </a:cubicBezTo>
                <a:cubicBezTo>
                  <a:pt x="12684" y="2836"/>
                  <a:pt x="12587" y="2677"/>
                  <a:pt x="12494" y="2518"/>
                </a:cubicBezTo>
                <a:cubicBezTo>
                  <a:pt x="12458" y="2457"/>
                  <a:pt x="12399" y="2414"/>
                  <a:pt x="12328" y="2414"/>
                </a:cubicBezTo>
                <a:cubicBezTo>
                  <a:pt x="12312" y="2414"/>
                  <a:pt x="12295" y="2416"/>
                  <a:pt x="12278" y="2421"/>
                </a:cubicBezTo>
                <a:cubicBezTo>
                  <a:pt x="12180" y="2446"/>
                  <a:pt x="12088" y="2494"/>
                  <a:pt x="12069" y="2607"/>
                </a:cubicBezTo>
                <a:cubicBezTo>
                  <a:pt x="12057" y="2689"/>
                  <a:pt x="12051" y="2775"/>
                  <a:pt x="12056" y="2859"/>
                </a:cubicBezTo>
                <a:cubicBezTo>
                  <a:pt x="12086" y="3295"/>
                  <a:pt x="12103" y="3733"/>
                  <a:pt x="12157" y="4168"/>
                </a:cubicBezTo>
                <a:cubicBezTo>
                  <a:pt x="12266" y="5047"/>
                  <a:pt x="12525" y="5879"/>
                  <a:pt x="12982" y="6641"/>
                </a:cubicBezTo>
                <a:cubicBezTo>
                  <a:pt x="13275" y="7129"/>
                  <a:pt x="13615" y="7586"/>
                  <a:pt x="14083" y="7916"/>
                </a:cubicBezTo>
                <a:cubicBezTo>
                  <a:pt x="14277" y="8054"/>
                  <a:pt x="14406" y="8214"/>
                  <a:pt x="14515" y="8415"/>
                </a:cubicBezTo>
                <a:cubicBezTo>
                  <a:pt x="14955" y="9224"/>
                  <a:pt x="15451" y="9994"/>
                  <a:pt x="16090" y="10667"/>
                </a:cubicBezTo>
                <a:cubicBezTo>
                  <a:pt x="16145" y="10725"/>
                  <a:pt x="16186" y="10799"/>
                  <a:pt x="16278" y="10925"/>
                </a:cubicBezTo>
                <a:cubicBezTo>
                  <a:pt x="16120" y="10878"/>
                  <a:pt x="16030" y="10856"/>
                  <a:pt x="15940" y="10825"/>
                </a:cubicBezTo>
                <a:cubicBezTo>
                  <a:pt x="15344" y="10611"/>
                  <a:pt x="14793" y="10281"/>
                  <a:pt x="14165" y="10148"/>
                </a:cubicBezTo>
                <a:cubicBezTo>
                  <a:pt x="14099" y="10134"/>
                  <a:pt x="14042" y="10083"/>
                  <a:pt x="13984" y="10046"/>
                </a:cubicBezTo>
                <a:cubicBezTo>
                  <a:pt x="13720" y="9882"/>
                  <a:pt x="13465" y="9704"/>
                  <a:pt x="13192" y="9557"/>
                </a:cubicBezTo>
                <a:cubicBezTo>
                  <a:pt x="12715" y="9300"/>
                  <a:pt x="12283" y="8988"/>
                  <a:pt x="11916" y="8589"/>
                </a:cubicBezTo>
                <a:cubicBezTo>
                  <a:pt x="11820" y="8484"/>
                  <a:pt x="11718" y="8385"/>
                  <a:pt x="11617" y="8286"/>
                </a:cubicBezTo>
                <a:cubicBezTo>
                  <a:pt x="11406" y="8077"/>
                  <a:pt x="11147" y="7968"/>
                  <a:pt x="10872" y="7968"/>
                </a:cubicBezTo>
                <a:cubicBezTo>
                  <a:pt x="10695" y="7968"/>
                  <a:pt x="10512" y="8013"/>
                  <a:pt x="10331" y="8105"/>
                </a:cubicBezTo>
                <a:cubicBezTo>
                  <a:pt x="9983" y="8282"/>
                  <a:pt x="9700" y="8532"/>
                  <a:pt x="9457" y="8831"/>
                </a:cubicBezTo>
                <a:cubicBezTo>
                  <a:pt x="9198" y="9150"/>
                  <a:pt x="8987" y="9501"/>
                  <a:pt x="8801" y="9867"/>
                </a:cubicBezTo>
                <a:cubicBezTo>
                  <a:pt x="8767" y="9932"/>
                  <a:pt x="8767" y="10040"/>
                  <a:pt x="8640" y="10040"/>
                </a:cubicBezTo>
                <a:cubicBezTo>
                  <a:pt x="8640" y="10040"/>
                  <a:pt x="8639" y="10040"/>
                  <a:pt x="8638" y="10040"/>
                </a:cubicBezTo>
                <a:cubicBezTo>
                  <a:pt x="8624" y="10010"/>
                  <a:pt x="8598" y="9977"/>
                  <a:pt x="8592" y="9939"/>
                </a:cubicBezTo>
                <a:cubicBezTo>
                  <a:pt x="8492" y="9334"/>
                  <a:pt x="8271" y="8770"/>
                  <a:pt x="8012" y="8219"/>
                </a:cubicBezTo>
                <a:cubicBezTo>
                  <a:pt x="7947" y="8078"/>
                  <a:pt x="7871" y="7941"/>
                  <a:pt x="7783" y="7814"/>
                </a:cubicBezTo>
                <a:cubicBezTo>
                  <a:pt x="7603" y="7561"/>
                  <a:pt x="7364" y="7443"/>
                  <a:pt x="7069" y="7443"/>
                </a:cubicBezTo>
                <a:cubicBezTo>
                  <a:pt x="7026" y="7443"/>
                  <a:pt x="6982" y="7446"/>
                  <a:pt x="6937" y="7450"/>
                </a:cubicBezTo>
                <a:cubicBezTo>
                  <a:pt x="6439" y="7506"/>
                  <a:pt x="6021" y="7737"/>
                  <a:pt x="5651" y="8050"/>
                </a:cubicBezTo>
                <a:cubicBezTo>
                  <a:pt x="5305" y="8340"/>
                  <a:pt x="4982" y="8659"/>
                  <a:pt x="4666" y="8981"/>
                </a:cubicBezTo>
                <a:cubicBezTo>
                  <a:pt x="4328" y="9325"/>
                  <a:pt x="3968" y="9640"/>
                  <a:pt x="3573" y="9916"/>
                </a:cubicBezTo>
                <a:cubicBezTo>
                  <a:pt x="3410" y="10028"/>
                  <a:pt x="3251" y="10146"/>
                  <a:pt x="3101" y="10275"/>
                </a:cubicBezTo>
                <a:cubicBezTo>
                  <a:pt x="2890" y="10453"/>
                  <a:pt x="2745" y="10679"/>
                  <a:pt x="2696" y="10953"/>
                </a:cubicBezTo>
                <a:cubicBezTo>
                  <a:pt x="2660" y="11160"/>
                  <a:pt x="2627" y="11372"/>
                  <a:pt x="2627" y="11582"/>
                </a:cubicBezTo>
                <a:cubicBezTo>
                  <a:pt x="2629" y="12360"/>
                  <a:pt x="2907" y="13043"/>
                  <a:pt x="3391" y="13647"/>
                </a:cubicBezTo>
                <a:cubicBezTo>
                  <a:pt x="3495" y="13777"/>
                  <a:pt x="3601" y="13906"/>
                  <a:pt x="3722" y="14054"/>
                </a:cubicBezTo>
                <a:cubicBezTo>
                  <a:pt x="3557" y="14134"/>
                  <a:pt x="3409" y="14144"/>
                  <a:pt x="3256" y="14148"/>
                </a:cubicBezTo>
                <a:cubicBezTo>
                  <a:pt x="2740" y="14161"/>
                  <a:pt x="2249" y="14291"/>
                  <a:pt x="1800" y="14544"/>
                </a:cubicBezTo>
                <a:cubicBezTo>
                  <a:pt x="1568" y="14676"/>
                  <a:pt x="1338" y="14820"/>
                  <a:pt x="1121" y="14976"/>
                </a:cubicBezTo>
                <a:cubicBezTo>
                  <a:pt x="514" y="15412"/>
                  <a:pt x="187" y="16018"/>
                  <a:pt x="75" y="16749"/>
                </a:cubicBezTo>
                <a:cubicBezTo>
                  <a:pt x="1" y="17234"/>
                  <a:pt x="83" y="17678"/>
                  <a:pt x="399" y="18065"/>
                </a:cubicBezTo>
                <a:cubicBezTo>
                  <a:pt x="727" y="18467"/>
                  <a:pt x="913" y="18938"/>
                  <a:pt x="1041" y="19436"/>
                </a:cubicBezTo>
                <a:cubicBezTo>
                  <a:pt x="1120" y="19736"/>
                  <a:pt x="1197" y="20038"/>
                  <a:pt x="1302" y="20330"/>
                </a:cubicBezTo>
                <a:cubicBezTo>
                  <a:pt x="1388" y="20568"/>
                  <a:pt x="1482" y="20812"/>
                  <a:pt x="1626" y="21016"/>
                </a:cubicBezTo>
                <a:cubicBezTo>
                  <a:pt x="2000" y="21546"/>
                  <a:pt x="2477" y="21860"/>
                  <a:pt x="3088" y="21860"/>
                </a:cubicBezTo>
                <a:cubicBezTo>
                  <a:pt x="3215" y="21860"/>
                  <a:pt x="3347" y="21846"/>
                  <a:pt x="3486" y="21818"/>
                </a:cubicBezTo>
                <a:cubicBezTo>
                  <a:pt x="3987" y="21716"/>
                  <a:pt x="4463" y="21545"/>
                  <a:pt x="4907" y="21290"/>
                </a:cubicBezTo>
                <a:cubicBezTo>
                  <a:pt x="5002" y="21237"/>
                  <a:pt x="5100" y="21192"/>
                  <a:pt x="5205" y="21139"/>
                </a:cubicBezTo>
                <a:cubicBezTo>
                  <a:pt x="5209" y="21181"/>
                  <a:pt x="5214" y="21196"/>
                  <a:pt x="5210" y="21209"/>
                </a:cubicBezTo>
                <a:cubicBezTo>
                  <a:pt x="5199" y="21263"/>
                  <a:pt x="5184" y="21317"/>
                  <a:pt x="5171" y="21372"/>
                </a:cubicBezTo>
                <a:cubicBezTo>
                  <a:pt x="5015" y="22048"/>
                  <a:pt x="5022" y="22719"/>
                  <a:pt x="5260" y="23376"/>
                </a:cubicBezTo>
                <a:cubicBezTo>
                  <a:pt x="5474" y="23964"/>
                  <a:pt x="5916" y="24417"/>
                  <a:pt x="6615" y="24417"/>
                </a:cubicBezTo>
                <a:cubicBezTo>
                  <a:pt x="6667" y="24417"/>
                  <a:pt x="6721" y="24414"/>
                  <a:pt x="6776" y="24409"/>
                </a:cubicBezTo>
                <a:cubicBezTo>
                  <a:pt x="6999" y="24389"/>
                  <a:pt x="7226" y="24374"/>
                  <a:pt x="7451" y="24369"/>
                </a:cubicBezTo>
                <a:cubicBezTo>
                  <a:pt x="7472" y="24369"/>
                  <a:pt x="7493" y="24368"/>
                  <a:pt x="7513" y="24368"/>
                </a:cubicBezTo>
                <a:cubicBezTo>
                  <a:pt x="8020" y="24368"/>
                  <a:pt x="8504" y="24498"/>
                  <a:pt x="8989" y="24633"/>
                </a:cubicBezTo>
                <a:cubicBezTo>
                  <a:pt x="9234" y="24701"/>
                  <a:pt x="9480" y="24738"/>
                  <a:pt x="9727" y="24738"/>
                </a:cubicBezTo>
                <a:cubicBezTo>
                  <a:pt x="9969" y="24738"/>
                  <a:pt x="10211" y="24703"/>
                  <a:pt x="10452" y="24628"/>
                </a:cubicBezTo>
                <a:cubicBezTo>
                  <a:pt x="10966" y="24469"/>
                  <a:pt x="11256" y="24115"/>
                  <a:pt x="11322" y="23591"/>
                </a:cubicBezTo>
                <a:cubicBezTo>
                  <a:pt x="11356" y="23328"/>
                  <a:pt x="11343" y="23056"/>
                  <a:pt x="11342" y="22789"/>
                </a:cubicBezTo>
                <a:cubicBezTo>
                  <a:pt x="11341" y="22604"/>
                  <a:pt x="11322" y="22419"/>
                  <a:pt x="11311" y="22234"/>
                </a:cubicBezTo>
                <a:lnTo>
                  <a:pt x="11311" y="22234"/>
                </a:lnTo>
                <a:cubicBezTo>
                  <a:pt x="11405" y="22340"/>
                  <a:pt x="11464" y="22452"/>
                  <a:pt x="11506" y="22569"/>
                </a:cubicBezTo>
                <a:cubicBezTo>
                  <a:pt x="11867" y="23565"/>
                  <a:pt x="12226" y="24561"/>
                  <a:pt x="12582" y="25559"/>
                </a:cubicBezTo>
                <a:cubicBezTo>
                  <a:pt x="12600" y="25603"/>
                  <a:pt x="12592" y="25657"/>
                  <a:pt x="12597" y="25739"/>
                </a:cubicBezTo>
                <a:cubicBezTo>
                  <a:pt x="12439" y="25652"/>
                  <a:pt x="12320" y="25576"/>
                  <a:pt x="12195" y="25520"/>
                </a:cubicBezTo>
                <a:cubicBezTo>
                  <a:pt x="11873" y="25376"/>
                  <a:pt x="11549" y="25238"/>
                  <a:pt x="11225" y="25101"/>
                </a:cubicBezTo>
                <a:cubicBezTo>
                  <a:pt x="11162" y="25074"/>
                  <a:pt x="11103" y="25062"/>
                  <a:pt x="11049" y="25062"/>
                </a:cubicBezTo>
                <a:cubicBezTo>
                  <a:pt x="10917" y="25062"/>
                  <a:pt x="10808" y="25134"/>
                  <a:pt x="10715" y="25248"/>
                </a:cubicBezTo>
                <a:cubicBezTo>
                  <a:pt x="10710" y="25422"/>
                  <a:pt x="10802" y="25533"/>
                  <a:pt x="10894" y="25637"/>
                </a:cubicBezTo>
                <a:cubicBezTo>
                  <a:pt x="10997" y="25754"/>
                  <a:pt x="11107" y="25863"/>
                  <a:pt x="11223" y="25967"/>
                </a:cubicBezTo>
                <a:cubicBezTo>
                  <a:pt x="11851" y="26536"/>
                  <a:pt x="12505" y="27073"/>
                  <a:pt x="13280" y="27469"/>
                </a:cubicBezTo>
                <a:cubicBezTo>
                  <a:pt x="13333" y="27625"/>
                  <a:pt x="13397" y="27782"/>
                  <a:pt x="13441" y="27944"/>
                </a:cubicBezTo>
                <a:cubicBezTo>
                  <a:pt x="13706" y="28895"/>
                  <a:pt x="13982" y="29843"/>
                  <a:pt x="14225" y="30799"/>
                </a:cubicBezTo>
                <a:cubicBezTo>
                  <a:pt x="14583" y="32211"/>
                  <a:pt x="14772" y="33656"/>
                  <a:pt x="15045" y="35083"/>
                </a:cubicBezTo>
                <a:cubicBezTo>
                  <a:pt x="15096" y="35350"/>
                  <a:pt x="15055" y="35570"/>
                  <a:pt x="14933" y="35808"/>
                </a:cubicBezTo>
                <a:cubicBezTo>
                  <a:pt x="14320" y="37002"/>
                  <a:pt x="13739" y="38211"/>
                  <a:pt x="13301" y="39482"/>
                </a:cubicBezTo>
                <a:cubicBezTo>
                  <a:pt x="13286" y="39526"/>
                  <a:pt x="13239" y="39558"/>
                  <a:pt x="13180" y="39629"/>
                </a:cubicBezTo>
                <a:cubicBezTo>
                  <a:pt x="12984" y="39291"/>
                  <a:pt x="12808" y="38988"/>
                  <a:pt x="12630" y="38684"/>
                </a:cubicBezTo>
                <a:cubicBezTo>
                  <a:pt x="12576" y="38592"/>
                  <a:pt x="12576" y="38496"/>
                  <a:pt x="12602" y="38397"/>
                </a:cubicBezTo>
                <a:cubicBezTo>
                  <a:pt x="12681" y="38083"/>
                  <a:pt x="12755" y="37766"/>
                  <a:pt x="12841" y="37453"/>
                </a:cubicBezTo>
                <a:cubicBezTo>
                  <a:pt x="13117" y="36449"/>
                  <a:pt x="13192" y="35422"/>
                  <a:pt x="13183" y="34388"/>
                </a:cubicBezTo>
                <a:cubicBezTo>
                  <a:pt x="13179" y="33923"/>
                  <a:pt x="13134" y="33457"/>
                  <a:pt x="13193" y="32992"/>
                </a:cubicBezTo>
                <a:cubicBezTo>
                  <a:pt x="13216" y="32809"/>
                  <a:pt x="13218" y="32625"/>
                  <a:pt x="13228" y="32442"/>
                </a:cubicBezTo>
                <a:cubicBezTo>
                  <a:pt x="13261" y="31818"/>
                  <a:pt x="13229" y="31199"/>
                  <a:pt x="13120" y="30584"/>
                </a:cubicBezTo>
                <a:cubicBezTo>
                  <a:pt x="13092" y="30433"/>
                  <a:pt x="13050" y="30281"/>
                  <a:pt x="13002" y="30135"/>
                </a:cubicBezTo>
                <a:cubicBezTo>
                  <a:pt x="12967" y="30030"/>
                  <a:pt x="12901" y="29977"/>
                  <a:pt x="12821" y="29977"/>
                </a:cubicBezTo>
                <a:cubicBezTo>
                  <a:pt x="12774" y="29977"/>
                  <a:pt x="12723" y="29995"/>
                  <a:pt x="12669" y="30029"/>
                </a:cubicBezTo>
                <a:cubicBezTo>
                  <a:pt x="12555" y="30104"/>
                  <a:pt x="12500" y="30212"/>
                  <a:pt x="12472" y="30342"/>
                </a:cubicBezTo>
                <a:cubicBezTo>
                  <a:pt x="12342" y="30934"/>
                  <a:pt x="12187" y="31523"/>
                  <a:pt x="12085" y="32120"/>
                </a:cubicBezTo>
                <a:cubicBezTo>
                  <a:pt x="11997" y="32635"/>
                  <a:pt x="11944" y="33157"/>
                  <a:pt x="11981" y="33682"/>
                </a:cubicBezTo>
                <a:cubicBezTo>
                  <a:pt x="12042" y="34536"/>
                  <a:pt x="12241" y="35354"/>
                  <a:pt x="12560" y="36146"/>
                </a:cubicBezTo>
                <a:cubicBezTo>
                  <a:pt x="12619" y="36294"/>
                  <a:pt x="12661" y="36437"/>
                  <a:pt x="12633" y="36597"/>
                </a:cubicBezTo>
                <a:cubicBezTo>
                  <a:pt x="12547" y="37070"/>
                  <a:pt x="12468" y="37543"/>
                  <a:pt x="12386" y="38016"/>
                </a:cubicBezTo>
                <a:cubicBezTo>
                  <a:pt x="12385" y="38022"/>
                  <a:pt x="12366" y="38026"/>
                  <a:pt x="12331" y="38043"/>
                </a:cubicBezTo>
                <a:cubicBezTo>
                  <a:pt x="12303" y="38007"/>
                  <a:pt x="12264" y="37970"/>
                  <a:pt x="12243" y="37925"/>
                </a:cubicBezTo>
                <a:cubicBezTo>
                  <a:pt x="12121" y="37655"/>
                  <a:pt x="11990" y="37388"/>
                  <a:pt x="11888" y="37110"/>
                </a:cubicBezTo>
                <a:cubicBezTo>
                  <a:pt x="11513" y="36087"/>
                  <a:pt x="11263" y="35029"/>
                  <a:pt x="11039" y="33965"/>
                </a:cubicBezTo>
                <a:cubicBezTo>
                  <a:pt x="10915" y="33371"/>
                  <a:pt x="10789" y="32776"/>
                  <a:pt x="10799" y="32165"/>
                </a:cubicBezTo>
                <a:cubicBezTo>
                  <a:pt x="10813" y="31189"/>
                  <a:pt x="10774" y="30216"/>
                  <a:pt x="10683" y="29245"/>
                </a:cubicBezTo>
                <a:cubicBezTo>
                  <a:pt x="10642" y="28809"/>
                  <a:pt x="10594" y="28374"/>
                  <a:pt x="10537" y="27940"/>
                </a:cubicBezTo>
                <a:cubicBezTo>
                  <a:pt x="10517" y="27788"/>
                  <a:pt x="10467" y="27638"/>
                  <a:pt x="10416" y="27493"/>
                </a:cubicBezTo>
                <a:cubicBezTo>
                  <a:pt x="10390" y="27420"/>
                  <a:pt x="10333" y="27387"/>
                  <a:pt x="10264" y="27387"/>
                </a:cubicBezTo>
                <a:cubicBezTo>
                  <a:pt x="10235" y="27387"/>
                  <a:pt x="10203" y="27393"/>
                  <a:pt x="10170" y="27405"/>
                </a:cubicBezTo>
                <a:cubicBezTo>
                  <a:pt x="10001" y="27467"/>
                  <a:pt x="9942" y="27612"/>
                  <a:pt x="9904" y="27762"/>
                </a:cubicBezTo>
                <a:cubicBezTo>
                  <a:pt x="9688" y="28626"/>
                  <a:pt x="9483" y="29492"/>
                  <a:pt x="9404" y="30382"/>
                </a:cubicBezTo>
                <a:cubicBezTo>
                  <a:pt x="9323" y="31296"/>
                  <a:pt x="9426" y="32187"/>
                  <a:pt x="9786" y="33039"/>
                </a:cubicBezTo>
                <a:cubicBezTo>
                  <a:pt x="10027" y="33611"/>
                  <a:pt x="10299" y="34171"/>
                  <a:pt x="10639" y="34694"/>
                </a:cubicBezTo>
                <a:cubicBezTo>
                  <a:pt x="10735" y="34839"/>
                  <a:pt x="10798" y="34988"/>
                  <a:pt x="10827" y="35159"/>
                </a:cubicBezTo>
                <a:cubicBezTo>
                  <a:pt x="11106" y="36753"/>
                  <a:pt x="11720" y="38217"/>
                  <a:pt x="12589" y="39578"/>
                </a:cubicBezTo>
                <a:cubicBezTo>
                  <a:pt x="12704" y="39756"/>
                  <a:pt x="12817" y="39936"/>
                  <a:pt x="12921" y="40120"/>
                </a:cubicBezTo>
                <a:cubicBezTo>
                  <a:pt x="12961" y="40191"/>
                  <a:pt x="12993" y="40275"/>
                  <a:pt x="12994" y="40354"/>
                </a:cubicBezTo>
                <a:cubicBezTo>
                  <a:pt x="12998" y="40500"/>
                  <a:pt x="12849" y="40875"/>
                  <a:pt x="12729" y="41071"/>
                </a:cubicBezTo>
                <a:cubicBezTo>
                  <a:pt x="12049" y="40675"/>
                  <a:pt x="11364" y="40285"/>
                  <a:pt x="10715" y="39837"/>
                </a:cubicBezTo>
                <a:cubicBezTo>
                  <a:pt x="10579" y="39743"/>
                  <a:pt x="10551" y="39610"/>
                  <a:pt x="10530" y="39473"/>
                </a:cubicBezTo>
                <a:cubicBezTo>
                  <a:pt x="10360" y="38361"/>
                  <a:pt x="9953" y="37322"/>
                  <a:pt x="9563" y="36277"/>
                </a:cubicBezTo>
                <a:cubicBezTo>
                  <a:pt x="9489" y="36080"/>
                  <a:pt x="9430" y="35876"/>
                  <a:pt x="9380" y="35672"/>
                </a:cubicBezTo>
                <a:cubicBezTo>
                  <a:pt x="9247" y="35137"/>
                  <a:pt x="9139" y="34596"/>
                  <a:pt x="8993" y="34067"/>
                </a:cubicBezTo>
                <a:cubicBezTo>
                  <a:pt x="8843" y="33522"/>
                  <a:pt x="8610" y="33005"/>
                  <a:pt x="8358" y="32499"/>
                </a:cubicBezTo>
                <a:cubicBezTo>
                  <a:pt x="8326" y="32435"/>
                  <a:pt x="8274" y="32375"/>
                  <a:pt x="8206" y="32375"/>
                </a:cubicBezTo>
                <a:cubicBezTo>
                  <a:pt x="8190" y="32375"/>
                  <a:pt x="8174" y="32379"/>
                  <a:pt x="8156" y="32386"/>
                </a:cubicBezTo>
                <a:cubicBezTo>
                  <a:pt x="8084" y="32414"/>
                  <a:pt x="7997" y="32474"/>
                  <a:pt x="7974" y="32541"/>
                </a:cubicBezTo>
                <a:cubicBezTo>
                  <a:pt x="7939" y="32644"/>
                  <a:pt x="7944" y="32763"/>
                  <a:pt x="7948" y="32875"/>
                </a:cubicBezTo>
                <a:cubicBezTo>
                  <a:pt x="7975" y="33554"/>
                  <a:pt x="8060" y="34224"/>
                  <a:pt x="8173" y="34894"/>
                </a:cubicBezTo>
                <a:cubicBezTo>
                  <a:pt x="8386" y="36152"/>
                  <a:pt x="8948" y="37246"/>
                  <a:pt x="9740" y="38232"/>
                </a:cubicBezTo>
                <a:cubicBezTo>
                  <a:pt x="9950" y="38493"/>
                  <a:pt x="10094" y="38887"/>
                  <a:pt x="10116" y="39343"/>
                </a:cubicBezTo>
                <a:cubicBezTo>
                  <a:pt x="10016" y="39261"/>
                  <a:pt x="9925" y="39198"/>
                  <a:pt x="9849" y="39122"/>
                </a:cubicBezTo>
                <a:cubicBezTo>
                  <a:pt x="8905" y="38182"/>
                  <a:pt x="8083" y="37142"/>
                  <a:pt x="7363" y="36018"/>
                </a:cubicBezTo>
                <a:cubicBezTo>
                  <a:pt x="7199" y="35763"/>
                  <a:pt x="7117" y="35486"/>
                  <a:pt x="7044" y="35196"/>
                </a:cubicBezTo>
                <a:cubicBezTo>
                  <a:pt x="6900" y="34622"/>
                  <a:pt x="6768" y="34042"/>
                  <a:pt x="6584" y="33479"/>
                </a:cubicBezTo>
                <a:cubicBezTo>
                  <a:pt x="6291" y="32579"/>
                  <a:pt x="5961" y="31693"/>
                  <a:pt x="5646" y="30800"/>
                </a:cubicBezTo>
                <a:cubicBezTo>
                  <a:pt x="5612" y="30708"/>
                  <a:pt x="5579" y="30615"/>
                  <a:pt x="5537" y="30526"/>
                </a:cubicBezTo>
                <a:cubicBezTo>
                  <a:pt x="5506" y="30457"/>
                  <a:pt x="5448" y="30415"/>
                  <a:pt x="5383" y="30415"/>
                </a:cubicBezTo>
                <a:cubicBezTo>
                  <a:pt x="5365" y="30415"/>
                  <a:pt x="5347" y="30418"/>
                  <a:pt x="5329" y="30425"/>
                </a:cubicBezTo>
                <a:cubicBezTo>
                  <a:pt x="5257" y="30451"/>
                  <a:pt x="5163" y="30510"/>
                  <a:pt x="5145" y="30573"/>
                </a:cubicBezTo>
                <a:cubicBezTo>
                  <a:pt x="5108" y="30707"/>
                  <a:pt x="5096" y="30854"/>
                  <a:pt x="5104" y="30993"/>
                </a:cubicBezTo>
                <a:cubicBezTo>
                  <a:pt x="5137" y="31569"/>
                  <a:pt x="5154" y="32150"/>
                  <a:pt x="5229" y="32723"/>
                </a:cubicBezTo>
                <a:cubicBezTo>
                  <a:pt x="5427" y="34245"/>
                  <a:pt x="6024" y="35573"/>
                  <a:pt x="7210" y="36593"/>
                </a:cubicBezTo>
                <a:cubicBezTo>
                  <a:pt x="7343" y="36706"/>
                  <a:pt x="7437" y="36841"/>
                  <a:pt x="7525" y="36988"/>
                </a:cubicBezTo>
                <a:cubicBezTo>
                  <a:pt x="8005" y="37790"/>
                  <a:pt x="8535" y="38557"/>
                  <a:pt x="9184" y="39232"/>
                </a:cubicBezTo>
                <a:cubicBezTo>
                  <a:pt x="9223" y="39273"/>
                  <a:pt x="9270" y="39314"/>
                  <a:pt x="9290" y="39364"/>
                </a:cubicBezTo>
                <a:cubicBezTo>
                  <a:pt x="9302" y="39391"/>
                  <a:pt x="9267" y="39437"/>
                  <a:pt x="9254" y="39476"/>
                </a:cubicBezTo>
                <a:lnTo>
                  <a:pt x="9350" y="39472"/>
                </a:lnTo>
                <a:lnTo>
                  <a:pt x="9350" y="39472"/>
                </a:lnTo>
                <a:cubicBezTo>
                  <a:pt x="9319" y="39474"/>
                  <a:pt x="9288" y="39476"/>
                  <a:pt x="9256" y="39478"/>
                </a:cubicBezTo>
                <a:cubicBezTo>
                  <a:pt x="9175" y="39426"/>
                  <a:pt x="9097" y="39366"/>
                  <a:pt x="9013" y="39319"/>
                </a:cubicBezTo>
                <a:cubicBezTo>
                  <a:pt x="8604" y="39093"/>
                  <a:pt x="8200" y="38861"/>
                  <a:pt x="7786" y="38649"/>
                </a:cubicBezTo>
                <a:cubicBezTo>
                  <a:pt x="7502" y="38504"/>
                  <a:pt x="7285" y="38304"/>
                  <a:pt x="7093" y="38048"/>
                </a:cubicBezTo>
                <a:cubicBezTo>
                  <a:pt x="6704" y="37528"/>
                  <a:pt x="6301" y="37016"/>
                  <a:pt x="5882" y="36521"/>
                </a:cubicBezTo>
                <a:cubicBezTo>
                  <a:pt x="5231" y="35756"/>
                  <a:pt x="4559" y="35011"/>
                  <a:pt x="3969" y="34197"/>
                </a:cubicBezTo>
                <a:cubicBezTo>
                  <a:pt x="3911" y="34117"/>
                  <a:pt x="3843" y="34045"/>
                  <a:pt x="3777" y="33971"/>
                </a:cubicBezTo>
                <a:cubicBezTo>
                  <a:pt x="3750" y="33939"/>
                  <a:pt x="3721" y="33906"/>
                  <a:pt x="3687" y="33884"/>
                </a:cubicBezTo>
                <a:cubicBezTo>
                  <a:pt x="3650" y="33858"/>
                  <a:pt x="3613" y="33847"/>
                  <a:pt x="3576" y="33847"/>
                </a:cubicBezTo>
                <a:cubicBezTo>
                  <a:pt x="3533" y="33847"/>
                  <a:pt x="3491" y="33862"/>
                  <a:pt x="3450" y="33890"/>
                </a:cubicBezTo>
                <a:cubicBezTo>
                  <a:pt x="3358" y="33953"/>
                  <a:pt x="3330" y="34040"/>
                  <a:pt x="3353" y="34148"/>
                </a:cubicBezTo>
                <a:cubicBezTo>
                  <a:pt x="3402" y="34397"/>
                  <a:pt x="3442" y="34649"/>
                  <a:pt x="3502" y="34896"/>
                </a:cubicBezTo>
                <a:cubicBezTo>
                  <a:pt x="3693" y="35683"/>
                  <a:pt x="3978" y="36435"/>
                  <a:pt x="4445" y="37103"/>
                </a:cubicBezTo>
                <a:cubicBezTo>
                  <a:pt x="5090" y="38021"/>
                  <a:pt x="5928" y="38689"/>
                  <a:pt x="7004" y="39031"/>
                </a:cubicBezTo>
                <a:cubicBezTo>
                  <a:pt x="7203" y="39094"/>
                  <a:pt x="7419" y="39132"/>
                  <a:pt x="7627" y="39132"/>
                </a:cubicBezTo>
                <a:cubicBezTo>
                  <a:pt x="7823" y="39132"/>
                  <a:pt x="7976" y="39198"/>
                  <a:pt x="8136" y="39296"/>
                </a:cubicBezTo>
                <a:cubicBezTo>
                  <a:pt x="8510" y="39523"/>
                  <a:pt x="8882" y="39752"/>
                  <a:pt x="9270" y="39956"/>
                </a:cubicBezTo>
                <a:cubicBezTo>
                  <a:pt x="9643" y="40155"/>
                  <a:pt x="10027" y="40330"/>
                  <a:pt x="10458" y="40381"/>
                </a:cubicBezTo>
                <a:cubicBezTo>
                  <a:pt x="10551" y="40391"/>
                  <a:pt x="10642" y="40445"/>
                  <a:pt x="10727" y="40492"/>
                </a:cubicBezTo>
                <a:cubicBezTo>
                  <a:pt x="11267" y="40797"/>
                  <a:pt x="11807" y="41103"/>
                  <a:pt x="12347" y="41410"/>
                </a:cubicBezTo>
                <a:cubicBezTo>
                  <a:pt x="12443" y="41463"/>
                  <a:pt x="12532" y="41528"/>
                  <a:pt x="12617" y="41584"/>
                </a:cubicBezTo>
                <a:cubicBezTo>
                  <a:pt x="12609" y="41677"/>
                  <a:pt x="12613" y="41749"/>
                  <a:pt x="12596" y="41816"/>
                </a:cubicBezTo>
                <a:cubicBezTo>
                  <a:pt x="12387" y="42567"/>
                  <a:pt x="12229" y="43327"/>
                  <a:pt x="12124" y="44098"/>
                </a:cubicBezTo>
                <a:cubicBezTo>
                  <a:pt x="12084" y="44391"/>
                  <a:pt x="12003" y="44680"/>
                  <a:pt x="12039" y="44980"/>
                </a:cubicBezTo>
                <a:cubicBezTo>
                  <a:pt x="12089" y="45403"/>
                  <a:pt x="12062" y="45826"/>
                  <a:pt x="12044" y="46250"/>
                </a:cubicBezTo>
                <a:cubicBezTo>
                  <a:pt x="12008" y="47069"/>
                  <a:pt x="11985" y="47888"/>
                  <a:pt x="11961" y="48706"/>
                </a:cubicBezTo>
                <a:cubicBezTo>
                  <a:pt x="11956" y="48889"/>
                  <a:pt x="11969" y="49074"/>
                  <a:pt x="11981" y="49256"/>
                </a:cubicBezTo>
                <a:cubicBezTo>
                  <a:pt x="11985" y="49310"/>
                  <a:pt x="12005" y="49365"/>
                  <a:pt x="12068" y="49365"/>
                </a:cubicBezTo>
                <a:cubicBezTo>
                  <a:pt x="12084" y="49365"/>
                  <a:pt x="12103" y="49362"/>
                  <a:pt x="12125" y="49354"/>
                </a:cubicBezTo>
                <a:cubicBezTo>
                  <a:pt x="12169" y="48923"/>
                  <a:pt x="12213" y="48489"/>
                  <a:pt x="12258" y="48054"/>
                </a:cubicBezTo>
                <a:cubicBezTo>
                  <a:pt x="12331" y="47323"/>
                  <a:pt x="12404" y="46592"/>
                  <a:pt x="12473" y="45861"/>
                </a:cubicBezTo>
                <a:cubicBezTo>
                  <a:pt x="12490" y="45678"/>
                  <a:pt x="12491" y="45494"/>
                  <a:pt x="12499" y="45311"/>
                </a:cubicBezTo>
                <a:cubicBezTo>
                  <a:pt x="12510" y="45042"/>
                  <a:pt x="12505" y="44772"/>
                  <a:pt x="12539" y="44507"/>
                </a:cubicBezTo>
                <a:cubicBezTo>
                  <a:pt x="12583" y="44157"/>
                  <a:pt x="12648" y="43810"/>
                  <a:pt x="12725" y="43465"/>
                </a:cubicBezTo>
                <a:cubicBezTo>
                  <a:pt x="12844" y="42944"/>
                  <a:pt x="12948" y="42419"/>
                  <a:pt x="13128" y="41918"/>
                </a:cubicBezTo>
                <a:cubicBezTo>
                  <a:pt x="13147" y="41918"/>
                  <a:pt x="13160" y="41916"/>
                  <a:pt x="13171" y="41916"/>
                </a:cubicBezTo>
                <a:cubicBezTo>
                  <a:pt x="13176" y="41916"/>
                  <a:pt x="13180" y="41916"/>
                  <a:pt x="13184" y="41918"/>
                </a:cubicBezTo>
                <a:cubicBezTo>
                  <a:pt x="13235" y="41940"/>
                  <a:pt x="13287" y="41961"/>
                  <a:pt x="13334" y="41991"/>
                </a:cubicBezTo>
                <a:cubicBezTo>
                  <a:pt x="13802" y="42280"/>
                  <a:pt x="14141" y="42692"/>
                  <a:pt x="14436" y="43148"/>
                </a:cubicBezTo>
                <a:cubicBezTo>
                  <a:pt x="14505" y="43253"/>
                  <a:pt x="14563" y="43376"/>
                  <a:pt x="14658" y="43452"/>
                </a:cubicBezTo>
                <a:cubicBezTo>
                  <a:pt x="14768" y="43539"/>
                  <a:pt x="14813" y="43648"/>
                  <a:pt x="14856" y="43767"/>
                </a:cubicBezTo>
                <a:cubicBezTo>
                  <a:pt x="15161" y="44604"/>
                  <a:pt x="15426" y="45452"/>
                  <a:pt x="15610" y="46325"/>
                </a:cubicBezTo>
                <a:cubicBezTo>
                  <a:pt x="15647" y="46502"/>
                  <a:pt x="15662" y="46690"/>
                  <a:pt x="15657" y="46871"/>
                </a:cubicBezTo>
                <a:cubicBezTo>
                  <a:pt x="15641" y="47465"/>
                  <a:pt x="15616" y="48057"/>
                  <a:pt x="15590" y="48649"/>
                </a:cubicBezTo>
                <a:cubicBezTo>
                  <a:pt x="15523" y="50202"/>
                  <a:pt x="15527" y="51756"/>
                  <a:pt x="15567" y="53310"/>
                </a:cubicBezTo>
                <a:cubicBezTo>
                  <a:pt x="15567" y="53320"/>
                  <a:pt x="15599" y="53332"/>
                  <a:pt x="15630" y="53351"/>
                </a:cubicBezTo>
                <a:cubicBezTo>
                  <a:pt x="15706" y="53224"/>
                  <a:pt x="15692" y="53080"/>
                  <a:pt x="15703" y="52945"/>
                </a:cubicBezTo>
                <a:cubicBezTo>
                  <a:pt x="15819" y="51579"/>
                  <a:pt x="15934" y="50212"/>
                  <a:pt x="16041" y="48845"/>
                </a:cubicBezTo>
                <a:cubicBezTo>
                  <a:pt x="16061" y="48608"/>
                  <a:pt x="16130" y="48413"/>
                  <a:pt x="16283" y="48231"/>
                </a:cubicBezTo>
                <a:cubicBezTo>
                  <a:pt x="16547" y="47913"/>
                  <a:pt x="16832" y="47621"/>
                  <a:pt x="17166" y="47380"/>
                </a:cubicBezTo>
                <a:cubicBezTo>
                  <a:pt x="18114" y="46692"/>
                  <a:pt x="18912" y="45858"/>
                  <a:pt x="19568" y="44890"/>
                </a:cubicBezTo>
                <a:cubicBezTo>
                  <a:pt x="20201" y="43955"/>
                  <a:pt x="20826" y="43014"/>
                  <a:pt x="21440" y="42065"/>
                </a:cubicBezTo>
                <a:cubicBezTo>
                  <a:pt x="21639" y="41759"/>
                  <a:pt x="21798" y="41425"/>
                  <a:pt x="21959" y="41096"/>
                </a:cubicBezTo>
                <a:cubicBezTo>
                  <a:pt x="22027" y="40960"/>
                  <a:pt x="22065" y="40804"/>
                  <a:pt x="22098" y="40654"/>
                </a:cubicBezTo>
                <a:cubicBezTo>
                  <a:pt x="22125" y="40536"/>
                  <a:pt x="22055" y="40437"/>
                  <a:pt x="21940" y="40384"/>
                </a:cubicBezTo>
                <a:cubicBezTo>
                  <a:pt x="21879" y="40356"/>
                  <a:pt x="21819" y="40342"/>
                  <a:pt x="21761" y="40342"/>
                </a:cubicBezTo>
                <a:cubicBezTo>
                  <a:pt x="21684" y="40342"/>
                  <a:pt x="21609" y="40367"/>
                  <a:pt x="21539" y="40419"/>
                </a:cubicBezTo>
                <a:cubicBezTo>
                  <a:pt x="21461" y="40476"/>
                  <a:pt x="21387" y="40546"/>
                  <a:pt x="21322" y="40619"/>
                </a:cubicBezTo>
                <a:cubicBezTo>
                  <a:pt x="20894" y="41108"/>
                  <a:pt x="20452" y="41586"/>
                  <a:pt x="20046" y="42093"/>
                </a:cubicBezTo>
                <a:cubicBezTo>
                  <a:pt x="19243" y="43096"/>
                  <a:pt x="18670" y="44224"/>
                  <a:pt x="18324" y="45465"/>
                </a:cubicBezTo>
                <a:cubicBezTo>
                  <a:pt x="18269" y="45660"/>
                  <a:pt x="18180" y="45828"/>
                  <a:pt x="18030" y="45969"/>
                </a:cubicBezTo>
                <a:cubicBezTo>
                  <a:pt x="17783" y="46200"/>
                  <a:pt x="17546" y="46445"/>
                  <a:pt x="17298" y="46675"/>
                </a:cubicBezTo>
                <a:cubicBezTo>
                  <a:pt x="16925" y="47023"/>
                  <a:pt x="16545" y="47360"/>
                  <a:pt x="16246" y="47776"/>
                </a:cubicBezTo>
                <a:cubicBezTo>
                  <a:pt x="16227" y="47802"/>
                  <a:pt x="16177" y="47805"/>
                  <a:pt x="16133" y="47822"/>
                </a:cubicBezTo>
                <a:cubicBezTo>
                  <a:pt x="16129" y="47763"/>
                  <a:pt x="16120" y="47722"/>
                  <a:pt x="16125" y="47682"/>
                </a:cubicBezTo>
                <a:cubicBezTo>
                  <a:pt x="16210" y="46725"/>
                  <a:pt x="16263" y="45765"/>
                  <a:pt x="16268" y="44804"/>
                </a:cubicBezTo>
                <a:cubicBezTo>
                  <a:pt x="16273" y="43943"/>
                  <a:pt x="16285" y="43081"/>
                  <a:pt x="16275" y="42219"/>
                </a:cubicBezTo>
                <a:cubicBezTo>
                  <a:pt x="16273" y="42006"/>
                  <a:pt x="16323" y="41844"/>
                  <a:pt x="16454" y="41679"/>
                </a:cubicBezTo>
                <a:cubicBezTo>
                  <a:pt x="16813" y="41227"/>
                  <a:pt x="17156" y="40759"/>
                  <a:pt x="17512" y="40305"/>
                </a:cubicBezTo>
                <a:cubicBezTo>
                  <a:pt x="17614" y="40172"/>
                  <a:pt x="17735" y="40049"/>
                  <a:pt x="17865" y="39942"/>
                </a:cubicBezTo>
                <a:cubicBezTo>
                  <a:pt x="18303" y="39578"/>
                  <a:pt x="18809" y="39325"/>
                  <a:pt x="19335" y="39113"/>
                </a:cubicBezTo>
                <a:cubicBezTo>
                  <a:pt x="20304" y="38722"/>
                  <a:pt x="21306" y="38428"/>
                  <a:pt x="22302" y="38114"/>
                </a:cubicBezTo>
                <a:cubicBezTo>
                  <a:pt x="22376" y="38091"/>
                  <a:pt x="22459" y="38081"/>
                  <a:pt x="22541" y="38081"/>
                </a:cubicBezTo>
                <a:cubicBezTo>
                  <a:pt x="22587" y="38081"/>
                  <a:pt x="22632" y="38084"/>
                  <a:pt x="22675" y="38089"/>
                </a:cubicBezTo>
                <a:cubicBezTo>
                  <a:pt x="22998" y="38126"/>
                  <a:pt x="23320" y="38177"/>
                  <a:pt x="23639" y="38230"/>
                </a:cubicBezTo>
                <a:cubicBezTo>
                  <a:pt x="24038" y="38296"/>
                  <a:pt x="24439" y="38329"/>
                  <a:pt x="24840" y="38329"/>
                </a:cubicBezTo>
                <a:cubicBezTo>
                  <a:pt x="25045" y="38329"/>
                  <a:pt x="25250" y="38320"/>
                  <a:pt x="25455" y="38303"/>
                </a:cubicBezTo>
                <a:cubicBezTo>
                  <a:pt x="26370" y="38226"/>
                  <a:pt x="27273" y="38051"/>
                  <a:pt x="28149" y="37776"/>
                </a:cubicBezTo>
                <a:cubicBezTo>
                  <a:pt x="28611" y="37633"/>
                  <a:pt x="29078" y="37555"/>
                  <a:pt x="29554" y="37489"/>
                </a:cubicBezTo>
                <a:cubicBezTo>
                  <a:pt x="30884" y="37303"/>
                  <a:pt x="32071" y="36769"/>
                  <a:pt x="33145" y="35976"/>
                </a:cubicBezTo>
                <a:cubicBezTo>
                  <a:pt x="33289" y="35869"/>
                  <a:pt x="33406" y="35718"/>
                  <a:pt x="33515" y="35573"/>
                </a:cubicBezTo>
                <a:cubicBezTo>
                  <a:pt x="33619" y="35435"/>
                  <a:pt x="33550" y="35291"/>
                  <a:pt x="33372" y="35271"/>
                </a:cubicBezTo>
                <a:cubicBezTo>
                  <a:pt x="33287" y="35262"/>
                  <a:pt x="33200" y="35256"/>
                  <a:pt x="33114" y="35256"/>
                </a:cubicBezTo>
                <a:cubicBezTo>
                  <a:pt x="33045" y="35256"/>
                  <a:pt x="32977" y="35260"/>
                  <a:pt x="32909" y="35268"/>
                </a:cubicBezTo>
                <a:cubicBezTo>
                  <a:pt x="32154" y="35363"/>
                  <a:pt x="31401" y="35473"/>
                  <a:pt x="30645" y="35566"/>
                </a:cubicBezTo>
                <a:cubicBezTo>
                  <a:pt x="29792" y="35671"/>
                  <a:pt x="28991" y="35913"/>
                  <a:pt x="28275" y="36406"/>
                </a:cubicBezTo>
                <a:cubicBezTo>
                  <a:pt x="27819" y="36719"/>
                  <a:pt x="27397" y="37072"/>
                  <a:pt x="27039" y="37496"/>
                </a:cubicBezTo>
                <a:cubicBezTo>
                  <a:pt x="26943" y="37610"/>
                  <a:pt x="26841" y="37676"/>
                  <a:pt x="26683" y="37686"/>
                </a:cubicBezTo>
                <a:cubicBezTo>
                  <a:pt x="26290" y="37712"/>
                  <a:pt x="25897" y="37770"/>
                  <a:pt x="25505" y="37800"/>
                </a:cubicBezTo>
                <a:cubicBezTo>
                  <a:pt x="25059" y="37833"/>
                  <a:pt x="24614" y="37864"/>
                  <a:pt x="24168" y="37864"/>
                </a:cubicBezTo>
                <a:cubicBezTo>
                  <a:pt x="23951" y="37864"/>
                  <a:pt x="23734" y="37857"/>
                  <a:pt x="23516" y="37838"/>
                </a:cubicBezTo>
                <a:cubicBezTo>
                  <a:pt x="23510" y="37838"/>
                  <a:pt x="23504" y="37838"/>
                  <a:pt x="23497" y="37838"/>
                </a:cubicBezTo>
                <a:cubicBezTo>
                  <a:pt x="23495" y="37838"/>
                  <a:pt x="23493" y="37838"/>
                  <a:pt x="23492" y="37838"/>
                </a:cubicBezTo>
                <a:cubicBezTo>
                  <a:pt x="23447" y="37838"/>
                  <a:pt x="23397" y="37836"/>
                  <a:pt x="23396" y="37745"/>
                </a:cubicBezTo>
                <a:cubicBezTo>
                  <a:pt x="23516" y="37696"/>
                  <a:pt x="23643" y="37641"/>
                  <a:pt x="23771" y="37590"/>
                </a:cubicBezTo>
                <a:cubicBezTo>
                  <a:pt x="24616" y="37260"/>
                  <a:pt x="25422" y="36856"/>
                  <a:pt x="26179" y="36356"/>
                </a:cubicBezTo>
                <a:cubicBezTo>
                  <a:pt x="27577" y="35430"/>
                  <a:pt x="28821" y="34325"/>
                  <a:pt x="29964" y="33102"/>
                </a:cubicBezTo>
                <a:cubicBezTo>
                  <a:pt x="30204" y="32845"/>
                  <a:pt x="30425" y="32566"/>
                  <a:pt x="30621" y="32273"/>
                </a:cubicBezTo>
                <a:cubicBezTo>
                  <a:pt x="30974" y="31744"/>
                  <a:pt x="31302" y="31199"/>
                  <a:pt x="31638" y="30659"/>
                </a:cubicBezTo>
                <a:cubicBezTo>
                  <a:pt x="31695" y="30564"/>
                  <a:pt x="31751" y="30460"/>
                  <a:pt x="31776" y="30353"/>
                </a:cubicBezTo>
                <a:cubicBezTo>
                  <a:pt x="31789" y="30302"/>
                  <a:pt x="31747" y="30217"/>
                  <a:pt x="31703" y="30176"/>
                </a:cubicBezTo>
                <a:cubicBezTo>
                  <a:pt x="31655" y="30130"/>
                  <a:pt x="31595" y="30107"/>
                  <a:pt x="31532" y="30107"/>
                </a:cubicBezTo>
                <a:cubicBezTo>
                  <a:pt x="31497" y="30107"/>
                  <a:pt x="31461" y="30114"/>
                  <a:pt x="31426" y="30129"/>
                </a:cubicBezTo>
                <a:cubicBezTo>
                  <a:pt x="31323" y="30172"/>
                  <a:pt x="31221" y="30225"/>
                  <a:pt x="31130" y="30289"/>
                </a:cubicBezTo>
                <a:cubicBezTo>
                  <a:pt x="30795" y="30526"/>
                  <a:pt x="30464" y="30767"/>
                  <a:pt x="30135" y="31011"/>
                </a:cubicBezTo>
                <a:cubicBezTo>
                  <a:pt x="28769" y="32022"/>
                  <a:pt x="27779" y="33317"/>
                  <a:pt x="27188" y="34911"/>
                </a:cubicBezTo>
                <a:cubicBezTo>
                  <a:pt x="27134" y="35057"/>
                  <a:pt x="27044" y="35146"/>
                  <a:pt x="26922" y="35220"/>
                </a:cubicBezTo>
                <a:cubicBezTo>
                  <a:pt x="26415" y="35530"/>
                  <a:pt x="25910" y="35840"/>
                  <a:pt x="25402" y="36147"/>
                </a:cubicBezTo>
                <a:cubicBezTo>
                  <a:pt x="24809" y="36506"/>
                  <a:pt x="24194" y="36823"/>
                  <a:pt x="23548" y="37076"/>
                </a:cubicBezTo>
                <a:cubicBezTo>
                  <a:pt x="22760" y="37385"/>
                  <a:pt x="21968" y="37681"/>
                  <a:pt x="21178" y="37986"/>
                </a:cubicBezTo>
                <a:cubicBezTo>
                  <a:pt x="20191" y="38368"/>
                  <a:pt x="19196" y="38733"/>
                  <a:pt x="18297" y="39308"/>
                </a:cubicBezTo>
                <a:cubicBezTo>
                  <a:pt x="18286" y="39316"/>
                  <a:pt x="18270" y="39317"/>
                  <a:pt x="18252" y="39317"/>
                </a:cubicBezTo>
                <a:cubicBezTo>
                  <a:pt x="18237" y="39317"/>
                  <a:pt x="18220" y="39316"/>
                  <a:pt x="18201" y="39316"/>
                </a:cubicBezTo>
                <a:cubicBezTo>
                  <a:pt x="18194" y="39316"/>
                  <a:pt x="18186" y="39316"/>
                  <a:pt x="18179" y="39317"/>
                </a:cubicBezTo>
                <a:cubicBezTo>
                  <a:pt x="18199" y="39252"/>
                  <a:pt x="18206" y="39211"/>
                  <a:pt x="18225" y="39177"/>
                </a:cubicBezTo>
                <a:cubicBezTo>
                  <a:pt x="18600" y="38498"/>
                  <a:pt x="18980" y="37821"/>
                  <a:pt x="19351" y="37138"/>
                </a:cubicBezTo>
                <a:cubicBezTo>
                  <a:pt x="19478" y="36903"/>
                  <a:pt x="19615" y="36679"/>
                  <a:pt x="19803" y="36481"/>
                </a:cubicBezTo>
                <a:cubicBezTo>
                  <a:pt x="19948" y="36327"/>
                  <a:pt x="20112" y="36198"/>
                  <a:pt x="20267" y="36058"/>
                </a:cubicBezTo>
                <a:cubicBezTo>
                  <a:pt x="20545" y="35808"/>
                  <a:pt x="20857" y="35624"/>
                  <a:pt x="21190" y="35465"/>
                </a:cubicBezTo>
                <a:cubicBezTo>
                  <a:pt x="21776" y="35184"/>
                  <a:pt x="22357" y="34892"/>
                  <a:pt x="22948" y="34624"/>
                </a:cubicBezTo>
                <a:cubicBezTo>
                  <a:pt x="24579" y="33885"/>
                  <a:pt x="25980" y="32823"/>
                  <a:pt x="27274" y="31605"/>
                </a:cubicBezTo>
                <a:cubicBezTo>
                  <a:pt x="27417" y="31471"/>
                  <a:pt x="27546" y="31318"/>
                  <a:pt x="27678" y="31170"/>
                </a:cubicBezTo>
                <a:cubicBezTo>
                  <a:pt x="27735" y="31108"/>
                  <a:pt x="27786" y="31040"/>
                  <a:pt x="27827" y="30967"/>
                </a:cubicBezTo>
                <a:cubicBezTo>
                  <a:pt x="27922" y="30800"/>
                  <a:pt x="27849" y="30660"/>
                  <a:pt x="27660" y="30624"/>
                </a:cubicBezTo>
                <a:cubicBezTo>
                  <a:pt x="27629" y="30619"/>
                  <a:pt x="27599" y="30616"/>
                  <a:pt x="27570" y="30616"/>
                </a:cubicBezTo>
                <a:cubicBezTo>
                  <a:pt x="27444" y="30616"/>
                  <a:pt x="27327" y="30664"/>
                  <a:pt x="27207" y="30706"/>
                </a:cubicBezTo>
                <a:cubicBezTo>
                  <a:pt x="26316" y="31019"/>
                  <a:pt x="25422" y="31329"/>
                  <a:pt x="24533" y="31649"/>
                </a:cubicBezTo>
                <a:cubicBezTo>
                  <a:pt x="23947" y="31859"/>
                  <a:pt x="23383" y="32124"/>
                  <a:pt x="22867" y="32475"/>
                </a:cubicBezTo>
                <a:cubicBezTo>
                  <a:pt x="22327" y="32843"/>
                  <a:pt x="21844" y="33275"/>
                  <a:pt x="21397" y="33750"/>
                </a:cubicBezTo>
                <a:cubicBezTo>
                  <a:pt x="21317" y="33833"/>
                  <a:pt x="21231" y="33913"/>
                  <a:pt x="21147" y="33993"/>
                </a:cubicBezTo>
                <a:cubicBezTo>
                  <a:pt x="21131" y="33898"/>
                  <a:pt x="21156" y="33838"/>
                  <a:pt x="21187" y="33779"/>
                </a:cubicBezTo>
                <a:cubicBezTo>
                  <a:pt x="21569" y="33051"/>
                  <a:pt x="22019" y="32368"/>
                  <a:pt x="22532" y="31726"/>
                </a:cubicBezTo>
                <a:cubicBezTo>
                  <a:pt x="23264" y="30809"/>
                  <a:pt x="24050" y="29937"/>
                  <a:pt x="24862" y="29090"/>
                </a:cubicBezTo>
                <a:cubicBezTo>
                  <a:pt x="25529" y="28393"/>
                  <a:pt x="26245" y="27761"/>
                  <a:pt x="27027" y="27194"/>
                </a:cubicBezTo>
                <a:cubicBezTo>
                  <a:pt x="28115" y="26407"/>
                  <a:pt x="29182" y="25593"/>
                  <a:pt x="30251" y="24780"/>
                </a:cubicBezTo>
                <a:cubicBezTo>
                  <a:pt x="30496" y="24594"/>
                  <a:pt x="30716" y="24371"/>
                  <a:pt x="30938" y="24155"/>
                </a:cubicBezTo>
                <a:cubicBezTo>
                  <a:pt x="31041" y="24055"/>
                  <a:pt x="31114" y="23932"/>
                  <a:pt x="31094" y="23778"/>
                </a:cubicBezTo>
                <a:cubicBezTo>
                  <a:pt x="31036" y="23664"/>
                  <a:pt x="30932" y="23632"/>
                  <a:pt x="30815" y="23613"/>
                </a:cubicBezTo>
                <a:cubicBezTo>
                  <a:pt x="30756" y="23605"/>
                  <a:pt x="30697" y="23601"/>
                  <a:pt x="30639" y="23601"/>
                </a:cubicBezTo>
                <a:cubicBezTo>
                  <a:pt x="30457" y="23601"/>
                  <a:pt x="30279" y="23639"/>
                  <a:pt x="30103" y="23685"/>
                </a:cubicBezTo>
                <a:cubicBezTo>
                  <a:pt x="28974" y="23986"/>
                  <a:pt x="27931" y="24480"/>
                  <a:pt x="26967" y="25138"/>
                </a:cubicBezTo>
                <a:cubicBezTo>
                  <a:pt x="25997" y="25800"/>
                  <a:pt x="25288" y="26685"/>
                  <a:pt x="24802" y="27749"/>
                </a:cubicBezTo>
                <a:cubicBezTo>
                  <a:pt x="24650" y="28083"/>
                  <a:pt x="24524" y="28428"/>
                  <a:pt x="24386" y="28768"/>
                </a:cubicBezTo>
                <a:cubicBezTo>
                  <a:pt x="24354" y="28845"/>
                  <a:pt x="24339" y="28938"/>
                  <a:pt x="24286" y="28998"/>
                </a:cubicBezTo>
                <a:cubicBezTo>
                  <a:pt x="24069" y="29235"/>
                  <a:pt x="23833" y="29455"/>
                  <a:pt x="23574" y="29693"/>
                </a:cubicBezTo>
                <a:cubicBezTo>
                  <a:pt x="23556" y="29536"/>
                  <a:pt x="23625" y="29441"/>
                  <a:pt x="23665" y="29340"/>
                </a:cubicBezTo>
                <a:cubicBezTo>
                  <a:pt x="23979" y="28553"/>
                  <a:pt x="24250" y="27752"/>
                  <a:pt x="24447" y="26926"/>
                </a:cubicBezTo>
                <a:cubicBezTo>
                  <a:pt x="24625" y="26171"/>
                  <a:pt x="24837" y="25423"/>
                  <a:pt x="25034" y="24672"/>
                </a:cubicBezTo>
                <a:cubicBezTo>
                  <a:pt x="25062" y="24563"/>
                  <a:pt x="25088" y="24453"/>
                  <a:pt x="25110" y="24342"/>
                </a:cubicBezTo>
                <a:cubicBezTo>
                  <a:pt x="25129" y="24250"/>
                  <a:pt x="25097" y="24176"/>
                  <a:pt x="25016" y="24125"/>
                </a:cubicBezTo>
                <a:cubicBezTo>
                  <a:pt x="24974" y="24098"/>
                  <a:pt x="24930" y="24084"/>
                  <a:pt x="24888" y="24084"/>
                </a:cubicBezTo>
                <a:cubicBezTo>
                  <a:pt x="24836" y="24084"/>
                  <a:pt x="24787" y="24104"/>
                  <a:pt x="24744" y="24146"/>
                </a:cubicBezTo>
                <a:cubicBezTo>
                  <a:pt x="24683" y="24204"/>
                  <a:pt x="24627" y="24269"/>
                  <a:pt x="24579" y="24337"/>
                </a:cubicBezTo>
                <a:cubicBezTo>
                  <a:pt x="24188" y="24876"/>
                  <a:pt x="23823" y="25430"/>
                  <a:pt x="23511" y="26017"/>
                </a:cubicBezTo>
                <a:cubicBezTo>
                  <a:pt x="22929" y="27112"/>
                  <a:pt x="22566" y="28281"/>
                  <a:pt x="22339" y="29497"/>
                </a:cubicBezTo>
                <a:cubicBezTo>
                  <a:pt x="22235" y="30051"/>
                  <a:pt x="22132" y="30607"/>
                  <a:pt x="22025" y="31161"/>
                </a:cubicBezTo>
                <a:cubicBezTo>
                  <a:pt x="21977" y="31415"/>
                  <a:pt x="21867" y="31636"/>
                  <a:pt x="21726" y="31854"/>
                </a:cubicBezTo>
                <a:cubicBezTo>
                  <a:pt x="21381" y="32388"/>
                  <a:pt x="21044" y="32928"/>
                  <a:pt x="20730" y="33479"/>
                </a:cubicBezTo>
                <a:cubicBezTo>
                  <a:pt x="20443" y="33981"/>
                  <a:pt x="20191" y="34505"/>
                  <a:pt x="19922" y="35016"/>
                </a:cubicBezTo>
                <a:cubicBezTo>
                  <a:pt x="19880" y="35093"/>
                  <a:pt x="19823" y="35160"/>
                  <a:pt x="19736" y="35282"/>
                </a:cubicBezTo>
                <a:cubicBezTo>
                  <a:pt x="19880" y="34682"/>
                  <a:pt x="20014" y="34150"/>
                  <a:pt x="20136" y="33615"/>
                </a:cubicBezTo>
                <a:cubicBezTo>
                  <a:pt x="20379" y="32552"/>
                  <a:pt x="20520" y="31474"/>
                  <a:pt x="20602" y="30388"/>
                </a:cubicBezTo>
                <a:cubicBezTo>
                  <a:pt x="20657" y="29684"/>
                  <a:pt x="20703" y="28978"/>
                  <a:pt x="20753" y="28274"/>
                </a:cubicBezTo>
                <a:cubicBezTo>
                  <a:pt x="20761" y="28162"/>
                  <a:pt x="20774" y="28049"/>
                  <a:pt x="20775" y="27936"/>
                </a:cubicBezTo>
                <a:cubicBezTo>
                  <a:pt x="20776" y="27781"/>
                  <a:pt x="20709" y="27684"/>
                  <a:pt x="20585" y="27640"/>
                </a:cubicBezTo>
                <a:cubicBezTo>
                  <a:pt x="20546" y="27626"/>
                  <a:pt x="20507" y="27619"/>
                  <a:pt x="20470" y="27619"/>
                </a:cubicBezTo>
                <a:cubicBezTo>
                  <a:pt x="20383" y="27619"/>
                  <a:pt x="20304" y="27656"/>
                  <a:pt x="20244" y="27737"/>
                </a:cubicBezTo>
                <a:cubicBezTo>
                  <a:pt x="20145" y="27874"/>
                  <a:pt x="20058" y="28020"/>
                  <a:pt x="19974" y="28167"/>
                </a:cubicBezTo>
                <a:cubicBezTo>
                  <a:pt x="19034" y="29799"/>
                  <a:pt x="18677" y="31588"/>
                  <a:pt x="18557" y="33439"/>
                </a:cubicBezTo>
                <a:cubicBezTo>
                  <a:pt x="18499" y="34341"/>
                  <a:pt x="18523" y="35245"/>
                  <a:pt x="18611" y="36147"/>
                </a:cubicBezTo>
                <a:cubicBezTo>
                  <a:pt x="18638" y="36427"/>
                  <a:pt x="18632" y="36712"/>
                  <a:pt x="18613" y="36993"/>
                </a:cubicBezTo>
                <a:cubicBezTo>
                  <a:pt x="18601" y="37173"/>
                  <a:pt x="18520" y="37349"/>
                  <a:pt x="18501" y="37530"/>
                </a:cubicBezTo>
                <a:cubicBezTo>
                  <a:pt x="18477" y="37747"/>
                  <a:pt x="18395" y="37935"/>
                  <a:pt x="18295" y="38124"/>
                </a:cubicBezTo>
                <a:cubicBezTo>
                  <a:pt x="17737" y="39186"/>
                  <a:pt x="17126" y="40219"/>
                  <a:pt x="16467" y="41224"/>
                </a:cubicBezTo>
                <a:cubicBezTo>
                  <a:pt x="16429" y="41278"/>
                  <a:pt x="16379" y="41327"/>
                  <a:pt x="16297" y="41421"/>
                </a:cubicBezTo>
                <a:cubicBezTo>
                  <a:pt x="16274" y="41277"/>
                  <a:pt x="16251" y="41188"/>
                  <a:pt x="16246" y="41096"/>
                </a:cubicBezTo>
                <a:cubicBezTo>
                  <a:pt x="16218" y="40603"/>
                  <a:pt x="16202" y="40109"/>
                  <a:pt x="16169" y="39616"/>
                </a:cubicBezTo>
                <a:cubicBezTo>
                  <a:pt x="16083" y="38388"/>
                  <a:pt x="15918" y="37171"/>
                  <a:pt x="15702" y="35962"/>
                </a:cubicBezTo>
                <a:cubicBezTo>
                  <a:pt x="15661" y="35726"/>
                  <a:pt x="15695" y="35528"/>
                  <a:pt x="15791" y="35310"/>
                </a:cubicBezTo>
                <a:cubicBezTo>
                  <a:pt x="16276" y="34243"/>
                  <a:pt x="16758" y="33175"/>
                  <a:pt x="17211" y="32095"/>
                </a:cubicBezTo>
                <a:cubicBezTo>
                  <a:pt x="17905" y="30439"/>
                  <a:pt x="18475" y="28740"/>
                  <a:pt x="18909" y="26996"/>
                </a:cubicBezTo>
                <a:cubicBezTo>
                  <a:pt x="19058" y="26394"/>
                  <a:pt x="19209" y="25791"/>
                  <a:pt x="19364" y="25190"/>
                </a:cubicBezTo>
                <a:cubicBezTo>
                  <a:pt x="19397" y="25068"/>
                  <a:pt x="19436" y="24944"/>
                  <a:pt x="19500" y="24837"/>
                </a:cubicBezTo>
                <a:cubicBezTo>
                  <a:pt x="20000" y="23992"/>
                  <a:pt x="20631" y="23254"/>
                  <a:pt x="21347" y="22591"/>
                </a:cubicBezTo>
                <a:cubicBezTo>
                  <a:pt x="21471" y="22602"/>
                  <a:pt x="21583" y="22609"/>
                  <a:pt x="21695" y="22621"/>
                </a:cubicBezTo>
                <a:cubicBezTo>
                  <a:pt x="22042" y="22661"/>
                  <a:pt x="22388" y="22697"/>
                  <a:pt x="22736" y="22697"/>
                </a:cubicBezTo>
                <a:cubicBezTo>
                  <a:pt x="22923" y="22697"/>
                  <a:pt x="23111" y="22687"/>
                  <a:pt x="23299" y="22661"/>
                </a:cubicBezTo>
                <a:cubicBezTo>
                  <a:pt x="23875" y="22584"/>
                  <a:pt x="24427" y="22413"/>
                  <a:pt x="24986" y="22267"/>
                </a:cubicBezTo>
                <a:cubicBezTo>
                  <a:pt x="25078" y="22245"/>
                  <a:pt x="25167" y="22187"/>
                  <a:pt x="25241" y="22126"/>
                </a:cubicBezTo>
                <a:cubicBezTo>
                  <a:pt x="25289" y="22085"/>
                  <a:pt x="25335" y="22007"/>
                  <a:pt x="25331" y="21951"/>
                </a:cubicBezTo>
                <a:cubicBezTo>
                  <a:pt x="25325" y="21859"/>
                  <a:pt x="25237" y="21819"/>
                  <a:pt x="25150" y="21804"/>
                </a:cubicBezTo>
                <a:cubicBezTo>
                  <a:pt x="25094" y="21793"/>
                  <a:pt x="25038" y="21788"/>
                  <a:pt x="24981" y="21785"/>
                </a:cubicBezTo>
                <a:cubicBezTo>
                  <a:pt x="24513" y="21752"/>
                  <a:pt x="24044" y="21715"/>
                  <a:pt x="23576" y="21715"/>
                </a:cubicBezTo>
                <a:cubicBezTo>
                  <a:pt x="23199" y="21715"/>
                  <a:pt x="22823" y="21739"/>
                  <a:pt x="22448" y="21807"/>
                </a:cubicBezTo>
                <a:cubicBezTo>
                  <a:pt x="22446" y="21807"/>
                  <a:pt x="22444" y="21807"/>
                  <a:pt x="22443" y="21807"/>
                </a:cubicBezTo>
                <a:cubicBezTo>
                  <a:pt x="22422" y="21807"/>
                  <a:pt x="22396" y="21786"/>
                  <a:pt x="22353" y="21768"/>
                </a:cubicBezTo>
                <a:cubicBezTo>
                  <a:pt x="22410" y="21714"/>
                  <a:pt x="22455" y="21663"/>
                  <a:pt x="22508" y="21623"/>
                </a:cubicBezTo>
                <a:cubicBezTo>
                  <a:pt x="22802" y="21403"/>
                  <a:pt x="23110" y="21198"/>
                  <a:pt x="23393" y="20965"/>
                </a:cubicBezTo>
                <a:cubicBezTo>
                  <a:pt x="23632" y="20765"/>
                  <a:pt x="23895" y="20689"/>
                  <a:pt x="24190" y="20689"/>
                </a:cubicBezTo>
                <a:cubicBezTo>
                  <a:pt x="24225" y="20689"/>
                  <a:pt x="24260" y="20690"/>
                  <a:pt x="24296" y="20692"/>
                </a:cubicBezTo>
                <a:cubicBezTo>
                  <a:pt x="24832" y="20723"/>
                  <a:pt x="25370" y="20731"/>
                  <a:pt x="25906" y="20750"/>
                </a:cubicBezTo>
                <a:cubicBezTo>
                  <a:pt x="25966" y="20752"/>
                  <a:pt x="26027" y="20753"/>
                  <a:pt x="26088" y="20753"/>
                </a:cubicBezTo>
                <a:cubicBezTo>
                  <a:pt x="26723" y="20753"/>
                  <a:pt x="27339" y="20631"/>
                  <a:pt x="27937" y="20412"/>
                </a:cubicBezTo>
                <a:cubicBezTo>
                  <a:pt x="28283" y="20286"/>
                  <a:pt x="28616" y="20129"/>
                  <a:pt x="28917" y="19916"/>
                </a:cubicBezTo>
                <a:cubicBezTo>
                  <a:pt x="29076" y="19803"/>
                  <a:pt x="29228" y="19671"/>
                  <a:pt x="29360" y="19528"/>
                </a:cubicBezTo>
                <a:cubicBezTo>
                  <a:pt x="29485" y="19391"/>
                  <a:pt x="29418" y="19211"/>
                  <a:pt x="29239" y="19171"/>
                </a:cubicBezTo>
                <a:cubicBezTo>
                  <a:pt x="29142" y="19148"/>
                  <a:pt x="29043" y="19133"/>
                  <a:pt x="28944" y="19133"/>
                </a:cubicBezTo>
                <a:cubicBezTo>
                  <a:pt x="28930" y="19133"/>
                  <a:pt x="28916" y="19133"/>
                  <a:pt x="28903" y="19134"/>
                </a:cubicBezTo>
                <a:cubicBezTo>
                  <a:pt x="28367" y="19156"/>
                  <a:pt x="27829" y="19163"/>
                  <a:pt x="27298" y="19221"/>
                </a:cubicBezTo>
                <a:cubicBezTo>
                  <a:pt x="26781" y="19276"/>
                  <a:pt x="26271" y="19387"/>
                  <a:pt x="25758" y="19475"/>
                </a:cubicBezTo>
                <a:lnTo>
                  <a:pt x="25758" y="19475"/>
                </a:lnTo>
                <a:cubicBezTo>
                  <a:pt x="25733" y="19393"/>
                  <a:pt x="25801" y="19361"/>
                  <a:pt x="25855" y="19329"/>
                </a:cubicBezTo>
                <a:cubicBezTo>
                  <a:pt x="26642" y="18855"/>
                  <a:pt x="27444" y="18409"/>
                  <a:pt x="28297" y="18061"/>
                </a:cubicBezTo>
                <a:cubicBezTo>
                  <a:pt x="28689" y="17902"/>
                  <a:pt x="29081" y="17741"/>
                  <a:pt x="29461" y="17557"/>
                </a:cubicBezTo>
                <a:cubicBezTo>
                  <a:pt x="29715" y="17436"/>
                  <a:pt x="29957" y="17285"/>
                  <a:pt x="30188" y="17125"/>
                </a:cubicBezTo>
                <a:cubicBezTo>
                  <a:pt x="30337" y="17022"/>
                  <a:pt x="30458" y="16879"/>
                  <a:pt x="30586" y="16748"/>
                </a:cubicBezTo>
                <a:cubicBezTo>
                  <a:pt x="30645" y="16688"/>
                  <a:pt x="30699" y="16599"/>
                  <a:pt x="30636" y="16522"/>
                </a:cubicBezTo>
                <a:cubicBezTo>
                  <a:pt x="30587" y="16461"/>
                  <a:pt x="30501" y="16405"/>
                  <a:pt x="30427" y="16400"/>
                </a:cubicBezTo>
                <a:cubicBezTo>
                  <a:pt x="30411" y="16398"/>
                  <a:pt x="30395" y="16398"/>
                  <a:pt x="30379" y="16398"/>
                </a:cubicBezTo>
                <a:cubicBezTo>
                  <a:pt x="30285" y="16398"/>
                  <a:pt x="30186" y="16419"/>
                  <a:pt x="30097" y="16450"/>
                </a:cubicBezTo>
                <a:cubicBezTo>
                  <a:pt x="29525" y="16647"/>
                  <a:pt x="28947" y="16840"/>
                  <a:pt x="28384" y="17062"/>
                </a:cubicBezTo>
                <a:cubicBezTo>
                  <a:pt x="27897" y="17254"/>
                  <a:pt x="27443" y="17514"/>
                  <a:pt x="27016" y="17820"/>
                </a:cubicBezTo>
                <a:cubicBezTo>
                  <a:pt x="26682" y="18059"/>
                  <a:pt x="26365" y="18320"/>
                  <a:pt x="26113" y="18649"/>
                </a:cubicBezTo>
                <a:cubicBezTo>
                  <a:pt x="25861" y="18978"/>
                  <a:pt x="25656" y="19115"/>
                  <a:pt x="25207" y="19248"/>
                </a:cubicBezTo>
                <a:cubicBezTo>
                  <a:pt x="25209" y="19235"/>
                  <a:pt x="25207" y="19218"/>
                  <a:pt x="25215" y="19211"/>
                </a:cubicBezTo>
                <a:cubicBezTo>
                  <a:pt x="25301" y="19118"/>
                  <a:pt x="25386" y="19025"/>
                  <a:pt x="25476" y="18934"/>
                </a:cubicBezTo>
                <a:cubicBezTo>
                  <a:pt x="26171" y="18240"/>
                  <a:pt x="26752" y="17463"/>
                  <a:pt x="27207" y="16591"/>
                </a:cubicBezTo>
                <a:cubicBezTo>
                  <a:pt x="27279" y="16454"/>
                  <a:pt x="27336" y="16308"/>
                  <a:pt x="27392" y="16164"/>
                </a:cubicBezTo>
                <a:cubicBezTo>
                  <a:pt x="27432" y="16063"/>
                  <a:pt x="27414" y="15971"/>
                  <a:pt x="27320" y="15901"/>
                </a:cubicBezTo>
                <a:cubicBezTo>
                  <a:pt x="27269" y="15863"/>
                  <a:pt x="27216" y="15843"/>
                  <a:pt x="27161" y="15843"/>
                </a:cubicBezTo>
                <a:cubicBezTo>
                  <a:pt x="27122" y="15843"/>
                  <a:pt x="27082" y="15854"/>
                  <a:pt x="27043" y="15876"/>
                </a:cubicBezTo>
                <a:cubicBezTo>
                  <a:pt x="26946" y="15933"/>
                  <a:pt x="26852" y="15999"/>
                  <a:pt x="26766" y="16071"/>
                </a:cubicBezTo>
                <a:cubicBezTo>
                  <a:pt x="25446" y="17162"/>
                  <a:pt x="24485" y="18528"/>
                  <a:pt x="23741" y="20056"/>
                </a:cubicBezTo>
                <a:cubicBezTo>
                  <a:pt x="23675" y="20189"/>
                  <a:pt x="23608" y="20298"/>
                  <a:pt x="23486" y="20382"/>
                </a:cubicBezTo>
                <a:cubicBezTo>
                  <a:pt x="23161" y="20606"/>
                  <a:pt x="22839" y="20837"/>
                  <a:pt x="22515" y="21063"/>
                </a:cubicBezTo>
                <a:cubicBezTo>
                  <a:pt x="22491" y="21080"/>
                  <a:pt x="22466" y="21111"/>
                  <a:pt x="22432" y="21111"/>
                </a:cubicBezTo>
                <a:cubicBezTo>
                  <a:pt x="22412" y="21111"/>
                  <a:pt x="22390" y="21101"/>
                  <a:pt x="22363" y="21071"/>
                </a:cubicBezTo>
                <a:cubicBezTo>
                  <a:pt x="22397" y="21005"/>
                  <a:pt x="22431" y="20930"/>
                  <a:pt x="22473" y="20861"/>
                </a:cubicBezTo>
                <a:cubicBezTo>
                  <a:pt x="22906" y="20146"/>
                  <a:pt x="23275" y="19401"/>
                  <a:pt x="23547" y="18609"/>
                </a:cubicBezTo>
                <a:cubicBezTo>
                  <a:pt x="23602" y="18449"/>
                  <a:pt x="23656" y="18287"/>
                  <a:pt x="23703" y="18126"/>
                </a:cubicBezTo>
                <a:cubicBezTo>
                  <a:pt x="23733" y="18023"/>
                  <a:pt x="23711" y="17927"/>
                  <a:pt x="23614" y="17866"/>
                </a:cubicBezTo>
                <a:cubicBezTo>
                  <a:pt x="23571" y="17840"/>
                  <a:pt x="23527" y="17826"/>
                  <a:pt x="23484" y="17826"/>
                </a:cubicBezTo>
                <a:cubicBezTo>
                  <a:pt x="23433" y="17826"/>
                  <a:pt x="23382" y="17845"/>
                  <a:pt x="23337" y="17883"/>
                </a:cubicBezTo>
                <a:cubicBezTo>
                  <a:pt x="23251" y="17955"/>
                  <a:pt x="23160" y="18027"/>
                  <a:pt x="23094" y="18117"/>
                </a:cubicBezTo>
                <a:cubicBezTo>
                  <a:pt x="22878" y="18413"/>
                  <a:pt x="22648" y="18702"/>
                  <a:pt x="22464" y="19017"/>
                </a:cubicBezTo>
                <a:cubicBezTo>
                  <a:pt x="21902" y="19983"/>
                  <a:pt x="21533" y="21038"/>
                  <a:pt x="21094" y="22061"/>
                </a:cubicBezTo>
                <a:cubicBezTo>
                  <a:pt x="21003" y="22271"/>
                  <a:pt x="20903" y="22461"/>
                  <a:pt x="20747" y="22634"/>
                </a:cubicBezTo>
                <a:cubicBezTo>
                  <a:pt x="20434" y="22978"/>
                  <a:pt x="20145" y="23344"/>
                  <a:pt x="19845" y="23701"/>
                </a:cubicBezTo>
                <a:cubicBezTo>
                  <a:pt x="19810" y="23742"/>
                  <a:pt x="19784" y="23802"/>
                  <a:pt x="19714" y="23802"/>
                </a:cubicBezTo>
                <a:cubicBezTo>
                  <a:pt x="19702" y="23802"/>
                  <a:pt x="19688" y="23800"/>
                  <a:pt x="19672" y="23795"/>
                </a:cubicBezTo>
                <a:cubicBezTo>
                  <a:pt x="19688" y="23685"/>
                  <a:pt x="19704" y="23575"/>
                  <a:pt x="19723" y="23464"/>
                </a:cubicBezTo>
                <a:cubicBezTo>
                  <a:pt x="19814" y="22950"/>
                  <a:pt x="19919" y="22438"/>
                  <a:pt x="19988" y="21920"/>
                </a:cubicBezTo>
                <a:cubicBezTo>
                  <a:pt x="20083" y="21205"/>
                  <a:pt x="20154" y="20488"/>
                  <a:pt x="20223" y="19771"/>
                </a:cubicBezTo>
                <a:cubicBezTo>
                  <a:pt x="20245" y="19539"/>
                  <a:pt x="20310" y="19335"/>
                  <a:pt x="20434" y="19138"/>
                </a:cubicBezTo>
                <a:cubicBezTo>
                  <a:pt x="21007" y="18221"/>
                  <a:pt x="21686" y="17393"/>
                  <a:pt x="22495" y="16676"/>
                </a:cubicBezTo>
                <a:cubicBezTo>
                  <a:pt x="23479" y="15804"/>
                  <a:pt x="24454" y="14923"/>
                  <a:pt x="25338" y="13948"/>
                </a:cubicBezTo>
                <a:cubicBezTo>
                  <a:pt x="25453" y="13822"/>
                  <a:pt x="25566" y="13696"/>
                  <a:pt x="25680" y="13571"/>
                </a:cubicBezTo>
                <a:cubicBezTo>
                  <a:pt x="25819" y="13422"/>
                  <a:pt x="25977" y="13318"/>
                  <a:pt x="26191" y="13310"/>
                </a:cubicBezTo>
                <a:cubicBezTo>
                  <a:pt x="26288" y="13306"/>
                  <a:pt x="26387" y="13278"/>
                  <a:pt x="26479" y="13246"/>
                </a:cubicBezTo>
                <a:cubicBezTo>
                  <a:pt x="26566" y="13217"/>
                  <a:pt x="26651" y="13204"/>
                  <a:pt x="26737" y="13204"/>
                </a:cubicBezTo>
                <a:cubicBezTo>
                  <a:pt x="26802" y="13204"/>
                  <a:pt x="26868" y="13211"/>
                  <a:pt x="26936" y="13224"/>
                </a:cubicBezTo>
                <a:cubicBezTo>
                  <a:pt x="27171" y="13268"/>
                  <a:pt x="27413" y="13295"/>
                  <a:pt x="27651" y="13295"/>
                </a:cubicBezTo>
                <a:cubicBezTo>
                  <a:pt x="28359" y="13295"/>
                  <a:pt x="29064" y="13269"/>
                  <a:pt x="29761" y="13146"/>
                </a:cubicBezTo>
                <a:cubicBezTo>
                  <a:pt x="30092" y="13087"/>
                  <a:pt x="30426" y="13010"/>
                  <a:pt x="30739" y="12886"/>
                </a:cubicBezTo>
                <a:cubicBezTo>
                  <a:pt x="31260" y="12679"/>
                  <a:pt x="31630" y="12306"/>
                  <a:pt x="31808" y="11755"/>
                </a:cubicBezTo>
                <a:cubicBezTo>
                  <a:pt x="31893" y="11491"/>
                  <a:pt x="31882" y="11232"/>
                  <a:pt x="31809" y="10969"/>
                </a:cubicBezTo>
                <a:cubicBezTo>
                  <a:pt x="31913" y="10909"/>
                  <a:pt x="31999" y="10862"/>
                  <a:pt x="32085" y="10815"/>
                </a:cubicBezTo>
                <a:cubicBezTo>
                  <a:pt x="32286" y="10703"/>
                  <a:pt x="32447" y="10545"/>
                  <a:pt x="32576" y="10357"/>
                </a:cubicBezTo>
                <a:cubicBezTo>
                  <a:pt x="32753" y="10101"/>
                  <a:pt x="32790" y="9826"/>
                  <a:pt x="32614" y="9562"/>
                </a:cubicBezTo>
                <a:cubicBezTo>
                  <a:pt x="32391" y="9231"/>
                  <a:pt x="32226" y="8877"/>
                  <a:pt x="32082" y="8506"/>
                </a:cubicBezTo>
                <a:cubicBezTo>
                  <a:pt x="31980" y="8246"/>
                  <a:pt x="31784" y="8064"/>
                  <a:pt x="31501" y="7990"/>
                </a:cubicBezTo>
                <a:cubicBezTo>
                  <a:pt x="31409" y="7968"/>
                  <a:pt x="31321" y="7937"/>
                  <a:pt x="31217" y="7905"/>
                </a:cubicBezTo>
                <a:cubicBezTo>
                  <a:pt x="31268" y="7790"/>
                  <a:pt x="31310" y="7701"/>
                  <a:pt x="31348" y="7612"/>
                </a:cubicBezTo>
                <a:cubicBezTo>
                  <a:pt x="31602" y="7032"/>
                  <a:pt x="31535" y="6712"/>
                  <a:pt x="31068" y="6289"/>
                </a:cubicBezTo>
                <a:cubicBezTo>
                  <a:pt x="30678" y="5936"/>
                  <a:pt x="30241" y="5654"/>
                  <a:pt x="29777" y="5410"/>
                </a:cubicBezTo>
                <a:cubicBezTo>
                  <a:pt x="29610" y="5322"/>
                  <a:pt x="29435" y="5274"/>
                  <a:pt x="29250" y="5265"/>
                </a:cubicBezTo>
                <a:cubicBezTo>
                  <a:pt x="29215" y="5263"/>
                  <a:pt x="29180" y="5262"/>
                  <a:pt x="29145" y="5262"/>
                </a:cubicBezTo>
                <a:cubicBezTo>
                  <a:pt x="28536" y="5262"/>
                  <a:pt x="28050" y="5518"/>
                  <a:pt x="27690" y="6026"/>
                </a:cubicBezTo>
                <a:cubicBezTo>
                  <a:pt x="27626" y="6118"/>
                  <a:pt x="27574" y="6217"/>
                  <a:pt x="27506" y="6329"/>
                </a:cubicBezTo>
                <a:cubicBezTo>
                  <a:pt x="27439" y="6251"/>
                  <a:pt x="27389" y="6181"/>
                  <a:pt x="27327" y="6127"/>
                </a:cubicBezTo>
                <a:cubicBezTo>
                  <a:pt x="27244" y="6054"/>
                  <a:pt x="27158" y="5975"/>
                  <a:pt x="27059" y="5931"/>
                </a:cubicBezTo>
                <a:cubicBezTo>
                  <a:pt x="26928" y="5872"/>
                  <a:pt x="26799" y="5842"/>
                  <a:pt x="26673" y="5842"/>
                </a:cubicBezTo>
                <a:cubicBezTo>
                  <a:pt x="26474" y="5842"/>
                  <a:pt x="26285" y="5918"/>
                  <a:pt x="26114" y="6073"/>
                </a:cubicBezTo>
                <a:cubicBezTo>
                  <a:pt x="25669" y="6479"/>
                  <a:pt x="25333" y="6964"/>
                  <a:pt x="25132" y="7536"/>
                </a:cubicBezTo>
                <a:cubicBezTo>
                  <a:pt x="24828" y="8406"/>
                  <a:pt x="24762" y="9298"/>
                  <a:pt x="24869" y="10210"/>
                </a:cubicBezTo>
                <a:cubicBezTo>
                  <a:pt x="24963" y="11003"/>
                  <a:pt x="25214" y="11752"/>
                  <a:pt x="25511" y="12486"/>
                </a:cubicBezTo>
                <a:cubicBezTo>
                  <a:pt x="25593" y="12689"/>
                  <a:pt x="25655" y="12882"/>
                  <a:pt x="25585" y="13116"/>
                </a:cubicBezTo>
                <a:cubicBezTo>
                  <a:pt x="25494" y="13202"/>
                  <a:pt x="25391" y="13299"/>
                  <a:pt x="25289" y="13395"/>
                </a:cubicBezTo>
                <a:cubicBezTo>
                  <a:pt x="24392" y="14236"/>
                  <a:pt x="23495" y="15077"/>
                  <a:pt x="22601" y="15921"/>
                </a:cubicBezTo>
                <a:cubicBezTo>
                  <a:pt x="21774" y="16698"/>
                  <a:pt x="21029" y="17545"/>
                  <a:pt x="20458" y="18533"/>
                </a:cubicBezTo>
                <a:cubicBezTo>
                  <a:pt x="20430" y="18582"/>
                  <a:pt x="20403" y="18635"/>
                  <a:pt x="20344" y="18635"/>
                </a:cubicBezTo>
                <a:cubicBezTo>
                  <a:pt x="20331" y="18635"/>
                  <a:pt x="20316" y="18632"/>
                  <a:pt x="20299" y="18626"/>
                </a:cubicBezTo>
                <a:cubicBezTo>
                  <a:pt x="20288" y="18089"/>
                  <a:pt x="20279" y="17552"/>
                  <a:pt x="20261" y="17017"/>
                </a:cubicBezTo>
                <a:cubicBezTo>
                  <a:pt x="20254" y="16852"/>
                  <a:pt x="20303" y="16717"/>
                  <a:pt x="20386" y="16580"/>
                </a:cubicBezTo>
                <a:cubicBezTo>
                  <a:pt x="20843" y="15832"/>
                  <a:pt x="21256" y="15061"/>
                  <a:pt x="21593" y="14251"/>
                </a:cubicBezTo>
                <a:cubicBezTo>
                  <a:pt x="21682" y="14036"/>
                  <a:pt x="21825" y="13904"/>
                  <a:pt x="22024" y="13812"/>
                </a:cubicBezTo>
                <a:cubicBezTo>
                  <a:pt x="22293" y="13685"/>
                  <a:pt x="22561" y="13560"/>
                  <a:pt x="22827" y="13429"/>
                </a:cubicBezTo>
                <a:cubicBezTo>
                  <a:pt x="23461" y="13120"/>
                  <a:pt x="23908" y="12621"/>
                  <a:pt x="24242" y="12014"/>
                </a:cubicBezTo>
                <a:cubicBezTo>
                  <a:pt x="24324" y="11865"/>
                  <a:pt x="24433" y="11676"/>
                  <a:pt x="24302" y="11545"/>
                </a:cubicBezTo>
                <a:cubicBezTo>
                  <a:pt x="24256" y="11499"/>
                  <a:pt x="24212" y="11482"/>
                  <a:pt x="24168" y="11482"/>
                </a:cubicBezTo>
                <a:cubicBezTo>
                  <a:pt x="24058" y="11482"/>
                  <a:pt x="23954" y="11591"/>
                  <a:pt x="23860" y="11660"/>
                </a:cubicBezTo>
                <a:cubicBezTo>
                  <a:pt x="23440" y="11971"/>
                  <a:pt x="23021" y="12283"/>
                  <a:pt x="22605" y="12600"/>
                </a:cubicBezTo>
                <a:cubicBezTo>
                  <a:pt x="22462" y="12709"/>
                  <a:pt x="22327" y="12827"/>
                  <a:pt x="22189" y="12941"/>
                </a:cubicBezTo>
                <a:cubicBezTo>
                  <a:pt x="22793" y="11176"/>
                  <a:pt x="23256" y="9391"/>
                  <a:pt x="23599" y="7582"/>
                </a:cubicBezTo>
                <a:cubicBezTo>
                  <a:pt x="23795" y="7459"/>
                  <a:pt x="23975" y="7347"/>
                  <a:pt x="24152" y="7233"/>
                </a:cubicBezTo>
                <a:cubicBezTo>
                  <a:pt x="24618" y="6933"/>
                  <a:pt x="25040" y="6579"/>
                  <a:pt x="25424" y="6181"/>
                </a:cubicBezTo>
                <a:cubicBezTo>
                  <a:pt x="25590" y="6010"/>
                  <a:pt x="25751" y="5831"/>
                  <a:pt x="25783" y="5589"/>
                </a:cubicBezTo>
                <a:cubicBezTo>
                  <a:pt x="25704" y="5467"/>
                  <a:pt x="25610" y="5415"/>
                  <a:pt x="25508" y="5415"/>
                </a:cubicBezTo>
                <a:cubicBezTo>
                  <a:pt x="25451" y="5415"/>
                  <a:pt x="25392" y="5431"/>
                  <a:pt x="25331" y="5461"/>
                </a:cubicBezTo>
                <a:cubicBezTo>
                  <a:pt x="25166" y="5542"/>
                  <a:pt x="24999" y="5628"/>
                  <a:pt x="24858" y="5741"/>
                </a:cubicBezTo>
                <a:cubicBezTo>
                  <a:pt x="24571" y="5970"/>
                  <a:pt x="24302" y="6220"/>
                  <a:pt x="24026" y="6462"/>
                </a:cubicBezTo>
                <a:cubicBezTo>
                  <a:pt x="23953" y="6527"/>
                  <a:pt x="23886" y="6597"/>
                  <a:pt x="23815" y="6667"/>
                </a:cubicBezTo>
                <a:cubicBezTo>
                  <a:pt x="23754" y="6581"/>
                  <a:pt x="23800" y="6525"/>
                  <a:pt x="23851" y="6476"/>
                </a:cubicBezTo>
                <a:cubicBezTo>
                  <a:pt x="24034" y="6299"/>
                  <a:pt x="24222" y="6128"/>
                  <a:pt x="24401" y="5947"/>
                </a:cubicBezTo>
                <a:cubicBezTo>
                  <a:pt x="24860" y="5484"/>
                  <a:pt x="25286" y="4992"/>
                  <a:pt x="25589" y="4410"/>
                </a:cubicBezTo>
                <a:cubicBezTo>
                  <a:pt x="25693" y="4211"/>
                  <a:pt x="25772" y="3998"/>
                  <a:pt x="25846" y="3785"/>
                </a:cubicBezTo>
                <a:cubicBezTo>
                  <a:pt x="25887" y="3671"/>
                  <a:pt x="25800" y="3563"/>
                  <a:pt x="25679" y="3537"/>
                </a:cubicBezTo>
                <a:cubicBezTo>
                  <a:pt x="25642" y="3529"/>
                  <a:pt x="25606" y="3525"/>
                  <a:pt x="25570" y="3525"/>
                </a:cubicBezTo>
                <a:cubicBezTo>
                  <a:pt x="25480" y="3525"/>
                  <a:pt x="25395" y="3552"/>
                  <a:pt x="25319" y="3613"/>
                </a:cubicBezTo>
                <a:cubicBezTo>
                  <a:pt x="25043" y="3831"/>
                  <a:pt x="24766" y="4051"/>
                  <a:pt x="24492" y="4271"/>
                </a:cubicBezTo>
                <a:cubicBezTo>
                  <a:pt x="24455" y="4301"/>
                  <a:pt x="24426" y="4350"/>
                  <a:pt x="24377" y="4350"/>
                </a:cubicBezTo>
                <a:cubicBezTo>
                  <a:pt x="24359" y="4350"/>
                  <a:pt x="24339" y="4344"/>
                  <a:pt x="24314" y="4327"/>
                </a:cubicBezTo>
                <a:cubicBezTo>
                  <a:pt x="24314" y="4273"/>
                  <a:pt x="24318" y="4219"/>
                  <a:pt x="24317" y="4162"/>
                </a:cubicBezTo>
                <a:cubicBezTo>
                  <a:pt x="24309" y="3569"/>
                  <a:pt x="24310" y="2976"/>
                  <a:pt x="24288" y="2384"/>
                </a:cubicBezTo>
                <a:cubicBezTo>
                  <a:pt x="24281" y="2159"/>
                  <a:pt x="24232" y="1934"/>
                  <a:pt x="24171" y="1718"/>
                </a:cubicBezTo>
                <a:cubicBezTo>
                  <a:pt x="24123" y="1542"/>
                  <a:pt x="24024" y="1383"/>
                  <a:pt x="23832" y="1310"/>
                </a:cubicBezTo>
                <a:cubicBezTo>
                  <a:pt x="23777" y="1289"/>
                  <a:pt x="23727" y="1279"/>
                  <a:pt x="23682" y="1279"/>
                </a:cubicBezTo>
                <a:cubicBezTo>
                  <a:pt x="23579" y="1279"/>
                  <a:pt x="23500" y="1334"/>
                  <a:pt x="23451" y="1455"/>
                </a:cubicBezTo>
                <a:cubicBezTo>
                  <a:pt x="23383" y="1625"/>
                  <a:pt x="23335" y="1804"/>
                  <a:pt x="23284" y="1980"/>
                </a:cubicBezTo>
                <a:cubicBezTo>
                  <a:pt x="22988" y="2980"/>
                  <a:pt x="22844" y="3993"/>
                  <a:pt x="23037" y="5033"/>
                </a:cubicBezTo>
                <a:cubicBezTo>
                  <a:pt x="23045" y="5083"/>
                  <a:pt x="23030" y="5135"/>
                  <a:pt x="23021" y="5240"/>
                </a:cubicBezTo>
                <a:cubicBezTo>
                  <a:pt x="22915" y="5124"/>
                  <a:pt x="22837" y="5044"/>
                  <a:pt x="22765" y="4961"/>
                </a:cubicBezTo>
                <a:cubicBezTo>
                  <a:pt x="22541" y="4705"/>
                  <a:pt x="22320" y="4448"/>
                  <a:pt x="22096" y="4195"/>
                </a:cubicBezTo>
                <a:cubicBezTo>
                  <a:pt x="22025" y="4116"/>
                  <a:pt x="21944" y="4055"/>
                  <a:pt x="21846" y="4055"/>
                </a:cubicBezTo>
                <a:cubicBezTo>
                  <a:pt x="21809" y="4055"/>
                  <a:pt x="21769" y="4064"/>
                  <a:pt x="21727" y="4083"/>
                </a:cubicBezTo>
                <a:cubicBezTo>
                  <a:pt x="21679" y="4340"/>
                  <a:pt x="21670" y="4343"/>
                  <a:pt x="21737" y="4529"/>
                </a:cubicBezTo>
                <a:cubicBezTo>
                  <a:pt x="22081" y="5480"/>
                  <a:pt x="22547" y="6360"/>
                  <a:pt x="23304" y="7103"/>
                </a:cubicBezTo>
                <a:cubicBezTo>
                  <a:pt x="23192" y="7660"/>
                  <a:pt x="23017" y="8225"/>
                  <a:pt x="22862" y="8794"/>
                </a:cubicBezTo>
                <a:cubicBezTo>
                  <a:pt x="22708" y="9356"/>
                  <a:pt x="22569" y="9922"/>
                  <a:pt x="22356" y="10473"/>
                </a:cubicBezTo>
                <a:cubicBezTo>
                  <a:pt x="22315" y="10379"/>
                  <a:pt x="22297" y="10285"/>
                  <a:pt x="22288" y="10191"/>
                </a:cubicBezTo>
                <a:cubicBezTo>
                  <a:pt x="22277" y="10051"/>
                  <a:pt x="22279" y="9908"/>
                  <a:pt x="22266" y="9768"/>
                </a:cubicBezTo>
                <a:cubicBezTo>
                  <a:pt x="22166" y="8821"/>
                  <a:pt x="21918" y="7910"/>
                  <a:pt x="21587" y="7021"/>
                </a:cubicBezTo>
                <a:cubicBezTo>
                  <a:pt x="21543" y="6902"/>
                  <a:pt x="21487" y="6786"/>
                  <a:pt x="21425" y="6676"/>
                </a:cubicBezTo>
                <a:cubicBezTo>
                  <a:pt x="21382" y="6600"/>
                  <a:pt x="21312" y="6562"/>
                  <a:pt x="21235" y="6562"/>
                </a:cubicBezTo>
                <a:cubicBezTo>
                  <a:pt x="21190" y="6562"/>
                  <a:pt x="21142" y="6575"/>
                  <a:pt x="21095" y="6600"/>
                </a:cubicBezTo>
                <a:cubicBezTo>
                  <a:pt x="20996" y="6654"/>
                  <a:pt x="20958" y="6740"/>
                  <a:pt x="20956" y="6844"/>
                </a:cubicBezTo>
                <a:cubicBezTo>
                  <a:pt x="20946" y="7324"/>
                  <a:pt x="20911" y="7805"/>
                  <a:pt x="20934" y="8283"/>
                </a:cubicBezTo>
                <a:cubicBezTo>
                  <a:pt x="20998" y="9604"/>
                  <a:pt x="21276" y="10885"/>
                  <a:pt x="21759" y="12117"/>
                </a:cubicBezTo>
                <a:cubicBezTo>
                  <a:pt x="21820" y="12272"/>
                  <a:pt x="21816" y="12403"/>
                  <a:pt x="21764" y="12563"/>
                </a:cubicBezTo>
                <a:cubicBezTo>
                  <a:pt x="21392" y="13689"/>
                  <a:pt x="20947" y="14786"/>
                  <a:pt x="20433" y="15858"/>
                </a:cubicBezTo>
                <a:cubicBezTo>
                  <a:pt x="20391" y="15942"/>
                  <a:pt x="20340" y="16023"/>
                  <a:pt x="20261" y="16166"/>
                </a:cubicBezTo>
                <a:cubicBezTo>
                  <a:pt x="20235" y="15972"/>
                  <a:pt x="20216" y="15850"/>
                  <a:pt x="20201" y="15726"/>
                </a:cubicBezTo>
                <a:cubicBezTo>
                  <a:pt x="20107" y="14914"/>
                  <a:pt x="20038" y="14097"/>
                  <a:pt x="19912" y="13288"/>
                </a:cubicBezTo>
                <a:cubicBezTo>
                  <a:pt x="19744" y="12201"/>
                  <a:pt x="19531" y="11119"/>
                  <a:pt x="19338" y="10035"/>
                </a:cubicBezTo>
                <a:cubicBezTo>
                  <a:pt x="19157" y="9022"/>
                  <a:pt x="18978" y="8006"/>
                  <a:pt x="18799" y="6992"/>
                </a:cubicBezTo>
                <a:cubicBezTo>
                  <a:pt x="18794" y="6965"/>
                  <a:pt x="18803" y="6936"/>
                  <a:pt x="18808" y="6878"/>
                </a:cubicBezTo>
                <a:cubicBezTo>
                  <a:pt x="18991" y="6695"/>
                  <a:pt x="19192" y="6497"/>
                  <a:pt x="19388" y="6296"/>
                </a:cubicBezTo>
                <a:cubicBezTo>
                  <a:pt x="19506" y="6173"/>
                  <a:pt x="19635" y="6059"/>
                  <a:pt x="19731" y="5922"/>
                </a:cubicBezTo>
                <a:cubicBezTo>
                  <a:pt x="20057" y="5460"/>
                  <a:pt x="20386" y="4998"/>
                  <a:pt x="20685" y="4520"/>
                </a:cubicBezTo>
                <a:cubicBezTo>
                  <a:pt x="20958" y="4085"/>
                  <a:pt x="21106" y="3597"/>
                  <a:pt x="21172" y="3086"/>
                </a:cubicBezTo>
                <a:cubicBezTo>
                  <a:pt x="21233" y="2613"/>
                  <a:pt x="21069" y="2226"/>
                  <a:pt x="20701" y="1926"/>
                </a:cubicBezTo>
                <a:cubicBezTo>
                  <a:pt x="20637" y="1873"/>
                  <a:pt x="20569" y="1824"/>
                  <a:pt x="20489" y="1764"/>
                </a:cubicBezTo>
                <a:cubicBezTo>
                  <a:pt x="20510" y="1520"/>
                  <a:pt x="20549" y="1280"/>
                  <a:pt x="20547" y="1043"/>
                </a:cubicBezTo>
                <a:cubicBezTo>
                  <a:pt x="20546" y="566"/>
                  <a:pt x="20338" y="231"/>
                  <a:pt x="19841" y="124"/>
                </a:cubicBezTo>
                <a:cubicBezTo>
                  <a:pt x="19815" y="119"/>
                  <a:pt x="19790" y="98"/>
                  <a:pt x="19763" y="92"/>
                </a:cubicBezTo>
                <a:cubicBezTo>
                  <a:pt x="19532" y="34"/>
                  <a:pt x="19305" y="0"/>
                  <a:pt x="190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8024" y="1120685"/>
            <a:ext cx="8232775" cy="1609986"/>
            <a:chOff x="411543" y="2420096"/>
            <a:chExt cx="8232775" cy="1609986"/>
          </a:xfrm>
        </p:grpSpPr>
        <p:sp>
          <p:nvSpPr>
            <p:cNvPr id="51" name="Text Box 60"/>
            <p:cNvSpPr txBox="1">
              <a:spLocks noChangeArrowheads="1"/>
            </p:cNvSpPr>
            <p:nvPr/>
          </p:nvSpPr>
          <p:spPr bwMode="auto">
            <a:xfrm>
              <a:off x="546610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</a:t>
              </a:r>
            </a:p>
          </p:txBody>
        </p:sp>
        <p:grpSp>
          <p:nvGrpSpPr>
            <p:cNvPr id="52" name="Group 61"/>
            <p:cNvGrpSpPr>
              <a:grpSpLocks/>
            </p:cNvGrpSpPr>
            <p:nvPr/>
          </p:nvGrpSpPr>
          <p:grpSpPr bwMode="auto">
            <a:xfrm>
              <a:off x="411543" y="2420096"/>
              <a:ext cx="1057242" cy="1000729"/>
              <a:chOff x="623" y="622"/>
              <a:chExt cx="1199" cy="1248"/>
            </a:xfrm>
          </p:grpSpPr>
          <p:sp>
            <p:nvSpPr>
              <p:cNvPr id="53" name="Oval 62"/>
              <p:cNvSpPr>
                <a:spLocks noChangeArrowheads="1"/>
              </p:cNvSpPr>
              <p:nvPr/>
            </p:nvSpPr>
            <p:spPr bwMode="auto">
              <a:xfrm rot="52808">
                <a:off x="623" y="622"/>
                <a:ext cx="1199" cy="1201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4" name="Oval 63"/>
              <p:cNvSpPr>
                <a:spLocks noChangeArrowheads="1"/>
              </p:cNvSpPr>
              <p:nvPr/>
            </p:nvSpPr>
            <p:spPr bwMode="auto">
              <a:xfrm>
                <a:off x="768" y="768"/>
                <a:ext cx="892" cy="91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5" name="Oval 64"/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419" cy="424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3+</a:t>
                </a:r>
              </a:p>
            </p:txBody>
          </p:sp>
          <p:sp>
            <p:nvSpPr>
              <p:cNvPr id="56" name="Oval 65"/>
              <p:cNvSpPr>
                <a:spLocks noChangeArrowheads="1"/>
              </p:cNvSpPr>
              <p:nvPr/>
            </p:nvSpPr>
            <p:spPr bwMode="auto">
              <a:xfrm>
                <a:off x="1632" y="1152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7" name="Oval 66"/>
              <p:cNvSpPr>
                <a:spLocks noChangeArrowheads="1"/>
              </p:cNvSpPr>
              <p:nvPr/>
            </p:nvSpPr>
            <p:spPr bwMode="auto">
              <a:xfrm>
                <a:off x="720" y="1154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8" name="Oval 67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59" name="Group 68"/>
            <p:cNvGrpSpPr>
              <a:grpSpLocks/>
            </p:cNvGrpSpPr>
            <p:nvPr/>
          </p:nvGrpSpPr>
          <p:grpSpPr bwMode="auto">
            <a:xfrm>
              <a:off x="3978858" y="2420096"/>
              <a:ext cx="1057242" cy="1035238"/>
              <a:chOff x="2401" y="384"/>
              <a:chExt cx="1103" cy="1200"/>
            </a:xfrm>
          </p:grpSpPr>
          <p:sp>
            <p:nvSpPr>
              <p:cNvPr id="60" name="Oval 69"/>
              <p:cNvSpPr>
                <a:spLocks noChangeArrowheads="1"/>
              </p:cNvSpPr>
              <p:nvPr/>
            </p:nvSpPr>
            <p:spPr bwMode="auto">
              <a:xfrm rot="52808">
                <a:off x="2401" y="432"/>
                <a:ext cx="1103" cy="1109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1" name="Oval 70"/>
              <p:cNvSpPr>
                <a:spLocks noChangeArrowheads="1"/>
              </p:cNvSpPr>
              <p:nvPr/>
            </p:nvSpPr>
            <p:spPr bwMode="auto">
              <a:xfrm>
                <a:off x="2534" y="567"/>
                <a:ext cx="821" cy="84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2" name="Oval 71"/>
              <p:cNvSpPr>
                <a:spLocks noChangeArrowheads="1"/>
              </p:cNvSpPr>
              <p:nvPr/>
            </p:nvSpPr>
            <p:spPr bwMode="auto">
              <a:xfrm>
                <a:off x="2755" y="788"/>
                <a:ext cx="386" cy="392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6+</a:t>
                </a:r>
              </a:p>
            </p:txBody>
          </p:sp>
          <p:sp>
            <p:nvSpPr>
              <p:cNvPr id="63" name="Oval 72"/>
              <p:cNvSpPr>
                <a:spLocks noChangeArrowheads="1"/>
              </p:cNvSpPr>
              <p:nvPr/>
            </p:nvSpPr>
            <p:spPr bwMode="auto">
              <a:xfrm>
                <a:off x="3329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4" name="Oval 73"/>
              <p:cNvSpPr>
                <a:spLocks noChangeArrowheads="1"/>
              </p:cNvSpPr>
              <p:nvPr/>
            </p:nvSpPr>
            <p:spPr bwMode="auto">
              <a:xfrm>
                <a:off x="2490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5" name="Oval 74"/>
              <p:cNvSpPr>
                <a:spLocks noChangeArrowheads="1"/>
              </p:cNvSpPr>
              <p:nvPr/>
            </p:nvSpPr>
            <p:spPr bwMode="auto">
              <a:xfrm>
                <a:off x="3360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6" name="Oval 75"/>
              <p:cNvSpPr>
                <a:spLocks noChangeArrowheads="1"/>
              </p:cNvSpPr>
              <p:nvPr/>
            </p:nvSpPr>
            <p:spPr bwMode="auto">
              <a:xfrm>
                <a:off x="2496" y="129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7" name="Oval 76"/>
              <p:cNvSpPr>
                <a:spLocks noChangeArrowheads="1"/>
              </p:cNvSpPr>
              <p:nvPr/>
            </p:nvSpPr>
            <p:spPr bwMode="auto">
              <a:xfrm>
                <a:off x="2880" y="384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8" name="Oval 77"/>
              <p:cNvSpPr>
                <a:spLocks noChangeArrowheads="1"/>
              </p:cNvSpPr>
              <p:nvPr/>
            </p:nvSpPr>
            <p:spPr bwMode="auto">
              <a:xfrm>
                <a:off x="2936" y="149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69" name="Group 78"/>
            <p:cNvGrpSpPr>
              <a:grpSpLocks/>
            </p:cNvGrpSpPr>
            <p:nvPr/>
          </p:nvGrpSpPr>
          <p:grpSpPr bwMode="auto">
            <a:xfrm>
              <a:off x="6350775" y="2420096"/>
              <a:ext cx="1057242" cy="1035237"/>
              <a:chOff x="4032" y="393"/>
              <a:chExt cx="1104" cy="1143"/>
            </a:xfrm>
          </p:grpSpPr>
          <p:grpSp>
            <p:nvGrpSpPr>
              <p:cNvPr id="70" name="Group 79"/>
              <p:cNvGrpSpPr>
                <a:grpSpLocks/>
              </p:cNvGrpSpPr>
              <p:nvPr/>
            </p:nvGrpSpPr>
            <p:grpSpPr bwMode="auto">
              <a:xfrm>
                <a:off x="4032" y="432"/>
                <a:ext cx="1104" cy="1104"/>
                <a:chOff x="623" y="622"/>
                <a:chExt cx="1199" cy="1248"/>
              </a:xfrm>
            </p:grpSpPr>
            <p:sp>
              <p:nvSpPr>
                <p:cNvPr id="76" name="Oval 80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7" name="Oval 81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8" name="Oval 82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8+</a:t>
                  </a:r>
                </a:p>
              </p:txBody>
            </p:sp>
            <p:sp>
              <p:nvSpPr>
                <p:cNvPr id="79" name="Oval 83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80" name="Oval 84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81" name="Oval 85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71" name="Oval 86"/>
              <p:cNvSpPr>
                <a:spLocks noChangeArrowheads="1"/>
              </p:cNvSpPr>
              <p:nvPr/>
            </p:nvSpPr>
            <p:spPr bwMode="auto">
              <a:xfrm>
                <a:off x="4952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2" name="Oval 87"/>
              <p:cNvSpPr>
                <a:spLocks noChangeArrowheads="1"/>
              </p:cNvSpPr>
              <p:nvPr/>
            </p:nvSpPr>
            <p:spPr bwMode="auto">
              <a:xfrm>
                <a:off x="4560" y="393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3" name="Oval 88"/>
              <p:cNvSpPr>
                <a:spLocks noChangeArrowheads="1"/>
              </p:cNvSpPr>
              <p:nvPr/>
            </p:nvSpPr>
            <p:spPr bwMode="auto">
              <a:xfrm>
                <a:off x="4080" y="125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4" name="Oval 89"/>
              <p:cNvSpPr>
                <a:spLocks noChangeArrowheads="1"/>
              </p:cNvSpPr>
              <p:nvPr/>
            </p:nvSpPr>
            <p:spPr bwMode="auto">
              <a:xfrm>
                <a:off x="4088" y="57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5" name="Oval 90"/>
              <p:cNvSpPr>
                <a:spLocks noChangeArrowheads="1"/>
              </p:cNvSpPr>
              <p:nvPr/>
            </p:nvSpPr>
            <p:spPr bwMode="auto">
              <a:xfrm>
                <a:off x="4992" y="585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82" name="Text Box 91"/>
            <p:cNvSpPr txBox="1">
              <a:spLocks noChangeArrowheads="1"/>
            </p:cNvSpPr>
            <p:nvPr/>
          </p:nvSpPr>
          <p:spPr bwMode="auto">
            <a:xfrm>
              <a:off x="6672220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  </a:t>
              </a:r>
            </a:p>
          </p:txBody>
        </p:sp>
        <p:sp>
          <p:nvSpPr>
            <p:cNvPr id="83" name="Text Box 92"/>
            <p:cNvSpPr txBox="1">
              <a:spLocks noChangeArrowheads="1"/>
            </p:cNvSpPr>
            <p:nvPr/>
          </p:nvSpPr>
          <p:spPr bwMode="auto">
            <a:xfrm>
              <a:off x="4221976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 </a:t>
              </a:r>
            </a:p>
          </p:txBody>
        </p:sp>
        <p:sp>
          <p:nvSpPr>
            <p:cNvPr id="84" name="Text Box 94"/>
            <p:cNvSpPr txBox="1">
              <a:spLocks noChangeArrowheads="1"/>
            </p:cNvSpPr>
            <p:nvPr/>
          </p:nvSpPr>
          <p:spPr bwMode="auto">
            <a:xfrm>
              <a:off x="1771731" y="3568417"/>
              <a:ext cx="689955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</a:t>
              </a:r>
            </a:p>
          </p:txBody>
        </p:sp>
        <p:grpSp>
          <p:nvGrpSpPr>
            <p:cNvPr id="85" name="Group 112"/>
            <p:cNvGrpSpPr>
              <a:grpSpLocks/>
            </p:cNvGrpSpPr>
            <p:nvPr/>
          </p:nvGrpSpPr>
          <p:grpSpPr bwMode="auto">
            <a:xfrm>
              <a:off x="1597501" y="2420096"/>
              <a:ext cx="1057242" cy="1046740"/>
              <a:chOff x="1168" y="1592"/>
              <a:chExt cx="672" cy="728"/>
            </a:xfrm>
          </p:grpSpPr>
          <p:grpSp>
            <p:nvGrpSpPr>
              <p:cNvPr id="86" name="Group 95"/>
              <p:cNvGrpSpPr>
                <a:grpSpLocks/>
              </p:cNvGrpSpPr>
              <p:nvPr/>
            </p:nvGrpSpPr>
            <p:grpSpPr bwMode="auto">
              <a:xfrm>
                <a:off x="1168" y="1624"/>
                <a:ext cx="672" cy="696"/>
                <a:chOff x="623" y="622"/>
                <a:chExt cx="1199" cy="1248"/>
              </a:xfrm>
            </p:grpSpPr>
            <p:sp>
              <p:nvSpPr>
                <p:cNvPr id="88" name="Oval 96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89" name="Oval 97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90" name="Oval 98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4+</a:t>
                  </a:r>
                </a:p>
              </p:txBody>
            </p:sp>
            <p:sp>
              <p:nvSpPr>
                <p:cNvPr id="91" name="Oval 99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92" name="Oval 100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93" name="Oval 101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87" name="Oval 111"/>
              <p:cNvSpPr>
                <a:spLocks noChangeArrowheads="1"/>
              </p:cNvSpPr>
              <p:nvPr/>
            </p:nvSpPr>
            <p:spPr bwMode="auto">
              <a:xfrm>
                <a:off x="1472" y="1592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94" name="Text Box 113"/>
            <p:cNvSpPr txBox="1">
              <a:spLocks noChangeArrowheads="1"/>
            </p:cNvSpPr>
            <p:nvPr/>
          </p:nvSpPr>
          <p:spPr bwMode="auto">
            <a:xfrm>
              <a:off x="2996854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grpSp>
          <p:nvGrpSpPr>
            <p:cNvPr id="95" name="Group 152"/>
            <p:cNvGrpSpPr>
              <a:grpSpLocks/>
            </p:cNvGrpSpPr>
            <p:nvPr/>
          </p:nvGrpSpPr>
          <p:grpSpPr bwMode="auto">
            <a:xfrm>
              <a:off x="2783459" y="2420096"/>
              <a:ext cx="1066683" cy="1046736"/>
              <a:chOff x="1968" y="1584"/>
              <a:chExt cx="678" cy="728"/>
            </a:xfrm>
          </p:grpSpPr>
          <p:sp>
            <p:nvSpPr>
              <p:cNvPr id="96" name="Oval 110"/>
              <p:cNvSpPr>
                <a:spLocks noChangeArrowheads="1"/>
              </p:cNvSpPr>
              <p:nvPr/>
            </p:nvSpPr>
            <p:spPr bwMode="auto">
              <a:xfrm>
                <a:off x="2592" y="2064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97" name="Group 114"/>
              <p:cNvGrpSpPr>
                <a:grpSpLocks/>
              </p:cNvGrpSpPr>
              <p:nvPr/>
            </p:nvGrpSpPr>
            <p:grpSpPr bwMode="auto">
              <a:xfrm>
                <a:off x="1968" y="1584"/>
                <a:ext cx="672" cy="728"/>
                <a:chOff x="1168" y="1592"/>
                <a:chExt cx="672" cy="728"/>
              </a:xfrm>
            </p:grpSpPr>
            <p:grpSp>
              <p:nvGrpSpPr>
                <p:cNvPr id="98" name="Group 115"/>
                <p:cNvGrpSpPr>
                  <a:grpSpLocks/>
                </p:cNvGrpSpPr>
                <p:nvPr/>
              </p:nvGrpSpPr>
              <p:grpSpPr bwMode="auto">
                <a:xfrm>
                  <a:off x="1168" y="1624"/>
                  <a:ext cx="672" cy="696"/>
                  <a:chOff x="623" y="622"/>
                  <a:chExt cx="1199" cy="1248"/>
                </a:xfrm>
              </p:grpSpPr>
              <p:sp>
                <p:nvSpPr>
                  <p:cNvPr id="100" name="Oval 116"/>
                  <p:cNvSpPr>
                    <a:spLocks noChangeArrowheads="1"/>
                  </p:cNvSpPr>
                  <p:nvPr/>
                </p:nvSpPr>
                <p:spPr bwMode="auto">
                  <a:xfrm rot="52808">
                    <a:off x="623" y="622"/>
                    <a:ext cx="1199" cy="1201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01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768"/>
                    <a:ext cx="892" cy="912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02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008"/>
                    <a:ext cx="419" cy="424"/>
                  </a:xfrm>
                  <a:prstGeom prst="ellipse">
                    <a:avLst/>
                  </a:prstGeom>
                  <a:solidFill>
                    <a:srgbClr val="FFCC00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algn="ctr"/>
                    <a:r>
                      <a: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5+</a:t>
                    </a:r>
                  </a:p>
                </p:txBody>
              </p:sp>
              <p:sp>
                <p:nvSpPr>
                  <p:cNvPr id="103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152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04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1154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05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776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</p:grpSp>
            <p:sp>
              <p:nvSpPr>
                <p:cNvPr id="99" name="Oval 122"/>
                <p:cNvSpPr>
                  <a:spLocks noChangeArrowheads="1"/>
                </p:cNvSpPr>
                <p:nvPr/>
              </p:nvSpPr>
              <p:spPr bwMode="auto">
                <a:xfrm>
                  <a:off x="1472" y="1592"/>
                  <a:ext cx="54" cy="52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grpSp>
          <p:nvGrpSpPr>
            <p:cNvPr id="106" name="Group 153"/>
            <p:cNvGrpSpPr>
              <a:grpSpLocks/>
            </p:cNvGrpSpPr>
            <p:nvPr/>
          </p:nvGrpSpPr>
          <p:grpSpPr bwMode="auto">
            <a:xfrm>
              <a:off x="5164816" y="2420096"/>
              <a:ext cx="1057243" cy="1035231"/>
              <a:chOff x="3600" y="1584"/>
              <a:chExt cx="672" cy="720"/>
            </a:xfrm>
          </p:grpSpPr>
          <p:sp>
            <p:nvSpPr>
              <p:cNvPr id="107" name="Oval 124"/>
              <p:cNvSpPr>
                <a:spLocks noChangeArrowheads="1"/>
              </p:cNvSpPr>
              <p:nvPr/>
            </p:nvSpPr>
            <p:spPr bwMode="auto">
              <a:xfrm>
                <a:off x="4152" y="1688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108" name="Group 130"/>
              <p:cNvGrpSpPr>
                <a:grpSpLocks/>
              </p:cNvGrpSpPr>
              <p:nvPr/>
            </p:nvGrpSpPr>
            <p:grpSpPr bwMode="auto">
              <a:xfrm>
                <a:off x="3600" y="1584"/>
                <a:ext cx="672" cy="720"/>
                <a:chOff x="2401" y="384"/>
                <a:chExt cx="1103" cy="1200"/>
              </a:xfrm>
            </p:grpSpPr>
            <p:sp>
              <p:nvSpPr>
                <p:cNvPr id="109" name="Oval 131"/>
                <p:cNvSpPr>
                  <a:spLocks noChangeArrowheads="1"/>
                </p:cNvSpPr>
                <p:nvPr/>
              </p:nvSpPr>
              <p:spPr bwMode="auto">
                <a:xfrm rot="52808">
                  <a:off x="2401" y="432"/>
                  <a:ext cx="1103" cy="1109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0" name="Oval 132"/>
                <p:cNvSpPr>
                  <a:spLocks noChangeArrowheads="1"/>
                </p:cNvSpPr>
                <p:nvPr/>
              </p:nvSpPr>
              <p:spPr bwMode="auto">
                <a:xfrm>
                  <a:off x="2534" y="567"/>
                  <a:ext cx="821" cy="84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1" name="Oval 133"/>
                <p:cNvSpPr>
                  <a:spLocks noChangeArrowheads="1"/>
                </p:cNvSpPr>
                <p:nvPr/>
              </p:nvSpPr>
              <p:spPr bwMode="auto">
                <a:xfrm>
                  <a:off x="2755" y="788"/>
                  <a:ext cx="386" cy="392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7+</a:t>
                  </a:r>
                </a:p>
              </p:txBody>
            </p:sp>
            <p:sp>
              <p:nvSpPr>
                <p:cNvPr id="112" name="Oval 134"/>
                <p:cNvSpPr>
                  <a:spLocks noChangeArrowheads="1"/>
                </p:cNvSpPr>
                <p:nvPr/>
              </p:nvSpPr>
              <p:spPr bwMode="auto">
                <a:xfrm>
                  <a:off x="3329" y="864"/>
                  <a:ext cx="89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3" name="Oval 135"/>
                <p:cNvSpPr>
                  <a:spLocks noChangeArrowheads="1"/>
                </p:cNvSpPr>
                <p:nvPr/>
              </p:nvSpPr>
              <p:spPr bwMode="auto">
                <a:xfrm>
                  <a:off x="2490" y="864"/>
                  <a:ext cx="89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4" name="Oval 136"/>
                <p:cNvSpPr>
                  <a:spLocks noChangeArrowheads="1"/>
                </p:cNvSpPr>
                <p:nvPr/>
              </p:nvSpPr>
              <p:spPr bwMode="auto">
                <a:xfrm>
                  <a:off x="3360" y="1248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5" name="Oval 137"/>
                <p:cNvSpPr>
                  <a:spLocks noChangeArrowheads="1"/>
                </p:cNvSpPr>
                <p:nvPr/>
              </p:nvSpPr>
              <p:spPr bwMode="auto">
                <a:xfrm>
                  <a:off x="2496" y="1296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6" name="Oval 138"/>
                <p:cNvSpPr>
                  <a:spLocks noChangeArrowheads="1"/>
                </p:cNvSpPr>
                <p:nvPr/>
              </p:nvSpPr>
              <p:spPr bwMode="auto">
                <a:xfrm>
                  <a:off x="2880" y="384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17" name="Oval 139"/>
                <p:cNvSpPr>
                  <a:spLocks noChangeArrowheads="1"/>
                </p:cNvSpPr>
                <p:nvPr/>
              </p:nvSpPr>
              <p:spPr bwMode="auto">
                <a:xfrm>
                  <a:off x="2936" y="1497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sp>
          <p:nvSpPr>
            <p:cNvPr id="118" name="Text Box 140"/>
            <p:cNvSpPr txBox="1">
              <a:spLocks noChangeArrowheads="1"/>
            </p:cNvSpPr>
            <p:nvPr/>
          </p:nvSpPr>
          <p:spPr bwMode="auto">
            <a:xfrm>
              <a:off x="5447098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</a:t>
              </a:r>
            </a:p>
          </p:txBody>
        </p:sp>
        <p:grpSp>
          <p:nvGrpSpPr>
            <p:cNvPr id="119" name="Group 168"/>
            <p:cNvGrpSpPr>
              <a:grpSpLocks/>
            </p:cNvGrpSpPr>
            <p:nvPr/>
          </p:nvGrpSpPr>
          <p:grpSpPr bwMode="auto">
            <a:xfrm>
              <a:off x="7536730" y="2420096"/>
              <a:ext cx="1107588" cy="1035231"/>
              <a:chOff x="5008" y="1584"/>
              <a:chExt cx="704" cy="720"/>
            </a:xfrm>
          </p:grpSpPr>
          <p:sp>
            <p:nvSpPr>
              <p:cNvPr id="120" name="Oval 126"/>
              <p:cNvSpPr>
                <a:spLocks noChangeArrowheads="1"/>
              </p:cNvSpPr>
              <p:nvPr/>
            </p:nvSpPr>
            <p:spPr bwMode="auto">
              <a:xfrm>
                <a:off x="5658" y="1968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121" name="Group 154"/>
              <p:cNvGrpSpPr>
                <a:grpSpLocks/>
              </p:cNvGrpSpPr>
              <p:nvPr/>
            </p:nvGrpSpPr>
            <p:grpSpPr bwMode="auto">
              <a:xfrm>
                <a:off x="5008" y="1584"/>
                <a:ext cx="672" cy="720"/>
                <a:chOff x="4032" y="393"/>
                <a:chExt cx="1104" cy="1143"/>
              </a:xfrm>
            </p:grpSpPr>
            <p:grpSp>
              <p:nvGrpSpPr>
                <p:cNvPr id="122" name="Group 155"/>
                <p:cNvGrpSpPr>
                  <a:grpSpLocks/>
                </p:cNvGrpSpPr>
                <p:nvPr/>
              </p:nvGrpSpPr>
              <p:grpSpPr bwMode="auto">
                <a:xfrm>
                  <a:off x="4032" y="432"/>
                  <a:ext cx="1104" cy="1104"/>
                  <a:chOff x="623" y="622"/>
                  <a:chExt cx="1199" cy="1248"/>
                </a:xfrm>
              </p:grpSpPr>
              <p:sp>
                <p:nvSpPr>
                  <p:cNvPr id="128" name="Oval 156"/>
                  <p:cNvSpPr>
                    <a:spLocks noChangeArrowheads="1"/>
                  </p:cNvSpPr>
                  <p:nvPr/>
                </p:nvSpPr>
                <p:spPr bwMode="auto">
                  <a:xfrm rot="52808">
                    <a:off x="623" y="622"/>
                    <a:ext cx="1199" cy="1201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2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768"/>
                    <a:ext cx="892" cy="912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3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008"/>
                    <a:ext cx="419" cy="424"/>
                  </a:xfrm>
                  <a:prstGeom prst="ellipse">
                    <a:avLst/>
                  </a:prstGeom>
                  <a:solidFill>
                    <a:srgbClr val="FFCC00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algn="ctr"/>
                    <a:r>
                      <a: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9+</a:t>
                    </a:r>
                  </a:p>
                </p:txBody>
              </p:sp>
              <p:sp>
                <p:nvSpPr>
                  <p:cNvPr id="131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152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3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1154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13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776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</p:grpSp>
            <p:sp>
              <p:nvSpPr>
                <p:cNvPr id="123" name="Oval 162"/>
                <p:cNvSpPr>
                  <a:spLocks noChangeArrowheads="1"/>
                </p:cNvSpPr>
                <p:nvPr/>
              </p:nvSpPr>
              <p:spPr bwMode="auto">
                <a:xfrm>
                  <a:off x="4952" y="1248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4" name="Oval 163"/>
                <p:cNvSpPr>
                  <a:spLocks noChangeArrowheads="1"/>
                </p:cNvSpPr>
                <p:nvPr/>
              </p:nvSpPr>
              <p:spPr bwMode="auto">
                <a:xfrm>
                  <a:off x="4560" y="393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5" name="Oval 164"/>
                <p:cNvSpPr>
                  <a:spLocks noChangeArrowheads="1"/>
                </p:cNvSpPr>
                <p:nvPr/>
              </p:nvSpPr>
              <p:spPr bwMode="auto">
                <a:xfrm>
                  <a:off x="4080" y="1257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6" name="Oval 165"/>
                <p:cNvSpPr>
                  <a:spLocks noChangeArrowheads="1"/>
                </p:cNvSpPr>
                <p:nvPr/>
              </p:nvSpPr>
              <p:spPr bwMode="auto">
                <a:xfrm>
                  <a:off x="4088" y="576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7" name="Oval 166"/>
                <p:cNvSpPr>
                  <a:spLocks noChangeArrowheads="1"/>
                </p:cNvSpPr>
                <p:nvPr/>
              </p:nvSpPr>
              <p:spPr bwMode="auto">
                <a:xfrm>
                  <a:off x="4992" y="585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sp>
          <p:nvSpPr>
            <p:cNvPr id="134" name="Text Box 167"/>
            <p:cNvSpPr txBox="1">
              <a:spLocks noChangeArrowheads="1"/>
            </p:cNvSpPr>
            <p:nvPr/>
          </p:nvSpPr>
          <p:spPr bwMode="auto">
            <a:xfrm>
              <a:off x="7897343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1918" y="345542"/>
            <a:ext cx="74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xét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electron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3463" y="3474517"/>
            <a:ext cx="4698027" cy="1010865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37297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" y="494058"/>
            <a:ext cx="6290282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522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491" y="299737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12.(NB)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49" y="3304309"/>
            <a:ext cx="3767859" cy="16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236" y="331007"/>
            <a:ext cx="8001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a.Mô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electron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0882" y="1880755"/>
            <a:ext cx="67229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+10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STT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X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873" y="3138054"/>
            <a:ext cx="7741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=&gt;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Oxygen, Nitrogen, Carbon…</a:t>
            </a:r>
          </a:p>
        </p:txBody>
      </p:sp>
    </p:spTree>
    <p:extLst>
      <p:ext uri="{BB962C8B-B14F-4D97-AF65-F5344CB8AC3E}">
        <p14:creationId xmlns:p14="http://schemas.microsoft.com/office/powerpoint/2010/main" val="26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73" y="331007"/>
            <a:ext cx="8832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13(VD).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Ca, S, Na, Mg, F, Ne.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159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00816"/>
              </p:ext>
            </p:extLst>
          </p:nvPr>
        </p:nvGraphicFramePr>
        <p:xfrm>
          <a:off x="1731183" y="99205"/>
          <a:ext cx="6325870" cy="3101196"/>
        </p:xfrm>
        <a:graphic>
          <a:graphicData uri="http://schemas.openxmlformats.org/drawingml/2006/table">
            <a:tbl>
              <a:tblPr firstRow="1" firstCol="1" bandRow="1">
                <a:tableStyleId>{EDD591C4-4BDE-4CD9-BE29-12CC542AA551}</a:tableStyleId>
              </a:tblPr>
              <a:tblGrid>
                <a:gridCol w="3162935">
                  <a:extLst>
                    <a:ext uri="{9D8B030D-6E8A-4147-A177-3AD203B41FA5}">
                      <a16:colId xmlns:a16="http://schemas.microsoft.com/office/drawing/2014/main" val="3746293551"/>
                    </a:ext>
                  </a:extLst>
                </a:gridCol>
                <a:gridCol w="3162935">
                  <a:extLst>
                    <a:ext uri="{9D8B030D-6E8A-4147-A177-3AD203B41FA5}">
                      <a16:colId xmlns:a16="http://schemas.microsoft.com/office/drawing/2014/main" val="322943020"/>
                    </a:ext>
                  </a:extLst>
                </a:gridCol>
              </a:tblGrid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 tích hạt nhân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195773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023821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6279643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917888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741290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493550"/>
                  </a:ext>
                </a:extLst>
              </a:tr>
              <a:tr h="44302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080935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0881" y="3313379"/>
            <a:ext cx="7876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F, Ne, Na, Mg, S, Ca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-Kim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Na, Mg, Ca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F, 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Ne</a:t>
            </a:r>
          </a:p>
        </p:txBody>
      </p:sp>
    </p:spTree>
    <p:extLst>
      <p:ext uri="{BB962C8B-B14F-4D97-AF65-F5344CB8AC3E}">
        <p14:creationId xmlns:p14="http://schemas.microsoft.com/office/powerpoint/2010/main" val="42904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73" y="331007"/>
            <a:ext cx="8832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14(VDC).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electron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(ô,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637" y="2277111"/>
            <a:ext cx="78035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IIA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=&gt;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IIA,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6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73" y="331007"/>
            <a:ext cx="8832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15(VDC)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P, Ba,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Cu, Fe, Ne, Si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44421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73" y="331007"/>
            <a:ext cx="7574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 -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Cu, Fe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P, Si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756064"/>
            <a:ext cx="8073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6" name="Google Shape;4396;p48"/>
          <p:cNvSpPr/>
          <p:nvPr/>
        </p:nvSpPr>
        <p:spPr>
          <a:xfrm>
            <a:off x="2273550" y="1461413"/>
            <a:ext cx="4596900" cy="1363200"/>
          </a:xfrm>
          <a:prstGeom prst="roundRect">
            <a:avLst>
              <a:gd name="adj" fmla="val 1317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7" name="Google Shape;4397;p48"/>
          <p:cNvSpPr txBox="1">
            <a:spLocks noGrp="1"/>
          </p:cNvSpPr>
          <p:nvPr>
            <p:ph type="title"/>
          </p:nvPr>
        </p:nvSpPr>
        <p:spPr>
          <a:xfrm>
            <a:off x="716100" y="539500"/>
            <a:ext cx="7711800" cy="6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4398" name="Google Shape;4398;p48"/>
          <p:cNvSpPr txBox="1">
            <a:spLocks noGrp="1"/>
          </p:cNvSpPr>
          <p:nvPr>
            <p:ph type="subTitle" idx="1"/>
          </p:nvPr>
        </p:nvSpPr>
        <p:spPr>
          <a:xfrm>
            <a:off x="2287500" y="1461413"/>
            <a:ext cx="4569000" cy="11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Do you have any questions?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giangthiphuongk34a@gmail.com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0989821436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4399" name="Google Shape;4399;p48"/>
          <p:cNvGrpSpPr/>
          <p:nvPr/>
        </p:nvGrpSpPr>
        <p:grpSpPr>
          <a:xfrm>
            <a:off x="3580987" y="3061762"/>
            <a:ext cx="387681" cy="387661"/>
            <a:chOff x="266768" y="1721375"/>
            <a:chExt cx="397907" cy="397887"/>
          </a:xfrm>
        </p:grpSpPr>
        <p:sp>
          <p:nvSpPr>
            <p:cNvPr id="4400" name="Google Shape;4400;p48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8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48"/>
          <p:cNvGrpSpPr/>
          <p:nvPr/>
        </p:nvGrpSpPr>
        <p:grpSpPr>
          <a:xfrm>
            <a:off x="4643107" y="3061762"/>
            <a:ext cx="387661" cy="387661"/>
            <a:chOff x="1379798" y="1723250"/>
            <a:chExt cx="397887" cy="397887"/>
          </a:xfrm>
        </p:grpSpPr>
        <p:sp>
          <p:nvSpPr>
            <p:cNvPr id="4403" name="Google Shape;4403;p48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8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8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8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7" name="Google Shape;4407;p48"/>
          <p:cNvGrpSpPr/>
          <p:nvPr/>
        </p:nvGrpSpPr>
        <p:grpSpPr>
          <a:xfrm>
            <a:off x="4112067" y="3061762"/>
            <a:ext cx="387641" cy="387661"/>
            <a:chOff x="864491" y="1723250"/>
            <a:chExt cx="397866" cy="397887"/>
          </a:xfrm>
        </p:grpSpPr>
        <p:sp>
          <p:nvSpPr>
            <p:cNvPr id="4408" name="Google Shape;4408;p48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8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8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1" name="Google Shape;4411;p48"/>
          <p:cNvSpPr/>
          <p:nvPr/>
        </p:nvSpPr>
        <p:spPr>
          <a:xfrm>
            <a:off x="5174168" y="3096990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2" name="Google Shape;4412;p48"/>
          <p:cNvSpPr/>
          <p:nvPr/>
        </p:nvSpPr>
        <p:spPr>
          <a:xfrm>
            <a:off x="2268525" y="4206300"/>
            <a:ext cx="4596900" cy="365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413" name="Google Shape;4413;p48"/>
          <p:cNvGrpSpPr/>
          <p:nvPr/>
        </p:nvGrpSpPr>
        <p:grpSpPr>
          <a:xfrm>
            <a:off x="2152011" y="2593357"/>
            <a:ext cx="4858963" cy="290770"/>
            <a:chOff x="3146900" y="5140525"/>
            <a:chExt cx="3249925" cy="286050"/>
          </a:xfrm>
        </p:grpSpPr>
        <p:sp>
          <p:nvSpPr>
            <p:cNvPr id="4414" name="Google Shape;4414;p48"/>
            <p:cNvSpPr/>
            <p:nvPr/>
          </p:nvSpPr>
          <p:spPr>
            <a:xfrm>
              <a:off x="3147250" y="5140525"/>
              <a:ext cx="3249575" cy="84900"/>
            </a:xfrm>
            <a:custGeom>
              <a:avLst/>
              <a:gdLst/>
              <a:ahLst/>
              <a:cxnLst/>
              <a:rect l="l" t="t" r="r" b="b"/>
              <a:pathLst>
                <a:path w="129983" h="3396" extrusionOk="0">
                  <a:moveTo>
                    <a:pt x="62395" y="3350"/>
                  </a:moveTo>
                  <a:cubicBezTo>
                    <a:pt x="60951" y="3335"/>
                    <a:pt x="59519" y="3261"/>
                    <a:pt x="58079" y="3240"/>
                  </a:cubicBezTo>
                  <a:cubicBezTo>
                    <a:pt x="55673" y="3266"/>
                    <a:pt x="53269" y="3360"/>
                    <a:pt x="50863" y="3272"/>
                  </a:cubicBezTo>
                  <a:cubicBezTo>
                    <a:pt x="46701" y="3143"/>
                    <a:pt x="42547" y="2845"/>
                    <a:pt x="38389" y="2701"/>
                  </a:cubicBezTo>
                  <a:cubicBezTo>
                    <a:pt x="35503" y="2585"/>
                    <a:pt x="32651" y="2179"/>
                    <a:pt x="29755" y="2176"/>
                  </a:cubicBezTo>
                  <a:cubicBezTo>
                    <a:pt x="27993" y="2218"/>
                    <a:pt x="26300" y="2362"/>
                    <a:pt x="24542" y="2375"/>
                  </a:cubicBezTo>
                  <a:cubicBezTo>
                    <a:pt x="21831" y="2393"/>
                    <a:pt x="19120" y="2225"/>
                    <a:pt x="16404" y="2312"/>
                  </a:cubicBezTo>
                  <a:cubicBezTo>
                    <a:pt x="14380" y="2354"/>
                    <a:pt x="12366" y="2498"/>
                    <a:pt x="10345" y="2558"/>
                  </a:cubicBezTo>
                  <a:cubicBezTo>
                    <a:pt x="6898" y="2610"/>
                    <a:pt x="3448" y="2579"/>
                    <a:pt x="1" y="2522"/>
                  </a:cubicBezTo>
                  <a:lnTo>
                    <a:pt x="1" y="2134"/>
                  </a:lnTo>
                  <a:cubicBezTo>
                    <a:pt x="1710" y="2158"/>
                    <a:pt x="3416" y="2165"/>
                    <a:pt x="5126" y="2173"/>
                  </a:cubicBezTo>
                  <a:cubicBezTo>
                    <a:pt x="6530" y="2179"/>
                    <a:pt x="7939" y="2200"/>
                    <a:pt x="9343" y="2186"/>
                  </a:cubicBezTo>
                  <a:cubicBezTo>
                    <a:pt x="11924" y="2144"/>
                    <a:pt x="14492" y="1937"/>
                    <a:pt x="17074" y="1903"/>
                  </a:cubicBezTo>
                  <a:cubicBezTo>
                    <a:pt x="19407" y="1857"/>
                    <a:pt x="21736" y="1976"/>
                    <a:pt x="24069" y="1984"/>
                  </a:cubicBezTo>
                  <a:cubicBezTo>
                    <a:pt x="25747" y="1990"/>
                    <a:pt x="27411" y="1868"/>
                    <a:pt x="29085" y="1798"/>
                  </a:cubicBezTo>
                  <a:cubicBezTo>
                    <a:pt x="30648" y="1735"/>
                    <a:pt x="32210" y="1853"/>
                    <a:pt x="33761" y="1979"/>
                  </a:cubicBezTo>
                  <a:cubicBezTo>
                    <a:pt x="36631" y="2239"/>
                    <a:pt x="39517" y="2362"/>
                    <a:pt x="42400" y="2474"/>
                  </a:cubicBezTo>
                  <a:cubicBezTo>
                    <a:pt x="45489" y="2645"/>
                    <a:pt x="48586" y="2824"/>
                    <a:pt x="51668" y="2897"/>
                  </a:cubicBezTo>
                  <a:cubicBezTo>
                    <a:pt x="53592" y="2939"/>
                    <a:pt x="55515" y="2887"/>
                    <a:pt x="57438" y="2849"/>
                  </a:cubicBezTo>
                  <a:cubicBezTo>
                    <a:pt x="59347" y="2831"/>
                    <a:pt x="61252" y="2975"/>
                    <a:pt x="63162" y="2957"/>
                  </a:cubicBezTo>
                  <a:cubicBezTo>
                    <a:pt x="66840" y="2908"/>
                    <a:pt x="70455" y="2369"/>
                    <a:pt x="74139" y="2512"/>
                  </a:cubicBezTo>
                  <a:cubicBezTo>
                    <a:pt x="77015" y="2596"/>
                    <a:pt x="79825" y="2792"/>
                    <a:pt x="82690" y="2652"/>
                  </a:cubicBezTo>
                  <a:cubicBezTo>
                    <a:pt x="84102" y="2575"/>
                    <a:pt x="85493" y="2396"/>
                    <a:pt x="86887" y="2232"/>
                  </a:cubicBezTo>
                  <a:cubicBezTo>
                    <a:pt x="89794" y="1874"/>
                    <a:pt x="92740" y="1678"/>
                    <a:pt x="95697" y="1685"/>
                  </a:cubicBezTo>
                  <a:cubicBezTo>
                    <a:pt x="98751" y="1699"/>
                    <a:pt x="101813" y="1706"/>
                    <a:pt x="104829" y="1366"/>
                  </a:cubicBezTo>
                  <a:cubicBezTo>
                    <a:pt x="107827" y="1034"/>
                    <a:pt x="110874" y="642"/>
                    <a:pt x="113912" y="554"/>
                  </a:cubicBezTo>
                  <a:cubicBezTo>
                    <a:pt x="116704" y="432"/>
                    <a:pt x="119464" y="92"/>
                    <a:pt x="122256" y="15"/>
                  </a:cubicBezTo>
                  <a:cubicBezTo>
                    <a:pt x="123590" y="0"/>
                    <a:pt x="124922" y="109"/>
                    <a:pt x="126242" y="235"/>
                  </a:cubicBezTo>
                  <a:cubicBezTo>
                    <a:pt x="127486" y="365"/>
                    <a:pt x="128733" y="477"/>
                    <a:pt x="129983" y="579"/>
                  </a:cubicBezTo>
                  <a:lnTo>
                    <a:pt x="129979" y="975"/>
                  </a:lnTo>
                  <a:cubicBezTo>
                    <a:pt x="128259" y="831"/>
                    <a:pt x="126540" y="670"/>
                    <a:pt x="124820" y="512"/>
                  </a:cubicBezTo>
                  <a:cubicBezTo>
                    <a:pt x="122164" y="260"/>
                    <a:pt x="119516" y="568"/>
                    <a:pt x="116882" y="765"/>
                  </a:cubicBezTo>
                  <a:cubicBezTo>
                    <a:pt x="114756" y="936"/>
                    <a:pt x="112616" y="981"/>
                    <a:pt x="110493" y="1153"/>
                  </a:cubicBezTo>
                  <a:cubicBezTo>
                    <a:pt x="106352" y="1573"/>
                    <a:pt x="102233" y="2173"/>
                    <a:pt x="98015" y="2084"/>
                  </a:cubicBezTo>
                  <a:cubicBezTo>
                    <a:pt x="96065" y="2081"/>
                    <a:pt x="94078" y="2071"/>
                    <a:pt x="92134" y="2165"/>
                  </a:cubicBezTo>
                  <a:cubicBezTo>
                    <a:pt x="89230" y="2291"/>
                    <a:pt x="86389" y="2747"/>
                    <a:pt x="83510" y="2996"/>
                  </a:cubicBezTo>
                  <a:cubicBezTo>
                    <a:pt x="79937" y="3269"/>
                    <a:pt x="76350" y="2915"/>
                    <a:pt x="72770" y="2891"/>
                  </a:cubicBezTo>
                  <a:cubicBezTo>
                    <a:pt x="69295" y="2876"/>
                    <a:pt x="65869" y="3395"/>
                    <a:pt x="62395" y="3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8"/>
            <p:cNvSpPr/>
            <p:nvPr/>
          </p:nvSpPr>
          <p:spPr>
            <a:xfrm>
              <a:off x="3147175" y="5237025"/>
              <a:ext cx="3249475" cy="51000"/>
            </a:xfrm>
            <a:custGeom>
              <a:avLst/>
              <a:gdLst/>
              <a:ahLst/>
              <a:cxnLst/>
              <a:rect l="l" t="t" r="r" b="b"/>
              <a:pathLst>
                <a:path w="129979" h="2040" extrusionOk="0">
                  <a:moveTo>
                    <a:pt x="0" y="1654"/>
                  </a:moveTo>
                  <a:cubicBezTo>
                    <a:pt x="2817" y="1521"/>
                    <a:pt x="5640" y="1433"/>
                    <a:pt x="8467" y="1454"/>
                  </a:cubicBezTo>
                  <a:cubicBezTo>
                    <a:pt x="12713" y="1458"/>
                    <a:pt x="16933" y="1136"/>
                    <a:pt x="21175" y="1079"/>
                  </a:cubicBezTo>
                  <a:cubicBezTo>
                    <a:pt x="24111" y="1020"/>
                    <a:pt x="27046" y="1037"/>
                    <a:pt x="29981" y="1006"/>
                  </a:cubicBezTo>
                  <a:cubicBezTo>
                    <a:pt x="32514" y="957"/>
                    <a:pt x="35050" y="866"/>
                    <a:pt x="37586" y="859"/>
                  </a:cubicBezTo>
                  <a:cubicBezTo>
                    <a:pt x="40102" y="838"/>
                    <a:pt x="42634" y="880"/>
                    <a:pt x="45142" y="733"/>
                  </a:cubicBezTo>
                  <a:cubicBezTo>
                    <a:pt x="50582" y="403"/>
                    <a:pt x="56046" y="425"/>
                    <a:pt x="61501" y="407"/>
                  </a:cubicBezTo>
                  <a:cubicBezTo>
                    <a:pt x="64222" y="376"/>
                    <a:pt x="66941" y="288"/>
                    <a:pt x="69662" y="260"/>
                  </a:cubicBezTo>
                  <a:cubicBezTo>
                    <a:pt x="76160" y="151"/>
                    <a:pt x="82641" y="680"/>
                    <a:pt x="89135" y="589"/>
                  </a:cubicBezTo>
                  <a:cubicBezTo>
                    <a:pt x="93342" y="473"/>
                    <a:pt x="97518" y="116"/>
                    <a:pt x="101732" y="60"/>
                  </a:cubicBezTo>
                  <a:cubicBezTo>
                    <a:pt x="109746" y="1"/>
                    <a:pt x="117740" y="565"/>
                    <a:pt x="125751" y="431"/>
                  </a:cubicBezTo>
                  <a:cubicBezTo>
                    <a:pt x="127166" y="397"/>
                    <a:pt x="128571" y="309"/>
                    <a:pt x="129979" y="250"/>
                  </a:cubicBezTo>
                  <a:lnTo>
                    <a:pt x="129979" y="638"/>
                  </a:lnTo>
                  <a:cubicBezTo>
                    <a:pt x="129279" y="667"/>
                    <a:pt x="128582" y="704"/>
                    <a:pt x="127884" y="751"/>
                  </a:cubicBezTo>
                  <a:cubicBezTo>
                    <a:pt x="120070" y="1066"/>
                    <a:pt x="112244" y="520"/>
                    <a:pt x="104428" y="452"/>
                  </a:cubicBezTo>
                  <a:cubicBezTo>
                    <a:pt x="97636" y="316"/>
                    <a:pt x="90908" y="1262"/>
                    <a:pt x="84119" y="936"/>
                  </a:cubicBezTo>
                  <a:cubicBezTo>
                    <a:pt x="80875" y="877"/>
                    <a:pt x="77635" y="746"/>
                    <a:pt x="74399" y="662"/>
                  </a:cubicBezTo>
                  <a:cubicBezTo>
                    <a:pt x="70121" y="596"/>
                    <a:pt x="65851" y="740"/>
                    <a:pt x="61578" y="799"/>
                  </a:cubicBezTo>
                  <a:cubicBezTo>
                    <a:pt x="57598" y="824"/>
                    <a:pt x="53612" y="796"/>
                    <a:pt x="49636" y="926"/>
                  </a:cubicBezTo>
                  <a:cubicBezTo>
                    <a:pt x="46441" y="1027"/>
                    <a:pt x="43331" y="1283"/>
                    <a:pt x="40140" y="1241"/>
                  </a:cubicBezTo>
                  <a:cubicBezTo>
                    <a:pt x="36616" y="1230"/>
                    <a:pt x="33099" y="1339"/>
                    <a:pt x="29582" y="1406"/>
                  </a:cubicBezTo>
                  <a:cubicBezTo>
                    <a:pt x="23760" y="1398"/>
                    <a:pt x="17946" y="1514"/>
                    <a:pt x="12137" y="1787"/>
                  </a:cubicBezTo>
                  <a:cubicBezTo>
                    <a:pt x="8099" y="1875"/>
                    <a:pt x="4032" y="1847"/>
                    <a:pt x="0" y="20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8"/>
            <p:cNvSpPr/>
            <p:nvPr/>
          </p:nvSpPr>
          <p:spPr>
            <a:xfrm>
              <a:off x="3146975" y="5326525"/>
              <a:ext cx="3249525" cy="35500"/>
            </a:xfrm>
            <a:custGeom>
              <a:avLst/>
              <a:gdLst/>
              <a:ahLst/>
              <a:cxnLst/>
              <a:rect l="l" t="t" r="r" b="b"/>
              <a:pathLst>
                <a:path w="129981" h="1420" extrusionOk="0">
                  <a:moveTo>
                    <a:pt x="1" y="1020"/>
                  </a:moveTo>
                  <a:cubicBezTo>
                    <a:pt x="345" y="996"/>
                    <a:pt x="688" y="967"/>
                    <a:pt x="1031" y="936"/>
                  </a:cubicBezTo>
                  <a:cubicBezTo>
                    <a:pt x="3816" y="702"/>
                    <a:pt x="6629" y="565"/>
                    <a:pt x="9442" y="603"/>
                  </a:cubicBezTo>
                  <a:cubicBezTo>
                    <a:pt x="12293" y="655"/>
                    <a:pt x="15151" y="789"/>
                    <a:pt x="18006" y="712"/>
                  </a:cubicBezTo>
                  <a:cubicBezTo>
                    <a:pt x="29310" y="393"/>
                    <a:pt x="40624" y="85"/>
                    <a:pt x="51942" y="57"/>
                  </a:cubicBezTo>
                  <a:cubicBezTo>
                    <a:pt x="54093" y="74"/>
                    <a:pt x="56243" y="67"/>
                    <a:pt x="58395" y="109"/>
                  </a:cubicBezTo>
                  <a:cubicBezTo>
                    <a:pt x="60514" y="193"/>
                    <a:pt x="62608" y="435"/>
                    <a:pt x="64728" y="533"/>
                  </a:cubicBezTo>
                  <a:cubicBezTo>
                    <a:pt x="69590" y="796"/>
                    <a:pt x="74441" y="687"/>
                    <a:pt x="79311" y="768"/>
                  </a:cubicBezTo>
                  <a:cubicBezTo>
                    <a:pt x="83553" y="894"/>
                    <a:pt x="87770" y="550"/>
                    <a:pt x="92008" y="487"/>
                  </a:cubicBezTo>
                  <a:cubicBezTo>
                    <a:pt x="97596" y="417"/>
                    <a:pt x="103186" y="487"/>
                    <a:pt x="108774" y="474"/>
                  </a:cubicBezTo>
                  <a:cubicBezTo>
                    <a:pt x="111614" y="466"/>
                    <a:pt x="114448" y="361"/>
                    <a:pt x="117286" y="309"/>
                  </a:cubicBezTo>
                  <a:cubicBezTo>
                    <a:pt x="120031" y="267"/>
                    <a:pt x="122778" y="239"/>
                    <a:pt x="125521" y="134"/>
                  </a:cubicBezTo>
                  <a:cubicBezTo>
                    <a:pt x="127006" y="74"/>
                    <a:pt x="128495" y="22"/>
                    <a:pt x="129980" y="0"/>
                  </a:cubicBezTo>
                  <a:lnTo>
                    <a:pt x="129980" y="396"/>
                  </a:lnTo>
                  <a:cubicBezTo>
                    <a:pt x="128768" y="411"/>
                    <a:pt x="127560" y="445"/>
                    <a:pt x="126348" y="502"/>
                  </a:cubicBezTo>
                  <a:cubicBezTo>
                    <a:pt x="120862" y="684"/>
                    <a:pt x="115366" y="736"/>
                    <a:pt x="109877" y="862"/>
                  </a:cubicBezTo>
                  <a:cubicBezTo>
                    <a:pt x="102125" y="929"/>
                    <a:pt x="94359" y="687"/>
                    <a:pt x="86625" y="1059"/>
                  </a:cubicBezTo>
                  <a:cubicBezTo>
                    <a:pt x="83097" y="1265"/>
                    <a:pt x="79559" y="1150"/>
                    <a:pt x="76025" y="1129"/>
                  </a:cubicBezTo>
                  <a:cubicBezTo>
                    <a:pt x="73230" y="1114"/>
                    <a:pt x="70430" y="1125"/>
                    <a:pt x="67635" y="1048"/>
                  </a:cubicBezTo>
                  <a:cubicBezTo>
                    <a:pt x="64626" y="992"/>
                    <a:pt x="61645" y="697"/>
                    <a:pt x="58650" y="512"/>
                  </a:cubicBezTo>
                  <a:cubicBezTo>
                    <a:pt x="57257" y="470"/>
                    <a:pt x="55858" y="477"/>
                    <a:pt x="54465" y="466"/>
                  </a:cubicBezTo>
                  <a:cubicBezTo>
                    <a:pt x="45942" y="414"/>
                    <a:pt x="37419" y="618"/>
                    <a:pt x="28904" y="799"/>
                  </a:cubicBezTo>
                  <a:cubicBezTo>
                    <a:pt x="23243" y="929"/>
                    <a:pt x="17582" y="1262"/>
                    <a:pt x="11914" y="1055"/>
                  </a:cubicBezTo>
                  <a:cubicBezTo>
                    <a:pt x="8744" y="943"/>
                    <a:pt x="5560" y="985"/>
                    <a:pt x="2404" y="1227"/>
                  </a:cubicBezTo>
                  <a:cubicBezTo>
                    <a:pt x="1602" y="1286"/>
                    <a:pt x="804" y="1357"/>
                    <a:pt x="1" y="1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8"/>
            <p:cNvSpPr/>
            <p:nvPr/>
          </p:nvSpPr>
          <p:spPr>
            <a:xfrm>
              <a:off x="3146900" y="5395200"/>
              <a:ext cx="3249500" cy="31375"/>
            </a:xfrm>
            <a:custGeom>
              <a:avLst/>
              <a:gdLst/>
              <a:ahLst/>
              <a:cxnLst/>
              <a:rect l="l" t="t" r="r" b="b"/>
              <a:pathLst>
                <a:path w="129980" h="1255" extrusionOk="0">
                  <a:moveTo>
                    <a:pt x="0" y="858"/>
                  </a:moveTo>
                  <a:cubicBezTo>
                    <a:pt x="852" y="802"/>
                    <a:pt x="1710" y="781"/>
                    <a:pt x="2568" y="778"/>
                  </a:cubicBezTo>
                  <a:cubicBezTo>
                    <a:pt x="5332" y="778"/>
                    <a:pt x="8095" y="795"/>
                    <a:pt x="10860" y="781"/>
                  </a:cubicBezTo>
                  <a:cubicBezTo>
                    <a:pt x="13350" y="784"/>
                    <a:pt x="15834" y="658"/>
                    <a:pt x="18321" y="599"/>
                  </a:cubicBezTo>
                  <a:cubicBezTo>
                    <a:pt x="20555" y="536"/>
                    <a:pt x="22791" y="543"/>
                    <a:pt x="25025" y="504"/>
                  </a:cubicBezTo>
                  <a:cubicBezTo>
                    <a:pt x="28851" y="399"/>
                    <a:pt x="32613" y="126"/>
                    <a:pt x="36435" y="94"/>
                  </a:cubicBezTo>
                  <a:cubicBezTo>
                    <a:pt x="41888" y="0"/>
                    <a:pt x="47346" y="91"/>
                    <a:pt x="52800" y="42"/>
                  </a:cubicBezTo>
                  <a:cubicBezTo>
                    <a:pt x="61119" y="60"/>
                    <a:pt x="69432" y="399"/>
                    <a:pt x="77758" y="351"/>
                  </a:cubicBezTo>
                  <a:cubicBezTo>
                    <a:pt x="87314" y="388"/>
                    <a:pt x="96870" y="256"/>
                    <a:pt x="106426" y="273"/>
                  </a:cubicBezTo>
                  <a:cubicBezTo>
                    <a:pt x="109168" y="249"/>
                    <a:pt x="111912" y="130"/>
                    <a:pt x="114654" y="115"/>
                  </a:cubicBezTo>
                  <a:cubicBezTo>
                    <a:pt x="117383" y="102"/>
                    <a:pt x="120112" y="119"/>
                    <a:pt x="122837" y="109"/>
                  </a:cubicBezTo>
                  <a:cubicBezTo>
                    <a:pt x="125216" y="115"/>
                    <a:pt x="127601" y="45"/>
                    <a:pt x="129980" y="109"/>
                  </a:cubicBezTo>
                  <a:lnTo>
                    <a:pt x="129980" y="504"/>
                  </a:lnTo>
                  <a:cubicBezTo>
                    <a:pt x="128942" y="480"/>
                    <a:pt x="127909" y="480"/>
                    <a:pt x="126873" y="483"/>
                  </a:cubicBezTo>
                  <a:cubicBezTo>
                    <a:pt x="120045" y="508"/>
                    <a:pt x="113221" y="483"/>
                    <a:pt x="106402" y="673"/>
                  </a:cubicBezTo>
                  <a:cubicBezTo>
                    <a:pt x="98110" y="655"/>
                    <a:pt x="89826" y="750"/>
                    <a:pt x="81535" y="757"/>
                  </a:cubicBezTo>
                  <a:cubicBezTo>
                    <a:pt x="73306" y="771"/>
                    <a:pt x="65081" y="652"/>
                    <a:pt x="56856" y="452"/>
                  </a:cubicBezTo>
                  <a:cubicBezTo>
                    <a:pt x="51412" y="403"/>
                    <a:pt x="45966" y="490"/>
                    <a:pt x="40519" y="441"/>
                  </a:cubicBezTo>
                  <a:cubicBezTo>
                    <a:pt x="35531" y="430"/>
                    <a:pt x="30556" y="676"/>
                    <a:pt x="25582" y="886"/>
                  </a:cubicBezTo>
                  <a:cubicBezTo>
                    <a:pt x="22864" y="946"/>
                    <a:pt x="20143" y="928"/>
                    <a:pt x="17427" y="1019"/>
                  </a:cubicBezTo>
                  <a:cubicBezTo>
                    <a:pt x="12282" y="1237"/>
                    <a:pt x="7122" y="1170"/>
                    <a:pt x="1969" y="1177"/>
                  </a:cubicBezTo>
                  <a:cubicBezTo>
                    <a:pt x="1311" y="1184"/>
                    <a:pt x="655" y="1208"/>
                    <a:pt x="0" y="1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9" name="Google Shape;4419;p48"/>
          <p:cNvSpPr/>
          <p:nvPr/>
        </p:nvSpPr>
        <p:spPr>
          <a:xfrm rot="-2895076">
            <a:off x="7668412" y="2811426"/>
            <a:ext cx="1797649" cy="2944226"/>
          </a:xfrm>
          <a:custGeom>
            <a:avLst/>
            <a:gdLst/>
            <a:ahLst/>
            <a:cxnLst/>
            <a:rect l="l" t="t" r="r" b="b"/>
            <a:pathLst>
              <a:path w="35822" h="58670" extrusionOk="0">
                <a:moveTo>
                  <a:pt x="21425" y="0"/>
                </a:moveTo>
                <a:cubicBezTo>
                  <a:pt x="21371" y="0"/>
                  <a:pt x="21309" y="18"/>
                  <a:pt x="21242" y="53"/>
                </a:cubicBezTo>
                <a:cubicBezTo>
                  <a:pt x="21047" y="155"/>
                  <a:pt x="20936" y="321"/>
                  <a:pt x="20829" y="500"/>
                </a:cubicBezTo>
                <a:cubicBezTo>
                  <a:pt x="20106" y="1718"/>
                  <a:pt x="19433" y="2958"/>
                  <a:pt x="18822" y="4230"/>
                </a:cubicBezTo>
                <a:cubicBezTo>
                  <a:pt x="18387" y="5135"/>
                  <a:pt x="18011" y="6058"/>
                  <a:pt x="17758" y="7019"/>
                </a:cubicBezTo>
                <a:cubicBezTo>
                  <a:pt x="17548" y="7815"/>
                  <a:pt x="17346" y="8612"/>
                  <a:pt x="17178" y="9414"/>
                </a:cubicBezTo>
                <a:cubicBezTo>
                  <a:pt x="16909" y="10709"/>
                  <a:pt x="16669" y="12008"/>
                  <a:pt x="16251" y="13275"/>
                </a:cubicBezTo>
                <a:cubicBezTo>
                  <a:pt x="16001" y="14025"/>
                  <a:pt x="15737" y="14774"/>
                  <a:pt x="15470" y="15520"/>
                </a:cubicBezTo>
                <a:cubicBezTo>
                  <a:pt x="15272" y="16077"/>
                  <a:pt x="15044" y="16627"/>
                  <a:pt x="14981" y="17212"/>
                </a:cubicBezTo>
                <a:cubicBezTo>
                  <a:pt x="14854" y="18348"/>
                  <a:pt x="14942" y="19457"/>
                  <a:pt x="15276" y="20533"/>
                </a:cubicBezTo>
                <a:cubicBezTo>
                  <a:pt x="15512" y="21296"/>
                  <a:pt x="15824" y="22035"/>
                  <a:pt x="15953" y="22835"/>
                </a:cubicBezTo>
                <a:cubicBezTo>
                  <a:pt x="15983" y="23012"/>
                  <a:pt x="16017" y="23182"/>
                  <a:pt x="16004" y="23366"/>
                </a:cubicBezTo>
                <a:cubicBezTo>
                  <a:pt x="15929" y="24378"/>
                  <a:pt x="15930" y="25386"/>
                  <a:pt x="16006" y="26389"/>
                </a:cubicBezTo>
                <a:cubicBezTo>
                  <a:pt x="16056" y="27046"/>
                  <a:pt x="16114" y="27701"/>
                  <a:pt x="16163" y="28358"/>
                </a:cubicBezTo>
                <a:cubicBezTo>
                  <a:pt x="16171" y="28483"/>
                  <a:pt x="16160" y="28611"/>
                  <a:pt x="16158" y="28790"/>
                </a:cubicBezTo>
                <a:cubicBezTo>
                  <a:pt x="16016" y="28544"/>
                  <a:pt x="15901" y="28354"/>
                  <a:pt x="15794" y="28159"/>
                </a:cubicBezTo>
                <a:cubicBezTo>
                  <a:pt x="15466" y="27557"/>
                  <a:pt x="15145" y="26954"/>
                  <a:pt x="14816" y="26353"/>
                </a:cubicBezTo>
                <a:cubicBezTo>
                  <a:pt x="14220" y="25267"/>
                  <a:pt x="13630" y="24179"/>
                  <a:pt x="13019" y="23100"/>
                </a:cubicBezTo>
                <a:cubicBezTo>
                  <a:pt x="12369" y="21952"/>
                  <a:pt x="11701" y="20811"/>
                  <a:pt x="11036" y="19670"/>
                </a:cubicBezTo>
                <a:cubicBezTo>
                  <a:pt x="10616" y="18949"/>
                  <a:pt x="10254" y="18199"/>
                  <a:pt x="10027" y="17394"/>
                </a:cubicBezTo>
                <a:cubicBezTo>
                  <a:pt x="9252" y="14659"/>
                  <a:pt x="8796" y="11867"/>
                  <a:pt x="8916" y="8976"/>
                </a:cubicBezTo>
                <a:cubicBezTo>
                  <a:pt x="8936" y="8479"/>
                  <a:pt x="8932" y="7984"/>
                  <a:pt x="8933" y="7487"/>
                </a:cubicBezTo>
                <a:cubicBezTo>
                  <a:pt x="8933" y="7340"/>
                  <a:pt x="8923" y="7191"/>
                  <a:pt x="8895" y="7047"/>
                </a:cubicBezTo>
                <a:cubicBezTo>
                  <a:pt x="8873" y="6937"/>
                  <a:pt x="8788" y="6876"/>
                  <a:pt x="8686" y="6876"/>
                </a:cubicBezTo>
                <a:cubicBezTo>
                  <a:pt x="8637" y="6876"/>
                  <a:pt x="8585" y="6890"/>
                  <a:pt x="8535" y="6919"/>
                </a:cubicBezTo>
                <a:cubicBezTo>
                  <a:pt x="8356" y="7018"/>
                  <a:pt x="8265" y="7165"/>
                  <a:pt x="8228" y="7363"/>
                </a:cubicBezTo>
                <a:cubicBezTo>
                  <a:pt x="8087" y="8102"/>
                  <a:pt x="7910" y="8837"/>
                  <a:pt x="7790" y="9578"/>
                </a:cubicBezTo>
                <a:cubicBezTo>
                  <a:pt x="7436" y="11734"/>
                  <a:pt x="7367" y="13877"/>
                  <a:pt x="7873" y="15980"/>
                </a:cubicBezTo>
                <a:cubicBezTo>
                  <a:pt x="8116" y="16990"/>
                  <a:pt x="8201" y="18019"/>
                  <a:pt x="8190" y="19064"/>
                </a:cubicBezTo>
                <a:cubicBezTo>
                  <a:pt x="8185" y="19609"/>
                  <a:pt x="8207" y="20154"/>
                  <a:pt x="8243" y="20697"/>
                </a:cubicBezTo>
                <a:cubicBezTo>
                  <a:pt x="8336" y="22064"/>
                  <a:pt x="8846" y="23274"/>
                  <a:pt x="9614" y="24372"/>
                </a:cubicBezTo>
                <a:cubicBezTo>
                  <a:pt x="10449" y="25568"/>
                  <a:pt x="11464" y="26608"/>
                  <a:pt x="12662" y="27469"/>
                </a:cubicBezTo>
                <a:cubicBezTo>
                  <a:pt x="13356" y="27967"/>
                  <a:pt x="14077" y="28433"/>
                  <a:pt x="14775" y="28927"/>
                </a:cubicBezTo>
                <a:cubicBezTo>
                  <a:pt x="15096" y="29154"/>
                  <a:pt x="15408" y="29397"/>
                  <a:pt x="15697" y="29662"/>
                </a:cubicBezTo>
                <a:cubicBezTo>
                  <a:pt x="15976" y="29916"/>
                  <a:pt x="16161" y="30236"/>
                  <a:pt x="16170" y="30635"/>
                </a:cubicBezTo>
                <a:cubicBezTo>
                  <a:pt x="16231" y="30655"/>
                  <a:pt x="16292" y="30675"/>
                  <a:pt x="16370" y="30700"/>
                </a:cubicBezTo>
                <a:cubicBezTo>
                  <a:pt x="16410" y="31128"/>
                  <a:pt x="16457" y="31552"/>
                  <a:pt x="16489" y="31977"/>
                </a:cubicBezTo>
                <a:cubicBezTo>
                  <a:pt x="16641" y="33981"/>
                  <a:pt x="16790" y="35985"/>
                  <a:pt x="16932" y="37988"/>
                </a:cubicBezTo>
                <a:cubicBezTo>
                  <a:pt x="16941" y="38111"/>
                  <a:pt x="17017" y="38258"/>
                  <a:pt x="16863" y="38376"/>
                </a:cubicBezTo>
                <a:cubicBezTo>
                  <a:pt x="16843" y="38329"/>
                  <a:pt x="16819" y="38286"/>
                  <a:pt x="16803" y="38242"/>
                </a:cubicBezTo>
                <a:cubicBezTo>
                  <a:pt x="16477" y="37363"/>
                  <a:pt x="16027" y="36548"/>
                  <a:pt x="15436" y="35824"/>
                </a:cubicBezTo>
                <a:cubicBezTo>
                  <a:pt x="14569" y="34762"/>
                  <a:pt x="13604" y="33785"/>
                  <a:pt x="12551" y="32891"/>
                </a:cubicBezTo>
                <a:cubicBezTo>
                  <a:pt x="11713" y="32179"/>
                  <a:pt x="10830" y="31523"/>
                  <a:pt x="9930" y="30885"/>
                </a:cubicBezTo>
                <a:cubicBezTo>
                  <a:pt x="9026" y="30244"/>
                  <a:pt x="8221" y="29497"/>
                  <a:pt x="7591" y="28595"/>
                </a:cubicBezTo>
                <a:cubicBezTo>
                  <a:pt x="6949" y="27669"/>
                  <a:pt x="6398" y="26685"/>
                  <a:pt x="6005" y="25624"/>
                </a:cubicBezTo>
                <a:cubicBezTo>
                  <a:pt x="5625" y="24599"/>
                  <a:pt x="5262" y="23567"/>
                  <a:pt x="4927" y="22526"/>
                </a:cubicBezTo>
                <a:cubicBezTo>
                  <a:pt x="4427" y="20971"/>
                  <a:pt x="4017" y="19387"/>
                  <a:pt x="3843" y="17745"/>
                </a:cubicBezTo>
                <a:cubicBezTo>
                  <a:pt x="3825" y="17584"/>
                  <a:pt x="3782" y="17428"/>
                  <a:pt x="3750" y="17264"/>
                </a:cubicBezTo>
                <a:cubicBezTo>
                  <a:pt x="3678" y="17257"/>
                  <a:pt x="3620" y="17241"/>
                  <a:pt x="3568" y="17241"/>
                </a:cubicBezTo>
                <a:cubicBezTo>
                  <a:pt x="3554" y="17241"/>
                  <a:pt x="3541" y="17242"/>
                  <a:pt x="3528" y="17245"/>
                </a:cubicBezTo>
                <a:cubicBezTo>
                  <a:pt x="3296" y="17300"/>
                  <a:pt x="3190" y="17450"/>
                  <a:pt x="3174" y="17682"/>
                </a:cubicBezTo>
                <a:cubicBezTo>
                  <a:pt x="3105" y="18709"/>
                  <a:pt x="3009" y="19736"/>
                  <a:pt x="2956" y="20761"/>
                </a:cubicBezTo>
                <a:cubicBezTo>
                  <a:pt x="2871" y="22405"/>
                  <a:pt x="3283" y="23926"/>
                  <a:pt x="4015" y="25356"/>
                </a:cubicBezTo>
                <a:cubicBezTo>
                  <a:pt x="4417" y="26143"/>
                  <a:pt x="4726" y="26965"/>
                  <a:pt x="4884" y="27844"/>
                </a:cubicBezTo>
                <a:cubicBezTo>
                  <a:pt x="5004" y="28523"/>
                  <a:pt x="5132" y="29199"/>
                  <a:pt x="5260" y="29875"/>
                </a:cubicBezTo>
                <a:cubicBezTo>
                  <a:pt x="5380" y="30507"/>
                  <a:pt x="5585" y="31112"/>
                  <a:pt x="5918" y="31658"/>
                </a:cubicBezTo>
                <a:cubicBezTo>
                  <a:pt x="6268" y="32228"/>
                  <a:pt x="6692" y="32744"/>
                  <a:pt x="7185" y="33206"/>
                </a:cubicBezTo>
                <a:cubicBezTo>
                  <a:pt x="8164" y="34120"/>
                  <a:pt x="9274" y="34854"/>
                  <a:pt x="10513" y="35405"/>
                </a:cubicBezTo>
                <a:cubicBezTo>
                  <a:pt x="11789" y="35972"/>
                  <a:pt x="13079" y="36516"/>
                  <a:pt x="14360" y="37072"/>
                </a:cubicBezTo>
                <a:cubicBezTo>
                  <a:pt x="14649" y="37196"/>
                  <a:pt x="14942" y="37323"/>
                  <a:pt x="15215" y="37474"/>
                </a:cubicBezTo>
                <a:cubicBezTo>
                  <a:pt x="15682" y="37734"/>
                  <a:pt x="16087" y="38057"/>
                  <a:pt x="16336" y="38542"/>
                </a:cubicBezTo>
                <a:cubicBezTo>
                  <a:pt x="16477" y="38816"/>
                  <a:pt x="16660" y="39070"/>
                  <a:pt x="16835" y="39325"/>
                </a:cubicBezTo>
                <a:cubicBezTo>
                  <a:pt x="16958" y="39504"/>
                  <a:pt x="17035" y="39688"/>
                  <a:pt x="17040" y="39914"/>
                </a:cubicBezTo>
                <a:cubicBezTo>
                  <a:pt x="17055" y="40459"/>
                  <a:pt x="17092" y="41001"/>
                  <a:pt x="17119" y="41544"/>
                </a:cubicBezTo>
                <a:cubicBezTo>
                  <a:pt x="17222" y="43574"/>
                  <a:pt x="17189" y="45607"/>
                  <a:pt x="17004" y="47646"/>
                </a:cubicBezTo>
                <a:cubicBezTo>
                  <a:pt x="16994" y="47768"/>
                  <a:pt x="17029" y="47909"/>
                  <a:pt x="16894" y="48027"/>
                </a:cubicBezTo>
                <a:cubicBezTo>
                  <a:pt x="16749" y="47831"/>
                  <a:pt x="16667" y="47622"/>
                  <a:pt x="16598" y="47404"/>
                </a:cubicBezTo>
                <a:cubicBezTo>
                  <a:pt x="16374" y="46685"/>
                  <a:pt x="16087" y="45992"/>
                  <a:pt x="15750" y="45322"/>
                </a:cubicBezTo>
                <a:cubicBezTo>
                  <a:pt x="15419" y="44661"/>
                  <a:pt x="14922" y="44114"/>
                  <a:pt x="14480" y="43529"/>
                </a:cubicBezTo>
                <a:cubicBezTo>
                  <a:pt x="14079" y="42999"/>
                  <a:pt x="13553" y="42614"/>
                  <a:pt x="12969" y="42290"/>
                </a:cubicBezTo>
                <a:cubicBezTo>
                  <a:pt x="12796" y="42195"/>
                  <a:pt x="12621" y="42098"/>
                  <a:pt x="12467" y="41977"/>
                </a:cubicBezTo>
                <a:cubicBezTo>
                  <a:pt x="11444" y="41181"/>
                  <a:pt x="10426" y="40379"/>
                  <a:pt x="9408" y="39576"/>
                </a:cubicBezTo>
                <a:cubicBezTo>
                  <a:pt x="8454" y="38824"/>
                  <a:pt x="7497" y="38075"/>
                  <a:pt x="6553" y="37311"/>
                </a:cubicBezTo>
                <a:cubicBezTo>
                  <a:pt x="5385" y="36366"/>
                  <a:pt x="4389" y="35266"/>
                  <a:pt x="3607" y="33992"/>
                </a:cubicBezTo>
                <a:cubicBezTo>
                  <a:pt x="2915" y="32862"/>
                  <a:pt x="2380" y="31653"/>
                  <a:pt x="1946" y="30402"/>
                </a:cubicBezTo>
                <a:cubicBezTo>
                  <a:pt x="1630" y="29493"/>
                  <a:pt x="1361" y="28567"/>
                  <a:pt x="1066" y="27649"/>
                </a:cubicBezTo>
                <a:cubicBezTo>
                  <a:pt x="1001" y="27447"/>
                  <a:pt x="929" y="27247"/>
                  <a:pt x="840" y="27055"/>
                </a:cubicBezTo>
                <a:cubicBezTo>
                  <a:pt x="785" y="26935"/>
                  <a:pt x="704" y="26880"/>
                  <a:pt x="603" y="26880"/>
                </a:cubicBezTo>
                <a:cubicBezTo>
                  <a:pt x="537" y="26880"/>
                  <a:pt x="461" y="26904"/>
                  <a:pt x="378" y="26950"/>
                </a:cubicBezTo>
                <a:cubicBezTo>
                  <a:pt x="193" y="27051"/>
                  <a:pt x="173" y="27215"/>
                  <a:pt x="156" y="27379"/>
                </a:cubicBezTo>
                <a:cubicBezTo>
                  <a:pt x="36" y="28456"/>
                  <a:pt x="0" y="29530"/>
                  <a:pt x="77" y="30603"/>
                </a:cubicBezTo>
                <a:cubicBezTo>
                  <a:pt x="125" y="31278"/>
                  <a:pt x="238" y="31940"/>
                  <a:pt x="424" y="32585"/>
                </a:cubicBezTo>
                <a:cubicBezTo>
                  <a:pt x="682" y="33483"/>
                  <a:pt x="1041" y="34341"/>
                  <a:pt x="1415" y="35191"/>
                </a:cubicBezTo>
                <a:cubicBezTo>
                  <a:pt x="1599" y="35610"/>
                  <a:pt x="1786" y="36026"/>
                  <a:pt x="1946" y="36454"/>
                </a:cubicBezTo>
                <a:cubicBezTo>
                  <a:pt x="2258" y="37296"/>
                  <a:pt x="2541" y="38147"/>
                  <a:pt x="2854" y="38988"/>
                </a:cubicBezTo>
                <a:cubicBezTo>
                  <a:pt x="3373" y="40375"/>
                  <a:pt x="4207" y="41539"/>
                  <a:pt x="5357" y="42491"/>
                </a:cubicBezTo>
                <a:cubicBezTo>
                  <a:pt x="6395" y="43352"/>
                  <a:pt x="7579" y="43971"/>
                  <a:pt x="8864" y="44418"/>
                </a:cubicBezTo>
                <a:cubicBezTo>
                  <a:pt x="10206" y="44886"/>
                  <a:pt x="11564" y="45311"/>
                  <a:pt x="12915" y="45756"/>
                </a:cubicBezTo>
                <a:cubicBezTo>
                  <a:pt x="13487" y="45945"/>
                  <a:pt x="14056" y="46138"/>
                  <a:pt x="14626" y="46334"/>
                </a:cubicBezTo>
                <a:cubicBezTo>
                  <a:pt x="14783" y="46387"/>
                  <a:pt x="14934" y="46457"/>
                  <a:pt x="15035" y="46597"/>
                </a:cubicBezTo>
                <a:cubicBezTo>
                  <a:pt x="15392" y="47082"/>
                  <a:pt x="15784" y="47547"/>
                  <a:pt x="16055" y="48089"/>
                </a:cubicBezTo>
                <a:cubicBezTo>
                  <a:pt x="16245" y="48468"/>
                  <a:pt x="16426" y="48851"/>
                  <a:pt x="16608" y="49233"/>
                </a:cubicBezTo>
                <a:cubicBezTo>
                  <a:pt x="16721" y="49473"/>
                  <a:pt x="16786" y="49719"/>
                  <a:pt x="16720" y="49996"/>
                </a:cubicBezTo>
                <a:cubicBezTo>
                  <a:pt x="16674" y="50191"/>
                  <a:pt x="16663" y="50393"/>
                  <a:pt x="16617" y="50588"/>
                </a:cubicBezTo>
                <a:cubicBezTo>
                  <a:pt x="16288" y="51992"/>
                  <a:pt x="15953" y="53393"/>
                  <a:pt x="15618" y="54796"/>
                </a:cubicBezTo>
                <a:cubicBezTo>
                  <a:pt x="15606" y="54844"/>
                  <a:pt x="15559" y="54886"/>
                  <a:pt x="15517" y="54948"/>
                </a:cubicBezTo>
                <a:cubicBezTo>
                  <a:pt x="15317" y="54549"/>
                  <a:pt x="15150" y="54179"/>
                  <a:pt x="14952" y="53824"/>
                </a:cubicBezTo>
                <a:cubicBezTo>
                  <a:pt x="14310" y="52673"/>
                  <a:pt x="13464" y="51724"/>
                  <a:pt x="12182" y="51208"/>
                </a:cubicBezTo>
                <a:cubicBezTo>
                  <a:pt x="11997" y="51133"/>
                  <a:pt x="11821" y="51040"/>
                  <a:pt x="11644" y="50950"/>
                </a:cubicBezTo>
                <a:cubicBezTo>
                  <a:pt x="11135" y="50691"/>
                  <a:pt x="10700" y="50349"/>
                  <a:pt x="10372" y="49887"/>
                </a:cubicBezTo>
                <a:cubicBezTo>
                  <a:pt x="10005" y="49369"/>
                  <a:pt x="9631" y="48855"/>
                  <a:pt x="9265" y="48336"/>
                </a:cubicBezTo>
                <a:cubicBezTo>
                  <a:pt x="8915" y="47838"/>
                  <a:pt x="8495" y="47405"/>
                  <a:pt x="7994" y="47051"/>
                </a:cubicBezTo>
                <a:cubicBezTo>
                  <a:pt x="7564" y="46750"/>
                  <a:pt x="7129" y="46450"/>
                  <a:pt x="6679" y="46174"/>
                </a:cubicBezTo>
                <a:cubicBezTo>
                  <a:pt x="6413" y="46010"/>
                  <a:pt x="6120" y="45886"/>
                  <a:pt x="5832" y="45759"/>
                </a:cubicBezTo>
                <a:cubicBezTo>
                  <a:pt x="5746" y="45720"/>
                  <a:pt x="5637" y="45722"/>
                  <a:pt x="5537" y="45718"/>
                </a:cubicBezTo>
                <a:cubicBezTo>
                  <a:pt x="5536" y="45718"/>
                  <a:pt x="5535" y="45718"/>
                  <a:pt x="5534" y="45718"/>
                </a:cubicBezTo>
                <a:cubicBezTo>
                  <a:pt x="5459" y="45718"/>
                  <a:pt x="5374" y="45826"/>
                  <a:pt x="5389" y="45897"/>
                </a:cubicBezTo>
                <a:cubicBezTo>
                  <a:pt x="5401" y="45959"/>
                  <a:pt x="5420" y="46025"/>
                  <a:pt x="5456" y="46075"/>
                </a:cubicBezTo>
                <a:cubicBezTo>
                  <a:pt x="5607" y="46287"/>
                  <a:pt x="5749" y="46510"/>
                  <a:pt x="5925" y="46701"/>
                </a:cubicBezTo>
                <a:cubicBezTo>
                  <a:pt x="6289" y="47095"/>
                  <a:pt x="6499" y="47568"/>
                  <a:pt x="6683" y="48058"/>
                </a:cubicBezTo>
                <a:cubicBezTo>
                  <a:pt x="6763" y="48272"/>
                  <a:pt x="6823" y="48493"/>
                  <a:pt x="6895" y="48710"/>
                </a:cubicBezTo>
                <a:cubicBezTo>
                  <a:pt x="7108" y="49362"/>
                  <a:pt x="7303" y="50020"/>
                  <a:pt x="7544" y="50660"/>
                </a:cubicBezTo>
                <a:cubicBezTo>
                  <a:pt x="7823" y="51405"/>
                  <a:pt x="8280" y="52037"/>
                  <a:pt x="8899" y="52550"/>
                </a:cubicBezTo>
                <a:cubicBezTo>
                  <a:pt x="9522" y="53066"/>
                  <a:pt x="10218" y="53475"/>
                  <a:pt x="10997" y="53754"/>
                </a:cubicBezTo>
                <a:cubicBezTo>
                  <a:pt x="11563" y="53959"/>
                  <a:pt x="12138" y="54138"/>
                  <a:pt x="12732" y="54263"/>
                </a:cubicBezTo>
                <a:cubicBezTo>
                  <a:pt x="13842" y="54497"/>
                  <a:pt x="14622" y="55116"/>
                  <a:pt x="15094" y="56108"/>
                </a:cubicBezTo>
                <a:cubicBezTo>
                  <a:pt x="15212" y="56355"/>
                  <a:pt x="15251" y="56591"/>
                  <a:pt x="15173" y="56868"/>
                </a:cubicBezTo>
                <a:cubicBezTo>
                  <a:pt x="15027" y="57387"/>
                  <a:pt x="14906" y="57909"/>
                  <a:pt x="14777" y="58430"/>
                </a:cubicBezTo>
                <a:cubicBezTo>
                  <a:pt x="14763" y="58487"/>
                  <a:pt x="14772" y="58546"/>
                  <a:pt x="14770" y="58670"/>
                </a:cubicBezTo>
                <a:cubicBezTo>
                  <a:pt x="14893" y="58569"/>
                  <a:pt x="14993" y="58521"/>
                  <a:pt x="15035" y="58446"/>
                </a:cubicBezTo>
                <a:cubicBezTo>
                  <a:pt x="15109" y="58313"/>
                  <a:pt x="15150" y="58164"/>
                  <a:pt x="15199" y="58020"/>
                </a:cubicBezTo>
                <a:cubicBezTo>
                  <a:pt x="15345" y="57589"/>
                  <a:pt x="15497" y="57160"/>
                  <a:pt x="15630" y="56726"/>
                </a:cubicBezTo>
                <a:cubicBezTo>
                  <a:pt x="15695" y="56514"/>
                  <a:pt x="15780" y="56304"/>
                  <a:pt x="15952" y="56163"/>
                </a:cubicBezTo>
                <a:cubicBezTo>
                  <a:pt x="16390" y="55800"/>
                  <a:pt x="16804" y="55407"/>
                  <a:pt x="17316" y="55135"/>
                </a:cubicBezTo>
                <a:cubicBezTo>
                  <a:pt x="17897" y="54826"/>
                  <a:pt x="18469" y="54504"/>
                  <a:pt x="19042" y="54177"/>
                </a:cubicBezTo>
                <a:cubicBezTo>
                  <a:pt x="19619" y="53850"/>
                  <a:pt x="20119" y="53431"/>
                  <a:pt x="20559" y="52938"/>
                </a:cubicBezTo>
                <a:cubicBezTo>
                  <a:pt x="20982" y="52460"/>
                  <a:pt x="21352" y="51948"/>
                  <a:pt x="21681" y="51409"/>
                </a:cubicBezTo>
                <a:cubicBezTo>
                  <a:pt x="22332" y="50347"/>
                  <a:pt x="22973" y="49279"/>
                  <a:pt x="23614" y="48212"/>
                </a:cubicBezTo>
                <a:cubicBezTo>
                  <a:pt x="23675" y="48110"/>
                  <a:pt x="23723" y="48000"/>
                  <a:pt x="23754" y="47888"/>
                </a:cubicBezTo>
                <a:cubicBezTo>
                  <a:pt x="23770" y="47835"/>
                  <a:pt x="23752" y="47745"/>
                  <a:pt x="23713" y="47715"/>
                </a:cubicBezTo>
                <a:cubicBezTo>
                  <a:pt x="23690" y="47697"/>
                  <a:pt x="23652" y="47689"/>
                  <a:pt x="23613" y="47689"/>
                </a:cubicBezTo>
                <a:cubicBezTo>
                  <a:pt x="23583" y="47689"/>
                  <a:pt x="23551" y="47694"/>
                  <a:pt x="23526" y="47701"/>
                </a:cubicBezTo>
                <a:cubicBezTo>
                  <a:pt x="23445" y="47724"/>
                  <a:pt x="23369" y="47773"/>
                  <a:pt x="23296" y="47817"/>
                </a:cubicBezTo>
                <a:cubicBezTo>
                  <a:pt x="22077" y="48578"/>
                  <a:pt x="20870" y="49357"/>
                  <a:pt x="19732" y="50234"/>
                </a:cubicBezTo>
                <a:cubicBezTo>
                  <a:pt x="18499" y="51185"/>
                  <a:pt x="17466" y="52298"/>
                  <a:pt x="16677" y="53616"/>
                </a:cubicBezTo>
                <a:cubicBezTo>
                  <a:pt x="16591" y="53759"/>
                  <a:pt x="16504" y="53903"/>
                  <a:pt x="16418" y="54046"/>
                </a:cubicBezTo>
                <a:cubicBezTo>
                  <a:pt x="16391" y="54038"/>
                  <a:pt x="16366" y="54031"/>
                  <a:pt x="16340" y="54021"/>
                </a:cubicBezTo>
                <a:cubicBezTo>
                  <a:pt x="16374" y="53893"/>
                  <a:pt x="16407" y="53763"/>
                  <a:pt x="16441" y="53635"/>
                </a:cubicBezTo>
                <a:cubicBezTo>
                  <a:pt x="16643" y="52839"/>
                  <a:pt x="16883" y="52047"/>
                  <a:pt x="17038" y="51244"/>
                </a:cubicBezTo>
                <a:cubicBezTo>
                  <a:pt x="17155" y="50642"/>
                  <a:pt x="17394" y="50094"/>
                  <a:pt x="17683" y="49553"/>
                </a:cubicBezTo>
                <a:cubicBezTo>
                  <a:pt x="17878" y="49187"/>
                  <a:pt x="18145" y="48878"/>
                  <a:pt x="18462" y="48604"/>
                </a:cubicBezTo>
                <a:cubicBezTo>
                  <a:pt x="18579" y="48503"/>
                  <a:pt x="18696" y="48400"/>
                  <a:pt x="18817" y="48303"/>
                </a:cubicBezTo>
                <a:cubicBezTo>
                  <a:pt x="19220" y="47976"/>
                  <a:pt x="19626" y="47653"/>
                  <a:pt x="20102" y="47430"/>
                </a:cubicBezTo>
                <a:cubicBezTo>
                  <a:pt x="20587" y="47200"/>
                  <a:pt x="21074" y="46976"/>
                  <a:pt x="21554" y="46737"/>
                </a:cubicBezTo>
                <a:cubicBezTo>
                  <a:pt x="22082" y="46474"/>
                  <a:pt x="22561" y="46131"/>
                  <a:pt x="23026" y="45771"/>
                </a:cubicBezTo>
                <a:cubicBezTo>
                  <a:pt x="23656" y="45283"/>
                  <a:pt x="24195" y="44702"/>
                  <a:pt x="24735" y="44124"/>
                </a:cubicBezTo>
                <a:cubicBezTo>
                  <a:pt x="25748" y="43039"/>
                  <a:pt x="26854" y="42059"/>
                  <a:pt x="28072" y="41196"/>
                </a:cubicBezTo>
                <a:cubicBezTo>
                  <a:pt x="28538" y="40867"/>
                  <a:pt x="29005" y="40535"/>
                  <a:pt x="29438" y="40166"/>
                </a:cubicBezTo>
                <a:cubicBezTo>
                  <a:pt x="30251" y="39472"/>
                  <a:pt x="31005" y="38716"/>
                  <a:pt x="31707" y="37914"/>
                </a:cubicBezTo>
                <a:cubicBezTo>
                  <a:pt x="32333" y="37200"/>
                  <a:pt x="32866" y="36427"/>
                  <a:pt x="33359" y="35627"/>
                </a:cubicBezTo>
                <a:cubicBezTo>
                  <a:pt x="33969" y="34638"/>
                  <a:pt x="34609" y="33672"/>
                  <a:pt x="35467" y="32852"/>
                </a:cubicBezTo>
                <a:cubicBezTo>
                  <a:pt x="35587" y="32737"/>
                  <a:pt x="35674" y="32582"/>
                  <a:pt x="35760" y="32436"/>
                </a:cubicBezTo>
                <a:cubicBezTo>
                  <a:pt x="35822" y="32331"/>
                  <a:pt x="35743" y="32204"/>
                  <a:pt x="35621" y="32172"/>
                </a:cubicBezTo>
                <a:cubicBezTo>
                  <a:pt x="35567" y="32157"/>
                  <a:pt x="35514" y="32151"/>
                  <a:pt x="35461" y="32151"/>
                </a:cubicBezTo>
                <a:cubicBezTo>
                  <a:pt x="35310" y="32151"/>
                  <a:pt x="35164" y="32203"/>
                  <a:pt x="35022" y="32261"/>
                </a:cubicBezTo>
                <a:cubicBezTo>
                  <a:pt x="34831" y="32341"/>
                  <a:pt x="34647" y="32441"/>
                  <a:pt x="34459" y="32530"/>
                </a:cubicBezTo>
                <a:cubicBezTo>
                  <a:pt x="33553" y="32960"/>
                  <a:pt x="32635" y="33368"/>
                  <a:pt x="31743" y="33827"/>
                </a:cubicBezTo>
                <a:cubicBezTo>
                  <a:pt x="30743" y="34341"/>
                  <a:pt x="29773" y="34913"/>
                  <a:pt x="28847" y="35558"/>
                </a:cubicBezTo>
                <a:cubicBezTo>
                  <a:pt x="28235" y="35983"/>
                  <a:pt x="27628" y="36412"/>
                  <a:pt x="27080" y="36914"/>
                </a:cubicBezTo>
                <a:cubicBezTo>
                  <a:pt x="26357" y="37577"/>
                  <a:pt x="25635" y="38242"/>
                  <a:pt x="24924" y="38919"/>
                </a:cubicBezTo>
                <a:cubicBezTo>
                  <a:pt x="24349" y="39467"/>
                  <a:pt x="23753" y="39988"/>
                  <a:pt x="23121" y="40470"/>
                </a:cubicBezTo>
                <a:cubicBezTo>
                  <a:pt x="22667" y="40816"/>
                  <a:pt x="22200" y="41143"/>
                  <a:pt x="21744" y="41487"/>
                </a:cubicBezTo>
                <a:cubicBezTo>
                  <a:pt x="20315" y="42565"/>
                  <a:pt x="19289" y="43936"/>
                  <a:pt x="18570" y="45524"/>
                </a:cubicBezTo>
                <a:cubicBezTo>
                  <a:pt x="18199" y="46345"/>
                  <a:pt x="17914" y="47190"/>
                  <a:pt x="17686" y="48053"/>
                </a:cubicBezTo>
                <a:cubicBezTo>
                  <a:pt x="17664" y="48134"/>
                  <a:pt x="17667" y="48238"/>
                  <a:pt x="17553" y="48288"/>
                </a:cubicBezTo>
                <a:cubicBezTo>
                  <a:pt x="17538" y="48237"/>
                  <a:pt x="17521" y="48208"/>
                  <a:pt x="17522" y="48179"/>
                </a:cubicBezTo>
                <a:cubicBezTo>
                  <a:pt x="17531" y="48030"/>
                  <a:pt x="17541" y="47881"/>
                  <a:pt x="17553" y="47732"/>
                </a:cubicBezTo>
                <a:cubicBezTo>
                  <a:pt x="17724" y="45809"/>
                  <a:pt x="17783" y="43890"/>
                  <a:pt x="17685" y="41976"/>
                </a:cubicBezTo>
                <a:cubicBezTo>
                  <a:pt x="17666" y="41625"/>
                  <a:pt x="17744" y="41328"/>
                  <a:pt x="17968" y="41045"/>
                </a:cubicBezTo>
                <a:cubicBezTo>
                  <a:pt x="18359" y="40546"/>
                  <a:pt x="18739" y="40038"/>
                  <a:pt x="19138" y="39546"/>
                </a:cubicBezTo>
                <a:cubicBezTo>
                  <a:pt x="19376" y="39255"/>
                  <a:pt x="19633" y="38975"/>
                  <a:pt x="19896" y="38705"/>
                </a:cubicBezTo>
                <a:cubicBezTo>
                  <a:pt x="20920" y="37653"/>
                  <a:pt x="22083" y="36753"/>
                  <a:pt x="23261" y="35877"/>
                </a:cubicBezTo>
                <a:cubicBezTo>
                  <a:pt x="24451" y="34990"/>
                  <a:pt x="25485" y="33968"/>
                  <a:pt x="26332" y="32769"/>
                </a:cubicBezTo>
                <a:cubicBezTo>
                  <a:pt x="27322" y="31367"/>
                  <a:pt x="28150" y="29879"/>
                  <a:pt x="28923" y="28364"/>
                </a:cubicBezTo>
                <a:cubicBezTo>
                  <a:pt x="29834" y="26575"/>
                  <a:pt x="30636" y="24743"/>
                  <a:pt x="31380" y="22891"/>
                </a:cubicBezTo>
                <a:cubicBezTo>
                  <a:pt x="31881" y="21643"/>
                  <a:pt x="32523" y="20470"/>
                  <a:pt x="33361" y="19391"/>
                </a:cubicBezTo>
                <a:cubicBezTo>
                  <a:pt x="33445" y="19284"/>
                  <a:pt x="33530" y="19172"/>
                  <a:pt x="33594" y="19054"/>
                </a:cubicBezTo>
                <a:cubicBezTo>
                  <a:pt x="33730" y="18804"/>
                  <a:pt x="33769" y="18552"/>
                  <a:pt x="33640" y="18334"/>
                </a:cubicBezTo>
                <a:cubicBezTo>
                  <a:pt x="33569" y="18299"/>
                  <a:pt x="33505" y="18284"/>
                  <a:pt x="33446" y="18284"/>
                </a:cubicBezTo>
                <a:cubicBezTo>
                  <a:pt x="33327" y="18284"/>
                  <a:pt x="33226" y="18342"/>
                  <a:pt x="33124" y="18401"/>
                </a:cubicBezTo>
                <a:cubicBezTo>
                  <a:pt x="32600" y="18707"/>
                  <a:pt x="32090" y="19031"/>
                  <a:pt x="31597" y="19387"/>
                </a:cubicBezTo>
                <a:cubicBezTo>
                  <a:pt x="30741" y="20009"/>
                  <a:pt x="29942" y="20687"/>
                  <a:pt x="29212" y="21447"/>
                </a:cubicBezTo>
                <a:cubicBezTo>
                  <a:pt x="28734" y="21945"/>
                  <a:pt x="28313" y="22486"/>
                  <a:pt x="27906" y="23036"/>
                </a:cubicBezTo>
                <a:cubicBezTo>
                  <a:pt x="27713" y="23299"/>
                  <a:pt x="27516" y="23557"/>
                  <a:pt x="27324" y="23819"/>
                </a:cubicBezTo>
                <a:cubicBezTo>
                  <a:pt x="26858" y="24450"/>
                  <a:pt x="26257" y="24933"/>
                  <a:pt x="25603" y="25366"/>
                </a:cubicBezTo>
                <a:cubicBezTo>
                  <a:pt x="25171" y="25653"/>
                  <a:pt x="24739" y="25943"/>
                  <a:pt x="24334" y="26266"/>
                </a:cubicBezTo>
                <a:cubicBezTo>
                  <a:pt x="23480" y="26948"/>
                  <a:pt x="22882" y="27817"/>
                  <a:pt x="22410" y="28773"/>
                </a:cubicBezTo>
                <a:cubicBezTo>
                  <a:pt x="22055" y="29492"/>
                  <a:pt x="21811" y="30245"/>
                  <a:pt x="21613" y="31010"/>
                </a:cubicBezTo>
                <a:cubicBezTo>
                  <a:pt x="21418" y="31768"/>
                  <a:pt x="21081" y="32464"/>
                  <a:pt x="20638" y="33123"/>
                </a:cubicBezTo>
                <a:cubicBezTo>
                  <a:pt x="19854" y="34289"/>
                  <a:pt x="19193" y="35518"/>
                  <a:pt x="18544" y="36752"/>
                </a:cubicBezTo>
                <a:cubicBezTo>
                  <a:pt x="18250" y="37313"/>
                  <a:pt x="18012" y="37888"/>
                  <a:pt x="17930" y="38510"/>
                </a:cubicBezTo>
                <a:cubicBezTo>
                  <a:pt x="17893" y="38790"/>
                  <a:pt x="17836" y="38864"/>
                  <a:pt x="17564" y="39159"/>
                </a:cubicBezTo>
                <a:cubicBezTo>
                  <a:pt x="17548" y="38947"/>
                  <a:pt x="17534" y="38753"/>
                  <a:pt x="17520" y="38559"/>
                </a:cubicBezTo>
                <a:cubicBezTo>
                  <a:pt x="17363" y="36325"/>
                  <a:pt x="17204" y="34090"/>
                  <a:pt x="17053" y="31855"/>
                </a:cubicBezTo>
                <a:cubicBezTo>
                  <a:pt x="17024" y="31446"/>
                  <a:pt x="17038" y="31031"/>
                  <a:pt x="17019" y="30620"/>
                </a:cubicBezTo>
                <a:cubicBezTo>
                  <a:pt x="17007" y="30369"/>
                  <a:pt x="17097" y="30161"/>
                  <a:pt x="17277" y="29986"/>
                </a:cubicBezTo>
                <a:cubicBezTo>
                  <a:pt x="17707" y="29564"/>
                  <a:pt x="18132" y="29134"/>
                  <a:pt x="18586" y="28739"/>
                </a:cubicBezTo>
                <a:cubicBezTo>
                  <a:pt x="18988" y="28387"/>
                  <a:pt x="19436" y="28087"/>
                  <a:pt x="19847" y="27745"/>
                </a:cubicBezTo>
                <a:cubicBezTo>
                  <a:pt x="21006" y="26780"/>
                  <a:pt x="22031" y="25698"/>
                  <a:pt x="22951" y="24516"/>
                </a:cubicBezTo>
                <a:cubicBezTo>
                  <a:pt x="23839" y="23375"/>
                  <a:pt x="24464" y="22126"/>
                  <a:pt x="24872" y="20774"/>
                </a:cubicBezTo>
                <a:cubicBezTo>
                  <a:pt x="25228" y="19594"/>
                  <a:pt x="25466" y="18398"/>
                  <a:pt x="25615" y="17190"/>
                </a:cubicBezTo>
                <a:cubicBezTo>
                  <a:pt x="25780" y="15850"/>
                  <a:pt x="25913" y="14510"/>
                  <a:pt x="26057" y="13171"/>
                </a:cubicBezTo>
                <a:cubicBezTo>
                  <a:pt x="26136" y="12442"/>
                  <a:pt x="26210" y="11713"/>
                  <a:pt x="26422" y="11001"/>
                </a:cubicBezTo>
                <a:cubicBezTo>
                  <a:pt x="26523" y="10662"/>
                  <a:pt x="26642" y="10328"/>
                  <a:pt x="26766" y="9996"/>
                </a:cubicBezTo>
                <a:cubicBezTo>
                  <a:pt x="26844" y="9787"/>
                  <a:pt x="26897" y="9580"/>
                  <a:pt x="26856" y="9363"/>
                </a:cubicBezTo>
                <a:cubicBezTo>
                  <a:pt x="26836" y="9258"/>
                  <a:pt x="26753" y="9188"/>
                  <a:pt x="26657" y="9188"/>
                </a:cubicBezTo>
                <a:cubicBezTo>
                  <a:pt x="26622" y="9188"/>
                  <a:pt x="26585" y="9197"/>
                  <a:pt x="26550" y="9217"/>
                </a:cubicBezTo>
                <a:cubicBezTo>
                  <a:pt x="26401" y="9299"/>
                  <a:pt x="26246" y="9388"/>
                  <a:pt x="26124" y="9506"/>
                </a:cubicBezTo>
                <a:cubicBezTo>
                  <a:pt x="25690" y="9923"/>
                  <a:pt x="25255" y="10343"/>
                  <a:pt x="24843" y="10779"/>
                </a:cubicBezTo>
                <a:cubicBezTo>
                  <a:pt x="23157" y="12563"/>
                  <a:pt x="21932" y="14586"/>
                  <a:pt x="21284" y="16900"/>
                </a:cubicBezTo>
                <a:cubicBezTo>
                  <a:pt x="21105" y="17547"/>
                  <a:pt x="20949" y="18200"/>
                  <a:pt x="20798" y="18853"/>
                </a:cubicBezTo>
                <a:cubicBezTo>
                  <a:pt x="20492" y="20179"/>
                  <a:pt x="20080" y="21476"/>
                  <a:pt x="19481" y="22723"/>
                </a:cubicBezTo>
                <a:cubicBezTo>
                  <a:pt x="18900" y="23931"/>
                  <a:pt x="18327" y="25143"/>
                  <a:pt x="17738" y="26348"/>
                </a:cubicBezTo>
                <a:cubicBezTo>
                  <a:pt x="17379" y="27084"/>
                  <a:pt x="17084" y="27837"/>
                  <a:pt x="16950" y="28635"/>
                </a:cubicBezTo>
                <a:cubicBezTo>
                  <a:pt x="16930" y="28747"/>
                  <a:pt x="16899" y="28857"/>
                  <a:pt x="16858" y="29038"/>
                </a:cubicBezTo>
                <a:cubicBezTo>
                  <a:pt x="16778" y="28877"/>
                  <a:pt x="16780" y="28762"/>
                  <a:pt x="16771" y="28654"/>
                </a:cubicBezTo>
                <a:cubicBezTo>
                  <a:pt x="16704" y="27817"/>
                  <a:pt x="16626" y="26981"/>
                  <a:pt x="16582" y="26142"/>
                </a:cubicBezTo>
                <a:cubicBezTo>
                  <a:pt x="16549" y="25484"/>
                  <a:pt x="16539" y="24821"/>
                  <a:pt x="16557" y="24161"/>
                </a:cubicBezTo>
                <a:cubicBezTo>
                  <a:pt x="16566" y="23802"/>
                  <a:pt x="16544" y="23436"/>
                  <a:pt x="16668" y="23077"/>
                </a:cubicBezTo>
                <a:cubicBezTo>
                  <a:pt x="16751" y="22840"/>
                  <a:pt x="16827" y="22603"/>
                  <a:pt x="16736" y="22352"/>
                </a:cubicBezTo>
                <a:cubicBezTo>
                  <a:pt x="16705" y="22267"/>
                  <a:pt x="16741" y="22153"/>
                  <a:pt x="16765" y="22056"/>
                </a:cubicBezTo>
                <a:cubicBezTo>
                  <a:pt x="16907" y="21453"/>
                  <a:pt x="17037" y="20846"/>
                  <a:pt x="17205" y="20249"/>
                </a:cubicBezTo>
                <a:cubicBezTo>
                  <a:pt x="17512" y="19161"/>
                  <a:pt x="17966" y="18119"/>
                  <a:pt x="18425" y="17080"/>
                </a:cubicBezTo>
                <a:cubicBezTo>
                  <a:pt x="19444" y="14770"/>
                  <a:pt x="20430" y="12448"/>
                  <a:pt x="21192" y="10053"/>
                </a:cubicBezTo>
                <a:cubicBezTo>
                  <a:pt x="21585" y="8818"/>
                  <a:pt x="21770" y="7575"/>
                  <a:pt x="21695" y="6310"/>
                </a:cubicBezTo>
                <a:cubicBezTo>
                  <a:pt x="21656" y="5669"/>
                  <a:pt x="21593" y="5030"/>
                  <a:pt x="21537" y="4390"/>
                </a:cubicBezTo>
                <a:cubicBezTo>
                  <a:pt x="21450" y="3387"/>
                  <a:pt x="21439" y="2380"/>
                  <a:pt x="21599" y="1369"/>
                </a:cubicBezTo>
                <a:cubicBezTo>
                  <a:pt x="21640" y="1105"/>
                  <a:pt x="21656" y="839"/>
                  <a:pt x="21674" y="575"/>
                </a:cubicBezTo>
                <a:cubicBezTo>
                  <a:pt x="21681" y="460"/>
                  <a:pt x="21676" y="341"/>
                  <a:pt x="21655" y="231"/>
                </a:cubicBezTo>
                <a:cubicBezTo>
                  <a:pt x="21625" y="78"/>
                  <a:pt x="21541" y="0"/>
                  <a:pt x="214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0" name="Google Shape;4420;p48"/>
          <p:cNvSpPr/>
          <p:nvPr/>
        </p:nvSpPr>
        <p:spPr>
          <a:xfrm rot="-9192372">
            <a:off x="8259268" y="-531345"/>
            <a:ext cx="1134425" cy="1966263"/>
          </a:xfrm>
          <a:custGeom>
            <a:avLst/>
            <a:gdLst/>
            <a:ahLst/>
            <a:cxnLst/>
            <a:rect l="l" t="t" r="r" b="b"/>
            <a:pathLst>
              <a:path w="27747" h="48093" extrusionOk="0">
                <a:moveTo>
                  <a:pt x="14949" y="0"/>
                </a:moveTo>
                <a:cubicBezTo>
                  <a:pt x="14219" y="0"/>
                  <a:pt x="13490" y="135"/>
                  <a:pt x="12821" y="403"/>
                </a:cubicBezTo>
                <a:cubicBezTo>
                  <a:pt x="11813" y="808"/>
                  <a:pt x="11022" y="1480"/>
                  <a:pt x="10158" y="2114"/>
                </a:cubicBezTo>
                <a:cubicBezTo>
                  <a:pt x="9093" y="2896"/>
                  <a:pt x="7901" y="3230"/>
                  <a:pt x="6622" y="3488"/>
                </a:cubicBezTo>
                <a:cubicBezTo>
                  <a:pt x="6380" y="3536"/>
                  <a:pt x="6318" y="3832"/>
                  <a:pt x="6504" y="3984"/>
                </a:cubicBezTo>
                <a:cubicBezTo>
                  <a:pt x="7361" y="4691"/>
                  <a:pt x="7773" y="5384"/>
                  <a:pt x="8322" y="6322"/>
                </a:cubicBezTo>
                <a:cubicBezTo>
                  <a:pt x="8672" y="6924"/>
                  <a:pt x="9180" y="7395"/>
                  <a:pt x="9827" y="7662"/>
                </a:cubicBezTo>
                <a:cubicBezTo>
                  <a:pt x="10247" y="7835"/>
                  <a:pt x="10671" y="7895"/>
                  <a:pt x="11099" y="7895"/>
                </a:cubicBezTo>
                <a:cubicBezTo>
                  <a:pt x="11586" y="7895"/>
                  <a:pt x="12077" y="7818"/>
                  <a:pt x="12570" y="7741"/>
                </a:cubicBezTo>
                <a:cubicBezTo>
                  <a:pt x="12849" y="7698"/>
                  <a:pt x="13103" y="7660"/>
                  <a:pt x="13354" y="7660"/>
                </a:cubicBezTo>
                <a:cubicBezTo>
                  <a:pt x="13610" y="7660"/>
                  <a:pt x="13863" y="7700"/>
                  <a:pt x="14133" y="7813"/>
                </a:cubicBezTo>
                <a:cubicBezTo>
                  <a:pt x="14461" y="7951"/>
                  <a:pt x="14732" y="8104"/>
                  <a:pt x="15083" y="8181"/>
                </a:cubicBezTo>
                <a:cubicBezTo>
                  <a:pt x="15298" y="9361"/>
                  <a:pt x="15549" y="10535"/>
                  <a:pt x="15790" y="11710"/>
                </a:cubicBezTo>
                <a:cubicBezTo>
                  <a:pt x="15314" y="10892"/>
                  <a:pt x="14668" y="10156"/>
                  <a:pt x="13770" y="9534"/>
                </a:cubicBezTo>
                <a:cubicBezTo>
                  <a:pt x="12747" y="8828"/>
                  <a:pt x="11650" y="8583"/>
                  <a:pt x="10445" y="8387"/>
                </a:cubicBezTo>
                <a:cubicBezTo>
                  <a:pt x="9543" y="8240"/>
                  <a:pt x="8650" y="8038"/>
                  <a:pt x="7758" y="8038"/>
                </a:cubicBezTo>
                <a:cubicBezTo>
                  <a:pt x="7261" y="8038"/>
                  <a:pt x="6764" y="8101"/>
                  <a:pt x="6265" y="8270"/>
                </a:cubicBezTo>
                <a:cubicBezTo>
                  <a:pt x="6119" y="8320"/>
                  <a:pt x="6042" y="8466"/>
                  <a:pt x="6080" y="8615"/>
                </a:cubicBezTo>
                <a:cubicBezTo>
                  <a:pt x="6471" y="10126"/>
                  <a:pt x="8467" y="11169"/>
                  <a:pt x="9607" y="12076"/>
                </a:cubicBezTo>
                <a:cubicBezTo>
                  <a:pt x="11803" y="13822"/>
                  <a:pt x="14126" y="15404"/>
                  <a:pt x="16587" y="16753"/>
                </a:cubicBezTo>
                <a:cubicBezTo>
                  <a:pt x="16598" y="16847"/>
                  <a:pt x="16608" y="16939"/>
                  <a:pt x="16617" y="17034"/>
                </a:cubicBezTo>
                <a:cubicBezTo>
                  <a:pt x="16621" y="17081"/>
                  <a:pt x="16636" y="17122"/>
                  <a:pt x="16658" y="17155"/>
                </a:cubicBezTo>
                <a:cubicBezTo>
                  <a:pt x="16819" y="18737"/>
                  <a:pt x="16901" y="20327"/>
                  <a:pt x="16855" y="21915"/>
                </a:cubicBezTo>
                <a:cubicBezTo>
                  <a:pt x="16420" y="20916"/>
                  <a:pt x="15699" y="20144"/>
                  <a:pt x="14455" y="19846"/>
                </a:cubicBezTo>
                <a:cubicBezTo>
                  <a:pt x="13824" y="19694"/>
                  <a:pt x="13046" y="19590"/>
                  <a:pt x="12252" y="19590"/>
                </a:cubicBezTo>
                <a:cubicBezTo>
                  <a:pt x="11006" y="19590"/>
                  <a:pt x="9724" y="19848"/>
                  <a:pt x="8926" y="20591"/>
                </a:cubicBezTo>
                <a:cubicBezTo>
                  <a:pt x="7515" y="21904"/>
                  <a:pt x="8516" y="23587"/>
                  <a:pt x="10027" y="24152"/>
                </a:cubicBezTo>
                <a:cubicBezTo>
                  <a:pt x="10556" y="24351"/>
                  <a:pt x="11079" y="24432"/>
                  <a:pt x="11597" y="24432"/>
                </a:cubicBezTo>
                <a:cubicBezTo>
                  <a:pt x="13314" y="24432"/>
                  <a:pt x="14977" y="23542"/>
                  <a:pt x="16665" y="23106"/>
                </a:cubicBezTo>
                <a:cubicBezTo>
                  <a:pt x="16700" y="23252"/>
                  <a:pt x="16730" y="23401"/>
                  <a:pt x="16758" y="23554"/>
                </a:cubicBezTo>
                <a:cubicBezTo>
                  <a:pt x="16748" y="23674"/>
                  <a:pt x="16737" y="23794"/>
                  <a:pt x="16725" y="23915"/>
                </a:cubicBezTo>
                <a:cubicBezTo>
                  <a:pt x="16692" y="24224"/>
                  <a:pt x="16653" y="24531"/>
                  <a:pt x="16608" y="24838"/>
                </a:cubicBezTo>
                <a:cubicBezTo>
                  <a:pt x="16315" y="25213"/>
                  <a:pt x="16032" y="25599"/>
                  <a:pt x="15755" y="25986"/>
                </a:cubicBezTo>
                <a:cubicBezTo>
                  <a:pt x="14626" y="27329"/>
                  <a:pt x="14265" y="29508"/>
                  <a:pt x="14448" y="31219"/>
                </a:cubicBezTo>
                <a:cubicBezTo>
                  <a:pt x="14307" y="31460"/>
                  <a:pt x="14162" y="31701"/>
                  <a:pt x="14008" y="31937"/>
                </a:cubicBezTo>
                <a:cubicBezTo>
                  <a:pt x="13802" y="32251"/>
                  <a:pt x="13602" y="32570"/>
                  <a:pt x="13406" y="32888"/>
                </a:cubicBezTo>
                <a:cubicBezTo>
                  <a:pt x="13674" y="31370"/>
                  <a:pt x="13501" y="29812"/>
                  <a:pt x="12538" y="28498"/>
                </a:cubicBezTo>
                <a:cubicBezTo>
                  <a:pt x="11374" y="26908"/>
                  <a:pt x="9524" y="25817"/>
                  <a:pt x="7539" y="25817"/>
                </a:cubicBezTo>
                <a:cubicBezTo>
                  <a:pt x="7389" y="25817"/>
                  <a:pt x="7238" y="25823"/>
                  <a:pt x="7087" y="25836"/>
                </a:cubicBezTo>
                <a:cubicBezTo>
                  <a:pt x="5479" y="25971"/>
                  <a:pt x="3492" y="27133"/>
                  <a:pt x="3392" y="28911"/>
                </a:cubicBezTo>
                <a:cubicBezTo>
                  <a:pt x="3277" y="30967"/>
                  <a:pt x="5533" y="31581"/>
                  <a:pt x="7108" y="31994"/>
                </a:cubicBezTo>
                <a:cubicBezTo>
                  <a:pt x="8182" y="32275"/>
                  <a:pt x="9055" y="32623"/>
                  <a:pt x="9934" y="33317"/>
                </a:cubicBezTo>
                <a:cubicBezTo>
                  <a:pt x="10572" y="33821"/>
                  <a:pt x="11597" y="34670"/>
                  <a:pt x="11903" y="35585"/>
                </a:cubicBezTo>
                <a:cubicBezTo>
                  <a:pt x="11599" y="36195"/>
                  <a:pt x="11318" y="36814"/>
                  <a:pt x="11059" y="37444"/>
                </a:cubicBezTo>
                <a:cubicBezTo>
                  <a:pt x="10548" y="35793"/>
                  <a:pt x="9663" y="33476"/>
                  <a:pt x="8323" y="32665"/>
                </a:cubicBezTo>
                <a:cubicBezTo>
                  <a:pt x="7746" y="32317"/>
                  <a:pt x="6933" y="32080"/>
                  <a:pt x="6147" y="32080"/>
                </a:cubicBezTo>
                <a:cubicBezTo>
                  <a:pt x="5440" y="32080"/>
                  <a:pt x="4756" y="32271"/>
                  <a:pt x="4283" y="32744"/>
                </a:cubicBezTo>
                <a:cubicBezTo>
                  <a:pt x="3196" y="33831"/>
                  <a:pt x="4208" y="35382"/>
                  <a:pt x="5249" y="36009"/>
                </a:cubicBezTo>
                <a:cubicBezTo>
                  <a:pt x="5991" y="36456"/>
                  <a:pt x="6828" y="36673"/>
                  <a:pt x="7610" y="37030"/>
                </a:cubicBezTo>
                <a:cubicBezTo>
                  <a:pt x="8578" y="37474"/>
                  <a:pt x="9447" y="38076"/>
                  <a:pt x="10434" y="38462"/>
                </a:cubicBezTo>
                <a:cubicBezTo>
                  <a:pt x="10430" y="38484"/>
                  <a:pt x="10429" y="38505"/>
                  <a:pt x="10431" y="38528"/>
                </a:cubicBezTo>
                <a:cubicBezTo>
                  <a:pt x="10163" y="38883"/>
                  <a:pt x="9957" y="39268"/>
                  <a:pt x="9845" y="39676"/>
                </a:cubicBezTo>
                <a:cubicBezTo>
                  <a:pt x="9413" y="39363"/>
                  <a:pt x="8959" y="39080"/>
                  <a:pt x="8462" y="38869"/>
                </a:cubicBezTo>
                <a:cubicBezTo>
                  <a:pt x="7901" y="38631"/>
                  <a:pt x="7320" y="38543"/>
                  <a:pt x="6729" y="38418"/>
                </a:cubicBezTo>
                <a:cubicBezTo>
                  <a:pt x="5942" y="38251"/>
                  <a:pt x="5169" y="38015"/>
                  <a:pt x="4374" y="37878"/>
                </a:cubicBezTo>
                <a:cubicBezTo>
                  <a:pt x="4021" y="37818"/>
                  <a:pt x="3665" y="37780"/>
                  <a:pt x="3316" y="37780"/>
                </a:cubicBezTo>
                <a:cubicBezTo>
                  <a:pt x="2444" y="37780"/>
                  <a:pt x="1611" y="38013"/>
                  <a:pt x="966" y="38704"/>
                </a:cubicBezTo>
                <a:cubicBezTo>
                  <a:pt x="314" y="39403"/>
                  <a:pt x="1" y="40464"/>
                  <a:pt x="590" y="41302"/>
                </a:cubicBezTo>
                <a:cubicBezTo>
                  <a:pt x="1146" y="42096"/>
                  <a:pt x="2123" y="42419"/>
                  <a:pt x="3084" y="42419"/>
                </a:cubicBezTo>
                <a:cubicBezTo>
                  <a:pt x="3552" y="42419"/>
                  <a:pt x="4016" y="42342"/>
                  <a:pt x="4426" y="42206"/>
                </a:cubicBezTo>
                <a:cubicBezTo>
                  <a:pt x="5713" y="41778"/>
                  <a:pt x="7736" y="40469"/>
                  <a:pt x="9362" y="40469"/>
                </a:cubicBezTo>
                <a:cubicBezTo>
                  <a:pt x="9591" y="40469"/>
                  <a:pt x="9812" y="40495"/>
                  <a:pt x="10022" y="40553"/>
                </a:cubicBezTo>
                <a:cubicBezTo>
                  <a:pt x="9408" y="42939"/>
                  <a:pt x="9176" y="45394"/>
                  <a:pt x="9265" y="47867"/>
                </a:cubicBezTo>
                <a:cubicBezTo>
                  <a:pt x="9270" y="48022"/>
                  <a:pt x="9379" y="48093"/>
                  <a:pt x="9498" y="48093"/>
                </a:cubicBezTo>
                <a:cubicBezTo>
                  <a:pt x="9650" y="48093"/>
                  <a:pt x="9819" y="47978"/>
                  <a:pt x="9813" y="47779"/>
                </a:cubicBezTo>
                <a:cubicBezTo>
                  <a:pt x="9730" y="45460"/>
                  <a:pt x="9945" y="43145"/>
                  <a:pt x="10504" y="40901"/>
                </a:cubicBezTo>
                <a:cubicBezTo>
                  <a:pt x="11344" y="41605"/>
                  <a:pt x="12157" y="42342"/>
                  <a:pt x="13131" y="42863"/>
                </a:cubicBezTo>
                <a:cubicBezTo>
                  <a:pt x="14128" y="43395"/>
                  <a:pt x="15438" y="43813"/>
                  <a:pt x="16657" y="43813"/>
                </a:cubicBezTo>
                <a:cubicBezTo>
                  <a:pt x="17053" y="43813"/>
                  <a:pt x="17439" y="43769"/>
                  <a:pt x="17802" y="43671"/>
                </a:cubicBezTo>
                <a:cubicBezTo>
                  <a:pt x="18790" y="43403"/>
                  <a:pt x="19586" y="42678"/>
                  <a:pt x="19500" y="41585"/>
                </a:cubicBezTo>
                <a:cubicBezTo>
                  <a:pt x="19412" y="40476"/>
                  <a:pt x="18554" y="39727"/>
                  <a:pt x="17616" y="39268"/>
                </a:cubicBezTo>
                <a:cubicBezTo>
                  <a:pt x="16520" y="38733"/>
                  <a:pt x="15099" y="38367"/>
                  <a:pt x="13716" y="38367"/>
                </a:cubicBezTo>
                <a:cubicBezTo>
                  <a:pt x="12790" y="38367"/>
                  <a:pt x="11881" y="38531"/>
                  <a:pt x="11097" y="38919"/>
                </a:cubicBezTo>
                <a:cubicBezTo>
                  <a:pt x="11154" y="38752"/>
                  <a:pt x="11215" y="38587"/>
                  <a:pt x="11277" y="38423"/>
                </a:cubicBezTo>
                <a:cubicBezTo>
                  <a:pt x="11603" y="38107"/>
                  <a:pt x="11972" y="37834"/>
                  <a:pt x="12320" y="37609"/>
                </a:cubicBezTo>
                <a:cubicBezTo>
                  <a:pt x="13145" y="37079"/>
                  <a:pt x="14026" y="36918"/>
                  <a:pt x="14952" y="36918"/>
                </a:cubicBezTo>
                <a:cubicBezTo>
                  <a:pt x="15258" y="36918"/>
                  <a:pt x="15569" y="36935"/>
                  <a:pt x="15884" y="36963"/>
                </a:cubicBezTo>
                <a:cubicBezTo>
                  <a:pt x="16574" y="37024"/>
                  <a:pt x="17271" y="37065"/>
                  <a:pt x="17968" y="37065"/>
                </a:cubicBezTo>
                <a:cubicBezTo>
                  <a:pt x="19371" y="37065"/>
                  <a:pt x="20770" y="36899"/>
                  <a:pt x="22099" y="36400"/>
                </a:cubicBezTo>
                <a:cubicBezTo>
                  <a:pt x="25170" y="35245"/>
                  <a:pt x="27746" y="31028"/>
                  <a:pt x="26823" y="27776"/>
                </a:cubicBezTo>
                <a:cubicBezTo>
                  <a:pt x="26789" y="27660"/>
                  <a:pt x="26675" y="27535"/>
                  <a:pt x="26547" y="27535"/>
                </a:cubicBezTo>
                <a:cubicBezTo>
                  <a:pt x="26510" y="27535"/>
                  <a:pt x="26472" y="27545"/>
                  <a:pt x="26434" y="27569"/>
                </a:cubicBezTo>
                <a:cubicBezTo>
                  <a:pt x="25820" y="27948"/>
                  <a:pt x="25275" y="28426"/>
                  <a:pt x="24662" y="28802"/>
                </a:cubicBezTo>
                <a:cubicBezTo>
                  <a:pt x="23831" y="29313"/>
                  <a:pt x="22875" y="29421"/>
                  <a:pt x="21935" y="29617"/>
                </a:cubicBezTo>
                <a:cubicBezTo>
                  <a:pt x="20160" y="29986"/>
                  <a:pt x="18547" y="30742"/>
                  <a:pt x="16994" y="31668"/>
                </a:cubicBezTo>
                <a:cubicBezTo>
                  <a:pt x="15314" y="32673"/>
                  <a:pt x="13919" y="33902"/>
                  <a:pt x="12700" y="35315"/>
                </a:cubicBezTo>
                <a:cubicBezTo>
                  <a:pt x="13337" y="34115"/>
                  <a:pt x="14045" y="32950"/>
                  <a:pt x="14773" y="31780"/>
                </a:cubicBezTo>
                <a:cubicBezTo>
                  <a:pt x="14862" y="31623"/>
                  <a:pt x="14955" y="31466"/>
                  <a:pt x="15045" y="31310"/>
                </a:cubicBezTo>
                <a:cubicBezTo>
                  <a:pt x="15791" y="30360"/>
                  <a:pt x="16491" y="29328"/>
                  <a:pt x="17466" y="28600"/>
                </a:cubicBezTo>
                <a:cubicBezTo>
                  <a:pt x="18348" y="27940"/>
                  <a:pt x="19354" y="27625"/>
                  <a:pt x="20408" y="27373"/>
                </a:cubicBezTo>
                <a:cubicBezTo>
                  <a:pt x="22085" y="26972"/>
                  <a:pt x="23919" y="26695"/>
                  <a:pt x="25403" y="25758"/>
                </a:cubicBezTo>
                <a:cubicBezTo>
                  <a:pt x="26654" y="24966"/>
                  <a:pt x="27514" y="23370"/>
                  <a:pt x="26751" y="21925"/>
                </a:cubicBezTo>
                <a:cubicBezTo>
                  <a:pt x="26188" y="20861"/>
                  <a:pt x="25092" y="20512"/>
                  <a:pt x="23954" y="20512"/>
                </a:cubicBezTo>
                <a:cubicBezTo>
                  <a:pt x="23141" y="20512"/>
                  <a:pt x="22307" y="20690"/>
                  <a:pt x="21631" y="20911"/>
                </a:cubicBezTo>
                <a:cubicBezTo>
                  <a:pt x="19842" y="21496"/>
                  <a:pt x="18456" y="22660"/>
                  <a:pt x="17267" y="24033"/>
                </a:cubicBezTo>
                <a:cubicBezTo>
                  <a:pt x="17273" y="23969"/>
                  <a:pt x="17279" y="23903"/>
                  <a:pt x="17286" y="23839"/>
                </a:cubicBezTo>
                <a:cubicBezTo>
                  <a:pt x="17328" y="23788"/>
                  <a:pt x="17348" y="23718"/>
                  <a:pt x="17334" y="23635"/>
                </a:cubicBezTo>
                <a:cubicBezTo>
                  <a:pt x="17330" y="23614"/>
                  <a:pt x="17325" y="23595"/>
                  <a:pt x="17323" y="23575"/>
                </a:cubicBezTo>
                <a:cubicBezTo>
                  <a:pt x="17321" y="23576"/>
                  <a:pt x="17319" y="23576"/>
                  <a:pt x="17317" y="23576"/>
                </a:cubicBezTo>
                <a:cubicBezTo>
                  <a:pt x="17315" y="23576"/>
                  <a:pt x="17314" y="23576"/>
                  <a:pt x="17312" y="23577"/>
                </a:cubicBezTo>
                <a:cubicBezTo>
                  <a:pt x="17416" y="22390"/>
                  <a:pt x="17438" y="21190"/>
                  <a:pt x="17402" y="19996"/>
                </a:cubicBezTo>
                <a:cubicBezTo>
                  <a:pt x="17403" y="19992"/>
                  <a:pt x="17406" y="19989"/>
                  <a:pt x="17408" y="19985"/>
                </a:cubicBezTo>
                <a:cubicBezTo>
                  <a:pt x="18610" y="17211"/>
                  <a:pt x="21425" y="15984"/>
                  <a:pt x="23062" y="13564"/>
                </a:cubicBezTo>
                <a:cubicBezTo>
                  <a:pt x="24471" y="11482"/>
                  <a:pt x="23682" y="8694"/>
                  <a:pt x="22500" y="6675"/>
                </a:cubicBezTo>
                <a:cubicBezTo>
                  <a:pt x="22202" y="6164"/>
                  <a:pt x="21887" y="5961"/>
                  <a:pt x="21574" y="5961"/>
                </a:cubicBezTo>
                <a:cubicBezTo>
                  <a:pt x="20568" y="5961"/>
                  <a:pt x="19575" y="8063"/>
                  <a:pt x="19154" y="8839"/>
                </a:cubicBezTo>
                <a:cubicBezTo>
                  <a:pt x="18023" y="10922"/>
                  <a:pt x="17333" y="13136"/>
                  <a:pt x="17004" y="15439"/>
                </a:cubicBezTo>
                <a:cubicBezTo>
                  <a:pt x="16630" y="12869"/>
                  <a:pt x="15623" y="8101"/>
                  <a:pt x="15623" y="8101"/>
                </a:cubicBezTo>
                <a:lnTo>
                  <a:pt x="15623" y="8101"/>
                </a:lnTo>
                <a:cubicBezTo>
                  <a:pt x="15624" y="8101"/>
                  <a:pt x="15625" y="8102"/>
                  <a:pt x="15626" y="8102"/>
                </a:cubicBezTo>
                <a:cubicBezTo>
                  <a:pt x="15681" y="8102"/>
                  <a:pt x="15855" y="7767"/>
                  <a:pt x="15916" y="7735"/>
                </a:cubicBezTo>
                <a:cubicBezTo>
                  <a:pt x="17240" y="7046"/>
                  <a:pt x="18602" y="6019"/>
                  <a:pt x="19209" y="4609"/>
                </a:cubicBezTo>
                <a:cubicBezTo>
                  <a:pt x="19837" y="3145"/>
                  <a:pt x="19216" y="1613"/>
                  <a:pt x="17890" y="803"/>
                </a:cubicBezTo>
                <a:cubicBezTo>
                  <a:pt x="17016" y="268"/>
                  <a:pt x="15981" y="0"/>
                  <a:pt x="149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1" name="Google Shape;4421;p48"/>
          <p:cNvGrpSpPr/>
          <p:nvPr/>
        </p:nvGrpSpPr>
        <p:grpSpPr>
          <a:xfrm>
            <a:off x="182395" y="3243052"/>
            <a:ext cx="1168581" cy="1852495"/>
            <a:chOff x="2067050" y="3097725"/>
            <a:chExt cx="904825" cy="1434375"/>
          </a:xfrm>
        </p:grpSpPr>
        <p:sp>
          <p:nvSpPr>
            <p:cNvPr id="4422" name="Google Shape;4422;p48"/>
            <p:cNvSpPr/>
            <p:nvPr/>
          </p:nvSpPr>
          <p:spPr>
            <a:xfrm>
              <a:off x="2069950" y="3097725"/>
              <a:ext cx="864975" cy="993000"/>
            </a:xfrm>
            <a:custGeom>
              <a:avLst/>
              <a:gdLst/>
              <a:ahLst/>
              <a:cxnLst/>
              <a:rect l="l" t="t" r="r" b="b"/>
              <a:pathLst>
                <a:path w="34599" h="39720" extrusionOk="0">
                  <a:moveTo>
                    <a:pt x="20993" y="1"/>
                  </a:moveTo>
                  <a:cubicBezTo>
                    <a:pt x="17894" y="1"/>
                    <a:pt x="14709" y="1145"/>
                    <a:pt x="12131" y="2547"/>
                  </a:cubicBezTo>
                  <a:cubicBezTo>
                    <a:pt x="9937" y="3741"/>
                    <a:pt x="7955" y="5317"/>
                    <a:pt x="6316" y="7136"/>
                  </a:cubicBezTo>
                  <a:cubicBezTo>
                    <a:pt x="4641" y="8989"/>
                    <a:pt x="3685" y="11105"/>
                    <a:pt x="2859" y="13385"/>
                  </a:cubicBezTo>
                  <a:cubicBezTo>
                    <a:pt x="1145" y="18089"/>
                    <a:pt x="284" y="23063"/>
                    <a:pt x="0" y="28045"/>
                  </a:cubicBezTo>
                  <a:cubicBezTo>
                    <a:pt x="5787" y="31291"/>
                    <a:pt x="12215" y="33456"/>
                    <a:pt x="18583" y="35474"/>
                  </a:cubicBezTo>
                  <a:cubicBezTo>
                    <a:pt x="22195" y="36620"/>
                    <a:pt x="25816" y="37705"/>
                    <a:pt x="29452" y="38743"/>
                  </a:cubicBezTo>
                  <a:cubicBezTo>
                    <a:pt x="31169" y="39079"/>
                    <a:pt x="32882" y="39401"/>
                    <a:pt x="34598" y="39719"/>
                  </a:cubicBezTo>
                  <a:cubicBezTo>
                    <a:pt x="34374" y="38399"/>
                    <a:pt x="34206" y="37075"/>
                    <a:pt x="34167" y="35734"/>
                  </a:cubicBezTo>
                  <a:cubicBezTo>
                    <a:pt x="33971" y="28913"/>
                    <a:pt x="34080" y="22082"/>
                    <a:pt x="33001" y="15315"/>
                  </a:cubicBezTo>
                  <a:cubicBezTo>
                    <a:pt x="32206" y="10319"/>
                    <a:pt x="30755" y="3479"/>
                    <a:pt x="25462" y="956"/>
                  </a:cubicBezTo>
                  <a:cubicBezTo>
                    <a:pt x="24050" y="283"/>
                    <a:pt x="22532" y="1"/>
                    <a:pt x="20993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8"/>
            <p:cNvSpPr/>
            <p:nvPr/>
          </p:nvSpPr>
          <p:spPr>
            <a:xfrm>
              <a:off x="2887525" y="4089200"/>
              <a:ext cx="49500" cy="13700"/>
            </a:xfrm>
            <a:custGeom>
              <a:avLst/>
              <a:gdLst/>
              <a:ahLst/>
              <a:cxnLst/>
              <a:rect l="l" t="t" r="r" b="b"/>
              <a:pathLst>
                <a:path w="1980" h="548" extrusionOk="0">
                  <a:moveTo>
                    <a:pt x="0" y="1"/>
                  </a:moveTo>
                  <a:cubicBezTo>
                    <a:pt x="659" y="183"/>
                    <a:pt x="1320" y="366"/>
                    <a:pt x="1979" y="547"/>
                  </a:cubicBezTo>
                  <a:cubicBezTo>
                    <a:pt x="1968" y="481"/>
                    <a:pt x="1958" y="418"/>
                    <a:pt x="1947" y="355"/>
                  </a:cubicBezTo>
                  <a:cubicBezTo>
                    <a:pt x="1296" y="236"/>
                    <a:pt x="648" y="120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8"/>
            <p:cNvSpPr/>
            <p:nvPr/>
          </p:nvSpPr>
          <p:spPr>
            <a:xfrm>
              <a:off x="2068175" y="3806275"/>
              <a:ext cx="672575" cy="247050"/>
            </a:xfrm>
            <a:custGeom>
              <a:avLst/>
              <a:gdLst/>
              <a:ahLst/>
              <a:cxnLst/>
              <a:rect l="l" t="t" r="r" b="b"/>
              <a:pathLst>
                <a:path w="26903" h="9882" extrusionOk="0">
                  <a:moveTo>
                    <a:pt x="54" y="0"/>
                  </a:moveTo>
                  <a:cubicBezTo>
                    <a:pt x="33" y="400"/>
                    <a:pt x="11" y="796"/>
                    <a:pt x="1" y="1195"/>
                  </a:cubicBezTo>
                  <a:cubicBezTo>
                    <a:pt x="2579" y="2627"/>
                    <a:pt x="5224" y="3948"/>
                    <a:pt x="7921" y="5171"/>
                  </a:cubicBezTo>
                  <a:cubicBezTo>
                    <a:pt x="14128" y="7111"/>
                    <a:pt x="20493" y="8590"/>
                    <a:pt x="26903" y="9882"/>
                  </a:cubicBezTo>
                  <a:cubicBezTo>
                    <a:pt x="23933" y="9017"/>
                    <a:pt x="20969" y="8120"/>
                    <a:pt x="18013" y="7181"/>
                  </a:cubicBezTo>
                  <a:cubicBezTo>
                    <a:pt x="11862" y="5223"/>
                    <a:pt x="5662" y="3114"/>
                    <a:pt x="54" y="0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8"/>
            <p:cNvSpPr/>
            <p:nvPr/>
          </p:nvSpPr>
          <p:spPr>
            <a:xfrm>
              <a:off x="2337725" y="3966875"/>
              <a:ext cx="609900" cy="191300"/>
            </a:xfrm>
            <a:custGeom>
              <a:avLst/>
              <a:gdLst/>
              <a:ahLst/>
              <a:cxnLst/>
              <a:rect l="l" t="t" r="r" b="b"/>
              <a:pathLst>
                <a:path w="24396" h="7652" extrusionOk="0">
                  <a:moveTo>
                    <a:pt x="1" y="1"/>
                  </a:moveTo>
                  <a:lnTo>
                    <a:pt x="1" y="1"/>
                  </a:lnTo>
                  <a:cubicBezTo>
                    <a:pt x="3318" y="1401"/>
                    <a:pt x="6705" y="2659"/>
                    <a:pt x="10134" y="3791"/>
                  </a:cubicBezTo>
                  <a:cubicBezTo>
                    <a:pt x="14811" y="5328"/>
                    <a:pt x="19610" y="6467"/>
                    <a:pt x="24395" y="7651"/>
                  </a:cubicBezTo>
                  <a:cubicBezTo>
                    <a:pt x="24262" y="6992"/>
                    <a:pt x="24136" y="6334"/>
                    <a:pt x="24013" y="5676"/>
                  </a:cubicBezTo>
                  <a:cubicBezTo>
                    <a:pt x="22528" y="5272"/>
                    <a:pt x="21047" y="4863"/>
                    <a:pt x="19564" y="4446"/>
                  </a:cubicBezTo>
                  <a:cubicBezTo>
                    <a:pt x="12972" y="3212"/>
                    <a:pt x="6414" y="183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8"/>
            <p:cNvSpPr/>
            <p:nvPr/>
          </p:nvSpPr>
          <p:spPr>
            <a:xfrm>
              <a:off x="2067050" y="3875700"/>
              <a:ext cx="895100" cy="360400"/>
            </a:xfrm>
            <a:custGeom>
              <a:avLst/>
              <a:gdLst/>
              <a:ahLst/>
              <a:cxnLst/>
              <a:rect l="l" t="t" r="r" b="b"/>
              <a:pathLst>
                <a:path w="35804" h="14416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751"/>
                    <a:pt x="4" y="1504"/>
                    <a:pt x="18" y="2253"/>
                  </a:cubicBezTo>
                  <a:cubicBezTo>
                    <a:pt x="11196" y="8099"/>
                    <a:pt x="23340" y="11848"/>
                    <a:pt x="35804" y="14416"/>
                  </a:cubicBezTo>
                  <a:cubicBezTo>
                    <a:pt x="35657" y="13512"/>
                    <a:pt x="35481" y="12611"/>
                    <a:pt x="35303" y="11708"/>
                  </a:cubicBezTo>
                  <a:cubicBezTo>
                    <a:pt x="30244" y="10461"/>
                    <a:pt x="25190" y="9217"/>
                    <a:pt x="20258" y="7546"/>
                  </a:cubicBezTo>
                  <a:cubicBezTo>
                    <a:pt x="16247" y="6191"/>
                    <a:pt x="12299" y="4667"/>
                    <a:pt x="8453" y="2943"/>
                  </a:cubicBezTo>
                  <a:cubicBezTo>
                    <a:pt x="5602" y="2072"/>
                    <a:pt x="2785" y="1097"/>
                    <a:pt x="1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8"/>
            <p:cNvSpPr/>
            <p:nvPr/>
          </p:nvSpPr>
          <p:spPr>
            <a:xfrm>
              <a:off x="2067400" y="3844350"/>
              <a:ext cx="141625" cy="72800"/>
            </a:xfrm>
            <a:custGeom>
              <a:avLst/>
              <a:gdLst/>
              <a:ahLst/>
              <a:cxnLst/>
              <a:rect l="l" t="t" r="r" b="b"/>
              <a:pathLst>
                <a:path w="5665" h="2912" extrusionOk="0">
                  <a:moveTo>
                    <a:pt x="21" y="1"/>
                  </a:moveTo>
                  <a:cubicBezTo>
                    <a:pt x="14" y="281"/>
                    <a:pt x="7" y="565"/>
                    <a:pt x="0" y="849"/>
                  </a:cubicBezTo>
                  <a:cubicBezTo>
                    <a:pt x="1871" y="1588"/>
                    <a:pt x="3759" y="2275"/>
                    <a:pt x="5664" y="2912"/>
                  </a:cubicBezTo>
                  <a:cubicBezTo>
                    <a:pt x="3755" y="1994"/>
                    <a:pt x="1871" y="1027"/>
                    <a:pt x="2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8"/>
            <p:cNvSpPr/>
            <p:nvPr/>
          </p:nvSpPr>
          <p:spPr>
            <a:xfrm>
              <a:off x="2067650" y="3944450"/>
              <a:ext cx="898525" cy="318800"/>
            </a:xfrm>
            <a:custGeom>
              <a:avLst/>
              <a:gdLst/>
              <a:ahLst/>
              <a:cxnLst/>
              <a:rect l="l" t="t" r="r" b="b"/>
              <a:pathLst>
                <a:path w="35941" h="12752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0"/>
                    <a:pt x="4" y="95"/>
                    <a:pt x="4" y="145"/>
                  </a:cubicBezTo>
                  <a:cubicBezTo>
                    <a:pt x="25" y="821"/>
                    <a:pt x="57" y="1496"/>
                    <a:pt x="96" y="2176"/>
                  </a:cubicBezTo>
                  <a:cubicBezTo>
                    <a:pt x="2243" y="3153"/>
                    <a:pt x="4471" y="3976"/>
                    <a:pt x="6723" y="4723"/>
                  </a:cubicBezTo>
                  <a:cubicBezTo>
                    <a:pt x="10975" y="6131"/>
                    <a:pt x="15204" y="7595"/>
                    <a:pt x="19522" y="8821"/>
                  </a:cubicBezTo>
                  <a:cubicBezTo>
                    <a:pt x="24935" y="10359"/>
                    <a:pt x="30413" y="11655"/>
                    <a:pt x="35940" y="12752"/>
                  </a:cubicBezTo>
                  <a:cubicBezTo>
                    <a:pt x="35916" y="12569"/>
                    <a:pt x="35888" y="12387"/>
                    <a:pt x="35864" y="12201"/>
                  </a:cubicBezTo>
                  <a:cubicBezTo>
                    <a:pt x="23380" y="9732"/>
                    <a:pt x="11115" y="5791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8"/>
            <p:cNvSpPr/>
            <p:nvPr/>
          </p:nvSpPr>
          <p:spPr>
            <a:xfrm>
              <a:off x="2071000" y="4014250"/>
              <a:ext cx="900875" cy="336475"/>
            </a:xfrm>
            <a:custGeom>
              <a:avLst/>
              <a:gdLst/>
              <a:ahLst/>
              <a:cxnLst/>
              <a:rect l="l" t="t" r="r" b="b"/>
              <a:pathLst>
                <a:path w="36035" h="13459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761"/>
                    <a:pt x="112" y="1521"/>
                    <a:pt x="189" y="2284"/>
                  </a:cubicBezTo>
                  <a:cubicBezTo>
                    <a:pt x="11738" y="7097"/>
                    <a:pt x="23935" y="10124"/>
                    <a:pt x="36031" y="13459"/>
                  </a:cubicBezTo>
                  <a:cubicBezTo>
                    <a:pt x="36034" y="13270"/>
                    <a:pt x="36034" y="13080"/>
                    <a:pt x="36034" y="12891"/>
                  </a:cubicBezTo>
                  <a:cubicBezTo>
                    <a:pt x="36024" y="12086"/>
                    <a:pt x="35964" y="11287"/>
                    <a:pt x="35873" y="10492"/>
                  </a:cubicBezTo>
                  <a:cubicBezTo>
                    <a:pt x="29925" y="9364"/>
                    <a:pt x="24030" y="7991"/>
                    <a:pt x="18226" y="6309"/>
                  </a:cubicBezTo>
                  <a:cubicBezTo>
                    <a:pt x="13935" y="5066"/>
                    <a:pt x="9678" y="3679"/>
                    <a:pt x="5475" y="2187"/>
                  </a:cubicBezTo>
                  <a:cubicBezTo>
                    <a:pt x="3619" y="1524"/>
                    <a:pt x="1779" y="813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8"/>
            <p:cNvSpPr/>
            <p:nvPr/>
          </p:nvSpPr>
          <p:spPr>
            <a:xfrm>
              <a:off x="2076250" y="4085275"/>
              <a:ext cx="895100" cy="333150"/>
            </a:xfrm>
            <a:custGeom>
              <a:avLst/>
              <a:gdLst/>
              <a:ahLst/>
              <a:cxnLst/>
              <a:rect l="l" t="t" r="r" b="b"/>
              <a:pathLst>
                <a:path w="35804" h="13326" extrusionOk="0">
                  <a:moveTo>
                    <a:pt x="28" y="1"/>
                  </a:moveTo>
                  <a:cubicBezTo>
                    <a:pt x="4" y="473"/>
                    <a:pt x="0" y="946"/>
                    <a:pt x="14" y="1419"/>
                  </a:cubicBezTo>
                  <a:cubicBezTo>
                    <a:pt x="5629" y="3689"/>
                    <a:pt x="11500" y="5384"/>
                    <a:pt x="17185" y="7521"/>
                  </a:cubicBezTo>
                  <a:cubicBezTo>
                    <a:pt x="21406" y="9108"/>
                    <a:pt x="25592" y="10789"/>
                    <a:pt x="29813" y="12380"/>
                  </a:cubicBezTo>
                  <a:cubicBezTo>
                    <a:pt x="31691" y="12730"/>
                    <a:pt x="33579" y="13041"/>
                    <a:pt x="35470" y="13326"/>
                  </a:cubicBezTo>
                  <a:cubicBezTo>
                    <a:pt x="35667" y="12614"/>
                    <a:pt x="35761" y="11872"/>
                    <a:pt x="35803" y="11133"/>
                  </a:cubicBezTo>
                  <a:cubicBezTo>
                    <a:pt x="23718" y="7840"/>
                    <a:pt x="11556" y="4768"/>
                    <a:pt x="28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8"/>
            <p:cNvSpPr/>
            <p:nvPr/>
          </p:nvSpPr>
          <p:spPr>
            <a:xfrm>
              <a:off x="2077375" y="4136925"/>
              <a:ext cx="670400" cy="243400"/>
            </a:xfrm>
            <a:custGeom>
              <a:avLst/>
              <a:gdLst/>
              <a:ahLst/>
              <a:cxnLst/>
              <a:rect l="l" t="t" r="r" b="b"/>
              <a:pathLst>
                <a:path w="26816" h="9736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723"/>
                    <a:pt x="155" y="1434"/>
                    <a:pt x="313" y="2135"/>
                  </a:cubicBezTo>
                  <a:cubicBezTo>
                    <a:pt x="8019" y="4657"/>
                    <a:pt x="15746" y="7171"/>
                    <a:pt x="23663" y="9038"/>
                  </a:cubicBezTo>
                  <a:cubicBezTo>
                    <a:pt x="24714" y="9287"/>
                    <a:pt x="25765" y="9515"/>
                    <a:pt x="26816" y="9735"/>
                  </a:cubicBezTo>
                  <a:cubicBezTo>
                    <a:pt x="23204" y="8363"/>
                    <a:pt x="19603" y="6961"/>
                    <a:pt x="15960" y="5651"/>
                  </a:cubicBezTo>
                  <a:cubicBezTo>
                    <a:pt x="10657" y="3742"/>
                    <a:pt x="5220" y="210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8"/>
            <p:cNvSpPr/>
            <p:nvPr/>
          </p:nvSpPr>
          <p:spPr>
            <a:xfrm>
              <a:off x="2897400" y="4422850"/>
              <a:ext cx="61250" cy="20275"/>
            </a:xfrm>
            <a:custGeom>
              <a:avLst/>
              <a:gdLst/>
              <a:ahLst/>
              <a:cxnLst/>
              <a:rect l="l" t="t" r="r" b="b"/>
              <a:pathLst>
                <a:path w="2450" h="811" extrusionOk="0">
                  <a:moveTo>
                    <a:pt x="0" y="1"/>
                  </a:moveTo>
                  <a:lnTo>
                    <a:pt x="0" y="1"/>
                  </a:lnTo>
                  <a:cubicBezTo>
                    <a:pt x="757" y="278"/>
                    <a:pt x="1514" y="547"/>
                    <a:pt x="2275" y="810"/>
                  </a:cubicBezTo>
                  <a:cubicBezTo>
                    <a:pt x="2338" y="667"/>
                    <a:pt x="2396" y="523"/>
                    <a:pt x="2449" y="376"/>
                  </a:cubicBezTo>
                  <a:cubicBezTo>
                    <a:pt x="1633" y="257"/>
                    <a:pt x="817" y="131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8"/>
            <p:cNvSpPr/>
            <p:nvPr/>
          </p:nvSpPr>
          <p:spPr>
            <a:xfrm>
              <a:off x="2089025" y="4205950"/>
              <a:ext cx="860175" cy="321325"/>
            </a:xfrm>
            <a:custGeom>
              <a:avLst/>
              <a:gdLst/>
              <a:ahLst/>
              <a:cxnLst/>
              <a:rect l="l" t="t" r="r" b="b"/>
              <a:pathLst>
                <a:path w="34407" h="12853" extrusionOk="0">
                  <a:moveTo>
                    <a:pt x="1" y="1"/>
                  </a:moveTo>
                  <a:cubicBezTo>
                    <a:pt x="64" y="224"/>
                    <a:pt x="130" y="449"/>
                    <a:pt x="204" y="669"/>
                  </a:cubicBezTo>
                  <a:cubicBezTo>
                    <a:pt x="151" y="701"/>
                    <a:pt x="112" y="753"/>
                    <a:pt x="120" y="834"/>
                  </a:cubicBezTo>
                  <a:cubicBezTo>
                    <a:pt x="235" y="2098"/>
                    <a:pt x="344" y="3370"/>
                    <a:pt x="491" y="4638"/>
                  </a:cubicBezTo>
                  <a:cubicBezTo>
                    <a:pt x="6492" y="6764"/>
                    <a:pt x="12600" y="8614"/>
                    <a:pt x="18776" y="10229"/>
                  </a:cubicBezTo>
                  <a:cubicBezTo>
                    <a:pt x="22493" y="11199"/>
                    <a:pt x="26240" y="12044"/>
                    <a:pt x="29992" y="12853"/>
                  </a:cubicBezTo>
                  <a:cubicBezTo>
                    <a:pt x="31516" y="12579"/>
                    <a:pt x="32942" y="11970"/>
                    <a:pt x="33887" y="10723"/>
                  </a:cubicBezTo>
                  <a:cubicBezTo>
                    <a:pt x="34087" y="10463"/>
                    <a:pt x="34256" y="10194"/>
                    <a:pt x="34406" y="9913"/>
                  </a:cubicBezTo>
                  <a:cubicBezTo>
                    <a:pt x="32847" y="9378"/>
                    <a:pt x="31302" y="8821"/>
                    <a:pt x="29758" y="8253"/>
                  </a:cubicBezTo>
                  <a:cubicBezTo>
                    <a:pt x="27501" y="7861"/>
                    <a:pt x="25253" y="7420"/>
                    <a:pt x="23018" y="6884"/>
                  </a:cubicBezTo>
                  <a:cubicBezTo>
                    <a:pt x="15203" y="5006"/>
                    <a:pt x="7591" y="2540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8"/>
            <p:cNvSpPr/>
            <p:nvPr/>
          </p:nvSpPr>
          <p:spPr>
            <a:xfrm>
              <a:off x="2103225" y="4337725"/>
              <a:ext cx="658300" cy="194375"/>
            </a:xfrm>
            <a:custGeom>
              <a:avLst/>
              <a:gdLst/>
              <a:ahLst/>
              <a:cxnLst/>
              <a:rect l="l" t="t" r="r" b="b"/>
              <a:pathLst>
                <a:path w="26332" h="7775" extrusionOk="0">
                  <a:moveTo>
                    <a:pt x="0" y="1"/>
                  </a:moveTo>
                  <a:cubicBezTo>
                    <a:pt x="249" y="1949"/>
                    <a:pt x="595" y="3882"/>
                    <a:pt x="1184" y="5760"/>
                  </a:cubicBezTo>
                  <a:cubicBezTo>
                    <a:pt x="1229" y="5907"/>
                    <a:pt x="1355" y="6041"/>
                    <a:pt x="1520" y="6075"/>
                  </a:cubicBezTo>
                  <a:cubicBezTo>
                    <a:pt x="5643" y="6969"/>
                    <a:pt x="9917" y="6923"/>
                    <a:pt x="14120" y="7074"/>
                  </a:cubicBezTo>
                  <a:cubicBezTo>
                    <a:pt x="18201" y="7221"/>
                    <a:pt x="22247" y="7767"/>
                    <a:pt x="26332" y="7774"/>
                  </a:cubicBezTo>
                  <a:cubicBezTo>
                    <a:pt x="23368" y="7046"/>
                    <a:pt x="20426" y="6272"/>
                    <a:pt x="17508" y="5480"/>
                  </a:cubicBezTo>
                  <a:cubicBezTo>
                    <a:pt x="11595" y="3872"/>
                    <a:pt x="5748" y="2065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5" name="Google Shape;4435;p48"/>
          <p:cNvGrpSpPr/>
          <p:nvPr/>
        </p:nvGrpSpPr>
        <p:grpSpPr>
          <a:xfrm>
            <a:off x="75475" y="2774925"/>
            <a:ext cx="1025950" cy="1035575"/>
            <a:chOff x="3282375" y="4037725"/>
            <a:chExt cx="1025950" cy="1035575"/>
          </a:xfrm>
        </p:grpSpPr>
        <p:sp>
          <p:nvSpPr>
            <p:cNvPr id="4436" name="Google Shape;4436;p48"/>
            <p:cNvSpPr/>
            <p:nvPr/>
          </p:nvSpPr>
          <p:spPr>
            <a:xfrm>
              <a:off x="3659550" y="4257100"/>
              <a:ext cx="115100" cy="179625"/>
            </a:xfrm>
            <a:custGeom>
              <a:avLst/>
              <a:gdLst/>
              <a:ahLst/>
              <a:cxnLst/>
              <a:rect l="l" t="t" r="r" b="b"/>
              <a:pathLst>
                <a:path w="4604" h="7185" extrusionOk="0">
                  <a:moveTo>
                    <a:pt x="2911" y="7139"/>
                  </a:moveTo>
                  <a:cubicBezTo>
                    <a:pt x="1279" y="5777"/>
                    <a:pt x="533" y="3279"/>
                    <a:pt x="64" y="1240"/>
                  </a:cubicBezTo>
                  <a:cubicBezTo>
                    <a:pt x="1" y="655"/>
                    <a:pt x="397" y="0"/>
                    <a:pt x="1045" y="49"/>
                  </a:cubicBezTo>
                  <a:cubicBezTo>
                    <a:pt x="2642" y="445"/>
                    <a:pt x="2936" y="2610"/>
                    <a:pt x="3315" y="3976"/>
                  </a:cubicBezTo>
                  <a:cubicBezTo>
                    <a:pt x="3226" y="4943"/>
                    <a:pt x="4604" y="7185"/>
                    <a:pt x="2911" y="713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8"/>
            <p:cNvSpPr/>
            <p:nvPr/>
          </p:nvSpPr>
          <p:spPr>
            <a:xfrm>
              <a:off x="3529250" y="4363325"/>
              <a:ext cx="180150" cy="160550"/>
            </a:xfrm>
            <a:custGeom>
              <a:avLst/>
              <a:gdLst/>
              <a:ahLst/>
              <a:cxnLst/>
              <a:rect l="l" t="t" r="r" b="b"/>
              <a:pathLst>
                <a:path w="7206" h="6422" extrusionOk="0">
                  <a:moveTo>
                    <a:pt x="4169" y="5392"/>
                  </a:moveTo>
                  <a:cubicBezTo>
                    <a:pt x="2705" y="4627"/>
                    <a:pt x="1016" y="3738"/>
                    <a:pt x="298" y="2176"/>
                  </a:cubicBezTo>
                  <a:cubicBezTo>
                    <a:pt x="0" y="0"/>
                    <a:pt x="2498" y="1349"/>
                    <a:pt x="3468" y="1903"/>
                  </a:cubicBezTo>
                  <a:cubicBezTo>
                    <a:pt x="4162" y="2351"/>
                    <a:pt x="5314" y="2550"/>
                    <a:pt x="5570" y="3426"/>
                  </a:cubicBezTo>
                  <a:cubicBezTo>
                    <a:pt x="7206" y="4750"/>
                    <a:pt x="5942" y="6421"/>
                    <a:pt x="4169" y="53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8"/>
            <p:cNvSpPr/>
            <p:nvPr/>
          </p:nvSpPr>
          <p:spPr>
            <a:xfrm>
              <a:off x="3741700" y="4374525"/>
              <a:ext cx="124300" cy="154925"/>
            </a:xfrm>
            <a:custGeom>
              <a:avLst/>
              <a:gdLst/>
              <a:ahLst/>
              <a:cxnLst/>
              <a:rect l="l" t="t" r="r" b="b"/>
              <a:pathLst>
                <a:path w="4972" h="6197" extrusionOk="0">
                  <a:moveTo>
                    <a:pt x="1584" y="5560"/>
                  </a:moveTo>
                  <a:cubicBezTo>
                    <a:pt x="0" y="5248"/>
                    <a:pt x="2008" y="1969"/>
                    <a:pt x="2585" y="1282"/>
                  </a:cubicBezTo>
                  <a:cubicBezTo>
                    <a:pt x="4971" y="0"/>
                    <a:pt x="3615" y="6197"/>
                    <a:pt x="2046" y="5440"/>
                  </a:cubicBezTo>
                  <a:cubicBezTo>
                    <a:pt x="1920" y="5528"/>
                    <a:pt x="1752" y="5566"/>
                    <a:pt x="1584" y="556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8"/>
            <p:cNvSpPr/>
            <p:nvPr/>
          </p:nvSpPr>
          <p:spPr>
            <a:xfrm>
              <a:off x="3779700" y="4268050"/>
              <a:ext cx="72800" cy="92300"/>
            </a:xfrm>
            <a:custGeom>
              <a:avLst/>
              <a:gdLst/>
              <a:ahLst/>
              <a:cxnLst/>
              <a:rect l="l" t="t" r="r" b="b"/>
              <a:pathLst>
                <a:path w="2912" h="3692" extrusionOk="0">
                  <a:moveTo>
                    <a:pt x="779" y="3391"/>
                  </a:moveTo>
                  <a:cubicBezTo>
                    <a:pt x="1" y="2802"/>
                    <a:pt x="425" y="1145"/>
                    <a:pt x="1083" y="599"/>
                  </a:cubicBezTo>
                  <a:cubicBezTo>
                    <a:pt x="1998" y="0"/>
                    <a:pt x="2911" y="1643"/>
                    <a:pt x="1840" y="2015"/>
                  </a:cubicBezTo>
                  <a:cubicBezTo>
                    <a:pt x="1798" y="2204"/>
                    <a:pt x="1741" y="2400"/>
                    <a:pt x="1773" y="2595"/>
                  </a:cubicBezTo>
                  <a:cubicBezTo>
                    <a:pt x="1956" y="3160"/>
                    <a:pt x="1290" y="3692"/>
                    <a:pt x="779" y="33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8"/>
            <p:cNvSpPr/>
            <p:nvPr/>
          </p:nvSpPr>
          <p:spPr>
            <a:xfrm>
              <a:off x="3827000" y="4379425"/>
              <a:ext cx="174025" cy="140850"/>
            </a:xfrm>
            <a:custGeom>
              <a:avLst/>
              <a:gdLst/>
              <a:ahLst/>
              <a:cxnLst/>
              <a:rect l="l" t="t" r="r" b="b"/>
              <a:pathLst>
                <a:path w="6961" h="5634" extrusionOk="0">
                  <a:moveTo>
                    <a:pt x="3044" y="4803"/>
                  </a:moveTo>
                  <a:cubicBezTo>
                    <a:pt x="2977" y="4722"/>
                    <a:pt x="2932" y="4628"/>
                    <a:pt x="2908" y="4530"/>
                  </a:cubicBezTo>
                  <a:cubicBezTo>
                    <a:pt x="1" y="4397"/>
                    <a:pt x="5090" y="1"/>
                    <a:pt x="6225" y="1381"/>
                  </a:cubicBezTo>
                  <a:cubicBezTo>
                    <a:pt x="6961" y="2103"/>
                    <a:pt x="6109" y="3073"/>
                    <a:pt x="5549" y="3608"/>
                  </a:cubicBezTo>
                  <a:cubicBezTo>
                    <a:pt x="4877" y="4103"/>
                    <a:pt x="3927" y="5634"/>
                    <a:pt x="3044" y="480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8"/>
            <p:cNvSpPr/>
            <p:nvPr/>
          </p:nvSpPr>
          <p:spPr>
            <a:xfrm>
              <a:off x="3783275" y="4305800"/>
              <a:ext cx="48475" cy="57450"/>
            </a:xfrm>
            <a:custGeom>
              <a:avLst/>
              <a:gdLst/>
              <a:ahLst/>
              <a:cxnLst/>
              <a:rect l="l" t="t" r="r" b="b"/>
              <a:pathLst>
                <a:path w="1939" h="2298" extrusionOk="0">
                  <a:moveTo>
                    <a:pt x="1006" y="2220"/>
                  </a:moveTo>
                  <a:cubicBezTo>
                    <a:pt x="1" y="2091"/>
                    <a:pt x="93" y="0"/>
                    <a:pt x="1161" y="98"/>
                  </a:cubicBezTo>
                  <a:cubicBezTo>
                    <a:pt x="1745" y="168"/>
                    <a:pt x="1847" y="774"/>
                    <a:pt x="1718" y="1257"/>
                  </a:cubicBezTo>
                  <a:cubicBezTo>
                    <a:pt x="1939" y="1724"/>
                    <a:pt x="1518" y="2298"/>
                    <a:pt x="1006" y="22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8"/>
            <p:cNvSpPr/>
            <p:nvPr/>
          </p:nvSpPr>
          <p:spPr>
            <a:xfrm>
              <a:off x="3895475" y="4203150"/>
              <a:ext cx="111575" cy="143900"/>
            </a:xfrm>
            <a:custGeom>
              <a:avLst/>
              <a:gdLst/>
              <a:ahLst/>
              <a:cxnLst/>
              <a:rect l="l" t="t" r="r" b="b"/>
              <a:pathLst>
                <a:path w="4463" h="5756" extrusionOk="0">
                  <a:moveTo>
                    <a:pt x="11" y="4869"/>
                  </a:moveTo>
                  <a:cubicBezTo>
                    <a:pt x="67" y="3269"/>
                    <a:pt x="1163" y="1731"/>
                    <a:pt x="2358" y="732"/>
                  </a:cubicBezTo>
                  <a:cubicBezTo>
                    <a:pt x="3794" y="0"/>
                    <a:pt x="4463" y="1496"/>
                    <a:pt x="3672" y="2621"/>
                  </a:cubicBezTo>
                  <a:cubicBezTo>
                    <a:pt x="3079" y="3534"/>
                    <a:pt x="2309" y="5374"/>
                    <a:pt x="1108" y="5413"/>
                  </a:cubicBezTo>
                  <a:cubicBezTo>
                    <a:pt x="691" y="5756"/>
                    <a:pt x="1" y="5413"/>
                    <a:pt x="11" y="4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8"/>
            <p:cNvSpPr/>
            <p:nvPr/>
          </p:nvSpPr>
          <p:spPr>
            <a:xfrm>
              <a:off x="3828825" y="4130475"/>
              <a:ext cx="69550" cy="139425"/>
            </a:xfrm>
            <a:custGeom>
              <a:avLst/>
              <a:gdLst/>
              <a:ahLst/>
              <a:cxnLst/>
              <a:rect l="l" t="t" r="r" b="b"/>
              <a:pathLst>
                <a:path w="2782" h="5577" extrusionOk="0">
                  <a:moveTo>
                    <a:pt x="869" y="4894"/>
                  </a:moveTo>
                  <a:cubicBezTo>
                    <a:pt x="862" y="4739"/>
                    <a:pt x="859" y="4589"/>
                    <a:pt x="856" y="4435"/>
                  </a:cubicBezTo>
                  <a:cubicBezTo>
                    <a:pt x="1" y="3874"/>
                    <a:pt x="544" y="2462"/>
                    <a:pt x="498" y="1583"/>
                  </a:cubicBezTo>
                  <a:cubicBezTo>
                    <a:pt x="589" y="0"/>
                    <a:pt x="2246" y="277"/>
                    <a:pt x="2172" y="1765"/>
                  </a:cubicBezTo>
                  <a:cubicBezTo>
                    <a:pt x="2081" y="2641"/>
                    <a:pt x="2782" y="5538"/>
                    <a:pt x="1567" y="5570"/>
                  </a:cubicBezTo>
                  <a:cubicBezTo>
                    <a:pt x="1184" y="5576"/>
                    <a:pt x="887" y="5269"/>
                    <a:pt x="869" y="4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8"/>
            <p:cNvSpPr/>
            <p:nvPr/>
          </p:nvSpPr>
          <p:spPr>
            <a:xfrm>
              <a:off x="3630575" y="4540025"/>
              <a:ext cx="125075" cy="95850"/>
            </a:xfrm>
            <a:custGeom>
              <a:avLst/>
              <a:gdLst/>
              <a:ahLst/>
              <a:cxnLst/>
              <a:rect l="l" t="t" r="r" b="b"/>
              <a:pathLst>
                <a:path w="5003" h="3834" extrusionOk="0">
                  <a:moveTo>
                    <a:pt x="2078" y="3833"/>
                  </a:moveTo>
                  <a:cubicBezTo>
                    <a:pt x="0" y="3195"/>
                    <a:pt x="2645" y="1140"/>
                    <a:pt x="3468" y="495"/>
                  </a:cubicBezTo>
                  <a:cubicBezTo>
                    <a:pt x="4032" y="1"/>
                    <a:pt x="5003" y="603"/>
                    <a:pt x="4631" y="1315"/>
                  </a:cubicBezTo>
                  <a:cubicBezTo>
                    <a:pt x="4739" y="2611"/>
                    <a:pt x="3289" y="3770"/>
                    <a:pt x="2078" y="38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8"/>
            <p:cNvSpPr/>
            <p:nvPr/>
          </p:nvSpPr>
          <p:spPr>
            <a:xfrm>
              <a:off x="3751225" y="4563500"/>
              <a:ext cx="78500" cy="148375"/>
            </a:xfrm>
            <a:custGeom>
              <a:avLst/>
              <a:gdLst/>
              <a:ahLst/>
              <a:cxnLst/>
              <a:rect l="l" t="t" r="r" b="b"/>
              <a:pathLst>
                <a:path w="3140" h="5935" extrusionOk="0">
                  <a:moveTo>
                    <a:pt x="1507" y="5892"/>
                  </a:moveTo>
                  <a:cubicBezTo>
                    <a:pt x="1" y="5472"/>
                    <a:pt x="846" y="3017"/>
                    <a:pt x="723" y="1844"/>
                  </a:cubicBezTo>
                  <a:cubicBezTo>
                    <a:pt x="541" y="835"/>
                    <a:pt x="1595" y="1"/>
                    <a:pt x="2117" y="1129"/>
                  </a:cubicBezTo>
                  <a:cubicBezTo>
                    <a:pt x="3090" y="1812"/>
                    <a:pt x="3140" y="5934"/>
                    <a:pt x="1507" y="58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8"/>
            <p:cNvSpPr/>
            <p:nvPr/>
          </p:nvSpPr>
          <p:spPr>
            <a:xfrm>
              <a:off x="3820875" y="4558850"/>
              <a:ext cx="128225" cy="106000"/>
            </a:xfrm>
            <a:custGeom>
              <a:avLst/>
              <a:gdLst/>
              <a:ahLst/>
              <a:cxnLst/>
              <a:rect l="l" t="t" r="r" b="b"/>
              <a:pathLst>
                <a:path w="5129" h="4240" extrusionOk="0">
                  <a:moveTo>
                    <a:pt x="3675" y="4138"/>
                  </a:moveTo>
                  <a:cubicBezTo>
                    <a:pt x="2399" y="4191"/>
                    <a:pt x="0" y="702"/>
                    <a:pt x="2372" y="835"/>
                  </a:cubicBezTo>
                  <a:cubicBezTo>
                    <a:pt x="3159" y="1"/>
                    <a:pt x="4536" y="1465"/>
                    <a:pt x="4806" y="2232"/>
                  </a:cubicBezTo>
                  <a:cubicBezTo>
                    <a:pt x="5128" y="3035"/>
                    <a:pt x="4659" y="4240"/>
                    <a:pt x="3675" y="41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8"/>
            <p:cNvSpPr/>
            <p:nvPr/>
          </p:nvSpPr>
          <p:spPr>
            <a:xfrm>
              <a:off x="3952925" y="4529000"/>
              <a:ext cx="153100" cy="75150"/>
            </a:xfrm>
            <a:custGeom>
              <a:avLst/>
              <a:gdLst/>
              <a:ahLst/>
              <a:cxnLst/>
              <a:rect l="l" t="t" r="r" b="b"/>
              <a:pathLst>
                <a:path w="6124" h="3006" extrusionOk="0">
                  <a:moveTo>
                    <a:pt x="2236" y="2365"/>
                  </a:moveTo>
                  <a:cubicBezTo>
                    <a:pt x="0" y="2102"/>
                    <a:pt x="449" y="63"/>
                    <a:pt x="1798" y="740"/>
                  </a:cubicBezTo>
                  <a:cubicBezTo>
                    <a:pt x="1990" y="0"/>
                    <a:pt x="2971" y="131"/>
                    <a:pt x="3570" y="137"/>
                  </a:cubicBezTo>
                  <a:cubicBezTo>
                    <a:pt x="6124" y="635"/>
                    <a:pt x="4824" y="3006"/>
                    <a:pt x="2236" y="23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8"/>
            <p:cNvSpPr/>
            <p:nvPr/>
          </p:nvSpPr>
          <p:spPr>
            <a:xfrm>
              <a:off x="4038050" y="4412625"/>
              <a:ext cx="116050" cy="80500"/>
            </a:xfrm>
            <a:custGeom>
              <a:avLst/>
              <a:gdLst/>
              <a:ahLst/>
              <a:cxnLst/>
              <a:rect l="l" t="t" r="r" b="b"/>
              <a:pathLst>
                <a:path w="4642" h="3220" extrusionOk="0">
                  <a:moveTo>
                    <a:pt x="1233" y="3108"/>
                  </a:moveTo>
                  <a:cubicBezTo>
                    <a:pt x="309" y="3219"/>
                    <a:pt x="0" y="1836"/>
                    <a:pt x="928" y="1625"/>
                  </a:cubicBezTo>
                  <a:cubicBezTo>
                    <a:pt x="750" y="869"/>
                    <a:pt x="1643" y="673"/>
                    <a:pt x="2179" y="470"/>
                  </a:cubicBezTo>
                  <a:cubicBezTo>
                    <a:pt x="3002" y="0"/>
                    <a:pt x="4641" y="343"/>
                    <a:pt x="4130" y="1552"/>
                  </a:cubicBezTo>
                  <a:cubicBezTo>
                    <a:pt x="3471" y="2424"/>
                    <a:pt x="2302" y="2967"/>
                    <a:pt x="1233" y="3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8"/>
            <p:cNvSpPr/>
            <p:nvPr/>
          </p:nvSpPr>
          <p:spPr>
            <a:xfrm>
              <a:off x="3836100" y="4704775"/>
              <a:ext cx="86650" cy="157025"/>
            </a:xfrm>
            <a:custGeom>
              <a:avLst/>
              <a:gdLst/>
              <a:ahLst/>
              <a:cxnLst/>
              <a:rect l="l" t="t" r="r" b="b"/>
              <a:pathLst>
                <a:path w="3466" h="6281" extrusionOk="0">
                  <a:moveTo>
                    <a:pt x="1171" y="5836"/>
                  </a:moveTo>
                  <a:cubicBezTo>
                    <a:pt x="1" y="4970"/>
                    <a:pt x="305" y="2070"/>
                    <a:pt x="477" y="736"/>
                  </a:cubicBezTo>
                  <a:cubicBezTo>
                    <a:pt x="659" y="0"/>
                    <a:pt x="1784" y="94"/>
                    <a:pt x="1832" y="844"/>
                  </a:cubicBezTo>
                  <a:cubicBezTo>
                    <a:pt x="2568" y="1937"/>
                    <a:pt x="3465" y="6281"/>
                    <a:pt x="1171" y="583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8"/>
            <p:cNvSpPr/>
            <p:nvPr/>
          </p:nvSpPr>
          <p:spPr>
            <a:xfrm>
              <a:off x="3957300" y="4709400"/>
              <a:ext cx="95300" cy="117025"/>
            </a:xfrm>
            <a:custGeom>
              <a:avLst/>
              <a:gdLst/>
              <a:ahLst/>
              <a:cxnLst/>
              <a:rect l="l" t="t" r="r" b="b"/>
              <a:pathLst>
                <a:path w="3812" h="4681" extrusionOk="0">
                  <a:moveTo>
                    <a:pt x="2004" y="3966"/>
                  </a:moveTo>
                  <a:cubicBezTo>
                    <a:pt x="1191" y="3160"/>
                    <a:pt x="309" y="2197"/>
                    <a:pt x="60" y="1055"/>
                  </a:cubicBezTo>
                  <a:cubicBezTo>
                    <a:pt x="1" y="386"/>
                    <a:pt x="915" y="1"/>
                    <a:pt x="1321" y="557"/>
                  </a:cubicBezTo>
                  <a:cubicBezTo>
                    <a:pt x="2358" y="161"/>
                    <a:pt x="3115" y="1707"/>
                    <a:pt x="3430" y="2502"/>
                  </a:cubicBezTo>
                  <a:cubicBezTo>
                    <a:pt x="3812" y="3406"/>
                    <a:pt x="2968" y="4680"/>
                    <a:pt x="2004" y="39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8"/>
            <p:cNvSpPr/>
            <p:nvPr/>
          </p:nvSpPr>
          <p:spPr>
            <a:xfrm>
              <a:off x="3660000" y="4752500"/>
              <a:ext cx="107300" cy="159825"/>
            </a:xfrm>
            <a:custGeom>
              <a:avLst/>
              <a:gdLst/>
              <a:ahLst/>
              <a:cxnLst/>
              <a:rect l="l" t="t" r="r" b="b"/>
              <a:pathLst>
                <a:path w="4292" h="6393" extrusionOk="0">
                  <a:moveTo>
                    <a:pt x="1419" y="6186"/>
                  </a:moveTo>
                  <a:cubicBezTo>
                    <a:pt x="0" y="5878"/>
                    <a:pt x="956" y="712"/>
                    <a:pt x="2372" y="1016"/>
                  </a:cubicBezTo>
                  <a:cubicBezTo>
                    <a:pt x="2764" y="0"/>
                    <a:pt x="4291" y="781"/>
                    <a:pt x="3608" y="1657"/>
                  </a:cubicBezTo>
                  <a:cubicBezTo>
                    <a:pt x="3100" y="2757"/>
                    <a:pt x="2998" y="6393"/>
                    <a:pt x="1419" y="61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8"/>
            <p:cNvSpPr/>
            <p:nvPr/>
          </p:nvSpPr>
          <p:spPr>
            <a:xfrm>
              <a:off x="3493875" y="4696200"/>
              <a:ext cx="162900" cy="125600"/>
            </a:xfrm>
            <a:custGeom>
              <a:avLst/>
              <a:gdLst/>
              <a:ahLst/>
              <a:cxnLst/>
              <a:rect l="l" t="t" r="r" b="b"/>
              <a:pathLst>
                <a:path w="6516" h="5024" extrusionOk="0">
                  <a:moveTo>
                    <a:pt x="1482" y="4389"/>
                  </a:moveTo>
                  <a:cubicBezTo>
                    <a:pt x="0" y="2697"/>
                    <a:pt x="3927" y="686"/>
                    <a:pt x="5244" y="238"/>
                  </a:cubicBezTo>
                  <a:cubicBezTo>
                    <a:pt x="5994" y="0"/>
                    <a:pt x="6516" y="1148"/>
                    <a:pt x="5959" y="1625"/>
                  </a:cubicBezTo>
                  <a:cubicBezTo>
                    <a:pt x="4953" y="2501"/>
                    <a:pt x="2904" y="5023"/>
                    <a:pt x="1482" y="43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8"/>
            <p:cNvSpPr/>
            <p:nvPr/>
          </p:nvSpPr>
          <p:spPr>
            <a:xfrm>
              <a:off x="3803075" y="4293800"/>
              <a:ext cx="49700" cy="72450"/>
            </a:xfrm>
            <a:custGeom>
              <a:avLst/>
              <a:gdLst/>
              <a:ahLst/>
              <a:cxnLst/>
              <a:rect l="l" t="t" r="r" b="b"/>
              <a:pathLst>
                <a:path w="1988" h="2898" extrusionOk="0">
                  <a:moveTo>
                    <a:pt x="551" y="2367"/>
                  </a:moveTo>
                  <a:cubicBezTo>
                    <a:pt x="113" y="1846"/>
                    <a:pt x="1" y="18"/>
                    <a:pt x="968" y="0"/>
                  </a:cubicBezTo>
                  <a:cubicBezTo>
                    <a:pt x="1819" y="18"/>
                    <a:pt x="1676" y="988"/>
                    <a:pt x="1668" y="1583"/>
                  </a:cubicBezTo>
                  <a:cubicBezTo>
                    <a:pt x="1987" y="2262"/>
                    <a:pt x="1084" y="2897"/>
                    <a:pt x="551" y="236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8"/>
            <p:cNvSpPr/>
            <p:nvPr/>
          </p:nvSpPr>
          <p:spPr>
            <a:xfrm>
              <a:off x="3715425" y="4071775"/>
              <a:ext cx="85425" cy="159150"/>
            </a:xfrm>
            <a:custGeom>
              <a:avLst/>
              <a:gdLst/>
              <a:ahLst/>
              <a:cxnLst/>
              <a:rect l="l" t="t" r="r" b="b"/>
              <a:pathLst>
                <a:path w="3417" h="6366" extrusionOk="0">
                  <a:moveTo>
                    <a:pt x="1647" y="5473"/>
                  </a:moveTo>
                  <a:cubicBezTo>
                    <a:pt x="1647" y="5375"/>
                    <a:pt x="1643" y="5273"/>
                    <a:pt x="1643" y="5171"/>
                  </a:cubicBezTo>
                  <a:cubicBezTo>
                    <a:pt x="743" y="4313"/>
                    <a:pt x="0" y="1"/>
                    <a:pt x="2351" y="1248"/>
                  </a:cubicBezTo>
                  <a:cubicBezTo>
                    <a:pt x="3416" y="2337"/>
                    <a:pt x="2925" y="4078"/>
                    <a:pt x="3023" y="5455"/>
                  </a:cubicBezTo>
                  <a:cubicBezTo>
                    <a:pt x="3038" y="6348"/>
                    <a:pt x="1657" y="6366"/>
                    <a:pt x="1647" y="54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8"/>
            <p:cNvSpPr/>
            <p:nvPr/>
          </p:nvSpPr>
          <p:spPr>
            <a:xfrm>
              <a:off x="3399900" y="4562625"/>
              <a:ext cx="234300" cy="93225"/>
            </a:xfrm>
            <a:custGeom>
              <a:avLst/>
              <a:gdLst/>
              <a:ahLst/>
              <a:cxnLst/>
              <a:rect l="l" t="t" r="r" b="b"/>
              <a:pathLst>
                <a:path w="9372" h="3729" extrusionOk="0">
                  <a:moveTo>
                    <a:pt x="3430" y="3479"/>
                  </a:moveTo>
                  <a:cubicBezTo>
                    <a:pt x="1" y="2001"/>
                    <a:pt x="6337" y="0"/>
                    <a:pt x="7570" y="1083"/>
                  </a:cubicBezTo>
                  <a:cubicBezTo>
                    <a:pt x="7858" y="870"/>
                    <a:pt x="8292" y="943"/>
                    <a:pt x="8516" y="1216"/>
                  </a:cubicBezTo>
                  <a:cubicBezTo>
                    <a:pt x="9371" y="2993"/>
                    <a:pt x="4586" y="3728"/>
                    <a:pt x="3430" y="3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8"/>
            <p:cNvSpPr/>
            <p:nvPr/>
          </p:nvSpPr>
          <p:spPr>
            <a:xfrm>
              <a:off x="3359525" y="4460800"/>
              <a:ext cx="148200" cy="70075"/>
            </a:xfrm>
            <a:custGeom>
              <a:avLst/>
              <a:gdLst/>
              <a:ahLst/>
              <a:cxnLst/>
              <a:rect l="l" t="t" r="r" b="b"/>
              <a:pathLst>
                <a:path w="5928" h="2803" extrusionOk="0">
                  <a:moveTo>
                    <a:pt x="3395" y="2691"/>
                  </a:moveTo>
                  <a:cubicBezTo>
                    <a:pt x="2337" y="2581"/>
                    <a:pt x="761" y="2617"/>
                    <a:pt x="235" y="1514"/>
                  </a:cubicBezTo>
                  <a:cubicBezTo>
                    <a:pt x="1" y="707"/>
                    <a:pt x="862" y="252"/>
                    <a:pt x="1556" y="284"/>
                  </a:cubicBezTo>
                  <a:cubicBezTo>
                    <a:pt x="2593" y="343"/>
                    <a:pt x="4964" y="0"/>
                    <a:pt x="5402" y="1149"/>
                  </a:cubicBezTo>
                  <a:cubicBezTo>
                    <a:pt x="5871" y="1359"/>
                    <a:pt x="5928" y="2010"/>
                    <a:pt x="5543" y="2333"/>
                  </a:cubicBezTo>
                  <a:cubicBezTo>
                    <a:pt x="4947" y="2802"/>
                    <a:pt x="4109" y="2686"/>
                    <a:pt x="3395" y="26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8"/>
            <p:cNvSpPr/>
            <p:nvPr/>
          </p:nvSpPr>
          <p:spPr>
            <a:xfrm>
              <a:off x="3376525" y="4299825"/>
              <a:ext cx="162550" cy="89000"/>
            </a:xfrm>
            <a:custGeom>
              <a:avLst/>
              <a:gdLst/>
              <a:ahLst/>
              <a:cxnLst/>
              <a:rect l="l" t="t" r="r" b="b"/>
              <a:pathLst>
                <a:path w="6502" h="3560" extrusionOk="0">
                  <a:moveTo>
                    <a:pt x="2578" y="3297"/>
                  </a:moveTo>
                  <a:cubicBezTo>
                    <a:pt x="1006" y="3027"/>
                    <a:pt x="0" y="1286"/>
                    <a:pt x="1930" y="621"/>
                  </a:cubicBezTo>
                  <a:cubicBezTo>
                    <a:pt x="3023" y="0"/>
                    <a:pt x="6502" y="1657"/>
                    <a:pt x="4375" y="2586"/>
                  </a:cubicBezTo>
                  <a:cubicBezTo>
                    <a:pt x="4484" y="3560"/>
                    <a:pt x="3219" y="3500"/>
                    <a:pt x="2578" y="32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8"/>
            <p:cNvSpPr/>
            <p:nvPr/>
          </p:nvSpPr>
          <p:spPr>
            <a:xfrm>
              <a:off x="3462950" y="4138600"/>
              <a:ext cx="138750" cy="173600"/>
            </a:xfrm>
            <a:custGeom>
              <a:avLst/>
              <a:gdLst/>
              <a:ahLst/>
              <a:cxnLst/>
              <a:rect l="l" t="t" r="r" b="b"/>
              <a:pathLst>
                <a:path w="5550" h="6944" extrusionOk="0">
                  <a:moveTo>
                    <a:pt x="3728" y="5969"/>
                  </a:moveTo>
                  <a:cubicBezTo>
                    <a:pt x="1" y="1952"/>
                    <a:pt x="3234" y="0"/>
                    <a:pt x="4337" y="2638"/>
                  </a:cubicBezTo>
                  <a:cubicBezTo>
                    <a:pt x="4558" y="3353"/>
                    <a:pt x="5157" y="4285"/>
                    <a:pt x="4757" y="4999"/>
                  </a:cubicBezTo>
                  <a:cubicBezTo>
                    <a:pt x="5549" y="5798"/>
                    <a:pt x="4376" y="6944"/>
                    <a:pt x="3728" y="59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8"/>
            <p:cNvSpPr/>
            <p:nvPr/>
          </p:nvSpPr>
          <p:spPr>
            <a:xfrm>
              <a:off x="4035675" y="4237900"/>
              <a:ext cx="141975" cy="135075"/>
            </a:xfrm>
            <a:custGeom>
              <a:avLst/>
              <a:gdLst/>
              <a:ahLst/>
              <a:cxnLst/>
              <a:rect l="l" t="t" r="r" b="b"/>
              <a:pathLst>
                <a:path w="5679" h="5403" extrusionOk="0">
                  <a:moveTo>
                    <a:pt x="1181" y="4380"/>
                  </a:moveTo>
                  <a:cubicBezTo>
                    <a:pt x="1178" y="4372"/>
                    <a:pt x="1170" y="4362"/>
                    <a:pt x="1167" y="4355"/>
                  </a:cubicBezTo>
                  <a:cubicBezTo>
                    <a:pt x="1" y="3522"/>
                    <a:pt x="1896" y="2383"/>
                    <a:pt x="2358" y="1630"/>
                  </a:cubicBezTo>
                  <a:cubicBezTo>
                    <a:pt x="2953" y="1083"/>
                    <a:pt x="3703" y="1"/>
                    <a:pt x="4617" y="456"/>
                  </a:cubicBezTo>
                  <a:cubicBezTo>
                    <a:pt x="5679" y="1227"/>
                    <a:pt x="4575" y="2477"/>
                    <a:pt x="3910" y="3111"/>
                  </a:cubicBezTo>
                  <a:cubicBezTo>
                    <a:pt x="3199" y="3644"/>
                    <a:pt x="2085" y="5402"/>
                    <a:pt x="1181" y="438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8"/>
            <p:cNvSpPr/>
            <p:nvPr/>
          </p:nvSpPr>
          <p:spPr>
            <a:xfrm>
              <a:off x="4033575" y="4037725"/>
              <a:ext cx="99425" cy="177200"/>
            </a:xfrm>
            <a:custGeom>
              <a:avLst/>
              <a:gdLst/>
              <a:ahLst/>
              <a:cxnLst/>
              <a:rect l="l" t="t" r="r" b="b"/>
              <a:pathLst>
                <a:path w="3977" h="7088" extrusionOk="0">
                  <a:moveTo>
                    <a:pt x="792" y="6197"/>
                  </a:moveTo>
                  <a:cubicBezTo>
                    <a:pt x="544" y="6015"/>
                    <a:pt x="439" y="5658"/>
                    <a:pt x="551" y="5374"/>
                  </a:cubicBezTo>
                  <a:cubicBezTo>
                    <a:pt x="1" y="4274"/>
                    <a:pt x="2473" y="0"/>
                    <a:pt x="3580" y="2186"/>
                  </a:cubicBezTo>
                  <a:cubicBezTo>
                    <a:pt x="3976" y="3002"/>
                    <a:pt x="1805" y="7087"/>
                    <a:pt x="792" y="61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8"/>
            <p:cNvSpPr/>
            <p:nvPr/>
          </p:nvSpPr>
          <p:spPr>
            <a:xfrm>
              <a:off x="4062650" y="4640500"/>
              <a:ext cx="134375" cy="120350"/>
            </a:xfrm>
            <a:custGeom>
              <a:avLst/>
              <a:gdLst/>
              <a:ahLst/>
              <a:cxnLst/>
              <a:rect l="l" t="t" r="r" b="b"/>
              <a:pathLst>
                <a:path w="5375" h="4814" extrusionOk="0">
                  <a:moveTo>
                    <a:pt x="3017" y="3720"/>
                  </a:moveTo>
                  <a:cubicBezTo>
                    <a:pt x="2067" y="2943"/>
                    <a:pt x="834" y="2295"/>
                    <a:pt x="222" y="1208"/>
                  </a:cubicBezTo>
                  <a:cubicBezTo>
                    <a:pt x="0" y="487"/>
                    <a:pt x="1016" y="0"/>
                    <a:pt x="1436" y="620"/>
                  </a:cubicBezTo>
                  <a:cubicBezTo>
                    <a:pt x="2288" y="1019"/>
                    <a:pt x="3219" y="1292"/>
                    <a:pt x="4036" y="1766"/>
                  </a:cubicBezTo>
                  <a:cubicBezTo>
                    <a:pt x="5374" y="2648"/>
                    <a:pt x="4586" y="4813"/>
                    <a:pt x="3017" y="37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8"/>
            <p:cNvSpPr/>
            <p:nvPr/>
          </p:nvSpPr>
          <p:spPr>
            <a:xfrm>
              <a:off x="4159250" y="4572875"/>
              <a:ext cx="149075" cy="58450"/>
            </a:xfrm>
            <a:custGeom>
              <a:avLst/>
              <a:gdLst/>
              <a:ahLst/>
              <a:cxnLst/>
              <a:rect l="l" t="t" r="r" b="b"/>
              <a:pathLst>
                <a:path w="5963" h="2338" extrusionOk="0">
                  <a:moveTo>
                    <a:pt x="3034" y="2050"/>
                  </a:moveTo>
                  <a:cubicBezTo>
                    <a:pt x="2382" y="1986"/>
                    <a:pt x="1741" y="1892"/>
                    <a:pt x="1093" y="1907"/>
                  </a:cubicBezTo>
                  <a:cubicBezTo>
                    <a:pt x="0" y="1503"/>
                    <a:pt x="708" y="165"/>
                    <a:pt x="1724" y="512"/>
                  </a:cubicBezTo>
                  <a:cubicBezTo>
                    <a:pt x="2603" y="211"/>
                    <a:pt x="4978" y="1"/>
                    <a:pt x="5525" y="911"/>
                  </a:cubicBezTo>
                  <a:cubicBezTo>
                    <a:pt x="5963" y="2337"/>
                    <a:pt x="3899" y="2120"/>
                    <a:pt x="3034" y="20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8"/>
            <p:cNvSpPr/>
            <p:nvPr/>
          </p:nvSpPr>
          <p:spPr>
            <a:xfrm>
              <a:off x="4217825" y="4439675"/>
              <a:ext cx="83475" cy="75525"/>
            </a:xfrm>
            <a:custGeom>
              <a:avLst/>
              <a:gdLst/>
              <a:ahLst/>
              <a:cxnLst/>
              <a:rect l="l" t="t" r="r" b="b"/>
              <a:pathLst>
                <a:path w="3339" h="3021" extrusionOk="0">
                  <a:moveTo>
                    <a:pt x="925" y="2173"/>
                  </a:moveTo>
                  <a:cubicBezTo>
                    <a:pt x="866" y="2039"/>
                    <a:pt x="852" y="1885"/>
                    <a:pt x="880" y="1741"/>
                  </a:cubicBezTo>
                  <a:cubicBezTo>
                    <a:pt x="78" y="1731"/>
                    <a:pt x="0" y="484"/>
                    <a:pt x="786" y="383"/>
                  </a:cubicBezTo>
                  <a:cubicBezTo>
                    <a:pt x="1387" y="285"/>
                    <a:pt x="2047" y="0"/>
                    <a:pt x="2632" y="291"/>
                  </a:cubicBezTo>
                  <a:cubicBezTo>
                    <a:pt x="3182" y="586"/>
                    <a:pt x="3339" y="1402"/>
                    <a:pt x="2897" y="1861"/>
                  </a:cubicBezTo>
                  <a:cubicBezTo>
                    <a:pt x="2453" y="2372"/>
                    <a:pt x="1353" y="3020"/>
                    <a:pt x="925" y="21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8"/>
            <p:cNvSpPr/>
            <p:nvPr/>
          </p:nvSpPr>
          <p:spPr>
            <a:xfrm>
              <a:off x="4177275" y="4457650"/>
              <a:ext cx="92850" cy="49500"/>
            </a:xfrm>
            <a:custGeom>
              <a:avLst/>
              <a:gdLst/>
              <a:ahLst/>
              <a:cxnLst/>
              <a:rect l="l" t="t" r="r" b="b"/>
              <a:pathLst>
                <a:path w="3714" h="1980" extrusionOk="0">
                  <a:moveTo>
                    <a:pt x="421" y="1397"/>
                  </a:moveTo>
                  <a:cubicBezTo>
                    <a:pt x="1" y="73"/>
                    <a:pt x="1938" y="157"/>
                    <a:pt x="2772" y="38"/>
                  </a:cubicBezTo>
                  <a:cubicBezTo>
                    <a:pt x="3606" y="0"/>
                    <a:pt x="3714" y="1320"/>
                    <a:pt x="2880" y="1415"/>
                  </a:cubicBezTo>
                  <a:cubicBezTo>
                    <a:pt x="2439" y="1464"/>
                    <a:pt x="1997" y="1517"/>
                    <a:pt x="1563" y="1604"/>
                  </a:cubicBezTo>
                  <a:cubicBezTo>
                    <a:pt x="1255" y="1979"/>
                    <a:pt x="589" y="1853"/>
                    <a:pt x="421" y="13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8"/>
            <p:cNvSpPr/>
            <p:nvPr/>
          </p:nvSpPr>
          <p:spPr>
            <a:xfrm>
              <a:off x="4168950" y="4458700"/>
              <a:ext cx="97075" cy="63500"/>
            </a:xfrm>
            <a:custGeom>
              <a:avLst/>
              <a:gdLst/>
              <a:ahLst/>
              <a:cxnLst/>
              <a:rect l="l" t="t" r="r" b="b"/>
              <a:pathLst>
                <a:path w="3883" h="2540" extrusionOk="0">
                  <a:moveTo>
                    <a:pt x="1511" y="2151"/>
                  </a:moveTo>
                  <a:cubicBezTo>
                    <a:pt x="1" y="2151"/>
                    <a:pt x="572" y="0"/>
                    <a:pt x="1795" y="774"/>
                  </a:cubicBezTo>
                  <a:cubicBezTo>
                    <a:pt x="2471" y="921"/>
                    <a:pt x="3641" y="416"/>
                    <a:pt x="3837" y="1366"/>
                  </a:cubicBezTo>
                  <a:cubicBezTo>
                    <a:pt x="3882" y="2539"/>
                    <a:pt x="2267" y="2154"/>
                    <a:pt x="1511" y="21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8"/>
            <p:cNvSpPr/>
            <p:nvPr/>
          </p:nvSpPr>
          <p:spPr>
            <a:xfrm>
              <a:off x="4061775" y="4752675"/>
              <a:ext cx="110350" cy="140300"/>
            </a:xfrm>
            <a:custGeom>
              <a:avLst/>
              <a:gdLst/>
              <a:ahLst/>
              <a:cxnLst/>
              <a:rect l="l" t="t" r="r" b="b"/>
              <a:pathLst>
                <a:path w="4414" h="5612" extrusionOk="0">
                  <a:moveTo>
                    <a:pt x="2621" y="5076"/>
                  </a:moveTo>
                  <a:cubicBezTo>
                    <a:pt x="2050" y="4526"/>
                    <a:pt x="0" y="2319"/>
                    <a:pt x="1135" y="1717"/>
                  </a:cubicBezTo>
                  <a:cubicBezTo>
                    <a:pt x="1819" y="0"/>
                    <a:pt x="4204" y="3072"/>
                    <a:pt x="4263" y="3983"/>
                  </a:cubicBezTo>
                  <a:cubicBezTo>
                    <a:pt x="4414" y="4862"/>
                    <a:pt x="3381" y="5612"/>
                    <a:pt x="2621" y="507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8"/>
            <p:cNvSpPr/>
            <p:nvPr/>
          </p:nvSpPr>
          <p:spPr>
            <a:xfrm>
              <a:off x="3948975" y="4855300"/>
              <a:ext cx="99875" cy="133475"/>
            </a:xfrm>
            <a:custGeom>
              <a:avLst/>
              <a:gdLst/>
              <a:ahLst/>
              <a:cxnLst/>
              <a:rect l="l" t="t" r="r" b="b"/>
              <a:pathLst>
                <a:path w="3995" h="5339" extrusionOk="0">
                  <a:moveTo>
                    <a:pt x="1924" y="4933"/>
                  </a:moveTo>
                  <a:cubicBezTo>
                    <a:pt x="852" y="4666"/>
                    <a:pt x="1" y="0"/>
                    <a:pt x="1917" y="1030"/>
                  </a:cubicBezTo>
                  <a:cubicBezTo>
                    <a:pt x="3623" y="1034"/>
                    <a:pt x="3994" y="5339"/>
                    <a:pt x="1924" y="49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8"/>
            <p:cNvSpPr/>
            <p:nvPr/>
          </p:nvSpPr>
          <p:spPr>
            <a:xfrm>
              <a:off x="3805450" y="4925625"/>
              <a:ext cx="69550" cy="147675"/>
            </a:xfrm>
            <a:custGeom>
              <a:avLst/>
              <a:gdLst/>
              <a:ahLst/>
              <a:cxnLst/>
              <a:rect l="l" t="t" r="r" b="b"/>
              <a:pathLst>
                <a:path w="2782" h="5907" extrusionOk="0">
                  <a:moveTo>
                    <a:pt x="789" y="4975"/>
                  </a:moveTo>
                  <a:cubicBezTo>
                    <a:pt x="1" y="4284"/>
                    <a:pt x="522" y="3041"/>
                    <a:pt x="572" y="2141"/>
                  </a:cubicBezTo>
                  <a:cubicBezTo>
                    <a:pt x="666" y="1433"/>
                    <a:pt x="866" y="0"/>
                    <a:pt x="1892" y="445"/>
                  </a:cubicBezTo>
                  <a:cubicBezTo>
                    <a:pt x="2782" y="1191"/>
                    <a:pt x="2764" y="5906"/>
                    <a:pt x="789" y="497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8"/>
            <p:cNvSpPr/>
            <p:nvPr/>
          </p:nvSpPr>
          <p:spPr>
            <a:xfrm>
              <a:off x="3506825" y="4872200"/>
              <a:ext cx="116750" cy="116675"/>
            </a:xfrm>
            <a:custGeom>
              <a:avLst/>
              <a:gdLst/>
              <a:ahLst/>
              <a:cxnLst/>
              <a:rect l="l" t="t" r="r" b="b"/>
              <a:pathLst>
                <a:path w="4670" h="4667" extrusionOk="0">
                  <a:moveTo>
                    <a:pt x="1615" y="4162"/>
                  </a:moveTo>
                  <a:cubicBezTo>
                    <a:pt x="0" y="3406"/>
                    <a:pt x="2540" y="64"/>
                    <a:pt x="3678" y="1"/>
                  </a:cubicBezTo>
                  <a:cubicBezTo>
                    <a:pt x="4257" y="53"/>
                    <a:pt x="4670" y="747"/>
                    <a:pt x="4236" y="1212"/>
                  </a:cubicBezTo>
                  <a:cubicBezTo>
                    <a:pt x="3987" y="2421"/>
                    <a:pt x="3203" y="4667"/>
                    <a:pt x="1615" y="416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8"/>
            <p:cNvSpPr/>
            <p:nvPr/>
          </p:nvSpPr>
          <p:spPr>
            <a:xfrm>
              <a:off x="3351375" y="4724900"/>
              <a:ext cx="120350" cy="104500"/>
            </a:xfrm>
            <a:custGeom>
              <a:avLst/>
              <a:gdLst/>
              <a:ahLst/>
              <a:cxnLst/>
              <a:rect l="l" t="t" r="r" b="b"/>
              <a:pathLst>
                <a:path w="4814" h="4180" extrusionOk="0">
                  <a:moveTo>
                    <a:pt x="586" y="3051"/>
                  </a:moveTo>
                  <a:cubicBezTo>
                    <a:pt x="1" y="1868"/>
                    <a:pt x="2012" y="877"/>
                    <a:pt x="2975" y="898"/>
                  </a:cubicBezTo>
                  <a:lnTo>
                    <a:pt x="2978" y="898"/>
                  </a:lnTo>
                  <a:lnTo>
                    <a:pt x="2982" y="898"/>
                  </a:lnTo>
                  <a:lnTo>
                    <a:pt x="2978" y="898"/>
                  </a:lnTo>
                  <a:cubicBezTo>
                    <a:pt x="3452" y="0"/>
                    <a:pt x="4814" y="687"/>
                    <a:pt x="4243" y="1567"/>
                  </a:cubicBezTo>
                  <a:cubicBezTo>
                    <a:pt x="3476" y="2372"/>
                    <a:pt x="1644" y="4180"/>
                    <a:pt x="586" y="30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8"/>
            <p:cNvSpPr/>
            <p:nvPr/>
          </p:nvSpPr>
          <p:spPr>
            <a:xfrm>
              <a:off x="3282375" y="4622200"/>
              <a:ext cx="119375" cy="80850"/>
            </a:xfrm>
            <a:custGeom>
              <a:avLst/>
              <a:gdLst/>
              <a:ahLst/>
              <a:cxnLst/>
              <a:rect l="l" t="t" r="r" b="b"/>
              <a:pathLst>
                <a:path w="4775" h="3234" extrusionOk="0">
                  <a:moveTo>
                    <a:pt x="561" y="2210"/>
                  </a:moveTo>
                  <a:cubicBezTo>
                    <a:pt x="1" y="781"/>
                    <a:pt x="2193" y="725"/>
                    <a:pt x="3118" y="763"/>
                  </a:cubicBezTo>
                  <a:cubicBezTo>
                    <a:pt x="3567" y="0"/>
                    <a:pt x="4775" y="707"/>
                    <a:pt x="4330" y="1475"/>
                  </a:cubicBezTo>
                  <a:cubicBezTo>
                    <a:pt x="3661" y="2441"/>
                    <a:pt x="1433" y="3233"/>
                    <a:pt x="561" y="22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9"/>
          <p:cNvGrpSpPr/>
          <p:nvPr/>
        </p:nvGrpSpPr>
        <p:grpSpPr>
          <a:xfrm rot="6206321">
            <a:off x="8506370" y="90377"/>
            <a:ext cx="296994" cy="625038"/>
            <a:chOff x="2291200" y="3499125"/>
            <a:chExt cx="297000" cy="625050"/>
          </a:xfrm>
        </p:grpSpPr>
        <p:sp>
          <p:nvSpPr>
            <p:cNvPr id="505" name="Google Shape;505;p39"/>
            <p:cNvSpPr/>
            <p:nvPr/>
          </p:nvSpPr>
          <p:spPr>
            <a:xfrm>
              <a:off x="2291200" y="3740775"/>
              <a:ext cx="140250" cy="89950"/>
            </a:xfrm>
            <a:custGeom>
              <a:avLst/>
              <a:gdLst/>
              <a:ahLst/>
              <a:cxnLst/>
              <a:rect l="l" t="t" r="r" b="b"/>
              <a:pathLst>
                <a:path w="5610" h="3598" extrusionOk="0">
                  <a:moveTo>
                    <a:pt x="3737" y="1"/>
                  </a:moveTo>
                  <a:cubicBezTo>
                    <a:pt x="3625" y="1"/>
                    <a:pt x="3517" y="32"/>
                    <a:pt x="3417" y="99"/>
                  </a:cubicBezTo>
                  <a:cubicBezTo>
                    <a:pt x="2531" y="681"/>
                    <a:pt x="1" y="251"/>
                    <a:pt x="1" y="1339"/>
                  </a:cubicBezTo>
                  <a:cubicBezTo>
                    <a:pt x="1" y="2565"/>
                    <a:pt x="1515" y="3598"/>
                    <a:pt x="2889" y="3598"/>
                  </a:cubicBezTo>
                  <a:cubicBezTo>
                    <a:pt x="3445" y="3598"/>
                    <a:pt x="3978" y="3429"/>
                    <a:pt x="4379" y="3035"/>
                  </a:cubicBezTo>
                  <a:cubicBezTo>
                    <a:pt x="5609" y="1805"/>
                    <a:pt x="4585" y="1"/>
                    <a:pt x="3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442125" y="3499125"/>
              <a:ext cx="146075" cy="103625"/>
            </a:xfrm>
            <a:custGeom>
              <a:avLst/>
              <a:gdLst/>
              <a:ahLst/>
              <a:cxnLst/>
              <a:rect l="l" t="t" r="r" b="b"/>
              <a:pathLst>
                <a:path w="5843" h="4145" extrusionOk="0">
                  <a:moveTo>
                    <a:pt x="3633" y="1"/>
                  </a:moveTo>
                  <a:cubicBezTo>
                    <a:pt x="2032" y="1"/>
                    <a:pt x="1" y="2081"/>
                    <a:pt x="670" y="3461"/>
                  </a:cubicBezTo>
                  <a:cubicBezTo>
                    <a:pt x="913" y="3945"/>
                    <a:pt x="1310" y="4145"/>
                    <a:pt x="1768" y="4145"/>
                  </a:cubicBezTo>
                  <a:cubicBezTo>
                    <a:pt x="3413" y="4145"/>
                    <a:pt x="5842" y="1572"/>
                    <a:pt x="4694" y="424"/>
                  </a:cubicBezTo>
                  <a:cubicBezTo>
                    <a:pt x="4398" y="128"/>
                    <a:pt x="4029" y="1"/>
                    <a:pt x="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420600" y="4029450"/>
              <a:ext cx="134700" cy="94725"/>
            </a:xfrm>
            <a:custGeom>
              <a:avLst/>
              <a:gdLst/>
              <a:ahLst/>
              <a:cxnLst/>
              <a:rect l="l" t="t" r="r" b="b"/>
              <a:pathLst>
                <a:path w="5388" h="3789" extrusionOk="0">
                  <a:moveTo>
                    <a:pt x="3387" y="0"/>
                  </a:moveTo>
                  <a:cubicBezTo>
                    <a:pt x="1920" y="0"/>
                    <a:pt x="0" y="1465"/>
                    <a:pt x="342" y="2598"/>
                  </a:cubicBezTo>
                  <a:cubicBezTo>
                    <a:pt x="587" y="3448"/>
                    <a:pt x="1231" y="3789"/>
                    <a:pt x="1959" y="3789"/>
                  </a:cubicBezTo>
                  <a:cubicBezTo>
                    <a:pt x="3487" y="3789"/>
                    <a:pt x="5388" y="2291"/>
                    <a:pt x="4771" y="852"/>
                  </a:cubicBezTo>
                  <a:cubicBezTo>
                    <a:pt x="4507" y="244"/>
                    <a:pt x="3984" y="0"/>
                    <a:pt x="3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4520;p49"/>
          <p:cNvSpPr/>
          <p:nvPr/>
        </p:nvSpPr>
        <p:spPr>
          <a:xfrm>
            <a:off x="0" y="4029650"/>
            <a:ext cx="975370" cy="1113850"/>
          </a:xfrm>
          <a:custGeom>
            <a:avLst/>
            <a:gdLst/>
            <a:ahLst/>
            <a:cxnLst/>
            <a:rect l="l" t="t" r="r" b="b"/>
            <a:pathLst>
              <a:path w="40738" h="46517" extrusionOk="0">
                <a:moveTo>
                  <a:pt x="11753" y="0"/>
                </a:moveTo>
                <a:cubicBezTo>
                  <a:pt x="11414" y="0"/>
                  <a:pt x="11073" y="190"/>
                  <a:pt x="10688" y="594"/>
                </a:cubicBezTo>
                <a:cubicBezTo>
                  <a:pt x="10330" y="968"/>
                  <a:pt x="10230" y="1411"/>
                  <a:pt x="10141" y="1802"/>
                </a:cubicBezTo>
                <a:cubicBezTo>
                  <a:pt x="10067" y="2133"/>
                  <a:pt x="10001" y="2420"/>
                  <a:pt x="9805" y="2652"/>
                </a:cubicBezTo>
                <a:cubicBezTo>
                  <a:pt x="9593" y="2902"/>
                  <a:pt x="9420" y="3028"/>
                  <a:pt x="9254" y="3149"/>
                </a:cubicBezTo>
                <a:cubicBezTo>
                  <a:pt x="8968" y="3360"/>
                  <a:pt x="8696" y="3557"/>
                  <a:pt x="8443" y="4219"/>
                </a:cubicBezTo>
                <a:cubicBezTo>
                  <a:pt x="8233" y="4768"/>
                  <a:pt x="8165" y="4789"/>
                  <a:pt x="7780" y="4902"/>
                </a:cubicBezTo>
                <a:cubicBezTo>
                  <a:pt x="7601" y="4955"/>
                  <a:pt x="7379" y="5020"/>
                  <a:pt x="7086" y="5148"/>
                </a:cubicBezTo>
                <a:lnTo>
                  <a:pt x="6693" y="5319"/>
                </a:lnTo>
                <a:lnTo>
                  <a:pt x="6979" y="5638"/>
                </a:lnTo>
                <a:cubicBezTo>
                  <a:pt x="7544" y="6266"/>
                  <a:pt x="8410" y="6407"/>
                  <a:pt x="9174" y="6532"/>
                </a:cubicBezTo>
                <a:cubicBezTo>
                  <a:pt x="9454" y="6577"/>
                  <a:pt x="9717" y="6619"/>
                  <a:pt x="9958" y="6682"/>
                </a:cubicBezTo>
                <a:cubicBezTo>
                  <a:pt x="10148" y="6732"/>
                  <a:pt x="10355" y="6780"/>
                  <a:pt x="10572" y="6831"/>
                </a:cubicBezTo>
                <a:cubicBezTo>
                  <a:pt x="12272" y="7227"/>
                  <a:pt x="14595" y="7768"/>
                  <a:pt x="15589" y="10556"/>
                </a:cubicBezTo>
                <a:cubicBezTo>
                  <a:pt x="15579" y="10605"/>
                  <a:pt x="15569" y="10657"/>
                  <a:pt x="15562" y="10707"/>
                </a:cubicBezTo>
                <a:cubicBezTo>
                  <a:pt x="15549" y="10796"/>
                  <a:pt x="15578" y="10881"/>
                  <a:pt x="15630" y="10945"/>
                </a:cubicBezTo>
                <a:cubicBezTo>
                  <a:pt x="15707" y="12261"/>
                  <a:pt x="15624" y="13589"/>
                  <a:pt x="15537" y="14962"/>
                </a:cubicBezTo>
                <a:cubicBezTo>
                  <a:pt x="15451" y="16300"/>
                  <a:pt x="15363" y="17686"/>
                  <a:pt x="15443" y="19065"/>
                </a:cubicBezTo>
                <a:cubicBezTo>
                  <a:pt x="15476" y="19646"/>
                  <a:pt x="15505" y="20207"/>
                  <a:pt x="15522" y="20758"/>
                </a:cubicBezTo>
                <a:cubicBezTo>
                  <a:pt x="15598" y="23053"/>
                  <a:pt x="15490" y="25120"/>
                  <a:pt x="14736" y="27332"/>
                </a:cubicBezTo>
                <a:cubicBezTo>
                  <a:pt x="14346" y="28475"/>
                  <a:pt x="13479" y="30509"/>
                  <a:pt x="12940" y="31543"/>
                </a:cubicBezTo>
                <a:cubicBezTo>
                  <a:pt x="12715" y="31842"/>
                  <a:pt x="12489" y="32139"/>
                  <a:pt x="12266" y="32432"/>
                </a:cubicBezTo>
                <a:cubicBezTo>
                  <a:pt x="11508" y="33418"/>
                  <a:pt x="10727" y="34437"/>
                  <a:pt x="10089" y="35539"/>
                </a:cubicBezTo>
                <a:cubicBezTo>
                  <a:pt x="9627" y="36339"/>
                  <a:pt x="9161" y="37155"/>
                  <a:pt x="8684" y="38003"/>
                </a:cubicBezTo>
                <a:cubicBezTo>
                  <a:pt x="8703" y="37917"/>
                  <a:pt x="8717" y="37836"/>
                  <a:pt x="8726" y="37763"/>
                </a:cubicBezTo>
                <a:cubicBezTo>
                  <a:pt x="8767" y="37415"/>
                  <a:pt x="8803" y="37071"/>
                  <a:pt x="8839" y="36726"/>
                </a:cubicBezTo>
                <a:cubicBezTo>
                  <a:pt x="8912" y="36031"/>
                  <a:pt x="8988" y="35314"/>
                  <a:pt x="9100" y="34602"/>
                </a:cubicBezTo>
                <a:cubicBezTo>
                  <a:pt x="9469" y="32262"/>
                  <a:pt x="9219" y="30120"/>
                  <a:pt x="8938" y="27868"/>
                </a:cubicBezTo>
                <a:cubicBezTo>
                  <a:pt x="9554" y="27697"/>
                  <a:pt x="9989" y="26901"/>
                  <a:pt x="10349" y="26238"/>
                </a:cubicBezTo>
                <a:cubicBezTo>
                  <a:pt x="10470" y="26017"/>
                  <a:pt x="10583" y="25807"/>
                  <a:pt x="10684" y="25662"/>
                </a:cubicBezTo>
                <a:cubicBezTo>
                  <a:pt x="11485" y="24493"/>
                  <a:pt x="12222" y="23444"/>
                  <a:pt x="13136" y="22445"/>
                </a:cubicBezTo>
                <a:cubicBezTo>
                  <a:pt x="13264" y="22305"/>
                  <a:pt x="13408" y="22165"/>
                  <a:pt x="13561" y="22017"/>
                </a:cubicBezTo>
                <a:cubicBezTo>
                  <a:pt x="14012" y="21579"/>
                  <a:pt x="14524" y="21082"/>
                  <a:pt x="14728" y="20442"/>
                </a:cubicBezTo>
                <a:cubicBezTo>
                  <a:pt x="14850" y="20057"/>
                  <a:pt x="14898" y="19774"/>
                  <a:pt x="14752" y="19545"/>
                </a:cubicBezTo>
                <a:cubicBezTo>
                  <a:pt x="14596" y="19299"/>
                  <a:pt x="14307" y="19263"/>
                  <a:pt x="13942" y="19215"/>
                </a:cubicBezTo>
                <a:cubicBezTo>
                  <a:pt x="13844" y="19203"/>
                  <a:pt x="13733" y="19189"/>
                  <a:pt x="13611" y="19169"/>
                </a:cubicBezTo>
                <a:cubicBezTo>
                  <a:pt x="13241" y="19110"/>
                  <a:pt x="12868" y="19057"/>
                  <a:pt x="12495" y="19003"/>
                </a:cubicBezTo>
                <a:cubicBezTo>
                  <a:pt x="11517" y="18862"/>
                  <a:pt x="10505" y="18717"/>
                  <a:pt x="9547" y="18479"/>
                </a:cubicBezTo>
                <a:lnTo>
                  <a:pt x="9209" y="18394"/>
                </a:lnTo>
                <a:lnTo>
                  <a:pt x="9166" y="18740"/>
                </a:lnTo>
                <a:cubicBezTo>
                  <a:pt x="9090" y="19348"/>
                  <a:pt x="9130" y="20001"/>
                  <a:pt x="9169" y="20632"/>
                </a:cubicBezTo>
                <a:cubicBezTo>
                  <a:pt x="9193" y="21005"/>
                  <a:pt x="9217" y="21385"/>
                  <a:pt x="9215" y="21756"/>
                </a:cubicBezTo>
                <a:cubicBezTo>
                  <a:pt x="8495" y="20330"/>
                  <a:pt x="7329" y="18799"/>
                  <a:pt x="5948" y="18799"/>
                </a:cubicBezTo>
                <a:cubicBezTo>
                  <a:pt x="5768" y="18799"/>
                  <a:pt x="5585" y="18825"/>
                  <a:pt x="5398" y="18880"/>
                </a:cubicBezTo>
                <a:cubicBezTo>
                  <a:pt x="4571" y="19126"/>
                  <a:pt x="3828" y="19686"/>
                  <a:pt x="3111" y="20227"/>
                </a:cubicBezTo>
                <a:cubicBezTo>
                  <a:pt x="2879" y="20403"/>
                  <a:pt x="2658" y="20568"/>
                  <a:pt x="2440" y="20720"/>
                </a:cubicBezTo>
                <a:cubicBezTo>
                  <a:pt x="2285" y="20825"/>
                  <a:pt x="2094" y="20939"/>
                  <a:pt x="1892" y="21059"/>
                </a:cubicBezTo>
                <a:cubicBezTo>
                  <a:pt x="1076" y="21539"/>
                  <a:pt x="63" y="22138"/>
                  <a:pt x="11" y="23151"/>
                </a:cubicBezTo>
                <a:lnTo>
                  <a:pt x="1" y="23342"/>
                </a:lnTo>
                <a:lnTo>
                  <a:pt x="167" y="23436"/>
                </a:lnTo>
                <a:cubicBezTo>
                  <a:pt x="864" y="23825"/>
                  <a:pt x="1584" y="24099"/>
                  <a:pt x="2282" y="24362"/>
                </a:cubicBezTo>
                <a:cubicBezTo>
                  <a:pt x="2565" y="24469"/>
                  <a:pt x="2848" y="24576"/>
                  <a:pt x="3133" y="24691"/>
                </a:cubicBezTo>
                <a:cubicBezTo>
                  <a:pt x="4697" y="25327"/>
                  <a:pt x="6756" y="26549"/>
                  <a:pt x="8299" y="27752"/>
                </a:cubicBezTo>
                <a:cubicBezTo>
                  <a:pt x="8585" y="30031"/>
                  <a:pt x="8853" y="32184"/>
                  <a:pt x="8488" y="34505"/>
                </a:cubicBezTo>
                <a:cubicBezTo>
                  <a:pt x="8374" y="35233"/>
                  <a:pt x="8297" y="35959"/>
                  <a:pt x="8223" y="36662"/>
                </a:cubicBezTo>
                <a:cubicBezTo>
                  <a:pt x="8187" y="37004"/>
                  <a:pt x="8151" y="37346"/>
                  <a:pt x="8112" y="37691"/>
                </a:cubicBezTo>
                <a:cubicBezTo>
                  <a:pt x="8083" y="37926"/>
                  <a:pt x="7964" y="38307"/>
                  <a:pt x="7848" y="38677"/>
                </a:cubicBezTo>
                <a:cubicBezTo>
                  <a:pt x="7644" y="39329"/>
                  <a:pt x="7531" y="39713"/>
                  <a:pt x="7589" y="39969"/>
                </a:cubicBezTo>
                <a:cubicBezTo>
                  <a:pt x="6585" y="41787"/>
                  <a:pt x="5511" y="43776"/>
                  <a:pt x="4298" y="46061"/>
                </a:cubicBezTo>
                <a:cubicBezTo>
                  <a:pt x="4217" y="46213"/>
                  <a:pt x="4274" y="46400"/>
                  <a:pt x="4426" y="46480"/>
                </a:cubicBezTo>
                <a:cubicBezTo>
                  <a:pt x="4472" y="46505"/>
                  <a:pt x="4522" y="46516"/>
                  <a:pt x="4571" y="46516"/>
                </a:cubicBezTo>
                <a:cubicBezTo>
                  <a:pt x="4682" y="46516"/>
                  <a:pt x="4790" y="46457"/>
                  <a:pt x="4845" y="46352"/>
                </a:cubicBezTo>
                <a:cubicBezTo>
                  <a:pt x="7110" y="42085"/>
                  <a:pt x="8894" y="38844"/>
                  <a:pt x="10627" y="35849"/>
                </a:cubicBezTo>
                <a:cubicBezTo>
                  <a:pt x="11244" y="34783"/>
                  <a:pt x="12014" y="33779"/>
                  <a:pt x="12757" y="32809"/>
                </a:cubicBezTo>
                <a:cubicBezTo>
                  <a:pt x="13367" y="32015"/>
                  <a:pt x="13996" y="31195"/>
                  <a:pt x="14549" y="30335"/>
                </a:cubicBezTo>
                <a:cubicBezTo>
                  <a:pt x="15340" y="29100"/>
                  <a:pt x="16077" y="28064"/>
                  <a:pt x="16803" y="27168"/>
                </a:cubicBezTo>
                <a:cubicBezTo>
                  <a:pt x="17135" y="27007"/>
                  <a:pt x="17459" y="26840"/>
                  <a:pt x="17779" y="26676"/>
                </a:cubicBezTo>
                <a:cubicBezTo>
                  <a:pt x="19068" y="26015"/>
                  <a:pt x="20297" y="25383"/>
                  <a:pt x="21705" y="25233"/>
                </a:cubicBezTo>
                <a:cubicBezTo>
                  <a:pt x="22298" y="25315"/>
                  <a:pt x="23768" y="26013"/>
                  <a:pt x="24239" y="26406"/>
                </a:cubicBezTo>
                <a:cubicBezTo>
                  <a:pt x="25120" y="27146"/>
                  <a:pt x="25612" y="28278"/>
                  <a:pt x="26002" y="29281"/>
                </a:cubicBezTo>
                <a:lnTo>
                  <a:pt x="26070" y="29457"/>
                </a:lnTo>
                <a:cubicBezTo>
                  <a:pt x="26309" y="30064"/>
                  <a:pt x="26534" y="30638"/>
                  <a:pt x="26523" y="31260"/>
                </a:cubicBezTo>
                <a:cubicBezTo>
                  <a:pt x="26517" y="31507"/>
                  <a:pt x="26484" y="31737"/>
                  <a:pt x="26450" y="31983"/>
                </a:cubicBezTo>
                <a:cubicBezTo>
                  <a:pt x="26391" y="32381"/>
                  <a:pt x="26332" y="32792"/>
                  <a:pt x="26410" y="33256"/>
                </a:cubicBezTo>
                <a:cubicBezTo>
                  <a:pt x="26493" y="33758"/>
                  <a:pt x="26688" y="34405"/>
                  <a:pt x="27151" y="34648"/>
                </a:cubicBezTo>
                <a:cubicBezTo>
                  <a:pt x="27156" y="34651"/>
                  <a:pt x="27162" y="34654"/>
                  <a:pt x="27167" y="34657"/>
                </a:cubicBezTo>
                <a:cubicBezTo>
                  <a:pt x="27262" y="34705"/>
                  <a:pt x="27388" y="34746"/>
                  <a:pt x="27543" y="34746"/>
                </a:cubicBezTo>
                <a:cubicBezTo>
                  <a:pt x="27685" y="34746"/>
                  <a:pt x="27851" y="34711"/>
                  <a:pt x="28038" y="34615"/>
                </a:cubicBezTo>
                <a:cubicBezTo>
                  <a:pt x="28610" y="34322"/>
                  <a:pt x="28611" y="33741"/>
                  <a:pt x="28612" y="33316"/>
                </a:cubicBezTo>
                <a:cubicBezTo>
                  <a:pt x="28612" y="33250"/>
                  <a:pt x="28612" y="33183"/>
                  <a:pt x="28615" y="33120"/>
                </a:cubicBezTo>
                <a:cubicBezTo>
                  <a:pt x="29060" y="33363"/>
                  <a:pt x="29612" y="33655"/>
                  <a:pt x="30078" y="33655"/>
                </a:cubicBezTo>
                <a:cubicBezTo>
                  <a:pt x="30238" y="33655"/>
                  <a:pt x="30387" y="33621"/>
                  <a:pt x="30519" y="33538"/>
                </a:cubicBezTo>
                <a:cubicBezTo>
                  <a:pt x="30795" y="33364"/>
                  <a:pt x="30920" y="33033"/>
                  <a:pt x="30893" y="32552"/>
                </a:cubicBezTo>
                <a:cubicBezTo>
                  <a:pt x="30877" y="32240"/>
                  <a:pt x="30673" y="32006"/>
                  <a:pt x="30512" y="31819"/>
                </a:cubicBezTo>
                <a:cubicBezTo>
                  <a:pt x="30323" y="31600"/>
                  <a:pt x="30266" y="31511"/>
                  <a:pt x="30301" y="31421"/>
                </a:cubicBezTo>
                <a:cubicBezTo>
                  <a:pt x="30357" y="31277"/>
                  <a:pt x="30449" y="31249"/>
                  <a:pt x="30850" y="31249"/>
                </a:cubicBezTo>
                <a:cubicBezTo>
                  <a:pt x="30852" y="31249"/>
                  <a:pt x="30854" y="31249"/>
                  <a:pt x="30856" y="31249"/>
                </a:cubicBezTo>
                <a:cubicBezTo>
                  <a:pt x="31174" y="31249"/>
                  <a:pt x="31566" y="31248"/>
                  <a:pt x="31818" y="30925"/>
                </a:cubicBezTo>
                <a:cubicBezTo>
                  <a:pt x="31998" y="30694"/>
                  <a:pt x="32058" y="30396"/>
                  <a:pt x="31999" y="30040"/>
                </a:cubicBezTo>
                <a:cubicBezTo>
                  <a:pt x="31842" y="29089"/>
                  <a:pt x="30831" y="27904"/>
                  <a:pt x="30333" y="27577"/>
                </a:cubicBezTo>
                <a:cubicBezTo>
                  <a:pt x="30234" y="27512"/>
                  <a:pt x="30139" y="27457"/>
                  <a:pt x="30033" y="27400"/>
                </a:cubicBezTo>
                <a:cubicBezTo>
                  <a:pt x="30635" y="27287"/>
                  <a:pt x="31208" y="27127"/>
                  <a:pt x="31698" y="26904"/>
                </a:cubicBezTo>
                <a:cubicBezTo>
                  <a:pt x="32586" y="26498"/>
                  <a:pt x="32770" y="25981"/>
                  <a:pt x="32769" y="25619"/>
                </a:cubicBezTo>
                <a:cubicBezTo>
                  <a:pt x="32766" y="25094"/>
                  <a:pt x="32363" y="24576"/>
                  <a:pt x="31671" y="24192"/>
                </a:cubicBezTo>
                <a:cubicBezTo>
                  <a:pt x="32003" y="23585"/>
                  <a:pt x="32313" y="22683"/>
                  <a:pt x="31940" y="22105"/>
                </a:cubicBezTo>
                <a:cubicBezTo>
                  <a:pt x="31798" y="21887"/>
                  <a:pt x="31515" y="21654"/>
                  <a:pt x="30952" y="21654"/>
                </a:cubicBezTo>
                <a:cubicBezTo>
                  <a:pt x="30825" y="21654"/>
                  <a:pt x="30684" y="21666"/>
                  <a:pt x="30527" y="21692"/>
                </a:cubicBezTo>
                <a:cubicBezTo>
                  <a:pt x="29678" y="21835"/>
                  <a:pt x="28821" y="22370"/>
                  <a:pt x="27992" y="22886"/>
                </a:cubicBezTo>
                <a:cubicBezTo>
                  <a:pt x="27496" y="23194"/>
                  <a:pt x="27030" y="23486"/>
                  <a:pt x="26589" y="23679"/>
                </a:cubicBezTo>
                <a:cubicBezTo>
                  <a:pt x="25264" y="24263"/>
                  <a:pt x="23842" y="24581"/>
                  <a:pt x="22569" y="24581"/>
                </a:cubicBezTo>
                <a:cubicBezTo>
                  <a:pt x="22528" y="24581"/>
                  <a:pt x="22486" y="24581"/>
                  <a:pt x="22445" y="24580"/>
                </a:cubicBezTo>
                <a:cubicBezTo>
                  <a:pt x="22408" y="24580"/>
                  <a:pt x="22371" y="24579"/>
                  <a:pt x="22335" y="24579"/>
                </a:cubicBezTo>
                <a:cubicBezTo>
                  <a:pt x="22117" y="24579"/>
                  <a:pt x="21906" y="24590"/>
                  <a:pt x="21697" y="24609"/>
                </a:cubicBezTo>
                <a:cubicBezTo>
                  <a:pt x="21661" y="24607"/>
                  <a:pt x="21629" y="24604"/>
                  <a:pt x="21598" y="24604"/>
                </a:cubicBezTo>
                <a:cubicBezTo>
                  <a:pt x="21548" y="24604"/>
                  <a:pt x="21504" y="24616"/>
                  <a:pt x="21463" y="24637"/>
                </a:cubicBezTo>
                <a:cubicBezTo>
                  <a:pt x="20171" y="24808"/>
                  <a:pt x="19044" y="25337"/>
                  <a:pt x="17890" y="25924"/>
                </a:cubicBezTo>
                <a:cubicBezTo>
                  <a:pt x="17931" y="25881"/>
                  <a:pt x="17972" y="25835"/>
                  <a:pt x="18013" y="25791"/>
                </a:cubicBezTo>
                <a:cubicBezTo>
                  <a:pt x="19263" y="24490"/>
                  <a:pt x="20693" y="23180"/>
                  <a:pt x="22265" y="21900"/>
                </a:cubicBezTo>
                <a:cubicBezTo>
                  <a:pt x="22640" y="21594"/>
                  <a:pt x="22974" y="21280"/>
                  <a:pt x="23296" y="20975"/>
                </a:cubicBezTo>
                <a:cubicBezTo>
                  <a:pt x="24001" y="20310"/>
                  <a:pt x="24605" y="19741"/>
                  <a:pt x="25394" y="19471"/>
                </a:cubicBezTo>
                <a:cubicBezTo>
                  <a:pt x="25416" y="19466"/>
                  <a:pt x="25438" y="19460"/>
                  <a:pt x="25458" y="19451"/>
                </a:cubicBezTo>
                <a:cubicBezTo>
                  <a:pt x="25754" y="19358"/>
                  <a:pt x="26075" y="19305"/>
                  <a:pt x="26438" y="19305"/>
                </a:cubicBezTo>
                <a:cubicBezTo>
                  <a:pt x="26520" y="19305"/>
                  <a:pt x="26603" y="19308"/>
                  <a:pt x="26689" y="19313"/>
                </a:cubicBezTo>
                <a:cubicBezTo>
                  <a:pt x="30665" y="19562"/>
                  <a:pt x="33864" y="19680"/>
                  <a:pt x="36764" y="19680"/>
                </a:cubicBezTo>
                <a:cubicBezTo>
                  <a:pt x="37450" y="19680"/>
                  <a:pt x="38119" y="19673"/>
                  <a:pt x="38778" y="19661"/>
                </a:cubicBezTo>
                <a:lnTo>
                  <a:pt x="38954" y="19657"/>
                </a:lnTo>
                <a:cubicBezTo>
                  <a:pt x="39619" y="19648"/>
                  <a:pt x="40306" y="19640"/>
                  <a:pt x="40580" y="19183"/>
                </a:cubicBezTo>
                <a:cubicBezTo>
                  <a:pt x="40737" y="18925"/>
                  <a:pt x="40710" y="18589"/>
                  <a:pt x="40503" y="18187"/>
                </a:cubicBezTo>
                <a:cubicBezTo>
                  <a:pt x="40356" y="17899"/>
                  <a:pt x="40119" y="17693"/>
                  <a:pt x="39890" y="17491"/>
                </a:cubicBezTo>
                <a:cubicBezTo>
                  <a:pt x="39724" y="17345"/>
                  <a:pt x="39569" y="17206"/>
                  <a:pt x="39463" y="17054"/>
                </a:cubicBezTo>
                <a:cubicBezTo>
                  <a:pt x="39314" y="16836"/>
                  <a:pt x="39212" y="16605"/>
                  <a:pt x="39106" y="16360"/>
                </a:cubicBezTo>
                <a:cubicBezTo>
                  <a:pt x="38986" y="16088"/>
                  <a:pt x="38863" y="15806"/>
                  <a:pt x="38667" y="15534"/>
                </a:cubicBezTo>
                <a:cubicBezTo>
                  <a:pt x="38002" y="14613"/>
                  <a:pt x="37116" y="14302"/>
                  <a:pt x="36223" y="14302"/>
                </a:cubicBezTo>
                <a:cubicBezTo>
                  <a:pt x="35577" y="14302"/>
                  <a:pt x="34927" y="14464"/>
                  <a:pt x="34354" y="14676"/>
                </a:cubicBezTo>
                <a:cubicBezTo>
                  <a:pt x="35141" y="13682"/>
                  <a:pt x="35886" y="12520"/>
                  <a:pt x="36377" y="11504"/>
                </a:cubicBezTo>
                <a:lnTo>
                  <a:pt x="36481" y="11284"/>
                </a:lnTo>
                <a:lnTo>
                  <a:pt x="36294" y="11130"/>
                </a:lnTo>
                <a:cubicBezTo>
                  <a:pt x="35751" y="10685"/>
                  <a:pt x="34938" y="10550"/>
                  <a:pt x="34152" y="10421"/>
                </a:cubicBezTo>
                <a:cubicBezTo>
                  <a:pt x="33680" y="10344"/>
                  <a:pt x="33236" y="10271"/>
                  <a:pt x="32883" y="10138"/>
                </a:cubicBezTo>
                <a:cubicBezTo>
                  <a:pt x="32281" y="9909"/>
                  <a:pt x="31862" y="9761"/>
                  <a:pt x="31525" y="9761"/>
                </a:cubicBezTo>
                <a:cubicBezTo>
                  <a:pt x="31012" y="9761"/>
                  <a:pt x="30689" y="10105"/>
                  <a:pt x="30195" y="11035"/>
                </a:cubicBezTo>
                <a:cubicBezTo>
                  <a:pt x="29906" y="11580"/>
                  <a:pt x="29560" y="12085"/>
                  <a:pt x="29224" y="12573"/>
                </a:cubicBezTo>
                <a:cubicBezTo>
                  <a:pt x="28897" y="13051"/>
                  <a:pt x="28557" y="13546"/>
                  <a:pt x="28262" y="14087"/>
                </a:cubicBezTo>
                <a:lnTo>
                  <a:pt x="27998" y="14577"/>
                </a:lnTo>
                <a:cubicBezTo>
                  <a:pt x="27182" y="16089"/>
                  <a:pt x="26338" y="17651"/>
                  <a:pt x="25160" y="18897"/>
                </a:cubicBezTo>
                <a:cubicBezTo>
                  <a:pt x="24257" y="19218"/>
                  <a:pt x="23578" y="19857"/>
                  <a:pt x="22873" y="20521"/>
                </a:cubicBezTo>
                <a:cubicBezTo>
                  <a:pt x="22558" y="20818"/>
                  <a:pt x="22232" y="21126"/>
                  <a:pt x="21874" y="21417"/>
                </a:cubicBezTo>
                <a:cubicBezTo>
                  <a:pt x="20283" y="22712"/>
                  <a:pt x="18833" y="24041"/>
                  <a:pt x="17566" y="25360"/>
                </a:cubicBezTo>
                <a:cubicBezTo>
                  <a:pt x="17168" y="25774"/>
                  <a:pt x="16776" y="26221"/>
                  <a:pt x="16381" y="26706"/>
                </a:cubicBezTo>
                <a:cubicBezTo>
                  <a:pt x="16371" y="26715"/>
                  <a:pt x="16365" y="26723"/>
                  <a:pt x="16358" y="26734"/>
                </a:cubicBezTo>
                <a:cubicBezTo>
                  <a:pt x="15875" y="27329"/>
                  <a:pt x="15386" y="27984"/>
                  <a:pt x="14883" y="28715"/>
                </a:cubicBezTo>
                <a:cubicBezTo>
                  <a:pt x="15057" y="28275"/>
                  <a:pt x="15213" y="27865"/>
                  <a:pt x="15327" y="27529"/>
                </a:cubicBezTo>
                <a:cubicBezTo>
                  <a:pt x="16098" y="25265"/>
                  <a:pt x="16216" y="23099"/>
                  <a:pt x="16147" y="20812"/>
                </a:cubicBezTo>
                <a:cubicBezTo>
                  <a:pt x="17357" y="17632"/>
                  <a:pt x="20320" y="15199"/>
                  <a:pt x="22600" y="13715"/>
                </a:cubicBezTo>
                <a:lnTo>
                  <a:pt x="22970" y="13476"/>
                </a:lnTo>
                <a:cubicBezTo>
                  <a:pt x="23306" y="13260"/>
                  <a:pt x="23648" y="13040"/>
                  <a:pt x="23980" y="12804"/>
                </a:cubicBezTo>
                <a:cubicBezTo>
                  <a:pt x="23987" y="12798"/>
                  <a:pt x="23994" y="12794"/>
                  <a:pt x="24001" y="12788"/>
                </a:cubicBezTo>
                <a:cubicBezTo>
                  <a:pt x="24282" y="12588"/>
                  <a:pt x="24558" y="12374"/>
                  <a:pt x="24821" y="12141"/>
                </a:cubicBezTo>
                <a:cubicBezTo>
                  <a:pt x="24841" y="12131"/>
                  <a:pt x="24859" y="12118"/>
                  <a:pt x="24877" y="12104"/>
                </a:cubicBezTo>
                <a:cubicBezTo>
                  <a:pt x="25182" y="11839"/>
                  <a:pt x="25725" y="11702"/>
                  <a:pt x="26247" y="11570"/>
                </a:cubicBezTo>
                <a:cubicBezTo>
                  <a:pt x="26544" y="11494"/>
                  <a:pt x="26825" y="11423"/>
                  <a:pt x="27072" y="11328"/>
                </a:cubicBezTo>
                <a:cubicBezTo>
                  <a:pt x="27268" y="11252"/>
                  <a:pt x="27469" y="11184"/>
                  <a:pt x="27668" y="11117"/>
                </a:cubicBezTo>
                <a:cubicBezTo>
                  <a:pt x="28347" y="10887"/>
                  <a:pt x="29049" y="10650"/>
                  <a:pt x="29603" y="10104"/>
                </a:cubicBezTo>
                <a:cubicBezTo>
                  <a:pt x="29762" y="9946"/>
                  <a:pt x="29887" y="9783"/>
                  <a:pt x="29998" y="9638"/>
                </a:cubicBezTo>
                <a:cubicBezTo>
                  <a:pt x="30231" y="9330"/>
                  <a:pt x="30401" y="9109"/>
                  <a:pt x="30799" y="9017"/>
                </a:cubicBezTo>
                <a:cubicBezTo>
                  <a:pt x="30899" y="8994"/>
                  <a:pt x="31003" y="8984"/>
                  <a:pt x="31111" y="8984"/>
                </a:cubicBezTo>
                <a:cubicBezTo>
                  <a:pt x="31469" y="8984"/>
                  <a:pt x="31863" y="9094"/>
                  <a:pt x="32249" y="9202"/>
                </a:cubicBezTo>
                <a:cubicBezTo>
                  <a:pt x="32437" y="9255"/>
                  <a:pt x="32632" y="9310"/>
                  <a:pt x="32819" y="9350"/>
                </a:cubicBezTo>
                <a:cubicBezTo>
                  <a:pt x="32960" y="9381"/>
                  <a:pt x="33149" y="9428"/>
                  <a:pt x="33366" y="9485"/>
                </a:cubicBezTo>
                <a:cubicBezTo>
                  <a:pt x="34260" y="9714"/>
                  <a:pt x="35114" y="9911"/>
                  <a:pt x="35765" y="9911"/>
                </a:cubicBezTo>
                <a:cubicBezTo>
                  <a:pt x="36273" y="9911"/>
                  <a:pt x="36658" y="9791"/>
                  <a:pt x="36844" y="9473"/>
                </a:cubicBezTo>
                <a:cubicBezTo>
                  <a:pt x="37010" y="9190"/>
                  <a:pt x="37019" y="8790"/>
                  <a:pt x="36871" y="8254"/>
                </a:cubicBezTo>
                <a:cubicBezTo>
                  <a:pt x="36533" y="7027"/>
                  <a:pt x="35348" y="5190"/>
                  <a:pt x="34647" y="4805"/>
                </a:cubicBezTo>
                <a:lnTo>
                  <a:pt x="34613" y="4786"/>
                </a:lnTo>
                <a:cubicBezTo>
                  <a:pt x="34245" y="4591"/>
                  <a:pt x="33883" y="4510"/>
                  <a:pt x="33529" y="4510"/>
                </a:cubicBezTo>
                <a:cubicBezTo>
                  <a:pt x="32557" y="4510"/>
                  <a:pt x="31653" y="5122"/>
                  <a:pt x="30887" y="5642"/>
                </a:cubicBezTo>
                <a:cubicBezTo>
                  <a:pt x="30824" y="5685"/>
                  <a:pt x="30761" y="5727"/>
                  <a:pt x="30699" y="5770"/>
                </a:cubicBezTo>
                <a:cubicBezTo>
                  <a:pt x="30805" y="5555"/>
                  <a:pt x="30959" y="5321"/>
                  <a:pt x="31104" y="5100"/>
                </a:cubicBezTo>
                <a:cubicBezTo>
                  <a:pt x="31334" y="4750"/>
                  <a:pt x="31551" y="4420"/>
                  <a:pt x="31648" y="4097"/>
                </a:cubicBezTo>
                <a:cubicBezTo>
                  <a:pt x="31707" y="3899"/>
                  <a:pt x="31887" y="3292"/>
                  <a:pt x="31535" y="2956"/>
                </a:cubicBezTo>
                <a:cubicBezTo>
                  <a:pt x="31390" y="2817"/>
                  <a:pt x="31202" y="2764"/>
                  <a:pt x="30988" y="2764"/>
                </a:cubicBezTo>
                <a:cubicBezTo>
                  <a:pt x="30624" y="2764"/>
                  <a:pt x="30183" y="2919"/>
                  <a:pt x="29752" y="3069"/>
                </a:cubicBezTo>
                <a:cubicBezTo>
                  <a:pt x="29689" y="3091"/>
                  <a:pt x="29628" y="3113"/>
                  <a:pt x="29567" y="3134"/>
                </a:cubicBezTo>
                <a:cubicBezTo>
                  <a:pt x="29495" y="2672"/>
                  <a:pt x="29309" y="1987"/>
                  <a:pt x="28822" y="1573"/>
                </a:cubicBezTo>
                <a:cubicBezTo>
                  <a:pt x="28570" y="1360"/>
                  <a:pt x="28265" y="1248"/>
                  <a:pt x="27932" y="1248"/>
                </a:cubicBezTo>
                <a:cubicBezTo>
                  <a:pt x="27874" y="1248"/>
                  <a:pt x="27816" y="1252"/>
                  <a:pt x="27757" y="1258"/>
                </a:cubicBezTo>
                <a:cubicBezTo>
                  <a:pt x="26620" y="1385"/>
                  <a:pt x="26408" y="2703"/>
                  <a:pt x="26282" y="3490"/>
                </a:cubicBezTo>
                <a:cubicBezTo>
                  <a:pt x="25896" y="5899"/>
                  <a:pt x="24954" y="9649"/>
                  <a:pt x="23558" y="12345"/>
                </a:cubicBezTo>
                <a:cubicBezTo>
                  <a:pt x="23260" y="12553"/>
                  <a:pt x="22951" y="12752"/>
                  <a:pt x="22633" y="12957"/>
                </a:cubicBezTo>
                <a:cubicBezTo>
                  <a:pt x="22509" y="13036"/>
                  <a:pt x="22384" y="13117"/>
                  <a:pt x="22260" y="13198"/>
                </a:cubicBezTo>
                <a:cubicBezTo>
                  <a:pt x="20181" y="14552"/>
                  <a:pt x="17549" y="16675"/>
                  <a:pt x="16086" y="19446"/>
                </a:cubicBezTo>
                <a:cubicBezTo>
                  <a:pt x="16077" y="19307"/>
                  <a:pt x="16070" y="19169"/>
                  <a:pt x="16062" y="19029"/>
                </a:cubicBezTo>
                <a:cubicBezTo>
                  <a:pt x="15985" y="17687"/>
                  <a:pt x="16072" y="16321"/>
                  <a:pt x="16156" y="15000"/>
                </a:cubicBezTo>
                <a:cubicBezTo>
                  <a:pt x="16248" y="13546"/>
                  <a:pt x="16341" y="12060"/>
                  <a:pt x="16222" y="10568"/>
                </a:cubicBezTo>
                <a:cubicBezTo>
                  <a:pt x="16451" y="9675"/>
                  <a:pt x="17228" y="8755"/>
                  <a:pt x="17922" y="7934"/>
                </a:cubicBezTo>
                <a:cubicBezTo>
                  <a:pt x="18132" y="7685"/>
                  <a:pt x="18329" y="7452"/>
                  <a:pt x="18504" y="7228"/>
                </a:cubicBezTo>
                <a:cubicBezTo>
                  <a:pt x="18862" y="6770"/>
                  <a:pt x="19229" y="6313"/>
                  <a:pt x="19597" y="5855"/>
                </a:cubicBezTo>
                <a:cubicBezTo>
                  <a:pt x="19936" y="5434"/>
                  <a:pt x="20273" y="5012"/>
                  <a:pt x="20602" y="4594"/>
                </a:cubicBezTo>
                <a:cubicBezTo>
                  <a:pt x="20842" y="4289"/>
                  <a:pt x="21115" y="4002"/>
                  <a:pt x="21406" y="3698"/>
                </a:cubicBezTo>
                <a:cubicBezTo>
                  <a:pt x="21992" y="3083"/>
                  <a:pt x="22599" y="2447"/>
                  <a:pt x="22916" y="1640"/>
                </a:cubicBezTo>
                <a:lnTo>
                  <a:pt x="23106" y="1160"/>
                </a:lnTo>
                <a:lnTo>
                  <a:pt x="22594" y="1218"/>
                </a:lnTo>
                <a:cubicBezTo>
                  <a:pt x="22556" y="1223"/>
                  <a:pt x="22517" y="1225"/>
                  <a:pt x="22479" y="1225"/>
                </a:cubicBezTo>
                <a:cubicBezTo>
                  <a:pt x="22101" y="1225"/>
                  <a:pt x="21718" y="1018"/>
                  <a:pt x="21316" y="801"/>
                </a:cubicBezTo>
                <a:cubicBezTo>
                  <a:pt x="21026" y="644"/>
                  <a:pt x="20725" y="482"/>
                  <a:pt x="20409" y="393"/>
                </a:cubicBezTo>
                <a:cubicBezTo>
                  <a:pt x="20213" y="337"/>
                  <a:pt x="20027" y="314"/>
                  <a:pt x="19849" y="314"/>
                </a:cubicBezTo>
                <a:cubicBezTo>
                  <a:pt x="19455" y="314"/>
                  <a:pt x="19103" y="425"/>
                  <a:pt x="18782" y="527"/>
                </a:cubicBezTo>
                <a:cubicBezTo>
                  <a:pt x="18484" y="621"/>
                  <a:pt x="18199" y="711"/>
                  <a:pt x="17899" y="711"/>
                </a:cubicBezTo>
                <a:cubicBezTo>
                  <a:pt x="17835" y="711"/>
                  <a:pt x="17769" y="707"/>
                  <a:pt x="17703" y="698"/>
                </a:cubicBezTo>
                <a:cubicBezTo>
                  <a:pt x="17551" y="676"/>
                  <a:pt x="17382" y="557"/>
                  <a:pt x="17203" y="430"/>
                </a:cubicBezTo>
                <a:cubicBezTo>
                  <a:pt x="16957" y="254"/>
                  <a:pt x="16646" y="32"/>
                  <a:pt x="16265" y="32"/>
                </a:cubicBezTo>
                <a:cubicBezTo>
                  <a:pt x="16111" y="32"/>
                  <a:pt x="15945" y="69"/>
                  <a:pt x="15767" y="159"/>
                </a:cubicBezTo>
                <a:cubicBezTo>
                  <a:pt x="15182" y="457"/>
                  <a:pt x="15080" y="1170"/>
                  <a:pt x="14998" y="1740"/>
                </a:cubicBezTo>
                <a:cubicBezTo>
                  <a:pt x="14961" y="2005"/>
                  <a:pt x="14925" y="2255"/>
                  <a:pt x="14853" y="2418"/>
                </a:cubicBezTo>
                <a:cubicBezTo>
                  <a:pt x="14760" y="2631"/>
                  <a:pt x="14652" y="2762"/>
                  <a:pt x="14564" y="2770"/>
                </a:cubicBezTo>
                <a:cubicBezTo>
                  <a:pt x="14559" y="2770"/>
                  <a:pt x="14554" y="2770"/>
                  <a:pt x="14548" y="2770"/>
                </a:cubicBezTo>
                <a:cubicBezTo>
                  <a:pt x="14177" y="2770"/>
                  <a:pt x="13488" y="1705"/>
                  <a:pt x="13192" y="1248"/>
                </a:cubicBezTo>
                <a:cubicBezTo>
                  <a:pt x="13089" y="1088"/>
                  <a:pt x="12994" y="944"/>
                  <a:pt x="12915" y="831"/>
                </a:cubicBezTo>
                <a:cubicBezTo>
                  <a:pt x="12639" y="441"/>
                  <a:pt x="12294" y="39"/>
                  <a:pt x="11821" y="3"/>
                </a:cubicBezTo>
                <a:cubicBezTo>
                  <a:pt x="11798" y="1"/>
                  <a:pt x="11776" y="0"/>
                  <a:pt x="117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4510;p49"/>
          <p:cNvGrpSpPr/>
          <p:nvPr/>
        </p:nvGrpSpPr>
        <p:grpSpPr>
          <a:xfrm flipH="1">
            <a:off x="8386012" y="3905523"/>
            <a:ext cx="843552" cy="1237977"/>
            <a:chOff x="5054078" y="3760066"/>
            <a:chExt cx="537544" cy="854779"/>
          </a:xfrm>
        </p:grpSpPr>
        <p:sp>
          <p:nvSpPr>
            <p:cNvPr id="9" name="Google Shape;4511;p49"/>
            <p:cNvSpPr/>
            <p:nvPr/>
          </p:nvSpPr>
          <p:spPr>
            <a:xfrm>
              <a:off x="5186218" y="3807034"/>
              <a:ext cx="323392" cy="807811"/>
            </a:xfrm>
            <a:custGeom>
              <a:avLst/>
              <a:gdLst/>
              <a:ahLst/>
              <a:cxnLst/>
              <a:rect l="l" t="t" r="r" b="b"/>
              <a:pathLst>
                <a:path w="19561" h="48862" extrusionOk="0">
                  <a:moveTo>
                    <a:pt x="0" y="48858"/>
                  </a:moveTo>
                  <a:cubicBezTo>
                    <a:pt x="297" y="45402"/>
                    <a:pt x="1597" y="39961"/>
                    <a:pt x="1846" y="38808"/>
                  </a:cubicBezTo>
                  <a:cubicBezTo>
                    <a:pt x="2976" y="33610"/>
                    <a:pt x="4614" y="28552"/>
                    <a:pt x="6462" y="23570"/>
                  </a:cubicBezTo>
                  <a:cubicBezTo>
                    <a:pt x="8840" y="16805"/>
                    <a:pt x="11738" y="10161"/>
                    <a:pt x="15822" y="4239"/>
                  </a:cubicBezTo>
                  <a:cubicBezTo>
                    <a:pt x="16727" y="2898"/>
                    <a:pt x="17714" y="1617"/>
                    <a:pt x="18795" y="414"/>
                  </a:cubicBezTo>
                  <a:cubicBezTo>
                    <a:pt x="18938" y="214"/>
                    <a:pt x="19197" y="1"/>
                    <a:pt x="19426" y="219"/>
                  </a:cubicBezTo>
                  <a:cubicBezTo>
                    <a:pt x="19560" y="345"/>
                    <a:pt x="19555" y="549"/>
                    <a:pt x="19437" y="682"/>
                  </a:cubicBezTo>
                  <a:cubicBezTo>
                    <a:pt x="19112" y="1053"/>
                    <a:pt x="18790" y="1427"/>
                    <a:pt x="18471" y="1804"/>
                  </a:cubicBezTo>
                  <a:cubicBezTo>
                    <a:pt x="17393" y="3094"/>
                    <a:pt x="16439" y="4481"/>
                    <a:pt x="15520" y="5887"/>
                  </a:cubicBezTo>
                  <a:cubicBezTo>
                    <a:pt x="10667" y="13279"/>
                    <a:pt x="7741" y="21690"/>
                    <a:pt x="4906" y="30010"/>
                  </a:cubicBezTo>
                  <a:cubicBezTo>
                    <a:pt x="3806" y="33360"/>
                    <a:pt x="2975" y="36791"/>
                    <a:pt x="2196" y="40228"/>
                  </a:cubicBezTo>
                  <a:cubicBezTo>
                    <a:pt x="1594" y="43074"/>
                    <a:pt x="908" y="45957"/>
                    <a:pt x="685" y="48861"/>
                  </a:cubicBezTo>
                  <a:lnTo>
                    <a:pt x="0" y="488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12;p49"/>
            <p:cNvSpPr/>
            <p:nvPr/>
          </p:nvSpPr>
          <p:spPr>
            <a:xfrm>
              <a:off x="5397167" y="3760066"/>
              <a:ext cx="46258" cy="153802"/>
            </a:xfrm>
            <a:custGeom>
              <a:avLst/>
              <a:gdLst/>
              <a:ahLst/>
              <a:cxnLst/>
              <a:rect l="l" t="t" r="r" b="b"/>
              <a:pathLst>
                <a:path w="2798" h="9303" extrusionOk="0">
                  <a:moveTo>
                    <a:pt x="1834" y="7663"/>
                  </a:moveTo>
                  <a:cubicBezTo>
                    <a:pt x="1867" y="7736"/>
                    <a:pt x="1902" y="7808"/>
                    <a:pt x="1937" y="7880"/>
                  </a:cubicBezTo>
                  <a:cubicBezTo>
                    <a:pt x="2126" y="5648"/>
                    <a:pt x="2124" y="2813"/>
                    <a:pt x="975" y="842"/>
                  </a:cubicBezTo>
                  <a:cubicBezTo>
                    <a:pt x="827" y="1256"/>
                    <a:pt x="795" y="1689"/>
                    <a:pt x="769" y="2120"/>
                  </a:cubicBezTo>
                  <a:cubicBezTo>
                    <a:pt x="671" y="4027"/>
                    <a:pt x="1002" y="5939"/>
                    <a:pt x="1834" y="7663"/>
                  </a:cubicBezTo>
                  <a:close/>
                  <a:moveTo>
                    <a:pt x="1764" y="9003"/>
                  </a:moveTo>
                  <a:lnTo>
                    <a:pt x="1764" y="9003"/>
                  </a:lnTo>
                  <a:cubicBezTo>
                    <a:pt x="782" y="7205"/>
                    <a:pt x="103" y="5204"/>
                    <a:pt x="104" y="3140"/>
                  </a:cubicBezTo>
                  <a:cubicBezTo>
                    <a:pt x="107" y="2415"/>
                    <a:pt x="1" y="1"/>
                    <a:pt x="997" y="38"/>
                  </a:cubicBezTo>
                  <a:cubicBezTo>
                    <a:pt x="2529" y="758"/>
                    <a:pt x="2798" y="5411"/>
                    <a:pt x="2657" y="6954"/>
                  </a:cubicBezTo>
                  <a:cubicBezTo>
                    <a:pt x="2637" y="7440"/>
                    <a:pt x="2582" y="7885"/>
                    <a:pt x="2551" y="8363"/>
                  </a:cubicBezTo>
                  <a:cubicBezTo>
                    <a:pt x="2559" y="8520"/>
                    <a:pt x="2538" y="8722"/>
                    <a:pt x="2376" y="8795"/>
                  </a:cubicBezTo>
                  <a:cubicBezTo>
                    <a:pt x="2422" y="9131"/>
                    <a:pt x="1931" y="9303"/>
                    <a:pt x="1764" y="90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13;p49"/>
            <p:cNvSpPr/>
            <p:nvPr/>
          </p:nvSpPr>
          <p:spPr>
            <a:xfrm>
              <a:off x="5414889" y="3862070"/>
              <a:ext cx="176732" cy="70908"/>
            </a:xfrm>
            <a:custGeom>
              <a:avLst/>
              <a:gdLst/>
              <a:ahLst/>
              <a:cxnLst/>
              <a:rect l="l" t="t" r="r" b="b"/>
              <a:pathLst>
                <a:path w="10690" h="4289" extrusionOk="0">
                  <a:moveTo>
                    <a:pt x="2034" y="4085"/>
                  </a:moveTo>
                  <a:cubicBezTo>
                    <a:pt x="1457" y="4025"/>
                    <a:pt x="885" y="3935"/>
                    <a:pt x="315" y="3831"/>
                  </a:cubicBezTo>
                  <a:cubicBezTo>
                    <a:pt x="136" y="3797"/>
                    <a:pt x="0" y="3648"/>
                    <a:pt x="22" y="3460"/>
                  </a:cubicBezTo>
                  <a:cubicBezTo>
                    <a:pt x="42" y="3282"/>
                    <a:pt x="212" y="3142"/>
                    <a:pt x="393" y="3167"/>
                  </a:cubicBezTo>
                  <a:cubicBezTo>
                    <a:pt x="1127" y="3271"/>
                    <a:pt x="1859" y="3410"/>
                    <a:pt x="2603" y="3454"/>
                  </a:cubicBezTo>
                  <a:cubicBezTo>
                    <a:pt x="4709" y="3508"/>
                    <a:pt x="8412" y="2594"/>
                    <a:pt x="9790" y="932"/>
                  </a:cubicBezTo>
                  <a:cubicBezTo>
                    <a:pt x="7280" y="650"/>
                    <a:pt x="4714" y="1381"/>
                    <a:pt x="2391" y="2272"/>
                  </a:cubicBezTo>
                  <a:cubicBezTo>
                    <a:pt x="2115" y="2393"/>
                    <a:pt x="1837" y="2511"/>
                    <a:pt x="1574" y="2658"/>
                  </a:cubicBezTo>
                  <a:cubicBezTo>
                    <a:pt x="1409" y="2909"/>
                    <a:pt x="967" y="2779"/>
                    <a:pt x="974" y="2470"/>
                  </a:cubicBezTo>
                  <a:cubicBezTo>
                    <a:pt x="968" y="1997"/>
                    <a:pt x="2295" y="1645"/>
                    <a:pt x="2687" y="1449"/>
                  </a:cubicBezTo>
                  <a:cubicBezTo>
                    <a:pt x="4394" y="825"/>
                    <a:pt x="6171" y="361"/>
                    <a:pt x="7987" y="236"/>
                  </a:cubicBezTo>
                  <a:cubicBezTo>
                    <a:pt x="8655" y="237"/>
                    <a:pt x="10052" y="1"/>
                    <a:pt x="10449" y="635"/>
                  </a:cubicBezTo>
                  <a:cubicBezTo>
                    <a:pt x="10689" y="1748"/>
                    <a:pt x="8660" y="2640"/>
                    <a:pt x="7833" y="3021"/>
                  </a:cubicBezTo>
                  <a:cubicBezTo>
                    <a:pt x="6016" y="3773"/>
                    <a:pt x="4011" y="4288"/>
                    <a:pt x="2034" y="40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14;p49"/>
            <p:cNvSpPr/>
            <p:nvPr/>
          </p:nvSpPr>
          <p:spPr>
            <a:xfrm>
              <a:off x="5268317" y="3868716"/>
              <a:ext cx="109164" cy="166664"/>
            </a:xfrm>
            <a:custGeom>
              <a:avLst/>
              <a:gdLst/>
              <a:ahLst/>
              <a:cxnLst/>
              <a:rect l="l" t="t" r="r" b="b"/>
              <a:pathLst>
                <a:path w="6603" h="10081" extrusionOk="0">
                  <a:moveTo>
                    <a:pt x="5609" y="8926"/>
                  </a:moveTo>
                  <a:cubicBezTo>
                    <a:pt x="5622" y="8890"/>
                    <a:pt x="5641" y="8857"/>
                    <a:pt x="5666" y="8828"/>
                  </a:cubicBezTo>
                  <a:cubicBezTo>
                    <a:pt x="5994" y="6143"/>
                    <a:pt x="3903" y="2245"/>
                    <a:pt x="1656" y="816"/>
                  </a:cubicBezTo>
                  <a:cubicBezTo>
                    <a:pt x="1587" y="3333"/>
                    <a:pt x="3626" y="7397"/>
                    <a:pt x="5609" y="8926"/>
                  </a:cubicBezTo>
                  <a:close/>
                  <a:moveTo>
                    <a:pt x="5897" y="9975"/>
                  </a:moveTo>
                  <a:lnTo>
                    <a:pt x="5897" y="9975"/>
                  </a:lnTo>
                  <a:cubicBezTo>
                    <a:pt x="4152" y="8826"/>
                    <a:pt x="2983" y="7035"/>
                    <a:pt x="2107" y="5172"/>
                  </a:cubicBezTo>
                  <a:cubicBezTo>
                    <a:pt x="1751" y="4392"/>
                    <a:pt x="0" y="1"/>
                    <a:pt x="1697" y="135"/>
                  </a:cubicBezTo>
                  <a:cubicBezTo>
                    <a:pt x="2553" y="425"/>
                    <a:pt x="3177" y="1173"/>
                    <a:pt x="3739" y="1849"/>
                  </a:cubicBezTo>
                  <a:cubicBezTo>
                    <a:pt x="4883" y="3232"/>
                    <a:pt x="5759" y="4850"/>
                    <a:pt x="6152" y="6610"/>
                  </a:cubicBezTo>
                  <a:cubicBezTo>
                    <a:pt x="6286" y="7234"/>
                    <a:pt x="6602" y="8853"/>
                    <a:pt x="6100" y="9301"/>
                  </a:cubicBezTo>
                  <a:cubicBezTo>
                    <a:pt x="6302" y="9430"/>
                    <a:pt x="6534" y="9656"/>
                    <a:pt x="6354" y="9903"/>
                  </a:cubicBezTo>
                  <a:cubicBezTo>
                    <a:pt x="6250" y="10050"/>
                    <a:pt x="6040" y="10081"/>
                    <a:pt x="5897" y="99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15;p49"/>
            <p:cNvSpPr/>
            <p:nvPr/>
          </p:nvSpPr>
          <p:spPr>
            <a:xfrm>
              <a:off x="5310060" y="4019225"/>
              <a:ext cx="209186" cy="123018"/>
            </a:xfrm>
            <a:custGeom>
              <a:avLst/>
              <a:gdLst/>
              <a:ahLst/>
              <a:cxnLst/>
              <a:rect l="l" t="t" r="r" b="b"/>
              <a:pathLst>
                <a:path w="12653" h="7441" extrusionOk="0">
                  <a:moveTo>
                    <a:pt x="1474" y="7352"/>
                  </a:moveTo>
                  <a:cubicBezTo>
                    <a:pt x="1074" y="7304"/>
                    <a:pt x="1" y="7440"/>
                    <a:pt x="49" y="6869"/>
                  </a:cubicBezTo>
                  <a:cubicBezTo>
                    <a:pt x="70" y="6680"/>
                    <a:pt x="242" y="6551"/>
                    <a:pt x="429" y="6570"/>
                  </a:cubicBezTo>
                  <a:cubicBezTo>
                    <a:pt x="1779" y="6780"/>
                    <a:pt x="3079" y="6583"/>
                    <a:pt x="4393" y="6322"/>
                  </a:cubicBezTo>
                  <a:cubicBezTo>
                    <a:pt x="7234" y="5534"/>
                    <a:pt x="10338" y="3825"/>
                    <a:pt x="11971" y="1306"/>
                  </a:cubicBezTo>
                  <a:cubicBezTo>
                    <a:pt x="10739" y="664"/>
                    <a:pt x="9216" y="1008"/>
                    <a:pt x="7943" y="1248"/>
                  </a:cubicBezTo>
                  <a:cubicBezTo>
                    <a:pt x="6542" y="1559"/>
                    <a:pt x="5243" y="2196"/>
                    <a:pt x="4081" y="3023"/>
                  </a:cubicBezTo>
                  <a:cubicBezTo>
                    <a:pt x="3313" y="3626"/>
                    <a:pt x="2416" y="4294"/>
                    <a:pt x="2067" y="5230"/>
                  </a:cubicBezTo>
                  <a:cubicBezTo>
                    <a:pt x="2056" y="5389"/>
                    <a:pt x="1906" y="5512"/>
                    <a:pt x="1752" y="5513"/>
                  </a:cubicBezTo>
                  <a:cubicBezTo>
                    <a:pt x="780" y="5310"/>
                    <a:pt x="2226" y="3737"/>
                    <a:pt x="2571" y="3420"/>
                  </a:cubicBezTo>
                  <a:cubicBezTo>
                    <a:pt x="4192" y="1888"/>
                    <a:pt x="6260" y="832"/>
                    <a:pt x="8464" y="472"/>
                  </a:cubicBezTo>
                  <a:cubicBezTo>
                    <a:pt x="9528" y="262"/>
                    <a:pt x="12104" y="0"/>
                    <a:pt x="12652" y="1157"/>
                  </a:cubicBezTo>
                  <a:cubicBezTo>
                    <a:pt x="12652" y="2262"/>
                    <a:pt x="10368" y="4062"/>
                    <a:pt x="9484" y="4700"/>
                  </a:cubicBezTo>
                  <a:cubicBezTo>
                    <a:pt x="7115" y="6299"/>
                    <a:pt x="4355" y="7349"/>
                    <a:pt x="1474" y="73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16;p49"/>
            <p:cNvSpPr/>
            <p:nvPr/>
          </p:nvSpPr>
          <p:spPr>
            <a:xfrm>
              <a:off x="5192005" y="3988872"/>
              <a:ext cx="116719" cy="221932"/>
            </a:xfrm>
            <a:custGeom>
              <a:avLst/>
              <a:gdLst/>
              <a:ahLst/>
              <a:cxnLst/>
              <a:rect l="l" t="t" r="r" b="b"/>
              <a:pathLst>
                <a:path w="7060" h="13424" extrusionOk="0">
                  <a:moveTo>
                    <a:pt x="6339" y="13312"/>
                  </a:moveTo>
                  <a:cubicBezTo>
                    <a:pt x="4465" y="12056"/>
                    <a:pt x="3054" y="10249"/>
                    <a:pt x="2029" y="8257"/>
                  </a:cubicBezTo>
                  <a:cubicBezTo>
                    <a:pt x="1154" y="6583"/>
                    <a:pt x="384" y="4808"/>
                    <a:pt x="132" y="2930"/>
                  </a:cubicBezTo>
                  <a:cubicBezTo>
                    <a:pt x="1" y="1990"/>
                    <a:pt x="41" y="1"/>
                    <a:pt x="1433" y="1164"/>
                  </a:cubicBezTo>
                  <a:cubicBezTo>
                    <a:pt x="3084" y="2409"/>
                    <a:pt x="4743" y="3753"/>
                    <a:pt x="5879" y="5504"/>
                  </a:cubicBezTo>
                  <a:cubicBezTo>
                    <a:pt x="6545" y="6630"/>
                    <a:pt x="7026" y="7858"/>
                    <a:pt x="7016" y="9176"/>
                  </a:cubicBezTo>
                  <a:cubicBezTo>
                    <a:pt x="7039" y="9942"/>
                    <a:pt x="6986" y="10761"/>
                    <a:pt x="6926" y="11513"/>
                  </a:cubicBezTo>
                  <a:cubicBezTo>
                    <a:pt x="6910" y="11655"/>
                    <a:pt x="6945" y="11800"/>
                    <a:pt x="6881" y="11934"/>
                  </a:cubicBezTo>
                  <a:cubicBezTo>
                    <a:pt x="6806" y="12091"/>
                    <a:pt x="6588" y="12145"/>
                    <a:pt x="6442" y="12061"/>
                  </a:cubicBezTo>
                  <a:cubicBezTo>
                    <a:pt x="6307" y="11986"/>
                    <a:pt x="6261" y="11834"/>
                    <a:pt x="6265" y="11688"/>
                  </a:cubicBezTo>
                  <a:cubicBezTo>
                    <a:pt x="6268" y="11311"/>
                    <a:pt x="6319" y="10866"/>
                    <a:pt x="6334" y="10516"/>
                  </a:cubicBezTo>
                  <a:cubicBezTo>
                    <a:pt x="6365" y="9913"/>
                    <a:pt x="6365" y="9351"/>
                    <a:pt x="6339" y="8752"/>
                  </a:cubicBezTo>
                  <a:cubicBezTo>
                    <a:pt x="6015" y="5521"/>
                    <a:pt x="3238" y="3348"/>
                    <a:pt x="812" y="1540"/>
                  </a:cubicBezTo>
                  <a:cubicBezTo>
                    <a:pt x="466" y="4179"/>
                    <a:pt x="2393" y="7812"/>
                    <a:pt x="3845" y="9961"/>
                  </a:cubicBezTo>
                  <a:cubicBezTo>
                    <a:pt x="4501" y="10861"/>
                    <a:pt x="5257" y="11702"/>
                    <a:pt x="6164" y="12350"/>
                  </a:cubicBezTo>
                  <a:cubicBezTo>
                    <a:pt x="6417" y="12590"/>
                    <a:pt x="7059" y="12808"/>
                    <a:pt x="6799" y="13240"/>
                  </a:cubicBezTo>
                  <a:cubicBezTo>
                    <a:pt x="6694" y="13383"/>
                    <a:pt x="6478" y="13424"/>
                    <a:pt x="6339" y="13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17;p49"/>
            <p:cNvSpPr/>
            <p:nvPr/>
          </p:nvSpPr>
          <p:spPr>
            <a:xfrm>
              <a:off x="5237633" y="4222208"/>
              <a:ext cx="224379" cy="156910"/>
            </a:xfrm>
            <a:custGeom>
              <a:avLst/>
              <a:gdLst/>
              <a:ahLst/>
              <a:cxnLst/>
              <a:rect l="l" t="t" r="r" b="b"/>
              <a:pathLst>
                <a:path w="13572" h="9491" extrusionOk="0">
                  <a:moveTo>
                    <a:pt x="1021" y="8548"/>
                  </a:moveTo>
                  <a:cubicBezTo>
                    <a:pt x="1012" y="8594"/>
                    <a:pt x="992" y="8636"/>
                    <a:pt x="961" y="8671"/>
                  </a:cubicBezTo>
                  <a:cubicBezTo>
                    <a:pt x="4114" y="8300"/>
                    <a:pt x="7095" y="6915"/>
                    <a:pt x="9365" y="4703"/>
                  </a:cubicBezTo>
                  <a:cubicBezTo>
                    <a:pt x="10460" y="3601"/>
                    <a:pt x="11578" y="2369"/>
                    <a:pt x="12086" y="879"/>
                  </a:cubicBezTo>
                  <a:cubicBezTo>
                    <a:pt x="7775" y="1390"/>
                    <a:pt x="2426" y="4203"/>
                    <a:pt x="1021" y="8548"/>
                  </a:cubicBezTo>
                  <a:close/>
                  <a:moveTo>
                    <a:pt x="9" y="9057"/>
                  </a:moveTo>
                  <a:lnTo>
                    <a:pt x="9" y="9057"/>
                  </a:lnTo>
                  <a:cubicBezTo>
                    <a:pt x="0" y="8791"/>
                    <a:pt x="268" y="8694"/>
                    <a:pt x="494" y="8704"/>
                  </a:cubicBezTo>
                  <a:cubicBezTo>
                    <a:pt x="116" y="8333"/>
                    <a:pt x="968" y="6960"/>
                    <a:pt x="1199" y="6581"/>
                  </a:cubicBezTo>
                  <a:cubicBezTo>
                    <a:pt x="2834" y="4008"/>
                    <a:pt x="5470" y="2183"/>
                    <a:pt x="8303" y="1143"/>
                  </a:cubicBezTo>
                  <a:cubicBezTo>
                    <a:pt x="9450" y="732"/>
                    <a:pt x="10630" y="400"/>
                    <a:pt x="11841" y="252"/>
                  </a:cubicBezTo>
                  <a:cubicBezTo>
                    <a:pt x="13571" y="1"/>
                    <a:pt x="12355" y="2063"/>
                    <a:pt x="11869" y="2739"/>
                  </a:cubicBezTo>
                  <a:cubicBezTo>
                    <a:pt x="9651" y="6081"/>
                    <a:pt x="6124" y="8347"/>
                    <a:pt x="2217" y="9155"/>
                  </a:cubicBezTo>
                  <a:cubicBezTo>
                    <a:pt x="1763" y="9257"/>
                    <a:pt x="1300" y="9323"/>
                    <a:pt x="837" y="9357"/>
                  </a:cubicBezTo>
                  <a:cubicBezTo>
                    <a:pt x="536" y="9378"/>
                    <a:pt x="35" y="9491"/>
                    <a:pt x="9" y="90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18;p49"/>
            <p:cNvSpPr/>
            <p:nvPr/>
          </p:nvSpPr>
          <p:spPr>
            <a:xfrm>
              <a:off x="5054078" y="4252627"/>
              <a:ext cx="173724" cy="207979"/>
            </a:xfrm>
            <a:custGeom>
              <a:avLst/>
              <a:gdLst/>
              <a:ahLst/>
              <a:cxnLst/>
              <a:rect l="l" t="t" r="r" b="b"/>
              <a:pathLst>
                <a:path w="10508" h="12580" extrusionOk="0">
                  <a:moveTo>
                    <a:pt x="9401" y="11488"/>
                  </a:moveTo>
                  <a:cubicBezTo>
                    <a:pt x="9403" y="9125"/>
                    <a:pt x="8676" y="6704"/>
                    <a:pt x="7168" y="4864"/>
                  </a:cubicBezTo>
                  <a:cubicBezTo>
                    <a:pt x="5744" y="3203"/>
                    <a:pt x="4025" y="1717"/>
                    <a:pt x="2102" y="677"/>
                  </a:cubicBezTo>
                  <a:cubicBezTo>
                    <a:pt x="1996" y="2189"/>
                    <a:pt x="2959" y="3588"/>
                    <a:pt x="3547" y="4931"/>
                  </a:cubicBezTo>
                  <a:cubicBezTo>
                    <a:pt x="4904" y="7566"/>
                    <a:pt x="6855" y="9931"/>
                    <a:pt x="9401" y="11488"/>
                  </a:cubicBezTo>
                  <a:close/>
                  <a:moveTo>
                    <a:pt x="9915" y="12503"/>
                  </a:moveTo>
                  <a:lnTo>
                    <a:pt x="9915" y="12503"/>
                  </a:lnTo>
                  <a:cubicBezTo>
                    <a:pt x="7401" y="11242"/>
                    <a:pt x="5331" y="9154"/>
                    <a:pt x="3858" y="6777"/>
                  </a:cubicBezTo>
                  <a:cubicBezTo>
                    <a:pt x="3274" y="5839"/>
                    <a:pt x="0" y="200"/>
                    <a:pt x="2100" y="0"/>
                  </a:cubicBezTo>
                  <a:cubicBezTo>
                    <a:pt x="2902" y="206"/>
                    <a:pt x="3520" y="791"/>
                    <a:pt x="4197" y="1237"/>
                  </a:cubicBezTo>
                  <a:cubicBezTo>
                    <a:pt x="5350" y="2066"/>
                    <a:pt x="6415" y="3013"/>
                    <a:pt x="7355" y="4077"/>
                  </a:cubicBezTo>
                  <a:cubicBezTo>
                    <a:pt x="9177" y="6091"/>
                    <a:pt x="10230" y="9115"/>
                    <a:pt x="10001" y="11815"/>
                  </a:cubicBezTo>
                  <a:cubicBezTo>
                    <a:pt x="10240" y="11907"/>
                    <a:pt x="10507" y="12085"/>
                    <a:pt x="10357" y="12374"/>
                  </a:cubicBezTo>
                  <a:cubicBezTo>
                    <a:pt x="10270" y="12538"/>
                    <a:pt x="10071" y="12580"/>
                    <a:pt x="9915" y="125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4" b="90000" l="10000" r="90000">
                        <a14:foregroundMark x1="54500" y1="38148" x2="79100" y2="2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7019" r="17662" b="14853"/>
          <a:stretch/>
        </p:blipFill>
        <p:spPr>
          <a:xfrm>
            <a:off x="939930" y="1672388"/>
            <a:ext cx="2598137" cy="347111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38067" y="848154"/>
            <a:ext cx="5212805" cy="2023593"/>
          </a:xfrm>
          <a:prstGeom prst="round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electron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9"/>
          <p:cNvGrpSpPr/>
          <p:nvPr/>
        </p:nvGrpSpPr>
        <p:grpSpPr>
          <a:xfrm rot="6206321">
            <a:off x="298499" y="4445809"/>
            <a:ext cx="296994" cy="625038"/>
            <a:chOff x="2291200" y="3499125"/>
            <a:chExt cx="297000" cy="625050"/>
          </a:xfrm>
        </p:grpSpPr>
        <p:sp>
          <p:nvSpPr>
            <p:cNvPr id="505" name="Google Shape;505;p39"/>
            <p:cNvSpPr/>
            <p:nvPr/>
          </p:nvSpPr>
          <p:spPr>
            <a:xfrm>
              <a:off x="2291200" y="3740775"/>
              <a:ext cx="140250" cy="89950"/>
            </a:xfrm>
            <a:custGeom>
              <a:avLst/>
              <a:gdLst/>
              <a:ahLst/>
              <a:cxnLst/>
              <a:rect l="l" t="t" r="r" b="b"/>
              <a:pathLst>
                <a:path w="5610" h="3598" extrusionOk="0">
                  <a:moveTo>
                    <a:pt x="3737" y="1"/>
                  </a:moveTo>
                  <a:cubicBezTo>
                    <a:pt x="3625" y="1"/>
                    <a:pt x="3517" y="32"/>
                    <a:pt x="3417" y="99"/>
                  </a:cubicBezTo>
                  <a:cubicBezTo>
                    <a:pt x="2531" y="681"/>
                    <a:pt x="1" y="251"/>
                    <a:pt x="1" y="1339"/>
                  </a:cubicBezTo>
                  <a:cubicBezTo>
                    <a:pt x="1" y="2565"/>
                    <a:pt x="1515" y="3598"/>
                    <a:pt x="2889" y="3598"/>
                  </a:cubicBezTo>
                  <a:cubicBezTo>
                    <a:pt x="3445" y="3598"/>
                    <a:pt x="3978" y="3429"/>
                    <a:pt x="4379" y="3035"/>
                  </a:cubicBezTo>
                  <a:cubicBezTo>
                    <a:pt x="5609" y="1805"/>
                    <a:pt x="4585" y="1"/>
                    <a:pt x="3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442125" y="3499125"/>
              <a:ext cx="146075" cy="103625"/>
            </a:xfrm>
            <a:custGeom>
              <a:avLst/>
              <a:gdLst/>
              <a:ahLst/>
              <a:cxnLst/>
              <a:rect l="l" t="t" r="r" b="b"/>
              <a:pathLst>
                <a:path w="5843" h="4145" extrusionOk="0">
                  <a:moveTo>
                    <a:pt x="3633" y="1"/>
                  </a:moveTo>
                  <a:cubicBezTo>
                    <a:pt x="2032" y="1"/>
                    <a:pt x="1" y="2081"/>
                    <a:pt x="670" y="3461"/>
                  </a:cubicBezTo>
                  <a:cubicBezTo>
                    <a:pt x="913" y="3945"/>
                    <a:pt x="1310" y="4145"/>
                    <a:pt x="1768" y="4145"/>
                  </a:cubicBezTo>
                  <a:cubicBezTo>
                    <a:pt x="3413" y="4145"/>
                    <a:pt x="5842" y="1572"/>
                    <a:pt x="4694" y="424"/>
                  </a:cubicBezTo>
                  <a:cubicBezTo>
                    <a:pt x="4398" y="128"/>
                    <a:pt x="4029" y="1"/>
                    <a:pt x="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420600" y="4029450"/>
              <a:ext cx="134700" cy="94725"/>
            </a:xfrm>
            <a:custGeom>
              <a:avLst/>
              <a:gdLst/>
              <a:ahLst/>
              <a:cxnLst/>
              <a:rect l="l" t="t" r="r" b="b"/>
              <a:pathLst>
                <a:path w="5388" h="3789" extrusionOk="0">
                  <a:moveTo>
                    <a:pt x="3387" y="0"/>
                  </a:moveTo>
                  <a:cubicBezTo>
                    <a:pt x="1920" y="0"/>
                    <a:pt x="0" y="1465"/>
                    <a:pt x="342" y="2598"/>
                  </a:cubicBezTo>
                  <a:cubicBezTo>
                    <a:pt x="587" y="3448"/>
                    <a:pt x="1231" y="3789"/>
                    <a:pt x="1959" y="3789"/>
                  </a:cubicBezTo>
                  <a:cubicBezTo>
                    <a:pt x="3487" y="3789"/>
                    <a:pt x="5388" y="2291"/>
                    <a:pt x="4771" y="852"/>
                  </a:cubicBezTo>
                  <a:cubicBezTo>
                    <a:pt x="4507" y="244"/>
                    <a:pt x="3984" y="0"/>
                    <a:pt x="3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4477;p49"/>
          <p:cNvGrpSpPr/>
          <p:nvPr/>
        </p:nvGrpSpPr>
        <p:grpSpPr>
          <a:xfrm>
            <a:off x="-51506" y="3810113"/>
            <a:ext cx="801901" cy="1333387"/>
            <a:chOff x="2004653" y="3620686"/>
            <a:chExt cx="553684" cy="920657"/>
          </a:xfrm>
        </p:grpSpPr>
        <p:sp>
          <p:nvSpPr>
            <p:cNvPr id="9" name="Google Shape;4478;p49"/>
            <p:cNvSpPr/>
            <p:nvPr/>
          </p:nvSpPr>
          <p:spPr>
            <a:xfrm>
              <a:off x="2052626" y="3660731"/>
              <a:ext cx="238894" cy="880612"/>
            </a:xfrm>
            <a:custGeom>
              <a:avLst/>
              <a:gdLst/>
              <a:ahLst/>
              <a:cxnLst/>
              <a:rect l="l" t="t" r="r" b="b"/>
              <a:pathLst>
                <a:path w="16243" h="59875" extrusionOk="0">
                  <a:moveTo>
                    <a:pt x="15622" y="59871"/>
                  </a:moveTo>
                  <a:cubicBezTo>
                    <a:pt x="15576" y="59811"/>
                    <a:pt x="15558" y="59736"/>
                    <a:pt x="15571" y="59669"/>
                  </a:cubicBezTo>
                  <a:cubicBezTo>
                    <a:pt x="15606" y="59409"/>
                    <a:pt x="15618" y="59145"/>
                    <a:pt x="15634" y="58905"/>
                  </a:cubicBezTo>
                  <a:cubicBezTo>
                    <a:pt x="15721" y="57086"/>
                    <a:pt x="15679" y="55263"/>
                    <a:pt x="15531" y="53448"/>
                  </a:cubicBezTo>
                  <a:cubicBezTo>
                    <a:pt x="14692" y="43842"/>
                    <a:pt x="12401" y="34404"/>
                    <a:pt x="9435" y="25249"/>
                  </a:cubicBezTo>
                  <a:cubicBezTo>
                    <a:pt x="8225" y="21569"/>
                    <a:pt x="6652" y="18032"/>
                    <a:pt x="5142" y="14470"/>
                  </a:cubicBezTo>
                  <a:cubicBezTo>
                    <a:pt x="4157" y="11954"/>
                    <a:pt x="3131" y="9451"/>
                    <a:pt x="2179" y="6923"/>
                  </a:cubicBezTo>
                  <a:cubicBezTo>
                    <a:pt x="1614" y="5355"/>
                    <a:pt x="1114" y="3762"/>
                    <a:pt x="587" y="2182"/>
                  </a:cubicBezTo>
                  <a:cubicBezTo>
                    <a:pt x="392" y="1584"/>
                    <a:pt x="202" y="984"/>
                    <a:pt x="38" y="377"/>
                  </a:cubicBezTo>
                  <a:cubicBezTo>
                    <a:pt x="0" y="233"/>
                    <a:pt x="79" y="81"/>
                    <a:pt x="225" y="40"/>
                  </a:cubicBezTo>
                  <a:cubicBezTo>
                    <a:pt x="365" y="1"/>
                    <a:pt x="523" y="83"/>
                    <a:pt x="562" y="227"/>
                  </a:cubicBezTo>
                  <a:cubicBezTo>
                    <a:pt x="1187" y="2366"/>
                    <a:pt x="1920" y="4505"/>
                    <a:pt x="2644" y="6604"/>
                  </a:cubicBezTo>
                  <a:cubicBezTo>
                    <a:pt x="3567" y="9073"/>
                    <a:pt x="4582" y="11508"/>
                    <a:pt x="5529" y="13969"/>
                  </a:cubicBezTo>
                  <a:cubicBezTo>
                    <a:pt x="6482" y="16289"/>
                    <a:pt x="7527" y="18572"/>
                    <a:pt x="8438" y="20911"/>
                  </a:cubicBezTo>
                  <a:cubicBezTo>
                    <a:pt x="11223" y="28058"/>
                    <a:pt x="13107" y="35524"/>
                    <a:pt x="14628" y="43032"/>
                  </a:cubicBezTo>
                  <a:cubicBezTo>
                    <a:pt x="15366" y="46744"/>
                    <a:pt x="15851" y="50506"/>
                    <a:pt x="16131" y="54278"/>
                  </a:cubicBezTo>
                  <a:cubicBezTo>
                    <a:pt x="16230" y="55829"/>
                    <a:pt x="16242" y="57384"/>
                    <a:pt x="16170" y="58937"/>
                  </a:cubicBezTo>
                  <a:cubicBezTo>
                    <a:pt x="16149" y="59217"/>
                    <a:pt x="16147" y="59501"/>
                    <a:pt x="16097" y="59779"/>
                  </a:cubicBezTo>
                  <a:cubicBezTo>
                    <a:pt x="16090" y="59815"/>
                    <a:pt x="16075" y="59848"/>
                    <a:pt x="16052" y="59875"/>
                  </a:cubicBezTo>
                  <a:lnTo>
                    <a:pt x="15622" y="598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479;p49"/>
            <p:cNvSpPr/>
            <p:nvPr/>
          </p:nvSpPr>
          <p:spPr>
            <a:xfrm>
              <a:off x="2190807" y="3620686"/>
              <a:ext cx="46476" cy="406559"/>
            </a:xfrm>
            <a:custGeom>
              <a:avLst/>
              <a:gdLst/>
              <a:ahLst/>
              <a:cxnLst/>
              <a:rect l="l" t="t" r="r" b="b"/>
              <a:pathLst>
                <a:path w="3160" h="27643" extrusionOk="0">
                  <a:moveTo>
                    <a:pt x="38" y="27387"/>
                  </a:moveTo>
                  <a:cubicBezTo>
                    <a:pt x="1" y="27115"/>
                    <a:pt x="131" y="26847"/>
                    <a:pt x="187" y="26584"/>
                  </a:cubicBezTo>
                  <a:cubicBezTo>
                    <a:pt x="426" y="25730"/>
                    <a:pt x="665" y="24877"/>
                    <a:pt x="882" y="24018"/>
                  </a:cubicBezTo>
                  <a:cubicBezTo>
                    <a:pt x="1337" y="22194"/>
                    <a:pt x="1704" y="20347"/>
                    <a:pt x="1992" y="18492"/>
                  </a:cubicBezTo>
                  <a:cubicBezTo>
                    <a:pt x="2524" y="14437"/>
                    <a:pt x="2689" y="10348"/>
                    <a:pt x="2550" y="6268"/>
                  </a:cubicBezTo>
                  <a:cubicBezTo>
                    <a:pt x="2424" y="4494"/>
                    <a:pt x="2315" y="2710"/>
                    <a:pt x="2187" y="940"/>
                  </a:cubicBezTo>
                  <a:cubicBezTo>
                    <a:pt x="2210" y="637"/>
                    <a:pt x="1956" y="131"/>
                    <a:pt x="2360" y="21"/>
                  </a:cubicBezTo>
                  <a:cubicBezTo>
                    <a:pt x="2499" y="0"/>
                    <a:pt x="2650" y="102"/>
                    <a:pt x="2665" y="248"/>
                  </a:cubicBezTo>
                  <a:cubicBezTo>
                    <a:pt x="2848" y="2586"/>
                    <a:pt x="3023" y="4925"/>
                    <a:pt x="3129" y="7268"/>
                  </a:cubicBezTo>
                  <a:cubicBezTo>
                    <a:pt x="3159" y="11954"/>
                    <a:pt x="2993" y="16678"/>
                    <a:pt x="2041" y="21279"/>
                  </a:cubicBezTo>
                  <a:cubicBezTo>
                    <a:pt x="1679" y="23105"/>
                    <a:pt x="1221" y="24909"/>
                    <a:pt x="707" y="26698"/>
                  </a:cubicBezTo>
                  <a:cubicBezTo>
                    <a:pt x="639" y="26941"/>
                    <a:pt x="576" y="27158"/>
                    <a:pt x="546" y="27380"/>
                  </a:cubicBezTo>
                  <a:cubicBezTo>
                    <a:pt x="490" y="27628"/>
                    <a:pt x="104" y="27643"/>
                    <a:pt x="38" y="27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80;p49"/>
            <p:cNvSpPr/>
            <p:nvPr/>
          </p:nvSpPr>
          <p:spPr>
            <a:xfrm>
              <a:off x="2326047" y="3959269"/>
              <a:ext cx="118866" cy="580226"/>
            </a:xfrm>
            <a:custGeom>
              <a:avLst/>
              <a:gdLst/>
              <a:ahLst/>
              <a:cxnLst/>
              <a:rect l="l" t="t" r="r" b="b"/>
              <a:pathLst>
                <a:path w="8082" h="39451" extrusionOk="0">
                  <a:moveTo>
                    <a:pt x="327" y="39350"/>
                  </a:moveTo>
                  <a:cubicBezTo>
                    <a:pt x="172" y="39178"/>
                    <a:pt x="1" y="38934"/>
                    <a:pt x="274" y="38775"/>
                  </a:cubicBezTo>
                  <a:cubicBezTo>
                    <a:pt x="820" y="31514"/>
                    <a:pt x="1351" y="24206"/>
                    <a:pt x="2635" y="17035"/>
                  </a:cubicBezTo>
                  <a:cubicBezTo>
                    <a:pt x="2938" y="15281"/>
                    <a:pt x="3370" y="13552"/>
                    <a:pt x="3815" y="11829"/>
                  </a:cubicBezTo>
                  <a:cubicBezTo>
                    <a:pt x="4633" y="8398"/>
                    <a:pt x="5664" y="5023"/>
                    <a:pt x="6898" y="1719"/>
                  </a:cubicBezTo>
                  <a:cubicBezTo>
                    <a:pt x="7095" y="1210"/>
                    <a:pt x="7303" y="704"/>
                    <a:pt x="7525" y="206"/>
                  </a:cubicBezTo>
                  <a:cubicBezTo>
                    <a:pt x="7585" y="74"/>
                    <a:pt x="7734" y="0"/>
                    <a:pt x="7872" y="56"/>
                  </a:cubicBezTo>
                  <a:cubicBezTo>
                    <a:pt x="8004" y="108"/>
                    <a:pt x="8081" y="270"/>
                    <a:pt x="8024" y="403"/>
                  </a:cubicBezTo>
                  <a:cubicBezTo>
                    <a:pt x="7687" y="1166"/>
                    <a:pt x="7376" y="1938"/>
                    <a:pt x="7096" y="2724"/>
                  </a:cubicBezTo>
                  <a:cubicBezTo>
                    <a:pt x="5737" y="6421"/>
                    <a:pt x="4729" y="10224"/>
                    <a:pt x="3808" y="14050"/>
                  </a:cubicBezTo>
                  <a:cubicBezTo>
                    <a:pt x="2812" y="18331"/>
                    <a:pt x="2239" y="22704"/>
                    <a:pt x="1797" y="27074"/>
                  </a:cubicBezTo>
                  <a:cubicBezTo>
                    <a:pt x="1469" y="30945"/>
                    <a:pt x="1043" y="34826"/>
                    <a:pt x="807" y="38703"/>
                  </a:cubicBezTo>
                  <a:cubicBezTo>
                    <a:pt x="775" y="38916"/>
                    <a:pt x="846" y="39165"/>
                    <a:pt x="707" y="39345"/>
                  </a:cubicBezTo>
                  <a:cubicBezTo>
                    <a:pt x="604" y="39448"/>
                    <a:pt x="433" y="39450"/>
                    <a:pt x="327" y="39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81;p49"/>
            <p:cNvSpPr/>
            <p:nvPr/>
          </p:nvSpPr>
          <p:spPr>
            <a:xfrm>
              <a:off x="2361180" y="4069183"/>
              <a:ext cx="159694" cy="192595"/>
            </a:xfrm>
            <a:custGeom>
              <a:avLst/>
              <a:gdLst/>
              <a:ahLst/>
              <a:cxnLst/>
              <a:rect l="l" t="t" r="r" b="b"/>
              <a:pathLst>
                <a:path w="10858" h="13095" extrusionOk="0">
                  <a:moveTo>
                    <a:pt x="20" y="12776"/>
                  </a:moveTo>
                  <a:cubicBezTo>
                    <a:pt x="28" y="12696"/>
                    <a:pt x="77" y="12630"/>
                    <a:pt x="126" y="12567"/>
                  </a:cubicBezTo>
                  <a:cubicBezTo>
                    <a:pt x="446" y="12177"/>
                    <a:pt x="812" y="11827"/>
                    <a:pt x="1166" y="11464"/>
                  </a:cubicBezTo>
                  <a:cubicBezTo>
                    <a:pt x="2372" y="10240"/>
                    <a:pt x="3618" y="9052"/>
                    <a:pt x="4749" y="7755"/>
                  </a:cubicBezTo>
                  <a:cubicBezTo>
                    <a:pt x="5689" y="6682"/>
                    <a:pt x="6548" y="5543"/>
                    <a:pt x="7383" y="4389"/>
                  </a:cubicBezTo>
                  <a:cubicBezTo>
                    <a:pt x="8357" y="3080"/>
                    <a:pt x="9359" y="1737"/>
                    <a:pt x="10192" y="340"/>
                  </a:cubicBezTo>
                  <a:cubicBezTo>
                    <a:pt x="10344" y="1"/>
                    <a:pt x="10858" y="221"/>
                    <a:pt x="10683" y="564"/>
                  </a:cubicBezTo>
                  <a:cubicBezTo>
                    <a:pt x="9264" y="2872"/>
                    <a:pt x="7615" y="5016"/>
                    <a:pt x="5957" y="7152"/>
                  </a:cubicBezTo>
                  <a:cubicBezTo>
                    <a:pt x="4509" y="8949"/>
                    <a:pt x="2827" y="10529"/>
                    <a:pt x="1214" y="12175"/>
                  </a:cubicBezTo>
                  <a:cubicBezTo>
                    <a:pt x="973" y="12425"/>
                    <a:pt x="729" y="12665"/>
                    <a:pt x="519" y="12930"/>
                  </a:cubicBezTo>
                  <a:cubicBezTo>
                    <a:pt x="482" y="13005"/>
                    <a:pt x="404" y="13059"/>
                    <a:pt x="323" y="13071"/>
                  </a:cubicBezTo>
                  <a:cubicBezTo>
                    <a:pt x="153" y="13095"/>
                    <a:pt x="0" y="12951"/>
                    <a:pt x="20" y="1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2;p49"/>
            <p:cNvSpPr/>
            <p:nvPr/>
          </p:nvSpPr>
          <p:spPr>
            <a:xfrm>
              <a:off x="2377416" y="3958166"/>
              <a:ext cx="22002" cy="140427"/>
            </a:xfrm>
            <a:custGeom>
              <a:avLst/>
              <a:gdLst/>
              <a:ahLst/>
              <a:cxnLst/>
              <a:rect l="l" t="t" r="r" b="b"/>
              <a:pathLst>
                <a:path w="1496" h="9548" extrusionOk="0">
                  <a:moveTo>
                    <a:pt x="1057" y="9444"/>
                  </a:moveTo>
                  <a:cubicBezTo>
                    <a:pt x="879" y="9383"/>
                    <a:pt x="770" y="9149"/>
                    <a:pt x="915" y="9000"/>
                  </a:cubicBezTo>
                  <a:cubicBezTo>
                    <a:pt x="520" y="6130"/>
                    <a:pt x="0" y="3249"/>
                    <a:pt x="254" y="341"/>
                  </a:cubicBezTo>
                  <a:cubicBezTo>
                    <a:pt x="296" y="0"/>
                    <a:pt x="818" y="55"/>
                    <a:pt x="784" y="404"/>
                  </a:cubicBezTo>
                  <a:cubicBezTo>
                    <a:pt x="593" y="2675"/>
                    <a:pt x="861" y="4925"/>
                    <a:pt x="1193" y="7164"/>
                  </a:cubicBezTo>
                  <a:cubicBezTo>
                    <a:pt x="1271" y="7783"/>
                    <a:pt x="1384" y="8397"/>
                    <a:pt x="1449" y="9017"/>
                  </a:cubicBezTo>
                  <a:cubicBezTo>
                    <a:pt x="1495" y="9251"/>
                    <a:pt x="1326" y="9548"/>
                    <a:pt x="1057" y="94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83;p49"/>
            <p:cNvSpPr/>
            <p:nvPr/>
          </p:nvSpPr>
          <p:spPr>
            <a:xfrm>
              <a:off x="2455934" y="4118155"/>
              <a:ext cx="75935" cy="41975"/>
            </a:xfrm>
            <a:custGeom>
              <a:avLst/>
              <a:gdLst/>
              <a:ahLst/>
              <a:cxnLst/>
              <a:rect l="l" t="t" r="r" b="b"/>
              <a:pathLst>
                <a:path w="5163" h="2854" extrusionOk="0">
                  <a:moveTo>
                    <a:pt x="323" y="2812"/>
                  </a:moveTo>
                  <a:cubicBezTo>
                    <a:pt x="1" y="2645"/>
                    <a:pt x="182" y="2278"/>
                    <a:pt x="511" y="2280"/>
                  </a:cubicBezTo>
                  <a:cubicBezTo>
                    <a:pt x="1283" y="2088"/>
                    <a:pt x="2043" y="1743"/>
                    <a:pt x="2737" y="1380"/>
                  </a:cubicBezTo>
                  <a:cubicBezTo>
                    <a:pt x="3291" y="1087"/>
                    <a:pt x="3820" y="743"/>
                    <a:pt x="4331" y="385"/>
                  </a:cubicBezTo>
                  <a:cubicBezTo>
                    <a:pt x="4514" y="258"/>
                    <a:pt x="4762" y="0"/>
                    <a:pt x="4964" y="237"/>
                  </a:cubicBezTo>
                  <a:cubicBezTo>
                    <a:pt x="5162" y="496"/>
                    <a:pt x="4840" y="680"/>
                    <a:pt x="4651" y="807"/>
                  </a:cubicBezTo>
                  <a:cubicBezTo>
                    <a:pt x="4348" y="1023"/>
                    <a:pt x="4036" y="1226"/>
                    <a:pt x="3720" y="1423"/>
                  </a:cubicBezTo>
                  <a:cubicBezTo>
                    <a:pt x="3044" y="1837"/>
                    <a:pt x="2338" y="2205"/>
                    <a:pt x="1597" y="2488"/>
                  </a:cubicBezTo>
                  <a:cubicBezTo>
                    <a:pt x="1185" y="2613"/>
                    <a:pt x="759" y="2853"/>
                    <a:pt x="323" y="2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84;p49"/>
            <p:cNvSpPr/>
            <p:nvPr/>
          </p:nvSpPr>
          <p:spPr>
            <a:xfrm>
              <a:off x="2348239" y="3975431"/>
              <a:ext cx="39946" cy="47182"/>
            </a:xfrm>
            <a:custGeom>
              <a:avLst/>
              <a:gdLst/>
              <a:ahLst/>
              <a:cxnLst/>
              <a:rect l="l" t="t" r="r" b="b"/>
              <a:pathLst>
                <a:path w="2716" h="3208" extrusionOk="0">
                  <a:moveTo>
                    <a:pt x="2081" y="3049"/>
                  </a:moveTo>
                  <a:cubicBezTo>
                    <a:pt x="1800" y="2914"/>
                    <a:pt x="1625" y="2646"/>
                    <a:pt x="1428" y="2416"/>
                  </a:cubicBezTo>
                  <a:cubicBezTo>
                    <a:pt x="957" y="1840"/>
                    <a:pt x="561" y="1209"/>
                    <a:pt x="178" y="574"/>
                  </a:cubicBezTo>
                  <a:cubicBezTo>
                    <a:pt x="0" y="277"/>
                    <a:pt x="445" y="0"/>
                    <a:pt x="631" y="294"/>
                  </a:cubicBezTo>
                  <a:cubicBezTo>
                    <a:pt x="1105" y="1065"/>
                    <a:pt x="1579" y="1851"/>
                    <a:pt x="2216" y="2503"/>
                  </a:cubicBezTo>
                  <a:cubicBezTo>
                    <a:pt x="2716" y="2492"/>
                    <a:pt x="2517" y="3207"/>
                    <a:pt x="2081" y="30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85;p49"/>
            <p:cNvSpPr/>
            <p:nvPr/>
          </p:nvSpPr>
          <p:spPr>
            <a:xfrm>
              <a:off x="2415844" y="4182951"/>
              <a:ext cx="86436" cy="23767"/>
            </a:xfrm>
            <a:custGeom>
              <a:avLst/>
              <a:gdLst/>
              <a:ahLst/>
              <a:cxnLst/>
              <a:rect l="l" t="t" r="r" b="b"/>
              <a:pathLst>
                <a:path w="5877" h="1616" extrusionOk="0">
                  <a:moveTo>
                    <a:pt x="725" y="1568"/>
                  </a:moveTo>
                  <a:cubicBezTo>
                    <a:pt x="576" y="1557"/>
                    <a:pt x="413" y="1593"/>
                    <a:pt x="274" y="1525"/>
                  </a:cubicBezTo>
                  <a:cubicBezTo>
                    <a:pt x="0" y="1365"/>
                    <a:pt x="193" y="988"/>
                    <a:pt x="420" y="1034"/>
                  </a:cubicBezTo>
                  <a:cubicBezTo>
                    <a:pt x="2131" y="1110"/>
                    <a:pt x="3787" y="824"/>
                    <a:pt x="5346" y="136"/>
                  </a:cubicBezTo>
                  <a:cubicBezTo>
                    <a:pt x="5661" y="1"/>
                    <a:pt x="5876" y="478"/>
                    <a:pt x="5560" y="620"/>
                  </a:cubicBezTo>
                  <a:cubicBezTo>
                    <a:pt x="4036" y="1286"/>
                    <a:pt x="2389" y="1615"/>
                    <a:pt x="725" y="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86;p49"/>
            <p:cNvSpPr/>
            <p:nvPr/>
          </p:nvSpPr>
          <p:spPr>
            <a:xfrm>
              <a:off x="2227190" y="3731660"/>
              <a:ext cx="76700" cy="124381"/>
            </a:xfrm>
            <a:custGeom>
              <a:avLst/>
              <a:gdLst/>
              <a:ahLst/>
              <a:cxnLst/>
              <a:rect l="l" t="t" r="r" b="b"/>
              <a:pathLst>
                <a:path w="5215" h="8457" extrusionOk="0">
                  <a:moveTo>
                    <a:pt x="20" y="8066"/>
                  </a:moveTo>
                  <a:cubicBezTo>
                    <a:pt x="1" y="7938"/>
                    <a:pt x="82" y="7812"/>
                    <a:pt x="205" y="7776"/>
                  </a:cubicBezTo>
                  <a:cubicBezTo>
                    <a:pt x="628" y="7414"/>
                    <a:pt x="971" y="6972"/>
                    <a:pt x="1323" y="6558"/>
                  </a:cubicBezTo>
                  <a:cubicBezTo>
                    <a:pt x="2848" y="4726"/>
                    <a:pt x="3898" y="2547"/>
                    <a:pt x="4622" y="300"/>
                  </a:cubicBezTo>
                  <a:cubicBezTo>
                    <a:pt x="4731" y="0"/>
                    <a:pt x="5214" y="147"/>
                    <a:pt x="5127" y="464"/>
                  </a:cubicBezTo>
                  <a:cubicBezTo>
                    <a:pt x="4442" y="2620"/>
                    <a:pt x="3435" y="4702"/>
                    <a:pt x="2052" y="6499"/>
                  </a:cubicBezTo>
                  <a:cubicBezTo>
                    <a:pt x="1621" y="7029"/>
                    <a:pt x="1194" y="7559"/>
                    <a:pt x="709" y="8038"/>
                  </a:cubicBezTo>
                  <a:cubicBezTo>
                    <a:pt x="535" y="8252"/>
                    <a:pt x="117" y="8457"/>
                    <a:pt x="20" y="8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87;p49"/>
            <p:cNvSpPr/>
            <p:nvPr/>
          </p:nvSpPr>
          <p:spPr>
            <a:xfrm>
              <a:off x="2004653" y="3747322"/>
              <a:ext cx="114763" cy="77111"/>
            </a:xfrm>
            <a:custGeom>
              <a:avLst/>
              <a:gdLst/>
              <a:ahLst/>
              <a:cxnLst/>
              <a:rect l="l" t="t" r="r" b="b"/>
              <a:pathLst>
                <a:path w="7803" h="5243" extrusionOk="0">
                  <a:moveTo>
                    <a:pt x="6886" y="4804"/>
                  </a:moveTo>
                  <a:cubicBezTo>
                    <a:pt x="5545" y="4257"/>
                    <a:pt x="4264" y="3532"/>
                    <a:pt x="3040" y="2767"/>
                  </a:cubicBezTo>
                  <a:cubicBezTo>
                    <a:pt x="2047" y="2151"/>
                    <a:pt x="1094" y="1465"/>
                    <a:pt x="290" y="613"/>
                  </a:cubicBezTo>
                  <a:cubicBezTo>
                    <a:pt x="148" y="488"/>
                    <a:pt x="1" y="285"/>
                    <a:pt x="165" y="114"/>
                  </a:cubicBezTo>
                  <a:cubicBezTo>
                    <a:pt x="260" y="15"/>
                    <a:pt x="441" y="0"/>
                    <a:pt x="541" y="104"/>
                  </a:cubicBezTo>
                  <a:cubicBezTo>
                    <a:pt x="872" y="454"/>
                    <a:pt x="1220" y="784"/>
                    <a:pt x="1561" y="1074"/>
                  </a:cubicBezTo>
                  <a:cubicBezTo>
                    <a:pt x="2142" y="1559"/>
                    <a:pt x="2804" y="1987"/>
                    <a:pt x="3429" y="2386"/>
                  </a:cubicBezTo>
                  <a:cubicBezTo>
                    <a:pt x="4398" y="2997"/>
                    <a:pt x="5407" y="3543"/>
                    <a:pt x="6423" y="4027"/>
                  </a:cubicBezTo>
                  <a:cubicBezTo>
                    <a:pt x="6661" y="4136"/>
                    <a:pt x="6899" y="4246"/>
                    <a:pt x="7148" y="4333"/>
                  </a:cubicBezTo>
                  <a:cubicBezTo>
                    <a:pt x="7736" y="3989"/>
                    <a:pt x="7803" y="5243"/>
                    <a:pt x="6886" y="48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88;p49"/>
            <p:cNvSpPr/>
            <p:nvPr/>
          </p:nvSpPr>
          <p:spPr>
            <a:xfrm>
              <a:off x="2107142" y="3756572"/>
              <a:ext cx="17149" cy="58109"/>
            </a:xfrm>
            <a:custGeom>
              <a:avLst/>
              <a:gdLst/>
              <a:ahLst/>
              <a:cxnLst/>
              <a:rect l="l" t="t" r="r" b="b"/>
              <a:pathLst>
                <a:path w="1166" h="3951" extrusionOk="0">
                  <a:moveTo>
                    <a:pt x="366" y="3797"/>
                  </a:moveTo>
                  <a:cubicBezTo>
                    <a:pt x="1" y="3480"/>
                    <a:pt x="590" y="873"/>
                    <a:pt x="623" y="250"/>
                  </a:cubicBezTo>
                  <a:cubicBezTo>
                    <a:pt x="643" y="108"/>
                    <a:pt x="772" y="1"/>
                    <a:pt x="916" y="19"/>
                  </a:cubicBezTo>
                  <a:cubicBezTo>
                    <a:pt x="1058" y="35"/>
                    <a:pt x="1166" y="169"/>
                    <a:pt x="1147" y="312"/>
                  </a:cubicBezTo>
                  <a:cubicBezTo>
                    <a:pt x="1085" y="799"/>
                    <a:pt x="1002" y="1284"/>
                    <a:pt x="936" y="1769"/>
                  </a:cubicBezTo>
                  <a:cubicBezTo>
                    <a:pt x="859" y="2363"/>
                    <a:pt x="774" y="2925"/>
                    <a:pt x="774" y="3494"/>
                  </a:cubicBezTo>
                  <a:cubicBezTo>
                    <a:pt x="863" y="3737"/>
                    <a:pt x="560" y="3951"/>
                    <a:pt x="366" y="3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89;p49"/>
            <p:cNvSpPr/>
            <p:nvPr/>
          </p:nvSpPr>
          <p:spPr>
            <a:xfrm>
              <a:off x="2044655" y="3883414"/>
              <a:ext cx="120131" cy="58403"/>
            </a:xfrm>
            <a:custGeom>
              <a:avLst/>
              <a:gdLst/>
              <a:ahLst/>
              <a:cxnLst/>
              <a:rect l="l" t="t" r="r" b="b"/>
              <a:pathLst>
                <a:path w="8168" h="3971" extrusionOk="0">
                  <a:moveTo>
                    <a:pt x="7769" y="3917"/>
                  </a:moveTo>
                  <a:cubicBezTo>
                    <a:pt x="7489" y="3767"/>
                    <a:pt x="7350" y="3728"/>
                    <a:pt x="7055" y="3630"/>
                  </a:cubicBezTo>
                  <a:cubicBezTo>
                    <a:pt x="5926" y="3286"/>
                    <a:pt x="4795" y="2942"/>
                    <a:pt x="3689" y="2529"/>
                  </a:cubicBezTo>
                  <a:cubicBezTo>
                    <a:pt x="2451" y="2094"/>
                    <a:pt x="1347" y="1378"/>
                    <a:pt x="276" y="632"/>
                  </a:cubicBezTo>
                  <a:cubicBezTo>
                    <a:pt x="0" y="428"/>
                    <a:pt x="304" y="1"/>
                    <a:pt x="592" y="201"/>
                  </a:cubicBezTo>
                  <a:cubicBezTo>
                    <a:pt x="1373" y="731"/>
                    <a:pt x="2150" y="1276"/>
                    <a:pt x="3011" y="1672"/>
                  </a:cubicBezTo>
                  <a:cubicBezTo>
                    <a:pt x="3897" y="2074"/>
                    <a:pt x="4835" y="2374"/>
                    <a:pt x="5758" y="2674"/>
                  </a:cubicBezTo>
                  <a:cubicBezTo>
                    <a:pt x="5748" y="2670"/>
                    <a:pt x="5736" y="2668"/>
                    <a:pt x="5725" y="2664"/>
                  </a:cubicBezTo>
                  <a:cubicBezTo>
                    <a:pt x="6409" y="2891"/>
                    <a:pt x="7113" y="3062"/>
                    <a:pt x="7785" y="3328"/>
                  </a:cubicBezTo>
                  <a:cubicBezTo>
                    <a:pt x="7897" y="3375"/>
                    <a:pt x="8021" y="3434"/>
                    <a:pt x="8073" y="3550"/>
                  </a:cubicBezTo>
                  <a:cubicBezTo>
                    <a:pt x="8167" y="3746"/>
                    <a:pt x="7976" y="3971"/>
                    <a:pt x="7769" y="3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90;p49"/>
            <p:cNvSpPr/>
            <p:nvPr/>
          </p:nvSpPr>
          <p:spPr>
            <a:xfrm>
              <a:off x="2175703" y="3859987"/>
              <a:ext cx="51050" cy="82421"/>
            </a:xfrm>
            <a:custGeom>
              <a:avLst/>
              <a:gdLst/>
              <a:ahLst/>
              <a:cxnLst/>
              <a:rect l="l" t="t" r="r" b="b"/>
              <a:pathLst>
                <a:path w="3471" h="5604" extrusionOk="0">
                  <a:moveTo>
                    <a:pt x="2354" y="4708"/>
                  </a:moveTo>
                  <a:cubicBezTo>
                    <a:pt x="1567" y="3345"/>
                    <a:pt x="801" y="1963"/>
                    <a:pt x="137" y="534"/>
                  </a:cubicBezTo>
                  <a:cubicBezTo>
                    <a:pt x="1" y="216"/>
                    <a:pt x="479" y="0"/>
                    <a:pt x="624" y="317"/>
                  </a:cubicBezTo>
                  <a:cubicBezTo>
                    <a:pt x="1299" y="1752"/>
                    <a:pt x="2053" y="3137"/>
                    <a:pt x="2857" y="4503"/>
                  </a:cubicBezTo>
                  <a:cubicBezTo>
                    <a:pt x="3471" y="4652"/>
                    <a:pt x="2795" y="5604"/>
                    <a:pt x="2354" y="4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91;p49"/>
            <p:cNvSpPr/>
            <p:nvPr/>
          </p:nvSpPr>
          <p:spPr>
            <a:xfrm>
              <a:off x="2271560" y="3792911"/>
              <a:ext cx="45814" cy="12428"/>
            </a:xfrm>
            <a:custGeom>
              <a:avLst/>
              <a:gdLst/>
              <a:ahLst/>
              <a:cxnLst/>
              <a:rect l="l" t="t" r="r" b="b"/>
              <a:pathLst>
                <a:path w="3115" h="845" extrusionOk="0">
                  <a:moveTo>
                    <a:pt x="289" y="832"/>
                  </a:moveTo>
                  <a:cubicBezTo>
                    <a:pt x="16" y="799"/>
                    <a:pt x="0" y="432"/>
                    <a:pt x="185" y="282"/>
                  </a:cubicBezTo>
                  <a:cubicBezTo>
                    <a:pt x="300" y="177"/>
                    <a:pt x="477" y="170"/>
                    <a:pt x="624" y="169"/>
                  </a:cubicBezTo>
                  <a:cubicBezTo>
                    <a:pt x="1200" y="171"/>
                    <a:pt x="1776" y="237"/>
                    <a:pt x="2352" y="196"/>
                  </a:cubicBezTo>
                  <a:cubicBezTo>
                    <a:pt x="2603" y="195"/>
                    <a:pt x="3019" y="0"/>
                    <a:pt x="3092" y="364"/>
                  </a:cubicBezTo>
                  <a:cubicBezTo>
                    <a:pt x="3115" y="509"/>
                    <a:pt x="3012" y="641"/>
                    <a:pt x="2869" y="665"/>
                  </a:cubicBezTo>
                  <a:cubicBezTo>
                    <a:pt x="2100" y="809"/>
                    <a:pt x="1320" y="689"/>
                    <a:pt x="546" y="703"/>
                  </a:cubicBezTo>
                  <a:cubicBezTo>
                    <a:pt x="496" y="792"/>
                    <a:pt x="392" y="844"/>
                    <a:pt x="28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92;p49"/>
            <p:cNvSpPr/>
            <p:nvPr/>
          </p:nvSpPr>
          <p:spPr>
            <a:xfrm>
              <a:off x="2337724" y="3962504"/>
              <a:ext cx="28900" cy="30489"/>
            </a:xfrm>
            <a:custGeom>
              <a:avLst/>
              <a:gdLst/>
              <a:ahLst/>
              <a:cxnLst/>
              <a:rect l="l" t="t" r="r" b="b"/>
              <a:pathLst>
                <a:path w="1965" h="2073" extrusionOk="0">
                  <a:moveTo>
                    <a:pt x="629" y="1801"/>
                  </a:moveTo>
                  <a:cubicBezTo>
                    <a:pt x="267" y="1686"/>
                    <a:pt x="1" y="1261"/>
                    <a:pt x="47" y="888"/>
                  </a:cubicBezTo>
                  <a:cubicBezTo>
                    <a:pt x="125" y="566"/>
                    <a:pt x="282" y="196"/>
                    <a:pt x="660" y="155"/>
                  </a:cubicBezTo>
                  <a:cubicBezTo>
                    <a:pt x="1964" y="0"/>
                    <a:pt x="1938" y="2073"/>
                    <a:pt x="629" y="1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93;p49"/>
            <p:cNvSpPr/>
            <p:nvPr/>
          </p:nvSpPr>
          <p:spPr>
            <a:xfrm>
              <a:off x="2370578" y="3932297"/>
              <a:ext cx="37798" cy="42372"/>
            </a:xfrm>
            <a:custGeom>
              <a:avLst/>
              <a:gdLst/>
              <a:ahLst/>
              <a:cxnLst/>
              <a:rect l="l" t="t" r="r" b="b"/>
              <a:pathLst>
                <a:path w="2570" h="2881" extrusionOk="0">
                  <a:moveTo>
                    <a:pt x="558" y="2384"/>
                  </a:moveTo>
                  <a:cubicBezTo>
                    <a:pt x="60" y="2162"/>
                    <a:pt x="1" y="1534"/>
                    <a:pt x="89" y="1057"/>
                  </a:cubicBezTo>
                  <a:cubicBezTo>
                    <a:pt x="233" y="370"/>
                    <a:pt x="1085" y="1"/>
                    <a:pt x="1659" y="429"/>
                  </a:cubicBezTo>
                  <a:cubicBezTo>
                    <a:pt x="2569" y="1130"/>
                    <a:pt x="1647" y="2881"/>
                    <a:pt x="558" y="23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94;p49"/>
            <p:cNvSpPr/>
            <p:nvPr/>
          </p:nvSpPr>
          <p:spPr>
            <a:xfrm>
              <a:off x="2413771" y="3924209"/>
              <a:ext cx="62566" cy="52432"/>
            </a:xfrm>
            <a:custGeom>
              <a:avLst/>
              <a:gdLst/>
              <a:ahLst/>
              <a:cxnLst/>
              <a:rect l="l" t="t" r="r" b="b"/>
              <a:pathLst>
                <a:path w="4254" h="3565" extrusionOk="0">
                  <a:moveTo>
                    <a:pt x="1798" y="3178"/>
                  </a:moveTo>
                  <a:cubicBezTo>
                    <a:pt x="0" y="2471"/>
                    <a:pt x="1487" y="1"/>
                    <a:pt x="3018" y="945"/>
                  </a:cubicBezTo>
                  <a:cubicBezTo>
                    <a:pt x="4254" y="1832"/>
                    <a:pt x="3116" y="3565"/>
                    <a:pt x="1798" y="3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495;p49"/>
            <p:cNvSpPr/>
            <p:nvPr/>
          </p:nvSpPr>
          <p:spPr>
            <a:xfrm>
              <a:off x="2500950" y="4052624"/>
              <a:ext cx="35651" cy="27209"/>
            </a:xfrm>
            <a:custGeom>
              <a:avLst/>
              <a:gdLst/>
              <a:ahLst/>
              <a:cxnLst/>
              <a:rect l="l" t="t" r="r" b="b"/>
              <a:pathLst>
                <a:path w="2424" h="1850" extrusionOk="0">
                  <a:moveTo>
                    <a:pt x="1116" y="1778"/>
                  </a:moveTo>
                  <a:cubicBezTo>
                    <a:pt x="184" y="1746"/>
                    <a:pt x="1" y="394"/>
                    <a:pt x="937" y="181"/>
                  </a:cubicBezTo>
                  <a:cubicBezTo>
                    <a:pt x="2189" y="0"/>
                    <a:pt x="2423" y="1850"/>
                    <a:pt x="1116" y="1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496;p49"/>
            <p:cNvSpPr/>
            <p:nvPr/>
          </p:nvSpPr>
          <p:spPr>
            <a:xfrm>
              <a:off x="2518509" y="4098875"/>
              <a:ext cx="39828" cy="40710"/>
            </a:xfrm>
            <a:custGeom>
              <a:avLst/>
              <a:gdLst/>
              <a:ahLst/>
              <a:cxnLst/>
              <a:rect l="l" t="t" r="r" b="b"/>
              <a:pathLst>
                <a:path w="2708" h="2768" extrusionOk="0">
                  <a:moveTo>
                    <a:pt x="764" y="2407"/>
                  </a:moveTo>
                  <a:cubicBezTo>
                    <a:pt x="328" y="2226"/>
                    <a:pt x="20" y="1698"/>
                    <a:pt x="9" y="1235"/>
                  </a:cubicBezTo>
                  <a:cubicBezTo>
                    <a:pt x="0" y="546"/>
                    <a:pt x="709" y="0"/>
                    <a:pt x="1370" y="218"/>
                  </a:cubicBezTo>
                  <a:cubicBezTo>
                    <a:pt x="2708" y="550"/>
                    <a:pt x="2014" y="2767"/>
                    <a:pt x="764" y="24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97;p49"/>
            <p:cNvSpPr/>
            <p:nvPr/>
          </p:nvSpPr>
          <p:spPr>
            <a:xfrm>
              <a:off x="2488244" y="4172377"/>
              <a:ext cx="25047" cy="25768"/>
            </a:xfrm>
            <a:custGeom>
              <a:avLst/>
              <a:gdLst/>
              <a:ahLst/>
              <a:cxnLst/>
              <a:rect l="l" t="t" r="r" b="b"/>
              <a:pathLst>
                <a:path w="1703" h="1752" extrusionOk="0">
                  <a:moveTo>
                    <a:pt x="552" y="1531"/>
                  </a:moveTo>
                  <a:cubicBezTo>
                    <a:pt x="63" y="1351"/>
                    <a:pt x="1" y="652"/>
                    <a:pt x="405" y="346"/>
                  </a:cubicBezTo>
                  <a:cubicBezTo>
                    <a:pt x="668" y="153"/>
                    <a:pt x="1063" y="0"/>
                    <a:pt x="1352" y="220"/>
                  </a:cubicBezTo>
                  <a:cubicBezTo>
                    <a:pt x="1698" y="509"/>
                    <a:pt x="1703" y="1125"/>
                    <a:pt x="1399" y="1448"/>
                  </a:cubicBezTo>
                  <a:cubicBezTo>
                    <a:pt x="1197" y="1675"/>
                    <a:pt x="791" y="1751"/>
                    <a:pt x="552" y="15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98;p49"/>
            <p:cNvSpPr/>
            <p:nvPr/>
          </p:nvSpPr>
          <p:spPr>
            <a:xfrm>
              <a:off x="2306796" y="3782352"/>
              <a:ext cx="27297" cy="28297"/>
            </a:xfrm>
            <a:custGeom>
              <a:avLst/>
              <a:gdLst/>
              <a:ahLst/>
              <a:cxnLst/>
              <a:rect l="l" t="t" r="r" b="b"/>
              <a:pathLst>
                <a:path w="1856" h="1924" extrusionOk="0">
                  <a:moveTo>
                    <a:pt x="905" y="1738"/>
                  </a:moveTo>
                  <a:cubicBezTo>
                    <a:pt x="1" y="1457"/>
                    <a:pt x="367" y="1"/>
                    <a:pt x="1294" y="229"/>
                  </a:cubicBezTo>
                  <a:cubicBezTo>
                    <a:pt x="1686" y="273"/>
                    <a:pt x="1856" y="733"/>
                    <a:pt x="1830" y="1079"/>
                  </a:cubicBezTo>
                  <a:cubicBezTo>
                    <a:pt x="1747" y="1457"/>
                    <a:pt x="1321" y="1923"/>
                    <a:pt x="905" y="17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99;p49"/>
            <p:cNvSpPr/>
            <p:nvPr/>
          </p:nvSpPr>
          <p:spPr>
            <a:xfrm>
              <a:off x="2152100" y="3833118"/>
              <a:ext cx="48402" cy="41990"/>
            </a:xfrm>
            <a:custGeom>
              <a:avLst/>
              <a:gdLst/>
              <a:ahLst/>
              <a:cxnLst/>
              <a:rect l="l" t="t" r="r" b="b"/>
              <a:pathLst>
                <a:path w="3291" h="2855" extrusionOk="0">
                  <a:moveTo>
                    <a:pt x="1358" y="2471"/>
                  </a:moveTo>
                  <a:cubicBezTo>
                    <a:pt x="1" y="2263"/>
                    <a:pt x="593" y="0"/>
                    <a:pt x="1810" y="85"/>
                  </a:cubicBezTo>
                  <a:cubicBezTo>
                    <a:pt x="3291" y="348"/>
                    <a:pt x="2956" y="2854"/>
                    <a:pt x="1358" y="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00;p49"/>
            <p:cNvSpPr/>
            <p:nvPr/>
          </p:nvSpPr>
          <p:spPr>
            <a:xfrm>
              <a:off x="2024316" y="3858854"/>
              <a:ext cx="43961" cy="39519"/>
            </a:xfrm>
            <a:custGeom>
              <a:avLst/>
              <a:gdLst/>
              <a:ahLst/>
              <a:cxnLst/>
              <a:rect l="l" t="t" r="r" b="b"/>
              <a:pathLst>
                <a:path w="2989" h="2687" extrusionOk="0">
                  <a:moveTo>
                    <a:pt x="1313" y="2604"/>
                  </a:moveTo>
                  <a:cubicBezTo>
                    <a:pt x="636" y="2512"/>
                    <a:pt x="1" y="1782"/>
                    <a:pt x="352" y="1101"/>
                  </a:cubicBezTo>
                  <a:cubicBezTo>
                    <a:pt x="492" y="451"/>
                    <a:pt x="942" y="0"/>
                    <a:pt x="1644" y="130"/>
                  </a:cubicBezTo>
                  <a:cubicBezTo>
                    <a:pt x="2988" y="373"/>
                    <a:pt x="2650" y="2687"/>
                    <a:pt x="1313" y="2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01;p49"/>
            <p:cNvSpPr/>
            <p:nvPr/>
          </p:nvSpPr>
          <p:spPr>
            <a:xfrm>
              <a:off x="2325444" y="4112258"/>
              <a:ext cx="48608" cy="85554"/>
            </a:xfrm>
            <a:custGeom>
              <a:avLst/>
              <a:gdLst/>
              <a:ahLst/>
              <a:cxnLst/>
              <a:rect l="l" t="t" r="r" b="b"/>
              <a:pathLst>
                <a:path w="3305" h="5817" extrusionOk="0">
                  <a:moveTo>
                    <a:pt x="2785" y="5672"/>
                  </a:moveTo>
                  <a:cubicBezTo>
                    <a:pt x="2048" y="4735"/>
                    <a:pt x="1484" y="3611"/>
                    <a:pt x="949" y="2532"/>
                  </a:cubicBezTo>
                  <a:cubicBezTo>
                    <a:pt x="613" y="1847"/>
                    <a:pt x="295" y="1152"/>
                    <a:pt x="33" y="434"/>
                  </a:cubicBezTo>
                  <a:cubicBezTo>
                    <a:pt x="7" y="366"/>
                    <a:pt x="1" y="297"/>
                    <a:pt x="28" y="226"/>
                  </a:cubicBezTo>
                  <a:cubicBezTo>
                    <a:pt x="106" y="11"/>
                    <a:pt x="439" y="0"/>
                    <a:pt x="525" y="216"/>
                  </a:cubicBezTo>
                  <a:cubicBezTo>
                    <a:pt x="908" y="1244"/>
                    <a:pt x="1381" y="2237"/>
                    <a:pt x="1887" y="3209"/>
                  </a:cubicBezTo>
                  <a:cubicBezTo>
                    <a:pt x="2243" y="3876"/>
                    <a:pt x="2615" y="4536"/>
                    <a:pt x="3059" y="5148"/>
                  </a:cubicBezTo>
                  <a:cubicBezTo>
                    <a:pt x="3304" y="5403"/>
                    <a:pt x="3137" y="5817"/>
                    <a:pt x="2772" y="5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02;p49"/>
            <p:cNvSpPr/>
            <p:nvPr/>
          </p:nvSpPr>
          <p:spPr>
            <a:xfrm>
              <a:off x="2301928" y="4083860"/>
              <a:ext cx="40181" cy="39460"/>
            </a:xfrm>
            <a:custGeom>
              <a:avLst/>
              <a:gdLst/>
              <a:ahLst/>
              <a:cxnLst/>
              <a:rect l="l" t="t" r="r" b="b"/>
              <a:pathLst>
                <a:path w="2732" h="2683" extrusionOk="0">
                  <a:moveTo>
                    <a:pt x="759" y="2442"/>
                  </a:moveTo>
                  <a:cubicBezTo>
                    <a:pt x="142" y="2116"/>
                    <a:pt x="1" y="1221"/>
                    <a:pt x="373" y="662"/>
                  </a:cubicBezTo>
                  <a:cubicBezTo>
                    <a:pt x="712" y="295"/>
                    <a:pt x="1277" y="0"/>
                    <a:pt x="1775" y="205"/>
                  </a:cubicBezTo>
                  <a:cubicBezTo>
                    <a:pt x="2459" y="486"/>
                    <a:pt x="2732" y="1417"/>
                    <a:pt x="2369" y="2045"/>
                  </a:cubicBezTo>
                  <a:cubicBezTo>
                    <a:pt x="2058" y="2570"/>
                    <a:pt x="1283" y="2683"/>
                    <a:pt x="759" y="2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03;p49"/>
            <p:cNvSpPr/>
            <p:nvPr/>
          </p:nvSpPr>
          <p:spPr>
            <a:xfrm>
              <a:off x="2084288" y="4021535"/>
              <a:ext cx="130750" cy="57433"/>
            </a:xfrm>
            <a:custGeom>
              <a:avLst/>
              <a:gdLst/>
              <a:ahLst/>
              <a:cxnLst/>
              <a:rect l="l" t="t" r="r" b="b"/>
              <a:pathLst>
                <a:path w="8890" h="3905" extrusionOk="0">
                  <a:moveTo>
                    <a:pt x="8480" y="3862"/>
                  </a:moveTo>
                  <a:cubicBezTo>
                    <a:pt x="5896" y="3420"/>
                    <a:pt x="3346" y="2698"/>
                    <a:pt x="1152" y="1221"/>
                  </a:cubicBezTo>
                  <a:cubicBezTo>
                    <a:pt x="825" y="1022"/>
                    <a:pt x="504" y="812"/>
                    <a:pt x="164" y="638"/>
                  </a:cubicBezTo>
                  <a:cubicBezTo>
                    <a:pt x="47" y="581"/>
                    <a:pt x="0" y="428"/>
                    <a:pt x="47" y="312"/>
                  </a:cubicBezTo>
                  <a:cubicBezTo>
                    <a:pt x="187" y="0"/>
                    <a:pt x="521" y="218"/>
                    <a:pt x="722" y="342"/>
                  </a:cubicBezTo>
                  <a:cubicBezTo>
                    <a:pt x="2218" y="1292"/>
                    <a:pt x="3779" y="2155"/>
                    <a:pt x="5491" y="2648"/>
                  </a:cubicBezTo>
                  <a:cubicBezTo>
                    <a:pt x="6521" y="2989"/>
                    <a:pt x="7546" y="3096"/>
                    <a:pt x="8576" y="3341"/>
                  </a:cubicBezTo>
                  <a:cubicBezTo>
                    <a:pt x="8890" y="3415"/>
                    <a:pt x="8804" y="3904"/>
                    <a:pt x="8480" y="3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04;p49"/>
            <p:cNvSpPr/>
            <p:nvPr/>
          </p:nvSpPr>
          <p:spPr>
            <a:xfrm>
              <a:off x="2053905" y="3999623"/>
              <a:ext cx="45240" cy="41034"/>
            </a:xfrm>
            <a:custGeom>
              <a:avLst/>
              <a:gdLst/>
              <a:ahLst/>
              <a:cxnLst/>
              <a:rect l="l" t="t" r="r" b="b"/>
              <a:pathLst>
                <a:path w="3076" h="2790" extrusionOk="0">
                  <a:moveTo>
                    <a:pt x="1258" y="2445"/>
                  </a:moveTo>
                  <a:cubicBezTo>
                    <a:pt x="1" y="2132"/>
                    <a:pt x="550" y="0"/>
                    <a:pt x="1809" y="449"/>
                  </a:cubicBezTo>
                  <a:cubicBezTo>
                    <a:pt x="3076" y="919"/>
                    <a:pt x="2643" y="2790"/>
                    <a:pt x="1258" y="24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05;p49"/>
            <p:cNvSpPr/>
            <p:nvPr/>
          </p:nvSpPr>
          <p:spPr>
            <a:xfrm>
              <a:off x="2129099" y="4020535"/>
              <a:ext cx="24841" cy="42049"/>
            </a:xfrm>
            <a:custGeom>
              <a:avLst/>
              <a:gdLst/>
              <a:ahLst/>
              <a:cxnLst/>
              <a:rect l="l" t="t" r="r" b="b"/>
              <a:pathLst>
                <a:path w="1689" h="2859" extrusionOk="0">
                  <a:moveTo>
                    <a:pt x="1159" y="2569"/>
                  </a:moveTo>
                  <a:cubicBezTo>
                    <a:pt x="916" y="2021"/>
                    <a:pt x="638" y="1482"/>
                    <a:pt x="418" y="922"/>
                  </a:cubicBezTo>
                  <a:cubicBezTo>
                    <a:pt x="345" y="660"/>
                    <a:pt x="1" y="293"/>
                    <a:pt x="301" y="73"/>
                  </a:cubicBezTo>
                  <a:cubicBezTo>
                    <a:pt x="420" y="0"/>
                    <a:pt x="598" y="33"/>
                    <a:pt x="669" y="161"/>
                  </a:cubicBezTo>
                  <a:cubicBezTo>
                    <a:pt x="956" y="754"/>
                    <a:pt x="1171" y="1384"/>
                    <a:pt x="1473" y="1972"/>
                  </a:cubicBezTo>
                  <a:cubicBezTo>
                    <a:pt x="1549" y="2157"/>
                    <a:pt x="1688" y="2343"/>
                    <a:pt x="1675" y="2550"/>
                  </a:cubicBezTo>
                  <a:cubicBezTo>
                    <a:pt x="1639" y="2843"/>
                    <a:pt x="1214" y="2859"/>
                    <a:pt x="1159" y="2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06;p49"/>
            <p:cNvSpPr/>
            <p:nvPr/>
          </p:nvSpPr>
          <p:spPr>
            <a:xfrm>
              <a:off x="2107113" y="3991755"/>
              <a:ext cx="40534" cy="35372"/>
            </a:xfrm>
            <a:custGeom>
              <a:avLst/>
              <a:gdLst/>
              <a:ahLst/>
              <a:cxnLst/>
              <a:rect l="l" t="t" r="r" b="b"/>
              <a:pathLst>
                <a:path w="2756" h="2405" extrusionOk="0">
                  <a:moveTo>
                    <a:pt x="1480" y="2288"/>
                  </a:moveTo>
                  <a:cubicBezTo>
                    <a:pt x="1" y="1916"/>
                    <a:pt x="258" y="1"/>
                    <a:pt x="1828" y="241"/>
                  </a:cubicBezTo>
                  <a:cubicBezTo>
                    <a:pt x="2359" y="403"/>
                    <a:pt x="2755" y="1059"/>
                    <a:pt x="2648" y="1605"/>
                  </a:cubicBezTo>
                  <a:cubicBezTo>
                    <a:pt x="2530" y="2096"/>
                    <a:pt x="1962" y="2405"/>
                    <a:pt x="1480" y="2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07;p49"/>
            <p:cNvSpPr/>
            <p:nvPr/>
          </p:nvSpPr>
          <p:spPr>
            <a:xfrm>
              <a:off x="2110231" y="4058859"/>
              <a:ext cx="45446" cy="25797"/>
            </a:xfrm>
            <a:custGeom>
              <a:avLst/>
              <a:gdLst/>
              <a:ahLst/>
              <a:cxnLst/>
              <a:rect l="l" t="t" r="r" b="b"/>
              <a:pathLst>
                <a:path w="3090" h="1754" extrusionOk="0">
                  <a:moveTo>
                    <a:pt x="60" y="1566"/>
                  </a:moveTo>
                  <a:cubicBezTo>
                    <a:pt x="1" y="1431"/>
                    <a:pt x="62" y="1267"/>
                    <a:pt x="197" y="1207"/>
                  </a:cubicBezTo>
                  <a:cubicBezTo>
                    <a:pt x="516" y="1073"/>
                    <a:pt x="832" y="936"/>
                    <a:pt x="1147" y="799"/>
                  </a:cubicBezTo>
                  <a:cubicBezTo>
                    <a:pt x="1604" y="608"/>
                    <a:pt x="2046" y="404"/>
                    <a:pt x="2473" y="163"/>
                  </a:cubicBezTo>
                  <a:cubicBezTo>
                    <a:pt x="2599" y="95"/>
                    <a:pt x="2751" y="1"/>
                    <a:pt x="2894" y="85"/>
                  </a:cubicBezTo>
                  <a:cubicBezTo>
                    <a:pt x="3089" y="189"/>
                    <a:pt x="3067" y="494"/>
                    <a:pt x="2858" y="568"/>
                  </a:cubicBezTo>
                  <a:cubicBezTo>
                    <a:pt x="2459" y="792"/>
                    <a:pt x="2057" y="1009"/>
                    <a:pt x="1634" y="1183"/>
                  </a:cubicBezTo>
                  <a:cubicBezTo>
                    <a:pt x="1214" y="1351"/>
                    <a:pt x="814" y="1576"/>
                    <a:pt x="385" y="1716"/>
                  </a:cubicBezTo>
                  <a:cubicBezTo>
                    <a:pt x="258" y="1754"/>
                    <a:pt x="115" y="1688"/>
                    <a:pt x="6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08;p49"/>
            <p:cNvSpPr/>
            <p:nvPr/>
          </p:nvSpPr>
          <p:spPr>
            <a:xfrm>
              <a:off x="2083303" y="4063213"/>
              <a:ext cx="45137" cy="36136"/>
            </a:xfrm>
            <a:custGeom>
              <a:avLst/>
              <a:gdLst/>
              <a:ahLst/>
              <a:cxnLst/>
              <a:rect l="l" t="t" r="r" b="b"/>
              <a:pathLst>
                <a:path w="3069" h="2457" extrusionOk="0">
                  <a:moveTo>
                    <a:pt x="1297" y="2173"/>
                  </a:moveTo>
                  <a:cubicBezTo>
                    <a:pt x="0" y="1643"/>
                    <a:pt x="342" y="1"/>
                    <a:pt x="1784" y="339"/>
                  </a:cubicBezTo>
                  <a:cubicBezTo>
                    <a:pt x="3069" y="736"/>
                    <a:pt x="2586" y="2456"/>
                    <a:pt x="1297" y="2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801;p35"/>
          <p:cNvGrpSpPr/>
          <p:nvPr/>
        </p:nvGrpSpPr>
        <p:grpSpPr>
          <a:xfrm>
            <a:off x="8118050" y="-169274"/>
            <a:ext cx="1025950" cy="1035575"/>
            <a:chOff x="3282375" y="4037725"/>
            <a:chExt cx="1025950" cy="1035575"/>
          </a:xfrm>
        </p:grpSpPr>
        <p:sp>
          <p:nvSpPr>
            <p:cNvPr id="41" name="Google Shape;1802;p35"/>
            <p:cNvSpPr/>
            <p:nvPr/>
          </p:nvSpPr>
          <p:spPr>
            <a:xfrm>
              <a:off x="3659550" y="4257100"/>
              <a:ext cx="115100" cy="179625"/>
            </a:xfrm>
            <a:custGeom>
              <a:avLst/>
              <a:gdLst/>
              <a:ahLst/>
              <a:cxnLst/>
              <a:rect l="l" t="t" r="r" b="b"/>
              <a:pathLst>
                <a:path w="4604" h="7185" extrusionOk="0">
                  <a:moveTo>
                    <a:pt x="2911" y="7139"/>
                  </a:moveTo>
                  <a:cubicBezTo>
                    <a:pt x="1279" y="5777"/>
                    <a:pt x="533" y="3279"/>
                    <a:pt x="64" y="1240"/>
                  </a:cubicBezTo>
                  <a:cubicBezTo>
                    <a:pt x="1" y="655"/>
                    <a:pt x="397" y="0"/>
                    <a:pt x="1045" y="49"/>
                  </a:cubicBezTo>
                  <a:cubicBezTo>
                    <a:pt x="2642" y="445"/>
                    <a:pt x="2936" y="2610"/>
                    <a:pt x="3315" y="3976"/>
                  </a:cubicBezTo>
                  <a:cubicBezTo>
                    <a:pt x="3226" y="4943"/>
                    <a:pt x="4604" y="7185"/>
                    <a:pt x="2911" y="713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03;p35"/>
            <p:cNvSpPr/>
            <p:nvPr/>
          </p:nvSpPr>
          <p:spPr>
            <a:xfrm>
              <a:off x="3529250" y="4363325"/>
              <a:ext cx="180150" cy="160550"/>
            </a:xfrm>
            <a:custGeom>
              <a:avLst/>
              <a:gdLst/>
              <a:ahLst/>
              <a:cxnLst/>
              <a:rect l="l" t="t" r="r" b="b"/>
              <a:pathLst>
                <a:path w="7206" h="6422" extrusionOk="0">
                  <a:moveTo>
                    <a:pt x="4169" y="5392"/>
                  </a:moveTo>
                  <a:cubicBezTo>
                    <a:pt x="2705" y="4627"/>
                    <a:pt x="1016" y="3738"/>
                    <a:pt x="298" y="2176"/>
                  </a:cubicBezTo>
                  <a:cubicBezTo>
                    <a:pt x="0" y="0"/>
                    <a:pt x="2498" y="1349"/>
                    <a:pt x="3468" y="1903"/>
                  </a:cubicBezTo>
                  <a:cubicBezTo>
                    <a:pt x="4162" y="2351"/>
                    <a:pt x="5314" y="2550"/>
                    <a:pt x="5570" y="3426"/>
                  </a:cubicBezTo>
                  <a:cubicBezTo>
                    <a:pt x="7206" y="4750"/>
                    <a:pt x="5942" y="6421"/>
                    <a:pt x="4169" y="53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04;p35"/>
            <p:cNvSpPr/>
            <p:nvPr/>
          </p:nvSpPr>
          <p:spPr>
            <a:xfrm>
              <a:off x="3741700" y="4374525"/>
              <a:ext cx="124300" cy="154925"/>
            </a:xfrm>
            <a:custGeom>
              <a:avLst/>
              <a:gdLst/>
              <a:ahLst/>
              <a:cxnLst/>
              <a:rect l="l" t="t" r="r" b="b"/>
              <a:pathLst>
                <a:path w="4972" h="6197" extrusionOk="0">
                  <a:moveTo>
                    <a:pt x="1584" y="5560"/>
                  </a:moveTo>
                  <a:cubicBezTo>
                    <a:pt x="0" y="5248"/>
                    <a:pt x="2008" y="1969"/>
                    <a:pt x="2585" y="1282"/>
                  </a:cubicBezTo>
                  <a:cubicBezTo>
                    <a:pt x="4971" y="0"/>
                    <a:pt x="3615" y="6197"/>
                    <a:pt x="2046" y="5440"/>
                  </a:cubicBezTo>
                  <a:cubicBezTo>
                    <a:pt x="1920" y="5528"/>
                    <a:pt x="1752" y="5566"/>
                    <a:pt x="1584" y="556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5;p35"/>
            <p:cNvSpPr/>
            <p:nvPr/>
          </p:nvSpPr>
          <p:spPr>
            <a:xfrm>
              <a:off x="3779700" y="4268050"/>
              <a:ext cx="72800" cy="92300"/>
            </a:xfrm>
            <a:custGeom>
              <a:avLst/>
              <a:gdLst/>
              <a:ahLst/>
              <a:cxnLst/>
              <a:rect l="l" t="t" r="r" b="b"/>
              <a:pathLst>
                <a:path w="2912" h="3692" extrusionOk="0">
                  <a:moveTo>
                    <a:pt x="779" y="3391"/>
                  </a:moveTo>
                  <a:cubicBezTo>
                    <a:pt x="1" y="2802"/>
                    <a:pt x="425" y="1145"/>
                    <a:pt x="1083" y="599"/>
                  </a:cubicBezTo>
                  <a:cubicBezTo>
                    <a:pt x="1998" y="0"/>
                    <a:pt x="2911" y="1643"/>
                    <a:pt x="1840" y="2015"/>
                  </a:cubicBezTo>
                  <a:cubicBezTo>
                    <a:pt x="1798" y="2204"/>
                    <a:pt x="1741" y="2400"/>
                    <a:pt x="1773" y="2595"/>
                  </a:cubicBezTo>
                  <a:cubicBezTo>
                    <a:pt x="1956" y="3160"/>
                    <a:pt x="1290" y="3692"/>
                    <a:pt x="779" y="33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6;p35"/>
            <p:cNvSpPr/>
            <p:nvPr/>
          </p:nvSpPr>
          <p:spPr>
            <a:xfrm>
              <a:off x="3827000" y="4379425"/>
              <a:ext cx="174025" cy="140850"/>
            </a:xfrm>
            <a:custGeom>
              <a:avLst/>
              <a:gdLst/>
              <a:ahLst/>
              <a:cxnLst/>
              <a:rect l="l" t="t" r="r" b="b"/>
              <a:pathLst>
                <a:path w="6961" h="5634" extrusionOk="0">
                  <a:moveTo>
                    <a:pt x="3044" y="4803"/>
                  </a:moveTo>
                  <a:cubicBezTo>
                    <a:pt x="2977" y="4722"/>
                    <a:pt x="2932" y="4628"/>
                    <a:pt x="2908" y="4530"/>
                  </a:cubicBezTo>
                  <a:cubicBezTo>
                    <a:pt x="1" y="4397"/>
                    <a:pt x="5090" y="1"/>
                    <a:pt x="6225" y="1381"/>
                  </a:cubicBezTo>
                  <a:cubicBezTo>
                    <a:pt x="6961" y="2103"/>
                    <a:pt x="6109" y="3073"/>
                    <a:pt x="5549" y="3608"/>
                  </a:cubicBezTo>
                  <a:cubicBezTo>
                    <a:pt x="4877" y="4103"/>
                    <a:pt x="3927" y="5634"/>
                    <a:pt x="3044" y="480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07;p35"/>
            <p:cNvSpPr/>
            <p:nvPr/>
          </p:nvSpPr>
          <p:spPr>
            <a:xfrm>
              <a:off x="3783275" y="4305800"/>
              <a:ext cx="48475" cy="57450"/>
            </a:xfrm>
            <a:custGeom>
              <a:avLst/>
              <a:gdLst/>
              <a:ahLst/>
              <a:cxnLst/>
              <a:rect l="l" t="t" r="r" b="b"/>
              <a:pathLst>
                <a:path w="1939" h="2298" extrusionOk="0">
                  <a:moveTo>
                    <a:pt x="1006" y="2220"/>
                  </a:moveTo>
                  <a:cubicBezTo>
                    <a:pt x="1" y="2091"/>
                    <a:pt x="93" y="0"/>
                    <a:pt x="1161" y="98"/>
                  </a:cubicBezTo>
                  <a:cubicBezTo>
                    <a:pt x="1745" y="168"/>
                    <a:pt x="1847" y="774"/>
                    <a:pt x="1718" y="1257"/>
                  </a:cubicBezTo>
                  <a:cubicBezTo>
                    <a:pt x="1939" y="1724"/>
                    <a:pt x="1518" y="2298"/>
                    <a:pt x="1006" y="22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08;p35"/>
            <p:cNvSpPr/>
            <p:nvPr/>
          </p:nvSpPr>
          <p:spPr>
            <a:xfrm>
              <a:off x="3895475" y="4203150"/>
              <a:ext cx="111575" cy="143900"/>
            </a:xfrm>
            <a:custGeom>
              <a:avLst/>
              <a:gdLst/>
              <a:ahLst/>
              <a:cxnLst/>
              <a:rect l="l" t="t" r="r" b="b"/>
              <a:pathLst>
                <a:path w="4463" h="5756" extrusionOk="0">
                  <a:moveTo>
                    <a:pt x="11" y="4869"/>
                  </a:moveTo>
                  <a:cubicBezTo>
                    <a:pt x="67" y="3269"/>
                    <a:pt x="1163" y="1731"/>
                    <a:pt x="2358" y="732"/>
                  </a:cubicBezTo>
                  <a:cubicBezTo>
                    <a:pt x="3794" y="0"/>
                    <a:pt x="4463" y="1496"/>
                    <a:pt x="3672" y="2621"/>
                  </a:cubicBezTo>
                  <a:cubicBezTo>
                    <a:pt x="3079" y="3534"/>
                    <a:pt x="2309" y="5374"/>
                    <a:pt x="1108" y="5413"/>
                  </a:cubicBezTo>
                  <a:cubicBezTo>
                    <a:pt x="691" y="5756"/>
                    <a:pt x="1" y="5413"/>
                    <a:pt x="11" y="4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09;p35"/>
            <p:cNvSpPr/>
            <p:nvPr/>
          </p:nvSpPr>
          <p:spPr>
            <a:xfrm>
              <a:off x="3828825" y="4130475"/>
              <a:ext cx="69550" cy="139425"/>
            </a:xfrm>
            <a:custGeom>
              <a:avLst/>
              <a:gdLst/>
              <a:ahLst/>
              <a:cxnLst/>
              <a:rect l="l" t="t" r="r" b="b"/>
              <a:pathLst>
                <a:path w="2782" h="5577" extrusionOk="0">
                  <a:moveTo>
                    <a:pt x="869" y="4894"/>
                  </a:moveTo>
                  <a:cubicBezTo>
                    <a:pt x="862" y="4739"/>
                    <a:pt x="859" y="4589"/>
                    <a:pt x="856" y="4435"/>
                  </a:cubicBezTo>
                  <a:cubicBezTo>
                    <a:pt x="1" y="3874"/>
                    <a:pt x="544" y="2462"/>
                    <a:pt x="498" y="1583"/>
                  </a:cubicBezTo>
                  <a:cubicBezTo>
                    <a:pt x="589" y="0"/>
                    <a:pt x="2246" y="277"/>
                    <a:pt x="2172" y="1765"/>
                  </a:cubicBezTo>
                  <a:cubicBezTo>
                    <a:pt x="2081" y="2641"/>
                    <a:pt x="2782" y="5538"/>
                    <a:pt x="1567" y="5570"/>
                  </a:cubicBezTo>
                  <a:cubicBezTo>
                    <a:pt x="1184" y="5576"/>
                    <a:pt x="887" y="5269"/>
                    <a:pt x="869" y="4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10;p35"/>
            <p:cNvSpPr/>
            <p:nvPr/>
          </p:nvSpPr>
          <p:spPr>
            <a:xfrm>
              <a:off x="3630575" y="4540025"/>
              <a:ext cx="125075" cy="95850"/>
            </a:xfrm>
            <a:custGeom>
              <a:avLst/>
              <a:gdLst/>
              <a:ahLst/>
              <a:cxnLst/>
              <a:rect l="l" t="t" r="r" b="b"/>
              <a:pathLst>
                <a:path w="5003" h="3834" extrusionOk="0">
                  <a:moveTo>
                    <a:pt x="2078" y="3833"/>
                  </a:moveTo>
                  <a:cubicBezTo>
                    <a:pt x="0" y="3195"/>
                    <a:pt x="2645" y="1140"/>
                    <a:pt x="3468" y="495"/>
                  </a:cubicBezTo>
                  <a:cubicBezTo>
                    <a:pt x="4032" y="1"/>
                    <a:pt x="5003" y="603"/>
                    <a:pt x="4631" y="1315"/>
                  </a:cubicBezTo>
                  <a:cubicBezTo>
                    <a:pt x="4739" y="2611"/>
                    <a:pt x="3289" y="3770"/>
                    <a:pt x="2078" y="38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11;p35"/>
            <p:cNvSpPr/>
            <p:nvPr/>
          </p:nvSpPr>
          <p:spPr>
            <a:xfrm>
              <a:off x="3751225" y="4563500"/>
              <a:ext cx="78500" cy="148375"/>
            </a:xfrm>
            <a:custGeom>
              <a:avLst/>
              <a:gdLst/>
              <a:ahLst/>
              <a:cxnLst/>
              <a:rect l="l" t="t" r="r" b="b"/>
              <a:pathLst>
                <a:path w="3140" h="5935" extrusionOk="0">
                  <a:moveTo>
                    <a:pt x="1507" y="5892"/>
                  </a:moveTo>
                  <a:cubicBezTo>
                    <a:pt x="1" y="5472"/>
                    <a:pt x="846" y="3017"/>
                    <a:pt x="723" y="1844"/>
                  </a:cubicBezTo>
                  <a:cubicBezTo>
                    <a:pt x="541" y="835"/>
                    <a:pt x="1595" y="1"/>
                    <a:pt x="2117" y="1129"/>
                  </a:cubicBezTo>
                  <a:cubicBezTo>
                    <a:pt x="3090" y="1812"/>
                    <a:pt x="3140" y="5934"/>
                    <a:pt x="1507" y="58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12;p35"/>
            <p:cNvSpPr/>
            <p:nvPr/>
          </p:nvSpPr>
          <p:spPr>
            <a:xfrm>
              <a:off x="3820875" y="4558850"/>
              <a:ext cx="128225" cy="106000"/>
            </a:xfrm>
            <a:custGeom>
              <a:avLst/>
              <a:gdLst/>
              <a:ahLst/>
              <a:cxnLst/>
              <a:rect l="l" t="t" r="r" b="b"/>
              <a:pathLst>
                <a:path w="5129" h="4240" extrusionOk="0">
                  <a:moveTo>
                    <a:pt x="3675" y="4138"/>
                  </a:moveTo>
                  <a:cubicBezTo>
                    <a:pt x="2399" y="4191"/>
                    <a:pt x="0" y="702"/>
                    <a:pt x="2372" y="835"/>
                  </a:cubicBezTo>
                  <a:cubicBezTo>
                    <a:pt x="3159" y="1"/>
                    <a:pt x="4536" y="1465"/>
                    <a:pt x="4806" y="2232"/>
                  </a:cubicBezTo>
                  <a:cubicBezTo>
                    <a:pt x="5128" y="3035"/>
                    <a:pt x="4659" y="4240"/>
                    <a:pt x="3675" y="41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13;p35"/>
            <p:cNvSpPr/>
            <p:nvPr/>
          </p:nvSpPr>
          <p:spPr>
            <a:xfrm>
              <a:off x="3952925" y="4529000"/>
              <a:ext cx="153100" cy="75150"/>
            </a:xfrm>
            <a:custGeom>
              <a:avLst/>
              <a:gdLst/>
              <a:ahLst/>
              <a:cxnLst/>
              <a:rect l="l" t="t" r="r" b="b"/>
              <a:pathLst>
                <a:path w="6124" h="3006" extrusionOk="0">
                  <a:moveTo>
                    <a:pt x="2236" y="2365"/>
                  </a:moveTo>
                  <a:cubicBezTo>
                    <a:pt x="0" y="2102"/>
                    <a:pt x="449" y="63"/>
                    <a:pt x="1798" y="740"/>
                  </a:cubicBezTo>
                  <a:cubicBezTo>
                    <a:pt x="1990" y="0"/>
                    <a:pt x="2971" y="131"/>
                    <a:pt x="3570" y="137"/>
                  </a:cubicBezTo>
                  <a:cubicBezTo>
                    <a:pt x="6124" y="635"/>
                    <a:pt x="4824" y="3006"/>
                    <a:pt x="2236" y="23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4;p35"/>
            <p:cNvSpPr/>
            <p:nvPr/>
          </p:nvSpPr>
          <p:spPr>
            <a:xfrm>
              <a:off x="4038050" y="4412625"/>
              <a:ext cx="116050" cy="80500"/>
            </a:xfrm>
            <a:custGeom>
              <a:avLst/>
              <a:gdLst/>
              <a:ahLst/>
              <a:cxnLst/>
              <a:rect l="l" t="t" r="r" b="b"/>
              <a:pathLst>
                <a:path w="4642" h="3220" extrusionOk="0">
                  <a:moveTo>
                    <a:pt x="1233" y="3108"/>
                  </a:moveTo>
                  <a:cubicBezTo>
                    <a:pt x="309" y="3219"/>
                    <a:pt x="0" y="1836"/>
                    <a:pt x="928" y="1625"/>
                  </a:cubicBezTo>
                  <a:cubicBezTo>
                    <a:pt x="750" y="869"/>
                    <a:pt x="1643" y="673"/>
                    <a:pt x="2179" y="470"/>
                  </a:cubicBezTo>
                  <a:cubicBezTo>
                    <a:pt x="3002" y="0"/>
                    <a:pt x="4641" y="343"/>
                    <a:pt x="4130" y="1552"/>
                  </a:cubicBezTo>
                  <a:cubicBezTo>
                    <a:pt x="3471" y="2424"/>
                    <a:pt x="2302" y="2967"/>
                    <a:pt x="1233" y="3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5;p35"/>
            <p:cNvSpPr/>
            <p:nvPr/>
          </p:nvSpPr>
          <p:spPr>
            <a:xfrm>
              <a:off x="3836100" y="4704775"/>
              <a:ext cx="86650" cy="157025"/>
            </a:xfrm>
            <a:custGeom>
              <a:avLst/>
              <a:gdLst/>
              <a:ahLst/>
              <a:cxnLst/>
              <a:rect l="l" t="t" r="r" b="b"/>
              <a:pathLst>
                <a:path w="3466" h="6281" extrusionOk="0">
                  <a:moveTo>
                    <a:pt x="1171" y="5836"/>
                  </a:moveTo>
                  <a:cubicBezTo>
                    <a:pt x="1" y="4970"/>
                    <a:pt x="305" y="2070"/>
                    <a:pt x="477" y="736"/>
                  </a:cubicBezTo>
                  <a:cubicBezTo>
                    <a:pt x="659" y="0"/>
                    <a:pt x="1784" y="94"/>
                    <a:pt x="1832" y="844"/>
                  </a:cubicBezTo>
                  <a:cubicBezTo>
                    <a:pt x="2568" y="1937"/>
                    <a:pt x="3465" y="6281"/>
                    <a:pt x="1171" y="583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16;p35"/>
            <p:cNvSpPr/>
            <p:nvPr/>
          </p:nvSpPr>
          <p:spPr>
            <a:xfrm>
              <a:off x="3957300" y="4709400"/>
              <a:ext cx="95300" cy="117025"/>
            </a:xfrm>
            <a:custGeom>
              <a:avLst/>
              <a:gdLst/>
              <a:ahLst/>
              <a:cxnLst/>
              <a:rect l="l" t="t" r="r" b="b"/>
              <a:pathLst>
                <a:path w="3812" h="4681" extrusionOk="0">
                  <a:moveTo>
                    <a:pt x="2004" y="3966"/>
                  </a:moveTo>
                  <a:cubicBezTo>
                    <a:pt x="1191" y="3160"/>
                    <a:pt x="309" y="2197"/>
                    <a:pt x="60" y="1055"/>
                  </a:cubicBezTo>
                  <a:cubicBezTo>
                    <a:pt x="1" y="386"/>
                    <a:pt x="915" y="1"/>
                    <a:pt x="1321" y="557"/>
                  </a:cubicBezTo>
                  <a:cubicBezTo>
                    <a:pt x="2358" y="161"/>
                    <a:pt x="3115" y="1707"/>
                    <a:pt x="3430" y="2502"/>
                  </a:cubicBezTo>
                  <a:cubicBezTo>
                    <a:pt x="3812" y="3406"/>
                    <a:pt x="2968" y="4680"/>
                    <a:pt x="2004" y="39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17;p35"/>
            <p:cNvSpPr/>
            <p:nvPr/>
          </p:nvSpPr>
          <p:spPr>
            <a:xfrm>
              <a:off x="3660000" y="4752500"/>
              <a:ext cx="107300" cy="159825"/>
            </a:xfrm>
            <a:custGeom>
              <a:avLst/>
              <a:gdLst/>
              <a:ahLst/>
              <a:cxnLst/>
              <a:rect l="l" t="t" r="r" b="b"/>
              <a:pathLst>
                <a:path w="4292" h="6393" extrusionOk="0">
                  <a:moveTo>
                    <a:pt x="1419" y="6186"/>
                  </a:moveTo>
                  <a:cubicBezTo>
                    <a:pt x="0" y="5878"/>
                    <a:pt x="956" y="712"/>
                    <a:pt x="2372" y="1016"/>
                  </a:cubicBezTo>
                  <a:cubicBezTo>
                    <a:pt x="2764" y="0"/>
                    <a:pt x="4291" y="781"/>
                    <a:pt x="3608" y="1657"/>
                  </a:cubicBezTo>
                  <a:cubicBezTo>
                    <a:pt x="3100" y="2757"/>
                    <a:pt x="2998" y="6393"/>
                    <a:pt x="1419" y="61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18;p35"/>
            <p:cNvSpPr/>
            <p:nvPr/>
          </p:nvSpPr>
          <p:spPr>
            <a:xfrm>
              <a:off x="3493875" y="4696200"/>
              <a:ext cx="162900" cy="125600"/>
            </a:xfrm>
            <a:custGeom>
              <a:avLst/>
              <a:gdLst/>
              <a:ahLst/>
              <a:cxnLst/>
              <a:rect l="l" t="t" r="r" b="b"/>
              <a:pathLst>
                <a:path w="6516" h="5024" extrusionOk="0">
                  <a:moveTo>
                    <a:pt x="1482" y="4389"/>
                  </a:moveTo>
                  <a:cubicBezTo>
                    <a:pt x="0" y="2697"/>
                    <a:pt x="3927" y="686"/>
                    <a:pt x="5244" y="238"/>
                  </a:cubicBezTo>
                  <a:cubicBezTo>
                    <a:pt x="5994" y="0"/>
                    <a:pt x="6516" y="1148"/>
                    <a:pt x="5959" y="1625"/>
                  </a:cubicBezTo>
                  <a:cubicBezTo>
                    <a:pt x="4953" y="2501"/>
                    <a:pt x="2904" y="5023"/>
                    <a:pt x="1482" y="43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9;p35"/>
            <p:cNvSpPr/>
            <p:nvPr/>
          </p:nvSpPr>
          <p:spPr>
            <a:xfrm>
              <a:off x="3803075" y="4293800"/>
              <a:ext cx="49700" cy="72450"/>
            </a:xfrm>
            <a:custGeom>
              <a:avLst/>
              <a:gdLst/>
              <a:ahLst/>
              <a:cxnLst/>
              <a:rect l="l" t="t" r="r" b="b"/>
              <a:pathLst>
                <a:path w="1988" h="2898" extrusionOk="0">
                  <a:moveTo>
                    <a:pt x="551" y="2367"/>
                  </a:moveTo>
                  <a:cubicBezTo>
                    <a:pt x="113" y="1846"/>
                    <a:pt x="1" y="18"/>
                    <a:pt x="968" y="0"/>
                  </a:cubicBezTo>
                  <a:cubicBezTo>
                    <a:pt x="1819" y="18"/>
                    <a:pt x="1676" y="988"/>
                    <a:pt x="1668" y="1583"/>
                  </a:cubicBezTo>
                  <a:cubicBezTo>
                    <a:pt x="1987" y="2262"/>
                    <a:pt x="1084" y="2897"/>
                    <a:pt x="551" y="236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0;p35"/>
            <p:cNvSpPr/>
            <p:nvPr/>
          </p:nvSpPr>
          <p:spPr>
            <a:xfrm>
              <a:off x="3715425" y="4071775"/>
              <a:ext cx="85425" cy="159150"/>
            </a:xfrm>
            <a:custGeom>
              <a:avLst/>
              <a:gdLst/>
              <a:ahLst/>
              <a:cxnLst/>
              <a:rect l="l" t="t" r="r" b="b"/>
              <a:pathLst>
                <a:path w="3417" h="6366" extrusionOk="0">
                  <a:moveTo>
                    <a:pt x="1647" y="5473"/>
                  </a:moveTo>
                  <a:cubicBezTo>
                    <a:pt x="1647" y="5375"/>
                    <a:pt x="1643" y="5273"/>
                    <a:pt x="1643" y="5171"/>
                  </a:cubicBezTo>
                  <a:cubicBezTo>
                    <a:pt x="743" y="4313"/>
                    <a:pt x="0" y="1"/>
                    <a:pt x="2351" y="1248"/>
                  </a:cubicBezTo>
                  <a:cubicBezTo>
                    <a:pt x="3416" y="2337"/>
                    <a:pt x="2925" y="4078"/>
                    <a:pt x="3023" y="5455"/>
                  </a:cubicBezTo>
                  <a:cubicBezTo>
                    <a:pt x="3038" y="6348"/>
                    <a:pt x="1657" y="6366"/>
                    <a:pt x="1647" y="54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21;p35"/>
            <p:cNvSpPr/>
            <p:nvPr/>
          </p:nvSpPr>
          <p:spPr>
            <a:xfrm>
              <a:off x="3399900" y="4562625"/>
              <a:ext cx="234300" cy="93225"/>
            </a:xfrm>
            <a:custGeom>
              <a:avLst/>
              <a:gdLst/>
              <a:ahLst/>
              <a:cxnLst/>
              <a:rect l="l" t="t" r="r" b="b"/>
              <a:pathLst>
                <a:path w="9372" h="3729" extrusionOk="0">
                  <a:moveTo>
                    <a:pt x="3430" y="3479"/>
                  </a:moveTo>
                  <a:cubicBezTo>
                    <a:pt x="1" y="2001"/>
                    <a:pt x="6337" y="0"/>
                    <a:pt x="7570" y="1083"/>
                  </a:cubicBezTo>
                  <a:cubicBezTo>
                    <a:pt x="7858" y="870"/>
                    <a:pt x="8292" y="943"/>
                    <a:pt x="8516" y="1216"/>
                  </a:cubicBezTo>
                  <a:cubicBezTo>
                    <a:pt x="9371" y="2993"/>
                    <a:pt x="4586" y="3728"/>
                    <a:pt x="3430" y="3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22;p35"/>
            <p:cNvSpPr/>
            <p:nvPr/>
          </p:nvSpPr>
          <p:spPr>
            <a:xfrm>
              <a:off x="3359525" y="4460800"/>
              <a:ext cx="148200" cy="70075"/>
            </a:xfrm>
            <a:custGeom>
              <a:avLst/>
              <a:gdLst/>
              <a:ahLst/>
              <a:cxnLst/>
              <a:rect l="l" t="t" r="r" b="b"/>
              <a:pathLst>
                <a:path w="5928" h="2803" extrusionOk="0">
                  <a:moveTo>
                    <a:pt x="3395" y="2691"/>
                  </a:moveTo>
                  <a:cubicBezTo>
                    <a:pt x="2337" y="2581"/>
                    <a:pt x="761" y="2617"/>
                    <a:pt x="235" y="1514"/>
                  </a:cubicBezTo>
                  <a:cubicBezTo>
                    <a:pt x="1" y="707"/>
                    <a:pt x="862" y="252"/>
                    <a:pt x="1556" y="284"/>
                  </a:cubicBezTo>
                  <a:cubicBezTo>
                    <a:pt x="2593" y="343"/>
                    <a:pt x="4964" y="0"/>
                    <a:pt x="5402" y="1149"/>
                  </a:cubicBezTo>
                  <a:cubicBezTo>
                    <a:pt x="5871" y="1359"/>
                    <a:pt x="5928" y="2010"/>
                    <a:pt x="5543" y="2333"/>
                  </a:cubicBezTo>
                  <a:cubicBezTo>
                    <a:pt x="4947" y="2802"/>
                    <a:pt x="4109" y="2686"/>
                    <a:pt x="3395" y="26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23;p35"/>
            <p:cNvSpPr/>
            <p:nvPr/>
          </p:nvSpPr>
          <p:spPr>
            <a:xfrm>
              <a:off x="3376525" y="4299825"/>
              <a:ext cx="162550" cy="89000"/>
            </a:xfrm>
            <a:custGeom>
              <a:avLst/>
              <a:gdLst/>
              <a:ahLst/>
              <a:cxnLst/>
              <a:rect l="l" t="t" r="r" b="b"/>
              <a:pathLst>
                <a:path w="6502" h="3560" extrusionOk="0">
                  <a:moveTo>
                    <a:pt x="2578" y="3297"/>
                  </a:moveTo>
                  <a:cubicBezTo>
                    <a:pt x="1006" y="3027"/>
                    <a:pt x="0" y="1286"/>
                    <a:pt x="1930" y="621"/>
                  </a:cubicBezTo>
                  <a:cubicBezTo>
                    <a:pt x="3023" y="0"/>
                    <a:pt x="6502" y="1657"/>
                    <a:pt x="4375" y="2586"/>
                  </a:cubicBezTo>
                  <a:cubicBezTo>
                    <a:pt x="4484" y="3560"/>
                    <a:pt x="3219" y="3500"/>
                    <a:pt x="2578" y="32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24;p35"/>
            <p:cNvSpPr/>
            <p:nvPr/>
          </p:nvSpPr>
          <p:spPr>
            <a:xfrm>
              <a:off x="3462950" y="4138600"/>
              <a:ext cx="138750" cy="173600"/>
            </a:xfrm>
            <a:custGeom>
              <a:avLst/>
              <a:gdLst/>
              <a:ahLst/>
              <a:cxnLst/>
              <a:rect l="l" t="t" r="r" b="b"/>
              <a:pathLst>
                <a:path w="5550" h="6944" extrusionOk="0">
                  <a:moveTo>
                    <a:pt x="3728" y="5969"/>
                  </a:moveTo>
                  <a:cubicBezTo>
                    <a:pt x="1" y="1952"/>
                    <a:pt x="3234" y="0"/>
                    <a:pt x="4337" y="2638"/>
                  </a:cubicBezTo>
                  <a:cubicBezTo>
                    <a:pt x="4558" y="3353"/>
                    <a:pt x="5157" y="4285"/>
                    <a:pt x="4757" y="4999"/>
                  </a:cubicBezTo>
                  <a:cubicBezTo>
                    <a:pt x="5549" y="5798"/>
                    <a:pt x="4376" y="6944"/>
                    <a:pt x="3728" y="59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25;p35"/>
            <p:cNvSpPr/>
            <p:nvPr/>
          </p:nvSpPr>
          <p:spPr>
            <a:xfrm>
              <a:off x="4035675" y="4237900"/>
              <a:ext cx="141975" cy="135075"/>
            </a:xfrm>
            <a:custGeom>
              <a:avLst/>
              <a:gdLst/>
              <a:ahLst/>
              <a:cxnLst/>
              <a:rect l="l" t="t" r="r" b="b"/>
              <a:pathLst>
                <a:path w="5679" h="5403" extrusionOk="0">
                  <a:moveTo>
                    <a:pt x="1181" y="4380"/>
                  </a:moveTo>
                  <a:cubicBezTo>
                    <a:pt x="1178" y="4372"/>
                    <a:pt x="1170" y="4362"/>
                    <a:pt x="1167" y="4355"/>
                  </a:cubicBezTo>
                  <a:cubicBezTo>
                    <a:pt x="1" y="3522"/>
                    <a:pt x="1896" y="2383"/>
                    <a:pt x="2358" y="1630"/>
                  </a:cubicBezTo>
                  <a:cubicBezTo>
                    <a:pt x="2953" y="1083"/>
                    <a:pt x="3703" y="1"/>
                    <a:pt x="4617" y="456"/>
                  </a:cubicBezTo>
                  <a:cubicBezTo>
                    <a:pt x="5679" y="1227"/>
                    <a:pt x="4575" y="2477"/>
                    <a:pt x="3910" y="3111"/>
                  </a:cubicBezTo>
                  <a:cubicBezTo>
                    <a:pt x="3199" y="3644"/>
                    <a:pt x="2085" y="5402"/>
                    <a:pt x="1181" y="438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26;p35"/>
            <p:cNvSpPr/>
            <p:nvPr/>
          </p:nvSpPr>
          <p:spPr>
            <a:xfrm>
              <a:off x="4033575" y="4037725"/>
              <a:ext cx="99425" cy="177200"/>
            </a:xfrm>
            <a:custGeom>
              <a:avLst/>
              <a:gdLst/>
              <a:ahLst/>
              <a:cxnLst/>
              <a:rect l="l" t="t" r="r" b="b"/>
              <a:pathLst>
                <a:path w="3977" h="7088" extrusionOk="0">
                  <a:moveTo>
                    <a:pt x="792" y="6197"/>
                  </a:moveTo>
                  <a:cubicBezTo>
                    <a:pt x="544" y="6015"/>
                    <a:pt x="439" y="5658"/>
                    <a:pt x="551" y="5374"/>
                  </a:cubicBezTo>
                  <a:cubicBezTo>
                    <a:pt x="1" y="4274"/>
                    <a:pt x="2473" y="0"/>
                    <a:pt x="3580" y="2186"/>
                  </a:cubicBezTo>
                  <a:cubicBezTo>
                    <a:pt x="3976" y="3002"/>
                    <a:pt x="1805" y="7087"/>
                    <a:pt x="792" y="61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7;p35"/>
            <p:cNvSpPr/>
            <p:nvPr/>
          </p:nvSpPr>
          <p:spPr>
            <a:xfrm>
              <a:off x="4062650" y="4640500"/>
              <a:ext cx="134375" cy="120350"/>
            </a:xfrm>
            <a:custGeom>
              <a:avLst/>
              <a:gdLst/>
              <a:ahLst/>
              <a:cxnLst/>
              <a:rect l="l" t="t" r="r" b="b"/>
              <a:pathLst>
                <a:path w="5375" h="4814" extrusionOk="0">
                  <a:moveTo>
                    <a:pt x="3017" y="3720"/>
                  </a:moveTo>
                  <a:cubicBezTo>
                    <a:pt x="2067" y="2943"/>
                    <a:pt x="834" y="2295"/>
                    <a:pt x="222" y="1208"/>
                  </a:cubicBezTo>
                  <a:cubicBezTo>
                    <a:pt x="0" y="487"/>
                    <a:pt x="1016" y="0"/>
                    <a:pt x="1436" y="620"/>
                  </a:cubicBezTo>
                  <a:cubicBezTo>
                    <a:pt x="2288" y="1019"/>
                    <a:pt x="3219" y="1292"/>
                    <a:pt x="4036" y="1766"/>
                  </a:cubicBezTo>
                  <a:cubicBezTo>
                    <a:pt x="5374" y="2648"/>
                    <a:pt x="4586" y="4813"/>
                    <a:pt x="3017" y="37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28;p35"/>
            <p:cNvSpPr/>
            <p:nvPr/>
          </p:nvSpPr>
          <p:spPr>
            <a:xfrm>
              <a:off x="4159250" y="4572875"/>
              <a:ext cx="149075" cy="58450"/>
            </a:xfrm>
            <a:custGeom>
              <a:avLst/>
              <a:gdLst/>
              <a:ahLst/>
              <a:cxnLst/>
              <a:rect l="l" t="t" r="r" b="b"/>
              <a:pathLst>
                <a:path w="5963" h="2338" extrusionOk="0">
                  <a:moveTo>
                    <a:pt x="3034" y="2050"/>
                  </a:moveTo>
                  <a:cubicBezTo>
                    <a:pt x="2382" y="1986"/>
                    <a:pt x="1741" y="1892"/>
                    <a:pt x="1093" y="1907"/>
                  </a:cubicBezTo>
                  <a:cubicBezTo>
                    <a:pt x="0" y="1503"/>
                    <a:pt x="708" y="165"/>
                    <a:pt x="1724" y="512"/>
                  </a:cubicBezTo>
                  <a:cubicBezTo>
                    <a:pt x="2603" y="211"/>
                    <a:pt x="4978" y="1"/>
                    <a:pt x="5525" y="911"/>
                  </a:cubicBezTo>
                  <a:cubicBezTo>
                    <a:pt x="5963" y="2337"/>
                    <a:pt x="3899" y="2120"/>
                    <a:pt x="3034" y="20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29;p35"/>
            <p:cNvSpPr/>
            <p:nvPr/>
          </p:nvSpPr>
          <p:spPr>
            <a:xfrm>
              <a:off x="4217825" y="4439675"/>
              <a:ext cx="83475" cy="75525"/>
            </a:xfrm>
            <a:custGeom>
              <a:avLst/>
              <a:gdLst/>
              <a:ahLst/>
              <a:cxnLst/>
              <a:rect l="l" t="t" r="r" b="b"/>
              <a:pathLst>
                <a:path w="3339" h="3021" extrusionOk="0">
                  <a:moveTo>
                    <a:pt x="925" y="2173"/>
                  </a:moveTo>
                  <a:cubicBezTo>
                    <a:pt x="866" y="2039"/>
                    <a:pt x="852" y="1885"/>
                    <a:pt x="880" y="1741"/>
                  </a:cubicBezTo>
                  <a:cubicBezTo>
                    <a:pt x="78" y="1731"/>
                    <a:pt x="0" y="484"/>
                    <a:pt x="786" y="383"/>
                  </a:cubicBezTo>
                  <a:cubicBezTo>
                    <a:pt x="1387" y="285"/>
                    <a:pt x="2047" y="0"/>
                    <a:pt x="2632" y="291"/>
                  </a:cubicBezTo>
                  <a:cubicBezTo>
                    <a:pt x="3182" y="586"/>
                    <a:pt x="3339" y="1402"/>
                    <a:pt x="2897" y="1861"/>
                  </a:cubicBezTo>
                  <a:cubicBezTo>
                    <a:pt x="2453" y="2372"/>
                    <a:pt x="1353" y="3020"/>
                    <a:pt x="925" y="21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30;p35"/>
            <p:cNvSpPr/>
            <p:nvPr/>
          </p:nvSpPr>
          <p:spPr>
            <a:xfrm>
              <a:off x="4177275" y="4457650"/>
              <a:ext cx="92850" cy="49500"/>
            </a:xfrm>
            <a:custGeom>
              <a:avLst/>
              <a:gdLst/>
              <a:ahLst/>
              <a:cxnLst/>
              <a:rect l="l" t="t" r="r" b="b"/>
              <a:pathLst>
                <a:path w="3714" h="1980" extrusionOk="0">
                  <a:moveTo>
                    <a:pt x="421" y="1397"/>
                  </a:moveTo>
                  <a:cubicBezTo>
                    <a:pt x="1" y="73"/>
                    <a:pt x="1938" y="157"/>
                    <a:pt x="2772" y="38"/>
                  </a:cubicBezTo>
                  <a:cubicBezTo>
                    <a:pt x="3606" y="0"/>
                    <a:pt x="3714" y="1320"/>
                    <a:pt x="2880" y="1415"/>
                  </a:cubicBezTo>
                  <a:cubicBezTo>
                    <a:pt x="2439" y="1464"/>
                    <a:pt x="1997" y="1517"/>
                    <a:pt x="1563" y="1604"/>
                  </a:cubicBezTo>
                  <a:cubicBezTo>
                    <a:pt x="1255" y="1979"/>
                    <a:pt x="589" y="1853"/>
                    <a:pt x="421" y="13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31;p35"/>
            <p:cNvSpPr/>
            <p:nvPr/>
          </p:nvSpPr>
          <p:spPr>
            <a:xfrm>
              <a:off x="4168950" y="4458700"/>
              <a:ext cx="97075" cy="63500"/>
            </a:xfrm>
            <a:custGeom>
              <a:avLst/>
              <a:gdLst/>
              <a:ahLst/>
              <a:cxnLst/>
              <a:rect l="l" t="t" r="r" b="b"/>
              <a:pathLst>
                <a:path w="3883" h="2540" extrusionOk="0">
                  <a:moveTo>
                    <a:pt x="1511" y="2151"/>
                  </a:moveTo>
                  <a:cubicBezTo>
                    <a:pt x="1" y="2151"/>
                    <a:pt x="572" y="0"/>
                    <a:pt x="1795" y="774"/>
                  </a:cubicBezTo>
                  <a:cubicBezTo>
                    <a:pt x="2471" y="921"/>
                    <a:pt x="3641" y="416"/>
                    <a:pt x="3837" y="1366"/>
                  </a:cubicBezTo>
                  <a:cubicBezTo>
                    <a:pt x="3882" y="2539"/>
                    <a:pt x="2267" y="2154"/>
                    <a:pt x="1511" y="21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32;p35"/>
            <p:cNvSpPr/>
            <p:nvPr/>
          </p:nvSpPr>
          <p:spPr>
            <a:xfrm>
              <a:off x="4061775" y="4752675"/>
              <a:ext cx="110350" cy="140300"/>
            </a:xfrm>
            <a:custGeom>
              <a:avLst/>
              <a:gdLst/>
              <a:ahLst/>
              <a:cxnLst/>
              <a:rect l="l" t="t" r="r" b="b"/>
              <a:pathLst>
                <a:path w="4414" h="5612" extrusionOk="0">
                  <a:moveTo>
                    <a:pt x="2621" y="5076"/>
                  </a:moveTo>
                  <a:cubicBezTo>
                    <a:pt x="2050" y="4526"/>
                    <a:pt x="0" y="2319"/>
                    <a:pt x="1135" y="1717"/>
                  </a:cubicBezTo>
                  <a:cubicBezTo>
                    <a:pt x="1819" y="0"/>
                    <a:pt x="4204" y="3072"/>
                    <a:pt x="4263" y="3983"/>
                  </a:cubicBezTo>
                  <a:cubicBezTo>
                    <a:pt x="4414" y="4862"/>
                    <a:pt x="3381" y="5612"/>
                    <a:pt x="2621" y="507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33;p35"/>
            <p:cNvSpPr/>
            <p:nvPr/>
          </p:nvSpPr>
          <p:spPr>
            <a:xfrm>
              <a:off x="3948975" y="4855300"/>
              <a:ext cx="99875" cy="133475"/>
            </a:xfrm>
            <a:custGeom>
              <a:avLst/>
              <a:gdLst/>
              <a:ahLst/>
              <a:cxnLst/>
              <a:rect l="l" t="t" r="r" b="b"/>
              <a:pathLst>
                <a:path w="3995" h="5339" extrusionOk="0">
                  <a:moveTo>
                    <a:pt x="1924" y="4933"/>
                  </a:moveTo>
                  <a:cubicBezTo>
                    <a:pt x="852" y="4666"/>
                    <a:pt x="1" y="0"/>
                    <a:pt x="1917" y="1030"/>
                  </a:cubicBezTo>
                  <a:cubicBezTo>
                    <a:pt x="3623" y="1034"/>
                    <a:pt x="3994" y="5339"/>
                    <a:pt x="1924" y="49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34;p35"/>
            <p:cNvSpPr/>
            <p:nvPr/>
          </p:nvSpPr>
          <p:spPr>
            <a:xfrm>
              <a:off x="3805450" y="4925625"/>
              <a:ext cx="69550" cy="147675"/>
            </a:xfrm>
            <a:custGeom>
              <a:avLst/>
              <a:gdLst/>
              <a:ahLst/>
              <a:cxnLst/>
              <a:rect l="l" t="t" r="r" b="b"/>
              <a:pathLst>
                <a:path w="2782" h="5907" extrusionOk="0">
                  <a:moveTo>
                    <a:pt x="789" y="4975"/>
                  </a:moveTo>
                  <a:cubicBezTo>
                    <a:pt x="1" y="4284"/>
                    <a:pt x="522" y="3041"/>
                    <a:pt x="572" y="2141"/>
                  </a:cubicBezTo>
                  <a:cubicBezTo>
                    <a:pt x="666" y="1433"/>
                    <a:pt x="866" y="0"/>
                    <a:pt x="1892" y="445"/>
                  </a:cubicBezTo>
                  <a:cubicBezTo>
                    <a:pt x="2782" y="1191"/>
                    <a:pt x="2764" y="5906"/>
                    <a:pt x="789" y="497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35;p35"/>
            <p:cNvSpPr/>
            <p:nvPr/>
          </p:nvSpPr>
          <p:spPr>
            <a:xfrm>
              <a:off x="3506825" y="4872200"/>
              <a:ext cx="116750" cy="116675"/>
            </a:xfrm>
            <a:custGeom>
              <a:avLst/>
              <a:gdLst/>
              <a:ahLst/>
              <a:cxnLst/>
              <a:rect l="l" t="t" r="r" b="b"/>
              <a:pathLst>
                <a:path w="4670" h="4667" extrusionOk="0">
                  <a:moveTo>
                    <a:pt x="1615" y="4162"/>
                  </a:moveTo>
                  <a:cubicBezTo>
                    <a:pt x="0" y="3406"/>
                    <a:pt x="2540" y="64"/>
                    <a:pt x="3678" y="1"/>
                  </a:cubicBezTo>
                  <a:cubicBezTo>
                    <a:pt x="4257" y="53"/>
                    <a:pt x="4670" y="747"/>
                    <a:pt x="4236" y="1212"/>
                  </a:cubicBezTo>
                  <a:cubicBezTo>
                    <a:pt x="3987" y="2421"/>
                    <a:pt x="3203" y="4667"/>
                    <a:pt x="1615" y="416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36;p35"/>
            <p:cNvSpPr/>
            <p:nvPr/>
          </p:nvSpPr>
          <p:spPr>
            <a:xfrm>
              <a:off x="3351375" y="4724900"/>
              <a:ext cx="120350" cy="104500"/>
            </a:xfrm>
            <a:custGeom>
              <a:avLst/>
              <a:gdLst/>
              <a:ahLst/>
              <a:cxnLst/>
              <a:rect l="l" t="t" r="r" b="b"/>
              <a:pathLst>
                <a:path w="4814" h="4180" extrusionOk="0">
                  <a:moveTo>
                    <a:pt x="586" y="3051"/>
                  </a:moveTo>
                  <a:cubicBezTo>
                    <a:pt x="1" y="1868"/>
                    <a:pt x="2012" y="877"/>
                    <a:pt x="2975" y="898"/>
                  </a:cubicBezTo>
                  <a:lnTo>
                    <a:pt x="2978" y="898"/>
                  </a:lnTo>
                  <a:lnTo>
                    <a:pt x="2982" y="898"/>
                  </a:lnTo>
                  <a:lnTo>
                    <a:pt x="2978" y="898"/>
                  </a:lnTo>
                  <a:cubicBezTo>
                    <a:pt x="3452" y="0"/>
                    <a:pt x="4814" y="687"/>
                    <a:pt x="4243" y="1567"/>
                  </a:cubicBezTo>
                  <a:cubicBezTo>
                    <a:pt x="3476" y="2372"/>
                    <a:pt x="1644" y="4180"/>
                    <a:pt x="586" y="30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37;p35"/>
            <p:cNvSpPr/>
            <p:nvPr/>
          </p:nvSpPr>
          <p:spPr>
            <a:xfrm>
              <a:off x="3282375" y="4622200"/>
              <a:ext cx="119375" cy="80850"/>
            </a:xfrm>
            <a:custGeom>
              <a:avLst/>
              <a:gdLst/>
              <a:ahLst/>
              <a:cxnLst/>
              <a:rect l="l" t="t" r="r" b="b"/>
              <a:pathLst>
                <a:path w="4775" h="3234" extrusionOk="0">
                  <a:moveTo>
                    <a:pt x="561" y="2210"/>
                  </a:moveTo>
                  <a:cubicBezTo>
                    <a:pt x="1" y="781"/>
                    <a:pt x="2193" y="725"/>
                    <a:pt x="3118" y="763"/>
                  </a:cubicBezTo>
                  <a:cubicBezTo>
                    <a:pt x="3567" y="0"/>
                    <a:pt x="4775" y="707"/>
                    <a:pt x="4330" y="1475"/>
                  </a:cubicBezTo>
                  <a:cubicBezTo>
                    <a:pt x="3661" y="2441"/>
                    <a:pt x="1433" y="3233"/>
                    <a:pt x="561" y="22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08222"/>
              </p:ext>
            </p:extLst>
          </p:nvPr>
        </p:nvGraphicFramePr>
        <p:xfrm>
          <a:off x="1556622" y="153351"/>
          <a:ext cx="994073" cy="4693335"/>
        </p:xfrm>
        <a:graphic>
          <a:graphicData uri="http://schemas.openxmlformats.org/drawingml/2006/table">
            <a:tbl>
              <a:tblPr firstRow="1" bandRow="1">
                <a:tableStyleId>{EDD591C4-4BDE-4CD9-BE29-12CC542AA551}</a:tableStyleId>
              </a:tblPr>
              <a:tblGrid>
                <a:gridCol w="994073">
                  <a:extLst>
                    <a:ext uri="{9D8B030D-6E8A-4147-A177-3AD203B41FA5}">
                      <a16:colId xmlns:a16="http://schemas.microsoft.com/office/drawing/2014/main" val="2855470284"/>
                    </a:ext>
                  </a:extLst>
                </a:gridCol>
              </a:tblGrid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</a:t>
                      </a:r>
                    </a:p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Lithium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783280"/>
                  </a:ext>
                </a:extLst>
              </a:tr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</a:p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</a:t>
                      </a:r>
                    </a:p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Sodium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6507104"/>
                  </a:ext>
                </a:extLst>
              </a:tr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19</a:t>
                      </a:r>
                    </a:p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Potassium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295045"/>
                  </a:ext>
                </a:extLst>
              </a:tr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37</a:t>
                      </a:r>
                    </a:p>
                    <a:p>
                      <a:pPr algn="ctr"/>
                      <a:r>
                        <a:rPr lang="en-US" b="1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Rb</a:t>
                      </a:r>
                      <a:endParaRPr lang="en-US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Rubidium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60615"/>
                  </a:ext>
                </a:extLst>
              </a:tr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55</a:t>
                      </a:r>
                    </a:p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Cs</a:t>
                      </a:r>
                    </a:p>
                    <a:p>
                      <a:pPr algn="ctr"/>
                      <a:r>
                        <a:rPr lang="en-US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Caesium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1287257"/>
                  </a:ext>
                </a:extLst>
              </a:tr>
              <a:tr h="74969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87</a:t>
                      </a:r>
                    </a:p>
                    <a:p>
                      <a:pPr algn="ctr"/>
                      <a:r>
                        <a:rPr lang="en-US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</a:t>
                      </a:r>
                    </a:p>
                    <a:p>
                      <a:pPr algn="ctr"/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Francium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90724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649" y="1491916"/>
            <a:ext cx="1120026" cy="1138773"/>
          </a:xfrm>
          <a:prstGeom prst="rect">
            <a:avLst/>
          </a:prstGeom>
          <a:noFill/>
          <a:ln w="127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NHÓM 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1475" y="866301"/>
            <a:ext cx="5063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IA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xét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electron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854748" y="3250554"/>
            <a:ext cx="4981952" cy="1010865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electron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endParaRPr lang="en-US" sz="24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4477;p49"/>
          <p:cNvGrpSpPr/>
          <p:nvPr/>
        </p:nvGrpSpPr>
        <p:grpSpPr>
          <a:xfrm>
            <a:off x="-50299" y="3195065"/>
            <a:ext cx="801901" cy="1333387"/>
            <a:chOff x="2004653" y="3620686"/>
            <a:chExt cx="553684" cy="920657"/>
          </a:xfrm>
        </p:grpSpPr>
        <p:sp>
          <p:nvSpPr>
            <p:cNvPr id="4" name="Google Shape;4478;p49"/>
            <p:cNvSpPr/>
            <p:nvPr/>
          </p:nvSpPr>
          <p:spPr>
            <a:xfrm>
              <a:off x="2052626" y="3660731"/>
              <a:ext cx="238894" cy="880612"/>
            </a:xfrm>
            <a:custGeom>
              <a:avLst/>
              <a:gdLst/>
              <a:ahLst/>
              <a:cxnLst/>
              <a:rect l="l" t="t" r="r" b="b"/>
              <a:pathLst>
                <a:path w="16243" h="59875" extrusionOk="0">
                  <a:moveTo>
                    <a:pt x="15622" y="59871"/>
                  </a:moveTo>
                  <a:cubicBezTo>
                    <a:pt x="15576" y="59811"/>
                    <a:pt x="15558" y="59736"/>
                    <a:pt x="15571" y="59669"/>
                  </a:cubicBezTo>
                  <a:cubicBezTo>
                    <a:pt x="15606" y="59409"/>
                    <a:pt x="15618" y="59145"/>
                    <a:pt x="15634" y="58905"/>
                  </a:cubicBezTo>
                  <a:cubicBezTo>
                    <a:pt x="15721" y="57086"/>
                    <a:pt x="15679" y="55263"/>
                    <a:pt x="15531" y="53448"/>
                  </a:cubicBezTo>
                  <a:cubicBezTo>
                    <a:pt x="14692" y="43842"/>
                    <a:pt x="12401" y="34404"/>
                    <a:pt x="9435" y="25249"/>
                  </a:cubicBezTo>
                  <a:cubicBezTo>
                    <a:pt x="8225" y="21569"/>
                    <a:pt x="6652" y="18032"/>
                    <a:pt x="5142" y="14470"/>
                  </a:cubicBezTo>
                  <a:cubicBezTo>
                    <a:pt x="4157" y="11954"/>
                    <a:pt x="3131" y="9451"/>
                    <a:pt x="2179" y="6923"/>
                  </a:cubicBezTo>
                  <a:cubicBezTo>
                    <a:pt x="1614" y="5355"/>
                    <a:pt x="1114" y="3762"/>
                    <a:pt x="587" y="2182"/>
                  </a:cubicBezTo>
                  <a:cubicBezTo>
                    <a:pt x="392" y="1584"/>
                    <a:pt x="202" y="984"/>
                    <a:pt x="38" y="377"/>
                  </a:cubicBezTo>
                  <a:cubicBezTo>
                    <a:pt x="0" y="233"/>
                    <a:pt x="79" y="81"/>
                    <a:pt x="225" y="40"/>
                  </a:cubicBezTo>
                  <a:cubicBezTo>
                    <a:pt x="365" y="1"/>
                    <a:pt x="523" y="83"/>
                    <a:pt x="562" y="227"/>
                  </a:cubicBezTo>
                  <a:cubicBezTo>
                    <a:pt x="1187" y="2366"/>
                    <a:pt x="1920" y="4505"/>
                    <a:pt x="2644" y="6604"/>
                  </a:cubicBezTo>
                  <a:cubicBezTo>
                    <a:pt x="3567" y="9073"/>
                    <a:pt x="4582" y="11508"/>
                    <a:pt x="5529" y="13969"/>
                  </a:cubicBezTo>
                  <a:cubicBezTo>
                    <a:pt x="6482" y="16289"/>
                    <a:pt x="7527" y="18572"/>
                    <a:pt x="8438" y="20911"/>
                  </a:cubicBezTo>
                  <a:cubicBezTo>
                    <a:pt x="11223" y="28058"/>
                    <a:pt x="13107" y="35524"/>
                    <a:pt x="14628" y="43032"/>
                  </a:cubicBezTo>
                  <a:cubicBezTo>
                    <a:pt x="15366" y="46744"/>
                    <a:pt x="15851" y="50506"/>
                    <a:pt x="16131" y="54278"/>
                  </a:cubicBezTo>
                  <a:cubicBezTo>
                    <a:pt x="16230" y="55829"/>
                    <a:pt x="16242" y="57384"/>
                    <a:pt x="16170" y="58937"/>
                  </a:cubicBezTo>
                  <a:cubicBezTo>
                    <a:pt x="16149" y="59217"/>
                    <a:pt x="16147" y="59501"/>
                    <a:pt x="16097" y="59779"/>
                  </a:cubicBezTo>
                  <a:cubicBezTo>
                    <a:pt x="16090" y="59815"/>
                    <a:pt x="16075" y="59848"/>
                    <a:pt x="16052" y="59875"/>
                  </a:cubicBezTo>
                  <a:lnTo>
                    <a:pt x="15622" y="598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479;p49"/>
            <p:cNvSpPr/>
            <p:nvPr/>
          </p:nvSpPr>
          <p:spPr>
            <a:xfrm>
              <a:off x="2190807" y="3620686"/>
              <a:ext cx="46476" cy="406559"/>
            </a:xfrm>
            <a:custGeom>
              <a:avLst/>
              <a:gdLst/>
              <a:ahLst/>
              <a:cxnLst/>
              <a:rect l="l" t="t" r="r" b="b"/>
              <a:pathLst>
                <a:path w="3160" h="27643" extrusionOk="0">
                  <a:moveTo>
                    <a:pt x="38" y="27387"/>
                  </a:moveTo>
                  <a:cubicBezTo>
                    <a:pt x="1" y="27115"/>
                    <a:pt x="131" y="26847"/>
                    <a:pt x="187" y="26584"/>
                  </a:cubicBezTo>
                  <a:cubicBezTo>
                    <a:pt x="426" y="25730"/>
                    <a:pt x="665" y="24877"/>
                    <a:pt x="882" y="24018"/>
                  </a:cubicBezTo>
                  <a:cubicBezTo>
                    <a:pt x="1337" y="22194"/>
                    <a:pt x="1704" y="20347"/>
                    <a:pt x="1992" y="18492"/>
                  </a:cubicBezTo>
                  <a:cubicBezTo>
                    <a:pt x="2524" y="14437"/>
                    <a:pt x="2689" y="10348"/>
                    <a:pt x="2550" y="6268"/>
                  </a:cubicBezTo>
                  <a:cubicBezTo>
                    <a:pt x="2424" y="4494"/>
                    <a:pt x="2315" y="2710"/>
                    <a:pt x="2187" y="940"/>
                  </a:cubicBezTo>
                  <a:cubicBezTo>
                    <a:pt x="2210" y="637"/>
                    <a:pt x="1956" y="131"/>
                    <a:pt x="2360" y="21"/>
                  </a:cubicBezTo>
                  <a:cubicBezTo>
                    <a:pt x="2499" y="0"/>
                    <a:pt x="2650" y="102"/>
                    <a:pt x="2665" y="248"/>
                  </a:cubicBezTo>
                  <a:cubicBezTo>
                    <a:pt x="2848" y="2586"/>
                    <a:pt x="3023" y="4925"/>
                    <a:pt x="3129" y="7268"/>
                  </a:cubicBezTo>
                  <a:cubicBezTo>
                    <a:pt x="3159" y="11954"/>
                    <a:pt x="2993" y="16678"/>
                    <a:pt x="2041" y="21279"/>
                  </a:cubicBezTo>
                  <a:cubicBezTo>
                    <a:pt x="1679" y="23105"/>
                    <a:pt x="1221" y="24909"/>
                    <a:pt x="707" y="26698"/>
                  </a:cubicBezTo>
                  <a:cubicBezTo>
                    <a:pt x="639" y="26941"/>
                    <a:pt x="576" y="27158"/>
                    <a:pt x="546" y="27380"/>
                  </a:cubicBezTo>
                  <a:cubicBezTo>
                    <a:pt x="490" y="27628"/>
                    <a:pt x="104" y="27643"/>
                    <a:pt x="38" y="27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480;p49"/>
            <p:cNvSpPr/>
            <p:nvPr/>
          </p:nvSpPr>
          <p:spPr>
            <a:xfrm>
              <a:off x="2326047" y="3959269"/>
              <a:ext cx="118866" cy="580226"/>
            </a:xfrm>
            <a:custGeom>
              <a:avLst/>
              <a:gdLst/>
              <a:ahLst/>
              <a:cxnLst/>
              <a:rect l="l" t="t" r="r" b="b"/>
              <a:pathLst>
                <a:path w="8082" h="39451" extrusionOk="0">
                  <a:moveTo>
                    <a:pt x="327" y="39350"/>
                  </a:moveTo>
                  <a:cubicBezTo>
                    <a:pt x="172" y="39178"/>
                    <a:pt x="1" y="38934"/>
                    <a:pt x="274" y="38775"/>
                  </a:cubicBezTo>
                  <a:cubicBezTo>
                    <a:pt x="820" y="31514"/>
                    <a:pt x="1351" y="24206"/>
                    <a:pt x="2635" y="17035"/>
                  </a:cubicBezTo>
                  <a:cubicBezTo>
                    <a:pt x="2938" y="15281"/>
                    <a:pt x="3370" y="13552"/>
                    <a:pt x="3815" y="11829"/>
                  </a:cubicBezTo>
                  <a:cubicBezTo>
                    <a:pt x="4633" y="8398"/>
                    <a:pt x="5664" y="5023"/>
                    <a:pt x="6898" y="1719"/>
                  </a:cubicBezTo>
                  <a:cubicBezTo>
                    <a:pt x="7095" y="1210"/>
                    <a:pt x="7303" y="704"/>
                    <a:pt x="7525" y="206"/>
                  </a:cubicBezTo>
                  <a:cubicBezTo>
                    <a:pt x="7585" y="74"/>
                    <a:pt x="7734" y="0"/>
                    <a:pt x="7872" y="56"/>
                  </a:cubicBezTo>
                  <a:cubicBezTo>
                    <a:pt x="8004" y="108"/>
                    <a:pt x="8081" y="270"/>
                    <a:pt x="8024" y="403"/>
                  </a:cubicBezTo>
                  <a:cubicBezTo>
                    <a:pt x="7687" y="1166"/>
                    <a:pt x="7376" y="1938"/>
                    <a:pt x="7096" y="2724"/>
                  </a:cubicBezTo>
                  <a:cubicBezTo>
                    <a:pt x="5737" y="6421"/>
                    <a:pt x="4729" y="10224"/>
                    <a:pt x="3808" y="14050"/>
                  </a:cubicBezTo>
                  <a:cubicBezTo>
                    <a:pt x="2812" y="18331"/>
                    <a:pt x="2239" y="22704"/>
                    <a:pt x="1797" y="27074"/>
                  </a:cubicBezTo>
                  <a:cubicBezTo>
                    <a:pt x="1469" y="30945"/>
                    <a:pt x="1043" y="34826"/>
                    <a:pt x="807" y="38703"/>
                  </a:cubicBezTo>
                  <a:cubicBezTo>
                    <a:pt x="775" y="38916"/>
                    <a:pt x="846" y="39165"/>
                    <a:pt x="707" y="39345"/>
                  </a:cubicBezTo>
                  <a:cubicBezTo>
                    <a:pt x="604" y="39448"/>
                    <a:pt x="433" y="39450"/>
                    <a:pt x="327" y="39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481;p49"/>
            <p:cNvSpPr/>
            <p:nvPr/>
          </p:nvSpPr>
          <p:spPr>
            <a:xfrm>
              <a:off x="2361180" y="4069183"/>
              <a:ext cx="159694" cy="192595"/>
            </a:xfrm>
            <a:custGeom>
              <a:avLst/>
              <a:gdLst/>
              <a:ahLst/>
              <a:cxnLst/>
              <a:rect l="l" t="t" r="r" b="b"/>
              <a:pathLst>
                <a:path w="10858" h="13095" extrusionOk="0">
                  <a:moveTo>
                    <a:pt x="20" y="12776"/>
                  </a:moveTo>
                  <a:cubicBezTo>
                    <a:pt x="28" y="12696"/>
                    <a:pt x="77" y="12630"/>
                    <a:pt x="126" y="12567"/>
                  </a:cubicBezTo>
                  <a:cubicBezTo>
                    <a:pt x="446" y="12177"/>
                    <a:pt x="812" y="11827"/>
                    <a:pt x="1166" y="11464"/>
                  </a:cubicBezTo>
                  <a:cubicBezTo>
                    <a:pt x="2372" y="10240"/>
                    <a:pt x="3618" y="9052"/>
                    <a:pt x="4749" y="7755"/>
                  </a:cubicBezTo>
                  <a:cubicBezTo>
                    <a:pt x="5689" y="6682"/>
                    <a:pt x="6548" y="5543"/>
                    <a:pt x="7383" y="4389"/>
                  </a:cubicBezTo>
                  <a:cubicBezTo>
                    <a:pt x="8357" y="3080"/>
                    <a:pt x="9359" y="1737"/>
                    <a:pt x="10192" y="340"/>
                  </a:cubicBezTo>
                  <a:cubicBezTo>
                    <a:pt x="10344" y="1"/>
                    <a:pt x="10858" y="221"/>
                    <a:pt x="10683" y="564"/>
                  </a:cubicBezTo>
                  <a:cubicBezTo>
                    <a:pt x="9264" y="2872"/>
                    <a:pt x="7615" y="5016"/>
                    <a:pt x="5957" y="7152"/>
                  </a:cubicBezTo>
                  <a:cubicBezTo>
                    <a:pt x="4509" y="8949"/>
                    <a:pt x="2827" y="10529"/>
                    <a:pt x="1214" y="12175"/>
                  </a:cubicBezTo>
                  <a:cubicBezTo>
                    <a:pt x="973" y="12425"/>
                    <a:pt x="729" y="12665"/>
                    <a:pt x="519" y="12930"/>
                  </a:cubicBezTo>
                  <a:cubicBezTo>
                    <a:pt x="482" y="13005"/>
                    <a:pt x="404" y="13059"/>
                    <a:pt x="323" y="13071"/>
                  </a:cubicBezTo>
                  <a:cubicBezTo>
                    <a:pt x="153" y="13095"/>
                    <a:pt x="0" y="12951"/>
                    <a:pt x="20" y="1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482;p49"/>
            <p:cNvSpPr/>
            <p:nvPr/>
          </p:nvSpPr>
          <p:spPr>
            <a:xfrm>
              <a:off x="2377416" y="3958166"/>
              <a:ext cx="22002" cy="140427"/>
            </a:xfrm>
            <a:custGeom>
              <a:avLst/>
              <a:gdLst/>
              <a:ahLst/>
              <a:cxnLst/>
              <a:rect l="l" t="t" r="r" b="b"/>
              <a:pathLst>
                <a:path w="1496" h="9548" extrusionOk="0">
                  <a:moveTo>
                    <a:pt x="1057" y="9444"/>
                  </a:moveTo>
                  <a:cubicBezTo>
                    <a:pt x="879" y="9383"/>
                    <a:pt x="770" y="9149"/>
                    <a:pt x="915" y="9000"/>
                  </a:cubicBezTo>
                  <a:cubicBezTo>
                    <a:pt x="520" y="6130"/>
                    <a:pt x="0" y="3249"/>
                    <a:pt x="254" y="341"/>
                  </a:cubicBezTo>
                  <a:cubicBezTo>
                    <a:pt x="296" y="0"/>
                    <a:pt x="818" y="55"/>
                    <a:pt x="784" y="404"/>
                  </a:cubicBezTo>
                  <a:cubicBezTo>
                    <a:pt x="593" y="2675"/>
                    <a:pt x="861" y="4925"/>
                    <a:pt x="1193" y="7164"/>
                  </a:cubicBezTo>
                  <a:cubicBezTo>
                    <a:pt x="1271" y="7783"/>
                    <a:pt x="1384" y="8397"/>
                    <a:pt x="1449" y="9017"/>
                  </a:cubicBezTo>
                  <a:cubicBezTo>
                    <a:pt x="1495" y="9251"/>
                    <a:pt x="1326" y="9548"/>
                    <a:pt x="1057" y="94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483;p49"/>
            <p:cNvSpPr/>
            <p:nvPr/>
          </p:nvSpPr>
          <p:spPr>
            <a:xfrm>
              <a:off x="2455934" y="4118155"/>
              <a:ext cx="75935" cy="41975"/>
            </a:xfrm>
            <a:custGeom>
              <a:avLst/>
              <a:gdLst/>
              <a:ahLst/>
              <a:cxnLst/>
              <a:rect l="l" t="t" r="r" b="b"/>
              <a:pathLst>
                <a:path w="5163" h="2854" extrusionOk="0">
                  <a:moveTo>
                    <a:pt x="323" y="2812"/>
                  </a:moveTo>
                  <a:cubicBezTo>
                    <a:pt x="1" y="2645"/>
                    <a:pt x="182" y="2278"/>
                    <a:pt x="511" y="2280"/>
                  </a:cubicBezTo>
                  <a:cubicBezTo>
                    <a:pt x="1283" y="2088"/>
                    <a:pt x="2043" y="1743"/>
                    <a:pt x="2737" y="1380"/>
                  </a:cubicBezTo>
                  <a:cubicBezTo>
                    <a:pt x="3291" y="1087"/>
                    <a:pt x="3820" y="743"/>
                    <a:pt x="4331" y="385"/>
                  </a:cubicBezTo>
                  <a:cubicBezTo>
                    <a:pt x="4514" y="258"/>
                    <a:pt x="4762" y="0"/>
                    <a:pt x="4964" y="237"/>
                  </a:cubicBezTo>
                  <a:cubicBezTo>
                    <a:pt x="5162" y="496"/>
                    <a:pt x="4840" y="680"/>
                    <a:pt x="4651" y="807"/>
                  </a:cubicBezTo>
                  <a:cubicBezTo>
                    <a:pt x="4348" y="1023"/>
                    <a:pt x="4036" y="1226"/>
                    <a:pt x="3720" y="1423"/>
                  </a:cubicBezTo>
                  <a:cubicBezTo>
                    <a:pt x="3044" y="1837"/>
                    <a:pt x="2338" y="2205"/>
                    <a:pt x="1597" y="2488"/>
                  </a:cubicBezTo>
                  <a:cubicBezTo>
                    <a:pt x="1185" y="2613"/>
                    <a:pt x="759" y="2853"/>
                    <a:pt x="323" y="2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484;p49"/>
            <p:cNvSpPr/>
            <p:nvPr/>
          </p:nvSpPr>
          <p:spPr>
            <a:xfrm>
              <a:off x="2348239" y="3975431"/>
              <a:ext cx="39946" cy="47182"/>
            </a:xfrm>
            <a:custGeom>
              <a:avLst/>
              <a:gdLst/>
              <a:ahLst/>
              <a:cxnLst/>
              <a:rect l="l" t="t" r="r" b="b"/>
              <a:pathLst>
                <a:path w="2716" h="3208" extrusionOk="0">
                  <a:moveTo>
                    <a:pt x="2081" y="3049"/>
                  </a:moveTo>
                  <a:cubicBezTo>
                    <a:pt x="1800" y="2914"/>
                    <a:pt x="1625" y="2646"/>
                    <a:pt x="1428" y="2416"/>
                  </a:cubicBezTo>
                  <a:cubicBezTo>
                    <a:pt x="957" y="1840"/>
                    <a:pt x="561" y="1209"/>
                    <a:pt x="178" y="574"/>
                  </a:cubicBezTo>
                  <a:cubicBezTo>
                    <a:pt x="0" y="277"/>
                    <a:pt x="445" y="0"/>
                    <a:pt x="631" y="294"/>
                  </a:cubicBezTo>
                  <a:cubicBezTo>
                    <a:pt x="1105" y="1065"/>
                    <a:pt x="1579" y="1851"/>
                    <a:pt x="2216" y="2503"/>
                  </a:cubicBezTo>
                  <a:cubicBezTo>
                    <a:pt x="2716" y="2492"/>
                    <a:pt x="2517" y="3207"/>
                    <a:pt x="2081" y="30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85;p49"/>
            <p:cNvSpPr/>
            <p:nvPr/>
          </p:nvSpPr>
          <p:spPr>
            <a:xfrm>
              <a:off x="2415844" y="4182951"/>
              <a:ext cx="86436" cy="23767"/>
            </a:xfrm>
            <a:custGeom>
              <a:avLst/>
              <a:gdLst/>
              <a:ahLst/>
              <a:cxnLst/>
              <a:rect l="l" t="t" r="r" b="b"/>
              <a:pathLst>
                <a:path w="5877" h="1616" extrusionOk="0">
                  <a:moveTo>
                    <a:pt x="725" y="1568"/>
                  </a:moveTo>
                  <a:cubicBezTo>
                    <a:pt x="576" y="1557"/>
                    <a:pt x="413" y="1593"/>
                    <a:pt x="274" y="1525"/>
                  </a:cubicBezTo>
                  <a:cubicBezTo>
                    <a:pt x="0" y="1365"/>
                    <a:pt x="193" y="988"/>
                    <a:pt x="420" y="1034"/>
                  </a:cubicBezTo>
                  <a:cubicBezTo>
                    <a:pt x="2131" y="1110"/>
                    <a:pt x="3787" y="824"/>
                    <a:pt x="5346" y="136"/>
                  </a:cubicBezTo>
                  <a:cubicBezTo>
                    <a:pt x="5661" y="1"/>
                    <a:pt x="5876" y="478"/>
                    <a:pt x="5560" y="620"/>
                  </a:cubicBezTo>
                  <a:cubicBezTo>
                    <a:pt x="4036" y="1286"/>
                    <a:pt x="2389" y="1615"/>
                    <a:pt x="725" y="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86;p49"/>
            <p:cNvSpPr/>
            <p:nvPr/>
          </p:nvSpPr>
          <p:spPr>
            <a:xfrm>
              <a:off x="2227190" y="3731660"/>
              <a:ext cx="76700" cy="124381"/>
            </a:xfrm>
            <a:custGeom>
              <a:avLst/>
              <a:gdLst/>
              <a:ahLst/>
              <a:cxnLst/>
              <a:rect l="l" t="t" r="r" b="b"/>
              <a:pathLst>
                <a:path w="5215" h="8457" extrusionOk="0">
                  <a:moveTo>
                    <a:pt x="20" y="8066"/>
                  </a:moveTo>
                  <a:cubicBezTo>
                    <a:pt x="1" y="7938"/>
                    <a:pt x="82" y="7812"/>
                    <a:pt x="205" y="7776"/>
                  </a:cubicBezTo>
                  <a:cubicBezTo>
                    <a:pt x="628" y="7414"/>
                    <a:pt x="971" y="6972"/>
                    <a:pt x="1323" y="6558"/>
                  </a:cubicBezTo>
                  <a:cubicBezTo>
                    <a:pt x="2848" y="4726"/>
                    <a:pt x="3898" y="2547"/>
                    <a:pt x="4622" y="300"/>
                  </a:cubicBezTo>
                  <a:cubicBezTo>
                    <a:pt x="4731" y="0"/>
                    <a:pt x="5214" y="147"/>
                    <a:pt x="5127" y="464"/>
                  </a:cubicBezTo>
                  <a:cubicBezTo>
                    <a:pt x="4442" y="2620"/>
                    <a:pt x="3435" y="4702"/>
                    <a:pt x="2052" y="6499"/>
                  </a:cubicBezTo>
                  <a:cubicBezTo>
                    <a:pt x="1621" y="7029"/>
                    <a:pt x="1194" y="7559"/>
                    <a:pt x="709" y="8038"/>
                  </a:cubicBezTo>
                  <a:cubicBezTo>
                    <a:pt x="535" y="8252"/>
                    <a:pt x="117" y="8457"/>
                    <a:pt x="20" y="8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7;p49"/>
            <p:cNvSpPr/>
            <p:nvPr/>
          </p:nvSpPr>
          <p:spPr>
            <a:xfrm>
              <a:off x="2004653" y="3747322"/>
              <a:ext cx="114763" cy="77111"/>
            </a:xfrm>
            <a:custGeom>
              <a:avLst/>
              <a:gdLst/>
              <a:ahLst/>
              <a:cxnLst/>
              <a:rect l="l" t="t" r="r" b="b"/>
              <a:pathLst>
                <a:path w="7803" h="5243" extrusionOk="0">
                  <a:moveTo>
                    <a:pt x="6886" y="4804"/>
                  </a:moveTo>
                  <a:cubicBezTo>
                    <a:pt x="5545" y="4257"/>
                    <a:pt x="4264" y="3532"/>
                    <a:pt x="3040" y="2767"/>
                  </a:cubicBezTo>
                  <a:cubicBezTo>
                    <a:pt x="2047" y="2151"/>
                    <a:pt x="1094" y="1465"/>
                    <a:pt x="290" y="613"/>
                  </a:cubicBezTo>
                  <a:cubicBezTo>
                    <a:pt x="148" y="488"/>
                    <a:pt x="1" y="285"/>
                    <a:pt x="165" y="114"/>
                  </a:cubicBezTo>
                  <a:cubicBezTo>
                    <a:pt x="260" y="15"/>
                    <a:pt x="441" y="0"/>
                    <a:pt x="541" y="104"/>
                  </a:cubicBezTo>
                  <a:cubicBezTo>
                    <a:pt x="872" y="454"/>
                    <a:pt x="1220" y="784"/>
                    <a:pt x="1561" y="1074"/>
                  </a:cubicBezTo>
                  <a:cubicBezTo>
                    <a:pt x="2142" y="1559"/>
                    <a:pt x="2804" y="1987"/>
                    <a:pt x="3429" y="2386"/>
                  </a:cubicBezTo>
                  <a:cubicBezTo>
                    <a:pt x="4398" y="2997"/>
                    <a:pt x="5407" y="3543"/>
                    <a:pt x="6423" y="4027"/>
                  </a:cubicBezTo>
                  <a:cubicBezTo>
                    <a:pt x="6661" y="4136"/>
                    <a:pt x="6899" y="4246"/>
                    <a:pt x="7148" y="4333"/>
                  </a:cubicBezTo>
                  <a:cubicBezTo>
                    <a:pt x="7736" y="3989"/>
                    <a:pt x="7803" y="5243"/>
                    <a:pt x="6886" y="48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88;p49"/>
            <p:cNvSpPr/>
            <p:nvPr/>
          </p:nvSpPr>
          <p:spPr>
            <a:xfrm>
              <a:off x="2107142" y="3756572"/>
              <a:ext cx="17149" cy="58109"/>
            </a:xfrm>
            <a:custGeom>
              <a:avLst/>
              <a:gdLst/>
              <a:ahLst/>
              <a:cxnLst/>
              <a:rect l="l" t="t" r="r" b="b"/>
              <a:pathLst>
                <a:path w="1166" h="3951" extrusionOk="0">
                  <a:moveTo>
                    <a:pt x="366" y="3797"/>
                  </a:moveTo>
                  <a:cubicBezTo>
                    <a:pt x="1" y="3480"/>
                    <a:pt x="590" y="873"/>
                    <a:pt x="623" y="250"/>
                  </a:cubicBezTo>
                  <a:cubicBezTo>
                    <a:pt x="643" y="108"/>
                    <a:pt x="772" y="1"/>
                    <a:pt x="916" y="19"/>
                  </a:cubicBezTo>
                  <a:cubicBezTo>
                    <a:pt x="1058" y="35"/>
                    <a:pt x="1166" y="169"/>
                    <a:pt x="1147" y="312"/>
                  </a:cubicBezTo>
                  <a:cubicBezTo>
                    <a:pt x="1085" y="799"/>
                    <a:pt x="1002" y="1284"/>
                    <a:pt x="936" y="1769"/>
                  </a:cubicBezTo>
                  <a:cubicBezTo>
                    <a:pt x="859" y="2363"/>
                    <a:pt x="774" y="2925"/>
                    <a:pt x="774" y="3494"/>
                  </a:cubicBezTo>
                  <a:cubicBezTo>
                    <a:pt x="863" y="3737"/>
                    <a:pt x="560" y="3951"/>
                    <a:pt x="366" y="3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489;p49"/>
            <p:cNvSpPr/>
            <p:nvPr/>
          </p:nvSpPr>
          <p:spPr>
            <a:xfrm>
              <a:off x="2044655" y="3883414"/>
              <a:ext cx="120131" cy="58403"/>
            </a:xfrm>
            <a:custGeom>
              <a:avLst/>
              <a:gdLst/>
              <a:ahLst/>
              <a:cxnLst/>
              <a:rect l="l" t="t" r="r" b="b"/>
              <a:pathLst>
                <a:path w="8168" h="3971" extrusionOk="0">
                  <a:moveTo>
                    <a:pt x="7769" y="3917"/>
                  </a:moveTo>
                  <a:cubicBezTo>
                    <a:pt x="7489" y="3767"/>
                    <a:pt x="7350" y="3728"/>
                    <a:pt x="7055" y="3630"/>
                  </a:cubicBezTo>
                  <a:cubicBezTo>
                    <a:pt x="5926" y="3286"/>
                    <a:pt x="4795" y="2942"/>
                    <a:pt x="3689" y="2529"/>
                  </a:cubicBezTo>
                  <a:cubicBezTo>
                    <a:pt x="2451" y="2094"/>
                    <a:pt x="1347" y="1378"/>
                    <a:pt x="276" y="632"/>
                  </a:cubicBezTo>
                  <a:cubicBezTo>
                    <a:pt x="0" y="428"/>
                    <a:pt x="304" y="1"/>
                    <a:pt x="592" y="201"/>
                  </a:cubicBezTo>
                  <a:cubicBezTo>
                    <a:pt x="1373" y="731"/>
                    <a:pt x="2150" y="1276"/>
                    <a:pt x="3011" y="1672"/>
                  </a:cubicBezTo>
                  <a:cubicBezTo>
                    <a:pt x="3897" y="2074"/>
                    <a:pt x="4835" y="2374"/>
                    <a:pt x="5758" y="2674"/>
                  </a:cubicBezTo>
                  <a:cubicBezTo>
                    <a:pt x="5748" y="2670"/>
                    <a:pt x="5736" y="2668"/>
                    <a:pt x="5725" y="2664"/>
                  </a:cubicBezTo>
                  <a:cubicBezTo>
                    <a:pt x="6409" y="2891"/>
                    <a:pt x="7113" y="3062"/>
                    <a:pt x="7785" y="3328"/>
                  </a:cubicBezTo>
                  <a:cubicBezTo>
                    <a:pt x="7897" y="3375"/>
                    <a:pt x="8021" y="3434"/>
                    <a:pt x="8073" y="3550"/>
                  </a:cubicBezTo>
                  <a:cubicBezTo>
                    <a:pt x="8167" y="3746"/>
                    <a:pt x="7976" y="3971"/>
                    <a:pt x="7769" y="3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90;p49"/>
            <p:cNvSpPr/>
            <p:nvPr/>
          </p:nvSpPr>
          <p:spPr>
            <a:xfrm>
              <a:off x="2175703" y="3859987"/>
              <a:ext cx="51050" cy="82421"/>
            </a:xfrm>
            <a:custGeom>
              <a:avLst/>
              <a:gdLst/>
              <a:ahLst/>
              <a:cxnLst/>
              <a:rect l="l" t="t" r="r" b="b"/>
              <a:pathLst>
                <a:path w="3471" h="5604" extrusionOk="0">
                  <a:moveTo>
                    <a:pt x="2354" y="4708"/>
                  </a:moveTo>
                  <a:cubicBezTo>
                    <a:pt x="1567" y="3345"/>
                    <a:pt x="801" y="1963"/>
                    <a:pt x="137" y="534"/>
                  </a:cubicBezTo>
                  <a:cubicBezTo>
                    <a:pt x="1" y="216"/>
                    <a:pt x="479" y="0"/>
                    <a:pt x="624" y="317"/>
                  </a:cubicBezTo>
                  <a:cubicBezTo>
                    <a:pt x="1299" y="1752"/>
                    <a:pt x="2053" y="3137"/>
                    <a:pt x="2857" y="4503"/>
                  </a:cubicBezTo>
                  <a:cubicBezTo>
                    <a:pt x="3471" y="4652"/>
                    <a:pt x="2795" y="5604"/>
                    <a:pt x="2354" y="4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91;p49"/>
            <p:cNvSpPr/>
            <p:nvPr/>
          </p:nvSpPr>
          <p:spPr>
            <a:xfrm>
              <a:off x="2271560" y="3792911"/>
              <a:ext cx="45814" cy="12428"/>
            </a:xfrm>
            <a:custGeom>
              <a:avLst/>
              <a:gdLst/>
              <a:ahLst/>
              <a:cxnLst/>
              <a:rect l="l" t="t" r="r" b="b"/>
              <a:pathLst>
                <a:path w="3115" h="845" extrusionOk="0">
                  <a:moveTo>
                    <a:pt x="289" y="832"/>
                  </a:moveTo>
                  <a:cubicBezTo>
                    <a:pt x="16" y="799"/>
                    <a:pt x="0" y="432"/>
                    <a:pt x="185" y="282"/>
                  </a:cubicBezTo>
                  <a:cubicBezTo>
                    <a:pt x="300" y="177"/>
                    <a:pt x="477" y="170"/>
                    <a:pt x="624" y="169"/>
                  </a:cubicBezTo>
                  <a:cubicBezTo>
                    <a:pt x="1200" y="171"/>
                    <a:pt x="1776" y="237"/>
                    <a:pt x="2352" y="196"/>
                  </a:cubicBezTo>
                  <a:cubicBezTo>
                    <a:pt x="2603" y="195"/>
                    <a:pt x="3019" y="0"/>
                    <a:pt x="3092" y="364"/>
                  </a:cubicBezTo>
                  <a:cubicBezTo>
                    <a:pt x="3115" y="509"/>
                    <a:pt x="3012" y="641"/>
                    <a:pt x="2869" y="665"/>
                  </a:cubicBezTo>
                  <a:cubicBezTo>
                    <a:pt x="2100" y="809"/>
                    <a:pt x="1320" y="689"/>
                    <a:pt x="546" y="703"/>
                  </a:cubicBezTo>
                  <a:cubicBezTo>
                    <a:pt x="496" y="792"/>
                    <a:pt x="392" y="844"/>
                    <a:pt x="28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92;p49"/>
            <p:cNvSpPr/>
            <p:nvPr/>
          </p:nvSpPr>
          <p:spPr>
            <a:xfrm>
              <a:off x="2337724" y="3962504"/>
              <a:ext cx="28900" cy="30489"/>
            </a:xfrm>
            <a:custGeom>
              <a:avLst/>
              <a:gdLst/>
              <a:ahLst/>
              <a:cxnLst/>
              <a:rect l="l" t="t" r="r" b="b"/>
              <a:pathLst>
                <a:path w="1965" h="2073" extrusionOk="0">
                  <a:moveTo>
                    <a:pt x="629" y="1801"/>
                  </a:moveTo>
                  <a:cubicBezTo>
                    <a:pt x="267" y="1686"/>
                    <a:pt x="1" y="1261"/>
                    <a:pt x="47" y="888"/>
                  </a:cubicBezTo>
                  <a:cubicBezTo>
                    <a:pt x="125" y="566"/>
                    <a:pt x="282" y="196"/>
                    <a:pt x="660" y="155"/>
                  </a:cubicBezTo>
                  <a:cubicBezTo>
                    <a:pt x="1964" y="0"/>
                    <a:pt x="1938" y="2073"/>
                    <a:pt x="629" y="1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93;p49"/>
            <p:cNvSpPr/>
            <p:nvPr/>
          </p:nvSpPr>
          <p:spPr>
            <a:xfrm>
              <a:off x="2370578" y="3932297"/>
              <a:ext cx="37798" cy="42372"/>
            </a:xfrm>
            <a:custGeom>
              <a:avLst/>
              <a:gdLst/>
              <a:ahLst/>
              <a:cxnLst/>
              <a:rect l="l" t="t" r="r" b="b"/>
              <a:pathLst>
                <a:path w="2570" h="2881" extrusionOk="0">
                  <a:moveTo>
                    <a:pt x="558" y="2384"/>
                  </a:moveTo>
                  <a:cubicBezTo>
                    <a:pt x="60" y="2162"/>
                    <a:pt x="1" y="1534"/>
                    <a:pt x="89" y="1057"/>
                  </a:cubicBezTo>
                  <a:cubicBezTo>
                    <a:pt x="233" y="370"/>
                    <a:pt x="1085" y="1"/>
                    <a:pt x="1659" y="429"/>
                  </a:cubicBezTo>
                  <a:cubicBezTo>
                    <a:pt x="2569" y="1130"/>
                    <a:pt x="1647" y="2881"/>
                    <a:pt x="558" y="23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94;p49"/>
            <p:cNvSpPr/>
            <p:nvPr/>
          </p:nvSpPr>
          <p:spPr>
            <a:xfrm>
              <a:off x="2413771" y="3924209"/>
              <a:ext cx="62566" cy="52432"/>
            </a:xfrm>
            <a:custGeom>
              <a:avLst/>
              <a:gdLst/>
              <a:ahLst/>
              <a:cxnLst/>
              <a:rect l="l" t="t" r="r" b="b"/>
              <a:pathLst>
                <a:path w="4254" h="3565" extrusionOk="0">
                  <a:moveTo>
                    <a:pt x="1798" y="3178"/>
                  </a:moveTo>
                  <a:cubicBezTo>
                    <a:pt x="0" y="2471"/>
                    <a:pt x="1487" y="1"/>
                    <a:pt x="3018" y="945"/>
                  </a:cubicBezTo>
                  <a:cubicBezTo>
                    <a:pt x="4254" y="1832"/>
                    <a:pt x="3116" y="3565"/>
                    <a:pt x="1798" y="3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95;p49"/>
            <p:cNvSpPr/>
            <p:nvPr/>
          </p:nvSpPr>
          <p:spPr>
            <a:xfrm>
              <a:off x="2500950" y="4052624"/>
              <a:ext cx="35651" cy="27209"/>
            </a:xfrm>
            <a:custGeom>
              <a:avLst/>
              <a:gdLst/>
              <a:ahLst/>
              <a:cxnLst/>
              <a:rect l="l" t="t" r="r" b="b"/>
              <a:pathLst>
                <a:path w="2424" h="1850" extrusionOk="0">
                  <a:moveTo>
                    <a:pt x="1116" y="1778"/>
                  </a:moveTo>
                  <a:cubicBezTo>
                    <a:pt x="184" y="1746"/>
                    <a:pt x="1" y="394"/>
                    <a:pt x="937" y="181"/>
                  </a:cubicBezTo>
                  <a:cubicBezTo>
                    <a:pt x="2189" y="0"/>
                    <a:pt x="2423" y="1850"/>
                    <a:pt x="1116" y="1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96;p49"/>
            <p:cNvSpPr/>
            <p:nvPr/>
          </p:nvSpPr>
          <p:spPr>
            <a:xfrm>
              <a:off x="2518509" y="4098875"/>
              <a:ext cx="39828" cy="40710"/>
            </a:xfrm>
            <a:custGeom>
              <a:avLst/>
              <a:gdLst/>
              <a:ahLst/>
              <a:cxnLst/>
              <a:rect l="l" t="t" r="r" b="b"/>
              <a:pathLst>
                <a:path w="2708" h="2768" extrusionOk="0">
                  <a:moveTo>
                    <a:pt x="764" y="2407"/>
                  </a:moveTo>
                  <a:cubicBezTo>
                    <a:pt x="328" y="2226"/>
                    <a:pt x="20" y="1698"/>
                    <a:pt x="9" y="1235"/>
                  </a:cubicBezTo>
                  <a:cubicBezTo>
                    <a:pt x="0" y="546"/>
                    <a:pt x="709" y="0"/>
                    <a:pt x="1370" y="218"/>
                  </a:cubicBezTo>
                  <a:cubicBezTo>
                    <a:pt x="2708" y="550"/>
                    <a:pt x="2014" y="2767"/>
                    <a:pt x="764" y="24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97;p49"/>
            <p:cNvSpPr/>
            <p:nvPr/>
          </p:nvSpPr>
          <p:spPr>
            <a:xfrm>
              <a:off x="2488244" y="4172377"/>
              <a:ext cx="25047" cy="25768"/>
            </a:xfrm>
            <a:custGeom>
              <a:avLst/>
              <a:gdLst/>
              <a:ahLst/>
              <a:cxnLst/>
              <a:rect l="l" t="t" r="r" b="b"/>
              <a:pathLst>
                <a:path w="1703" h="1752" extrusionOk="0">
                  <a:moveTo>
                    <a:pt x="552" y="1531"/>
                  </a:moveTo>
                  <a:cubicBezTo>
                    <a:pt x="63" y="1351"/>
                    <a:pt x="1" y="652"/>
                    <a:pt x="405" y="346"/>
                  </a:cubicBezTo>
                  <a:cubicBezTo>
                    <a:pt x="668" y="153"/>
                    <a:pt x="1063" y="0"/>
                    <a:pt x="1352" y="220"/>
                  </a:cubicBezTo>
                  <a:cubicBezTo>
                    <a:pt x="1698" y="509"/>
                    <a:pt x="1703" y="1125"/>
                    <a:pt x="1399" y="1448"/>
                  </a:cubicBezTo>
                  <a:cubicBezTo>
                    <a:pt x="1197" y="1675"/>
                    <a:pt x="791" y="1751"/>
                    <a:pt x="552" y="15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98;p49"/>
            <p:cNvSpPr/>
            <p:nvPr/>
          </p:nvSpPr>
          <p:spPr>
            <a:xfrm>
              <a:off x="2306796" y="3782352"/>
              <a:ext cx="27297" cy="28297"/>
            </a:xfrm>
            <a:custGeom>
              <a:avLst/>
              <a:gdLst/>
              <a:ahLst/>
              <a:cxnLst/>
              <a:rect l="l" t="t" r="r" b="b"/>
              <a:pathLst>
                <a:path w="1856" h="1924" extrusionOk="0">
                  <a:moveTo>
                    <a:pt x="905" y="1738"/>
                  </a:moveTo>
                  <a:cubicBezTo>
                    <a:pt x="1" y="1457"/>
                    <a:pt x="367" y="1"/>
                    <a:pt x="1294" y="229"/>
                  </a:cubicBezTo>
                  <a:cubicBezTo>
                    <a:pt x="1686" y="273"/>
                    <a:pt x="1856" y="733"/>
                    <a:pt x="1830" y="1079"/>
                  </a:cubicBezTo>
                  <a:cubicBezTo>
                    <a:pt x="1747" y="1457"/>
                    <a:pt x="1321" y="1923"/>
                    <a:pt x="905" y="17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99;p49"/>
            <p:cNvSpPr/>
            <p:nvPr/>
          </p:nvSpPr>
          <p:spPr>
            <a:xfrm>
              <a:off x="2152100" y="3833118"/>
              <a:ext cx="48402" cy="41990"/>
            </a:xfrm>
            <a:custGeom>
              <a:avLst/>
              <a:gdLst/>
              <a:ahLst/>
              <a:cxnLst/>
              <a:rect l="l" t="t" r="r" b="b"/>
              <a:pathLst>
                <a:path w="3291" h="2855" extrusionOk="0">
                  <a:moveTo>
                    <a:pt x="1358" y="2471"/>
                  </a:moveTo>
                  <a:cubicBezTo>
                    <a:pt x="1" y="2263"/>
                    <a:pt x="593" y="0"/>
                    <a:pt x="1810" y="85"/>
                  </a:cubicBezTo>
                  <a:cubicBezTo>
                    <a:pt x="3291" y="348"/>
                    <a:pt x="2956" y="2854"/>
                    <a:pt x="1358" y="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00;p49"/>
            <p:cNvSpPr/>
            <p:nvPr/>
          </p:nvSpPr>
          <p:spPr>
            <a:xfrm>
              <a:off x="2024316" y="3858854"/>
              <a:ext cx="43961" cy="39519"/>
            </a:xfrm>
            <a:custGeom>
              <a:avLst/>
              <a:gdLst/>
              <a:ahLst/>
              <a:cxnLst/>
              <a:rect l="l" t="t" r="r" b="b"/>
              <a:pathLst>
                <a:path w="2989" h="2687" extrusionOk="0">
                  <a:moveTo>
                    <a:pt x="1313" y="2604"/>
                  </a:moveTo>
                  <a:cubicBezTo>
                    <a:pt x="636" y="2512"/>
                    <a:pt x="1" y="1782"/>
                    <a:pt x="352" y="1101"/>
                  </a:cubicBezTo>
                  <a:cubicBezTo>
                    <a:pt x="492" y="451"/>
                    <a:pt x="942" y="0"/>
                    <a:pt x="1644" y="130"/>
                  </a:cubicBezTo>
                  <a:cubicBezTo>
                    <a:pt x="2988" y="373"/>
                    <a:pt x="2650" y="2687"/>
                    <a:pt x="1313" y="2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01;p49"/>
            <p:cNvSpPr/>
            <p:nvPr/>
          </p:nvSpPr>
          <p:spPr>
            <a:xfrm>
              <a:off x="2325444" y="4112258"/>
              <a:ext cx="48608" cy="85554"/>
            </a:xfrm>
            <a:custGeom>
              <a:avLst/>
              <a:gdLst/>
              <a:ahLst/>
              <a:cxnLst/>
              <a:rect l="l" t="t" r="r" b="b"/>
              <a:pathLst>
                <a:path w="3305" h="5817" extrusionOk="0">
                  <a:moveTo>
                    <a:pt x="2785" y="5672"/>
                  </a:moveTo>
                  <a:cubicBezTo>
                    <a:pt x="2048" y="4735"/>
                    <a:pt x="1484" y="3611"/>
                    <a:pt x="949" y="2532"/>
                  </a:cubicBezTo>
                  <a:cubicBezTo>
                    <a:pt x="613" y="1847"/>
                    <a:pt x="295" y="1152"/>
                    <a:pt x="33" y="434"/>
                  </a:cubicBezTo>
                  <a:cubicBezTo>
                    <a:pt x="7" y="366"/>
                    <a:pt x="1" y="297"/>
                    <a:pt x="28" y="226"/>
                  </a:cubicBezTo>
                  <a:cubicBezTo>
                    <a:pt x="106" y="11"/>
                    <a:pt x="439" y="0"/>
                    <a:pt x="525" y="216"/>
                  </a:cubicBezTo>
                  <a:cubicBezTo>
                    <a:pt x="908" y="1244"/>
                    <a:pt x="1381" y="2237"/>
                    <a:pt x="1887" y="3209"/>
                  </a:cubicBezTo>
                  <a:cubicBezTo>
                    <a:pt x="2243" y="3876"/>
                    <a:pt x="2615" y="4536"/>
                    <a:pt x="3059" y="5148"/>
                  </a:cubicBezTo>
                  <a:cubicBezTo>
                    <a:pt x="3304" y="5403"/>
                    <a:pt x="3137" y="5817"/>
                    <a:pt x="2772" y="5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02;p49"/>
            <p:cNvSpPr/>
            <p:nvPr/>
          </p:nvSpPr>
          <p:spPr>
            <a:xfrm>
              <a:off x="2301928" y="4083860"/>
              <a:ext cx="40181" cy="39460"/>
            </a:xfrm>
            <a:custGeom>
              <a:avLst/>
              <a:gdLst/>
              <a:ahLst/>
              <a:cxnLst/>
              <a:rect l="l" t="t" r="r" b="b"/>
              <a:pathLst>
                <a:path w="2732" h="2683" extrusionOk="0">
                  <a:moveTo>
                    <a:pt x="759" y="2442"/>
                  </a:moveTo>
                  <a:cubicBezTo>
                    <a:pt x="142" y="2116"/>
                    <a:pt x="1" y="1221"/>
                    <a:pt x="373" y="662"/>
                  </a:cubicBezTo>
                  <a:cubicBezTo>
                    <a:pt x="712" y="295"/>
                    <a:pt x="1277" y="0"/>
                    <a:pt x="1775" y="205"/>
                  </a:cubicBezTo>
                  <a:cubicBezTo>
                    <a:pt x="2459" y="486"/>
                    <a:pt x="2732" y="1417"/>
                    <a:pt x="2369" y="2045"/>
                  </a:cubicBezTo>
                  <a:cubicBezTo>
                    <a:pt x="2058" y="2570"/>
                    <a:pt x="1283" y="2683"/>
                    <a:pt x="759" y="2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03;p49"/>
            <p:cNvSpPr/>
            <p:nvPr/>
          </p:nvSpPr>
          <p:spPr>
            <a:xfrm>
              <a:off x="2084288" y="4021535"/>
              <a:ext cx="130750" cy="57433"/>
            </a:xfrm>
            <a:custGeom>
              <a:avLst/>
              <a:gdLst/>
              <a:ahLst/>
              <a:cxnLst/>
              <a:rect l="l" t="t" r="r" b="b"/>
              <a:pathLst>
                <a:path w="8890" h="3905" extrusionOk="0">
                  <a:moveTo>
                    <a:pt x="8480" y="3862"/>
                  </a:moveTo>
                  <a:cubicBezTo>
                    <a:pt x="5896" y="3420"/>
                    <a:pt x="3346" y="2698"/>
                    <a:pt x="1152" y="1221"/>
                  </a:cubicBezTo>
                  <a:cubicBezTo>
                    <a:pt x="825" y="1022"/>
                    <a:pt x="504" y="812"/>
                    <a:pt x="164" y="638"/>
                  </a:cubicBezTo>
                  <a:cubicBezTo>
                    <a:pt x="47" y="581"/>
                    <a:pt x="0" y="428"/>
                    <a:pt x="47" y="312"/>
                  </a:cubicBezTo>
                  <a:cubicBezTo>
                    <a:pt x="187" y="0"/>
                    <a:pt x="521" y="218"/>
                    <a:pt x="722" y="342"/>
                  </a:cubicBezTo>
                  <a:cubicBezTo>
                    <a:pt x="2218" y="1292"/>
                    <a:pt x="3779" y="2155"/>
                    <a:pt x="5491" y="2648"/>
                  </a:cubicBezTo>
                  <a:cubicBezTo>
                    <a:pt x="6521" y="2989"/>
                    <a:pt x="7546" y="3096"/>
                    <a:pt x="8576" y="3341"/>
                  </a:cubicBezTo>
                  <a:cubicBezTo>
                    <a:pt x="8890" y="3415"/>
                    <a:pt x="8804" y="3904"/>
                    <a:pt x="8480" y="3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04;p49"/>
            <p:cNvSpPr/>
            <p:nvPr/>
          </p:nvSpPr>
          <p:spPr>
            <a:xfrm>
              <a:off x="2053905" y="3999623"/>
              <a:ext cx="45240" cy="41034"/>
            </a:xfrm>
            <a:custGeom>
              <a:avLst/>
              <a:gdLst/>
              <a:ahLst/>
              <a:cxnLst/>
              <a:rect l="l" t="t" r="r" b="b"/>
              <a:pathLst>
                <a:path w="3076" h="2790" extrusionOk="0">
                  <a:moveTo>
                    <a:pt x="1258" y="2445"/>
                  </a:moveTo>
                  <a:cubicBezTo>
                    <a:pt x="1" y="2132"/>
                    <a:pt x="550" y="0"/>
                    <a:pt x="1809" y="449"/>
                  </a:cubicBezTo>
                  <a:cubicBezTo>
                    <a:pt x="3076" y="919"/>
                    <a:pt x="2643" y="2790"/>
                    <a:pt x="1258" y="24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05;p49"/>
            <p:cNvSpPr/>
            <p:nvPr/>
          </p:nvSpPr>
          <p:spPr>
            <a:xfrm>
              <a:off x="2129099" y="4020535"/>
              <a:ext cx="24841" cy="42049"/>
            </a:xfrm>
            <a:custGeom>
              <a:avLst/>
              <a:gdLst/>
              <a:ahLst/>
              <a:cxnLst/>
              <a:rect l="l" t="t" r="r" b="b"/>
              <a:pathLst>
                <a:path w="1689" h="2859" extrusionOk="0">
                  <a:moveTo>
                    <a:pt x="1159" y="2569"/>
                  </a:moveTo>
                  <a:cubicBezTo>
                    <a:pt x="916" y="2021"/>
                    <a:pt x="638" y="1482"/>
                    <a:pt x="418" y="922"/>
                  </a:cubicBezTo>
                  <a:cubicBezTo>
                    <a:pt x="345" y="660"/>
                    <a:pt x="1" y="293"/>
                    <a:pt x="301" y="73"/>
                  </a:cubicBezTo>
                  <a:cubicBezTo>
                    <a:pt x="420" y="0"/>
                    <a:pt x="598" y="33"/>
                    <a:pt x="669" y="161"/>
                  </a:cubicBezTo>
                  <a:cubicBezTo>
                    <a:pt x="956" y="754"/>
                    <a:pt x="1171" y="1384"/>
                    <a:pt x="1473" y="1972"/>
                  </a:cubicBezTo>
                  <a:cubicBezTo>
                    <a:pt x="1549" y="2157"/>
                    <a:pt x="1688" y="2343"/>
                    <a:pt x="1675" y="2550"/>
                  </a:cubicBezTo>
                  <a:cubicBezTo>
                    <a:pt x="1639" y="2843"/>
                    <a:pt x="1214" y="2859"/>
                    <a:pt x="1159" y="2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06;p49"/>
            <p:cNvSpPr/>
            <p:nvPr/>
          </p:nvSpPr>
          <p:spPr>
            <a:xfrm>
              <a:off x="2107113" y="3991755"/>
              <a:ext cx="40534" cy="35372"/>
            </a:xfrm>
            <a:custGeom>
              <a:avLst/>
              <a:gdLst/>
              <a:ahLst/>
              <a:cxnLst/>
              <a:rect l="l" t="t" r="r" b="b"/>
              <a:pathLst>
                <a:path w="2756" h="2405" extrusionOk="0">
                  <a:moveTo>
                    <a:pt x="1480" y="2288"/>
                  </a:moveTo>
                  <a:cubicBezTo>
                    <a:pt x="1" y="1916"/>
                    <a:pt x="258" y="1"/>
                    <a:pt x="1828" y="241"/>
                  </a:cubicBezTo>
                  <a:cubicBezTo>
                    <a:pt x="2359" y="403"/>
                    <a:pt x="2755" y="1059"/>
                    <a:pt x="2648" y="1605"/>
                  </a:cubicBezTo>
                  <a:cubicBezTo>
                    <a:pt x="2530" y="2096"/>
                    <a:pt x="1962" y="2405"/>
                    <a:pt x="1480" y="2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07;p49"/>
            <p:cNvSpPr/>
            <p:nvPr/>
          </p:nvSpPr>
          <p:spPr>
            <a:xfrm>
              <a:off x="2110231" y="4058859"/>
              <a:ext cx="45446" cy="25797"/>
            </a:xfrm>
            <a:custGeom>
              <a:avLst/>
              <a:gdLst/>
              <a:ahLst/>
              <a:cxnLst/>
              <a:rect l="l" t="t" r="r" b="b"/>
              <a:pathLst>
                <a:path w="3090" h="1754" extrusionOk="0">
                  <a:moveTo>
                    <a:pt x="60" y="1566"/>
                  </a:moveTo>
                  <a:cubicBezTo>
                    <a:pt x="1" y="1431"/>
                    <a:pt x="62" y="1267"/>
                    <a:pt x="197" y="1207"/>
                  </a:cubicBezTo>
                  <a:cubicBezTo>
                    <a:pt x="516" y="1073"/>
                    <a:pt x="832" y="936"/>
                    <a:pt x="1147" y="799"/>
                  </a:cubicBezTo>
                  <a:cubicBezTo>
                    <a:pt x="1604" y="608"/>
                    <a:pt x="2046" y="404"/>
                    <a:pt x="2473" y="163"/>
                  </a:cubicBezTo>
                  <a:cubicBezTo>
                    <a:pt x="2599" y="95"/>
                    <a:pt x="2751" y="1"/>
                    <a:pt x="2894" y="85"/>
                  </a:cubicBezTo>
                  <a:cubicBezTo>
                    <a:pt x="3089" y="189"/>
                    <a:pt x="3067" y="494"/>
                    <a:pt x="2858" y="568"/>
                  </a:cubicBezTo>
                  <a:cubicBezTo>
                    <a:pt x="2459" y="792"/>
                    <a:pt x="2057" y="1009"/>
                    <a:pt x="1634" y="1183"/>
                  </a:cubicBezTo>
                  <a:cubicBezTo>
                    <a:pt x="1214" y="1351"/>
                    <a:pt x="814" y="1576"/>
                    <a:pt x="385" y="1716"/>
                  </a:cubicBezTo>
                  <a:cubicBezTo>
                    <a:pt x="258" y="1754"/>
                    <a:pt x="115" y="1688"/>
                    <a:pt x="6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08;p49"/>
            <p:cNvSpPr/>
            <p:nvPr/>
          </p:nvSpPr>
          <p:spPr>
            <a:xfrm>
              <a:off x="2083303" y="4063213"/>
              <a:ext cx="45137" cy="36136"/>
            </a:xfrm>
            <a:custGeom>
              <a:avLst/>
              <a:gdLst/>
              <a:ahLst/>
              <a:cxnLst/>
              <a:rect l="l" t="t" r="r" b="b"/>
              <a:pathLst>
                <a:path w="3069" h="2457" extrusionOk="0">
                  <a:moveTo>
                    <a:pt x="1297" y="2173"/>
                  </a:moveTo>
                  <a:cubicBezTo>
                    <a:pt x="0" y="1643"/>
                    <a:pt x="342" y="1"/>
                    <a:pt x="1784" y="339"/>
                  </a:cubicBezTo>
                  <a:cubicBezTo>
                    <a:pt x="3069" y="736"/>
                    <a:pt x="2586" y="2456"/>
                    <a:pt x="1297" y="2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4477;p49"/>
          <p:cNvGrpSpPr/>
          <p:nvPr/>
        </p:nvGrpSpPr>
        <p:grpSpPr>
          <a:xfrm>
            <a:off x="-120158" y="3798900"/>
            <a:ext cx="801901" cy="1333387"/>
            <a:chOff x="2004653" y="3620686"/>
            <a:chExt cx="553684" cy="920657"/>
          </a:xfrm>
        </p:grpSpPr>
        <p:sp>
          <p:nvSpPr>
            <p:cNvPr id="36" name="Google Shape;4478;p49"/>
            <p:cNvSpPr/>
            <p:nvPr/>
          </p:nvSpPr>
          <p:spPr>
            <a:xfrm>
              <a:off x="2052626" y="3660731"/>
              <a:ext cx="238894" cy="880612"/>
            </a:xfrm>
            <a:custGeom>
              <a:avLst/>
              <a:gdLst/>
              <a:ahLst/>
              <a:cxnLst/>
              <a:rect l="l" t="t" r="r" b="b"/>
              <a:pathLst>
                <a:path w="16243" h="59875" extrusionOk="0">
                  <a:moveTo>
                    <a:pt x="15622" y="59871"/>
                  </a:moveTo>
                  <a:cubicBezTo>
                    <a:pt x="15576" y="59811"/>
                    <a:pt x="15558" y="59736"/>
                    <a:pt x="15571" y="59669"/>
                  </a:cubicBezTo>
                  <a:cubicBezTo>
                    <a:pt x="15606" y="59409"/>
                    <a:pt x="15618" y="59145"/>
                    <a:pt x="15634" y="58905"/>
                  </a:cubicBezTo>
                  <a:cubicBezTo>
                    <a:pt x="15721" y="57086"/>
                    <a:pt x="15679" y="55263"/>
                    <a:pt x="15531" y="53448"/>
                  </a:cubicBezTo>
                  <a:cubicBezTo>
                    <a:pt x="14692" y="43842"/>
                    <a:pt x="12401" y="34404"/>
                    <a:pt x="9435" y="25249"/>
                  </a:cubicBezTo>
                  <a:cubicBezTo>
                    <a:pt x="8225" y="21569"/>
                    <a:pt x="6652" y="18032"/>
                    <a:pt x="5142" y="14470"/>
                  </a:cubicBezTo>
                  <a:cubicBezTo>
                    <a:pt x="4157" y="11954"/>
                    <a:pt x="3131" y="9451"/>
                    <a:pt x="2179" y="6923"/>
                  </a:cubicBezTo>
                  <a:cubicBezTo>
                    <a:pt x="1614" y="5355"/>
                    <a:pt x="1114" y="3762"/>
                    <a:pt x="587" y="2182"/>
                  </a:cubicBezTo>
                  <a:cubicBezTo>
                    <a:pt x="392" y="1584"/>
                    <a:pt x="202" y="984"/>
                    <a:pt x="38" y="377"/>
                  </a:cubicBezTo>
                  <a:cubicBezTo>
                    <a:pt x="0" y="233"/>
                    <a:pt x="79" y="81"/>
                    <a:pt x="225" y="40"/>
                  </a:cubicBezTo>
                  <a:cubicBezTo>
                    <a:pt x="365" y="1"/>
                    <a:pt x="523" y="83"/>
                    <a:pt x="562" y="227"/>
                  </a:cubicBezTo>
                  <a:cubicBezTo>
                    <a:pt x="1187" y="2366"/>
                    <a:pt x="1920" y="4505"/>
                    <a:pt x="2644" y="6604"/>
                  </a:cubicBezTo>
                  <a:cubicBezTo>
                    <a:pt x="3567" y="9073"/>
                    <a:pt x="4582" y="11508"/>
                    <a:pt x="5529" y="13969"/>
                  </a:cubicBezTo>
                  <a:cubicBezTo>
                    <a:pt x="6482" y="16289"/>
                    <a:pt x="7527" y="18572"/>
                    <a:pt x="8438" y="20911"/>
                  </a:cubicBezTo>
                  <a:cubicBezTo>
                    <a:pt x="11223" y="28058"/>
                    <a:pt x="13107" y="35524"/>
                    <a:pt x="14628" y="43032"/>
                  </a:cubicBezTo>
                  <a:cubicBezTo>
                    <a:pt x="15366" y="46744"/>
                    <a:pt x="15851" y="50506"/>
                    <a:pt x="16131" y="54278"/>
                  </a:cubicBezTo>
                  <a:cubicBezTo>
                    <a:pt x="16230" y="55829"/>
                    <a:pt x="16242" y="57384"/>
                    <a:pt x="16170" y="58937"/>
                  </a:cubicBezTo>
                  <a:cubicBezTo>
                    <a:pt x="16149" y="59217"/>
                    <a:pt x="16147" y="59501"/>
                    <a:pt x="16097" y="59779"/>
                  </a:cubicBezTo>
                  <a:cubicBezTo>
                    <a:pt x="16090" y="59815"/>
                    <a:pt x="16075" y="59848"/>
                    <a:pt x="16052" y="59875"/>
                  </a:cubicBezTo>
                  <a:lnTo>
                    <a:pt x="15622" y="598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79;p49"/>
            <p:cNvSpPr/>
            <p:nvPr/>
          </p:nvSpPr>
          <p:spPr>
            <a:xfrm>
              <a:off x="2190807" y="3620686"/>
              <a:ext cx="46476" cy="406559"/>
            </a:xfrm>
            <a:custGeom>
              <a:avLst/>
              <a:gdLst/>
              <a:ahLst/>
              <a:cxnLst/>
              <a:rect l="l" t="t" r="r" b="b"/>
              <a:pathLst>
                <a:path w="3160" h="27643" extrusionOk="0">
                  <a:moveTo>
                    <a:pt x="38" y="27387"/>
                  </a:moveTo>
                  <a:cubicBezTo>
                    <a:pt x="1" y="27115"/>
                    <a:pt x="131" y="26847"/>
                    <a:pt x="187" y="26584"/>
                  </a:cubicBezTo>
                  <a:cubicBezTo>
                    <a:pt x="426" y="25730"/>
                    <a:pt x="665" y="24877"/>
                    <a:pt x="882" y="24018"/>
                  </a:cubicBezTo>
                  <a:cubicBezTo>
                    <a:pt x="1337" y="22194"/>
                    <a:pt x="1704" y="20347"/>
                    <a:pt x="1992" y="18492"/>
                  </a:cubicBezTo>
                  <a:cubicBezTo>
                    <a:pt x="2524" y="14437"/>
                    <a:pt x="2689" y="10348"/>
                    <a:pt x="2550" y="6268"/>
                  </a:cubicBezTo>
                  <a:cubicBezTo>
                    <a:pt x="2424" y="4494"/>
                    <a:pt x="2315" y="2710"/>
                    <a:pt x="2187" y="940"/>
                  </a:cubicBezTo>
                  <a:cubicBezTo>
                    <a:pt x="2210" y="637"/>
                    <a:pt x="1956" y="131"/>
                    <a:pt x="2360" y="21"/>
                  </a:cubicBezTo>
                  <a:cubicBezTo>
                    <a:pt x="2499" y="0"/>
                    <a:pt x="2650" y="102"/>
                    <a:pt x="2665" y="248"/>
                  </a:cubicBezTo>
                  <a:cubicBezTo>
                    <a:pt x="2848" y="2586"/>
                    <a:pt x="3023" y="4925"/>
                    <a:pt x="3129" y="7268"/>
                  </a:cubicBezTo>
                  <a:cubicBezTo>
                    <a:pt x="3159" y="11954"/>
                    <a:pt x="2993" y="16678"/>
                    <a:pt x="2041" y="21279"/>
                  </a:cubicBezTo>
                  <a:cubicBezTo>
                    <a:pt x="1679" y="23105"/>
                    <a:pt x="1221" y="24909"/>
                    <a:pt x="707" y="26698"/>
                  </a:cubicBezTo>
                  <a:cubicBezTo>
                    <a:pt x="639" y="26941"/>
                    <a:pt x="576" y="27158"/>
                    <a:pt x="546" y="27380"/>
                  </a:cubicBezTo>
                  <a:cubicBezTo>
                    <a:pt x="490" y="27628"/>
                    <a:pt x="104" y="27643"/>
                    <a:pt x="38" y="27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80;p49"/>
            <p:cNvSpPr/>
            <p:nvPr/>
          </p:nvSpPr>
          <p:spPr>
            <a:xfrm>
              <a:off x="2326047" y="3959269"/>
              <a:ext cx="118866" cy="580226"/>
            </a:xfrm>
            <a:custGeom>
              <a:avLst/>
              <a:gdLst/>
              <a:ahLst/>
              <a:cxnLst/>
              <a:rect l="l" t="t" r="r" b="b"/>
              <a:pathLst>
                <a:path w="8082" h="39451" extrusionOk="0">
                  <a:moveTo>
                    <a:pt x="327" y="39350"/>
                  </a:moveTo>
                  <a:cubicBezTo>
                    <a:pt x="172" y="39178"/>
                    <a:pt x="1" y="38934"/>
                    <a:pt x="274" y="38775"/>
                  </a:cubicBezTo>
                  <a:cubicBezTo>
                    <a:pt x="820" y="31514"/>
                    <a:pt x="1351" y="24206"/>
                    <a:pt x="2635" y="17035"/>
                  </a:cubicBezTo>
                  <a:cubicBezTo>
                    <a:pt x="2938" y="15281"/>
                    <a:pt x="3370" y="13552"/>
                    <a:pt x="3815" y="11829"/>
                  </a:cubicBezTo>
                  <a:cubicBezTo>
                    <a:pt x="4633" y="8398"/>
                    <a:pt x="5664" y="5023"/>
                    <a:pt x="6898" y="1719"/>
                  </a:cubicBezTo>
                  <a:cubicBezTo>
                    <a:pt x="7095" y="1210"/>
                    <a:pt x="7303" y="704"/>
                    <a:pt x="7525" y="206"/>
                  </a:cubicBezTo>
                  <a:cubicBezTo>
                    <a:pt x="7585" y="74"/>
                    <a:pt x="7734" y="0"/>
                    <a:pt x="7872" y="56"/>
                  </a:cubicBezTo>
                  <a:cubicBezTo>
                    <a:pt x="8004" y="108"/>
                    <a:pt x="8081" y="270"/>
                    <a:pt x="8024" y="403"/>
                  </a:cubicBezTo>
                  <a:cubicBezTo>
                    <a:pt x="7687" y="1166"/>
                    <a:pt x="7376" y="1938"/>
                    <a:pt x="7096" y="2724"/>
                  </a:cubicBezTo>
                  <a:cubicBezTo>
                    <a:pt x="5737" y="6421"/>
                    <a:pt x="4729" y="10224"/>
                    <a:pt x="3808" y="14050"/>
                  </a:cubicBezTo>
                  <a:cubicBezTo>
                    <a:pt x="2812" y="18331"/>
                    <a:pt x="2239" y="22704"/>
                    <a:pt x="1797" y="27074"/>
                  </a:cubicBezTo>
                  <a:cubicBezTo>
                    <a:pt x="1469" y="30945"/>
                    <a:pt x="1043" y="34826"/>
                    <a:pt x="807" y="38703"/>
                  </a:cubicBezTo>
                  <a:cubicBezTo>
                    <a:pt x="775" y="38916"/>
                    <a:pt x="846" y="39165"/>
                    <a:pt x="707" y="39345"/>
                  </a:cubicBezTo>
                  <a:cubicBezTo>
                    <a:pt x="604" y="39448"/>
                    <a:pt x="433" y="39450"/>
                    <a:pt x="327" y="39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81;p49"/>
            <p:cNvSpPr/>
            <p:nvPr/>
          </p:nvSpPr>
          <p:spPr>
            <a:xfrm>
              <a:off x="2361180" y="4069183"/>
              <a:ext cx="159694" cy="192595"/>
            </a:xfrm>
            <a:custGeom>
              <a:avLst/>
              <a:gdLst/>
              <a:ahLst/>
              <a:cxnLst/>
              <a:rect l="l" t="t" r="r" b="b"/>
              <a:pathLst>
                <a:path w="10858" h="13095" extrusionOk="0">
                  <a:moveTo>
                    <a:pt x="20" y="12776"/>
                  </a:moveTo>
                  <a:cubicBezTo>
                    <a:pt x="28" y="12696"/>
                    <a:pt x="77" y="12630"/>
                    <a:pt x="126" y="12567"/>
                  </a:cubicBezTo>
                  <a:cubicBezTo>
                    <a:pt x="446" y="12177"/>
                    <a:pt x="812" y="11827"/>
                    <a:pt x="1166" y="11464"/>
                  </a:cubicBezTo>
                  <a:cubicBezTo>
                    <a:pt x="2372" y="10240"/>
                    <a:pt x="3618" y="9052"/>
                    <a:pt x="4749" y="7755"/>
                  </a:cubicBezTo>
                  <a:cubicBezTo>
                    <a:pt x="5689" y="6682"/>
                    <a:pt x="6548" y="5543"/>
                    <a:pt x="7383" y="4389"/>
                  </a:cubicBezTo>
                  <a:cubicBezTo>
                    <a:pt x="8357" y="3080"/>
                    <a:pt x="9359" y="1737"/>
                    <a:pt x="10192" y="340"/>
                  </a:cubicBezTo>
                  <a:cubicBezTo>
                    <a:pt x="10344" y="1"/>
                    <a:pt x="10858" y="221"/>
                    <a:pt x="10683" y="564"/>
                  </a:cubicBezTo>
                  <a:cubicBezTo>
                    <a:pt x="9264" y="2872"/>
                    <a:pt x="7615" y="5016"/>
                    <a:pt x="5957" y="7152"/>
                  </a:cubicBezTo>
                  <a:cubicBezTo>
                    <a:pt x="4509" y="8949"/>
                    <a:pt x="2827" y="10529"/>
                    <a:pt x="1214" y="12175"/>
                  </a:cubicBezTo>
                  <a:cubicBezTo>
                    <a:pt x="973" y="12425"/>
                    <a:pt x="729" y="12665"/>
                    <a:pt x="519" y="12930"/>
                  </a:cubicBezTo>
                  <a:cubicBezTo>
                    <a:pt x="482" y="13005"/>
                    <a:pt x="404" y="13059"/>
                    <a:pt x="323" y="13071"/>
                  </a:cubicBezTo>
                  <a:cubicBezTo>
                    <a:pt x="153" y="13095"/>
                    <a:pt x="0" y="12951"/>
                    <a:pt x="20" y="1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82;p49"/>
            <p:cNvSpPr/>
            <p:nvPr/>
          </p:nvSpPr>
          <p:spPr>
            <a:xfrm>
              <a:off x="2377416" y="3958166"/>
              <a:ext cx="22002" cy="140427"/>
            </a:xfrm>
            <a:custGeom>
              <a:avLst/>
              <a:gdLst/>
              <a:ahLst/>
              <a:cxnLst/>
              <a:rect l="l" t="t" r="r" b="b"/>
              <a:pathLst>
                <a:path w="1496" h="9548" extrusionOk="0">
                  <a:moveTo>
                    <a:pt x="1057" y="9444"/>
                  </a:moveTo>
                  <a:cubicBezTo>
                    <a:pt x="879" y="9383"/>
                    <a:pt x="770" y="9149"/>
                    <a:pt x="915" y="9000"/>
                  </a:cubicBezTo>
                  <a:cubicBezTo>
                    <a:pt x="520" y="6130"/>
                    <a:pt x="0" y="3249"/>
                    <a:pt x="254" y="341"/>
                  </a:cubicBezTo>
                  <a:cubicBezTo>
                    <a:pt x="296" y="0"/>
                    <a:pt x="818" y="55"/>
                    <a:pt x="784" y="404"/>
                  </a:cubicBezTo>
                  <a:cubicBezTo>
                    <a:pt x="593" y="2675"/>
                    <a:pt x="861" y="4925"/>
                    <a:pt x="1193" y="7164"/>
                  </a:cubicBezTo>
                  <a:cubicBezTo>
                    <a:pt x="1271" y="7783"/>
                    <a:pt x="1384" y="8397"/>
                    <a:pt x="1449" y="9017"/>
                  </a:cubicBezTo>
                  <a:cubicBezTo>
                    <a:pt x="1495" y="9251"/>
                    <a:pt x="1326" y="9548"/>
                    <a:pt x="1057" y="94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83;p49"/>
            <p:cNvSpPr/>
            <p:nvPr/>
          </p:nvSpPr>
          <p:spPr>
            <a:xfrm>
              <a:off x="2455934" y="4118155"/>
              <a:ext cx="75935" cy="41975"/>
            </a:xfrm>
            <a:custGeom>
              <a:avLst/>
              <a:gdLst/>
              <a:ahLst/>
              <a:cxnLst/>
              <a:rect l="l" t="t" r="r" b="b"/>
              <a:pathLst>
                <a:path w="5163" h="2854" extrusionOk="0">
                  <a:moveTo>
                    <a:pt x="323" y="2812"/>
                  </a:moveTo>
                  <a:cubicBezTo>
                    <a:pt x="1" y="2645"/>
                    <a:pt x="182" y="2278"/>
                    <a:pt x="511" y="2280"/>
                  </a:cubicBezTo>
                  <a:cubicBezTo>
                    <a:pt x="1283" y="2088"/>
                    <a:pt x="2043" y="1743"/>
                    <a:pt x="2737" y="1380"/>
                  </a:cubicBezTo>
                  <a:cubicBezTo>
                    <a:pt x="3291" y="1087"/>
                    <a:pt x="3820" y="743"/>
                    <a:pt x="4331" y="385"/>
                  </a:cubicBezTo>
                  <a:cubicBezTo>
                    <a:pt x="4514" y="258"/>
                    <a:pt x="4762" y="0"/>
                    <a:pt x="4964" y="237"/>
                  </a:cubicBezTo>
                  <a:cubicBezTo>
                    <a:pt x="5162" y="496"/>
                    <a:pt x="4840" y="680"/>
                    <a:pt x="4651" y="807"/>
                  </a:cubicBezTo>
                  <a:cubicBezTo>
                    <a:pt x="4348" y="1023"/>
                    <a:pt x="4036" y="1226"/>
                    <a:pt x="3720" y="1423"/>
                  </a:cubicBezTo>
                  <a:cubicBezTo>
                    <a:pt x="3044" y="1837"/>
                    <a:pt x="2338" y="2205"/>
                    <a:pt x="1597" y="2488"/>
                  </a:cubicBezTo>
                  <a:cubicBezTo>
                    <a:pt x="1185" y="2613"/>
                    <a:pt x="759" y="2853"/>
                    <a:pt x="323" y="2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84;p49"/>
            <p:cNvSpPr/>
            <p:nvPr/>
          </p:nvSpPr>
          <p:spPr>
            <a:xfrm>
              <a:off x="2348239" y="3975431"/>
              <a:ext cx="39946" cy="47182"/>
            </a:xfrm>
            <a:custGeom>
              <a:avLst/>
              <a:gdLst/>
              <a:ahLst/>
              <a:cxnLst/>
              <a:rect l="l" t="t" r="r" b="b"/>
              <a:pathLst>
                <a:path w="2716" h="3208" extrusionOk="0">
                  <a:moveTo>
                    <a:pt x="2081" y="3049"/>
                  </a:moveTo>
                  <a:cubicBezTo>
                    <a:pt x="1800" y="2914"/>
                    <a:pt x="1625" y="2646"/>
                    <a:pt x="1428" y="2416"/>
                  </a:cubicBezTo>
                  <a:cubicBezTo>
                    <a:pt x="957" y="1840"/>
                    <a:pt x="561" y="1209"/>
                    <a:pt x="178" y="574"/>
                  </a:cubicBezTo>
                  <a:cubicBezTo>
                    <a:pt x="0" y="277"/>
                    <a:pt x="445" y="0"/>
                    <a:pt x="631" y="294"/>
                  </a:cubicBezTo>
                  <a:cubicBezTo>
                    <a:pt x="1105" y="1065"/>
                    <a:pt x="1579" y="1851"/>
                    <a:pt x="2216" y="2503"/>
                  </a:cubicBezTo>
                  <a:cubicBezTo>
                    <a:pt x="2716" y="2492"/>
                    <a:pt x="2517" y="3207"/>
                    <a:pt x="2081" y="30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85;p49"/>
            <p:cNvSpPr/>
            <p:nvPr/>
          </p:nvSpPr>
          <p:spPr>
            <a:xfrm>
              <a:off x="2415844" y="4182951"/>
              <a:ext cx="86436" cy="23767"/>
            </a:xfrm>
            <a:custGeom>
              <a:avLst/>
              <a:gdLst/>
              <a:ahLst/>
              <a:cxnLst/>
              <a:rect l="l" t="t" r="r" b="b"/>
              <a:pathLst>
                <a:path w="5877" h="1616" extrusionOk="0">
                  <a:moveTo>
                    <a:pt x="725" y="1568"/>
                  </a:moveTo>
                  <a:cubicBezTo>
                    <a:pt x="576" y="1557"/>
                    <a:pt x="413" y="1593"/>
                    <a:pt x="274" y="1525"/>
                  </a:cubicBezTo>
                  <a:cubicBezTo>
                    <a:pt x="0" y="1365"/>
                    <a:pt x="193" y="988"/>
                    <a:pt x="420" y="1034"/>
                  </a:cubicBezTo>
                  <a:cubicBezTo>
                    <a:pt x="2131" y="1110"/>
                    <a:pt x="3787" y="824"/>
                    <a:pt x="5346" y="136"/>
                  </a:cubicBezTo>
                  <a:cubicBezTo>
                    <a:pt x="5661" y="1"/>
                    <a:pt x="5876" y="478"/>
                    <a:pt x="5560" y="620"/>
                  </a:cubicBezTo>
                  <a:cubicBezTo>
                    <a:pt x="4036" y="1286"/>
                    <a:pt x="2389" y="1615"/>
                    <a:pt x="725" y="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86;p49"/>
            <p:cNvSpPr/>
            <p:nvPr/>
          </p:nvSpPr>
          <p:spPr>
            <a:xfrm>
              <a:off x="2227190" y="3731660"/>
              <a:ext cx="76700" cy="124381"/>
            </a:xfrm>
            <a:custGeom>
              <a:avLst/>
              <a:gdLst/>
              <a:ahLst/>
              <a:cxnLst/>
              <a:rect l="l" t="t" r="r" b="b"/>
              <a:pathLst>
                <a:path w="5215" h="8457" extrusionOk="0">
                  <a:moveTo>
                    <a:pt x="20" y="8066"/>
                  </a:moveTo>
                  <a:cubicBezTo>
                    <a:pt x="1" y="7938"/>
                    <a:pt x="82" y="7812"/>
                    <a:pt x="205" y="7776"/>
                  </a:cubicBezTo>
                  <a:cubicBezTo>
                    <a:pt x="628" y="7414"/>
                    <a:pt x="971" y="6972"/>
                    <a:pt x="1323" y="6558"/>
                  </a:cubicBezTo>
                  <a:cubicBezTo>
                    <a:pt x="2848" y="4726"/>
                    <a:pt x="3898" y="2547"/>
                    <a:pt x="4622" y="300"/>
                  </a:cubicBezTo>
                  <a:cubicBezTo>
                    <a:pt x="4731" y="0"/>
                    <a:pt x="5214" y="147"/>
                    <a:pt x="5127" y="464"/>
                  </a:cubicBezTo>
                  <a:cubicBezTo>
                    <a:pt x="4442" y="2620"/>
                    <a:pt x="3435" y="4702"/>
                    <a:pt x="2052" y="6499"/>
                  </a:cubicBezTo>
                  <a:cubicBezTo>
                    <a:pt x="1621" y="7029"/>
                    <a:pt x="1194" y="7559"/>
                    <a:pt x="709" y="8038"/>
                  </a:cubicBezTo>
                  <a:cubicBezTo>
                    <a:pt x="535" y="8252"/>
                    <a:pt x="117" y="8457"/>
                    <a:pt x="20" y="8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87;p49"/>
            <p:cNvSpPr/>
            <p:nvPr/>
          </p:nvSpPr>
          <p:spPr>
            <a:xfrm>
              <a:off x="2004653" y="3747322"/>
              <a:ext cx="114763" cy="77111"/>
            </a:xfrm>
            <a:custGeom>
              <a:avLst/>
              <a:gdLst/>
              <a:ahLst/>
              <a:cxnLst/>
              <a:rect l="l" t="t" r="r" b="b"/>
              <a:pathLst>
                <a:path w="7803" h="5243" extrusionOk="0">
                  <a:moveTo>
                    <a:pt x="6886" y="4804"/>
                  </a:moveTo>
                  <a:cubicBezTo>
                    <a:pt x="5545" y="4257"/>
                    <a:pt x="4264" y="3532"/>
                    <a:pt x="3040" y="2767"/>
                  </a:cubicBezTo>
                  <a:cubicBezTo>
                    <a:pt x="2047" y="2151"/>
                    <a:pt x="1094" y="1465"/>
                    <a:pt x="290" y="613"/>
                  </a:cubicBezTo>
                  <a:cubicBezTo>
                    <a:pt x="148" y="488"/>
                    <a:pt x="1" y="285"/>
                    <a:pt x="165" y="114"/>
                  </a:cubicBezTo>
                  <a:cubicBezTo>
                    <a:pt x="260" y="15"/>
                    <a:pt x="441" y="0"/>
                    <a:pt x="541" y="104"/>
                  </a:cubicBezTo>
                  <a:cubicBezTo>
                    <a:pt x="872" y="454"/>
                    <a:pt x="1220" y="784"/>
                    <a:pt x="1561" y="1074"/>
                  </a:cubicBezTo>
                  <a:cubicBezTo>
                    <a:pt x="2142" y="1559"/>
                    <a:pt x="2804" y="1987"/>
                    <a:pt x="3429" y="2386"/>
                  </a:cubicBezTo>
                  <a:cubicBezTo>
                    <a:pt x="4398" y="2997"/>
                    <a:pt x="5407" y="3543"/>
                    <a:pt x="6423" y="4027"/>
                  </a:cubicBezTo>
                  <a:cubicBezTo>
                    <a:pt x="6661" y="4136"/>
                    <a:pt x="6899" y="4246"/>
                    <a:pt x="7148" y="4333"/>
                  </a:cubicBezTo>
                  <a:cubicBezTo>
                    <a:pt x="7736" y="3989"/>
                    <a:pt x="7803" y="5243"/>
                    <a:pt x="6886" y="48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88;p49"/>
            <p:cNvSpPr/>
            <p:nvPr/>
          </p:nvSpPr>
          <p:spPr>
            <a:xfrm>
              <a:off x="2107142" y="3756572"/>
              <a:ext cx="17149" cy="58109"/>
            </a:xfrm>
            <a:custGeom>
              <a:avLst/>
              <a:gdLst/>
              <a:ahLst/>
              <a:cxnLst/>
              <a:rect l="l" t="t" r="r" b="b"/>
              <a:pathLst>
                <a:path w="1166" h="3951" extrusionOk="0">
                  <a:moveTo>
                    <a:pt x="366" y="3797"/>
                  </a:moveTo>
                  <a:cubicBezTo>
                    <a:pt x="1" y="3480"/>
                    <a:pt x="590" y="873"/>
                    <a:pt x="623" y="250"/>
                  </a:cubicBezTo>
                  <a:cubicBezTo>
                    <a:pt x="643" y="108"/>
                    <a:pt x="772" y="1"/>
                    <a:pt x="916" y="19"/>
                  </a:cubicBezTo>
                  <a:cubicBezTo>
                    <a:pt x="1058" y="35"/>
                    <a:pt x="1166" y="169"/>
                    <a:pt x="1147" y="312"/>
                  </a:cubicBezTo>
                  <a:cubicBezTo>
                    <a:pt x="1085" y="799"/>
                    <a:pt x="1002" y="1284"/>
                    <a:pt x="936" y="1769"/>
                  </a:cubicBezTo>
                  <a:cubicBezTo>
                    <a:pt x="859" y="2363"/>
                    <a:pt x="774" y="2925"/>
                    <a:pt x="774" y="3494"/>
                  </a:cubicBezTo>
                  <a:cubicBezTo>
                    <a:pt x="863" y="3737"/>
                    <a:pt x="560" y="3951"/>
                    <a:pt x="366" y="3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89;p49"/>
            <p:cNvSpPr/>
            <p:nvPr/>
          </p:nvSpPr>
          <p:spPr>
            <a:xfrm>
              <a:off x="2044655" y="3883414"/>
              <a:ext cx="120131" cy="58403"/>
            </a:xfrm>
            <a:custGeom>
              <a:avLst/>
              <a:gdLst/>
              <a:ahLst/>
              <a:cxnLst/>
              <a:rect l="l" t="t" r="r" b="b"/>
              <a:pathLst>
                <a:path w="8168" h="3971" extrusionOk="0">
                  <a:moveTo>
                    <a:pt x="7769" y="3917"/>
                  </a:moveTo>
                  <a:cubicBezTo>
                    <a:pt x="7489" y="3767"/>
                    <a:pt x="7350" y="3728"/>
                    <a:pt x="7055" y="3630"/>
                  </a:cubicBezTo>
                  <a:cubicBezTo>
                    <a:pt x="5926" y="3286"/>
                    <a:pt x="4795" y="2942"/>
                    <a:pt x="3689" y="2529"/>
                  </a:cubicBezTo>
                  <a:cubicBezTo>
                    <a:pt x="2451" y="2094"/>
                    <a:pt x="1347" y="1378"/>
                    <a:pt x="276" y="632"/>
                  </a:cubicBezTo>
                  <a:cubicBezTo>
                    <a:pt x="0" y="428"/>
                    <a:pt x="304" y="1"/>
                    <a:pt x="592" y="201"/>
                  </a:cubicBezTo>
                  <a:cubicBezTo>
                    <a:pt x="1373" y="731"/>
                    <a:pt x="2150" y="1276"/>
                    <a:pt x="3011" y="1672"/>
                  </a:cubicBezTo>
                  <a:cubicBezTo>
                    <a:pt x="3897" y="2074"/>
                    <a:pt x="4835" y="2374"/>
                    <a:pt x="5758" y="2674"/>
                  </a:cubicBezTo>
                  <a:cubicBezTo>
                    <a:pt x="5748" y="2670"/>
                    <a:pt x="5736" y="2668"/>
                    <a:pt x="5725" y="2664"/>
                  </a:cubicBezTo>
                  <a:cubicBezTo>
                    <a:pt x="6409" y="2891"/>
                    <a:pt x="7113" y="3062"/>
                    <a:pt x="7785" y="3328"/>
                  </a:cubicBezTo>
                  <a:cubicBezTo>
                    <a:pt x="7897" y="3375"/>
                    <a:pt x="8021" y="3434"/>
                    <a:pt x="8073" y="3550"/>
                  </a:cubicBezTo>
                  <a:cubicBezTo>
                    <a:pt x="8167" y="3746"/>
                    <a:pt x="7976" y="3971"/>
                    <a:pt x="7769" y="3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90;p49"/>
            <p:cNvSpPr/>
            <p:nvPr/>
          </p:nvSpPr>
          <p:spPr>
            <a:xfrm>
              <a:off x="2175703" y="3859987"/>
              <a:ext cx="51050" cy="82421"/>
            </a:xfrm>
            <a:custGeom>
              <a:avLst/>
              <a:gdLst/>
              <a:ahLst/>
              <a:cxnLst/>
              <a:rect l="l" t="t" r="r" b="b"/>
              <a:pathLst>
                <a:path w="3471" h="5604" extrusionOk="0">
                  <a:moveTo>
                    <a:pt x="2354" y="4708"/>
                  </a:moveTo>
                  <a:cubicBezTo>
                    <a:pt x="1567" y="3345"/>
                    <a:pt x="801" y="1963"/>
                    <a:pt x="137" y="534"/>
                  </a:cubicBezTo>
                  <a:cubicBezTo>
                    <a:pt x="1" y="216"/>
                    <a:pt x="479" y="0"/>
                    <a:pt x="624" y="317"/>
                  </a:cubicBezTo>
                  <a:cubicBezTo>
                    <a:pt x="1299" y="1752"/>
                    <a:pt x="2053" y="3137"/>
                    <a:pt x="2857" y="4503"/>
                  </a:cubicBezTo>
                  <a:cubicBezTo>
                    <a:pt x="3471" y="4652"/>
                    <a:pt x="2795" y="5604"/>
                    <a:pt x="2354" y="4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91;p49"/>
            <p:cNvSpPr/>
            <p:nvPr/>
          </p:nvSpPr>
          <p:spPr>
            <a:xfrm>
              <a:off x="2271560" y="3792911"/>
              <a:ext cx="45814" cy="12428"/>
            </a:xfrm>
            <a:custGeom>
              <a:avLst/>
              <a:gdLst/>
              <a:ahLst/>
              <a:cxnLst/>
              <a:rect l="l" t="t" r="r" b="b"/>
              <a:pathLst>
                <a:path w="3115" h="845" extrusionOk="0">
                  <a:moveTo>
                    <a:pt x="289" y="832"/>
                  </a:moveTo>
                  <a:cubicBezTo>
                    <a:pt x="16" y="799"/>
                    <a:pt x="0" y="432"/>
                    <a:pt x="185" y="282"/>
                  </a:cubicBezTo>
                  <a:cubicBezTo>
                    <a:pt x="300" y="177"/>
                    <a:pt x="477" y="170"/>
                    <a:pt x="624" y="169"/>
                  </a:cubicBezTo>
                  <a:cubicBezTo>
                    <a:pt x="1200" y="171"/>
                    <a:pt x="1776" y="237"/>
                    <a:pt x="2352" y="196"/>
                  </a:cubicBezTo>
                  <a:cubicBezTo>
                    <a:pt x="2603" y="195"/>
                    <a:pt x="3019" y="0"/>
                    <a:pt x="3092" y="364"/>
                  </a:cubicBezTo>
                  <a:cubicBezTo>
                    <a:pt x="3115" y="509"/>
                    <a:pt x="3012" y="641"/>
                    <a:pt x="2869" y="665"/>
                  </a:cubicBezTo>
                  <a:cubicBezTo>
                    <a:pt x="2100" y="809"/>
                    <a:pt x="1320" y="689"/>
                    <a:pt x="546" y="703"/>
                  </a:cubicBezTo>
                  <a:cubicBezTo>
                    <a:pt x="496" y="792"/>
                    <a:pt x="392" y="844"/>
                    <a:pt x="28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92;p49"/>
            <p:cNvSpPr/>
            <p:nvPr/>
          </p:nvSpPr>
          <p:spPr>
            <a:xfrm>
              <a:off x="2337724" y="3962504"/>
              <a:ext cx="28900" cy="30489"/>
            </a:xfrm>
            <a:custGeom>
              <a:avLst/>
              <a:gdLst/>
              <a:ahLst/>
              <a:cxnLst/>
              <a:rect l="l" t="t" r="r" b="b"/>
              <a:pathLst>
                <a:path w="1965" h="2073" extrusionOk="0">
                  <a:moveTo>
                    <a:pt x="629" y="1801"/>
                  </a:moveTo>
                  <a:cubicBezTo>
                    <a:pt x="267" y="1686"/>
                    <a:pt x="1" y="1261"/>
                    <a:pt x="47" y="888"/>
                  </a:cubicBezTo>
                  <a:cubicBezTo>
                    <a:pt x="125" y="566"/>
                    <a:pt x="282" y="196"/>
                    <a:pt x="660" y="155"/>
                  </a:cubicBezTo>
                  <a:cubicBezTo>
                    <a:pt x="1964" y="0"/>
                    <a:pt x="1938" y="2073"/>
                    <a:pt x="629" y="1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93;p49"/>
            <p:cNvSpPr/>
            <p:nvPr/>
          </p:nvSpPr>
          <p:spPr>
            <a:xfrm>
              <a:off x="2370578" y="3932297"/>
              <a:ext cx="37798" cy="42372"/>
            </a:xfrm>
            <a:custGeom>
              <a:avLst/>
              <a:gdLst/>
              <a:ahLst/>
              <a:cxnLst/>
              <a:rect l="l" t="t" r="r" b="b"/>
              <a:pathLst>
                <a:path w="2570" h="2881" extrusionOk="0">
                  <a:moveTo>
                    <a:pt x="558" y="2384"/>
                  </a:moveTo>
                  <a:cubicBezTo>
                    <a:pt x="60" y="2162"/>
                    <a:pt x="1" y="1534"/>
                    <a:pt x="89" y="1057"/>
                  </a:cubicBezTo>
                  <a:cubicBezTo>
                    <a:pt x="233" y="370"/>
                    <a:pt x="1085" y="1"/>
                    <a:pt x="1659" y="429"/>
                  </a:cubicBezTo>
                  <a:cubicBezTo>
                    <a:pt x="2569" y="1130"/>
                    <a:pt x="1647" y="2881"/>
                    <a:pt x="558" y="23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94;p49"/>
            <p:cNvSpPr/>
            <p:nvPr/>
          </p:nvSpPr>
          <p:spPr>
            <a:xfrm>
              <a:off x="2413771" y="3924209"/>
              <a:ext cx="62566" cy="52432"/>
            </a:xfrm>
            <a:custGeom>
              <a:avLst/>
              <a:gdLst/>
              <a:ahLst/>
              <a:cxnLst/>
              <a:rect l="l" t="t" r="r" b="b"/>
              <a:pathLst>
                <a:path w="4254" h="3565" extrusionOk="0">
                  <a:moveTo>
                    <a:pt x="1798" y="3178"/>
                  </a:moveTo>
                  <a:cubicBezTo>
                    <a:pt x="0" y="2471"/>
                    <a:pt x="1487" y="1"/>
                    <a:pt x="3018" y="945"/>
                  </a:cubicBezTo>
                  <a:cubicBezTo>
                    <a:pt x="4254" y="1832"/>
                    <a:pt x="3116" y="3565"/>
                    <a:pt x="1798" y="3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95;p49"/>
            <p:cNvSpPr/>
            <p:nvPr/>
          </p:nvSpPr>
          <p:spPr>
            <a:xfrm>
              <a:off x="2500950" y="4052624"/>
              <a:ext cx="35651" cy="27209"/>
            </a:xfrm>
            <a:custGeom>
              <a:avLst/>
              <a:gdLst/>
              <a:ahLst/>
              <a:cxnLst/>
              <a:rect l="l" t="t" r="r" b="b"/>
              <a:pathLst>
                <a:path w="2424" h="1850" extrusionOk="0">
                  <a:moveTo>
                    <a:pt x="1116" y="1778"/>
                  </a:moveTo>
                  <a:cubicBezTo>
                    <a:pt x="184" y="1746"/>
                    <a:pt x="1" y="394"/>
                    <a:pt x="937" y="181"/>
                  </a:cubicBezTo>
                  <a:cubicBezTo>
                    <a:pt x="2189" y="0"/>
                    <a:pt x="2423" y="1850"/>
                    <a:pt x="1116" y="1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96;p49"/>
            <p:cNvSpPr/>
            <p:nvPr/>
          </p:nvSpPr>
          <p:spPr>
            <a:xfrm>
              <a:off x="2518509" y="4098875"/>
              <a:ext cx="39828" cy="40710"/>
            </a:xfrm>
            <a:custGeom>
              <a:avLst/>
              <a:gdLst/>
              <a:ahLst/>
              <a:cxnLst/>
              <a:rect l="l" t="t" r="r" b="b"/>
              <a:pathLst>
                <a:path w="2708" h="2768" extrusionOk="0">
                  <a:moveTo>
                    <a:pt x="764" y="2407"/>
                  </a:moveTo>
                  <a:cubicBezTo>
                    <a:pt x="328" y="2226"/>
                    <a:pt x="20" y="1698"/>
                    <a:pt x="9" y="1235"/>
                  </a:cubicBezTo>
                  <a:cubicBezTo>
                    <a:pt x="0" y="546"/>
                    <a:pt x="709" y="0"/>
                    <a:pt x="1370" y="218"/>
                  </a:cubicBezTo>
                  <a:cubicBezTo>
                    <a:pt x="2708" y="550"/>
                    <a:pt x="2014" y="2767"/>
                    <a:pt x="764" y="24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97;p49"/>
            <p:cNvSpPr/>
            <p:nvPr/>
          </p:nvSpPr>
          <p:spPr>
            <a:xfrm>
              <a:off x="2488244" y="4172377"/>
              <a:ext cx="25047" cy="25768"/>
            </a:xfrm>
            <a:custGeom>
              <a:avLst/>
              <a:gdLst/>
              <a:ahLst/>
              <a:cxnLst/>
              <a:rect l="l" t="t" r="r" b="b"/>
              <a:pathLst>
                <a:path w="1703" h="1752" extrusionOk="0">
                  <a:moveTo>
                    <a:pt x="552" y="1531"/>
                  </a:moveTo>
                  <a:cubicBezTo>
                    <a:pt x="63" y="1351"/>
                    <a:pt x="1" y="652"/>
                    <a:pt x="405" y="346"/>
                  </a:cubicBezTo>
                  <a:cubicBezTo>
                    <a:pt x="668" y="153"/>
                    <a:pt x="1063" y="0"/>
                    <a:pt x="1352" y="220"/>
                  </a:cubicBezTo>
                  <a:cubicBezTo>
                    <a:pt x="1698" y="509"/>
                    <a:pt x="1703" y="1125"/>
                    <a:pt x="1399" y="1448"/>
                  </a:cubicBezTo>
                  <a:cubicBezTo>
                    <a:pt x="1197" y="1675"/>
                    <a:pt x="791" y="1751"/>
                    <a:pt x="552" y="15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498;p49"/>
            <p:cNvSpPr/>
            <p:nvPr/>
          </p:nvSpPr>
          <p:spPr>
            <a:xfrm>
              <a:off x="2306796" y="3782352"/>
              <a:ext cx="27297" cy="28297"/>
            </a:xfrm>
            <a:custGeom>
              <a:avLst/>
              <a:gdLst/>
              <a:ahLst/>
              <a:cxnLst/>
              <a:rect l="l" t="t" r="r" b="b"/>
              <a:pathLst>
                <a:path w="1856" h="1924" extrusionOk="0">
                  <a:moveTo>
                    <a:pt x="905" y="1738"/>
                  </a:moveTo>
                  <a:cubicBezTo>
                    <a:pt x="1" y="1457"/>
                    <a:pt x="367" y="1"/>
                    <a:pt x="1294" y="229"/>
                  </a:cubicBezTo>
                  <a:cubicBezTo>
                    <a:pt x="1686" y="273"/>
                    <a:pt x="1856" y="733"/>
                    <a:pt x="1830" y="1079"/>
                  </a:cubicBezTo>
                  <a:cubicBezTo>
                    <a:pt x="1747" y="1457"/>
                    <a:pt x="1321" y="1923"/>
                    <a:pt x="905" y="17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99;p49"/>
            <p:cNvSpPr/>
            <p:nvPr/>
          </p:nvSpPr>
          <p:spPr>
            <a:xfrm>
              <a:off x="2152100" y="3833118"/>
              <a:ext cx="48402" cy="41990"/>
            </a:xfrm>
            <a:custGeom>
              <a:avLst/>
              <a:gdLst/>
              <a:ahLst/>
              <a:cxnLst/>
              <a:rect l="l" t="t" r="r" b="b"/>
              <a:pathLst>
                <a:path w="3291" h="2855" extrusionOk="0">
                  <a:moveTo>
                    <a:pt x="1358" y="2471"/>
                  </a:moveTo>
                  <a:cubicBezTo>
                    <a:pt x="1" y="2263"/>
                    <a:pt x="593" y="0"/>
                    <a:pt x="1810" y="85"/>
                  </a:cubicBezTo>
                  <a:cubicBezTo>
                    <a:pt x="3291" y="348"/>
                    <a:pt x="2956" y="2854"/>
                    <a:pt x="1358" y="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00;p49"/>
            <p:cNvSpPr/>
            <p:nvPr/>
          </p:nvSpPr>
          <p:spPr>
            <a:xfrm>
              <a:off x="2024316" y="3858854"/>
              <a:ext cx="43961" cy="39519"/>
            </a:xfrm>
            <a:custGeom>
              <a:avLst/>
              <a:gdLst/>
              <a:ahLst/>
              <a:cxnLst/>
              <a:rect l="l" t="t" r="r" b="b"/>
              <a:pathLst>
                <a:path w="2989" h="2687" extrusionOk="0">
                  <a:moveTo>
                    <a:pt x="1313" y="2604"/>
                  </a:moveTo>
                  <a:cubicBezTo>
                    <a:pt x="636" y="2512"/>
                    <a:pt x="1" y="1782"/>
                    <a:pt x="352" y="1101"/>
                  </a:cubicBezTo>
                  <a:cubicBezTo>
                    <a:pt x="492" y="451"/>
                    <a:pt x="942" y="0"/>
                    <a:pt x="1644" y="130"/>
                  </a:cubicBezTo>
                  <a:cubicBezTo>
                    <a:pt x="2988" y="373"/>
                    <a:pt x="2650" y="2687"/>
                    <a:pt x="1313" y="2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01;p49"/>
            <p:cNvSpPr/>
            <p:nvPr/>
          </p:nvSpPr>
          <p:spPr>
            <a:xfrm>
              <a:off x="2325444" y="4112258"/>
              <a:ext cx="48608" cy="85554"/>
            </a:xfrm>
            <a:custGeom>
              <a:avLst/>
              <a:gdLst/>
              <a:ahLst/>
              <a:cxnLst/>
              <a:rect l="l" t="t" r="r" b="b"/>
              <a:pathLst>
                <a:path w="3305" h="5817" extrusionOk="0">
                  <a:moveTo>
                    <a:pt x="2785" y="5672"/>
                  </a:moveTo>
                  <a:cubicBezTo>
                    <a:pt x="2048" y="4735"/>
                    <a:pt x="1484" y="3611"/>
                    <a:pt x="949" y="2532"/>
                  </a:cubicBezTo>
                  <a:cubicBezTo>
                    <a:pt x="613" y="1847"/>
                    <a:pt x="295" y="1152"/>
                    <a:pt x="33" y="434"/>
                  </a:cubicBezTo>
                  <a:cubicBezTo>
                    <a:pt x="7" y="366"/>
                    <a:pt x="1" y="297"/>
                    <a:pt x="28" y="226"/>
                  </a:cubicBezTo>
                  <a:cubicBezTo>
                    <a:pt x="106" y="11"/>
                    <a:pt x="439" y="0"/>
                    <a:pt x="525" y="216"/>
                  </a:cubicBezTo>
                  <a:cubicBezTo>
                    <a:pt x="908" y="1244"/>
                    <a:pt x="1381" y="2237"/>
                    <a:pt x="1887" y="3209"/>
                  </a:cubicBezTo>
                  <a:cubicBezTo>
                    <a:pt x="2243" y="3876"/>
                    <a:pt x="2615" y="4536"/>
                    <a:pt x="3059" y="5148"/>
                  </a:cubicBezTo>
                  <a:cubicBezTo>
                    <a:pt x="3304" y="5403"/>
                    <a:pt x="3137" y="5817"/>
                    <a:pt x="2772" y="5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02;p49"/>
            <p:cNvSpPr/>
            <p:nvPr/>
          </p:nvSpPr>
          <p:spPr>
            <a:xfrm>
              <a:off x="2301928" y="4083860"/>
              <a:ext cx="40181" cy="39460"/>
            </a:xfrm>
            <a:custGeom>
              <a:avLst/>
              <a:gdLst/>
              <a:ahLst/>
              <a:cxnLst/>
              <a:rect l="l" t="t" r="r" b="b"/>
              <a:pathLst>
                <a:path w="2732" h="2683" extrusionOk="0">
                  <a:moveTo>
                    <a:pt x="759" y="2442"/>
                  </a:moveTo>
                  <a:cubicBezTo>
                    <a:pt x="142" y="2116"/>
                    <a:pt x="1" y="1221"/>
                    <a:pt x="373" y="662"/>
                  </a:cubicBezTo>
                  <a:cubicBezTo>
                    <a:pt x="712" y="295"/>
                    <a:pt x="1277" y="0"/>
                    <a:pt x="1775" y="205"/>
                  </a:cubicBezTo>
                  <a:cubicBezTo>
                    <a:pt x="2459" y="486"/>
                    <a:pt x="2732" y="1417"/>
                    <a:pt x="2369" y="2045"/>
                  </a:cubicBezTo>
                  <a:cubicBezTo>
                    <a:pt x="2058" y="2570"/>
                    <a:pt x="1283" y="2683"/>
                    <a:pt x="759" y="2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03;p49"/>
            <p:cNvSpPr/>
            <p:nvPr/>
          </p:nvSpPr>
          <p:spPr>
            <a:xfrm>
              <a:off x="2084288" y="4021535"/>
              <a:ext cx="130750" cy="57433"/>
            </a:xfrm>
            <a:custGeom>
              <a:avLst/>
              <a:gdLst/>
              <a:ahLst/>
              <a:cxnLst/>
              <a:rect l="l" t="t" r="r" b="b"/>
              <a:pathLst>
                <a:path w="8890" h="3905" extrusionOk="0">
                  <a:moveTo>
                    <a:pt x="8480" y="3862"/>
                  </a:moveTo>
                  <a:cubicBezTo>
                    <a:pt x="5896" y="3420"/>
                    <a:pt x="3346" y="2698"/>
                    <a:pt x="1152" y="1221"/>
                  </a:cubicBezTo>
                  <a:cubicBezTo>
                    <a:pt x="825" y="1022"/>
                    <a:pt x="504" y="812"/>
                    <a:pt x="164" y="638"/>
                  </a:cubicBezTo>
                  <a:cubicBezTo>
                    <a:pt x="47" y="581"/>
                    <a:pt x="0" y="428"/>
                    <a:pt x="47" y="312"/>
                  </a:cubicBezTo>
                  <a:cubicBezTo>
                    <a:pt x="187" y="0"/>
                    <a:pt x="521" y="218"/>
                    <a:pt x="722" y="342"/>
                  </a:cubicBezTo>
                  <a:cubicBezTo>
                    <a:pt x="2218" y="1292"/>
                    <a:pt x="3779" y="2155"/>
                    <a:pt x="5491" y="2648"/>
                  </a:cubicBezTo>
                  <a:cubicBezTo>
                    <a:pt x="6521" y="2989"/>
                    <a:pt x="7546" y="3096"/>
                    <a:pt x="8576" y="3341"/>
                  </a:cubicBezTo>
                  <a:cubicBezTo>
                    <a:pt x="8890" y="3415"/>
                    <a:pt x="8804" y="3904"/>
                    <a:pt x="8480" y="3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04;p49"/>
            <p:cNvSpPr/>
            <p:nvPr/>
          </p:nvSpPr>
          <p:spPr>
            <a:xfrm>
              <a:off x="2053905" y="3999623"/>
              <a:ext cx="45240" cy="41034"/>
            </a:xfrm>
            <a:custGeom>
              <a:avLst/>
              <a:gdLst/>
              <a:ahLst/>
              <a:cxnLst/>
              <a:rect l="l" t="t" r="r" b="b"/>
              <a:pathLst>
                <a:path w="3076" h="2790" extrusionOk="0">
                  <a:moveTo>
                    <a:pt x="1258" y="2445"/>
                  </a:moveTo>
                  <a:cubicBezTo>
                    <a:pt x="1" y="2132"/>
                    <a:pt x="550" y="0"/>
                    <a:pt x="1809" y="449"/>
                  </a:cubicBezTo>
                  <a:cubicBezTo>
                    <a:pt x="3076" y="919"/>
                    <a:pt x="2643" y="2790"/>
                    <a:pt x="1258" y="24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05;p49"/>
            <p:cNvSpPr/>
            <p:nvPr/>
          </p:nvSpPr>
          <p:spPr>
            <a:xfrm>
              <a:off x="2129099" y="4020535"/>
              <a:ext cx="24841" cy="42049"/>
            </a:xfrm>
            <a:custGeom>
              <a:avLst/>
              <a:gdLst/>
              <a:ahLst/>
              <a:cxnLst/>
              <a:rect l="l" t="t" r="r" b="b"/>
              <a:pathLst>
                <a:path w="1689" h="2859" extrusionOk="0">
                  <a:moveTo>
                    <a:pt x="1159" y="2569"/>
                  </a:moveTo>
                  <a:cubicBezTo>
                    <a:pt x="916" y="2021"/>
                    <a:pt x="638" y="1482"/>
                    <a:pt x="418" y="922"/>
                  </a:cubicBezTo>
                  <a:cubicBezTo>
                    <a:pt x="345" y="660"/>
                    <a:pt x="1" y="293"/>
                    <a:pt x="301" y="73"/>
                  </a:cubicBezTo>
                  <a:cubicBezTo>
                    <a:pt x="420" y="0"/>
                    <a:pt x="598" y="33"/>
                    <a:pt x="669" y="161"/>
                  </a:cubicBezTo>
                  <a:cubicBezTo>
                    <a:pt x="956" y="754"/>
                    <a:pt x="1171" y="1384"/>
                    <a:pt x="1473" y="1972"/>
                  </a:cubicBezTo>
                  <a:cubicBezTo>
                    <a:pt x="1549" y="2157"/>
                    <a:pt x="1688" y="2343"/>
                    <a:pt x="1675" y="2550"/>
                  </a:cubicBezTo>
                  <a:cubicBezTo>
                    <a:pt x="1639" y="2843"/>
                    <a:pt x="1214" y="2859"/>
                    <a:pt x="1159" y="2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06;p49"/>
            <p:cNvSpPr/>
            <p:nvPr/>
          </p:nvSpPr>
          <p:spPr>
            <a:xfrm>
              <a:off x="2107113" y="3991755"/>
              <a:ext cx="40534" cy="35372"/>
            </a:xfrm>
            <a:custGeom>
              <a:avLst/>
              <a:gdLst/>
              <a:ahLst/>
              <a:cxnLst/>
              <a:rect l="l" t="t" r="r" b="b"/>
              <a:pathLst>
                <a:path w="2756" h="2405" extrusionOk="0">
                  <a:moveTo>
                    <a:pt x="1480" y="2288"/>
                  </a:moveTo>
                  <a:cubicBezTo>
                    <a:pt x="1" y="1916"/>
                    <a:pt x="258" y="1"/>
                    <a:pt x="1828" y="241"/>
                  </a:cubicBezTo>
                  <a:cubicBezTo>
                    <a:pt x="2359" y="403"/>
                    <a:pt x="2755" y="1059"/>
                    <a:pt x="2648" y="1605"/>
                  </a:cubicBezTo>
                  <a:cubicBezTo>
                    <a:pt x="2530" y="2096"/>
                    <a:pt x="1962" y="2405"/>
                    <a:pt x="1480" y="2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07;p49"/>
            <p:cNvSpPr/>
            <p:nvPr/>
          </p:nvSpPr>
          <p:spPr>
            <a:xfrm>
              <a:off x="2110231" y="4058859"/>
              <a:ext cx="45446" cy="25797"/>
            </a:xfrm>
            <a:custGeom>
              <a:avLst/>
              <a:gdLst/>
              <a:ahLst/>
              <a:cxnLst/>
              <a:rect l="l" t="t" r="r" b="b"/>
              <a:pathLst>
                <a:path w="3090" h="1754" extrusionOk="0">
                  <a:moveTo>
                    <a:pt x="60" y="1566"/>
                  </a:moveTo>
                  <a:cubicBezTo>
                    <a:pt x="1" y="1431"/>
                    <a:pt x="62" y="1267"/>
                    <a:pt x="197" y="1207"/>
                  </a:cubicBezTo>
                  <a:cubicBezTo>
                    <a:pt x="516" y="1073"/>
                    <a:pt x="832" y="936"/>
                    <a:pt x="1147" y="799"/>
                  </a:cubicBezTo>
                  <a:cubicBezTo>
                    <a:pt x="1604" y="608"/>
                    <a:pt x="2046" y="404"/>
                    <a:pt x="2473" y="163"/>
                  </a:cubicBezTo>
                  <a:cubicBezTo>
                    <a:pt x="2599" y="95"/>
                    <a:pt x="2751" y="1"/>
                    <a:pt x="2894" y="85"/>
                  </a:cubicBezTo>
                  <a:cubicBezTo>
                    <a:pt x="3089" y="189"/>
                    <a:pt x="3067" y="494"/>
                    <a:pt x="2858" y="568"/>
                  </a:cubicBezTo>
                  <a:cubicBezTo>
                    <a:pt x="2459" y="792"/>
                    <a:pt x="2057" y="1009"/>
                    <a:pt x="1634" y="1183"/>
                  </a:cubicBezTo>
                  <a:cubicBezTo>
                    <a:pt x="1214" y="1351"/>
                    <a:pt x="814" y="1576"/>
                    <a:pt x="385" y="1716"/>
                  </a:cubicBezTo>
                  <a:cubicBezTo>
                    <a:pt x="258" y="1754"/>
                    <a:pt x="115" y="1688"/>
                    <a:pt x="6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08;p49"/>
            <p:cNvSpPr/>
            <p:nvPr/>
          </p:nvSpPr>
          <p:spPr>
            <a:xfrm>
              <a:off x="2083303" y="4063213"/>
              <a:ext cx="45137" cy="36136"/>
            </a:xfrm>
            <a:custGeom>
              <a:avLst/>
              <a:gdLst/>
              <a:ahLst/>
              <a:cxnLst/>
              <a:rect l="l" t="t" r="r" b="b"/>
              <a:pathLst>
                <a:path w="3069" h="2457" extrusionOk="0">
                  <a:moveTo>
                    <a:pt x="1297" y="2173"/>
                  </a:moveTo>
                  <a:cubicBezTo>
                    <a:pt x="0" y="1643"/>
                    <a:pt x="342" y="1"/>
                    <a:pt x="1784" y="339"/>
                  </a:cubicBezTo>
                  <a:cubicBezTo>
                    <a:pt x="3069" y="736"/>
                    <a:pt x="2586" y="2456"/>
                    <a:pt x="1297" y="2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4477;p49"/>
          <p:cNvGrpSpPr/>
          <p:nvPr/>
        </p:nvGrpSpPr>
        <p:grpSpPr>
          <a:xfrm>
            <a:off x="-85501" y="2665894"/>
            <a:ext cx="801901" cy="1333387"/>
            <a:chOff x="2004653" y="3620686"/>
            <a:chExt cx="553684" cy="920657"/>
          </a:xfrm>
        </p:grpSpPr>
        <p:sp>
          <p:nvSpPr>
            <p:cNvPr id="68" name="Google Shape;4478;p49"/>
            <p:cNvSpPr/>
            <p:nvPr/>
          </p:nvSpPr>
          <p:spPr>
            <a:xfrm>
              <a:off x="2052626" y="3660731"/>
              <a:ext cx="238894" cy="880612"/>
            </a:xfrm>
            <a:custGeom>
              <a:avLst/>
              <a:gdLst/>
              <a:ahLst/>
              <a:cxnLst/>
              <a:rect l="l" t="t" r="r" b="b"/>
              <a:pathLst>
                <a:path w="16243" h="59875" extrusionOk="0">
                  <a:moveTo>
                    <a:pt x="15622" y="59871"/>
                  </a:moveTo>
                  <a:cubicBezTo>
                    <a:pt x="15576" y="59811"/>
                    <a:pt x="15558" y="59736"/>
                    <a:pt x="15571" y="59669"/>
                  </a:cubicBezTo>
                  <a:cubicBezTo>
                    <a:pt x="15606" y="59409"/>
                    <a:pt x="15618" y="59145"/>
                    <a:pt x="15634" y="58905"/>
                  </a:cubicBezTo>
                  <a:cubicBezTo>
                    <a:pt x="15721" y="57086"/>
                    <a:pt x="15679" y="55263"/>
                    <a:pt x="15531" y="53448"/>
                  </a:cubicBezTo>
                  <a:cubicBezTo>
                    <a:pt x="14692" y="43842"/>
                    <a:pt x="12401" y="34404"/>
                    <a:pt x="9435" y="25249"/>
                  </a:cubicBezTo>
                  <a:cubicBezTo>
                    <a:pt x="8225" y="21569"/>
                    <a:pt x="6652" y="18032"/>
                    <a:pt x="5142" y="14470"/>
                  </a:cubicBezTo>
                  <a:cubicBezTo>
                    <a:pt x="4157" y="11954"/>
                    <a:pt x="3131" y="9451"/>
                    <a:pt x="2179" y="6923"/>
                  </a:cubicBezTo>
                  <a:cubicBezTo>
                    <a:pt x="1614" y="5355"/>
                    <a:pt x="1114" y="3762"/>
                    <a:pt x="587" y="2182"/>
                  </a:cubicBezTo>
                  <a:cubicBezTo>
                    <a:pt x="392" y="1584"/>
                    <a:pt x="202" y="984"/>
                    <a:pt x="38" y="377"/>
                  </a:cubicBezTo>
                  <a:cubicBezTo>
                    <a:pt x="0" y="233"/>
                    <a:pt x="79" y="81"/>
                    <a:pt x="225" y="40"/>
                  </a:cubicBezTo>
                  <a:cubicBezTo>
                    <a:pt x="365" y="1"/>
                    <a:pt x="523" y="83"/>
                    <a:pt x="562" y="227"/>
                  </a:cubicBezTo>
                  <a:cubicBezTo>
                    <a:pt x="1187" y="2366"/>
                    <a:pt x="1920" y="4505"/>
                    <a:pt x="2644" y="6604"/>
                  </a:cubicBezTo>
                  <a:cubicBezTo>
                    <a:pt x="3567" y="9073"/>
                    <a:pt x="4582" y="11508"/>
                    <a:pt x="5529" y="13969"/>
                  </a:cubicBezTo>
                  <a:cubicBezTo>
                    <a:pt x="6482" y="16289"/>
                    <a:pt x="7527" y="18572"/>
                    <a:pt x="8438" y="20911"/>
                  </a:cubicBezTo>
                  <a:cubicBezTo>
                    <a:pt x="11223" y="28058"/>
                    <a:pt x="13107" y="35524"/>
                    <a:pt x="14628" y="43032"/>
                  </a:cubicBezTo>
                  <a:cubicBezTo>
                    <a:pt x="15366" y="46744"/>
                    <a:pt x="15851" y="50506"/>
                    <a:pt x="16131" y="54278"/>
                  </a:cubicBezTo>
                  <a:cubicBezTo>
                    <a:pt x="16230" y="55829"/>
                    <a:pt x="16242" y="57384"/>
                    <a:pt x="16170" y="58937"/>
                  </a:cubicBezTo>
                  <a:cubicBezTo>
                    <a:pt x="16149" y="59217"/>
                    <a:pt x="16147" y="59501"/>
                    <a:pt x="16097" y="59779"/>
                  </a:cubicBezTo>
                  <a:cubicBezTo>
                    <a:pt x="16090" y="59815"/>
                    <a:pt x="16075" y="59848"/>
                    <a:pt x="16052" y="59875"/>
                  </a:cubicBezTo>
                  <a:lnTo>
                    <a:pt x="15622" y="598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479;p49"/>
            <p:cNvSpPr/>
            <p:nvPr/>
          </p:nvSpPr>
          <p:spPr>
            <a:xfrm>
              <a:off x="2190807" y="3620686"/>
              <a:ext cx="46476" cy="406559"/>
            </a:xfrm>
            <a:custGeom>
              <a:avLst/>
              <a:gdLst/>
              <a:ahLst/>
              <a:cxnLst/>
              <a:rect l="l" t="t" r="r" b="b"/>
              <a:pathLst>
                <a:path w="3160" h="27643" extrusionOk="0">
                  <a:moveTo>
                    <a:pt x="38" y="27387"/>
                  </a:moveTo>
                  <a:cubicBezTo>
                    <a:pt x="1" y="27115"/>
                    <a:pt x="131" y="26847"/>
                    <a:pt x="187" y="26584"/>
                  </a:cubicBezTo>
                  <a:cubicBezTo>
                    <a:pt x="426" y="25730"/>
                    <a:pt x="665" y="24877"/>
                    <a:pt x="882" y="24018"/>
                  </a:cubicBezTo>
                  <a:cubicBezTo>
                    <a:pt x="1337" y="22194"/>
                    <a:pt x="1704" y="20347"/>
                    <a:pt x="1992" y="18492"/>
                  </a:cubicBezTo>
                  <a:cubicBezTo>
                    <a:pt x="2524" y="14437"/>
                    <a:pt x="2689" y="10348"/>
                    <a:pt x="2550" y="6268"/>
                  </a:cubicBezTo>
                  <a:cubicBezTo>
                    <a:pt x="2424" y="4494"/>
                    <a:pt x="2315" y="2710"/>
                    <a:pt x="2187" y="940"/>
                  </a:cubicBezTo>
                  <a:cubicBezTo>
                    <a:pt x="2210" y="637"/>
                    <a:pt x="1956" y="131"/>
                    <a:pt x="2360" y="21"/>
                  </a:cubicBezTo>
                  <a:cubicBezTo>
                    <a:pt x="2499" y="0"/>
                    <a:pt x="2650" y="102"/>
                    <a:pt x="2665" y="248"/>
                  </a:cubicBezTo>
                  <a:cubicBezTo>
                    <a:pt x="2848" y="2586"/>
                    <a:pt x="3023" y="4925"/>
                    <a:pt x="3129" y="7268"/>
                  </a:cubicBezTo>
                  <a:cubicBezTo>
                    <a:pt x="3159" y="11954"/>
                    <a:pt x="2993" y="16678"/>
                    <a:pt x="2041" y="21279"/>
                  </a:cubicBezTo>
                  <a:cubicBezTo>
                    <a:pt x="1679" y="23105"/>
                    <a:pt x="1221" y="24909"/>
                    <a:pt x="707" y="26698"/>
                  </a:cubicBezTo>
                  <a:cubicBezTo>
                    <a:pt x="639" y="26941"/>
                    <a:pt x="576" y="27158"/>
                    <a:pt x="546" y="27380"/>
                  </a:cubicBezTo>
                  <a:cubicBezTo>
                    <a:pt x="490" y="27628"/>
                    <a:pt x="104" y="27643"/>
                    <a:pt x="38" y="27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480;p49"/>
            <p:cNvSpPr/>
            <p:nvPr/>
          </p:nvSpPr>
          <p:spPr>
            <a:xfrm>
              <a:off x="2326047" y="3959269"/>
              <a:ext cx="118866" cy="580226"/>
            </a:xfrm>
            <a:custGeom>
              <a:avLst/>
              <a:gdLst/>
              <a:ahLst/>
              <a:cxnLst/>
              <a:rect l="l" t="t" r="r" b="b"/>
              <a:pathLst>
                <a:path w="8082" h="39451" extrusionOk="0">
                  <a:moveTo>
                    <a:pt x="327" y="39350"/>
                  </a:moveTo>
                  <a:cubicBezTo>
                    <a:pt x="172" y="39178"/>
                    <a:pt x="1" y="38934"/>
                    <a:pt x="274" y="38775"/>
                  </a:cubicBezTo>
                  <a:cubicBezTo>
                    <a:pt x="820" y="31514"/>
                    <a:pt x="1351" y="24206"/>
                    <a:pt x="2635" y="17035"/>
                  </a:cubicBezTo>
                  <a:cubicBezTo>
                    <a:pt x="2938" y="15281"/>
                    <a:pt x="3370" y="13552"/>
                    <a:pt x="3815" y="11829"/>
                  </a:cubicBezTo>
                  <a:cubicBezTo>
                    <a:pt x="4633" y="8398"/>
                    <a:pt x="5664" y="5023"/>
                    <a:pt x="6898" y="1719"/>
                  </a:cubicBezTo>
                  <a:cubicBezTo>
                    <a:pt x="7095" y="1210"/>
                    <a:pt x="7303" y="704"/>
                    <a:pt x="7525" y="206"/>
                  </a:cubicBezTo>
                  <a:cubicBezTo>
                    <a:pt x="7585" y="74"/>
                    <a:pt x="7734" y="0"/>
                    <a:pt x="7872" y="56"/>
                  </a:cubicBezTo>
                  <a:cubicBezTo>
                    <a:pt x="8004" y="108"/>
                    <a:pt x="8081" y="270"/>
                    <a:pt x="8024" y="403"/>
                  </a:cubicBezTo>
                  <a:cubicBezTo>
                    <a:pt x="7687" y="1166"/>
                    <a:pt x="7376" y="1938"/>
                    <a:pt x="7096" y="2724"/>
                  </a:cubicBezTo>
                  <a:cubicBezTo>
                    <a:pt x="5737" y="6421"/>
                    <a:pt x="4729" y="10224"/>
                    <a:pt x="3808" y="14050"/>
                  </a:cubicBezTo>
                  <a:cubicBezTo>
                    <a:pt x="2812" y="18331"/>
                    <a:pt x="2239" y="22704"/>
                    <a:pt x="1797" y="27074"/>
                  </a:cubicBezTo>
                  <a:cubicBezTo>
                    <a:pt x="1469" y="30945"/>
                    <a:pt x="1043" y="34826"/>
                    <a:pt x="807" y="38703"/>
                  </a:cubicBezTo>
                  <a:cubicBezTo>
                    <a:pt x="775" y="38916"/>
                    <a:pt x="846" y="39165"/>
                    <a:pt x="707" y="39345"/>
                  </a:cubicBezTo>
                  <a:cubicBezTo>
                    <a:pt x="604" y="39448"/>
                    <a:pt x="433" y="39450"/>
                    <a:pt x="327" y="39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81;p49"/>
            <p:cNvSpPr/>
            <p:nvPr/>
          </p:nvSpPr>
          <p:spPr>
            <a:xfrm>
              <a:off x="2361180" y="4069183"/>
              <a:ext cx="159694" cy="192595"/>
            </a:xfrm>
            <a:custGeom>
              <a:avLst/>
              <a:gdLst/>
              <a:ahLst/>
              <a:cxnLst/>
              <a:rect l="l" t="t" r="r" b="b"/>
              <a:pathLst>
                <a:path w="10858" h="13095" extrusionOk="0">
                  <a:moveTo>
                    <a:pt x="20" y="12776"/>
                  </a:moveTo>
                  <a:cubicBezTo>
                    <a:pt x="28" y="12696"/>
                    <a:pt x="77" y="12630"/>
                    <a:pt x="126" y="12567"/>
                  </a:cubicBezTo>
                  <a:cubicBezTo>
                    <a:pt x="446" y="12177"/>
                    <a:pt x="812" y="11827"/>
                    <a:pt x="1166" y="11464"/>
                  </a:cubicBezTo>
                  <a:cubicBezTo>
                    <a:pt x="2372" y="10240"/>
                    <a:pt x="3618" y="9052"/>
                    <a:pt x="4749" y="7755"/>
                  </a:cubicBezTo>
                  <a:cubicBezTo>
                    <a:pt x="5689" y="6682"/>
                    <a:pt x="6548" y="5543"/>
                    <a:pt x="7383" y="4389"/>
                  </a:cubicBezTo>
                  <a:cubicBezTo>
                    <a:pt x="8357" y="3080"/>
                    <a:pt x="9359" y="1737"/>
                    <a:pt x="10192" y="340"/>
                  </a:cubicBezTo>
                  <a:cubicBezTo>
                    <a:pt x="10344" y="1"/>
                    <a:pt x="10858" y="221"/>
                    <a:pt x="10683" y="564"/>
                  </a:cubicBezTo>
                  <a:cubicBezTo>
                    <a:pt x="9264" y="2872"/>
                    <a:pt x="7615" y="5016"/>
                    <a:pt x="5957" y="7152"/>
                  </a:cubicBezTo>
                  <a:cubicBezTo>
                    <a:pt x="4509" y="8949"/>
                    <a:pt x="2827" y="10529"/>
                    <a:pt x="1214" y="12175"/>
                  </a:cubicBezTo>
                  <a:cubicBezTo>
                    <a:pt x="973" y="12425"/>
                    <a:pt x="729" y="12665"/>
                    <a:pt x="519" y="12930"/>
                  </a:cubicBezTo>
                  <a:cubicBezTo>
                    <a:pt x="482" y="13005"/>
                    <a:pt x="404" y="13059"/>
                    <a:pt x="323" y="13071"/>
                  </a:cubicBezTo>
                  <a:cubicBezTo>
                    <a:pt x="153" y="13095"/>
                    <a:pt x="0" y="12951"/>
                    <a:pt x="20" y="12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82;p49"/>
            <p:cNvSpPr/>
            <p:nvPr/>
          </p:nvSpPr>
          <p:spPr>
            <a:xfrm>
              <a:off x="2377416" y="3958166"/>
              <a:ext cx="22002" cy="140427"/>
            </a:xfrm>
            <a:custGeom>
              <a:avLst/>
              <a:gdLst/>
              <a:ahLst/>
              <a:cxnLst/>
              <a:rect l="l" t="t" r="r" b="b"/>
              <a:pathLst>
                <a:path w="1496" h="9548" extrusionOk="0">
                  <a:moveTo>
                    <a:pt x="1057" y="9444"/>
                  </a:moveTo>
                  <a:cubicBezTo>
                    <a:pt x="879" y="9383"/>
                    <a:pt x="770" y="9149"/>
                    <a:pt x="915" y="9000"/>
                  </a:cubicBezTo>
                  <a:cubicBezTo>
                    <a:pt x="520" y="6130"/>
                    <a:pt x="0" y="3249"/>
                    <a:pt x="254" y="341"/>
                  </a:cubicBezTo>
                  <a:cubicBezTo>
                    <a:pt x="296" y="0"/>
                    <a:pt x="818" y="55"/>
                    <a:pt x="784" y="404"/>
                  </a:cubicBezTo>
                  <a:cubicBezTo>
                    <a:pt x="593" y="2675"/>
                    <a:pt x="861" y="4925"/>
                    <a:pt x="1193" y="7164"/>
                  </a:cubicBezTo>
                  <a:cubicBezTo>
                    <a:pt x="1271" y="7783"/>
                    <a:pt x="1384" y="8397"/>
                    <a:pt x="1449" y="9017"/>
                  </a:cubicBezTo>
                  <a:cubicBezTo>
                    <a:pt x="1495" y="9251"/>
                    <a:pt x="1326" y="9548"/>
                    <a:pt x="1057" y="94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483;p49"/>
            <p:cNvSpPr/>
            <p:nvPr/>
          </p:nvSpPr>
          <p:spPr>
            <a:xfrm>
              <a:off x="2455934" y="4118155"/>
              <a:ext cx="75935" cy="41975"/>
            </a:xfrm>
            <a:custGeom>
              <a:avLst/>
              <a:gdLst/>
              <a:ahLst/>
              <a:cxnLst/>
              <a:rect l="l" t="t" r="r" b="b"/>
              <a:pathLst>
                <a:path w="5163" h="2854" extrusionOk="0">
                  <a:moveTo>
                    <a:pt x="323" y="2812"/>
                  </a:moveTo>
                  <a:cubicBezTo>
                    <a:pt x="1" y="2645"/>
                    <a:pt x="182" y="2278"/>
                    <a:pt x="511" y="2280"/>
                  </a:cubicBezTo>
                  <a:cubicBezTo>
                    <a:pt x="1283" y="2088"/>
                    <a:pt x="2043" y="1743"/>
                    <a:pt x="2737" y="1380"/>
                  </a:cubicBezTo>
                  <a:cubicBezTo>
                    <a:pt x="3291" y="1087"/>
                    <a:pt x="3820" y="743"/>
                    <a:pt x="4331" y="385"/>
                  </a:cubicBezTo>
                  <a:cubicBezTo>
                    <a:pt x="4514" y="258"/>
                    <a:pt x="4762" y="0"/>
                    <a:pt x="4964" y="237"/>
                  </a:cubicBezTo>
                  <a:cubicBezTo>
                    <a:pt x="5162" y="496"/>
                    <a:pt x="4840" y="680"/>
                    <a:pt x="4651" y="807"/>
                  </a:cubicBezTo>
                  <a:cubicBezTo>
                    <a:pt x="4348" y="1023"/>
                    <a:pt x="4036" y="1226"/>
                    <a:pt x="3720" y="1423"/>
                  </a:cubicBezTo>
                  <a:cubicBezTo>
                    <a:pt x="3044" y="1837"/>
                    <a:pt x="2338" y="2205"/>
                    <a:pt x="1597" y="2488"/>
                  </a:cubicBezTo>
                  <a:cubicBezTo>
                    <a:pt x="1185" y="2613"/>
                    <a:pt x="759" y="2853"/>
                    <a:pt x="323" y="28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484;p49"/>
            <p:cNvSpPr/>
            <p:nvPr/>
          </p:nvSpPr>
          <p:spPr>
            <a:xfrm>
              <a:off x="2348239" y="3975431"/>
              <a:ext cx="39946" cy="47182"/>
            </a:xfrm>
            <a:custGeom>
              <a:avLst/>
              <a:gdLst/>
              <a:ahLst/>
              <a:cxnLst/>
              <a:rect l="l" t="t" r="r" b="b"/>
              <a:pathLst>
                <a:path w="2716" h="3208" extrusionOk="0">
                  <a:moveTo>
                    <a:pt x="2081" y="3049"/>
                  </a:moveTo>
                  <a:cubicBezTo>
                    <a:pt x="1800" y="2914"/>
                    <a:pt x="1625" y="2646"/>
                    <a:pt x="1428" y="2416"/>
                  </a:cubicBezTo>
                  <a:cubicBezTo>
                    <a:pt x="957" y="1840"/>
                    <a:pt x="561" y="1209"/>
                    <a:pt x="178" y="574"/>
                  </a:cubicBezTo>
                  <a:cubicBezTo>
                    <a:pt x="0" y="277"/>
                    <a:pt x="445" y="0"/>
                    <a:pt x="631" y="294"/>
                  </a:cubicBezTo>
                  <a:cubicBezTo>
                    <a:pt x="1105" y="1065"/>
                    <a:pt x="1579" y="1851"/>
                    <a:pt x="2216" y="2503"/>
                  </a:cubicBezTo>
                  <a:cubicBezTo>
                    <a:pt x="2716" y="2492"/>
                    <a:pt x="2517" y="3207"/>
                    <a:pt x="2081" y="30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485;p49"/>
            <p:cNvSpPr/>
            <p:nvPr/>
          </p:nvSpPr>
          <p:spPr>
            <a:xfrm>
              <a:off x="2415844" y="4182951"/>
              <a:ext cx="86436" cy="23767"/>
            </a:xfrm>
            <a:custGeom>
              <a:avLst/>
              <a:gdLst/>
              <a:ahLst/>
              <a:cxnLst/>
              <a:rect l="l" t="t" r="r" b="b"/>
              <a:pathLst>
                <a:path w="5877" h="1616" extrusionOk="0">
                  <a:moveTo>
                    <a:pt x="725" y="1568"/>
                  </a:moveTo>
                  <a:cubicBezTo>
                    <a:pt x="576" y="1557"/>
                    <a:pt x="413" y="1593"/>
                    <a:pt x="274" y="1525"/>
                  </a:cubicBezTo>
                  <a:cubicBezTo>
                    <a:pt x="0" y="1365"/>
                    <a:pt x="193" y="988"/>
                    <a:pt x="420" y="1034"/>
                  </a:cubicBezTo>
                  <a:cubicBezTo>
                    <a:pt x="2131" y="1110"/>
                    <a:pt x="3787" y="824"/>
                    <a:pt x="5346" y="136"/>
                  </a:cubicBezTo>
                  <a:cubicBezTo>
                    <a:pt x="5661" y="1"/>
                    <a:pt x="5876" y="478"/>
                    <a:pt x="5560" y="620"/>
                  </a:cubicBezTo>
                  <a:cubicBezTo>
                    <a:pt x="4036" y="1286"/>
                    <a:pt x="2389" y="1615"/>
                    <a:pt x="725" y="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486;p49"/>
            <p:cNvSpPr/>
            <p:nvPr/>
          </p:nvSpPr>
          <p:spPr>
            <a:xfrm>
              <a:off x="2227190" y="3731660"/>
              <a:ext cx="76700" cy="124381"/>
            </a:xfrm>
            <a:custGeom>
              <a:avLst/>
              <a:gdLst/>
              <a:ahLst/>
              <a:cxnLst/>
              <a:rect l="l" t="t" r="r" b="b"/>
              <a:pathLst>
                <a:path w="5215" h="8457" extrusionOk="0">
                  <a:moveTo>
                    <a:pt x="20" y="8066"/>
                  </a:moveTo>
                  <a:cubicBezTo>
                    <a:pt x="1" y="7938"/>
                    <a:pt x="82" y="7812"/>
                    <a:pt x="205" y="7776"/>
                  </a:cubicBezTo>
                  <a:cubicBezTo>
                    <a:pt x="628" y="7414"/>
                    <a:pt x="971" y="6972"/>
                    <a:pt x="1323" y="6558"/>
                  </a:cubicBezTo>
                  <a:cubicBezTo>
                    <a:pt x="2848" y="4726"/>
                    <a:pt x="3898" y="2547"/>
                    <a:pt x="4622" y="300"/>
                  </a:cubicBezTo>
                  <a:cubicBezTo>
                    <a:pt x="4731" y="0"/>
                    <a:pt x="5214" y="147"/>
                    <a:pt x="5127" y="464"/>
                  </a:cubicBezTo>
                  <a:cubicBezTo>
                    <a:pt x="4442" y="2620"/>
                    <a:pt x="3435" y="4702"/>
                    <a:pt x="2052" y="6499"/>
                  </a:cubicBezTo>
                  <a:cubicBezTo>
                    <a:pt x="1621" y="7029"/>
                    <a:pt x="1194" y="7559"/>
                    <a:pt x="709" y="8038"/>
                  </a:cubicBezTo>
                  <a:cubicBezTo>
                    <a:pt x="535" y="8252"/>
                    <a:pt x="117" y="8457"/>
                    <a:pt x="20" y="8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87;p49"/>
            <p:cNvSpPr/>
            <p:nvPr/>
          </p:nvSpPr>
          <p:spPr>
            <a:xfrm>
              <a:off x="2004653" y="3747322"/>
              <a:ext cx="114763" cy="77111"/>
            </a:xfrm>
            <a:custGeom>
              <a:avLst/>
              <a:gdLst/>
              <a:ahLst/>
              <a:cxnLst/>
              <a:rect l="l" t="t" r="r" b="b"/>
              <a:pathLst>
                <a:path w="7803" h="5243" extrusionOk="0">
                  <a:moveTo>
                    <a:pt x="6886" y="4804"/>
                  </a:moveTo>
                  <a:cubicBezTo>
                    <a:pt x="5545" y="4257"/>
                    <a:pt x="4264" y="3532"/>
                    <a:pt x="3040" y="2767"/>
                  </a:cubicBezTo>
                  <a:cubicBezTo>
                    <a:pt x="2047" y="2151"/>
                    <a:pt x="1094" y="1465"/>
                    <a:pt x="290" y="613"/>
                  </a:cubicBezTo>
                  <a:cubicBezTo>
                    <a:pt x="148" y="488"/>
                    <a:pt x="1" y="285"/>
                    <a:pt x="165" y="114"/>
                  </a:cubicBezTo>
                  <a:cubicBezTo>
                    <a:pt x="260" y="15"/>
                    <a:pt x="441" y="0"/>
                    <a:pt x="541" y="104"/>
                  </a:cubicBezTo>
                  <a:cubicBezTo>
                    <a:pt x="872" y="454"/>
                    <a:pt x="1220" y="784"/>
                    <a:pt x="1561" y="1074"/>
                  </a:cubicBezTo>
                  <a:cubicBezTo>
                    <a:pt x="2142" y="1559"/>
                    <a:pt x="2804" y="1987"/>
                    <a:pt x="3429" y="2386"/>
                  </a:cubicBezTo>
                  <a:cubicBezTo>
                    <a:pt x="4398" y="2997"/>
                    <a:pt x="5407" y="3543"/>
                    <a:pt x="6423" y="4027"/>
                  </a:cubicBezTo>
                  <a:cubicBezTo>
                    <a:pt x="6661" y="4136"/>
                    <a:pt x="6899" y="4246"/>
                    <a:pt x="7148" y="4333"/>
                  </a:cubicBezTo>
                  <a:cubicBezTo>
                    <a:pt x="7736" y="3989"/>
                    <a:pt x="7803" y="5243"/>
                    <a:pt x="6886" y="48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88;p49"/>
            <p:cNvSpPr/>
            <p:nvPr/>
          </p:nvSpPr>
          <p:spPr>
            <a:xfrm>
              <a:off x="2107142" y="3756572"/>
              <a:ext cx="17149" cy="58109"/>
            </a:xfrm>
            <a:custGeom>
              <a:avLst/>
              <a:gdLst/>
              <a:ahLst/>
              <a:cxnLst/>
              <a:rect l="l" t="t" r="r" b="b"/>
              <a:pathLst>
                <a:path w="1166" h="3951" extrusionOk="0">
                  <a:moveTo>
                    <a:pt x="366" y="3797"/>
                  </a:moveTo>
                  <a:cubicBezTo>
                    <a:pt x="1" y="3480"/>
                    <a:pt x="590" y="873"/>
                    <a:pt x="623" y="250"/>
                  </a:cubicBezTo>
                  <a:cubicBezTo>
                    <a:pt x="643" y="108"/>
                    <a:pt x="772" y="1"/>
                    <a:pt x="916" y="19"/>
                  </a:cubicBezTo>
                  <a:cubicBezTo>
                    <a:pt x="1058" y="35"/>
                    <a:pt x="1166" y="169"/>
                    <a:pt x="1147" y="312"/>
                  </a:cubicBezTo>
                  <a:cubicBezTo>
                    <a:pt x="1085" y="799"/>
                    <a:pt x="1002" y="1284"/>
                    <a:pt x="936" y="1769"/>
                  </a:cubicBezTo>
                  <a:cubicBezTo>
                    <a:pt x="859" y="2363"/>
                    <a:pt x="774" y="2925"/>
                    <a:pt x="774" y="3494"/>
                  </a:cubicBezTo>
                  <a:cubicBezTo>
                    <a:pt x="863" y="3737"/>
                    <a:pt x="560" y="3951"/>
                    <a:pt x="366" y="3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89;p49"/>
            <p:cNvSpPr/>
            <p:nvPr/>
          </p:nvSpPr>
          <p:spPr>
            <a:xfrm>
              <a:off x="2044655" y="3883414"/>
              <a:ext cx="120131" cy="58403"/>
            </a:xfrm>
            <a:custGeom>
              <a:avLst/>
              <a:gdLst/>
              <a:ahLst/>
              <a:cxnLst/>
              <a:rect l="l" t="t" r="r" b="b"/>
              <a:pathLst>
                <a:path w="8168" h="3971" extrusionOk="0">
                  <a:moveTo>
                    <a:pt x="7769" y="3917"/>
                  </a:moveTo>
                  <a:cubicBezTo>
                    <a:pt x="7489" y="3767"/>
                    <a:pt x="7350" y="3728"/>
                    <a:pt x="7055" y="3630"/>
                  </a:cubicBezTo>
                  <a:cubicBezTo>
                    <a:pt x="5926" y="3286"/>
                    <a:pt x="4795" y="2942"/>
                    <a:pt x="3689" y="2529"/>
                  </a:cubicBezTo>
                  <a:cubicBezTo>
                    <a:pt x="2451" y="2094"/>
                    <a:pt x="1347" y="1378"/>
                    <a:pt x="276" y="632"/>
                  </a:cubicBezTo>
                  <a:cubicBezTo>
                    <a:pt x="0" y="428"/>
                    <a:pt x="304" y="1"/>
                    <a:pt x="592" y="201"/>
                  </a:cubicBezTo>
                  <a:cubicBezTo>
                    <a:pt x="1373" y="731"/>
                    <a:pt x="2150" y="1276"/>
                    <a:pt x="3011" y="1672"/>
                  </a:cubicBezTo>
                  <a:cubicBezTo>
                    <a:pt x="3897" y="2074"/>
                    <a:pt x="4835" y="2374"/>
                    <a:pt x="5758" y="2674"/>
                  </a:cubicBezTo>
                  <a:cubicBezTo>
                    <a:pt x="5748" y="2670"/>
                    <a:pt x="5736" y="2668"/>
                    <a:pt x="5725" y="2664"/>
                  </a:cubicBezTo>
                  <a:cubicBezTo>
                    <a:pt x="6409" y="2891"/>
                    <a:pt x="7113" y="3062"/>
                    <a:pt x="7785" y="3328"/>
                  </a:cubicBezTo>
                  <a:cubicBezTo>
                    <a:pt x="7897" y="3375"/>
                    <a:pt x="8021" y="3434"/>
                    <a:pt x="8073" y="3550"/>
                  </a:cubicBezTo>
                  <a:cubicBezTo>
                    <a:pt x="8167" y="3746"/>
                    <a:pt x="7976" y="3971"/>
                    <a:pt x="7769" y="3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90;p49"/>
            <p:cNvSpPr/>
            <p:nvPr/>
          </p:nvSpPr>
          <p:spPr>
            <a:xfrm>
              <a:off x="2175703" y="3859987"/>
              <a:ext cx="51050" cy="82421"/>
            </a:xfrm>
            <a:custGeom>
              <a:avLst/>
              <a:gdLst/>
              <a:ahLst/>
              <a:cxnLst/>
              <a:rect l="l" t="t" r="r" b="b"/>
              <a:pathLst>
                <a:path w="3471" h="5604" extrusionOk="0">
                  <a:moveTo>
                    <a:pt x="2354" y="4708"/>
                  </a:moveTo>
                  <a:cubicBezTo>
                    <a:pt x="1567" y="3345"/>
                    <a:pt x="801" y="1963"/>
                    <a:pt x="137" y="534"/>
                  </a:cubicBezTo>
                  <a:cubicBezTo>
                    <a:pt x="1" y="216"/>
                    <a:pt x="479" y="0"/>
                    <a:pt x="624" y="317"/>
                  </a:cubicBezTo>
                  <a:cubicBezTo>
                    <a:pt x="1299" y="1752"/>
                    <a:pt x="2053" y="3137"/>
                    <a:pt x="2857" y="4503"/>
                  </a:cubicBezTo>
                  <a:cubicBezTo>
                    <a:pt x="3471" y="4652"/>
                    <a:pt x="2795" y="5604"/>
                    <a:pt x="2354" y="47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91;p49"/>
            <p:cNvSpPr/>
            <p:nvPr/>
          </p:nvSpPr>
          <p:spPr>
            <a:xfrm>
              <a:off x="2271560" y="3792911"/>
              <a:ext cx="45814" cy="12428"/>
            </a:xfrm>
            <a:custGeom>
              <a:avLst/>
              <a:gdLst/>
              <a:ahLst/>
              <a:cxnLst/>
              <a:rect l="l" t="t" r="r" b="b"/>
              <a:pathLst>
                <a:path w="3115" h="845" extrusionOk="0">
                  <a:moveTo>
                    <a:pt x="289" y="832"/>
                  </a:moveTo>
                  <a:cubicBezTo>
                    <a:pt x="16" y="799"/>
                    <a:pt x="0" y="432"/>
                    <a:pt x="185" y="282"/>
                  </a:cubicBezTo>
                  <a:cubicBezTo>
                    <a:pt x="300" y="177"/>
                    <a:pt x="477" y="170"/>
                    <a:pt x="624" y="169"/>
                  </a:cubicBezTo>
                  <a:cubicBezTo>
                    <a:pt x="1200" y="171"/>
                    <a:pt x="1776" y="237"/>
                    <a:pt x="2352" y="196"/>
                  </a:cubicBezTo>
                  <a:cubicBezTo>
                    <a:pt x="2603" y="195"/>
                    <a:pt x="3019" y="0"/>
                    <a:pt x="3092" y="364"/>
                  </a:cubicBezTo>
                  <a:cubicBezTo>
                    <a:pt x="3115" y="509"/>
                    <a:pt x="3012" y="641"/>
                    <a:pt x="2869" y="665"/>
                  </a:cubicBezTo>
                  <a:cubicBezTo>
                    <a:pt x="2100" y="809"/>
                    <a:pt x="1320" y="689"/>
                    <a:pt x="546" y="703"/>
                  </a:cubicBezTo>
                  <a:cubicBezTo>
                    <a:pt x="496" y="792"/>
                    <a:pt x="392" y="844"/>
                    <a:pt x="28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92;p49"/>
            <p:cNvSpPr/>
            <p:nvPr/>
          </p:nvSpPr>
          <p:spPr>
            <a:xfrm>
              <a:off x="2337724" y="3962504"/>
              <a:ext cx="28900" cy="30489"/>
            </a:xfrm>
            <a:custGeom>
              <a:avLst/>
              <a:gdLst/>
              <a:ahLst/>
              <a:cxnLst/>
              <a:rect l="l" t="t" r="r" b="b"/>
              <a:pathLst>
                <a:path w="1965" h="2073" extrusionOk="0">
                  <a:moveTo>
                    <a:pt x="629" y="1801"/>
                  </a:moveTo>
                  <a:cubicBezTo>
                    <a:pt x="267" y="1686"/>
                    <a:pt x="1" y="1261"/>
                    <a:pt x="47" y="888"/>
                  </a:cubicBezTo>
                  <a:cubicBezTo>
                    <a:pt x="125" y="566"/>
                    <a:pt x="282" y="196"/>
                    <a:pt x="660" y="155"/>
                  </a:cubicBezTo>
                  <a:cubicBezTo>
                    <a:pt x="1964" y="0"/>
                    <a:pt x="1938" y="2073"/>
                    <a:pt x="629" y="18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93;p49"/>
            <p:cNvSpPr/>
            <p:nvPr/>
          </p:nvSpPr>
          <p:spPr>
            <a:xfrm>
              <a:off x="2370578" y="3932297"/>
              <a:ext cx="37798" cy="42372"/>
            </a:xfrm>
            <a:custGeom>
              <a:avLst/>
              <a:gdLst/>
              <a:ahLst/>
              <a:cxnLst/>
              <a:rect l="l" t="t" r="r" b="b"/>
              <a:pathLst>
                <a:path w="2570" h="2881" extrusionOk="0">
                  <a:moveTo>
                    <a:pt x="558" y="2384"/>
                  </a:moveTo>
                  <a:cubicBezTo>
                    <a:pt x="60" y="2162"/>
                    <a:pt x="1" y="1534"/>
                    <a:pt x="89" y="1057"/>
                  </a:cubicBezTo>
                  <a:cubicBezTo>
                    <a:pt x="233" y="370"/>
                    <a:pt x="1085" y="1"/>
                    <a:pt x="1659" y="429"/>
                  </a:cubicBezTo>
                  <a:cubicBezTo>
                    <a:pt x="2569" y="1130"/>
                    <a:pt x="1647" y="2881"/>
                    <a:pt x="558" y="23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94;p49"/>
            <p:cNvSpPr/>
            <p:nvPr/>
          </p:nvSpPr>
          <p:spPr>
            <a:xfrm>
              <a:off x="2413771" y="3924209"/>
              <a:ext cx="62566" cy="52432"/>
            </a:xfrm>
            <a:custGeom>
              <a:avLst/>
              <a:gdLst/>
              <a:ahLst/>
              <a:cxnLst/>
              <a:rect l="l" t="t" r="r" b="b"/>
              <a:pathLst>
                <a:path w="4254" h="3565" extrusionOk="0">
                  <a:moveTo>
                    <a:pt x="1798" y="3178"/>
                  </a:moveTo>
                  <a:cubicBezTo>
                    <a:pt x="0" y="2471"/>
                    <a:pt x="1487" y="1"/>
                    <a:pt x="3018" y="945"/>
                  </a:cubicBezTo>
                  <a:cubicBezTo>
                    <a:pt x="4254" y="1832"/>
                    <a:pt x="3116" y="3565"/>
                    <a:pt x="1798" y="3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95;p49"/>
            <p:cNvSpPr/>
            <p:nvPr/>
          </p:nvSpPr>
          <p:spPr>
            <a:xfrm>
              <a:off x="2500950" y="4052624"/>
              <a:ext cx="35651" cy="27209"/>
            </a:xfrm>
            <a:custGeom>
              <a:avLst/>
              <a:gdLst/>
              <a:ahLst/>
              <a:cxnLst/>
              <a:rect l="l" t="t" r="r" b="b"/>
              <a:pathLst>
                <a:path w="2424" h="1850" extrusionOk="0">
                  <a:moveTo>
                    <a:pt x="1116" y="1778"/>
                  </a:moveTo>
                  <a:cubicBezTo>
                    <a:pt x="184" y="1746"/>
                    <a:pt x="1" y="394"/>
                    <a:pt x="937" y="181"/>
                  </a:cubicBezTo>
                  <a:cubicBezTo>
                    <a:pt x="2189" y="0"/>
                    <a:pt x="2423" y="1850"/>
                    <a:pt x="1116" y="17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96;p49"/>
            <p:cNvSpPr/>
            <p:nvPr/>
          </p:nvSpPr>
          <p:spPr>
            <a:xfrm>
              <a:off x="2518509" y="4098875"/>
              <a:ext cx="39828" cy="40710"/>
            </a:xfrm>
            <a:custGeom>
              <a:avLst/>
              <a:gdLst/>
              <a:ahLst/>
              <a:cxnLst/>
              <a:rect l="l" t="t" r="r" b="b"/>
              <a:pathLst>
                <a:path w="2708" h="2768" extrusionOk="0">
                  <a:moveTo>
                    <a:pt x="764" y="2407"/>
                  </a:moveTo>
                  <a:cubicBezTo>
                    <a:pt x="328" y="2226"/>
                    <a:pt x="20" y="1698"/>
                    <a:pt x="9" y="1235"/>
                  </a:cubicBezTo>
                  <a:cubicBezTo>
                    <a:pt x="0" y="546"/>
                    <a:pt x="709" y="0"/>
                    <a:pt x="1370" y="218"/>
                  </a:cubicBezTo>
                  <a:cubicBezTo>
                    <a:pt x="2708" y="550"/>
                    <a:pt x="2014" y="2767"/>
                    <a:pt x="764" y="24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97;p49"/>
            <p:cNvSpPr/>
            <p:nvPr/>
          </p:nvSpPr>
          <p:spPr>
            <a:xfrm>
              <a:off x="2488244" y="4172377"/>
              <a:ext cx="25047" cy="25768"/>
            </a:xfrm>
            <a:custGeom>
              <a:avLst/>
              <a:gdLst/>
              <a:ahLst/>
              <a:cxnLst/>
              <a:rect l="l" t="t" r="r" b="b"/>
              <a:pathLst>
                <a:path w="1703" h="1752" extrusionOk="0">
                  <a:moveTo>
                    <a:pt x="552" y="1531"/>
                  </a:moveTo>
                  <a:cubicBezTo>
                    <a:pt x="63" y="1351"/>
                    <a:pt x="1" y="652"/>
                    <a:pt x="405" y="346"/>
                  </a:cubicBezTo>
                  <a:cubicBezTo>
                    <a:pt x="668" y="153"/>
                    <a:pt x="1063" y="0"/>
                    <a:pt x="1352" y="220"/>
                  </a:cubicBezTo>
                  <a:cubicBezTo>
                    <a:pt x="1698" y="509"/>
                    <a:pt x="1703" y="1125"/>
                    <a:pt x="1399" y="1448"/>
                  </a:cubicBezTo>
                  <a:cubicBezTo>
                    <a:pt x="1197" y="1675"/>
                    <a:pt x="791" y="1751"/>
                    <a:pt x="552" y="15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98;p49"/>
            <p:cNvSpPr/>
            <p:nvPr/>
          </p:nvSpPr>
          <p:spPr>
            <a:xfrm>
              <a:off x="2306796" y="3782352"/>
              <a:ext cx="27297" cy="28297"/>
            </a:xfrm>
            <a:custGeom>
              <a:avLst/>
              <a:gdLst/>
              <a:ahLst/>
              <a:cxnLst/>
              <a:rect l="l" t="t" r="r" b="b"/>
              <a:pathLst>
                <a:path w="1856" h="1924" extrusionOk="0">
                  <a:moveTo>
                    <a:pt x="905" y="1738"/>
                  </a:moveTo>
                  <a:cubicBezTo>
                    <a:pt x="1" y="1457"/>
                    <a:pt x="367" y="1"/>
                    <a:pt x="1294" y="229"/>
                  </a:cubicBezTo>
                  <a:cubicBezTo>
                    <a:pt x="1686" y="273"/>
                    <a:pt x="1856" y="733"/>
                    <a:pt x="1830" y="1079"/>
                  </a:cubicBezTo>
                  <a:cubicBezTo>
                    <a:pt x="1747" y="1457"/>
                    <a:pt x="1321" y="1923"/>
                    <a:pt x="905" y="17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99;p49"/>
            <p:cNvSpPr/>
            <p:nvPr/>
          </p:nvSpPr>
          <p:spPr>
            <a:xfrm>
              <a:off x="2152100" y="3833118"/>
              <a:ext cx="48402" cy="41990"/>
            </a:xfrm>
            <a:custGeom>
              <a:avLst/>
              <a:gdLst/>
              <a:ahLst/>
              <a:cxnLst/>
              <a:rect l="l" t="t" r="r" b="b"/>
              <a:pathLst>
                <a:path w="3291" h="2855" extrusionOk="0">
                  <a:moveTo>
                    <a:pt x="1358" y="2471"/>
                  </a:moveTo>
                  <a:cubicBezTo>
                    <a:pt x="1" y="2263"/>
                    <a:pt x="593" y="0"/>
                    <a:pt x="1810" y="85"/>
                  </a:cubicBezTo>
                  <a:cubicBezTo>
                    <a:pt x="3291" y="348"/>
                    <a:pt x="2956" y="2854"/>
                    <a:pt x="1358" y="2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00;p49"/>
            <p:cNvSpPr/>
            <p:nvPr/>
          </p:nvSpPr>
          <p:spPr>
            <a:xfrm>
              <a:off x="2024316" y="3858854"/>
              <a:ext cx="43961" cy="39519"/>
            </a:xfrm>
            <a:custGeom>
              <a:avLst/>
              <a:gdLst/>
              <a:ahLst/>
              <a:cxnLst/>
              <a:rect l="l" t="t" r="r" b="b"/>
              <a:pathLst>
                <a:path w="2989" h="2687" extrusionOk="0">
                  <a:moveTo>
                    <a:pt x="1313" y="2604"/>
                  </a:moveTo>
                  <a:cubicBezTo>
                    <a:pt x="636" y="2512"/>
                    <a:pt x="1" y="1782"/>
                    <a:pt x="352" y="1101"/>
                  </a:cubicBezTo>
                  <a:cubicBezTo>
                    <a:pt x="492" y="451"/>
                    <a:pt x="942" y="0"/>
                    <a:pt x="1644" y="130"/>
                  </a:cubicBezTo>
                  <a:cubicBezTo>
                    <a:pt x="2988" y="373"/>
                    <a:pt x="2650" y="2687"/>
                    <a:pt x="1313" y="2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1;p49"/>
            <p:cNvSpPr/>
            <p:nvPr/>
          </p:nvSpPr>
          <p:spPr>
            <a:xfrm>
              <a:off x="2325444" y="4112258"/>
              <a:ext cx="48608" cy="85554"/>
            </a:xfrm>
            <a:custGeom>
              <a:avLst/>
              <a:gdLst/>
              <a:ahLst/>
              <a:cxnLst/>
              <a:rect l="l" t="t" r="r" b="b"/>
              <a:pathLst>
                <a:path w="3305" h="5817" extrusionOk="0">
                  <a:moveTo>
                    <a:pt x="2785" y="5672"/>
                  </a:moveTo>
                  <a:cubicBezTo>
                    <a:pt x="2048" y="4735"/>
                    <a:pt x="1484" y="3611"/>
                    <a:pt x="949" y="2532"/>
                  </a:cubicBezTo>
                  <a:cubicBezTo>
                    <a:pt x="613" y="1847"/>
                    <a:pt x="295" y="1152"/>
                    <a:pt x="33" y="434"/>
                  </a:cubicBezTo>
                  <a:cubicBezTo>
                    <a:pt x="7" y="366"/>
                    <a:pt x="1" y="297"/>
                    <a:pt x="28" y="226"/>
                  </a:cubicBezTo>
                  <a:cubicBezTo>
                    <a:pt x="106" y="11"/>
                    <a:pt x="439" y="0"/>
                    <a:pt x="525" y="216"/>
                  </a:cubicBezTo>
                  <a:cubicBezTo>
                    <a:pt x="908" y="1244"/>
                    <a:pt x="1381" y="2237"/>
                    <a:pt x="1887" y="3209"/>
                  </a:cubicBezTo>
                  <a:cubicBezTo>
                    <a:pt x="2243" y="3876"/>
                    <a:pt x="2615" y="4536"/>
                    <a:pt x="3059" y="5148"/>
                  </a:cubicBezTo>
                  <a:cubicBezTo>
                    <a:pt x="3304" y="5403"/>
                    <a:pt x="3137" y="5817"/>
                    <a:pt x="2772" y="5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02;p49"/>
            <p:cNvSpPr/>
            <p:nvPr/>
          </p:nvSpPr>
          <p:spPr>
            <a:xfrm>
              <a:off x="2301928" y="4083860"/>
              <a:ext cx="40181" cy="39460"/>
            </a:xfrm>
            <a:custGeom>
              <a:avLst/>
              <a:gdLst/>
              <a:ahLst/>
              <a:cxnLst/>
              <a:rect l="l" t="t" r="r" b="b"/>
              <a:pathLst>
                <a:path w="2732" h="2683" extrusionOk="0">
                  <a:moveTo>
                    <a:pt x="759" y="2442"/>
                  </a:moveTo>
                  <a:cubicBezTo>
                    <a:pt x="142" y="2116"/>
                    <a:pt x="1" y="1221"/>
                    <a:pt x="373" y="662"/>
                  </a:cubicBezTo>
                  <a:cubicBezTo>
                    <a:pt x="712" y="295"/>
                    <a:pt x="1277" y="0"/>
                    <a:pt x="1775" y="205"/>
                  </a:cubicBezTo>
                  <a:cubicBezTo>
                    <a:pt x="2459" y="486"/>
                    <a:pt x="2732" y="1417"/>
                    <a:pt x="2369" y="2045"/>
                  </a:cubicBezTo>
                  <a:cubicBezTo>
                    <a:pt x="2058" y="2570"/>
                    <a:pt x="1283" y="2683"/>
                    <a:pt x="759" y="2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03;p49"/>
            <p:cNvSpPr/>
            <p:nvPr/>
          </p:nvSpPr>
          <p:spPr>
            <a:xfrm>
              <a:off x="2084288" y="4021535"/>
              <a:ext cx="130750" cy="57433"/>
            </a:xfrm>
            <a:custGeom>
              <a:avLst/>
              <a:gdLst/>
              <a:ahLst/>
              <a:cxnLst/>
              <a:rect l="l" t="t" r="r" b="b"/>
              <a:pathLst>
                <a:path w="8890" h="3905" extrusionOk="0">
                  <a:moveTo>
                    <a:pt x="8480" y="3862"/>
                  </a:moveTo>
                  <a:cubicBezTo>
                    <a:pt x="5896" y="3420"/>
                    <a:pt x="3346" y="2698"/>
                    <a:pt x="1152" y="1221"/>
                  </a:cubicBezTo>
                  <a:cubicBezTo>
                    <a:pt x="825" y="1022"/>
                    <a:pt x="504" y="812"/>
                    <a:pt x="164" y="638"/>
                  </a:cubicBezTo>
                  <a:cubicBezTo>
                    <a:pt x="47" y="581"/>
                    <a:pt x="0" y="428"/>
                    <a:pt x="47" y="312"/>
                  </a:cubicBezTo>
                  <a:cubicBezTo>
                    <a:pt x="187" y="0"/>
                    <a:pt x="521" y="218"/>
                    <a:pt x="722" y="342"/>
                  </a:cubicBezTo>
                  <a:cubicBezTo>
                    <a:pt x="2218" y="1292"/>
                    <a:pt x="3779" y="2155"/>
                    <a:pt x="5491" y="2648"/>
                  </a:cubicBezTo>
                  <a:cubicBezTo>
                    <a:pt x="6521" y="2989"/>
                    <a:pt x="7546" y="3096"/>
                    <a:pt x="8576" y="3341"/>
                  </a:cubicBezTo>
                  <a:cubicBezTo>
                    <a:pt x="8890" y="3415"/>
                    <a:pt x="8804" y="3904"/>
                    <a:pt x="8480" y="3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04;p49"/>
            <p:cNvSpPr/>
            <p:nvPr/>
          </p:nvSpPr>
          <p:spPr>
            <a:xfrm>
              <a:off x="2053905" y="3999623"/>
              <a:ext cx="45240" cy="41034"/>
            </a:xfrm>
            <a:custGeom>
              <a:avLst/>
              <a:gdLst/>
              <a:ahLst/>
              <a:cxnLst/>
              <a:rect l="l" t="t" r="r" b="b"/>
              <a:pathLst>
                <a:path w="3076" h="2790" extrusionOk="0">
                  <a:moveTo>
                    <a:pt x="1258" y="2445"/>
                  </a:moveTo>
                  <a:cubicBezTo>
                    <a:pt x="1" y="2132"/>
                    <a:pt x="550" y="0"/>
                    <a:pt x="1809" y="449"/>
                  </a:cubicBezTo>
                  <a:cubicBezTo>
                    <a:pt x="3076" y="919"/>
                    <a:pt x="2643" y="2790"/>
                    <a:pt x="1258" y="24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05;p49"/>
            <p:cNvSpPr/>
            <p:nvPr/>
          </p:nvSpPr>
          <p:spPr>
            <a:xfrm>
              <a:off x="2129099" y="4020535"/>
              <a:ext cx="24841" cy="42049"/>
            </a:xfrm>
            <a:custGeom>
              <a:avLst/>
              <a:gdLst/>
              <a:ahLst/>
              <a:cxnLst/>
              <a:rect l="l" t="t" r="r" b="b"/>
              <a:pathLst>
                <a:path w="1689" h="2859" extrusionOk="0">
                  <a:moveTo>
                    <a:pt x="1159" y="2569"/>
                  </a:moveTo>
                  <a:cubicBezTo>
                    <a:pt x="916" y="2021"/>
                    <a:pt x="638" y="1482"/>
                    <a:pt x="418" y="922"/>
                  </a:cubicBezTo>
                  <a:cubicBezTo>
                    <a:pt x="345" y="660"/>
                    <a:pt x="1" y="293"/>
                    <a:pt x="301" y="73"/>
                  </a:cubicBezTo>
                  <a:cubicBezTo>
                    <a:pt x="420" y="0"/>
                    <a:pt x="598" y="33"/>
                    <a:pt x="669" y="161"/>
                  </a:cubicBezTo>
                  <a:cubicBezTo>
                    <a:pt x="956" y="754"/>
                    <a:pt x="1171" y="1384"/>
                    <a:pt x="1473" y="1972"/>
                  </a:cubicBezTo>
                  <a:cubicBezTo>
                    <a:pt x="1549" y="2157"/>
                    <a:pt x="1688" y="2343"/>
                    <a:pt x="1675" y="2550"/>
                  </a:cubicBezTo>
                  <a:cubicBezTo>
                    <a:pt x="1639" y="2843"/>
                    <a:pt x="1214" y="2859"/>
                    <a:pt x="1159" y="2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06;p49"/>
            <p:cNvSpPr/>
            <p:nvPr/>
          </p:nvSpPr>
          <p:spPr>
            <a:xfrm>
              <a:off x="2107113" y="3991755"/>
              <a:ext cx="40534" cy="35372"/>
            </a:xfrm>
            <a:custGeom>
              <a:avLst/>
              <a:gdLst/>
              <a:ahLst/>
              <a:cxnLst/>
              <a:rect l="l" t="t" r="r" b="b"/>
              <a:pathLst>
                <a:path w="2756" h="2405" extrusionOk="0">
                  <a:moveTo>
                    <a:pt x="1480" y="2288"/>
                  </a:moveTo>
                  <a:cubicBezTo>
                    <a:pt x="1" y="1916"/>
                    <a:pt x="258" y="1"/>
                    <a:pt x="1828" y="241"/>
                  </a:cubicBezTo>
                  <a:cubicBezTo>
                    <a:pt x="2359" y="403"/>
                    <a:pt x="2755" y="1059"/>
                    <a:pt x="2648" y="1605"/>
                  </a:cubicBezTo>
                  <a:cubicBezTo>
                    <a:pt x="2530" y="2096"/>
                    <a:pt x="1962" y="2405"/>
                    <a:pt x="1480" y="2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07;p49"/>
            <p:cNvSpPr/>
            <p:nvPr/>
          </p:nvSpPr>
          <p:spPr>
            <a:xfrm>
              <a:off x="2110231" y="4058859"/>
              <a:ext cx="45446" cy="25797"/>
            </a:xfrm>
            <a:custGeom>
              <a:avLst/>
              <a:gdLst/>
              <a:ahLst/>
              <a:cxnLst/>
              <a:rect l="l" t="t" r="r" b="b"/>
              <a:pathLst>
                <a:path w="3090" h="1754" extrusionOk="0">
                  <a:moveTo>
                    <a:pt x="60" y="1566"/>
                  </a:moveTo>
                  <a:cubicBezTo>
                    <a:pt x="1" y="1431"/>
                    <a:pt x="62" y="1267"/>
                    <a:pt x="197" y="1207"/>
                  </a:cubicBezTo>
                  <a:cubicBezTo>
                    <a:pt x="516" y="1073"/>
                    <a:pt x="832" y="936"/>
                    <a:pt x="1147" y="799"/>
                  </a:cubicBezTo>
                  <a:cubicBezTo>
                    <a:pt x="1604" y="608"/>
                    <a:pt x="2046" y="404"/>
                    <a:pt x="2473" y="163"/>
                  </a:cubicBezTo>
                  <a:cubicBezTo>
                    <a:pt x="2599" y="95"/>
                    <a:pt x="2751" y="1"/>
                    <a:pt x="2894" y="85"/>
                  </a:cubicBezTo>
                  <a:cubicBezTo>
                    <a:pt x="3089" y="189"/>
                    <a:pt x="3067" y="494"/>
                    <a:pt x="2858" y="568"/>
                  </a:cubicBezTo>
                  <a:cubicBezTo>
                    <a:pt x="2459" y="792"/>
                    <a:pt x="2057" y="1009"/>
                    <a:pt x="1634" y="1183"/>
                  </a:cubicBezTo>
                  <a:cubicBezTo>
                    <a:pt x="1214" y="1351"/>
                    <a:pt x="814" y="1576"/>
                    <a:pt x="385" y="1716"/>
                  </a:cubicBezTo>
                  <a:cubicBezTo>
                    <a:pt x="258" y="1754"/>
                    <a:pt x="115" y="1688"/>
                    <a:pt x="60" y="1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08;p49"/>
            <p:cNvSpPr/>
            <p:nvPr/>
          </p:nvSpPr>
          <p:spPr>
            <a:xfrm>
              <a:off x="2083303" y="4063213"/>
              <a:ext cx="45137" cy="36136"/>
            </a:xfrm>
            <a:custGeom>
              <a:avLst/>
              <a:gdLst/>
              <a:ahLst/>
              <a:cxnLst/>
              <a:rect l="l" t="t" r="r" b="b"/>
              <a:pathLst>
                <a:path w="3069" h="2457" extrusionOk="0">
                  <a:moveTo>
                    <a:pt x="1297" y="2173"/>
                  </a:moveTo>
                  <a:cubicBezTo>
                    <a:pt x="0" y="1643"/>
                    <a:pt x="342" y="1"/>
                    <a:pt x="1784" y="339"/>
                  </a:cubicBezTo>
                  <a:cubicBezTo>
                    <a:pt x="3069" y="736"/>
                    <a:pt x="2586" y="2456"/>
                    <a:pt x="1297" y="2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4" b="90000" l="10000" r="90000">
                        <a14:foregroundMark x1="54500" y1="38148" x2="79100" y2="2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7019" r="17662" b="14853"/>
          <a:stretch/>
        </p:blipFill>
        <p:spPr>
          <a:xfrm>
            <a:off x="939930" y="1672388"/>
            <a:ext cx="2598137" cy="3471112"/>
          </a:xfrm>
          <a:prstGeom prst="rect">
            <a:avLst/>
          </a:prstGeom>
        </p:spPr>
      </p:pic>
      <p:sp>
        <p:nvSpPr>
          <p:cNvPr id="100" name="Rounded Rectangle 99"/>
          <p:cNvSpPr/>
          <p:nvPr/>
        </p:nvSpPr>
        <p:spPr>
          <a:xfrm>
            <a:off x="3538067" y="848154"/>
            <a:ext cx="5212805" cy="2023593"/>
          </a:xfrm>
          <a:prstGeom prst="round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cột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0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5" action="ppaction://hlinkfile"/>
          </p:cNvPr>
          <p:cNvSpPr txBox="1"/>
          <p:nvPr/>
        </p:nvSpPr>
        <p:spPr>
          <a:xfrm>
            <a:off x="2069433" y="240630"/>
            <a:ext cx="4295274" cy="55399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Có</a:t>
            </a:r>
            <a:r>
              <a:rPr lang="en-US" sz="3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thể</a:t>
            </a:r>
            <a:r>
              <a:rPr lang="en-US" sz="3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en-US" sz="3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chưa</a:t>
            </a:r>
            <a:r>
              <a:rPr lang="en-US" sz="3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biết</a:t>
            </a:r>
            <a:r>
              <a:rPr lang="en-US" sz="3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96997" l="0" r="9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23" y="2820653"/>
            <a:ext cx="3487759" cy="2322847"/>
          </a:xfrm>
          <a:prstGeom prst="rect">
            <a:avLst/>
          </a:prstGeom>
        </p:spPr>
      </p:pic>
      <p:pic>
        <p:nvPicPr>
          <p:cNvPr id="6" name="Bảng tuần hoàn các nguyên tố hóa học - Hóa học lớp 10 - Bài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884" y="96253"/>
            <a:ext cx="8619957" cy="48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Google Shape;3104;p42"/>
          <p:cNvSpPr/>
          <p:nvPr/>
        </p:nvSpPr>
        <p:spPr>
          <a:xfrm>
            <a:off x="3583771" y="709863"/>
            <a:ext cx="5189463" cy="358100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ormorant Garamond"/>
                <a:sym typeface="Cormorant Garamond"/>
              </a:rPr>
              <a:t>02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ormorant Garamond"/>
                <a:sym typeface="Cormorant Garamond"/>
              </a:rPr>
              <a:t>CẤU TẠO BẢNG TUẦN HOÀN CÁC NGUYÊN TỐ HÓA HỌC</a:t>
            </a:r>
            <a:endParaRPr sz="36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ormorant Garamond"/>
              <a:sym typeface="Cormorant Garamond"/>
            </a:endParaRPr>
          </a:p>
        </p:txBody>
      </p:sp>
      <p:grpSp>
        <p:nvGrpSpPr>
          <p:cNvPr id="3221" name="Google Shape;3221;p42"/>
          <p:cNvGrpSpPr/>
          <p:nvPr/>
        </p:nvGrpSpPr>
        <p:grpSpPr>
          <a:xfrm rot="1554254">
            <a:off x="7808006" y="1261421"/>
            <a:ext cx="860032" cy="1515599"/>
            <a:chOff x="2090325" y="237850"/>
            <a:chExt cx="1108975" cy="1954300"/>
          </a:xfrm>
        </p:grpSpPr>
        <p:sp>
          <p:nvSpPr>
            <p:cNvPr id="3222" name="Google Shape;3222;p42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2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2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2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2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2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2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2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2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2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2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2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2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2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2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2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2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2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2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2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2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2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2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2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2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2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2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2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2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2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2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2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2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2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2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2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2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2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2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2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2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2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2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2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2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2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2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2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2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2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2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2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2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2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2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2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2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2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2" y="883498"/>
            <a:ext cx="2268153" cy="3233738"/>
          </a:xfrm>
          <a:prstGeom prst="snip2SameRect">
            <a:avLst>
              <a:gd name="adj1" fmla="val 18258"/>
              <a:gd name="adj2" fmla="val 9018"/>
            </a:avLst>
          </a:prstGeom>
          <a:ln w="57150"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37"/>
          <p:cNvSpPr/>
          <p:nvPr/>
        </p:nvSpPr>
        <p:spPr>
          <a:xfrm>
            <a:off x="710340" y="1638275"/>
            <a:ext cx="1620000" cy="2970300"/>
          </a:xfrm>
          <a:prstGeom prst="round2SameRect">
            <a:avLst>
              <a:gd name="adj1" fmla="val 49793"/>
              <a:gd name="adj2" fmla="val 1182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120" name="Google Shape;2120;p37"/>
          <p:cNvSpPr/>
          <p:nvPr/>
        </p:nvSpPr>
        <p:spPr>
          <a:xfrm>
            <a:off x="781093" y="2758338"/>
            <a:ext cx="1502920" cy="35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121" name="Google Shape;2121;p37"/>
          <p:cNvSpPr/>
          <p:nvPr/>
        </p:nvSpPr>
        <p:spPr>
          <a:xfrm>
            <a:off x="3945997" y="1649633"/>
            <a:ext cx="1620000" cy="2970300"/>
          </a:xfrm>
          <a:prstGeom prst="round2SameRect">
            <a:avLst>
              <a:gd name="adj1" fmla="val 49793"/>
              <a:gd name="adj2" fmla="val 1182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122" name="Google Shape;2122;p37"/>
          <p:cNvSpPr/>
          <p:nvPr/>
        </p:nvSpPr>
        <p:spPr>
          <a:xfrm>
            <a:off x="4089247" y="2769696"/>
            <a:ext cx="1333500" cy="35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123" name="Google Shape;2123;p37"/>
          <p:cNvSpPr/>
          <p:nvPr/>
        </p:nvSpPr>
        <p:spPr>
          <a:xfrm>
            <a:off x="6796688" y="1592740"/>
            <a:ext cx="1620000" cy="2970300"/>
          </a:xfrm>
          <a:prstGeom prst="round2SameRect">
            <a:avLst>
              <a:gd name="adj1" fmla="val 49793"/>
              <a:gd name="adj2" fmla="val 1182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124" name="Google Shape;2124;p37"/>
          <p:cNvSpPr/>
          <p:nvPr/>
        </p:nvSpPr>
        <p:spPr>
          <a:xfrm>
            <a:off x="6939938" y="2712803"/>
            <a:ext cx="1333500" cy="35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2127" name="Google Shape;2127;p37"/>
          <p:cNvGrpSpPr/>
          <p:nvPr/>
        </p:nvGrpSpPr>
        <p:grpSpPr>
          <a:xfrm rot="1504454">
            <a:off x="196216" y="1299779"/>
            <a:ext cx="1164733" cy="2052560"/>
            <a:chOff x="2090325" y="237850"/>
            <a:chExt cx="1108975" cy="1954300"/>
          </a:xfrm>
        </p:grpSpPr>
        <p:sp>
          <p:nvSpPr>
            <p:cNvPr id="2128" name="Google Shape;2128;p37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2" name="Google Shape;2202;p37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2" name="Google Shape;2222;p37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3" name="Google Shape;2223;p37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2238" name="Google Shape;2238;p37"/>
          <p:cNvGrpSpPr/>
          <p:nvPr/>
        </p:nvGrpSpPr>
        <p:grpSpPr>
          <a:xfrm rot="5400000">
            <a:off x="5847551" y="1680444"/>
            <a:ext cx="954162" cy="1681480"/>
            <a:chOff x="2090325" y="237850"/>
            <a:chExt cx="1108975" cy="1954300"/>
          </a:xfrm>
        </p:grpSpPr>
        <p:sp>
          <p:nvSpPr>
            <p:cNvPr id="2239" name="Google Shape;2239;p37"/>
            <p:cNvSpPr/>
            <p:nvPr/>
          </p:nvSpPr>
          <p:spPr>
            <a:xfrm>
              <a:off x="2245450" y="1002025"/>
              <a:ext cx="24075" cy="31025"/>
            </a:xfrm>
            <a:custGeom>
              <a:avLst/>
              <a:gdLst/>
              <a:ahLst/>
              <a:cxnLst/>
              <a:rect l="l" t="t" r="r" b="b"/>
              <a:pathLst>
                <a:path w="963" h="1241" extrusionOk="0">
                  <a:moveTo>
                    <a:pt x="77" y="498"/>
                  </a:moveTo>
                  <a:cubicBezTo>
                    <a:pt x="70" y="599"/>
                    <a:pt x="38" y="704"/>
                    <a:pt x="56" y="802"/>
                  </a:cubicBezTo>
                  <a:cubicBezTo>
                    <a:pt x="105" y="1093"/>
                    <a:pt x="336" y="1240"/>
                    <a:pt x="616" y="1163"/>
                  </a:cubicBezTo>
                  <a:cubicBezTo>
                    <a:pt x="794" y="1117"/>
                    <a:pt x="896" y="991"/>
                    <a:pt x="928" y="823"/>
                  </a:cubicBezTo>
                  <a:cubicBezTo>
                    <a:pt x="963" y="631"/>
                    <a:pt x="900" y="462"/>
                    <a:pt x="731" y="351"/>
                  </a:cubicBezTo>
                  <a:cubicBezTo>
                    <a:pt x="581" y="249"/>
                    <a:pt x="378" y="220"/>
                    <a:pt x="283" y="31"/>
                  </a:cubicBezTo>
                  <a:cubicBezTo>
                    <a:pt x="269" y="3"/>
                    <a:pt x="157" y="0"/>
                    <a:pt x="101" y="21"/>
                  </a:cubicBezTo>
                  <a:cubicBezTo>
                    <a:pt x="31" y="49"/>
                    <a:pt x="0" y="133"/>
                    <a:pt x="56" y="193"/>
                  </a:cubicBezTo>
                  <a:cubicBezTo>
                    <a:pt x="157" y="294"/>
                    <a:pt x="87" y="396"/>
                    <a:pt x="77" y="4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2580925" y="1806175"/>
              <a:ext cx="26200" cy="24025"/>
            </a:xfrm>
            <a:custGeom>
              <a:avLst/>
              <a:gdLst/>
              <a:ahLst/>
              <a:cxnLst/>
              <a:rect l="l" t="t" r="r" b="b"/>
              <a:pathLst>
                <a:path w="1048" h="961" extrusionOk="0">
                  <a:moveTo>
                    <a:pt x="978" y="435"/>
                  </a:moveTo>
                  <a:cubicBezTo>
                    <a:pt x="838" y="219"/>
                    <a:pt x="663" y="36"/>
                    <a:pt x="382" y="15"/>
                  </a:cubicBezTo>
                  <a:cubicBezTo>
                    <a:pt x="256" y="8"/>
                    <a:pt x="130" y="5"/>
                    <a:pt x="0" y="1"/>
                  </a:cubicBezTo>
                  <a:cubicBezTo>
                    <a:pt x="36" y="180"/>
                    <a:pt x="63" y="355"/>
                    <a:pt x="105" y="526"/>
                  </a:cubicBezTo>
                  <a:cubicBezTo>
                    <a:pt x="175" y="831"/>
                    <a:pt x="400" y="961"/>
                    <a:pt x="697" y="873"/>
                  </a:cubicBezTo>
                  <a:cubicBezTo>
                    <a:pt x="855" y="831"/>
                    <a:pt x="1048" y="544"/>
                    <a:pt x="978" y="4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2836800" y="1906375"/>
              <a:ext cx="19750" cy="25675"/>
            </a:xfrm>
            <a:custGeom>
              <a:avLst/>
              <a:gdLst/>
              <a:ahLst/>
              <a:cxnLst/>
              <a:rect l="l" t="t" r="r" b="b"/>
              <a:pathLst>
                <a:path w="790" h="1027" extrusionOk="0">
                  <a:moveTo>
                    <a:pt x="551" y="922"/>
                  </a:moveTo>
                  <a:cubicBezTo>
                    <a:pt x="709" y="823"/>
                    <a:pt x="789" y="631"/>
                    <a:pt x="722" y="487"/>
                  </a:cubicBezTo>
                  <a:cubicBezTo>
                    <a:pt x="670" y="379"/>
                    <a:pt x="271" y="60"/>
                    <a:pt x="102" y="0"/>
                  </a:cubicBezTo>
                  <a:cubicBezTo>
                    <a:pt x="64" y="180"/>
                    <a:pt x="15" y="327"/>
                    <a:pt x="4" y="477"/>
                  </a:cubicBezTo>
                  <a:cubicBezTo>
                    <a:pt x="1" y="592"/>
                    <a:pt x="22" y="726"/>
                    <a:pt x="75" y="831"/>
                  </a:cubicBezTo>
                  <a:cubicBezTo>
                    <a:pt x="159" y="995"/>
                    <a:pt x="376" y="1027"/>
                    <a:pt x="551" y="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2994525" y="1397575"/>
              <a:ext cx="625" cy="275"/>
            </a:xfrm>
            <a:custGeom>
              <a:avLst/>
              <a:gdLst/>
              <a:ahLst/>
              <a:cxnLst/>
              <a:rect l="l" t="t" r="r" b="b"/>
              <a:pathLst>
                <a:path w="25" h="11" extrusionOk="0">
                  <a:moveTo>
                    <a:pt x="4" y="1"/>
                  </a:moveTo>
                  <a:lnTo>
                    <a:pt x="0" y="1"/>
                  </a:lnTo>
                  <a:lnTo>
                    <a:pt x="25" y="11"/>
                  </a:lnTo>
                  <a:cubicBezTo>
                    <a:pt x="18" y="8"/>
                    <a:pt x="11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2978750" y="1359750"/>
              <a:ext cx="36125" cy="37850"/>
            </a:xfrm>
            <a:custGeom>
              <a:avLst/>
              <a:gdLst/>
              <a:ahLst/>
              <a:cxnLst/>
              <a:rect l="l" t="t" r="r" b="b"/>
              <a:pathLst>
                <a:path w="1445" h="1514" extrusionOk="0">
                  <a:moveTo>
                    <a:pt x="1360" y="1013"/>
                  </a:moveTo>
                  <a:cubicBezTo>
                    <a:pt x="1444" y="725"/>
                    <a:pt x="1357" y="494"/>
                    <a:pt x="1160" y="263"/>
                  </a:cubicBezTo>
                  <a:cubicBezTo>
                    <a:pt x="943" y="1"/>
                    <a:pt x="702" y="127"/>
                    <a:pt x="463" y="158"/>
                  </a:cubicBezTo>
                  <a:cubicBezTo>
                    <a:pt x="162" y="200"/>
                    <a:pt x="145" y="455"/>
                    <a:pt x="99" y="691"/>
                  </a:cubicBezTo>
                  <a:cubicBezTo>
                    <a:pt x="1" y="1153"/>
                    <a:pt x="316" y="1331"/>
                    <a:pt x="635" y="1514"/>
                  </a:cubicBezTo>
                  <a:cubicBezTo>
                    <a:pt x="954" y="1461"/>
                    <a:pt x="1255" y="1380"/>
                    <a:pt x="1360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2778475" y="2024950"/>
              <a:ext cx="20525" cy="20700"/>
            </a:xfrm>
            <a:custGeom>
              <a:avLst/>
              <a:gdLst/>
              <a:ahLst/>
              <a:cxnLst/>
              <a:rect l="l" t="t" r="r" b="b"/>
              <a:pathLst>
                <a:path w="821" h="828" extrusionOk="0">
                  <a:moveTo>
                    <a:pt x="589" y="81"/>
                  </a:moveTo>
                  <a:cubicBezTo>
                    <a:pt x="390" y="1"/>
                    <a:pt x="250" y="67"/>
                    <a:pt x="1" y="368"/>
                  </a:cubicBezTo>
                  <a:cubicBezTo>
                    <a:pt x="166" y="775"/>
                    <a:pt x="229" y="827"/>
                    <a:pt x="481" y="792"/>
                  </a:cubicBezTo>
                  <a:cubicBezTo>
                    <a:pt x="659" y="771"/>
                    <a:pt x="775" y="649"/>
                    <a:pt x="796" y="455"/>
                  </a:cubicBezTo>
                  <a:cubicBezTo>
                    <a:pt x="820" y="266"/>
                    <a:pt x="754" y="148"/>
                    <a:pt x="589" y="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3050500" y="595150"/>
              <a:ext cx="32225" cy="32325"/>
            </a:xfrm>
            <a:custGeom>
              <a:avLst/>
              <a:gdLst/>
              <a:ahLst/>
              <a:cxnLst/>
              <a:rect l="l" t="t" r="r" b="b"/>
              <a:pathLst>
                <a:path w="1289" h="1293" extrusionOk="0">
                  <a:moveTo>
                    <a:pt x="823" y="88"/>
                  </a:moveTo>
                  <a:cubicBezTo>
                    <a:pt x="518" y="1"/>
                    <a:pt x="283" y="85"/>
                    <a:pt x="147" y="333"/>
                  </a:cubicBezTo>
                  <a:cubicBezTo>
                    <a:pt x="0" y="606"/>
                    <a:pt x="31" y="876"/>
                    <a:pt x="231" y="1062"/>
                  </a:cubicBezTo>
                  <a:cubicBezTo>
                    <a:pt x="487" y="1293"/>
                    <a:pt x="788" y="1269"/>
                    <a:pt x="1250" y="971"/>
                  </a:cubicBezTo>
                  <a:cubicBezTo>
                    <a:pt x="1289" y="274"/>
                    <a:pt x="1261" y="218"/>
                    <a:pt x="823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2504725" y="799375"/>
              <a:ext cx="13775" cy="17550"/>
            </a:xfrm>
            <a:custGeom>
              <a:avLst/>
              <a:gdLst/>
              <a:ahLst/>
              <a:cxnLst/>
              <a:rect l="l" t="t" r="r" b="b"/>
              <a:pathLst>
                <a:path w="551" h="702" extrusionOk="0">
                  <a:moveTo>
                    <a:pt x="519" y="305"/>
                  </a:moveTo>
                  <a:cubicBezTo>
                    <a:pt x="498" y="207"/>
                    <a:pt x="477" y="108"/>
                    <a:pt x="453" y="0"/>
                  </a:cubicBezTo>
                  <a:cubicBezTo>
                    <a:pt x="344" y="71"/>
                    <a:pt x="243" y="129"/>
                    <a:pt x="144" y="200"/>
                  </a:cubicBezTo>
                  <a:cubicBezTo>
                    <a:pt x="25" y="288"/>
                    <a:pt x="1" y="459"/>
                    <a:pt x="81" y="567"/>
                  </a:cubicBezTo>
                  <a:cubicBezTo>
                    <a:pt x="162" y="673"/>
                    <a:pt x="323" y="701"/>
                    <a:pt x="432" y="627"/>
                  </a:cubicBezTo>
                  <a:cubicBezTo>
                    <a:pt x="551" y="546"/>
                    <a:pt x="544" y="428"/>
                    <a:pt x="519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2175450" y="1072075"/>
              <a:ext cx="24625" cy="24450"/>
            </a:xfrm>
            <a:custGeom>
              <a:avLst/>
              <a:gdLst/>
              <a:ahLst/>
              <a:cxnLst/>
              <a:rect l="l" t="t" r="r" b="b"/>
              <a:pathLst>
                <a:path w="985" h="978" extrusionOk="0">
                  <a:moveTo>
                    <a:pt x="474" y="24"/>
                  </a:moveTo>
                  <a:cubicBezTo>
                    <a:pt x="194" y="50"/>
                    <a:pt x="0" y="270"/>
                    <a:pt x="32" y="554"/>
                  </a:cubicBezTo>
                  <a:cubicBezTo>
                    <a:pt x="43" y="669"/>
                    <a:pt x="95" y="778"/>
                    <a:pt x="131" y="894"/>
                  </a:cubicBezTo>
                  <a:cubicBezTo>
                    <a:pt x="257" y="921"/>
                    <a:pt x="383" y="970"/>
                    <a:pt x="509" y="974"/>
                  </a:cubicBezTo>
                  <a:cubicBezTo>
                    <a:pt x="810" y="978"/>
                    <a:pt x="985" y="806"/>
                    <a:pt x="982" y="543"/>
                  </a:cubicBezTo>
                  <a:cubicBezTo>
                    <a:pt x="978" y="249"/>
                    <a:pt x="736" y="0"/>
                    <a:pt x="474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2178275" y="1094325"/>
              <a:ext cx="450" cy="275"/>
            </a:xfrm>
            <a:custGeom>
              <a:avLst/>
              <a:gdLst/>
              <a:ahLst/>
              <a:cxnLst/>
              <a:rect l="l" t="t" r="r" b="b"/>
              <a:pathLst>
                <a:path w="18" h="11" extrusionOk="0">
                  <a:moveTo>
                    <a:pt x="18" y="10"/>
                  </a:moveTo>
                  <a:lnTo>
                    <a:pt x="18" y="4"/>
                  </a:lnTo>
                  <a:cubicBezTo>
                    <a:pt x="10" y="0"/>
                    <a:pt x="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2859750" y="2011200"/>
              <a:ext cx="24725" cy="26025"/>
            </a:xfrm>
            <a:custGeom>
              <a:avLst/>
              <a:gdLst/>
              <a:ahLst/>
              <a:cxnLst/>
              <a:rect l="l" t="t" r="r" b="b"/>
              <a:pathLst>
                <a:path w="989" h="1041" extrusionOk="0">
                  <a:moveTo>
                    <a:pt x="439" y="64"/>
                  </a:moveTo>
                  <a:cubicBezTo>
                    <a:pt x="148" y="151"/>
                    <a:pt x="1" y="414"/>
                    <a:pt x="92" y="684"/>
                  </a:cubicBezTo>
                  <a:cubicBezTo>
                    <a:pt x="166" y="897"/>
                    <a:pt x="452" y="1041"/>
                    <a:pt x="662" y="971"/>
                  </a:cubicBezTo>
                  <a:cubicBezTo>
                    <a:pt x="859" y="905"/>
                    <a:pt x="989" y="610"/>
                    <a:pt x="926" y="383"/>
                  </a:cubicBezTo>
                  <a:cubicBezTo>
                    <a:pt x="855" y="137"/>
                    <a:pt x="649" y="1"/>
                    <a:pt x="439" y="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2779450" y="1239500"/>
              <a:ext cx="33475" cy="33500"/>
            </a:xfrm>
            <a:custGeom>
              <a:avLst/>
              <a:gdLst/>
              <a:ahLst/>
              <a:cxnLst/>
              <a:rect l="l" t="t" r="r" b="b"/>
              <a:pathLst>
                <a:path w="1339" h="1340" extrusionOk="0">
                  <a:moveTo>
                    <a:pt x="911" y="1223"/>
                  </a:moveTo>
                  <a:cubicBezTo>
                    <a:pt x="1216" y="1139"/>
                    <a:pt x="1339" y="919"/>
                    <a:pt x="1251" y="607"/>
                  </a:cubicBezTo>
                  <a:cubicBezTo>
                    <a:pt x="1153" y="263"/>
                    <a:pt x="785" y="1"/>
                    <a:pt x="494" y="67"/>
                  </a:cubicBezTo>
                  <a:cubicBezTo>
                    <a:pt x="193" y="137"/>
                    <a:pt x="0" y="530"/>
                    <a:pt x="95" y="880"/>
                  </a:cubicBezTo>
                  <a:cubicBezTo>
                    <a:pt x="183" y="1206"/>
                    <a:pt x="494" y="1339"/>
                    <a:pt x="911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2238425" y="1512900"/>
              <a:ext cx="34250" cy="34625"/>
            </a:xfrm>
            <a:custGeom>
              <a:avLst/>
              <a:gdLst/>
              <a:ahLst/>
              <a:cxnLst/>
              <a:rect l="l" t="t" r="r" b="b"/>
              <a:pathLst>
                <a:path w="1370" h="1385" extrusionOk="0">
                  <a:moveTo>
                    <a:pt x="1297" y="544"/>
                  </a:moveTo>
                  <a:cubicBezTo>
                    <a:pt x="1223" y="229"/>
                    <a:pt x="880" y="1"/>
                    <a:pt x="582" y="67"/>
                  </a:cubicBezTo>
                  <a:cubicBezTo>
                    <a:pt x="221" y="148"/>
                    <a:pt x="0" y="537"/>
                    <a:pt x="109" y="908"/>
                  </a:cubicBezTo>
                  <a:cubicBezTo>
                    <a:pt x="207" y="1234"/>
                    <a:pt x="505" y="1385"/>
                    <a:pt x="862" y="1283"/>
                  </a:cubicBezTo>
                  <a:cubicBezTo>
                    <a:pt x="1181" y="1195"/>
                    <a:pt x="1370" y="870"/>
                    <a:pt x="1297" y="5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2640975" y="1234950"/>
              <a:ext cx="31150" cy="28225"/>
            </a:xfrm>
            <a:custGeom>
              <a:avLst/>
              <a:gdLst/>
              <a:ahLst/>
              <a:cxnLst/>
              <a:rect l="l" t="t" r="r" b="b"/>
              <a:pathLst>
                <a:path w="1246" h="1129" extrusionOk="0">
                  <a:moveTo>
                    <a:pt x="589" y="29"/>
                  </a:moveTo>
                  <a:cubicBezTo>
                    <a:pt x="421" y="50"/>
                    <a:pt x="222" y="172"/>
                    <a:pt x="131" y="312"/>
                  </a:cubicBezTo>
                  <a:cubicBezTo>
                    <a:pt x="1" y="508"/>
                    <a:pt x="232" y="880"/>
                    <a:pt x="618" y="1129"/>
                  </a:cubicBezTo>
                  <a:cubicBezTo>
                    <a:pt x="828" y="936"/>
                    <a:pt x="1245" y="967"/>
                    <a:pt x="1171" y="533"/>
                  </a:cubicBezTo>
                  <a:cubicBezTo>
                    <a:pt x="1129" y="302"/>
                    <a:pt x="825" y="0"/>
                    <a:pt x="5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2424700" y="1175125"/>
              <a:ext cx="32675" cy="25175"/>
            </a:xfrm>
            <a:custGeom>
              <a:avLst/>
              <a:gdLst/>
              <a:ahLst/>
              <a:cxnLst/>
              <a:rect l="l" t="t" r="r" b="b"/>
              <a:pathLst>
                <a:path w="1307" h="1007" extrusionOk="0">
                  <a:moveTo>
                    <a:pt x="1160" y="309"/>
                  </a:moveTo>
                  <a:cubicBezTo>
                    <a:pt x="1118" y="204"/>
                    <a:pt x="1023" y="120"/>
                    <a:pt x="935" y="1"/>
                  </a:cubicBezTo>
                  <a:cubicBezTo>
                    <a:pt x="364" y="78"/>
                    <a:pt x="133" y="429"/>
                    <a:pt x="0" y="905"/>
                  </a:cubicBezTo>
                  <a:cubicBezTo>
                    <a:pt x="238" y="937"/>
                    <a:pt x="466" y="993"/>
                    <a:pt x="697" y="996"/>
                  </a:cubicBezTo>
                  <a:cubicBezTo>
                    <a:pt x="1076" y="1006"/>
                    <a:pt x="1307" y="663"/>
                    <a:pt x="1160" y="3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3166250" y="1489975"/>
              <a:ext cx="33050" cy="24200"/>
            </a:xfrm>
            <a:custGeom>
              <a:avLst/>
              <a:gdLst/>
              <a:ahLst/>
              <a:cxnLst/>
              <a:rect l="l" t="t" r="r" b="b"/>
              <a:pathLst>
                <a:path w="1322" h="968" extrusionOk="0">
                  <a:moveTo>
                    <a:pt x="694" y="88"/>
                  </a:moveTo>
                  <a:cubicBezTo>
                    <a:pt x="487" y="1"/>
                    <a:pt x="313" y="80"/>
                    <a:pt x="169" y="249"/>
                  </a:cubicBezTo>
                  <a:cubicBezTo>
                    <a:pt x="1" y="445"/>
                    <a:pt x="1" y="676"/>
                    <a:pt x="148" y="841"/>
                  </a:cubicBezTo>
                  <a:cubicBezTo>
                    <a:pt x="239" y="942"/>
                    <a:pt x="456" y="967"/>
                    <a:pt x="614" y="960"/>
                  </a:cubicBezTo>
                  <a:cubicBezTo>
                    <a:pt x="964" y="950"/>
                    <a:pt x="1153" y="694"/>
                    <a:pt x="1321" y="413"/>
                  </a:cubicBezTo>
                  <a:cubicBezTo>
                    <a:pt x="1111" y="302"/>
                    <a:pt x="908" y="179"/>
                    <a:pt x="694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2412775" y="836500"/>
              <a:ext cx="13250" cy="12275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355" y="452"/>
                  </a:moveTo>
                  <a:cubicBezTo>
                    <a:pt x="453" y="421"/>
                    <a:pt x="529" y="302"/>
                    <a:pt x="508" y="211"/>
                  </a:cubicBezTo>
                  <a:cubicBezTo>
                    <a:pt x="481" y="99"/>
                    <a:pt x="295" y="1"/>
                    <a:pt x="176" y="32"/>
                  </a:cubicBezTo>
                  <a:cubicBezTo>
                    <a:pt x="96" y="53"/>
                    <a:pt x="1" y="235"/>
                    <a:pt x="22" y="319"/>
                  </a:cubicBezTo>
                  <a:cubicBezTo>
                    <a:pt x="49" y="424"/>
                    <a:pt x="222" y="491"/>
                    <a:pt x="355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2387025" y="1603025"/>
              <a:ext cx="32775" cy="32525"/>
            </a:xfrm>
            <a:custGeom>
              <a:avLst/>
              <a:gdLst/>
              <a:ahLst/>
              <a:cxnLst/>
              <a:rect l="l" t="t" r="r" b="b"/>
              <a:pathLst>
                <a:path w="1311" h="1301" extrusionOk="0">
                  <a:moveTo>
                    <a:pt x="484" y="106"/>
                  </a:moveTo>
                  <a:cubicBezTo>
                    <a:pt x="190" y="197"/>
                    <a:pt x="1" y="502"/>
                    <a:pt x="60" y="785"/>
                  </a:cubicBezTo>
                  <a:cubicBezTo>
                    <a:pt x="120" y="1069"/>
                    <a:pt x="512" y="1300"/>
                    <a:pt x="796" y="1220"/>
                  </a:cubicBezTo>
                  <a:cubicBezTo>
                    <a:pt x="1132" y="1128"/>
                    <a:pt x="1311" y="817"/>
                    <a:pt x="1220" y="491"/>
                  </a:cubicBezTo>
                  <a:cubicBezTo>
                    <a:pt x="1126" y="151"/>
                    <a:pt x="835" y="1"/>
                    <a:pt x="484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2562075" y="1103150"/>
              <a:ext cx="34625" cy="28400"/>
            </a:xfrm>
            <a:custGeom>
              <a:avLst/>
              <a:gdLst/>
              <a:ahLst/>
              <a:cxnLst/>
              <a:rect l="l" t="t" r="r" b="b"/>
              <a:pathLst>
                <a:path w="1385" h="1136" extrusionOk="0">
                  <a:moveTo>
                    <a:pt x="1307" y="771"/>
                  </a:moveTo>
                  <a:cubicBezTo>
                    <a:pt x="1385" y="593"/>
                    <a:pt x="1385" y="316"/>
                    <a:pt x="1294" y="152"/>
                  </a:cubicBezTo>
                  <a:cubicBezTo>
                    <a:pt x="1234" y="39"/>
                    <a:pt x="958" y="0"/>
                    <a:pt x="775" y="5"/>
                  </a:cubicBezTo>
                  <a:cubicBezTo>
                    <a:pt x="373" y="11"/>
                    <a:pt x="169" y="320"/>
                    <a:pt x="1" y="597"/>
                  </a:cubicBezTo>
                  <a:cubicBezTo>
                    <a:pt x="225" y="736"/>
                    <a:pt x="442" y="904"/>
                    <a:pt x="681" y="1014"/>
                  </a:cubicBezTo>
                  <a:cubicBezTo>
                    <a:pt x="947" y="1135"/>
                    <a:pt x="1207" y="1009"/>
                    <a:pt x="1307" y="7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2269500" y="1748900"/>
              <a:ext cx="31225" cy="32450"/>
            </a:xfrm>
            <a:custGeom>
              <a:avLst/>
              <a:gdLst/>
              <a:ahLst/>
              <a:cxnLst/>
              <a:rect l="l" t="t" r="r" b="b"/>
              <a:pathLst>
                <a:path w="1249" h="1298" extrusionOk="0">
                  <a:moveTo>
                    <a:pt x="453" y="103"/>
                  </a:moveTo>
                  <a:cubicBezTo>
                    <a:pt x="169" y="208"/>
                    <a:pt x="1" y="523"/>
                    <a:pt x="75" y="804"/>
                  </a:cubicBezTo>
                  <a:cubicBezTo>
                    <a:pt x="152" y="1108"/>
                    <a:pt x="467" y="1297"/>
                    <a:pt x="744" y="1210"/>
                  </a:cubicBezTo>
                  <a:cubicBezTo>
                    <a:pt x="1041" y="1112"/>
                    <a:pt x="1248" y="733"/>
                    <a:pt x="1157" y="453"/>
                  </a:cubicBezTo>
                  <a:cubicBezTo>
                    <a:pt x="1062" y="173"/>
                    <a:pt x="719" y="1"/>
                    <a:pt x="45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2563400" y="1858550"/>
              <a:ext cx="14675" cy="15175"/>
            </a:xfrm>
            <a:custGeom>
              <a:avLst/>
              <a:gdLst/>
              <a:ahLst/>
              <a:cxnLst/>
              <a:rect l="l" t="t" r="r" b="b"/>
              <a:pathLst>
                <a:path w="587" h="607" extrusionOk="0">
                  <a:moveTo>
                    <a:pt x="540" y="214"/>
                  </a:moveTo>
                  <a:cubicBezTo>
                    <a:pt x="498" y="67"/>
                    <a:pt x="379" y="1"/>
                    <a:pt x="239" y="46"/>
                  </a:cubicBezTo>
                  <a:cubicBezTo>
                    <a:pt x="82" y="99"/>
                    <a:pt x="1" y="256"/>
                    <a:pt x="50" y="411"/>
                  </a:cubicBezTo>
                  <a:cubicBezTo>
                    <a:pt x="92" y="544"/>
                    <a:pt x="204" y="607"/>
                    <a:pt x="334" y="568"/>
                  </a:cubicBezTo>
                  <a:cubicBezTo>
                    <a:pt x="498" y="520"/>
                    <a:pt x="586" y="369"/>
                    <a:pt x="54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2593450" y="1835725"/>
              <a:ext cx="13675" cy="13675"/>
            </a:xfrm>
            <a:custGeom>
              <a:avLst/>
              <a:gdLst/>
              <a:ahLst/>
              <a:cxnLst/>
              <a:rect l="l" t="t" r="r" b="b"/>
              <a:pathLst>
                <a:path w="547" h="547" extrusionOk="0">
                  <a:moveTo>
                    <a:pt x="210" y="24"/>
                  </a:moveTo>
                  <a:cubicBezTo>
                    <a:pt x="81" y="52"/>
                    <a:pt x="0" y="210"/>
                    <a:pt x="39" y="361"/>
                  </a:cubicBezTo>
                  <a:cubicBezTo>
                    <a:pt x="67" y="462"/>
                    <a:pt x="242" y="546"/>
                    <a:pt x="361" y="511"/>
                  </a:cubicBezTo>
                  <a:cubicBezTo>
                    <a:pt x="469" y="483"/>
                    <a:pt x="547" y="336"/>
                    <a:pt x="511" y="224"/>
                  </a:cubicBezTo>
                  <a:cubicBezTo>
                    <a:pt x="469" y="101"/>
                    <a:pt x="319" y="0"/>
                    <a:pt x="21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2532225" y="1857350"/>
              <a:ext cx="10625" cy="10525"/>
            </a:xfrm>
            <a:custGeom>
              <a:avLst/>
              <a:gdLst/>
              <a:ahLst/>
              <a:cxnLst/>
              <a:rect l="l" t="t" r="r" b="b"/>
              <a:pathLst>
                <a:path w="425" h="421" extrusionOk="0">
                  <a:moveTo>
                    <a:pt x="168" y="39"/>
                  </a:moveTo>
                  <a:cubicBezTo>
                    <a:pt x="63" y="77"/>
                    <a:pt x="0" y="199"/>
                    <a:pt x="47" y="354"/>
                  </a:cubicBezTo>
                  <a:cubicBezTo>
                    <a:pt x="92" y="371"/>
                    <a:pt x="168" y="420"/>
                    <a:pt x="242" y="413"/>
                  </a:cubicBezTo>
                  <a:cubicBezTo>
                    <a:pt x="344" y="403"/>
                    <a:pt x="425" y="256"/>
                    <a:pt x="404" y="161"/>
                  </a:cubicBezTo>
                  <a:cubicBezTo>
                    <a:pt x="383" y="60"/>
                    <a:pt x="270" y="0"/>
                    <a:pt x="168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2991450" y="1765025"/>
              <a:ext cx="23500" cy="24025"/>
            </a:xfrm>
            <a:custGeom>
              <a:avLst/>
              <a:gdLst/>
              <a:ahLst/>
              <a:cxnLst/>
              <a:rect l="l" t="t" r="r" b="b"/>
              <a:pathLst>
                <a:path w="940" h="961" extrusionOk="0">
                  <a:moveTo>
                    <a:pt x="348" y="71"/>
                  </a:moveTo>
                  <a:cubicBezTo>
                    <a:pt x="81" y="141"/>
                    <a:pt x="1" y="344"/>
                    <a:pt x="75" y="596"/>
                  </a:cubicBezTo>
                  <a:cubicBezTo>
                    <a:pt x="148" y="848"/>
                    <a:pt x="323" y="961"/>
                    <a:pt x="589" y="908"/>
                  </a:cubicBezTo>
                  <a:cubicBezTo>
                    <a:pt x="838" y="814"/>
                    <a:pt x="940" y="635"/>
                    <a:pt x="862" y="376"/>
                  </a:cubicBezTo>
                  <a:cubicBezTo>
                    <a:pt x="786" y="127"/>
                    <a:pt x="607" y="1"/>
                    <a:pt x="348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2833825" y="1931600"/>
              <a:ext cx="12375" cy="11675"/>
            </a:xfrm>
            <a:custGeom>
              <a:avLst/>
              <a:gdLst/>
              <a:ahLst/>
              <a:cxnLst/>
              <a:rect l="l" t="t" r="r" b="b"/>
              <a:pathLst>
                <a:path w="495" h="467" extrusionOk="0">
                  <a:moveTo>
                    <a:pt x="442" y="172"/>
                  </a:moveTo>
                  <a:cubicBezTo>
                    <a:pt x="390" y="53"/>
                    <a:pt x="295" y="0"/>
                    <a:pt x="173" y="53"/>
                  </a:cubicBezTo>
                  <a:cubicBezTo>
                    <a:pt x="53" y="105"/>
                    <a:pt x="0" y="221"/>
                    <a:pt x="63" y="326"/>
                  </a:cubicBezTo>
                  <a:cubicBezTo>
                    <a:pt x="113" y="400"/>
                    <a:pt x="225" y="435"/>
                    <a:pt x="278" y="466"/>
                  </a:cubicBezTo>
                  <a:cubicBezTo>
                    <a:pt x="446" y="406"/>
                    <a:pt x="495" y="288"/>
                    <a:pt x="442" y="1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2572950" y="1897525"/>
              <a:ext cx="10625" cy="10275"/>
            </a:xfrm>
            <a:custGeom>
              <a:avLst/>
              <a:gdLst/>
              <a:ahLst/>
              <a:cxnLst/>
              <a:rect l="l" t="t" r="r" b="b"/>
              <a:pathLst>
                <a:path w="425" h="411" extrusionOk="0">
                  <a:moveTo>
                    <a:pt x="18" y="232"/>
                  </a:moveTo>
                  <a:cubicBezTo>
                    <a:pt x="43" y="330"/>
                    <a:pt x="144" y="411"/>
                    <a:pt x="256" y="348"/>
                  </a:cubicBezTo>
                  <a:cubicBezTo>
                    <a:pt x="316" y="316"/>
                    <a:pt x="347" y="222"/>
                    <a:pt x="424" y="109"/>
                  </a:cubicBezTo>
                  <a:cubicBezTo>
                    <a:pt x="281" y="64"/>
                    <a:pt x="190" y="1"/>
                    <a:pt x="109" y="18"/>
                  </a:cubicBezTo>
                  <a:cubicBezTo>
                    <a:pt x="64" y="25"/>
                    <a:pt x="1" y="169"/>
                    <a:pt x="18" y="2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3068700" y="435325"/>
              <a:ext cx="20625" cy="18850"/>
            </a:xfrm>
            <a:custGeom>
              <a:avLst/>
              <a:gdLst/>
              <a:ahLst/>
              <a:cxnLst/>
              <a:rect l="l" t="t" r="r" b="b"/>
              <a:pathLst>
                <a:path w="825" h="754" extrusionOk="0">
                  <a:moveTo>
                    <a:pt x="351" y="11"/>
                  </a:moveTo>
                  <a:cubicBezTo>
                    <a:pt x="147" y="25"/>
                    <a:pt x="0" y="320"/>
                    <a:pt x="105" y="498"/>
                  </a:cubicBezTo>
                  <a:cubicBezTo>
                    <a:pt x="176" y="617"/>
                    <a:pt x="330" y="687"/>
                    <a:pt x="410" y="754"/>
                  </a:cubicBezTo>
                  <a:cubicBezTo>
                    <a:pt x="673" y="645"/>
                    <a:pt x="824" y="337"/>
                    <a:pt x="715" y="194"/>
                  </a:cubicBezTo>
                  <a:cubicBezTo>
                    <a:pt x="642" y="92"/>
                    <a:pt x="470" y="0"/>
                    <a:pt x="35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2459175" y="990275"/>
              <a:ext cx="19675" cy="16225"/>
            </a:xfrm>
            <a:custGeom>
              <a:avLst/>
              <a:gdLst/>
              <a:ahLst/>
              <a:cxnLst/>
              <a:rect l="l" t="t" r="r" b="b"/>
              <a:pathLst>
                <a:path w="787" h="649" extrusionOk="0">
                  <a:moveTo>
                    <a:pt x="691" y="246"/>
                  </a:moveTo>
                  <a:cubicBezTo>
                    <a:pt x="631" y="137"/>
                    <a:pt x="429" y="1"/>
                    <a:pt x="351" y="32"/>
                  </a:cubicBezTo>
                  <a:cubicBezTo>
                    <a:pt x="229" y="81"/>
                    <a:pt x="159" y="260"/>
                    <a:pt x="1" y="470"/>
                  </a:cubicBezTo>
                  <a:cubicBezTo>
                    <a:pt x="229" y="554"/>
                    <a:pt x="362" y="648"/>
                    <a:pt x="478" y="635"/>
                  </a:cubicBezTo>
                  <a:cubicBezTo>
                    <a:pt x="681" y="606"/>
                    <a:pt x="786" y="428"/>
                    <a:pt x="691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2800375" y="1958675"/>
              <a:ext cx="10025" cy="11125"/>
            </a:xfrm>
            <a:custGeom>
              <a:avLst/>
              <a:gdLst/>
              <a:ahLst/>
              <a:cxnLst/>
              <a:rect l="l" t="t" r="r" b="b"/>
              <a:pathLst>
                <a:path w="401" h="445" extrusionOk="0">
                  <a:moveTo>
                    <a:pt x="155" y="49"/>
                  </a:moveTo>
                  <a:cubicBezTo>
                    <a:pt x="43" y="98"/>
                    <a:pt x="1" y="199"/>
                    <a:pt x="56" y="294"/>
                  </a:cubicBezTo>
                  <a:cubicBezTo>
                    <a:pt x="92" y="357"/>
                    <a:pt x="193" y="378"/>
                    <a:pt x="309" y="445"/>
                  </a:cubicBezTo>
                  <a:cubicBezTo>
                    <a:pt x="347" y="319"/>
                    <a:pt x="400" y="235"/>
                    <a:pt x="389" y="164"/>
                  </a:cubicBezTo>
                  <a:cubicBezTo>
                    <a:pt x="368" y="52"/>
                    <a:pt x="274" y="0"/>
                    <a:pt x="155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2785675" y="1405550"/>
              <a:ext cx="16825" cy="20150"/>
            </a:xfrm>
            <a:custGeom>
              <a:avLst/>
              <a:gdLst/>
              <a:ahLst/>
              <a:cxnLst/>
              <a:rect l="l" t="t" r="r" b="b"/>
              <a:pathLst>
                <a:path w="673" h="806" extrusionOk="0">
                  <a:moveTo>
                    <a:pt x="655" y="298"/>
                  </a:moveTo>
                  <a:cubicBezTo>
                    <a:pt x="627" y="106"/>
                    <a:pt x="476" y="0"/>
                    <a:pt x="266" y="46"/>
                  </a:cubicBezTo>
                  <a:cubicBezTo>
                    <a:pt x="70" y="88"/>
                    <a:pt x="0" y="242"/>
                    <a:pt x="73" y="400"/>
                  </a:cubicBezTo>
                  <a:cubicBezTo>
                    <a:pt x="133" y="526"/>
                    <a:pt x="284" y="613"/>
                    <a:pt x="484" y="806"/>
                  </a:cubicBezTo>
                  <a:cubicBezTo>
                    <a:pt x="575" y="554"/>
                    <a:pt x="673" y="417"/>
                    <a:pt x="655" y="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3063700" y="405650"/>
              <a:ext cx="16150" cy="17875"/>
            </a:xfrm>
            <a:custGeom>
              <a:avLst/>
              <a:gdLst/>
              <a:ahLst/>
              <a:cxnLst/>
              <a:rect l="l" t="t" r="r" b="b"/>
              <a:pathLst>
                <a:path w="646" h="715" extrusionOk="0">
                  <a:moveTo>
                    <a:pt x="439" y="715"/>
                  </a:moveTo>
                  <a:cubicBezTo>
                    <a:pt x="541" y="487"/>
                    <a:pt x="646" y="351"/>
                    <a:pt x="646" y="214"/>
                  </a:cubicBezTo>
                  <a:cubicBezTo>
                    <a:pt x="642" y="25"/>
                    <a:pt x="460" y="0"/>
                    <a:pt x="309" y="25"/>
                  </a:cubicBezTo>
                  <a:cubicBezTo>
                    <a:pt x="109" y="60"/>
                    <a:pt x="1" y="199"/>
                    <a:pt x="78" y="385"/>
                  </a:cubicBezTo>
                  <a:cubicBezTo>
                    <a:pt x="120" y="494"/>
                    <a:pt x="263" y="561"/>
                    <a:pt x="439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2840850" y="1992300"/>
              <a:ext cx="12025" cy="8950"/>
            </a:xfrm>
            <a:custGeom>
              <a:avLst/>
              <a:gdLst/>
              <a:ahLst/>
              <a:cxnLst/>
              <a:rect l="l" t="t" r="r" b="b"/>
              <a:pathLst>
                <a:path w="481" h="358" extrusionOk="0">
                  <a:moveTo>
                    <a:pt x="56" y="231"/>
                  </a:moveTo>
                  <a:cubicBezTo>
                    <a:pt x="105" y="290"/>
                    <a:pt x="217" y="358"/>
                    <a:pt x="270" y="340"/>
                  </a:cubicBezTo>
                  <a:cubicBezTo>
                    <a:pt x="340" y="315"/>
                    <a:pt x="385" y="206"/>
                    <a:pt x="480" y="88"/>
                  </a:cubicBezTo>
                  <a:cubicBezTo>
                    <a:pt x="336" y="46"/>
                    <a:pt x="259" y="0"/>
                    <a:pt x="182" y="4"/>
                  </a:cubicBezTo>
                  <a:cubicBezTo>
                    <a:pt x="81" y="7"/>
                    <a:pt x="0" y="161"/>
                    <a:pt x="56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2917025" y="394850"/>
              <a:ext cx="19125" cy="16675"/>
            </a:xfrm>
            <a:custGeom>
              <a:avLst/>
              <a:gdLst/>
              <a:ahLst/>
              <a:cxnLst/>
              <a:rect l="l" t="t" r="r" b="b"/>
              <a:pathLst>
                <a:path w="765" h="667" extrusionOk="0">
                  <a:moveTo>
                    <a:pt x="271" y="33"/>
                  </a:moveTo>
                  <a:cubicBezTo>
                    <a:pt x="102" y="82"/>
                    <a:pt x="1" y="232"/>
                    <a:pt x="70" y="429"/>
                  </a:cubicBezTo>
                  <a:cubicBezTo>
                    <a:pt x="134" y="607"/>
                    <a:pt x="287" y="667"/>
                    <a:pt x="424" y="583"/>
                  </a:cubicBezTo>
                  <a:cubicBezTo>
                    <a:pt x="540" y="513"/>
                    <a:pt x="607" y="358"/>
                    <a:pt x="764" y="148"/>
                  </a:cubicBezTo>
                  <a:cubicBezTo>
                    <a:pt x="519" y="85"/>
                    <a:pt x="379" y="1"/>
                    <a:pt x="27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3022900" y="1164725"/>
              <a:ext cx="21550" cy="13950"/>
            </a:xfrm>
            <a:custGeom>
              <a:avLst/>
              <a:gdLst/>
              <a:ahLst/>
              <a:cxnLst/>
              <a:rect l="l" t="t" r="r" b="b"/>
              <a:pathLst>
                <a:path w="862" h="558" extrusionOk="0">
                  <a:moveTo>
                    <a:pt x="281" y="14"/>
                  </a:moveTo>
                  <a:cubicBezTo>
                    <a:pt x="88" y="39"/>
                    <a:pt x="0" y="218"/>
                    <a:pt x="109" y="361"/>
                  </a:cubicBezTo>
                  <a:cubicBezTo>
                    <a:pt x="197" y="473"/>
                    <a:pt x="400" y="557"/>
                    <a:pt x="540" y="543"/>
                  </a:cubicBezTo>
                  <a:cubicBezTo>
                    <a:pt x="631" y="536"/>
                    <a:pt x="701" y="329"/>
                    <a:pt x="862" y="102"/>
                  </a:cubicBezTo>
                  <a:cubicBezTo>
                    <a:pt x="589" y="56"/>
                    <a:pt x="432" y="1"/>
                    <a:pt x="281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2541500" y="1486825"/>
              <a:ext cx="22450" cy="13400"/>
            </a:xfrm>
            <a:custGeom>
              <a:avLst/>
              <a:gdLst/>
              <a:ahLst/>
              <a:cxnLst/>
              <a:rect l="l" t="t" r="r" b="b"/>
              <a:pathLst>
                <a:path w="898" h="536" extrusionOk="0">
                  <a:moveTo>
                    <a:pt x="334" y="17"/>
                  </a:moveTo>
                  <a:cubicBezTo>
                    <a:pt x="71" y="0"/>
                    <a:pt x="1" y="164"/>
                    <a:pt x="57" y="455"/>
                  </a:cubicBezTo>
                  <a:cubicBezTo>
                    <a:pt x="285" y="480"/>
                    <a:pt x="516" y="505"/>
                    <a:pt x="811" y="536"/>
                  </a:cubicBezTo>
                  <a:cubicBezTo>
                    <a:pt x="898" y="28"/>
                    <a:pt x="586" y="35"/>
                    <a:pt x="33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2651325" y="1836250"/>
              <a:ext cx="6425" cy="9475"/>
            </a:xfrm>
            <a:custGeom>
              <a:avLst/>
              <a:gdLst/>
              <a:ahLst/>
              <a:cxnLst/>
              <a:rect l="l" t="t" r="r" b="b"/>
              <a:pathLst>
                <a:path w="257" h="379" extrusionOk="0">
                  <a:moveTo>
                    <a:pt x="183" y="0"/>
                  </a:moveTo>
                  <a:cubicBezTo>
                    <a:pt x="127" y="28"/>
                    <a:pt x="33" y="45"/>
                    <a:pt x="22" y="84"/>
                  </a:cubicBezTo>
                  <a:cubicBezTo>
                    <a:pt x="1" y="175"/>
                    <a:pt x="25" y="269"/>
                    <a:pt x="28" y="364"/>
                  </a:cubicBezTo>
                  <a:cubicBezTo>
                    <a:pt x="60" y="367"/>
                    <a:pt x="96" y="374"/>
                    <a:pt x="127" y="378"/>
                  </a:cubicBezTo>
                  <a:cubicBezTo>
                    <a:pt x="169" y="301"/>
                    <a:pt x="225" y="231"/>
                    <a:pt x="246" y="151"/>
                  </a:cubicBezTo>
                  <a:cubicBezTo>
                    <a:pt x="256" y="108"/>
                    <a:pt x="207" y="52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2462525" y="1185475"/>
              <a:ext cx="16225" cy="13675"/>
            </a:xfrm>
            <a:custGeom>
              <a:avLst/>
              <a:gdLst/>
              <a:ahLst/>
              <a:cxnLst/>
              <a:rect l="l" t="t" r="r" b="b"/>
              <a:pathLst>
                <a:path w="649" h="547" extrusionOk="0">
                  <a:moveTo>
                    <a:pt x="1" y="361"/>
                  </a:moveTo>
                  <a:cubicBezTo>
                    <a:pt x="211" y="435"/>
                    <a:pt x="371" y="547"/>
                    <a:pt x="466" y="508"/>
                  </a:cubicBezTo>
                  <a:cubicBezTo>
                    <a:pt x="565" y="466"/>
                    <a:pt x="592" y="270"/>
                    <a:pt x="649" y="144"/>
                  </a:cubicBezTo>
                  <a:cubicBezTo>
                    <a:pt x="523" y="95"/>
                    <a:pt x="389" y="0"/>
                    <a:pt x="266" y="15"/>
                  </a:cubicBezTo>
                  <a:cubicBezTo>
                    <a:pt x="186" y="25"/>
                    <a:pt x="127" y="190"/>
                    <a:pt x="1" y="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2495025" y="812425"/>
              <a:ext cx="7625" cy="6500"/>
            </a:xfrm>
            <a:custGeom>
              <a:avLst/>
              <a:gdLst/>
              <a:ahLst/>
              <a:cxnLst/>
              <a:rect l="l" t="t" r="r" b="b"/>
              <a:pathLst>
                <a:path w="305" h="260" extrusionOk="0">
                  <a:moveTo>
                    <a:pt x="172" y="11"/>
                  </a:moveTo>
                  <a:cubicBezTo>
                    <a:pt x="122" y="21"/>
                    <a:pt x="84" y="84"/>
                    <a:pt x="0" y="162"/>
                  </a:cubicBezTo>
                  <a:cubicBezTo>
                    <a:pt x="112" y="207"/>
                    <a:pt x="182" y="259"/>
                    <a:pt x="224" y="242"/>
                  </a:cubicBezTo>
                  <a:cubicBezTo>
                    <a:pt x="266" y="225"/>
                    <a:pt x="301" y="140"/>
                    <a:pt x="305" y="84"/>
                  </a:cubicBezTo>
                  <a:cubicBezTo>
                    <a:pt x="305" y="60"/>
                    <a:pt x="210" y="0"/>
                    <a:pt x="17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2994525" y="1397575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1"/>
                  </a:moveTo>
                  <a:cubicBezTo>
                    <a:pt x="8" y="4"/>
                    <a:pt x="11" y="11"/>
                    <a:pt x="18" y="18"/>
                  </a:cubicBezTo>
                  <a:cubicBezTo>
                    <a:pt x="21" y="14"/>
                    <a:pt x="21" y="14"/>
                    <a:pt x="25" y="14"/>
                  </a:cubicBezTo>
                  <a:cubicBezTo>
                    <a:pt x="25" y="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2984900" y="1398025"/>
              <a:ext cx="14200" cy="14825"/>
            </a:xfrm>
            <a:custGeom>
              <a:avLst/>
              <a:gdLst/>
              <a:ahLst/>
              <a:cxnLst/>
              <a:rect l="l" t="t" r="r" b="b"/>
              <a:pathLst>
                <a:path w="568" h="593" extrusionOk="0">
                  <a:moveTo>
                    <a:pt x="564" y="196"/>
                  </a:moveTo>
                  <a:cubicBezTo>
                    <a:pt x="564" y="130"/>
                    <a:pt x="466" y="64"/>
                    <a:pt x="403" y="0"/>
                  </a:cubicBezTo>
                  <a:cubicBezTo>
                    <a:pt x="337" y="32"/>
                    <a:pt x="270" y="64"/>
                    <a:pt x="207" y="95"/>
                  </a:cubicBezTo>
                  <a:cubicBezTo>
                    <a:pt x="28" y="190"/>
                    <a:pt x="0" y="347"/>
                    <a:pt x="120" y="480"/>
                  </a:cubicBezTo>
                  <a:cubicBezTo>
                    <a:pt x="189" y="557"/>
                    <a:pt x="347" y="557"/>
                    <a:pt x="466" y="592"/>
                  </a:cubicBezTo>
                  <a:cubicBezTo>
                    <a:pt x="501" y="459"/>
                    <a:pt x="568" y="329"/>
                    <a:pt x="564" y="1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3146300" y="1483850"/>
              <a:ext cx="14900" cy="15850"/>
            </a:xfrm>
            <a:custGeom>
              <a:avLst/>
              <a:gdLst/>
              <a:ahLst/>
              <a:cxnLst/>
              <a:rect l="l" t="t" r="r" b="b"/>
              <a:pathLst>
                <a:path w="596" h="634" extrusionOk="0">
                  <a:moveTo>
                    <a:pt x="207" y="0"/>
                  </a:moveTo>
                  <a:cubicBezTo>
                    <a:pt x="140" y="119"/>
                    <a:pt x="0" y="262"/>
                    <a:pt x="28" y="361"/>
                  </a:cubicBezTo>
                  <a:cubicBezTo>
                    <a:pt x="56" y="459"/>
                    <a:pt x="246" y="515"/>
                    <a:pt x="427" y="634"/>
                  </a:cubicBezTo>
                  <a:cubicBezTo>
                    <a:pt x="490" y="438"/>
                    <a:pt x="595" y="283"/>
                    <a:pt x="553" y="217"/>
                  </a:cubicBezTo>
                  <a:cubicBezTo>
                    <a:pt x="490" y="112"/>
                    <a:pt x="330" y="7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2513575" y="1590225"/>
              <a:ext cx="17100" cy="18850"/>
            </a:xfrm>
            <a:custGeom>
              <a:avLst/>
              <a:gdLst/>
              <a:ahLst/>
              <a:cxnLst/>
              <a:rect l="l" t="t" r="r" b="b"/>
              <a:pathLst>
                <a:path w="684" h="754" extrusionOk="0">
                  <a:moveTo>
                    <a:pt x="225" y="99"/>
                  </a:moveTo>
                  <a:cubicBezTo>
                    <a:pt x="130" y="148"/>
                    <a:pt x="74" y="278"/>
                    <a:pt x="1" y="369"/>
                  </a:cubicBezTo>
                  <a:cubicBezTo>
                    <a:pt x="141" y="474"/>
                    <a:pt x="281" y="582"/>
                    <a:pt x="508" y="754"/>
                  </a:cubicBezTo>
                  <a:cubicBezTo>
                    <a:pt x="586" y="509"/>
                    <a:pt x="683" y="362"/>
                    <a:pt x="656" y="253"/>
                  </a:cubicBezTo>
                  <a:cubicBezTo>
                    <a:pt x="599" y="39"/>
                    <a:pt x="403" y="1"/>
                    <a:pt x="225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2606225" y="1122075"/>
              <a:ext cx="15450" cy="20250"/>
            </a:xfrm>
            <a:custGeom>
              <a:avLst/>
              <a:gdLst/>
              <a:ahLst/>
              <a:cxnLst/>
              <a:rect l="l" t="t" r="r" b="b"/>
              <a:pathLst>
                <a:path w="618" h="810" extrusionOk="0">
                  <a:moveTo>
                    <a:pt x="277" y="14"/>
                  </a:moveTo>
                  <a:cubicBezTo>
                    <a:pt x="172" y="25"/>
                    <a:pt x="0" y="214"/>
                    <a:pt x="11" y="299"/>
                  </a:cubicBezTo>
                  <a:cubicBezTo>
                    <a:pt x="36" y="438"/>
                    <a:pt x="186" y="561"/>
                    <a:pt x="375" y="810"/>
                  </a:cubicBezTo>
                  <a:cubicBezTo>
                    <a:pt x="498" y="522"/>
                    <a:pt x="618" y="372"/>
                    <a:pt x="607" y="228"/>
                  </a:cubicBezTo>
                  <a:cubicBezTo>
                    <a:pt x="603" y="140"/>
                    <a:pt x="386" y="0"/>
                    <a:pt x="27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3109875" y="1418600"/>
              <a:ext cx="13325" cy="15350"/>
            </a:xfrm>
            <a:custGeom>
              <a:avLst/>
              <a:gdLst/>
              <a:ahLst/>
              <a:cxnLst/>
              <a:rect l="l" t="t" r="r" b="b"/>
              <a:pathLst>
                <a:path w="533" h="614" extrusionOk="0">
                  <a:moveTo>
                    <a:pt x="157" y="1"/>
                  </a:moveTo>
                  <a:cubicBezTo>
                    <a:pt x="105" y="116"/>
                    <a:pt x="0" y="242"/>
                    <a:pt x="21" y="340"/>
                  </a:cubicBezTo>
                  <a:cubicBezTo>
                    <a:pt x="35" y="431"/>
                    <a:pt x="193" y="494"/>
                    <a:pt x="346" y="613"/>
                  </a:cubicBezTo>
                  <a:cubicBezTo>
                    <a:pt x="420" y="431"/>
                    <a:pt x="532" y="277"/>
                    <a:pt x="494" y="217"/>
                  </a:cubicBezTo>
                  <a:cubicBezTo>
                    <a:pt x="431" y="116"/>
                    <a:pt x="273" y="70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2714200" y="1821950"/>
              <a:ext cx="16850" cy="15175"/>
            </a:xfrm>
            <a:custGeom>
              <a:avLst/>
              <a:gdLst/>
              <a:ahLst/>
              <a:cxnLst/>
              <a:rect l="l" t="t" r="r" b="b"/>
              <a:pathLst>
                <a:path w="674" h="607" extrusionOk="0">
                  <a:moveTo>
                    <a:pt x="208" y="42"/>
                  </a:moveTo>
                  <a:cubicBezTo>
                    <a:pt x="106" y="89"/>
                    <a:pt x="67" y="278"/>
                    <a:pt x="1" y="404"/>
                  </a:cubicBezTo>
                  <a:cubicBezTo>
                    <a:pt x="127" y="470"/>
                    <a:pt x="271" y="607"/>
                    <a:pt x="376" y="582"/>
                  </a:cubicBezTo>
                  <a:cubicBezTo>
                    <a:pt x="477" y="554"/>
                    <a:pt x="544" y="365"/>
                    <a:pt x="674" y="183"/>
                  </a:cubicBezTo>
                  <a:cubicBezTo>
                    <a:pt x="467" y="113"/>
                    <a:pt x="302" y="0"/>
                    <a:pt x="208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3042775" y="1478150"/>
              <a:ext cx="15550" cy="15775"/>
            </a:xfrm>
            <a:custGeom>
              <a:avLst/>
              <a:gdLst/>
              <a:ahLst/>
              <a:cxnLst/>
              <a:rect l="l" t="t" r="r" b="b"/>
              <a:pathLst>
                <a:path w="622" h="631" extrusionOk="0">
                  <a:moveTo>
                    <a:pt x="180" y="0"/>
                  </a:moveTo>
                  <a:cubicBezTo>
                    <a:pt x="109" y="193"/>
                    <a:pt x="1" y="347"/>
                    <a:pt x="39" y="406"/>
                  </a:cubicBezTo>
                  <a:cubicBezTo>
                    <a:pt x="112" y="511"/>
                    <a:pt x="274" y="631"/>
                    <a:pt x="386" y="621"/>
                  </a:cubicBezTo>
                  <a:cubicBezTo>
                    <a:pt x="571" y="600"/>
                    <a:pt x="621" y="410"/>
                    <a:pt x="533" y="256"/>
                  </a:cubicBezTo>
                  <a:cubicBezTo>
                    <a:pt x="484" y="162"/>
                    <a:pt x="348" y="116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2942250" y="1476125"/>
              <a:ext cx="17450" cy="13950"/>
            </a:xfrm>
            <a:custGeom>
              <a:avLst/>
              <a:gdLst/>
              <a:ahLst/>
              <a:cxnLst/>
              <a:rect l="l" t="t" r="r" b="b"/>
              <a:pathLst>
                <a:path w="698" h="558" extrusionOk="0">
                  <a:moveTo>
                    <a:pt x="305" y="18"/>
                  </a:moveTo>
                  <a:cubicBezTo>
                    <a:pt x="211" y="36"/>
                    <a:pt x="144" y="183"/>
                    <a:pt x="1" y="344"/>
                  </a:cubicBezTo>
                  <a:cubicBezTo>
                    <a:pt x="217" y="442"/>
                    <a:pt x="354" y="558"/>
                    <a:pt x="476" y="540"/>
                  </a:cubicBezTo>
                  <a:cubicBezTo>
                    <a:pt x="676" y="512"/>
                    <a:pt x="697" y="309"/>
                    <a:pt x="617" y="169"/>
                  </a:cubicBezTo>
                  <a:cubicBezTo>
                    <a:pt x="568" y="81"/>
                    <a:pt x="400" y="1"/>
                    <a:pt x="305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2571725" y="1632975"/>
              <a:ext cx="17900" cy="19200"/>
            </a:xfrm>
            <a:custGeom>
              <a:avLst/>
              <a:gdLst/>
              <a:ahLst/>
              <a:cxnLst/>
              <a:rect l="l" t="t" r="r" b="b"/>
              <a:pathLst>
                <a:path w="716" h="768" extrusionOk="0">
                  <a:moveTo>
                    <a:pt x="1" y="767"/>
                  </a:moveTo>
                  <a:cubicBezTo>
                    <a:pt x="260" y="683"/>
                    <a:pt x="417" y="635"/>
                    <a:pt x="715" y="540"/>
                  </a:cubicBezTo>
                  <a:cubicBezTo>
                    <a:pt x="463" y="319"/>
                    <a:pt x="326" y="197"/>
                    <a:pt x="106" y="1"/>
                  </a:cubicBezTo>
                  <a:cubicBezTo>
                    <a:pt x="64" y="298"/>
                    <a:pt x="35" y="497"/>
                    <a:pt x="1" y="7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2267075" y="1448025"/>
              <a:ext cx="16550" cy="15875"/>
            </a:xfrm>
            <a:custGeom>
              <a:avLst/>
              <a:gdLst/>
              <a:ahLst/>
              <a:cxnLst/>
              <a:rect l="l" t="t" r="r" b="b"/>
              <a:pathLst>
                <a:path w="662" h="635" extrusionOk="0">
                  <a:moveTo>
                    <a:pt x="273" y="22"/>
                  </a:moveTo>
                  <a:cubicBezTo>
                    <a:pt x="165" y="43"/>
                    <a:pt x="91" y="228"/>
                    <a:pt x="0" y="340"/>
                  </a:cubicBezTo>
                  <a:cubicBezTo>
                    <a:pt x="136" y="424"/>
                    <a:pt x="270" y="512"/>
                    <a:pt x="466" y="634"/>
                  </a:cubicBezTo>
                  <a:cubicBezTo>
                    <a:pt x="547" y="434"/>
                    <a:pt x="662" y="274"/>
                    <a:pt x="623" y="224"/>
                  </a:cubicBezTo>
                  <a:cubicBezTo>
                    <a:pt x="547" y="119"/>
                    <a:pt x="375" y="0"/>
                    <a:pt x="27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2850750" y="1549525"/>
              <a:ext cx="15250" cy="12550"/>
            </a:xfrm>
            <a:custGeom>
              <a:avLst/>
              <a:gdLst/>
              <a:ahLst/>
              <a:cxnLst/>
              <a:rect l="l" t="t" r="r" b="b"/>
              <a:pathLst>
                <a:path w="610" h="502" extrusionOk="0">
                  <a:moveTo>
                    <a:pt x="431" y="466"/>
                  </a:moveTo>
                  <a:cubicBezTo>
                    <a:pt x="518" y="431"/>
                    <a:pt x="550" y="270"/>
                    <a:pt x="610" y="165"/>
                  </a:cubicBezTo>
                  <a:cubicBezTo>
                    <a:pt x="497" y="109"/>
                    <a:pt x="374" y="0"/>
                    <a:pt x="277" y="21"/>
                  </a:cubicBezTo>
                  <a:cubicBezTo>
                    <a:pt x="185" y="39"/>
                    <a:pt x="126" y="196"/>
                    <a:pt x="0" y="358"/>
                  </a:cubicBezTo>
                  <a:cubicBezTo>
                    <a:pt x="199" y="414"/>
                    <a:pt x="340" y="501"/>
                    <a:pt x="431" y="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2766050" y="1721325"/>
              <a:ext cx="12550" cy="14925"/>
            </a:xfrm>
            <a:custGeom>
              <a:avLst/>
              <a:gdLst/>
              <a:ahLst/>
              <a:cxnLst/>
              <a:rect l="l" t="t" r="r" b="b"/>
              <a:pathLst>
                <a:path w="502" h="597" extrusionOk="0">
                  <a:moveTo>
                    <a:pt x="389" y="596"/>
                  </a:moveTo>
                  <a:cubicBezTo>
                    <a:pt x="428" y="404"/>
                    <a:pt x="501" y="253"/>
                    <a:pt x="459" y="176"/>
                  </a:cubicBezTo>
                  <a:cubicBezTo>
                    <a:pt x="407" y="85"/>
                    <a:pt x="246" y="57"/>
                    <a:pt x="134" y="1"/>
                  </a:cubicBezTo>
                  <a:cubicBezTo>
                    <a:pt x="95" y="116"/>
                    <a:pt x="0" y="250"/>
                    <a:pt x="35" y="341"/>
                  </a:cubicBezTo>
                  <a:cubicBezTo>
                    <a:pt x="67" y="436"/>
                    <a:pt x="225" y="484"/>
                    <a:pt x="389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2469875" y="848850"/>
              <a:ext cx="5450" cy="6225"/>
            </a:xfrm>
            <a:custGeom>
              <a:avLst/>
              <a:gdLst/>
              <a:ahLst/>
              <a:cxnLst/>
              <a:rect l="l" t="t" r="r" b="b"/>
              <a:pathLst>
                <a:path w="218" h="249" extrusionOk="0">
                  <a:moveTo>
                    <a:pt x="172" y="249"/>
                  </a:moveTo>
                  <a:cubicBezTo>
                    <a:pt x="190" y="161"/>
                    <a:pt x="218" y="102"/>
                    <a:pt x="200" y="63"/>
                  </a:cubicBezTo>
                  <a:cubicBezTo>
                    <a:pt x="190" y="32"/>
                    <a:pt x="98" y="0"/>
                    <a:pt x="77" y="14"/>
                  </a:cubicBezTo>
                  <a:cubicBezTo>
                    <a:pt x="40" y="42"/>
                    <a:pt x="1" y="113"/>
                    <a:pt x="11" y="151"/>
                  </a:cubicBezTo>
                  <a:cubicBezTo>
                    <a:pt x="18" y="186"/>
                    <a:pt x="95" y="203"/>
                    <a:pt x="172" y="2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2563850" y="1156400"/>
              <a:ext cx="12275" cy="10975"/>
            </a:xfrm>
            <a:custGeom>
              <a:avLst/>
              <a:gdLst/>
              <a:ahLst/>
              <a:cxnLst/>
              <a:rect l="l" t="t" r="r" b="b"/>
              <a:pathLst>
                <a:path w="491" h="439" extrusionOk="0">
                  <a:moveTo>
                    <a:pt x="350" y="403"/>
                  </a:moveTo>
                  <a:cubicBezTo>
                    <a:pt x="424" y="368"/>
                    <a:pt x="445" y="221"/>
                    <a:pt x="491" y="127"/>
                  </a:cubicBezTo>
                  <a:cubicBezTo>
                    <a:pt x="379" y="77"/>
                    <a:pt x="266" y="1"/>
                    <a:pt x="154" y="1"/>
                  </a:cubicBezTo>
                  <a:cubicBezTo>
                    <a:pt x="109" y="1"/>
                    <a:pt x="67" y="176"/>
                    <a:pt x="1" y="319"/>
                  </a:cubicBezTo>
                  <a:cubicBezTo>
                    <a:pt x="154" y="361"/>
                    <a:pt x="277" y="439"/>
                    <a:pt x="350" y="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2947425" y="635950"/>
              <a:ext cx="11825" cy="10450"/>
            </a:xfrm>
            <a:custGeom>
              <a:avLst/>
              <a:gdLst/>
              <a:ahLst/>
              <a:cxnLst/>
              <a:rect l="l" t="t" r="r" b="b"/>
              <a:pathLst>
                <a:path w="473" h="418" extrusionOk="0">
                  <a:moveTo>
                    <a:pt x="0" y="319"/>
                  </a:moveTo>
                  <a:cubicBezTo>
                    <a:pt x="143" y="351"/>
                    <a:pt x="263" y="418"/>
                    <a:pt x="329" y="382"/>
                  </a:cubicBezTo>
                  <a:cubicBezTo>
                    <a:pt x="403" y="344"/>
                    <a:pt x="427" y="214"/>
                    <a:pt x="473" y="123"/>
                  </a:cubicBezTo>
                  <a:cubicBezTo>
                    <a:pt x="364" y="78"/>
                    <a:pt x="256" y="1"/>
                    <a:pt x="147" y="4"/>
                  </a:cubicBezTo>
                  <a:cubicBezTo>
                    <a:pt x="101" y="4"/>
                    <a:pt x="63" y="176"/>
                    <a:pt x="0" y="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3131650" y="427350"/>
              <a:ext cx="15975" cy="13350"/>
            </a:xfrm>
            <a:custGeom>
              <a:avLst/>
              <a:gdLst/>
              <a:ahLst/>
              <a:cxnLst/>
              <a:rect l="l" t="t" r="r" b="b"/>
              <a:pathLst>
                <a:path w="639" h="534" extrusionOk="0">
                  <a:moveTo>
                    <a:pt x="429" y="29"/>
                  </a:moveTo>
                  <a:cubicBezTo>
                    <a:pt x="387" y="1"/>
                    <a:pt x="222" y="71"/>
                    <a:pt x="166" y="138"/>
                  </a:cubicBezTo>
                  <a:cubicBezTo>
                    <a:pt x="1" y="348"/>
                    <a:pt x="211" y="411"/>
                    <a:pt x="366" y="534"/>
                  </a:cubicBezTo>
                  <a:cubicBezTo>
                    <a:pt x="513" y="344"/>
                    <a:pt x="639" y="183"/>
                    <a:pt x="42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2725500" y="1124175"/>
              <a:ext cx="15625" cy="12550"/>
            </a:xfrm>
            <a:custGeom>
              <a:avLst/>
              <a:gdLst/>
              <a:ahLst/>
              <a:cxnLst/>
              <a:rect l="l" t="t" r="r" b="b"/>
              <a:pathLst>
                <a:path w="625" h="502" extrusionOk="0">
                  <a:moveTo>
                    <a:pt x="162" y="35"/>
                  </a:moveTo>
                  <a:cubicBezTo>
                    <a:pt x="88" y="60"/>
                    <a:pt x="0" y="305"/>
                    <a:pt x="36" y="344"/>
                  </a:cubicBezTo>
                  <a:cubicBezTo>
                    <a:pt x="116" y="435"/>
                    <a:pt x="274" y="501"/>
                    <a:pt x="393" y="491"/>
                  </a:cubicBezTo>
                  <a:cubicBezTo>
                    <a:pt x="459" y="484"/>
                    <a:pt x="512" y="309"/>
                    <a:pt x="624" y="126"/>
                  </a:cubicBezTo>
                  <a:cubicBezTo>
                    <a:pt x="414" y="78"/>
                    <a:pt x="270" y="0"/>
                    <a:pt x="162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2655625" y="2032750"/>
              <a:ext cx="12025" cy="15000"/>
            </a:xfrm>
            <a:custGeom>
              <a:avLst/>
              <a:gdLst/>
              <a:ahLst/>
              <a:cxnLst/>
              <a:rect l="l" t="t" r="r" b="b"/>
              <a:pathLst>
                <a:path w="481" h="600" extrusionOk="0">
                  <a:moveTo>
                    <a:pt x="179" y="1"/>
                  </a:moveTo>
                  <a:cubicBezTo>
                    <a:pt x="119" y="106"/>
                    <a:pt x="0" y="217"/>
                    <a:pt x="14" y="312"/>
                  </a:cubicBezTo>
                  <a:cubicBezTo>
                    <a:pt x="24" y="400"/>
                    <a:pt x="176" y="470"/>
                    <a:pt x="323" y="599"/>
                  </a:cubicBezTo>
                  <a:cubicBezTo>
                    <a:pt x="389" y="424"/>
                    <a:pt x="480" y="298"/>
                    <a:pt x="452" y="211"/>
                  </a:cubicBezTo>
                  <a:cubicBezTo>
                    <a:pt x="424" y="119"/>
                    <a:pt x="277" y="7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2968450" y="542625"/>
              <a:ext cx="14375" cy="11375"/>
            </a:xfrm>
            <a:custGeom>
              <a:avLst/>
              <a:gdLst/>
              <a:ahLst/>
              <a:cxnLst/>
              <a:rect l="l" t="t" r="r" b="b"/>
              <a:pathLst>
                <a:path w="575" h="455" extrusionOk="0">
                  <a:moveTo>
                    <a:pt x="325" y="17"/>
                  </a:moveTo>
                  <a:cubicBezTo>
                    <a:pt x="224" y="56"/>
                    <a:pt x="154" y="172"/>
                    <a:pt x="0" y="329"/>
                  </a:cubicBezTo>
                  <a:cubicBezTo>
                    <a:pt x="210" y="385"/>
                    <a:pt x="332" y="455"/>
                    <a:pt x="434" y="434"/>
                  </a:cubicBezTo>
                  <a:cubicBezTo>
                    <a:pt x="497" y="416"/>
                    <a:pt x="574" y="252"/>
                    <a:pt x="557" y="175"/>
                  </a:cubicBezTo>
                  <a:cubicBezTo>
                    <a:pt x="542" y="105"/>
                    <a:pt x="382" y="0"/>
                    <a:pt x="325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2606750" y="891050"/>
              <a:ext cx="10625" cy="13775"/>
            </a:xfrm>
            <a:custGeom>
              <a:avLst/>
              <a:gdLst/>
              <a:ahLst/>
              <a:cxnLst/>
              <a:rect l="l" t="t" r="r" b="b"/>
              <a:pathLst>
                <a:path w="425" h="551" extrusionOk="0">
                  <a:moveTo>
                    <a:pt x="270" y="551"/>
                  </a:moveTo>
                  <a:cubicBezTo>
                    <a:pt x="327" y="442"/>
                    <a:pt x="424" y="334"/>
                    <a:pt x="421" y="229"/>
                  </a:cubicBezTo>
                  <a:cubicBezTo>
                    <a:pt x="421" y="166"/>
                    <a:pt x="267" y="103"/>
                    <a:pt x="130" y="1"/>
                  </a:cubicBezTo>
                  <a:cubicBezTo>
                    <a:pt x="81" y="155"/>
                    <a:pt x="0" y="271"/>
                    <a:pt x="25" y="347"/>
                  </a:cubicBezTo>
                  <a:cubicBezTo>
                    <a:pt x="57" y="431"/>
                    <a:pt x="186" y="484"/>
                    <a:pt x="27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2892250" y="1960850"/>
              <a:ext cx="8675" cy="6500"/>
            </a:xfrm>
            <a:custGeom>
              <a:avLst/>
              <a:gdLst/>
              <a:ahLst/>
              <a:cxnLst/>
              <a:rect l="l" t="t" r="r" b="b"/>
              <a:pathLst>
                <a:path w="347" h="260" extrusionOk="0">
                  <a:moveTo>
                    <a:pt x="0" y="217"/>
                  </a:moveTo>
                  <a:cubicBezTo>
                    <a:pt x="116" y="232"/>
                    <a:pt x="206" y="242"/>
                    <a:pt x="347" y="259"/>
                  </a:cubicBezTo>
                  <a:cubicBezTo>
                    <a:pt x="154" y="1"/>
                    <a:pt x="148" y="1"/>
                    <a:pt x="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2790850" y="1511150"/>
              <a:ext cx="12275" cy="11775"/>
            </a:xfrm>
            <a:custGeom>
              <a:avLst/>
              <a:gdLst/>
              <a:ahLst/>
              <a:cxnLst/>
              <a:rect l="l" t="t" r="r" b="b"/>
              <a:pathLst>
                <a:path w="491" h="471" extrusionOk="0">
                  <a:moveTo>
                    <a:pt x="371" y="436"/>
                  </a:moveTo>
                  <a:cubicBezTo>
                    <a:pt x="416" y="428"/>
                    <a:pt x="490" y="305"/>
                    <a:pt x="473" y="260"/>
                  </a:cubicBezTo>
                  <a:cubicBezTo>
                    <a:pt x="395" y="32"/>
                    <a:pt x="235" y="1"/>
                    <a:pt x="0" y="103"/>
                  </a:cubicBezTo>
                  <a:cubicBezTo>
                    <a:pt x="35" y="337"/>
                    <a:pt x="136" y="470"/>
                    <a:pt x="371" y="4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2615775" y="1799025"/>
              <a:ext cx="6325" cy="5875"/>
            </a:xfrm>
            <a:custGeom>
              <a:avLst/>
              <a:gdLst/>
              <a:ahLst/>
              <a:cxnLst/>
              <a:rect l="l" t="t" r="r" b="b"/>
              <a:pathLst>
                <a:path w="253" h="235" extrusionOk="0">
                  <a:moveTo>
                    <a:pt x="123" y="10"/>
                  </a:moveTo>
                  <a:cubicBezTo>
                    <a:pt x="81" y="21"/>
                    <a:pt x="53" y="88"/>
                    <a:pt x="0" y="154"/>
                  </a:cubicBezTo>
                  <a:cubicBezTo>
                    <a:pt x="77" y="186"/>
                    <a:pt x="134" y="235"/>
                    <a:pt x="172" y="220"/>
                  </a:cubicBezTo>
                  <a:cubicBezTo>
                    <a:pt x="210" y="207"/>
                    <a:pt x="252" y="130"/>
                    <a:pt x="249" y="88"/>
                  </a:cubicBezTo>
                  <a:cubicBezTo>
                    <a:pt x="246" y="52"/>
                    <a:pt x="158" y="0"/>
                    <a:pt x="123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2443525" y="883350"/>
              <a:ext cx="5525" cy="4750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" y="141"/>
                  </a:moveTo>
                  <a:cubicBezTo>
                    <a:pt x="43" y="154"/>
                    <a:pt x="91" y="190"/>
                    <a:pt x="127" y="180"/>
                  </a:cubicBezTo>
                  <a:cubicBezTo>
                    <a:pt x="158" y="172"/>
                    <a:pt x="179" y="116"/>
                    <a:pt x="221" y="57"/>
                  </a:cubicBezTo>
                  <a:cubicBezTo>
                    <a:pt x="148" y="36"/>
                    <a:pt x="91" y="0"/>
                    <a:pt x="59" y="18"/>
                  </a:cubicBezTo>
                  <a:cubicBezTo>
                    <a:pt x="28" y="36"/>
                    <a:pt x="17" y="99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2441950" y="787875"/>
              <a:ext cx="5275" cy="487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30" y="183"/>
                  </a:moveTo>
                  <a:cubicBezTo>
                    <a:pt x="161" y="180"/>
                    <a:pt x="179" y="117"/>
                    <a:pt x="211" y="57"/>
                  </a:cubicBezTo>
                  <a:cubicBezTo>
                    <a:pt x="143" y="36"/>
                    <a:pt x="91" y="1"/>
                    <a:pt x="64" y="15"/>
                  </a:cubicBezTo>
                  <a:cubicBezTo>
                    <a:pt x="32" y="33"/>
                    <a:pt x="1" y="106"/>
                    <a:pt x="11" y="135"/>
                  </a:cubicBezTo>
                  <a:cubicBezTo>
                    <a:pt x="25" y="166"/>
                    <a:pt x="95" y="194"/>
                    <a:pt x="130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2651400" y="1199125"/>
              <a:ext cx="12200" cy="11775"/>
            </a:xfrm>
            <a:custGeom>
              <a:avLst/>
              <a:gdLst/>
              <a:ahLst/>
              <a:cxnLst/>
              <a:rect l="l" t="t" r="r" b="b"/>
              <a:pathLst>
                <a:path w="488" h="471" extrusionOk="0">
                  <a:moveTo>
                    <a:pt x="30" y="250"/>
                  </a:moveTo>
                  <a:cubicBezTo>
                    <a:pt x="93" y="334"/>
                    <a:pt x="219" y="379"/>
                    <a:pt x="366" y="470"/>
                  </a:cubicBezTo>
                  <a:cubicBezTo>
                    <a:pt x="411" y="306"/>
                    <a:pt x="488" y="162"/>
                    <a:pt x="453" y="124"/>
                  </a:cubicBezTo>
                  <a:cubicBezTo>
                    <a:pt x="387" y="46"/>
                    <a:pt x="250" y="1"/>
                    <a:pt x="145" y="4"/>
                  </a:cubicBezTo>
                  <a:cubicBezTo>
                    <a:pt x="96" y="8"/>
                    <a:pt x="1" y="208"/>
                    <a:pt x="3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2869650" y="1900675"/>
              <a:ext cx="8075" cy="5725"/>
            </a:xfrm>
            <a:custGeom>
              <a:avLst/>
              <a:gdLst/>
              <a:ahLst/>
              <a:cxnLst/>
              <a:rect l="l" t="t" r="r" b="b"/>
              <a:pathLst>
                <a:path w="323" h="229" extrusionOk="0">
                  <a:moveTo>
                    <a:pt x="312" y="106"/>
                  </a:moveTo>
                  <a:cubicBezTo>
                    <a:pt x="266" y="60"/>
                    <a:pt x="203" y="15"/>
                    <a:pt x="144" y="4"/>
                  </a:cubicBezTo>
                  <a:cubicBezTo>
                    <a:pt x="109" y="1"/>
                    <a:pt x="64" y="67"/>
                    <a:pt x="1" y="127"/>
                  </a:cubicBezTo>
                  <a:cubicBezTo>
                    <a:pt x="137" y="186"/>
                    <a:pt x="193" y="228"/>
                    <a:pt x="245" y="225"/>
                  </a:cubicBezTo>
                  <a:cubicBezTo>
                    <a:pt x="270" y="225"/>
                    <a:pt x="323" y="117"/>
                    <a:pt x="312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3017825" y="380600"/>
              <a:ext cx="11750" cy="12550"/>
            </a:xfrm>
            <a:custGeom>
              <a:avLst/>
              <a:gdLst/>
              <a:ahLst/>
              <a:cxnLst/>
              <a:rect l="l" t="t" r="r" b="b"/>
              <a:pathLst>
                <a:path w="470" h="502" extrusionOk="0">
                  <a:moveTo>
                    <a:pt x="386" y="77"/>
                  </a:moveTo>
                  <a:cubicBezTo>
                    <a:pt x="371" y="39"/>
                    <a:pt x="239" y="0"/>
                    <a:pt x="200" y="24"/>
                  </a:cubicBezTo>
                  <a:cubicBezTo>
                    <a:pt x="22" y="130"/>
                    <a:pt x="1" y="281"/>
                    <a:pt x="148" y="501"/>
                  </a:cubicBezTo>
                  <a:cubicBezTo>
                    <a:pt x="344" y="389"/>
                    <a:pt x="470" y="281"/>
                    <a:pt x="386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2965100" y="237850"/>
              <a:ext cx="9475" cy="12450"/>
            </a:xfrm>
            <a:custGeom>
              <a:avLst/>
              <a:gdLst/>
              <a:ahLst/>
              <a:cxnLst/>
              <a:rect l="l" t="t" r="r" b="b"/>
              <a:pathLst>
                <a:path w="379" h="498" extrusionOk="0">
                  <a:moveTo>
                    <a:pt x="375" y="106"/>
                  </a:moveTo>
                  <a:cubicBezTo>
                    <a:pt x="379" y="85"/>
                    <a:pt x="179" y="0"/>
                    <a:pt x="155" y="25"/>
                  </a:cubicBezTo>
                  <a:cubicBezTo>
                    <a:pt x="78" y="106"/>
                    <a:pt x="25" y="218"/>
                    <a:pt x="4" y="323"/>
                  </a:cubicBezTo>
                  <a:cubicBezTo>
                    <a:pt x="0" y="358"/>
                    <a:pt x="134" y="417"/>
                    <a:pt x="256" y="498"/>
                  </a:cubicBezTo>
                  <a:cubicBezTo>
                    <a:pt x="312" y="333"/>
                    <a:pt x="361" y="221"/>
                    <a:pt x="375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2537675" y="1307375"/>
              <a:ext cx="9275" cy="7300"/>
            </a:xfrm>
            <a:custGeom>
              <a:avLst/>
              <a:gdLst/>
              <a:ahLst/>
              <a:cxnLst/>
              <a:rect l="l" t="t" r="r" b="b"/>
              <a:pathLst>
                <a:path w="371" h="292" extrusionOk="0">
                  <a:moveTo>
                    <a:pt x="49" y="291"/>
                  </a:moveTo>
                  <a:cubicBezTo>
                    <a:pt x="157" y="259"/>
                    <a:pt x="266" y="235"/>
                    <a:pt x="371" y="207"/>
                  </a:cubicBezTo>
                  <a:cubicBezTo>
                    <a:pt x="354" y="138"/>
                    <a:pt x="336" y="70"/>
                    <a:pt x="315" y="1"/>
                  </a:cubicBezTo>
                  <a:cubicBezTo>
                    <a:pt x="214" y="25"/>
                    <a:pt x="109" y="43"/>
                    <a:pt x="18" y="85"/>
                  </a:cubicBezTo>
                  <a:cubicBezTo>
                    <a:pt x="0" y="96"/>
                    <a:pt x="39" y="217"/>
                    <a:pt x="49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2535200" y="812425"/>
              <a:ext cx="3975" cy="5175"/>
            </a:xfrm>
            <a:custGeom>
              <a:avLst/>
              <a:gdLst/>
              <a:ahLst/>
              <a:cxnLst/>
              <a:rect l="l" t="t" r="r" b="b"/>
              <a:pathLst>
                <a:path w="159" h="207" extrusionOk="0">
                  <a:moveTo>
                    <a:pt x="113" y="207"/>
                  </a:moveTo>
                  <a:cubicBezTo>
                    <a:pt x="130" y="140"/>
                    <a:pt x="159" y="95"/>
                    <a:pt x="151" y="56"/>
                  </a:cubicBezTo>
                  <a:cubicBezTo>
                    <a:pt x="148" y="32"/>
                    <a:pt x="88" y="18"/>
                    <a:pt x="57" y="0"/>
                  </a:cubicBezTo>
                  <a:cubicBezTo>
                    <a:pt x="36" y="42"/>
                    <a:pt x="4" y="84"/>
                    <a:pt x="1" y="126"/>
                  </a:cubicBezTo>
                  <a:cubicBezTo>
                    <a:pt x="1" y="147"/>
                    <a:pt x="57" y="172"/>
                    <a:pt x="113" y="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2659725" y="1129075"/>
              <a:ext cx="11075" cy="11225"/>
            </a:xfrm>
            <a:custGeom>
              <a:avLst/>
              <a:gdLst/>
              <a:ahLst/>
              <a:cxnLst/>
              <a:rect l="l" t="t" r="r" b="b"/>
              <a:pathLst>
                <a:path w="443" h="449" extrusionOk="0">
                  <a:moveTo>
                    <a:pt x="22" y="208"/>
                  </a:moveTo>
                  <a:cubicBezTo>
                    <a:pt x="61" y="292"/>
                    <a:pt x="166" y="344"/>
                    <a:pt x="288" y="449"/>
                  </a:cubicBezTo>
                  <a:cubicBezTo>
                    <a:pt x="358" y="299"/>
                    <a:pt x="400" y="204"/>
                    <a:pt x="442" y="109"/>
                  </a:cubicBezTo>
                  <a:cubicBezTo>
                    <a:pt x="340" y="67"/>
                    <a:pt x="239" y="1"/>
                    <a:pt x="138" y="1"/>
                  </a:cubicBezTo>
                  <a:cubicBezTo>
                    <a:pt x="96" y="1"/>
                    <a:pt x="1" y="161"/>
                    <a:pt x="22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2448250" y="1294150"/>
              <a:ext cx="11150" cy="13525"/>
            </a:xfrm>
            <a:custGeom>
              <a:avLst/>
              <a:gdLst/>
              <a:ahLst/>
              <a:cxnLst/>
              <a:rect l="l" t="t" r="r" b="b"/>
              <a:pathLst>
                <a:path w="446" h="541" extrusionOk="0">
                  <a:moveTo>
                    <a:pt x="81" y="74"/>
                  </a:moveTo>
                  <a:cubicBezTo>
                    <a:pt x="1" y="260"/>
                    <a:pt x="7" y="431"/>
                    <a:pt x="242" y="523"/>
                  </a:cubicBezTo>
                  <a:cubicBezTo>
                    <a:pt x="291" y="540"/>
                    <a:pt x="445" y="428"/>
                    <a:pt x="442" y="410"/>
                  </a:cubicBezTo>
                  <a:cubicBezTo>
                    <a:pt x="400" y="271"/>
                    <a:pt x="329" y="137"/>
                    <a:pt x="266" y="1"/>
                  </a:cubicBezTo>
                  <a:cubicBezTo>
                    <a:pt x="207" y="25"/>
                    <a:pt x="144" y="50"/>
                    <a:pt x="81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2803525" y="1370875"/>
              <a:ext cx="10275" cy="12350"/>
            </a:xfrm>
            <a:custGeom>
              <a:avLst/>
              <a:gdLst/>
              <a:ahLst/>
              <a:cxnLst/>
              <a:rect l="l" t="t" r="r" b="b"/>
              <a:pathLst>
                <a:path w="411" h="494" extrusionOk="0">
                  <a:moveTo>
                    <a:pt x="67" y="0"/>
                  </a:moveTo>
                  <a:cubicBezTo>
                    <a:pt x="53" y="168"/>
                    <a:pt x="1" y="295"/>
                    <a:pt x="43" y="364"/>
                  </a:cubicBezTo>
                  <a:cubicBezTo>
                    <a:pt x="88" y="435"/>
                    <a:pt x="221" y="452"/>
                    <a:pt x="316" y="494"/>
                  </a:cubicBezTo>
                  <a:cubicBezTo>
                    <a:pt x="341" y="393"/>
                    <a:pt x="410" y="277"/>
                    <a:pt x="379" y="200"/>
                  </a:cubicBezTo>
                  <a:cubicBezTo>
                    <a:pt x="347" y="123"/>
                    <a:pt x="214" y="88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2772100" y="1791475"/>
              <a:ext cx="12725" cy="9925"/>
            </a:xfrm>
            <a:custGeom>
              <a:avLst/>
              <a:gdLst/>
              <a:ahLst/>
              <a:cxnLst/>
              <a:rect l="l" t="t" r="r" b="b"/>
              <a:pathLst>
                <a:path w="509" h="397" extrusionOk="0">
                  <a:moveTo>
                    <a:pt x="508" y="105"/>
                  </a:moveTo>
                  <a:cubicBezTo>
                    <a:pt x="340" y="57"/>
                    <a:pt x="225" y="0"/>
                    <a:pt x="115" y="5"/>
                  </a:cubicBezTo>
                  <a:cubicBezTo>
                    <a:pt x="81" y="8"/>
                    <a:pt x="0" y="221"/>
                    <a:pt x="36" y="260"/>
                  </a:cubicBezTo>
                  <a:cubicBezTo>
                    <a:pt x="102" y="337"/>
                    <a:pt x="231" y="396"/>
                    <a:pt x="337" y="396"/>
                  </a:cubicBezTo>
                  <a:cubicBezTo>
                    <a:pt x="382" y="396"/>
                    <a:pt x="431" y="242"/>
                    <a:pt x="508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2522950" y="1235400"/>
              <a:ext cx="9825" cy="11400"/>
            </a:xfrm>
            <a:custGeom>
              <a:avLst/>
              <a:gdLst/>
              <a:ahLst/>
              <a:cxnLst/>
              <a:rect l="l" t="t" r="r" b="b"/>
              <a:pathLst>
                <a:path w="393" h="456" extrusionOk="0">
                  <a:moveTo>
                    <a:pt x="130" y="0"/>
                  </a:moveTo>
                  <a:cubicBezTo>
                    <a:pt x="74" y="137"/>
                    <a:pt x="11" y="231"/>
                    <a:pt x="4" y="330"/>
                  </a:cubicBezTo>
                  <a:cubicBezTo>
                    <a:pt x="1" y="361"/>
                    <a:pt x="186" y="456"/>
                    <a:pt x="228" y="427"/>
                  </a:cubicBezTo>
                  <a:cubicBezTo>
                    <a:pt x="305" y="378"/>
                    <a:pt x="368" y="267"/>
                    <a:pt x="386" y="172"/>
                  </a:cubicBezTo>
                  <a:cubicBezTo>
                    <a:pt x="392" y="137"/>
                    <a:pt x="249" y="77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2465150" y="809525"/>
              <a:ext cx="4675" cy="4850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95" y="183"/>
                  </a:moveTo>
                  <a:cubicBezTo>
                    <a:pt x="130" y="158"/>
                    <a:pt x="148" y="109"/>
                    <a:pt x="186" y="53"/>
                  </a:cubicBezTo>
                  <a:cubicBezTo>
                    <a:pt x="127" y="35"/>
                    <a:pt x="70" y="1"/>
                    <a:pt x="56" y="14"/>
                  </a:cubicBezTo>
                  <a:cubicBezTo>
                    <a:pt x="25" y="43"/>
                    <a:pt x="4" y="92"/>
                    <a:pt x="1" y="134"/>
                  </a:cubicBezTo>
                  <a:cubicBezTo>
                    <a:pt x="1" y="151"/>
                    <a:pt x="77" y="193"/>
                    <a:pt x="95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3022125" y="1204300"/>
              <a:ext cx="11300" cy="13325"/>
            </a:xfrm>
            <a:custGeom>
              <a:avLst/>
              <a:gdLst/>
              <a:ahLst/>
              <a:cxnLst/>
              <a:rect l="l" t="t" r="r" b="b"/>
              <a:pathLst>
                <a:path w="452" h="533" extrusionOk="0">
                  <a:moveTo>
                    <a:pt x="105" y="1"/>
                  </a:moveTo>
                  <a:cubicBezTo>
                    <a:pt x="73" y="78"/>
                    <a:pt x="0" y="179"/>
                    <a:pt x="25" y="225"/>
                  </a:cubicBezTo>
                  <a:cubicBezTo>
                    <a:pt x="84" y="323"/>
                    <a:pt x="189" y="393"/>
                    <a:pt x="336" y="533"/>
                  </a:cubicBezTo>
                  <a:cubicBezTo>
                    <a:pt x="378" y="351"/>
                    <a:pt x="452" y="214"/>
                    <a:pt x="413" y="162"/>
                  </a:cubicBezTo>
                  <a:cubicBezTo>
                    <a:pt x="350" y="78"/>
                    <a:pt x="210" y="53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2967800" y="1461950"/>
              <a:ext cx="10825" cy="9025"/>
            </a:xfrm>
            <a:custGeom>
              <a:avLst/>
              <a:gdLst/>
              <a:ahLst/>
              <a:cxnLst/>
              <a:rect l="l" t="t" r="r" b="b"/>
              <a:pathLst>
                <a:path w="433" h="361" extrusionOk="0">
                  <a:moveTo>
                    <a:pt x="89" y="29"/>
                  </a:moveTo>
                  <a:cubicBezTo>
                    <a:pt x="36" y="50"/>
                    <a:pt x="29" y="186"/>
                    <a:pt x="1" y="267"/>
                  </a:cubicBezTo>
                  <a:cubicBezTo>
                    <a:pt x="99" y="302"/>
                    <a:pt x="201" y="361"/>
                    <a:pt x="299" y="354"/>
                  </a:cubicBezTo>
                  <a:cubicBezTo>
                    <a:pt x="341" y="351"/>
                    <a:pt x="372" y="207"/>
                    <a:pt x="432" y="71"/>
                  </a:cubicBezTo>
                  <a:cubicBezTo>
                    <a:pt x="285" y="50"/>
                    <a:pt x="173" y="0"/>
                    <a:pt x="89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2917550" y="1559325"/>
              <a:ext cx="7900" cy="6425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67" y="256"/>
                  </a:moveTo>
                  <a:cubicBezTo>
                    <a:pt x="158" y="182"/>
                    <a:pt x="239" y="119"/>
                    <a:pt x="316" y="56"/>
                  </a:cubicBezTo>
                  <a:cubicBezTo>
                    <a:pt x="1" y="1"/>
                    <a:pt x="1" y="1"/>
                    <a:pt x="67" y="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2878850" y="1812600"/>
              <a:ext cx="12375" cy="10000"/>
            </a:xfrm>
            <a:custGeom>
              <a:avLst/>
              <a:gdLst/>
              <a:ahLst/>
              <a:cxnLst/>
              <a:rect l="l" t="t" r="r" b="b"/>
              <a:pathLst>
                <a:path w="495" h="400" extrusionOk="0">
                  <a:moveTo>
                    <a:pt x="0" y="277"/>
                  </a:moveTo>
                  <a:cubicBezTo>
                    <a:pt x="141" y="326"/>
                    <a:pt x="249" y="400"/>
                    <a:pt x="322" y="379"/>
                  </a:cubicBezTo>
                  <a:cubicBezTo>
                    <a:pt x="396" y="358"/>
                    <a:pt x="438" y="231"/>
                    <a:pt x="494" y="151"/>
                  </a:cubicBezTo>
                  <a:cubicBezTo>
                    <a:pt x="393" y="98"/>
                    <a:pt x="294" y="10"/>
                    <a:pt x="193" y="4"/>
                  </a:cubicBezTo>
                  <a:cubicBezTo>
                    <a:pt x="144" y="0"/>
                    <a:pt x="84" y="151"/>
                    <a:pt x="0" y="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2418475" y="1569475"/>
              <a:ext cx="11150" cy="14225"/>
            </a:xfrm>
            <a:custGeom>
              <a:avLst/>
              <a:gdLst/>
              <a:ahLst/>
              <a:cxnLst/>
              <a:rect l="l" t="t" r="r" b="b"/>
              <a:pathLst>
                <a:path w="446" h="569" extrusionOk="0">
                  <a:moveTo>
                    <a:pt x="0" y="568"/>
                  </a:moveTo>
                  <a:cubicBezTo>
                    <a:pt x="445" y="397"/>
                    <a:pt x="445" y="397"/>
                    <a:pt x="389" y="1"/>
                  </a:cubicBezTo>
                  <a:cubicBezTo>
                    <a:pt x="259" y="190"/>
                    <a:pt x="130" y="379"/>
                    <a:pt x="0" y="5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2378975" y="923025"/>
              <a:ext cx="4925" cy="4475"/>
            </a:xfrm>
            <a:custGeom>
              <a:avLst/>
              <a:gdLst/>
              <a:ahLst/>
              <a:cxnLst/>
              <a:rect l="l" t="t" r="r" b="b"/>
              <a:pathLst>
                <a:path w="197" h="179" extrusionOk="0">
                  <a:moveTo>
                    <a:pt x="60" y="1"/>
                  </a:moveTo>
                  <a:cubicBezTo>
                    <a:pt x="46" y="1"/>
                    <a:pt x="1" y="60"/>
                    <a:pt x="8" y="67"/>
                  </a:cubicBezTo>
                  <a:cubicBezTo>
                    <a:pt x="32" y="102"/>
                    <a:pt x="67" y="130"/>
                    <a:pt x="98" y="161"/>
                  </a:cubicBezTo>
                  <a:cubicBezTo>
                    <a:pt x="127" y="169"/>
                    <a:pt x="151" y="176"/>
                    <a:pt x="176" y="179"/>
                  </a:cubicBezTo>
                  <a:cubicBezTo>
                    <a:pt x="179" y="137"/>
                    <a:pt x="197" y="85"/>
                    <a:pt x="179" y="56"/>
                  </a:cubicBezTo>
                  <a:cubicBezTo>
                    <a:pt x="158" y="25"/>
                    <a:pt x="103" y="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2883925" y="389175"/>
              <a:ext cx="11150" cy="9825"/>
            </a:xfrm>
            <a:custGeom>
              <a:avLst/>
              <a:gdLst/>
              <a:ahLst/>
              <a:cxnLst/>
              <a:rect l="l" t="t" r="r" b="b"/>
              <a:pathLst>
                <a:path w="446" h="393" extrusionOk="0">
                  <a:moveTo>
                    <a:pt x="221" y="372"/>
                  </a:moveTo>
                  <a:cubicBezTo>
                    <a:pt x="302" y="330"/>
                    <a:pt x="347" y="228"/>
                    <a:pt x="445" y="102"/>
                  </a:cubicBezTo>
                  <a:cubicBezTo>
                    <a:pt x="308" y="64"/>
                    <a:pt x="196" y="1"/>
                    <a:pt x="158" y="29"/>
                  </a:cubicBezTo>
                  <a:cubicBezTo>
                    <a:pt x="85" y="85"/>
                    <a:pt x="53" y="193"/>
                    <a:pt x="1" y="281"/>
                  </a:cubicBezTo>
                  <a:cubicBezTo>
                    <a:pt x="77" y="316"/>
                    <a:pt x="175" y="393"/>
                    <a:pt x="221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2600725" y="1595925"/>
              <a:ext cx="8350" cy="12725"/>
            </a:xfrm>
            <a:custGeom>
              <a:avLst/>
              <a:gdLst/>
              <a:ahLst/>
              <a:cxnLst/>
              <a:rect l="l" t="t" r="r" b="b"/>
              <a:pathLst>
                <a:path w="334" h="509" extrusionOk="0">
                  <a:moveTo>
                    <a:pt x="84" y="0"/>
                  </a:moveTo>
                  <a:cubicBezTo>
                    <a:pt x="56" y="95"/>
                    <a:pt x="0" y="197"/>
                    <a:pt x="10" y="288"/>
                  </a:cubicBezTo>
                  <a:cubicBezTo>
                    <a:pt x="21" y="365"/>
                    <a:pt x="109" y="435"/>
                    <a:pt x="161" y="508"/>
                  </a:cubicBezTo>
                  <a:cubicBezTo>
                    <a:pt x="203" y="463"/>
                    <a:pt x="241" y="414"/>
                    <a:pt x="283" y="369"/>
                  </a:cubicBezTo>
                  <a:cubicBezTo>
                    <a:pt x="294" y="270"/>
                    <a:pt x="333" y="162"/>
                    <a:pt x="308" y="74"/>
                  </a:cubicBezTo>
                  <a:cubicBezTo>
                    <a:pt x="298" y="32"/>
                    <a:pt x="165" y="22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3122725" y="1349575"/>
              <a:ext cx="7575" cy="9750"/>
            </a:xfrm>
            <a:custGeom>
              <a:avLst/>
              <a:gdLst/>
              <a:ahLst/>
              <a:cxnLst/>
              <a:rect l="l" t="t" r="r" b="b"/>
              <a:pathLst>
                <a:path w="303" h="390" extrusionOk="0">
                  <a:moveTo>
                    <a:pt x="113" y="1"/>
                  </a:moveTo>
                  <a:cubicBezTo>
                    <a:pt x="60" y="123"/>
                    <a:pt x="1" y="201"/>
                    <a:pt x="8" y="271"/>
                  </a:cubicBezTo>
                  <a:cubicBezTo>
                    <a:pt x="12" y="316"/>
                    <a:pt x="117" y="351"/>
                    <a:pt x="172" y="390"/>
                  </a:cubicBezTo>
                  <a:cubicBezTo>
                    <a:pt x="218" y="316"/>
                    <a:pt x="281" y="246"/>
                    <a:pt x="295" y="169"/>
                  </a:cubicBezTo>
                  <a:cubicBezTo>
                    <a:pt x="302" y="134"/>
                    <a:pt x="204" y="8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2643350" y="1280050"/>
              <a:ext cx="8600" cy="11050"/>
            </a:xfrm>
            <a:custGeom>
              <a:avLst/>
              <a:gdLst/>
              <a:ahLst/>
              <a:cxnLst/>
              <a:rect l="l" t="t" r="r" b="b"/>
              <a:pathLst>
                <a:path w="344" h="442" extrusionOk="0">
                  <a:moveTo>
                    <a:pt x="151" y="1"/>
                  </a:moveTo>
                  <a:cubicBezTo>
                    <a:pt x="99" y="85"/>
                    <a:pt x="29" y="162"/>
                    <a:pt x="8" y="253"/>
                  </a:cubicBezTo>
                  <a:cubicBezTo>
                    <a:pt x="1" y="288"/>
                    <a:pt x="109" y="351"/>
                    <a:pt x="214" y="442"/>
                  </a:cubicBezTo>
                  <a:cubicBezTo>
                    <a:pt x="278" y="302"/>
                    <a:pt x="344" y="214"/>
                    <a:pt x="341" y="138"/>
                  </a:cubicBezTo>
                  <a:cubicBezTo>
                    <a:pt x="334" y="88"/>
                    <a:pt x="218" y="46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2974025" y="302650"/>
              <a:ext cx="8425" cy="7125"/>
            </a:xfrm>
            <a:custGeom>
              <a:avLst/>
              <a:gdLst/>
              <a:ahLst/>
              <a:cxnLst/>
              <a:rect l="l" t="t" r="r" b="b"/>
              <a:pathLst>
                <a:path w="337" h="285" extrusionOk="0">
                  <a:moveTo>
                    <a:pt x="225" y="271"/>
                  </a:moveTo>
                  <a:cubicBezTo>
                    <a:pt x="274" y="253"/>
                    <a:pt x="337" y="158"/>
                    <a:pt x="330" y="113"/>
                  </a:cubicBezTo>
                  <a:cubicBezTo>
                    <a:pt x="319" y="64"/>
                    <a:pt x="228" y="1"/>
                    <a:pt x="176" y="4"/>
                  </a:cubicBezTo>
                  <a:cubicBezTo>
                    <a:pt x="123" y="8"/>
                    <a:pt x="81" y="92"/>
                    <a:pt x="1" y="176"/>
                  </a:cubicBezTo>
                  <a:cubicBezTo>
                    <a:pt x="106" y="221"/>
                    <a:pt x="176" y="284"/>
                    <a:pt x="225" y="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2984625" y="567550"/>
              <a:ext cx="8000" cy="10025"/>
            </a:xfrm>
            <a:custGeom>
              <a:avLst/>
              <a:gdLst/>
              <a:ahLst/>
              <a:cxnLst/>
              <a:rect l="l" t="t" r="r" b="b"/>
              <a:pathLst>
                <a:path w="320" h="401" extrusionOk="0">
                  <a:moveTo>
                    <a:pt x="295" y="127"/>
                  </a:moveTo>
                  <a:cubicBezTo>
                    <a:pt x="278" y="75"/>
                    <a:pt x="197" y="43"/>
                    <a:pt x="141" y="1"/>
                  </a:cubicBezTo>
                  <a:cubicBezTo>
                    <a:pt x="95" y="67"/>
                    <a:pt x="47" y="134"/>
                    <a:pt x="0" y="201"/>
                  </a:cubicBezTo>
                  <a:cubicBezTo>
                    <a:pt x="57" y="239"/>
                    <a:pt x="110" y="278"/>
                    <a:pt x="285" y="400"/>
                  </a:cubicBezTo>
                  <a:cubicBezTo>
                    <a:pt x="295" y="271"/>
                    <a:pt x="320" y="190"/>
                    <a:pt x="295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3047250" y="317100"/>
              <a:ext cx="9650" cy="9050"/>
            </a:xfrm>
            <a:custGeom>
              <a:avLst/>
              <a:gdLst/>
              <a:ahLst/>
              <a:cxnLst/>
              <a:rect l="l" t="t" r="r" b="b"/>
              <a:pathLst>
                <a:path w="386" h="362" extrusionOk="0">
                  <a:moveTo>
                    <a:pt x="221" y="344"/>
                  </a:moveTo>
                  <a:cubicBezTo>
                    <a:pt x="284" y="327"/>
                    <a:pt x="319" y="215"/>
                    <a:pt x="386" y="116"/>
                  </a:cubicBezTo>
                  <a:cubicBezTo>
                    <a:pt x="274" y="71"/>
                    <a:pt x="179" y="0"/>
                    <a:pt x="123" y="26"/>
                  </a:cubicBezTo>
                  <a:cubicBezTo>
                    <a:pt x="64" y="50"/>
                    <a:pt x="1" y="173"/>
                    <a:pt x="14" y="236"/>
                  </a:cubicBezTo>
                  <a:cubicBezTo>
                    <a:pt x="28" y="288"/>
                    <a:pt x="161" y="362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3043900" y="405375"/>
              <a:ext cx="10375" cy="9750"/>
            </a:xfrm>
            <a:custGeom>
              <a:avLst/>
              <a:gdLst/>
              <a:ahLst/>
              <a:cxnLst/>
              <a:rect l="l" t="t" r="r" b="b"/>
              <a:pathLst>
                <a:path w="415" h="390" extrusionOk="0">
                  <a:moveTo>
                    <a:pt x="292" y="390"/>
                  </a:moveTo>
                  <a:cubicBezTo>
                    <a:pt x="390" y="246"/>
                    <a:pt x="415" y="116"/>
                    <a:pt x="243" y="18"/>
                  </a:cubicBezTo>
                  <a:cubicBezTo>
                    <a:pt x="211" y="0"/>
                    <a:pt x="117" y="36"/>
                    <a:pt x="99" y="71"/>
                  </a:cubicBezTo>
                  <a:cubicBezTo>
                    <a:pt x="1" y="257"/>
                    <a:pt x="103" y="341"/>
                    <a:pt x="292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2438275" y="980300"/>
              <a:ext cx="9300" cy="9200"/>
            </a:xfrm>
            <a:custGeom>
              <a:avLst/>
              <a:gdLst/>
              <a:ahLst/>
              <a:cxnLst/>
              <a:rect l="l" t="t" r="r" b="b"/>
              <a:pathLst>
                <a:path w="372" h="368" extrusionOk="0">
                  <a:moveTo>
                    <a:pt x="221" y="344"/>
                  </a:moveTo>
                  <a:cubicBezTo>
                    <a:pt x="280" y="323"/>
                    <a:pt x="308" y="217"/>
                    <a:pt x="371" y="112"/>
                  </a:cubicBezTo>
                  <a:cubicBezTo>
                    <a:pt x="259" y="70"/>
                    <a:pt x="140" y="1"/>
                    <a:pt x="122" y="22"/>
                  </a:cubicBezTo>
                  <a:cubicBezTo>
                    <a:pt x="63" y="91"/>
                    <a:pt x="38" y="193"/>
                    <a:pt x="0" y="281"/>
                  </a:cubicBezTo>
                  <a:cubicBezTo>
                    <a:pt x="74" y="305"/>
                    <a:pt x="164" y="368"/>
                    <a:pt x="221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2256725" y="105402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7"/>
                    <a:pt x="4" y="15"/>
                    <a:pt x="7" y="18"/>
                  </a:cubicBezTo>
                  <a:cubicBezTo>
                    <a:pt x="11" y="18"/>
                    <a:pt x="15" y="15"/>
                    <a:pt x="18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2251225" y="105447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93" y="235"/>
                  </a:moveTo>
                  <a:cubicBezTo>
                    <a:pt x="329" y="175"/>
                    <a:pt x="259" y="84"/>
                    <a:pt x="227" y="0"/>
                  </a:cubicBezTo>
                  <a:cubicBezTo>
                    <a:pt x="164" y="53"/>
                    <a:pt x="0" y="21"/>
                    <a:pt x="84" y="182"/>
                  </a:cubicBezTo>
                  <a:cubicBezTo>
                    <a:pt x="101" y="214"/>
                    <a:pt x="164" y="245"/>
                    <a:pt x="193" y="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2724625" y="1032050"/>
              <a:ext cx="8075" cy="6075"/>
            </a:xfrm>
            <a:custGeom>
              <a:avLst/>
              <a:gdLst/>
              <a:ahLst/>
              <a:cxnLst/>
              <a:rect l="l" t="t" r="r" b="b"/>
              <a:pathLst>
                <a:path w="323" h="243" extrusionOk="0">
                  <a:moveTo>
                    <a:pt x="323" y="74"/>
                  </a:moveTo>
                  <a:cubicBezTo>
                    <a:pt x="263" y="53"/>
                    <a:pt x="190" y="0"/>
                    <a:pt x="140" y="18"/>
                  </a:cubicBezTo>
                  <a:cubicBezTo>
                    <a:pt x="95" y="32"/>
                    <a:pt x="71" y="120"/>
                    <a:pt x="1" y="243"/>
                  </a:cubicBezTo>
                  <a:cubicBezTo>
                    <a:pt x="137" y="225"/>
                    <a:pt x="207" y="235"/>
                    <a:pt x="260" y="207"/>
                  </a:cubicBezTo>
                  <a:cubicBezTo>
                    <a:pt x="295" y="190"/>
                    <a:pt x="302" y="120"/>
                    <a:pt x="323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2796875" y="1555025"/>
              <a:ext cx="7300" cy="7900"/>
            </a:xfrm>
            <a:custGeom>
              <a:avLst/>
              <a:gdLst/>
              <a:ahLst/>
              <a:cxnLst/>
              <a:rect l="l" t="t" r="r" b="b"/>
              <a:pathLst>
                <a:path w="292" h="316" extrusionOk="0">
                  <a:moveTo>
                    <a:pt x="228" y="316"/>
                  </a:moveTo>
                  <a:cubicBezTo>
                    <a:pt x="249" y="204"/>
                    <a:pt x="291" y="117"/>
                    <a:pt x="267" y="78"/>
                  </a:cubicBezTo>
                  <a:cubicBezTo>
                    <a:pt x="235" y="32"/>
                    <a:pt x="133" y="0"/>
                    <a:pt x="81" y="18"/>
                  </a:cubicBezTo>
                  <a:cubicBezTo>
                    <a:pt x="42" y="32"/>
                    <a:pt x="0" y="148"/>
                    <a:pt x="18" y="190"/>
                  </a:cubicBezTo>
                  <a:cubicBezTo>
                    <a:pt x="39" y="239"/>
                    <a:pt x="130" y="260"/>
                    <a:pt x="228" y="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2891725" y="1548300"/>
              <a:ext cx="6850" cy="5000"/>
            </a:xfrm>
            <a:custGeom>
              <a:avLst/>
              <a:gdLst/>
              <a:ahLst/>
              <a:cxnLst/>
              <a:rect l="l" t="t" r="r" b="b"/>
              <a:pathLst>
                <a:path w="274" h="200" extrusionOk="0">
                  <a:moveTo>
                    <a:pt x="274" y="119"/>
                  </a:moveTo>
                  <a:cubicBezTo>
                    <a:pt x="259" y="80"/>
                    <a:pt x="245" y="43"/>
                    <a:pt x="227" y="0"/>
                  </a:cubicBezTo>
                  <a:cubicBezTo>
                    <a:pt x="151" y="43"/>
                    <a:pt x="77" y="80"/>
                    <a:pt x="0" y="122"/>
                  </a:cubicBezTo>
                  <a:cubicBezTo>
                    <a:pt x="11" y="148"/>
                    <a:pt x="25" y="175"/>
                    <a:pt x="35" y="200"/>
                  </a:cubicBezTo>
                  <a:cubicBezTo>
                    <a:pt x="116" y="175"/>
                    <a:pt x="193" y="148"/>
                    <a:pt x="274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2857050" y="1614600"/>
              <a:ext cx="6125" cy="6575"/>
            </a:xfrm>
            <a:custGeom>
              <a:avLst/>
              <a:gdLst/>
              <a:ahLst/>
              <a:cxnLst/>
              <a:rect l="l" t="t" r="r" b="b"/>
              <a:pathLst>
                <a:path w="245" h="263" extrusionOk="0">
                  <a:moveTo>
                    <a:pt x="227" y="73"/>
                  </a:moveTo>
                  <a:cubicBezTo>
                    <a:pt x="211" y="35"/>
                    <a:pt x="137" y="0"/>
                    <a:pt x="91" y="3"/>
                  </a:cubicBezTo>
                  <a:cubicBezTo>
                    <a:pt x="59" y="3"/>
                    <a:pt x="0" y="87"/>
                    <a:pt x="7" y="105"/>
                  </a:cubicBezTo>
                  <a:cubicBezTo>
                    <a:pt x="38" y="157"/>
                    <a:pt x="94" y="196"/>
                    <a:pt x="164" y="262"/>
                  </a:cubicBezTo>
                  <a:cubicBezTo>
                    <a:pt x="200" y="168"/>
                    <a:pt x="245" y="105"/>
                    <a:pt x="227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2443875" y="873000"/>
              <a:ext cx="3350" cy="2400"/>
            </a:xfrm>
            <a:custGeom>
              <a:avLst/>
              <a:gdLst/>
              <a:ahLst/>
              <a:cxnLst/>
              <a:rect l="l" t="t" r="r" b="b"/>
              <a:pathLst>
                <a:path w="134" h="96" extrusionOk="0">
                  <a:moveTo>
                    <a:pt x="134" y="29"/>
                  </a:moveTo>
                  <a:cubicBezTo>
                    <a:pt x="92" y="18"/>
                    <a:pt x="63" y="1"/>
                    <a:pt x="35" y="1"/>
                  </a:cubicBezTo>
                  <a:cubicBezTo>
                    <a:pt x="24" y="1"/>
                    <a:pt x="14" y="36"/>
                    <a:pt x="0" y="54"/>
                  </a:cubicBezTo>
                  <a:cubicBezTo>
                    <a:pt x="29" y="68"/>
                    <a:pt x="53" y="89"/>
                    <a:pt x="81" y="92"/>
                  </a:cubicBezTo>
                  <a:cubicBezTo>
                    <a:pt x="92" y="96"/>
                    <a:pt x="108" y="61"/>
                    <a:pt x="134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2987525" y="483325"/>
              <a:ext cx="5200" cy="5625"/>
            </a:xfrm>
            <a:custGeom>
              <a:avLst/>
              <a:gdLst/>
              <a:ahLst/>
              <a:cxnLst/>
              <a:rect l="l" t="t" r="r" b="b"/>
              <a:pathLst>
                <a:path w="208" h="225" extrusionOk="0">
                  <a:moveTo>
                    <a:pt x="207" y="56"/>
                  </a:moveTo>
                  <a:cubicBezTo>
                    <a:pt x="148" y="35"/>
                    <a:pt x="99" y="18"/>
                    <a:pt x="53" y="0"/>
                  </a:cubicBezTo>
                  <a:cubicBezTo>
                    <a:pt x="36" y="60"/>
                    <a:pt x="18" y="119"/>
                    <a:pt x="0" y="179"/>
                  </a:cubicBezTo>
                  <a:cubicBezTo>
                    <a:pt x="49" y="190"/>
                    <a:pt x="109" y="224"/>
                    <a:pt x="144" y="207"/>
                  </a:cubicBezTo>
                  <a:cubicBezTo>
                    <a:pt x="175" y="190"/>
                    <a:pt x="183" y="119"/>
                    <a:pt x="207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2624625" y="1537275"/>
              <a:ext cx="7275" cy="8225"/>
            </a:xfrm>
            <a:custGeom>
              <a:avLst/>
              <a:gdLst/>
              <a:ahLst/>
              <a:cxnLst/>
              <a:rect l="l" t="t" r="r" b="b"/>
              <a:pathLst>
                <a:path w="291" h="329" extrusionOk="0">
                  <a:moveTo>
                    <a:pt x="176" y="7"/>
                  </a:moveTo>
                  <a:cubicBezTo>
                    <a:pt x="108" y="42"/>
                    <a:pt x="50" y="94"/>
                    <a:pt x="11" y="154"/>
                  </a:cubicBezTo>
                  <a:cubicBezTo>
                    <a:pt x="0" y="172"/>
                    <a:pt x="74" y="241"/>
                    <a:pt x="144" y="329"/>
                  </a:cubicBezTo>
                  <a:cubicBezTo>
                    <a:pt x="207" y="241"/>
                    <a:pt x="267" y="185"/>
                    <a:pt x="284" y="119"/>
                  </a:cubicBezTo>
                  <a:cubicBezTo>
                    <a:pt x="291" y="91"/>
                    <a:pt x="189" y="0"/>
                    <a:pt x="176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446775" y="936050"/>
              <a:ext cx="3425" cy="2925"/>
            </a:xfrm>
            <a:custGeom>
              <a:avLst/>
              <a:gdLst/>
              <a:ahLst/>
              <a:cxnLst/>
              <a:rect l="l" t="t" r="r" b="b"/>
              <a:pathLst>
                <a:path w="137" h="117" extrusionOk="0">
                  <a:moveTo>
                    <a:pt x="0" y="78"/>
                  </a:moveTo>
                  <a:cubicBezTo>
                    <a:pt x="18" y="89"/>
                    <a:pt x="42" y="117"/>
                    <a:pt x="52" y="114"/>
                  </a:cubicBezTo>
                  <a:cubicBezTo>
                    <a:pt x="81" y="106"/>
                    <a:pt x="102" y="78"/>
                    <a:pt x="136" y="51"/>
                  </a:cubicBezTo>
                  <a:cubicBezTo>
                    <a:pt x="98" y="26"/>
                    <a:pt x="70" y="1"/>
                    <a:pt x="60" y="5"/>
                  </a:cubicBezTo>
                  <a:cubicBezTo>
                    <a:pt x="35" y="22"/>
                    <a:pt x="18" y="54"/>
                    <a:pt x="0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882350" y="1480150"/>
              <a:ext cx="6150" cy="6500"/>
            </a:xfrm>
            <a:custGeom>
              <a:avLst/>
              <a:gdLst/>
              <a:ahLst/>
              <a:cxnLst/>
              <a:rect l="l" t="t" r="r" b="b"/>
              <a:pathLst>
                <a:path w="246" h="260" extrusionOk="0">
                  <a:moveTo>
                    <a:pt x="242" y="74"/>
                  </a:moveTo>
                  <a:cubicBezTo>
                    <a:pt x="245" y="57"/>
                    <a:pt x="137" y="1"/>
                    <a:pt x="116" y="15"/>
                  </a:cubicBezTo>
                  <a:cubicBezTo>
                    <a:pt x="70" y="46"/>
                    <a:pt x="46" y="113"/>
                    <a:pt x="1" y="187"/>
                  </a:cubicBezTo>
                  <a:cubicBezTo>
                    <a:pt x="85" y="218"/>
                    <a:pt x="165" y="260"/>
                    <a:pt x="175" y="253"/>
                  </a:cubicBezTo>
                  <a:cubicBezTo>
                    <a:pt x="211" y="200"/>
                    <a:pt x="242" y="137"/>
                    <a:pt x="242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67200" y="1753475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105" y="0"/>
                  </a:moveTo>
                  <a:cubicBezTo>
                    <a:pt x="67" y="63"/>
                    <a:pt x="4" y="126"/>
                    <a:pt x="0" y="193"/>
                  </a:cubicBezTo>
                  <a:cubicBezTo>
                    <a:pt x="0" y="238"/>
                    <a:pt x="80" y="288"/>
                    <a:pt x="143" y="358"/>
                  </a:cubicBezTo>
                  <a:cubicBezTo>
                    <a:pt x="206" y="211"/>
                    <a:pt x="259" y="147"/>
                    <a:pt x="248" y="99"/>
                  </a:cubicBezTo>
                  <a:cubicBezTo>
                    <a:pt x="235" y="57"/>
                    <a:pt x="154" y="3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924200" y="443400"/>
              <a:ext cx="5100" cy="7825"/>
            </a:xfrm>
            <a:custGeom>
              <a:avLst/>
              <a:gdLst/>
              <a:ahLst/>
              <a:cxnLst/>
              <a:rect l="l" t="t" r="r" b="b"/>
              <a:pathLst>
                <a:path w="204" h="313" extrusionOk="0">
                  <a:moveTo>
                    <a:pt x="8" y="88"/>
                  </a:moveTo>
                  <a:cubicBezTo>
                    <a:pt x="0" y="144"/>
                    <a:pt x="32" y="207"/>
                    <a:pt x="60" y="312"/>
                  </a:cubicBezTo>
                  <a:cubicBezTo>
                    <a:pt x="137" y="238"/>
                    <a:pt x="204" y="199"/>
                    <a:pt x="204" y="168"/>
                  </a:cubicBezTo>
                  <a:cubicBezTo>
                    <a:pt x="197" y="112"/>
                    <a:pt x="152" y="56"/>
                    <a:pt x="123" y="0"/>
                  </a:cubicBezTo>
                  <a:cubicBezTo>
                    <a:pt x="81" y="28"/>
                    <a:pt x="11" y="52"/>
                    <a:pt x="8" y="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857300" y="1532625"/>
              <a:ext cx="8700" cy="6400"/>
            </a:xfrm>
            <a:custGeom>
              <a:avLst/>
              <a:gdLst/>
              <a:ahLst/>
              <a:cxnLst/>
              <a:rect l="l" t="t" r="r" b="b"/>
              <a:pathLst>
                <a:path w="348" h="256" extrusionOk="0">
                  <a:moveTo>
                    <a:pt x="348" y="147"/>
                  </a:moveTo>
                  <a:cubicBezTo>
                    <a:pt x="217" y="94"/>
                    <a:pt x="123" y="52"/>
                    <a:pt x="0" y="0"/>
                  </a:cubicBezTo>
                  <a:cubicBezTo>
                    <a:pt x="99" y="256"/>
                    <a:pt x="99" y="256"/>
                    <a:pt x="34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525050" y="8761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06" y="19"/>
                  </a:moveTo>
                  <a:cubicBezTo>
                    <a:pt x="74" y="15"/>
                    <a:pt x="49" y="1"/>
                    <a:pt x="32" y="8"/>
                  </a:cubicBezTo>
                  <a:cubicBezTo>
                    <a:pt x="14" y="19"/>
                    <a:pt x="11" y="47"/>
                    <a:pt x="1" y="68"/>
                  </a:cubicBezTo>
                  <a:cubicBezTo>
                    <a:pt x="25" y="75"/>
                    <a:pt x="53" y="85"/>
                    <a:pt x="81" y="85"/>
                  </a:cubicBezTo>
                  <a:cubicBezTo>
                    <a:pt x="88" y="85"/>
                    <a:pt x="95" y="51"/>
                    <a:pt x="106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647125" y="1153075"/>
              <a:ext cx="6500" cy="5175"/>
            </a:xfrm>
            <a:custGeom>
              <a:avLst/>
              <a:gdLst/>
              <a:ahLst/>
              <a:cxnLst/>
              <a:rect l="l" t="t" r="r" b="b"/>
              <a:pathLst>
                <a:path w="260" h="207" extrusionOk="0">
                  <a:moveTo>
                    <a:pt x="259" y="113"/>
                  </a:moveTo>
                  <a:cubicBezTo>
                    <a:pt x="211" y="74"/>
                    <a:pt x="169" y="25"/>
                    <a:pt x="112" y="8"/>
                  </a:cubicBezTo>
                  <a:cubicBezTo>
                    <a:pt x="95" y="0"/>
                    <a:pt x="49" y="71"/>
                    <a:pt x="0" y="123"/>
                  </a:cubicBezTo>
                  <a:cubicBezTo>
                    <a:pt x="60" y="158"/>
                    <a:pt x="106" y="207"/>
                    <a:pt x="144" y="204"/>
                  </a:cubicBezTo>
                  <a:cubicBezTo>
                    <a:pt x="186" y="200"/>
                    <a:pt x="222" y="144"/>
                    <a:pt x="259" y="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515400" y="858050"/>
              <a:ext cx="3175" cy="3625"/>
            </a:xfrm>
            <a:custGeom>
              <a:avLst/>
              <a:gdLst/>
              <a:ahLst/>
              <a:cxnLst/>
              <a:rect l="l" t="t" r="r" b="b"/>
              <a:pathLst>
                <a:path w="127" h="145" extrusionOk="0">
                  <a:moveTo>
                    <a:pt x="1" y="25"/>
                  </a:moveTo>
                  <a:cubicBezTo>
                    <a:pt x="26" y="63"/>
                    <a:pt x="47" y="105"/>
                    <a:pt x="71" y="144"/>
                  </a:cubicBezTo>
                  <a:cubicBezTo>
                    <a:pt x="89" y="130"/>
                    <a:pt x="110" y="115"/>
                    <a:pt x="127" y="105"/>
                  </a:cubicBezTo>
                  <a:cubicBezTo>
                    <a:pt x="99" y="70"/>
                    <a:pt x="68" y="36"/>
                    <a:pt x="39" y="0"/>
                  </a:cubicBezTo>
                  <a:cubicBezTo>
                    <a:pt x="26" y="7"/>
                    <a:pt x="15" y="18"/>
                    <a:pt x="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852850" y="1982925"/>
              <a:ext cx="4300" cy="4475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0" y="147"/>
                  </a:moveTo>
                  <a:cubicBezTo>
                    <a:pt x="14" y="157"/>
                    <a:pt x="28" y="168"/>
                    <a:pt x="42" y="179"/>
                  </a:cubicBezTo>
                  <a:cubicBezTo>
                    <a:pt x="84" y="136"/>
                    <a:pt x="130" y="91"/>
                    <a:pt x="172" y="46"/>
                  </a:cubicBezTo>
                  <a:cubicBezTo>
                    <a:pt x="151" y="31"/>
                    <a:pt x="130" y="14"/>
                    <a:pt x="112" y="0"/>
                  </a:cubicBezTo>
                  <a:cubicBezTo>
                    <a:pt x="73" y="49"/>
                    <a:pt x="38" y="98"/>
                    <a:pt x="0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090325" y="2179525"/>
              <a:ext cx="12375" cy="12625"/>
            </a:xfrm>
            <a:custGeom>
              <a:avLst/>
              <a:gdLst/>
              <a:ahLst/>
              <a:cxnLst/>
              <a:rect l="l" t="t" r="r" b="b"/>
              <a:pathLst>
                <a:path w="495" h="505" extrusionOk="0">
                  <a:moveTo>
                    <a:pt x="204" y="18"/>
                  </a:moveTo>
                  <a:cubicBezTo>
                    <a:pt x="85" y="25"/>
                    <a:pt x="1" y="186"/>
                    <a:pt x="57" y="294"/>
                  </a:cubicBezTo>
                  <a:cubicBezTo>
                    <a:pt x="165" y="505"/>
                    <a:pt x="320" y="406"/>
                    <a:pt x="495" y="347"/>
                  </a:cubicBezTo>
                  <a:cubicBezTo>
                    <a:pt x="495" y="109"/>
                    <a:pt x="404" y="0"/>
                    <a:pt x="204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2460" name="Google Shape;2460;p37"/>
          <p:cNvSpPr txBox="1">
            <a:spLocks noGrp="1"/>
          </p:cNvSpPr>
          <p:nvPr>
            <p:ph type="subTitle" idx="1"/>
          </p:nvPr>
        </p:nvSpPr>
        <p:spPr>
          <a:xfrm>
            <a:off x="6799314" y="3232985"/>
            <a:ext cx="1618500" cy="9275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" i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ác nguyên tố hóa học có tính chấ hóa học tương tự nhau</a:t>
            </a:r>
            <a:endParaRPr i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62" name="Google Shape;2462;p37"/>
          <p:cNvSpPr txBox="1">
            <a:spLocks noGrp="1"/>
          </p:cNvSpPr>
          <p:nvPr>
            <p:ph type="subTitle" idx="3"/>
          </p:nvPr>
        </p:nvSpPr>
        <p:spPr>
          <a:xfrm>
            <a:off x="3946765" y="3232985"/>
            <a:ext cx="16185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 hợp các nguyên tố có cùng số lớp e</a:t>
            </a:r>
            <a:endParaRPr i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64" name="Google Shape;2464;p37"/>
          <p:cNvSpPr txBox="1">
            <a:spLocks noGrp="1"/>
          </p:cNvSpPr>
          <p:nvPr>
            <p:ph type="subTitle" idx="5"/>
          </p:nvPr>
        </p:nvSpPr>
        <p:spPr>
          <a:xfrm>
            <a:off x="3937479" y="2817271"/>
            <a:ext cx="1612500" cy="2642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 KÌ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65" name="Google Shape;2465;p37"/>
          <p:cNvSpPr txBox="1">
            <a:spLocks noGrp="1"/>
          </p:cNvSpPr>
          <p:nvPr>
            <p:ph type="subTitle" idx="6"/>
          </p:nvPr>
        </p:nvSpPr>
        <p:spPr>
          <a:xfrm>
            <a:off x="704580" y="2793139"/>
            <a:ext cx="1612500" cy="3030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NGUYÊN TỐ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66" name="Google Shape;2466;p37"/>
          <p:cNvSpPr txBox="1">
            <a:spLocks noGrp="1"/>
          </p:cNvSpPr>
          <p:nvPr>
            <p:ph type="subTitle" idx="7"/>
          </p:nvPr>
        </p:nvSpPr>
        <p:spPr>
          <a:xfrm>
            <a:off x="6811827" y="2756151"/>
            <a:ext cx="1612500" cy="275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endParaRPr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70" name="Google Shape;2470;p37"/>
          <p:cNvSpPr txBox="1">
            <a:spLocks noGrp="1"/>
          </p:cNvSpPr>
          <p:nvPr>
            <p:ph type="title" idx="14"/>
          </p:nvPr>
        </p:nvSpPr>
        <p:spPr>
          <a:xfrm>
            <a:off x="717609" y="206589"/>
            <a:ext cx="7711800" cy="10884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10000"/>
                  </a:schemeClr>
                </a:solidFill>
              </a:rPr>
              <a:t>BẢNG TUẦN HOÀN CÁC NGUYÊN TỐ HÓA HỌC</a:t>
            </a:r>
            <a:endParaRPr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471" name="Google Shape;2471;p37"/>
          <p:cNvSpPr txBox="1">
            <a:spLocks noGrp="1"/>
          </p:cNvSpPr>
          <p:nvPr>
            <p:ph type="subTitle" idx="15"/>
          </p:nvPr>
        </p:nvSpPr>
        <p:spPr>
          <a:xfrm>
            <a:off x="711100" y="3232985"/>
            <a:ext cx="16185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 nguyên tố nằm trong một ô</a:t>
            </a:r>
            <a:endParaRPr i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9" name="Google Shape;9030;p62"/>
          <p:cNvSpPr/>
          <p:nvPr/>
        </p:nvSpPr>
        <p:spPr>
          <a:xfrm>
            <a:off x="1194166" y="1961793"/>
            <a:ext cx="674167" cy="577907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9048;p62"/>
          <p:cNvGrpSpPr/>
          <p:nvPr/>
        </p:nvGrpSpPr>
        <p:grpSpPr>
          <a:xfrm>
            <a:off x="4488589" y="2064762"/>
            <a:ext cx="587367" cy="453121"/>
            <a:chOff x="-40745125" y="3632900"/>
            <a:chExt cx="318225" cy="289875"/>
          </a:xfrm>
          <a:solidFill>
            <a:schemeClr val="tx1">
              <a:lumMod val="75000"/>
            </a:schemeClr>
          </a:solidFill>
        </p:grpSpPr>
        <p:sp>
          <p:nvSpPr>
            <p:cNvPr id="361" name="Google Shape;9049;p62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050;p62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051;p62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052;p62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053;p62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054;p62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055;p62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9230;p62"/>
          <p:cNvGrpSpPr/>
          <p:nvPr/>
        </p:nvGrpSpPr>
        <p:grpSpPr>
          <a:xfrm>
            <a:off x="7227750" y="1813269"/>
            <a:ext cx="795124" cy="677167"/>
            <a:chOff x="-24353875" y="3147725"/>
            <a:chExt cx="289875" cy="296175"/>
          </a:xfrm>
          <a:solidFill>
            <a:schemeClr val="tx1">
              <a:lumMod val="75000"/>
            </a:schemeClr>
          </a:solidFill>
        </p:grpSpPr>
        <p:sp>
          <p:nvSpPr>
            <p:cNvPr id="369" name="Google Shape;9231;p62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9232;p62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"/>
          <a:stretch/>
        </p:blipFill>
        <p:spPr>
          <a:xfrm>
            <a:off x="0" y="0"/>
            <a:ext cx="9143999" cy="5203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21" y="1876925"/>
            <a:ext cx="9035716" cy="5173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862137" y="878305"/>
            <a:ext cx="1925052" cy="649706"/>
          </a:xfrm>
          <a:prstGeom prst="wedgeRoundRectCallout">
            <a:avLst>
              <a:gd name="adj1" fmla="val -94619"/>
              <a:gd name="adj2" fmla="val 110648"/>
              <a:gd name="adj3" fmla="val 16667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 KÌ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421" y="884320"/>
            <a:ext cx="529389" cy="30680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75347" y="96254"/>
            <a:ext cx="1347537" cy="553452"/>
          </a:xfrm>
          <a:prstGeom prst="wedgeRoundRectCallout">
            <a:avLst>
              <a:gd name="adj1" fmla="val -70833"/>
              <a:gd name="adj2" fmla="val 106090"/>
              <a:gd name="adj3" fmla="val 16667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105" y="4126833"/>
            <a:ext cx="1130969" cy="8542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093494" y="3465094"/>
            <a:ext cx="1973179" cy="691816"/>
          </a:xfrm>
          <a:prstGeom prst="wedgeRoundRectCallout">
            <a:avLst>
              <a:gd name="adj1" fmla="val -84469"/>
              <a:gd name="adj2" fmla="val 59868"/>
              <a:gd name="adj3" fmla="val 16667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NGUYÊN TỐ</a:t>
            </a:r>
          </a:p>
        </p:txBody>
      </p:sp>
    </p:spTree>
    <p:extLst>
      <p:ext uri="{BB962C8B-B14F-4D97-AF65-F5344CB8AC3E}">
        <p14:creationId xmlns:p14="http://schemas.microsoft.com/office/powerpoint/2010/main" val="24099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9618" y="116618"/>
            <a:ext cx="2298993" cy="1088351"/>
            <a:chOff x="845102" y="297092"/>
            <a:chExt cx="2298993" cy="1088351"/>
          </a:xfrm>
        </p:grpSpPr>
        <p:sp>
          <p:nvSpPr>
            <p:cNvPr id="52" name="Google Shape;2120;p37"/>
            <p:cNvSpPr/>
            <p:nvPr/>
          </p:nvSpPr>
          <p:spPr>
            <a:xfrm>
              <a:off x="845102" y="297092"/>
              <a:ext cx="2298993" cy="108835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53" name="Google Shape;2465;p37"/>
            <p:cNvSpPr txBox="1">
              <a:spLocks/>
            </p:cNvSpPr>
            <p:nvPr/>
          </p:nvSpPr>
          <p:spPr>
            <a:xfrm>
              <a:off x="921146" y="398854"/>
              <a:ext cx="2146905" cy="92461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Ô NGUYÊN TỐ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729787" y="2141623"/>
            <a:ext cx="1576137" cy="176864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  <a:p>
            <a:pPr algn="ctr"/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Hydrogen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48166" y="2451544"/>
            <a:ext cx="2767263" cy="542325"/>
          </a:xfrm>
          <a:prstGeom prst="wedgeRoundRectCallout">
            <a:avLst>
              <a:gd name="adj1" fmla="val 86909"/>
              <a:gd name="adj2" fmla="val -53562"/>
              <a:gd name="adj3" fmla="val 16667"/>
            </a:avLst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051883" y="1648328"/>
            <a:ext cx="2959768" cy="601578"/>
          </a:xfrm>
          <a:prstGeom prst="wedgeRoundRectCallout">
            <a:avLst>
              <a:gd name="adj1" fmla="val -94410"/>
              <a:gd name="adj2" fmla="val 138426"/>
              <a:gd name="adj3" fmla="val 16667"/>
            </a:avLst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48166" y="3443757"/>
            <a:ext cx="2629630" cy="520139"/>
          </a:xfrm>
          <a:prstGeom prst="wedgeRoundRectCallout">
            <a:avLst>
              <a:gd name="adj1" fmla="val 79368"/>
              <a:gd name="adj2" fmla="val -74918"/>
              <a:gd name="adj3" fmla="val 16667"/>
            </a:avLst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051883" y="2851486"/>
            <a:ext cx="2959768" cy="592271"/>
          </a:xfrm>
          <a:prstGeom prst="wedgeRoundRectCallout">
            <a:avLst>
              <a:gd name="adj1" fmla="val -97662"/>
              <a:gd name="adj2" fmla="val 83701"/>
              <a:gd name="adj3" fmla="val 16667"/>
            </a:avLst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2292" y="218380"/>
            <a:ext cx="544356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Nhìn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thông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tin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76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364" y="86033"/>
            <a:ext cx="72362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thông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tin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đây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639" y="1744581"/>
            <a:ext cx="1576137" cy="176864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  <a:p>
            <a:pPr algn="ctr"/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Carbon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9241" y="1744581"/>
            <a:ext cx="1576137" cy="17686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  <a:p>
            <a:pPr algn="ctr"/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Al</a:t>
            </a:r>
          </a:p>
          <a:p>
            <a:pPr algn="ctr"/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Aluminium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7" name="Rectangle 6"/>
          <p:cNvSpPr/>
          <p:nvPr/>
        </p:nvSpPr>
        <p:spPr>
          <a:xfrm>
            <a:off x="6665494" y="1744581"/>
            <a:ext cx="1576137" cy="176864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  <a:p>
            <a:pPr algn="ctr"/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O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Oxygen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735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spira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16" y="152400"/>
            <a:ext cx="5176551" cy="406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45067" y="4369445"/>
            <a:ext cx="793344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Professor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Thoedor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Benfey</a:t>
            </a:r>
            <a:endParaRPr lang="en-US" altLang="en-US" sz="22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0"/>
          <p:cNvSpPr>
            <a:spLocks noChangeArrowheads="1"/>
          </p:cNvSpPr>
          <p:nvPr/>
        </p:nvSpPr>
        <p:spPr bwMode="auto">
          <a:xfrm>
            <a:off x="5859211" y="262074"/>
            <a:ext cx="152400" cy="152400"/>
          </a:xfrm>
          <a:prstGeom prst="ellipse">
            <a:avLst/>
          </a:prstGeom>
          <a:solidFill>
            <a:srgbClr val="333399"/>
          </a:solidFill>
          <a:ln w="381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400">
              <a:latin typeface=".VnTime" panose="020B7200000000000000" pitchFamily="34" charset="0"/>
            </a:endParaRP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085348" y="352926"/>
            <a:ext cx="1583182" cy="1754171"/>
            <a:chOff x="623" y="622"/>
            <a:chExt cx="1199" cy="1248"/>
          </a:xfrm>
        </p:grpSpPr>
        <p:sp>
          <p:nvSpPr>
            <p:cNvPr id="11" name="Oval 23"/>
            <p:cNvSpPr>
              <a:spLocks noChangeArrowheads="1"/>
            </p:cNvSpPr>
            <p:nvPr/>
          </p:nvSpPr>
          <p:spPr bwMode="auto">
            <a:xfrm rot="52808">
              <a:off x="623" y="622"/>
              <a:ext cx="1199" cy="1201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768" y="768"/>
              <a:ext cx="892" cy="91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13" name="Oval 25"/>
            <p:cNvSpPr>
              <a:spLocks noChangeArrowheads="1"/>
            </p:cNvSpPr>
            <p:nvPr/>
          </p:nvSpPr>
          <p:spPr bwMode="auto">
            <a:xfrm>
              <a:off x="1008" y="1008"/>
              <a:ext cx="419" cy="424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/>
              <a:r>
                <a:rPr lang="en-US" altLang="en-US" sz="20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8+</a:t>
              </a:r>
            </a:p>
          </p:txBody>
        </p:sp>
        <p:sp>
          <p:nvSpPr>
            <p:cNvPr id="14" name="Oval 26"/>
            <p:cNvSpPr>
              <a:spLocks noChangeArrowheads="1"/>
            </p:cNvSpPr>
            <p:nvPr/>
          </p:nvSpPr>
          <p:spPr bwMode="auto">
            <a:xfrm>
              <a:off x="1632" y="1152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15" name="Oval 27"/>
            <p:cNvSpPr>
              <a:spLocks noChangeArrowheads="1"/>
            </p:cNvSpPr>
            <p:nvPr/>
          </p:nvSpPr>
          <p:spPr bwMode="auto">
            <a:xfrm>
              <a:off x="720" y="1154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16" name="Oval 28"/>
            <p:cNvSpPr>
              <a:spLocks noChangeArrowheads="1"/>
            </p:cNvSpPr>
            <p:nvPr/>
          </p:nvSpPr>
          <p:spPr bwMode="auto">
            <a:xfrm>
              <a:off x="1152" y="1776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</p:grpSp>
      <p:sp>
        <p:nvSpPr>
          <p:cNvPr id="6" name="Oval 29"/>
          <p:cNvSpPr>
            <a:spLocks noChangeArrowheads="1"/>
          </p:cNvSpPr>
          <p:nvPr/>
        </p:nvSpPr>
        <p:spPr bwMode="auto">
          <a:xfrm>
            <a:off x="6404666" y="1649487"/>
            <a:ext cx="126196" cy="138236"/>
          </a:xfrm>
          <a:prstGeom prst="ellipse">
            <a:avLst/>
          </a:prstGeom>
          <a:solidFill>
            <a:srgbClr val="333399"/>
          </a:solidFill>
          <a:ln w="381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5154182" y="1663788"/>
            <a:ext cx="126196" cy="138236"/>
          </a:xfrm>
          <a:prstGeom prst="ellipse">
            <a:avLst/>
          </a:prstGeom>
          <a:solidFill>
            <a:srgbClr val="333399"/>
          </a:solidFill>
          <a:ln w="381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5165654" y="581731"/>
            <a:ext cx="126196" cy="138236"/>
          </a:xfrm>
          <a:prstGeom prst="ellipse">
            <a:avLst/>
          </a:prstGeom>
          <a:solidFill>
            <a:srgbClr val="333399"/>
          </a:solidFill>
          <a:ln w="381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6462028" y="596031"/>
            <a:ext cx="126196" cy="138236"/>
          </a:xfrm>
          <a:prstGeom prst="ellipse">
            <a:avLst/>
          </a:prstGeom>
          <a:solidFill>
            <a:srgbClr val="333399"/>
          </a:solidFill>
          <a:ln w="381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4704229" y="2242033"/>
            <a:ext cx="2286000" cy="400110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altLang="en-US" sz="20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altLang="en-US" sz="20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altLang="en-US" sz="2000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Oxi</a:t>
            </a:r>
            <a:endParaRPr lang="en-US" altLang="en-US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051" y="401625"/>
            <a:ext cx="1576137" cy="176864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  <a:p>
            <a:pPr algn="ctr"/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O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Oxygen</a:t>
            </a:r>
          </a:p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513229" y="3195758"/>
            <a:ext cx="838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sơ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cấu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Oxi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xét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trị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altLang="en-US" sz="2000" b="1" i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,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e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altLang="en-US" sz="2000" b="1" i="1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altLang="en-US" sz="2000" u="sng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70282" y="3348259"/>
            <a:ext cx="717884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=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=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electron =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endParaRPr lang="en-US" altLang="en-US" sz="24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Google Shape;466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8137" y="-19454"/>
            <a:ext cx="1340595" cy="134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1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5" l="797" r="98805">
                        <a14:foregroundMark x1="2789" y1="24876" x2="24701" y2="5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74759"/>
            <a:ext cx="2971801" cy="24702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66275" y="156411"/>
            <a:ext cx="5305924" cy="4888580"/>
          </a:xfrm>
          <a:prstGeom prst="roundRect">
            <a:avLst/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oogle Shape;11638;p67"/>
          <p:cNvGrpSpPr/>
          <p:nvPr/>
        </p:nvGrpSpPr>
        <p:grpSpPr>
          <a:xfrm>
            <a:off x="5307250" y="313188"/>
            <a:ext cx="423079" cy="424159"/>
            <a:chOff x="-1591550" y="3597475"/>
            <a:chExt cx="293825" cy="294575"/>
          </a:xfrm>
          <a:solidFill>
            <a:schemeClr val="tx1">
              <a:lumMod val="50000"/>
            </a:schemeClr>
          </a:solidFill>
        </p:grpSpPr>
        <p:sp>
          <p:nvSpPr>
            <p:cNvPr id="6" name="Google Shape;11639;p67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640;p67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641;p67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005770" y="456740"/>
            <a:ext cx="4997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5770" y="1879074"/>
            <a:ext cx="4997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Ô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005770" y="3301407"/>
            <a:ext cx="4997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tử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=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=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electron =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endParaRPr lang="en-US" sz="2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22020" y="491490"/>
            <a:ext cx="4907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Điền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endParaRPr lang="en-US" altLang="en-US" sz="24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oup 1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961078"/>
              </p:ext>
            </p:extLst>
          </p:nvPr>
        </p:nvGraphicFramePr>
        <p:xfrm>
          <a:off x="304800" y="1344930"/>
          <a:ext cx="8564881" cy="2507274"/>
        </p:xfrm>
        <a:graphic>
          <a:graphicData uri="http://schemas.openxmlformats.org/drawingml/2006/table">
            <a:tbl>
              <a:tblPr>
                <a:tableStyleId>{EDD591C4-4BDE-4CD9-BE29-12CC542AA551}</a:tableStyleId>
              </a:tblPr>
              <a:tblGrid>
                <a:gridCol w="142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56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5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Nguyên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tố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tích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hạt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Số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Số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Số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hiệu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nguyên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tử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Sô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TT ô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nguyên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tố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11+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9950" y="2408154"/>
            <a:ext cx="72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0036" y="2408154"/>
            <a:ext cx="72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2030" y="2408154"/>
            <a:ext cx="727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5980" y="2914650"/>
            <a:ext cx="720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+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316" y="2914650"/>
            <a:ext cx="60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2710" y="2914650"/>
            <a:ext cx="60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3130" y="3411885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+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8440" y="3411885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8715" y="3411885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 </a:t>
            </a:r>
          </a:p>
        </p:txBody>
      </p:sp>
    </p:spTree>
    <p:extLst>
      <p:ext uri="{BB962C8B-B14F-4D97-AF65-F5344CB8AC3E}">
        <p14:creationId xmlns:p14="http://schemas.microsoft.com/office/powerpoint/2010/main" val="4836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4" grpId="0"/>
      <p:bldP spid="14" grpId="0"/>
      <p:bldP spid="15" grpId="0"/>
      <p:bldP spid="5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3597" y="129366"/>
            <a:ext cx="2691084" cy="762174"/>
            <a:chOff x="1012237" y="277956"/>
            <a:chExt cx="1612500" cy="356700"/>
          </a:xfrm>
        </p:grpSpPr>
        <p:sp>
          <p:nvSpPr>
            <p:cNvPr id="2" name="Google Shape;2122;p37"/>
            <p:cNvSpPr/>
            <p:nvPr/>
          </p:nvSpPr>
          <p:spPr>
            <a:xfrm>
              <a:off x="1151737" y="277956"/>
              <a:ext cx="1333500" cy="356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4" name="Google Shape;2464;p37"/>
            <p:cNvSpPr txBox="1">
              <a:spLocks/>
            </p:cNvSpPr>
            <p:nvPr/>
          </p:nvSpPr>
          <p:spPr>
            <a:xfrm>
              <a:off x="1012237" y="324188"/>
              <a:ext cx="1612500" cy="264235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 KÌ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20" y="990326"/>
            <a:ext cx="8454789" cy="155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dãy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electron ? </a:t>
            </a:r>
            <a:b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5826" y="2747300"/>
            <a:ext cx="8232775" cy="1609986"/>
            <a:chOff x="411543" y="2420096"/>
            <a:chExt cx="8232775" cy="1609986"/>
          </a:xfrm>
        </p:grpSpPr>
        <p:sp>
          <p:nvSpPr>
            <p:cNvPr id="8" name="Text Box 60"/>
            <p:cNvSpPr txBox="1">
              <a:spLocks noChangeArrowheads="1"/>
            </p:cNvSpPr>
            <p:nvPr/>
          </p:nvSpPr>
          <p:spPr bwMode="auto">
            <a:xfrm>
              <a:off x="546610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</a:t>
              </a: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411543" y="2420096"/>
              <a:ext cx="1057242" cy="1000729"/>
              <a:chOff x="623" y="622"/>
              <a:chExt cx="1199" cy="1248"/>
            </a:xfrm>
          </p:grpSpPr>
          <p:sp>
            <p:nvSpPr>
              <p:cNvPr id="86" name="Oval 62"/>
              <p:cNvSpPr>
                <a:spLocks noChangeArrowheads="1"/>
              </p:cNvSpPr>
              <p:nvPr/>
            </p:nvSpPr>
            <p:spPr bwMode="auto">
              <a:xfrm rot="52808">
                <a:off x="623" y="622"/>
                <a:ext cx="1199" cy="1201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7" name="Oval 63"/>
              <p:cNvSpPr>
                <a:spLocks noChangeArrowheads="1"/>
              </p:cNvSpPr>
              <p:nvPr/>
            </p:nvSpPr>
            <p:spPr bwMode="auto">
              <a:xfrm>
                <a:off x="768" y="768"/>
                <a:ext cx="892" cy="91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8" name="Oval 64"/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419" cy="424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3+</a:t>
                </a:r>
              </a:p>
            </p:txBody>
          </p:sp>
          <p:sp>
            <p:nvSpPr>
              <p:cNvPr id="89" name="Oval 65"/>
              <p:cNvSpPr>
                <a:spLocks noChangeArrowheads="1"/>
              </p:cNvSpPr>
              <p:nvPr/>
            </p:nvSpPr>
            <p:spPr bwMode="auto">
              <a:xfrm>
                <a:off x="1632" y="1152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90" name="Oval 66"/>
              <p:cNvSpPr>
                <a:spLocks noChangeArrowheads="1"/>
              </p:cNvSpPr>
              <p:nvPr/>
            </p:nvSpPr>
            <p:spPr bwMode="auto">
              <a:xfrm>
                <a:off x="720" y="1154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91" name="Oval 67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978858" y="2420096"/>
              <a:ext cx="1057242" cy="1035238"/>
              <a:chOff x="2401" y="384"/>
              <a:chExt cx="1103" cy="1200"/>
            </a:xfrm>
          </p:grpSpPr>
          <p:sp>
            <p:nvSpPr>
              <p:cNvPr id="77" name="Oval 69"/>
              <p:cNvSpPr>
                <a:spLocks noChangeArrowheads="1"/>
              </p:cNvSpPr>
              <p:nvPr/>
            </p:nvSpPr>
            <p:spPr bwMode="auto">
              <a:xfrm rot="52808">
                <a:off x="2401" y="432"/>
                <a:ext cx="1103" cy="1109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8" name="Oval 70"/>
              <p:cNvSpPr>
                <a:spLocks noChangeArrowheads="1"/>
              </p:cNvSpPr>
              <p:nvPr/>
            </p:nvSpPr>
            <p:spPr bwMode="auto">
              <a:xfrm>
                <a:off x="2534" y="567"/>
                <a:ext cx="821" cy="84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9" name="Oval 71"/>
              <p:cNvSpPr>
                <a:spLocks noChangeArrowheads="1"/>
              </p:cNvSpPr>
              <p:nvPr/>
            </p:nvSpPr>
            <p:spPr bwMode="auto">
              <a:xfrm>
                <a:off x="2755" y="788"/>
                <a:ext cx="386" cy="392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6+</a:t>
                </a:r>
              </a:p>
            </p:txBody>
          </p:sp>
          <p:sp>
            <p:nvSpPr>
              <p:cNvPr id="80" name="Oval 72"/>
              <p:cNvSpPr>
                <a:spLocks noChangeArrowheads="1"/>
              </p:cNvSpPr>
              <p:nvPr/>
            </p:nvSpPr>
            <p:spPr bwMode="auto">
              <a:xfrm>
                <a:off x="3329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1" name="Oval 73"/>
              <p:cNvSpPr>
                <a:spLocks noChangeArrowheads="1"/>
              </p:cNvSpPr>
              <p:nvPr/>
            </p:nvSpPr>
            <p:spPr bwMode="auto">
              <a:xfrm>
                <a:off x="2490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2" name="Oval 74"/>
              <p:cNvSpPr>
                <a:spLocks noChangeArrowheads="1"/>
              </p:cNvSpPr>
              <p:nvPr/>
            </p:nvSpPr>
            <p:spPr bwMode="auto">
              <a:xfrm>
                <a:off x="3360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3" name="Oval 75"/>
              <p:cNvSpPr>
                <a:spLocks noChangeArrowheads="1"/>
              </p:cNvSpPr>
              <p:nvPr/>
            </p:nvSpPr>
            <p:spPr bwMode="auto">
              <a:xfrm>
                <a:off x="2496" y="129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4" name="Oval 76"/>
              <p:cNvSpPr>
                <a:spLocks noChangeArrowheads="1"/>
              </p:cNvSpPr>
              <p:nvPr/>
            </p:nvSpPr>
            <p:spPr bwMode="auto">
              <a:xfrm>
                <a:off x="2880" y="384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85" name="Oval 77"/>
              <p:cNvSpPr>
                <a:spLocks noChangeArrowheads="1"/>
              </p:cNvSpPr>
              <p:nvPr/>
            </p:nvSpPr>
            <p:spPr bwMode="auto">
              <a:xfrm>
                <a:off x="2936" y="149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11" name="Group 78"/>
            <p:cNvGrpSpPr>
              <a:grpSpLocks/>
            </p:cNvGrpSpPr>
            <p:nvPr/>
          </p:nvGrpSpPr>
          <p:grpSpPr bwMode="auto">
            <a:xfrm>
              <a:off x="6350775" y="2420096"/>
              <a:ext cx="1057242" cy="1035237"/>
              <a:chOff x="4032" y="393"/>
              <a:chExt cx="1104" cy="1143"/>
            </a:xfrm>
          </p:grpSpPr>
          <p:grpSp>
            <p:nvGrpSpPr>
              <p:cNvPr id="65" name="Group 79"/>
              <p:cNvGrpSpPr>
                <a:grpSpLocks/>
              </p:cNvGrpSpPr>
              <p:nvPr/>
            </p:nvGrpSpPr>
            <p:grpSpPr bwMode="auto">
              <a:xfrm>
                <a:off x="4032" y="432"/>
                <a:ext cx="1104" cy="1104"/>
                <a:chOff x="623" y="622"/>
                <a:chExt cx="1199" cy="1248"/>
              </a:xfrm>
            </p:grpSpPr>
            <p:sp>
              <p:nvSpPr>
                <p:cNvPr id="71" name="Oval 80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2" name="Oval 81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3" name="Oval 82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8+</a:t>
                  </a:r>
                </a:p>
              </p:txBody>
            </p:sp>
            <p:sp>
              <p:nvSpPr>
                <p:cNvPr id="74" name="Oval 83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5" name="Oval 84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76" name="Oval 85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66" name="Oval 86"/>
              <p:cNvSpPr>
                <a:spLocks noChangeArrowheads="1"/>
              </p:cNvSpPr>
              <p:nvPr/>
            </p:nvSpPr>
            <p:spPr bwMode="auto">
              <a:xfrm>
                <a:off x="4952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7" name="Oval 87"/>
              <p:cNvSpPr>
                <a:spLocks noChangeArrowheads="1"/>
              </p:cNvSpPr>
              <p:nvPr/>
            </p:nvSpPr>
            <p:spPr bwMode="auto">
              <a:xfrm>
                <a:off x="4560" y="393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8" name="Oval 88"/>
              <p:cNvSpPr>
                <a:spLocks noChangeArrowheads="1"/>
              </p:cNvSpPr>
              <p:nvPr/>
            </p:nvSpPr>
            <p:spPr bwMode="auto">
              <a:xfrm>
                <a:off x="4080" y="125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9" name="Oval 89"/>
              <p:cNvSpPr>
                <a:spLocks noChangeArrowheads="1"/>
              </p:cNvSpPr>
              <p:nvPr/>
            </p:nvSpPr>
            <p:spPr bwMode="auto">
              <a:xfrm>
                <a:off x="4088" y="57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0" name="Oval 90"/>
              <p:cNvSpPr>
                <a:spLocks noChangeArrowheads="1"/>
              </p:cNvSpPr>
              <p:nvPr/>
            </p:nvSpPr>
            <p:spPr bwMode="auto">
              <a:xfrm>
                <a:off x="4992" y="585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2" name="Text Box 91"/>
            <p:cNvSpPr txBox="1">
              <a:spLocks noChangeArrowheads="1"/>
            </p:cNvSpPr>
            <p:nvPr/>
          </p:nvSpPr>
          <p:spPr bwMode="auto">
            <a:xfrm>
              <a:off x="6672220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  </a:t>
              </a:r>
            </a:p>
          </p:txBody>
        </p:sp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4221976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 </a:t>
              </a:r>
            </a:p>
          </p:txBody>
        </p:sp>
        <p:sp>
          <p:nvSpPr>
            <p:cNvPr id="14" name="Text Box 94"/>
            <p:cNvSpPr txBox="1">
              <a:spLocks noChangeArrowheads="1"/>
            </p:cNvSpPr>
            <p:nvPr/>
          </p:nvSpPr>
          <p:spPr bwMode="auto">
            <a:xfrm>
              <a:off x="1771731" y="3568417"/>
              <a:ext cx="689955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</a:t>
              </a:r>
            </a:p>
          </p:txBody>
        </p:sp>
        <p:grpSp>
          <p:nvGrpSpPr>
            <p:cNvPr id="15" name="Group 112"/>
            <p:cNvGrpSpPr>
              <a:grpSpLocks/>
            </p:cNvGrpSpPr>
            <p:nvPr/>
          </p:nvGrpSpPr>
          <p:grpSpPr bwMode="auto">
            <a:xfrm>
              <a:off x="1597501" y="2420096"/>
              <a:ext cx="1057242" cy="1046740"/>
              <a:chOff x="1168" y="1592"/>
              <a:chExt cx="672" cy="728"/>
            </a:xfrm>
          </p:grpSpPr>
          <p:grpSp>
            <p:nvGrpSpPr>
              <p:cNvPr id="57" name="Group 95"/>
              <p:cNvGrpSpPr>
                <a:grpSpLocks/>
              </p:cNvGrpSpPr>
              <p:nvPr/>
            </p:nvGrpSpPr>
            <p:grpSpPr bwMode="auto">
              <a:xfrm>
                <a:off x="1168" y="1624"/>
                <a:ext cx="672" cy="696"/>
                <a:chOff x="623" y="622"/>
                <a:chExt cx="1199" cy="1248"/>
              </a:xfrm>
            </p:grpSpPr>
            <p:sp>
              <p:nvSpPr>
                <p:cNvPr id="59" name="Oval 96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60" name="Oval 97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61" name="Oval 98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4+</a:t>
                  </a:r>
                </a:p>
              </p:txBody>
            </p:sp>
            <p:sp>
              <p:nvSpPr>
                <p:cNvPr id="62" name="Oval 99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63" name="Oval 100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64" name="Oval 101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58" name="Oval 111"/>
              <p:cNvSpPr>
                <a:spLocks noChangeArrowheads="1"/>
              </p:cNvSpPr>
              <p:nvPr/>
            </p:nvSpPr>
            <p:spPr bwMode="auto">
              <a:xfrm>
                <a:off x="1472" y="1592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6" name="Text Box 113"/>
            <p:cNvSpPr txBox="1">
              <a:spLocks noChangeArrowheads="1"/>
            </p:cNvSpPr>
            <p:nvPr/>
          </p:nvSpPr>
          <p:spPr bwMode="auto">
            <a:xfrm>
              <a:off x="2996854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grpSp>
          <p:nvGrpSpPr>
            <p:cNvPr id="17" name="Group 152"/>
            <p:cNvGrpSpPr>
              <a:grpSpLocks/>
            </p:cNvGrpSpPr>
            <p:nvPr/>
          </p:nvGrpSpPr>
          <p:grpSpPr bwMode="auto">
            <a:xfrm>
              <a:off x="2783459" y="2420096"/>
              <a:ext cx="1066683" cy="1046736"/>
              <a:chOff x="1968" y="1584"/>
              <a:chExt cx="678" cy="728"/>
            </a:xfrm>
          </p:grpSpPr>
          <p:sp>
            <p:nvSpPr>
              <p:cNvPr id="47" name="Oval 110"/>
              <p:cNvSpPr>
                <a:spLocks noChangeArrowheads="1"/>
              </p:cNvSpPr>
              <p:nvPr/>
            </p:nvSpPr>
            <p:spPr bwMode="auto">
              <a:xfrm>
                <a:off x="2592" y="2064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48" name="Group 114"/>
              <p:cNvGrpSpPr>
                <a:grpSpLocks/>
              </p:cNvGrpSpPr>
              <p:nvPr/>
            </p:nvGrpSpPr>
            <p:grpSpPr bwMode="auto">
              <a:xfrm>
                <a:off x="1968" y="1584"/>
                <a:ext cx="672" cy="728"/>
                <a:chOff x="1168" y="1592"/>
                <a:chExt cx="672" cy="728"/>
              </a:xfrm>
            </p:grpSpPr>
            <p:grpSp>
              <p:nvGrpSpPr>
                <p:cNvPr id="49" name="Group 115"/>
                <p:cNvGrpSpPr>
                  <a:grpSpLocks/>
                </p:cNvGrpSpPr>
                <p:nvPr/>
              </p:nvGrpSpPr>
              <p:grpSpPr bwMode="auto">
                <a:xfrm>
                  <a:off x="1168" y="1624"/>
                  <a:ext cx="672" cy="696"/>
                  <a:chOff x="623" y="622"/>
                  <a:chExt cx="1199" cy="1248"/>
                </a:xfrm>
              </p:grpSpPr>
              <p:sp>
                <p:nvSpPr>
                  <p:cNvPr id="51" name="Oval 116"/>
                  <p:cNvSpPr>
                    <a:spLocks noChangeArrowheads="1"/>
                  </p:cNvSpPr>
                  <p:nvPr/>
                </p:nvSpPr>
                <p:spPr bwMode="auto">
                  <a:xfrm rot="52808">
                    <a:off x="623" y="622"/>
                    <a:ext cx="1199" cy="1201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2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768"/>
                    <a:ext cx="892" cy="912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3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008"/>
                    <a:ext cx="419" cy="424"/>
                  </a:xfrm>
                  <a:prstGeom prst="ellipse">
                    <a:avLst/>
                  </a:prstGeom>
                  <a:solidFill>
                    <a:srgbClr val="FFCC00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algn="ctr"/>
                    <a:r>
                      <a: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5+</a:t>
                    </a:r>
                  </a:p>
                </p:txBody>
              </p:sp>
              <p:sp>
                <p:nvSpPr>
                  <p:cNvPr id="54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152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1154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776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</p:grpSp>
            <p:sp>
              <p:nvSpPr>
                <p:cNvPr id="50" name="Oval 122"/>
                <p:cNvSpPr>
                  <a:spLocks noChangeArrowheads="1"/>
                </p:cNvSpPr>
                <p:nvPr/>
              </p:nvSpPr>
              <p:spPr bwMode="auto">
                <a:xfrm>
                  <a:off x="1472" y="1592"/>
                  <a:ext cx="54" cy="52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grpSp>
          <p:nvGrpSpPr>
            <p:cNvPr id="18" name="Group 153"/>
            <p:cNvGrpSpPr>
              <a:grpSpLocks/>
            </p:cNvGrpSpPr>
            <p:nvPr/>
          </p:nvGrpSpPr>
          <p:grpSpPr bwMode="auto">
            <a:xfrm>
              <a:off x="5164816" y="2420096"/>
              <a:ext cx="1057243" cy="1035231"/>
              <a:chOff x="3600" y="1584"/>
              <a:chExt cx="672" cy="720"/>
            </a:xfrm>
          </p:grpSpPr>
          <p:sp>
            <p:nvSpPr>
              <p:cNvPr id="36" name="Oval 124"/>
              <p:cNvSpPr>
                <a:spLocks noChangeArrowheads="1"/>
              </p:cNvSpPr>
              <p:nvPr/>
            </p:nvSpPr>
            <p:spPr bwMode="auto">
              <a:xfrm>
                <a:off x="4152" y="1688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37" name="Group 130"/>
              <p:cNvGrpSpPr>
                <a:grpSpLocks/>
              </p:cNvGrpSpPr>
              <p:nvPr/>
            </p:nvGrpSpPr>
            <p:grpSpPr bwMode="auto">
              <a:xfrm>
                <a:off x="3600" y="1584"/>
                <a:ext cx="672" cy="720"/>
                <a:chOff x="2401" y="384"/>
                <a:chExt cx="1103" cy="1200"/>
              </a:xfrm>
            </p:grpSpPr>
            <p:sp>
              <p:nvSpPr>
                <p:cNvPr id="38" name="Oval 131"/>
                <p:cNvSpPr>
                  <a:spLocks noChangeArrowheads="1"/>
                </p:cNvSpPr>
                <p:nvPr/>
              </p:nvSpPr>
              <p:spPr bwMode="auto">
                <a:xfrm rot="52808">
                  <a:off x="2401" y="432"/>
                  <a:ext cx="1103" cy="1109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39" name="Oval 132"/>
                <p:cNvSpPr>
                  <a:spLocks noChangeArrowheads="1"/>
                </p:cNvSpPr>
                <p:nvPr/>
              </p:nvSpPr>
              <p:spPr bwMode="auto">
                <a:xfrm>
                  <a:off x="2534" y="567"/>
                  <a:ext cx="821" cy="84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0" name="Oval 133"/>
                <p:cNvSpPr>
                  <a:spLocks noChangeArrowheads="1"/>
                </p:cNvSpPr>
                <p:nvPr/>
              </p:nvSpPr>
              <p:spPr bwMode="auto">
                <a:xfrm>
                  <a:off x="2755" y="788"/>
                  <a:ext cx="386" cy="392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7+</a:t>
                  </a:r>
                </a:p>
              </p:txBody>
            </p:sp>
            <p:sp>
              <p:nvSpPr>
                <p:cNvPr id="41" name="Oval 134"/>
                <p:cNvSpPr>
                  <a:spLocks noChangeArrowheads="1"/>
                </p:cNvSpPr>
                <p:nvPr/>
              </p:nvSpPr>
              <p:spPr bwMode="auto">
                <a:xfrm>
                  <a:off x="3329" y="864"/>
                  <a:ext cx="89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2" name="Oval 135"/>
                <p:cNvSpPr>
                  <a:spLocks noChangeArrowheads="1"/>
                </p:cNvSpPr>
                <p:nvPr/>
              </p:nvSpPr>
              <p:spPr bwMode="auto">
                <a:xfrm>
                  <a:off x="2490" y="864"/>
                  <a:ext cx="89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3" name="Oval 136"/>
                <p:cNvSpPr>
                  <a:spLocks noChangeArrowheads="1"/>
                </p:cNvSpPr>
                <p:nvPr/>
              </p:nvSpPr>
              <p:spPr bwMode="auto">
                <a:xfrm>
                  <a:off x="3360" y="1248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4" name="Oval 137"/>
                <p:cNvSpPr>
                  <a:spLocks noChangeArrowheads="1"/>
                </p:cNvSpPr>
                <p:nvPr/>
              </p:nvSpPr>
              <p:spPr bwMode="auto">
                <a:xfrm>
                  <a:off x="2496" y="1296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5" name="Oval 138"/>
                <p:cNvSpPr>
                  <a:spLocks noChangeArrowheads="1"/>
                </p:cNvSpPr>
                <p:nvPr/>
              </p:nvSpPr>
              <p:spPr bwMode="auto">
                <a:xfrm>
                  <a:off x="2880" y="384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6" name="Oval 139"/>
                <p:cNvSpPr>
                  <a:spLocks noChangeArrowheads="1"/>
                </p:cNvSpPr>
                <p:nvPr/>
              </p:nvSpPr>
              <p:spPr bwMode="auto">
                <a:xfrm>
                  <a:off x="2936" y="1497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sp>
          <p:nvSpPr>
            <p:cNvPr id="19" name="Text Box 140"/>
            <p:cNvSpPr txBox="1">
              <a:spLocks noChangeArrowheads="1"/>
            </p:cNvSpPr>
            <p:nvPr/>
          </p:nvSpPr>
          <p:spPr bwMode="auto">
            <a:xfrm>
              <a:off x="5447098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</a:t>
              </a:r>
            </a:p>
          </p:txBody>
        </p:sp>
        <p:grpSp>
          <p:nvGrpSpPr>
            <p:cNvPr id="20" name="Group 168"/>
            <p:cNvGrpSpPr>
              <a:grpSpLocks/>
            </p:cNvGrpSpPr>
            <p:nvPr/>
          </p:nvGrpSpPr>
          <p:grpSpPr bwMode="auto">
            <a:xfrm>
              <a:off x="7536730" y="2420096"/>
              <a:ext cx="1107588" cy="1035231"/>
              <a:chOff x="5008" y="1584"/>
              <a:chExt cx="704" cy="720"/>
            </a:xfrm>
          </p:grpSpPr>
          <p:sp>
            <p:nvSpPr>
              <p:cNvPr id="22" name="Oval 126"/>
              <p:cNvSpPr>
                <a:spLocks noChangeArrowheads="1"/>
              </p:cNvSpPr>
              <p:nvPr/>
            </p:nvSpPr>
            <p:spPr bwMode="auto">
              <a:xfrm>
                <a:off x="5658" y="1968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23" name="Group 154"/>
              <p:cNvGrpSpPr>
                <a:grpSpLocks/>
              </p:cNvGrpSpPr>
              <p:nvPr/>
            </p:nvGrpSpPr>
            <p:grpSpPr bwMode="auto">
              <a:xfrm>
                <a:off x="5008" y="1584"/>
                <a:ext cx="672" cy="720"/>
                <a:chOff x="4032" y="393"/>
                <a:chExt cx="1104" cy="1143"/>
              </a:xfrm>
            </p:grpSpPr>
            <p:grpSp>
              <p:nvGrpSpPr>
                <p:cNvPr id="24" name="Group 155"/>
                <p:cNvGrpSpPr>
                  <a:grpSpLocks/>
                </p:cNvGrpSpPr>
                <p:nvPr/>
              </p:nvGrpSpPr>
              <p:grpSpPr bwMode="auto">
                <a:xfrm>
                  <a:off x="4032" y="432"/>
                  <a:ext cx="1104" cy="1104"/>
                  <a:chOff x="623" y="622"/>
                  <a:chExt cx="1199" cy="1248"/>
                </a:xfrm>
              </p:grpSpPr>
              <p:sp>
                <p:nvSpPr>
                  <p:cNvPr id="30" name="Oval 156"/>
                  <p:cNvSpPr>
                    <a:spLocks noChangeArrowheads="1"/>
                  </p:cNvSpPr>
                  <p:nvPr/>
                </p:nvSpPr>
                <p:spPr bwMode="auto">
                  <a:xfrm rot="52808">
                    <a:off x="623" y="622"/>
                    <a:ext cx="1199" cy="1201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31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768"/>
                    <a:ext cx="892" cy="912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3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008"/>
                    <a:ext cx="419" cy="424"/>
                  </a:xfrm>
                  <a:prstGeom prst="ellipse">
                    <a:avLst/>
                  </a:prstGeom>
                  <a:solidFill>
                    <a:srgbClr val="FFCC00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algn="ctr"/>
                    <a:r>
                      <a: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</a:rPr>
                      <a:t>9+</a:t>
                    </a:r>
                  </a:p>
                </p:txBody>
              </p:sp>
              <p:sp>
                <p:nvSpPr>
                  <p:cNvPr id="33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152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34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1154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3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776"/>
                    <a:ext cx="96" cy="94"/>
                  </a:xfrm>
                  <a:prstGeom prst="ellipse">
                    <a:avLst/>
                  </a:prstGeom>
                  <a:solidFill>
                    <a:srgbClr val="333399"/>
                  </a:solidFill>
                  <a:ln w="38100">
                    <a:solidFill>
                      <a:srgbClr val="33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NI-Times" pitchFamily="2" charset="0"/>
                      </a:defRPr>
                    </a:lvl9pPr>
                  </a:lstStyle>
                  <a:p>
                    <a:pPr eaLnBrk="1" hangingPunct="1"/>
                    <a:endParaRPr lang="en-US" altLang="en-US" sz="2400">
                      <a:latin typeface=".VnTime" panose="020B7200000000000000" pitchFamily="34" charset="0"/>
                    </a:endParaRPr>
                  </a:p>
                </p:txBody>
              </p:sp>
            </p:grpSp>
            <p:sp>
              <p:nvSpPr>
                <p:cNvPr id="25" name="Oval 162"/>
                <p:cNvSpPr>
                  <a:spLocks noChangeArrowheads="1"/>
                </p:cNvSpPr>
                <p:nvPr/>
              </p:nvSpPr>
              <p:spPr bwMode="auto">
                <a:xfrm>
                  <a:off x="4952" y="1248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6" name="Oval 163"/>
                <p:cNvSpPr>
                  <a:spLocks noChangeArrowheads="1"/>
                </p:cNvSpPr>
                <p:nvPr/>
              </p:nvSpPr>
              <p:spPr bwMode="auto">
                <a:xfrm>
                  <a:off x="4560" y="393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7" name="Oval 164"/>
                <p:cNvSpPr>
                  <a:spLocks noChangeArrowheads="1"/>
                </p:cNvSpPr>
                <p:nvPr/>
              </p:nvSpPr>
              <p:spPr bwMode="auto">
                <a:xfrm>
                  <a:off x="4080" y="1257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8" name="Oval 165"/>
                <p:cNvSpPr>
                  <a:spLocks noChangeArrowheads="1"/>
                </p:cNvSpPr>
                <p:nvPr/>
              </p:nvSpPr>
              <p:spPr bwMode="auto">
                <a:xfrm>
                  <a:off x="4088" y="576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9" name="Oval 166"/>
                <p:cNvSpPr>
                  <a:spLocks noChangeArrowheads="1"/>
                </p:cNvSpPr>
                <p:nvPr/>
              </p:nvSpPr>
              <p:spPr bwMode="auto">
                <a:xfrm>
                  <a:off x="4992" y="585"/>
                  <a:ext cx="88" cy="87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</p:grpSp>
        <p:sp>
          <p:nvSpPr>
            <p:cNvPr id="21" name="Text Box 167"/>
            <p:cNvSpPr txBox="1">
              <a:spLocks noChangeArrowheads="1"/>
            </p:cNvSpPr>
            <p:nvPr/>
          </p:nvSpPr>
          <p:spPr bwMode="auto">
            <a:xfrm>
              <a:off x="7897343" y="3568417"/>
              <a:ext cx="532832" cy="461665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9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"/>
          <p:cNvSpPr/>
          <p:nvPr/>
        </p:nvSpPr>
        <p:spPr>
          <a:xfrm rot="21139027">
            <a:off x="334249" y="333246"/>
            <a:ext cx="6973326" cy="4064000"/>
          </a:xfrm>
          <a:prstGeom prst="swooshArrow">
            <a:avLst>
              <a:gd name="adj1" fmla="val 17211"/>
              <a:gd name="adj2" fmla="val 24157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449370" y="3303170"/>
            <a:ext cx="169062" cy="169062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1618432" y="3563168"/>
            <a:ext cx="4911321" cy="544578"/>
          </a:xfrm>
          <a:custGeom>
            <a:avLst/>
            <a:gdLst>
              <a:gd name="connsiteX0" fmla="*/ 0 w 4911321"/>
              <a:gd name="connsiteY0" fmla="*/ 0 h 544578"/>
              <a:gd name="connsiteX1" fmla="*/ 4911321 w 4911321"/>
              <a:gd name="connsiteY1" fmla="*/ 0 h 544578"/>
              <a:gd name="connsiteX2" fmla="*/ 4911321 w 4911321"/>
              <a:gd name="connsiteY2" fmla="*/ 544578 h 544578"/>
              <a:gd name="connsiteX3" fmla="*/ 0 w 4911321"/>
              <a:gd name="connsiteY3" fmla="*/ 544578 h 544578"/>
              <a:gd name="connsiteX4" fmla="*/ 0 w 4911321"/>
              <a:gd name="connsiteY4" fmla="*/ 0 h 54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1321" h="544578">
                <a:moveTo>
                  <a:pt x="0" y="0"/>
                </a:moveTo>
                <a:lnTo>
                  <a:pt x="4911321" y="0"/>
                </a:lnTo>
                <a:lnTo>
                  <a:pt x="4911321" y="544578"/>
                </a:lnTo>
                <a:lnTo>
                  <a:pt x="0" y="5445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583" tIns="0" rIns="0" bIns="0" numCol="1" spcCol="1270" anchor="t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2582206" y="2212440"/>
            <a:ext cx="305612" cy="305612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4121539" y="3028957"/>
            <a:ext cx="4919590" cy="636516"/>
          </a:xfrm>
          <a:custGeom>
            <a:avLst/>
            <a:gdLst>
              <a:gd name="connsiteX0" fmla="*/ 0 w 4919590"/>
              <a:gd name="connsiteY0" fmla="*/ 0 h 636516"/>
              <a:gd name="connsiteX1" fmla="*/ 4919590 w 4919590"/>
              <a:gd name="connsiteY1" fmla="*/ 0 h 636516"/>
              <a:gd name="connsiteX2" fmla="*/ 4919590 w 4919590"/>
              <a:gd name="connsiteY2" fmla="*/ 636516 h 636516"/>
              <a:gd name="connsiteX3" fmla="*/ 0 w 4919590"/>
              <a:gd name="connsiteY3" fmla="*/ 636516 h 636516"/>
              <a:gd name="connsiteX4" fmla="*/ 0 w 4919590"/>
              <a:gd name="connsiteY4" fmla="*/ 0 h 63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9590" h="636516">
                <a:moveTo>
                  <a:pt x="0" y="0"/>
                </a:moveTo>
                <a:lnTo>
                  <a:pt x="4919590" y="0"/>
                </a:lnTo>
                <a:lnTo>
                  <a:pt x="4919590" y="636516"/>
                </a:lnTo>
                <a:lnTo>
                  <a:pt x="0" y="6365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38" tIns="0" rIns="0" bIns="0" numCol="1" spcCol="1270" anchor="t" anchorCtr="0">
            <a:noAutofit/>
          </a:bodyPr>
          <a:lstStyle/>
          <a:p>
            <a:pPr lvl="0" algn="l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kern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47269" y="1226668"/>
            <a:ext cx="422656" cy="422656"/>
          </a:xfrm>
          <a:prstGeom prst="ellipse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5987358" y="2153919"/>
            <a:ext cx="1560576" cy="2824480"/>
          </a:xfrm>
          <a:custGeom>
            <a:avLst/>
            <a:gdLst>
              <a:gd name="connsiteX0" fmla="*/ 0 w 1560576"/>
              <a:gd name="connsiteY0" fmla="*/ 0 h 2824480"/>
              <a:gd name="connsiteX1" fmla="*/ 1560576 w 1560576"/>
              <a:gd name="connsiteY1" fmla="*/ 0 h 2824480"/>
              <a:gd name="connsiteX2" fmla="*/ 1560576 w 1560576"/>
              <a:gd name="connsiteY2" fmla="*/ 2824480 h 2824480"/>
              <a:gd name="connsiteX3" fmla="*/ 0 w 1560576"/>
              <a:gd name="connsiteY3" fmla="*/ 2824480 h 2824480"/>
              <a:gd name="connsiteX4" fmla="*/ 0 w 1560576"/>
              <a:gd name="connsiteY4" fmla="*/ 0 h 282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576" h="2824480">
                <a:moveTo>
                  <a:pt x="0" y="0"/>
                </a:moveTo>
                <a:lnTo>
                  <a:pt x="1560576" y="0"/>
                </a:lnTo>
                <a:lnTo>
                  <a:pt x="1560576" y="2824480"/>
                </a:lnTo>
                <a:lnTo>
                  <a:pt x="0" y="28244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3957" tIns="0" rIns="0" bIns="0" numCol="1" spcCol="1270" anchor="t" anchorCtr="0">
            <a:noAutofit/>
          </a:bodyPr>
          <a:lstStyle/>
          <a:p>
            <a:pPr lvl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400" kern="12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37160" y="4446647"/>
            <a:ext cx="2394126" cy="701591"/>
            <a:chOff x="1012237" y="277956"/>
            <a:chExt cx="1612500" cy="356700"/>
          </a:xfrm>
        </p:grpSpPr>
        <p:sp>
          <p:nvSpPr>
            <p:cNvPr id="4" name="Google Shape;2122;p37"/>
            <p:cNvSpPr/>
            <p:nvPr/>
          </p:nvSpPr>
          <p:spPr>
            <a:xfrm>
              <a:off x="1151737" y="277956"/>
              <a:ext cx="1333500" cy="356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5" name="Google Shape;2464;p37"/>
            <p:cNvSpPr txBox="1">
              <a:spLocks/>
            </p:cNvSpPr>
            <p:nvPr/>
          </p:nvSpPr>
          <p:spPr>
            <a:xfrm>
              <a:off x="1012237" y="324188"/>
              <a:ext cx="1612500" cy="264235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 KÌ</a:t>
              </a:r>
            </a:p>
          </p:txBody>
        </p:sp>
      </p:grpSp>
      <p:sp>
        <p:nvSpPr>
          <p:cNvPr id="14" name="Freeform 13"/>
          <p:cNvSpPr/>
          <p:nvPr/>
        </p:nvSpPr>
        <p:spPr>
          <a:xfrm>
            <a:off x="2824158" y="2518052"/>
            <a:ext cx="5103954" cy="544578"/>
          </a:xfrm>
          <a:custGeom>
            <a:avLst/>
            <a:gdLst>
              <a:gd name="connsiteX0" fmla="*/ 0 w 4911321"/>
              <a:gd name="connsiteY0" fmla="*/ 0 h 544578"/>
              <a:gd name="connsiteX1" fmla="*/ 4911321 w 4911321"/>
              <a:gd name="connsiteY1" fmla="*/ 0 h 544578"/>
              <a:gd name="connsiteX2" fmla="*/ 4911321 w 4911321"/>
              <a:gd name="connsiteY2" fmla="*/ 544578 h 544578"/>
              <a:gd name="connsiteX3" fmla="*/ 0 w 4911321"/>
              <a:gd name="connsiteY3" fmla="*/ 544578 h 544578"/>
              <a:gd name="connsiteX4" fmla="*/ 0 w 4911321"/>
              <a:gd name="connsiteY4" fmla="*/ 0 h 54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1321" h="544578">
                <a:moveTo>
                  <a:pt x="0" y="0"/>
                </a:moveTo>
                <a:lnTo>
                  <a:pt x="4911321" y="0"/>
                </a:lnTo>
                <a:lnTo>
                  <a:pt x="4911321" y="544578"/>
                </a:lnTo>
                <a:lnTo>
                  <a:pt x="0" y="5445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583" tIns="0" rIns="0" bIns="0" numCol="1" spcCol="1270" anchor="t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tang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hạt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5" name="Freeform 14"/>
          <p:cNvSpPr/>
          <p:nvPr/>
        </p:nvSpPr>
        <p:spPr>
          <a:xfrm>
            <a:off x="4458597" y="1691816"/>
            <a:ext cx="4352148" cy="419787"/>
          </a:xfrm>
          <a:custGeom>
            <a:avLst/>
            <a:gdLst>
              <a:gd name="connsiteX0" fmla="*/ 0 w 4911321"/>
              <a:gd name="connsiteY0" fmla="*/ 0 h 544578"/>
              <a:gd name="connsiteX1" fmla="*/ 4911321 w 4911321"/>
              <a:gd name="connsiteY1" fmla="*/ 0 h 544578"/>
              <a:gd name="connsiteX2" fmla="*/ 4911321 w 4911321"/>
              <a:gd name="connsiteY2" fmla="*/ 544578 h 544578"/>
              <a:gd name="connsiteX3" fmla="*/ 0 w 4911321"/>
              <a:gd name="connsiteY3" fmla="*/ 544578 h 544578"/>
              <a:gd name="connsiteX4" fmla="*/ 0 w 4911321"/>
              <a:gd name="connsiteY4" fmla="*/ 0 h 54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1321" h="544578">
                <a:moveTo>
                  <a:pt x="0" y="0"/>
                </a:moveTo>
                <a:lnTo>
                  <a:pt x="4911321" y="0"/>
                </a:lnTo>
                <a:lnTo>
                  <a:pt x="4911321" y="544578"/>
                </a:lnTo>
                <a:lnTo>
                  <a:pt x="0" y="5445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583" tIns="0" rIns="0" bIns="0" numCol="1" spcCol="1270" anchor="t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kern="1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000" kern="1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e.</a:t>
            </a:r>
          </a:p>
        </p:txBody>
      </p:sp>
    </p:spTree>
    <p:extLst>
      <p:ext uri="{BB962C8B-B14F-4D97-AF65-F5344CB8AC3E}">
        <p14:creationId xmlns:p14="http://schemas.microsoft.com/office/powerpoint/2010/main" val="32750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AB3DE-0128-4F80-8594-27C9BF3476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" y="1085850"/>
            <a:ext cx="480060" cy="2880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11530" y="502920"/>
            <a:ext cx="1725930" cy="948690"/>
          </a:xfrm>
          <a:prstGeom prst="wedgeRoundRectCallout">
            <a:avLst>
              <a:gd name="adj1" fmla="val -61962"/>
              <a:gd name="adj2" fmla="val 95109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IA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(Kim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8439150" y="609600"/>
            <a:ext cx="480060" cy="3356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53150" y="438150"/>
            <a:ext cx="1725930" cy="948690"/>
          </a:xfrm>
          <a:prstGeom prst="wedgeRoundRectCallout">
            <a:avLst>
              <a:gd name="adj1" fmla="val 81747"/>
              <a:gd name="adj2" fmla="val 98724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VIIIA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hiếm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4880" y="2571750"/>
            <a:ext cx="661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Bắt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đầu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kiềm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thúc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hiếm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55AE0C-E426-486B-8411-78B09570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133A7-7873-4BF5-A104-6F58E0756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6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012BD3-91D0-4AAD-A4C8-8CB14A05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349D5-0AA5-4386-853A-067587545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5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E846C1-60A8-43C6-90C0-05DD5EFE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2A1BB-7890-414D-AC0F-476A3AD81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4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4480" y="960120"/>
            <a:ext cx="660654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1,2,3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nhỏ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Google Shape;4419;p48"/>
          <p:cNvSpPr/>
          <p:nvPr/>
        </p:nvSpPr>
        <p:spPr>
          <a:xfrm rot="-2895076">
            <a:off x="6025477" y="700078"/>
            <a:ext cx="1797649" cy="2944226"/>
          </a:xfrm>
          <a:custGeom>
            <a:avLst/>
            <a:gdLst/>
            <a:ahLst/>
            <a:cxnLst/>
            <a:rect l="l" t="t" r="r" b="b"/>
            <a:pathLst>
              <a:path w="35822" h="58670" extrusionOk="0">
                <a:moveTo>
                  <a:pt x="21425" y="0"/>
                </a:moveTo>
                <a:cubicBezTo>
                  <a:pt x="21371" y="0"/>
                  <a:pt x="21309" y="18"/>
                  <a:pt x="21242" y="53"/>
                </a:cubicBezTo>
                <a:cubicBezTo>
                  <a:pt x="21047" y="155"/>
                  <a:pt x="20936" y="321"/>
                  <a:pt x="20829" y="500"/>
                </a:cubicBezTo>
                <a:cubicBezTo>
                  <a:pt x="20106" y="1718"/>
                  <a:pt x="19433" y="2958"/>
                  <a:pt x="18822" y="4230"/>
                </a:cubicBezTo>
                <a:cubicBezTo>
                  <a:pt x="18387" y="5135"/>
                  <a:pt x="18011" y="6058"/>
                  <a:pt x="17758" y="7019"/>
                </a:cubicBezTo>
                <a:cubicBezTo>
                  <a:pt x="17548" y="7815"/>
                  <a:pt x="17346" y="8612"/>
                  <a:pt x="17178" y="9414"/>
                </a:cubicBezTo>
                <a:cubicBezTo>
                  <a:pt x="16909" y="10709"/>
                  <a:pt x="16669" y="12008"/>
                  <a:pt x="16251" y="13275"/>
                </a:cubicBezTo>
                <a:cubicBezTo>
                  <a:pt x="16001" y="14025"/>
                  <a:pt x="15737" y="14774"/>
                  <a:pt x="15470" y="15520"/>
                </a:cubicBezTo>
                <a:cubicBezTo>
                  <a:pt x="15272" y="16077"/>
                  <a:pt x="15044" y="16627"/>
                  <a:pt x="14981" y="17212"/>
                </a:cubicBezTo>
                <a:cubicBezTo>
                  <a:pt x="14854" y="18348"/>
                  <a:pt x="14942" y="19457"/>
                  <a:pt x="15276" y="20533"/>
                </a:cubicBezTo>
                <a:cubicBezTo>
                  <a:pt x="15512" y="21296"/>
                  <a:pt x="15824" y="22035"/>
                  <a:pt x="15953" y="22835"/>
                </a:cubicBezTo>
                <a:cubicBezTo>
                  <a:pt x="15983" y="23012"/>
                  <a:pt x="16017" y="23182"/>
                  <a:pt x="16004" y="23366"/>
                </a:cubicBezTo>
                <a:cubicBezTo>
                  <a:pt x="15929" y="24378"/>
                  <a:pt x="15930" y="25386"/>
                  <a:pt x="16006" y="26389"/>
                </a:cubicBezTo>
                <a:cubicBezTo>
                  <a:pt x="16056" y="27046"/>
                  <a:pt x="16114" y="27701"/>
                  <a:pt x="16163" y="28358"/>
                </a:cubicBezTo>
                <a:cubicBezTo>
                  <a:pt x="16171" y="28483"/>
                  <a:pt x="16160" y="28611"/>
                  <a:pt x="16158" y="28790"/>
                </a:cubicBezTo>
                <a:cubicBezTo>
                  <a:pt x="16016" y="28544"/>
                  <a:pt x="15901" y="28354"/>
                  <a:pt x="15794" y="28159"/>
                </a:cubicBezTo>
                <a:cubicBezTo>
                  <a:pt x="15466" y="27557"/>
                  <a:pt x="15145" y="26954"/>
                  <a:pt x="14816" y="26353"/>
                </a:cubicBezTo>
                <a:cubicBezTo>
                  <a:pt x="14220" y="25267"/>
                  <a:pt x="13630" y="24179"/>
                  <a:pt x="13019" y="23100"/>
                </a:cubicBezTo>
                <a:cubicBezTo>
                  <a:pt x="12369" y="21952"/>
                  <a:pt x="11701" y="20811"/>
                  <a:pt x="11036" y="19670"/>
                </a:cubicBezTo>
                <a:cubicBezTo>
                  <a:pt x="10616" y="18949"/>
                  <a:pt x="10254" y="18199"/>
                  <a:pt x="10027" y="17394"/>
                </a:cubicBezTo>
                <a:cubicBezTo>
                  <a:pt x="9252" y="14659"/>
                  <a:pt x="8796" y="11867"/>
                  <a:pt x="8916" y="8976"/>
                </a:cubicBezTo>
                <a:cubicBezTo>
                  <a:pt x="8936" y="8479"/>
                  <a:pt x="8932" y="7984"/>
                  <a:pt x="8933" y="7487"/>
                </a:cubicBezTo>
                <a:cubicBezTo>
                  <a:pt x="8933" y="7340"/>
                  <a:pt x="8923" y="7191"/>
                  <a:pt x="8895" y="7047"/>
                </a:cubicBezTo>
                <a:cubicBezTo>
                  <a:pt x="8873" y="6937"/>
                  <a:pt x="8788" y="6876"/>
                  <a:pt x="8686" y="6876"/>
                </a:cubicBezTo>
                <a:cubicBezTo>
                  <a:pt x="8637" y="6876"/>
                  <a:pt x="8585" y="6890"/>
                  <a:pt x="8535" y="6919"/>
                </a:cubicBezTo>
                <a:cubicBezTo>
                  <a:pt x="8356" y="7018"/>
                  <a:pt x="8265" y="7165"/>
                  <a:pt x="8228" y="7363"/>
                </a:cubicBezTo>
                <a:cubicBezTo>
                  <a:pt x="8087" y="8102"/>
                  <a:pt x="7910" y="8837"/>
                  <a:pt x="7790" y="9578"/>
                </a:cubicBezTo>
                <a:cubicBezTo>
                  <a:pt x="7436" y="11734"/>
                  <a:pt x="7367" y="13877"/>
                  <a:pt x="7873" y="15980"/>
                </a:cubicBezTo>
                <a:cubicBezTo>
                  <a:pt x="8116" y="16990"/>
                  <a:pt x="8201" y="18019"/>
                  <a:pt x="8190" y="19064"/>
                </a:cubicBezTo>
                <a:cubicBezTo>
                  <a:pt x="8185" y="19609"/>
                  <a:pt x="8207" y="20154"/>
                  <a:pt x="8243" y="20697"/>
                </a:cubicBezTo>
                <a:cubicBezTo>
                  <a:pt x="8336" y="22064"/>
                  <a:pt x="8846" y="23274"/>
                  <a:pt x="9614" y="24372"/>
                </a:cubicBezTo>
                <a:cubicBezTo>
                  <a:pt x="10449" y="25568"/>
                  <a:pt x="11464" y="26608"/>
                  <a:pt x="12662" y="27469"/>
                </a:cubicBezTo>
                <a:cubicBezTo>
                  <a:pt x="13356" y="27967"/>
                  <a:pt x="14077" y="28433"/>
                  <a:pt x="14775" y="28927"/>
                </a:cubicBezTo>
                <a:cubicBezTo>
                  <a:pt x="15096" y="29154"/>
                  <a:pt x="15408" y="29397"/>
                  <a:pt x="15697" y="29662"/>
                </a:cubicBezTo>
                <a:cubicBezTo>
                  <a:pt x="15976" y="29916"/>
                  <a:pt x="16161" y="30236"/>
                  <a:pt x="16170" y="30635"/>
                </a:cubicBezTo>
                <a:cubicBezTo>
                  <a:pt x="16231" y="30655"/>
                  <a:pt x="16292" y="30675"/>
                  <a:pt x="16370" y="30700"/>
                </a:cubicBezTo>
                <a:cubicBezTo>
                  <a:pt x="16410" y="31128"/>
                  <a:pt x="16457" y="31552"/>
                  <a:pt x="16489" y="31977"/>
                </a:cubicBezTo>
                <a:cubicBezTo>
                  <a:pt x="16641" y="33981"/>
                  <a:pt x="16790" y="35985"/>
                  <a:pt x="16932" y="37988"/>
                </a:cubicBezTo>
                <a:cubicBezTo>
                  <a:pt x="16941" y="38111"/>
                  <a:pt x="17017" y="38258"/>
                  <a:pt x="16863" y="38376"/>
                </a:cubicBezTo>
                <a:cubicBezTo>
                  <a:pt x="16843" y="38329"/>
                  <a:pt x="16819" y="38286"/>
                  <a:pt x="16803" y="38242"/>
                </a:cubicBezTo>
                <a:cubicBezTo>
                  <a:pt x="16477" y="37363"/>
                  <a:pt x="16027" y="36548"/>
                  <a:pt x="15436" y="35824"/>
                </a:cubicBezTo>
                <a:cubicBezTo>
                  <a:pt x="14569" y="34762"/>
                  <a:pt x="13604" y="33785"/>
                  <a:pt x="12551" y="32891"/>
                </a:cubicBezTo>
                <a:cubicBezTo>
                  <a:pt x="11713" y="32179"/>
                  <a:pt x="10830" y="31523"/>
                  <a:pt x="9930" y="30885"/>
                </a:cubicBezTo>
                <a:cubicBezTo>
                  <a:pt x="9026" y="30244"/>
                  <a:pt x="8221" y="29497"/>
                  <a:pt x="7591" y="28595"/>
                </a:cubicBezTo>
                <a:cubicBezTo>
                  <a:pt x="6949" y="27669"/>
                  <a:pt x="6398" y="26685"/>
                  <a:pt x="6005" y="25624"/>
                </a:cubicBezTo>
                <a:cubicBezTo>
                  <a:pt x="5625" y="24599"/>
                  <a:pt x="5262" y="23567"/>
                  <a:pt x="4927" y="22526"/>
                </a:cubicBezTo>
                <a:cubicBezTo>
                  <a:pt x="4427" y="20971"/>
                  <a:pt x="4017" y="19387"/>
                  <a:pt x="3843" y="17745"/>
                </a:cubicBezTo>
                <a:cubicBezTo>
                  <a:pt x="3825" y="17584"/>
                  <a:pt x="3782" y="17428"/>
                  <a:pt x="3750" y="17264"/>
                </a:cubicBezTo>
                <a:cubicBezTo>
                  <a:pt x="3678" y="17257"/>
                  <a:pt x="3620" y="17241"/>
                  <a:pt x="3568" y="17241"/>
                </a:cubicBezTo>
                <a:cubicBezTo>
                  <a:pt x="3554" y="17241"/>
                  <a:pt x="3541" y="17242"/>
                  <a:pt x="3528" y="17245"/>
                </a:cubicBezTo>
                <a:cubicBezTo>
                  <a:pt x="3296" y="17300"/>
                  <a:pt x="3190" y="17450"/>
                  <a:pt x="3174" y="17682"/>
                </a:cubicBezTo>
                <a:cubicBezTo>
                  <a:pt x="3105" y="18709"/>
                  <a:pt x="3009" y="19736"/>
                  <a:pt x="2956" y="20761"/>
                </a:cubicBezTo>
                <a:cubicBezTo>
                  <a:pt x="2871" y="22405"/>
                  <a:pt x="3283" y="23926"/>
                  <a:pt x="4015" y="25356"/>
                </a:cubicBezTo>
                <a:cubicBezTo>
                  <a:pt x="4417" y="26143"/>
                  <a:pt x="4726" y="26965"/>
                  <a:pt x="4884" y="27844"/>
                </a:cubicBezTo>
                <a:cubicBezTo>
                  <a:pt x="5004" y="28523"/>
                  <a:pt x="5132" y="29199"/>
                  <a:pt x="5260" y="29875"/>
                </a:cubicBezTo>
                <a:cubicBezTo>
                  <a:pt x="5380" y="30507"/>
                  <a:pt x="5585" y="31112"/>
                  <a:pt x="5918" y="31658"/>
                </a:cubicBezTo>
                <a:cubicBezTo>
                  <a:pt x="6268" y="32228"/>
                  <a:pt x="6692" y="32744"/>
                  <a:pt x="7185" y="33206"/>
                </a:cubicBezTo>
                <a:cubicBezTo>
                  <a:pt x="8164" y="34120"/>
                  <a:pt x="9274" y="34854"/>
                  <a:pt x="10513" y="35405"/>
                </a:cubicBezTo>
                <a:cubicBezTo>
                  <a:pt x="11789" y="35972"/>
                  <a:pt x="13079" y="36516"/>
                  <a:pt x="14360" y="37072"/>
                </a:cubicBezTo>
                <a:cubicBezTo>
                  <a:pt x="14649" y="37196"/>
                  <a:pt x="14942" y="37323"/>
                  <a:pt x="15215" y="37474"/>
                </a:cubicBezTo>
                <a:cubicBezTo>
                  <a:pt x="15682" y="37734"/>
                  <a:pt x="16087" y="38057"/>
                  <a:pt x="16336" y="38542"/>
                </a:cubicBezTo>
                <a:cubicBezTo>
                  <a:pt x="16477" y="38816"/>
                  <a:pt x="16660" y="39070"/>
                  <a:pt x="16835" y="39325"/>
                </a:cubicBezTo>
                <a:cubicBezTo>
                  <a:pt x="16958" y="39504"/>
                  <a:pt x="17035" y="39688"/>
                  <a:pt x="17040" y="39914"/>
                </a:cubicBezTo>
                <a:cubicBezTo>
                  <a:pt x="17055" y="40459"/>
                  <a:pt x="17092" y="41001"/>
                  <a:pt x="17119" y="41544"/>
                </a:cubicBezTo>
                <a:cubicBezTo>
                  <a:pt x="17222" y="43574"/>
                  <a:pt x="17189" y="45607"/>
                  <a:pt x="17004" y="47646"/>
                </a:cubicBezTo>
                <a:cubicBezTo>
                  <a:pt x="16994" y="47768"/>
                  <a:pt x="17029" y="47909"/>
                  <a:pt x="16894" y="48027"/>
                </a:cubicBezTo>
                <a:cubicBezTo>
                  <a:pt x="16749" y="47831"/>
                  <a:pt x="16667" y="47622"/>
                  <a:pt x="16598" y="47404"/>
                </a:cubicBezTo>
                <a:cubicBezTo>
                  <a:pt x="16374" y="46685"/>
                  <a:pt x="16087" y="45992"/>
                  <a:pt x="15750" y="45322"/>
                </a:cubicBezTo>
                <a:cubicBezTo>
                  <a:pt x="15419" y="44661"/>
                  <a:pt x="14922" y="44114"/>
                  <a:pt x="14480" y="43529"/>
                </a:cubicBezTo>
                <a:cubicBezTo>
                  <a:pt x="14079" y="42999"/>
                  <a:pt x="13553" y="42614"/>
                  <a:pt x="12969" y="42290"/>
                </a:cubicBezTo>
                <a:cubicBezTo>
                  <a:pt x="12796" y="42195"/>
                  <a:pt x="12621" y="42098"/>
                  <a:pt x="12467" y="41977"/>
                </a:cubicBezTo>
                <a:cubicBezTo>
                  <a:pt x="11444" y="41181"/>
                  <a:pt x="10426" y="40379"/>
                  <a:pt x="9408" y="39576"/>
                </a:cubicBezTo>
                <a:cubicBezTo>
                  <a:pt x="8454" y="38824"/>
                  <a:pt x="7497" y="38075"/>
                  <a:pt x="6553" y="37311"/>
                </a:cubicBezTo>
                <a:cubicBezTo>
                  <a:pt x="5385" y="36366"/>
                  <a:pt x="4389" y="35266"/>
                  <a:pt x="3607" y="33992"/>
                </a:cubicBezTo>
                <a:cubicBezTo>
                  <a:pt x="2915" y="32862"/>
                  <a:pt x="2380" y="31653"/>
                  <a:pt x="1946" y="30402"/>
                </a:cubicBezTo>
                <a:cubicBezTo>
                  <a:pt x="1630" y="29493"/>
                  <a:pt x="1361" y="28567"/>
                  <a:pt x="1066" y="27649"/>
                </a:cubicBezTo>
                <a:cubicBezTo>
                  <a:pt x="1001" y="27447"/>
                  <a:pt x="929" y="27247"/>
                  <a:pt x="840" y="27055"/>
                </a:cubicBezTo>
                <a:cubicBezTo>
                  <a:pt x="785" y="26935"/>
                  <a:pt x="704" y="26880"/>
                  <a:pt x="603" y="26880"/>
                </a:cubicBezTo>
                <a:cubicBezTo>
                  <a:pt x="537" y="26880"/>
                  <a:pt x="461" y="26904"/>
                  <a:pt x="378" y="26950"/>
                </a:cubicBezTo>
                <a:cubicBezTo>
                  <a:pt x="193" y="27051"/>
                  <a:pt x="173" y="27215"/>
                  <a:pt x="156" y="27379"/>
                </a:cubicBezTo>
                <a:cubicBezTo>
                  <a:pt x="36" y="28456"/>
                  <a:pt x="0" y="29530"/>
                  <a:pt x="77" y="30603"/>
                </a:cubicBezTo>
                <a:cubicBezTo>
                  <a:pt x="125" y="31278"/>
                  <a:pt x="238" y="31940"/>
                  <a:pt x="424" y="32585"/>
                </a:cubicBezTo>
                <a:cubicBezTo>
                  <a:pt x="682" y="33483"/>
                  <a:pt x="1041" y="34341"/>
                  <a:pt x="1415" y="35191"/>
                </a:cubicBezTo>
                <a:cubicBezTo>
                  <a:pt x="1599" y="35610"/>
                  <a:pt x="1786" y="36026"/>
                  <a:pt x="1946" y="36454"/>
                </a:cubicBezTo>
                <a:cubicBezTo>
                  <a:pt x="2258" y="37296"/>
                  <a:pt x="2541" y="38147"/>
                  <a:pt x="2854" y="38988"/>
                </a:cubicBezTo>
                <a:cubicBezTo>
                  <a:pt x="3373" y="40375"/>
                  <a:pt x="4207" y="41539"/>
                  <a:pt x="5357" y="42491"/>
                </a:cubicBezTo>
                <a:cubicBezTo>
                  <a:pt x="6395" y="43352"/>
                  <a:pt x="7579" y="43971"/>
                  <a:pt x="8864" y="44418"/>
                </a:cubicBezTo>
                <a:cubicBezTo>
                  <a:pt x="10206" y="44886"/>
                  <a:pt x="11564" y="45311"/>
                  <a:pt x="12915" y="45756"/>
                </a:cubicBezTo>
                <a:cubicBezTo>
                  <a:pt x="13487" y="45945"/>
                  <a:pt x="14056" y="46138"/>
                  <a:pt x="14626" y="46334"/>
                </a:cubicBezTo>
                <a:cubicBezTo>
                  <a:pt x="14783" y="46387"/>
                  <a:pt x="14934" y="46457"/>
                  <a:pt x="15035" y="46597"/>
                </a:cubicBezTo>
                <a:cubicBezTo>
                  <a:pt x="15392" y="47082"/>
                  <a:pt x="15784" y="47547"/>
                  <a:pt x="16055" y="48089"/>
                </a:cubicBezTo>
                <a:cubicBezTo>
                  <a:pt x="16245" y="48468"/>
                  <a:pt x="16426" y="48851"/>
                  <a:pt x="16608" y="49233"/>
                </a:cubicBezTo>
                <a:cubicBezTo>
                  <a:pt x="16721" y="49473"/>
                  <a:pt x="16786" y="49719"/>
                  <a:pt x="16720" y="49996"/>
                </a:cubicBezTo>
                <a:cubicBezTo>
                  <a:pt x="16674" y="50191"/>
                  <a:pt x="16663" y="50393"/>
                  <a:pt x="16617" y="50588"/>
                </a:cubicBezTo>
                <a:cubicBezTo>
                  <a:pt x="16288" y="51992"/>
                  <a:pt x="15953" y="53393"/>
                  <a:pt x="15618" y="54796"/>
                </a:cubicBezTo>
                <a:cubicBezTo>
                  <a:pt x="15606" y="54844"/>
                  <a:pt x="15559" y="54886"/>
                  <a:pt x="15517" y="54948"/>
                </a:cubicBezTo>
                <a:cubicBezTo>
                  <a:pt x="15317" y="54549"/>
                  <a:pt x="15150" y="54179"/>
                  <a:pt x="14952" y="53824"/>
                </a:cubicBezTo>
                <a:cubicBezTo>
                  <a:pt x="14310" y="52673"/>
                  <a:pt x="13464" y="51724"/>
                  <a:pt x="12182" y="51208"/>
                </a:cubicBezTo>
                <a:cubicBezTo>
                  <a:pt x="11997" y="51133"/>
                  <a:pt x="11821" y="51040"/>
                  <a:pt x="11644" y="50950"/>
                </a:cubicBezTo>
                <a:cubicBezTo>
                  <a:pt x="11135" y="50691"/>
                  <a:pt x="10700" y="50349"/>
                  <a:pt x="10372" y="49887"/>
                </a:cubicBezTo>
                <a:cubicBezTo>
                  <a:pt x="10005" y="49369"/>
                  <a:pt x="9631" y="48855"/>
                  <a:pt x="9265" y="48336"/>
                </a:cubicBezTo>
                <a:cubicBezTo>
                  <a:pt x="8915" y="47838"/>
                  <a:pt x="8495" y="47405"/>
                  <a:pt x="7994" y="47051"/>
                </a:cubicBezTo>
                <a:cubicBezTo>
                  <a:pt x="7564" y="46750"/>
                  <a:pt x="7129" y="46450"/>
                  <a:pt x="6679" y="46174"/>
                </a:cubicBezTo>
                <a:cubicBezTo>
                  <a:pt x="6413" y="46010"/>
                  <a:pt x="6120" y="45886"/>
                  <a:pt x="5832" y="45759"/>
                </a:cubicBezTo>
                <a:cubicBezTo>
                  <a:pt x="5746" y="45720"/>
                  <a:pt x="5637" y="45722"/>
                  <a:pt x="5537" y="45718"/>
                </a:cubicBezTo>
                <a:cubicBezTo>
                  <a:pt x="5536" y="45718"/>
                  <a:pt x="5535" y="45718"/>
                  <a:pt x="5534" y="45718"/>
                </a:cubicBezTo>
                <a:cubicBezTo>
                  <a:pt x="5459" y="45718"/>
                  <a:pt x="5374" y="45826"/>
                  <a:pt x="5389" y="45897"/>
                </a:cubicBezTo>
                <a:cubicBezTo>
                  <a:pt x="5401" y="45959"/>
                  <a:pt x="5420" y="46025"/>
                  <a:pt x="5456" y="46075"/>
                </a:cubicBezTo>
                <a:cubicBezTo>
                  <a:pt x="5607" y="46287"/>
                  <a:pt x="5749" y="46510"/>
                  <a:pt x="5925" y="46701"/>
                </a:cubicBezTo>
                <a:cubicBezTo>
                  <a:pt x="6289" y="47095"/>
                  <a:pt x="6499" y="47568"/>
                  <a:pt x="6683" y="48058"/>
                </a:cubicBezTo>
                <a:cubicBezTo>
                  <a:pt x="6763" y="48272"/>
                  <a:pt x="6823" y="48493"/>
                  <a:pt x="6895" y="48710"/>
                </a:cubicBezTo>
                <a:cubicBezTo>
                  <a:pt x="7108" y="49362"/>
                  <a:pt x="7303" y="50020"/>
                  <a:pt x="7544" y="50660"/>
                </a:cubicBezTo>
                <a:cubicBezTo>
                  <a:pt x="7823" y="51405"/>
                  <a:pt x="8280" y="52037"/>
                  <a:pt x="8899" y="52550"/>
                </a:cubicBezTo>
                <a:cubicBezTo>
                  <a:pt x="9522" y="53066"/>
                  <a:pt x="10218" y="53475"/>
                  <a:pt x="10997" y="53754"/>
                </a:cubicBezTo>
                <a:cubicBezTo>
                  <a:pt x="11563" y="53959"/>
                  <a:pt x="12138" y="54138"/>
                  <a:pt x="12732" y="54263"/>
                </a:cubicBezTo>
                <a:cubicBezTo>
                  <a:pt x="13842" y="54497"/>
                  <a:pt x="14622" y="55116"/>
                  <a:pt x="15094" y="56108"/>
                </a:cubicBezTo>
                <a:cubicBezTo>
                  <a:pt x="15212" y="56355"/>
                  <a:pt x="15251" y="56591"/>
                  <a:pt x="15173" y="56868"/>
                </a:cubicBezTo>
                <a:cubicBezTo>
                  <a:pt x="15027" y="57387"/>
                  <a:pt x="14906" y="57909"/>
                  <a:pt x="14777" y="58430"/>
                </a:cubicBezTo>
                <a:cubicBezTo>
                  <a:pt x="14763" y="58487"/>
                  <a:pt x="14772" y="58546"/>
                  <a:pt x="14770" y="58670"/>
                </a:cubicBezTo>
                <a:cubicBezTo>
                  <a:pt x="14893" y="58569"/>
                  <a:pt x="14993" y="58521"/>
                  <a:pt x="15035" y="58446"/>
                </a:cubicBezTo>
                <a:cubicBezTo>
                  <a:pt x="15109" y="58313"/>
                  <a:pt x="15150" y="58164"/>
                  <a:pt x="15199" y="58020"/>
                </a:cubicBezTo>
                <a:cubicBezTo>
                  <a:pt x="15345" y="57589"/>
                  <a:pt x="15497" y="57160"/>
                  <a:pt x="15630" y="56726"/>
                </a:cubicBezTo>
                <a:cubicBezTo>
                  <a:pt x="15695" y="56514"/>
                  <a:pt x="15780" y="56304"/>
                  <a:pt x="15952" y="56163"/>
                </a:cubicBezTo>
                <a:cubicBezTo>
                  <a:pt x="16390" y="55800"/>
                  <a:pt x="16804" y="55407"/>
                  <a:pt x="17316" y="55135"/>
                </a:cubicBezTo>
                <a:cubicBezTo>
                  <a:pt x="17897" y="54826"/>
                  <a:pt x="18469" y="54504"/>
                  <a:pt x="19042" y="54177"/>
                </a:cubicBezTo>
                <a:cubicBezTo>
                  <a:pt x="19619" y="53850"/>
                  <a:pt x="20119" y="53431"/>
                  <a:pt x="20559" y="52938"/>
                </a:cubicBezTo>
                <a:cubicBezTo>
                  <a:pt x="20982" y="52460"/>
                  <a:pt x="21352" y="51948"/>
                  <a:pt x="21681" y="51409"/>
                </a:cubicBezTo>
                <a:cubicBezTo>
                  <a:pt x="22332" y="50347"/>
                  <a:pt x="22973" y="49279"/>
                  <a:pt x="23614" y="48212"/>
                </a:cubicBezTo>
                <a:cubicBezTo>
                  <a:pt x="23675" y="48110"/>
                  <a:pt x="23723" y="48000"/>
                  <a:pt x="23754" y="47888"/>
                </a:cubicBezTo>
                <a:cubicBezTo>
                  <a:pt x="23770" y="47835"/>
                  <a:pt x="23752" y="47745"/>
                  <a:pt x="23713" y="47715"/>
                </a:cubicBezTo>
                <a:cubicBezTo>
                  <a:pt x="23690" y="47697"/>
                  <a:pt x="23652" y="47689"/>
                  <a:pt x="23613" y="47689"/>
                </a:cubicBezTo>
                <a:cubicBezTo>
                  <a:pt x="23583" y="47689"/>
                  <a:pt x="23551" y="47694"/>
                  <a:pt x="23526" y="47701"/>
                </a:cubicBezTo>
                <a:cubicBezTo>
                  <a:pt x="23445" y="47724"/>
                  <a:pt x="23369" y="47773"/>
                  <a:pt x="23296" y="47817"/>
                </a:cubicBezTo>
                <a:cubicBezTo>
                  <a:pt x="22077" y="48578"/>
                  <a:pt x="20870" y="49357"/>
                  <a:pt x="19732" y="50234"/>
                </a:cubicBezTo>
                <a:cubicBezTo>
                  <a:pt x="18499" y="51185"/>
                  <a:pt x="17466" y="52298"/>
                  <a:pt x="16677" y="53616"/>
                </a:cubicBezTo>
                <a:cubicBezTo>
                  <a:pt x="16591" y="53759"/>
                  <a:pt x="16504" y="53903"/>
                  <a:pt x="16418" y="54046"/>
                </a:cubicBezTo>
                <a:cubicBezTo>
                  <a:pt x="16391" y="54038"/>
                  <a:pt x="16366" y="54031"/>
                  <a:pt x="16340" y="54021"/>
                </a:cubicBezTo>
                <a:cubicBezTo>
                  <a:pt x="16374" y="53893"/>
                  <a:pt x="16407" y="53763"/>
                  <a:pt x="16441" y="53635"/>
                </a:cubicBezTo>
                <a:cubicBezTo>
                  <a:pt x="16643" y="52839"/>
                  <a:pt x="16883" y="52047"/>
                  <a:pt x="17038" y="51244"/>
                </a:cubicBezTo>
                <a:cubicBezTo>
                  <a:pt x="17155" y="50642"/>
                  <a:pt x="17394" y="50094"/>
                  <a:pt x="17683" y="49553"/>
                </a:cubicBezTo>
                <a:cubicBezTo>
                  <a:pt x="17878" y="49187"/>
                  <a:pt x="18145" y="48878"/>
                  <a:pt x="18462" y="48604"/>
                </a:cubicBezTo>
                <a:cubicBezTo>
                  <a:pt x="18579" y="48503"/>
                  <a:pt x="18696" y="48400"/>
                  <a:pt x="18817" y="48303"/>
                </a:cubicBezTo>
                <a:cubicBezTo>
                  <a:pt x="19220" y="47976"/>
                  <a:pt x="19626" y="47653"/>
                  <a:pt x="20102" y="47430"/>
                </a:cubicBezTo>
                <a:cubicBezTo>
                  <a:pt x="20587" y="47200"/>
                  <a:pt x="21074" y="46976"/>
                  <a:pt x="21554" y="46737"/>
                </a:cubicBezTo>
                <a:cubicBezTo>
                  <a:pt x="22082" y="46474"/>
                  <a:pt x="22561" y="46131"/>
                  <a:pt x="23026" y="45771"/>
                </a:cubicBezTo>
                <a:cubicBezTo>
                  <a:pt x="23656" y="45283"/>
                  <a:pt x="24195" y="44702"/>
                  <a:pt x="24735" y="44124"/>
                </a:cubicBezTo>
                <a:cubicBezTo>
                  <a:pt x="25748" y="43039"/>
                  <a:pt x="26854" y="42059"/>
                  <a:pt x="28072" y="41196"/>
                </a:cubicBezTo>
                <a:cubicBezTo>
                  <a:pt x="28538" y="40867"/>
                  <a:pt x="29005" y="40535"/>
                  <a:pt x="29438" y="40166"/>
                </a:cubicBezTo>
                <a:cubicBezTo>
                  <a:pt x="30251" y="39472"/>
                  <a:pt x="31005" y="38716"/>
                  <a:pt x="31707" y="37914"/>
                </a:cubicBezTo>
                <a:cubicBezTo>
                  <a:pt x="32333" y="37200"/>
                  <a:pt x="32866" y="36427"/>
                  <a:pt x="33359" y="35627"/>
                </a:cubicBezTo>
                <a:cubicBezTo>
                  <a:pt x="33969" y="34638"/>
                  <a:pt x="34609" y="33672"/>
                  <a:pt x="35467" y="32852"/>
                </a:cubicBezTo>
                <a:cubicBezTo>
                  <a:pt x="35587" y="32737"/>
                  <a:pt x="35674" y="32582"/>
                  <a:pt x="35760" y="32436"/>
                </a:cubicBezTo>
                <a:cubicBezTo>
                  <a:pt x="35822" y="32331"/>
                  <a:pt x="35743" y="32204"/>
                  <a:pt x="35621" y="32172"/>
                </a:cubicBezTo>
                <a:cubicBezTo>
                  <a:pt x="35567" y="32157"/>
                  <a:pt x="35514" y="32151"/>
                  <a:pt x="35461" y="32151"/>
                </a:cubicBezTo>
                <a:cubicBezTo>
                  <a:pt x="35310" y="32151"/>
                  <a:pt x="35164" y="32203"/>
                  <a:pt x="35022" y="32261"/>
                </a:cubicBezTo>
                <a:cubicBezTo>
                  <a:pt x="34831" y="32341"/>
                  <a:pt x="34647" y="32441"/>
                  <a:pt x="34459" y="32530"/>
                </a:cubicBezTo>
                <a:cubicBezTo>
                  <a:pt x="33553" y="32960"/>
                  <a:pt x="32635" y="33368"/>
                  <a:pt x="31743" y="33827"/>
                </a:cubicBezTo>
                <a:cubicBezTo>
                  <a:pt x="30743" y="34341"/>
                  <a:pt x="29773" y="34913"/>
                  <a:pt x="28847" y="35558"/>
                </a:cubicBezTo>
                <a:cubicBezTo>
                  <a:pt x="28235" y="35983"/>
                  <a:pt x="27628" y="36412"/>
                  <a:pt x="27080" y="36914"/>
                </a:cubicBezTo>
                <a:cubicBezTo>
                  <a:pt x="26357" y="37577"/>
                  <a:pt x="25635" y="38242"/>
                  <a:pt x="24924" y="38919"/>
                </a:cubicBezTo>
                <a:cubicBezTo>
                  <a:pt x="24349" y="39467"/>
                  <a:pt x="23753" y="39988"/>
                  <a:pt x="23121" y="40470"/>
                </a:cubicBezTo>
                <a:cubicBezTo>
                  <a:pt x="22667" y="40816"/>
                  <a:pt x="22200" y="41143"/>
                  <a:pt x="21744" y="41487"/>
                </a:cubicBezTo>
                <a:cubicBezTo>
                  <a:pt x="20315" y="42565"/>
                  <a:pt x="19289" y="43936"/>
                  <a:pt x="18570" y="45524"/>
                </a:cubicBezTo>
                <a:cubicBezTo>
                  <a:pt x="18199" y="46345"/>
                  <a:pt x="17914" y="47190"/>
                  <a:pt x="17686" y="48053"/>
                </a:cubicBezTo>
                <a:cubicBezTo>
                  <a:pt x="17664" y="48134"/>
                  <a:pt x="17667" y="48238"/>
                  <a:pt x="17553" y="48288"/>
                </a:cubicBezTo>
                <a:cubicBezTo>
                  <a:pt x="17538" y="48237"/>
                  <a:pt x="17521" y="48208"/>
                  <a:pt x="17522" y="48179"/>
                </a:cubicBezTo>
                <a:cubicBezTo>
                  <a:pt x="17531" y="48030"/>
                  <a:pt x="17541" y="47881"/>
                  <a:pt x="17553" y="47732"/>
                </a:cubicBezTo>
                <a:cubicBezTo>
                  <a:pt x="17724" y="45809"/>
                  <a:pt x="17783" y="43890"/>
                  <a:pt x="17685" y="41976"/>
                </a:cubicBezTo>
                <a:cubicBezTo>
                  <a:pt x="17666" y="41625"/>
                  <a:pt x="17744" y="41328"/>
                  <a:pt x="17968" y="41045"/>
                </a:cubicBezTo>
                <a:cubicBezTo>
                  <a:pt x="18359" y="40546"/>
                  <a:pt x="18739" y="40038"/>
                  <a:pt x="19138" y="39546"/>
                </a:cubicBezTo>
                <a:cubicBezTo>
                  <a:pt x="19376" y="39255"/>
                  <a:pt x="19633" y="38975"/>
                  <a:pt x="19896" y="38705"/>
                </a:cubicBezTo>
                <a:cubicBezTo>
                  <a:pt x="20920" y="37653"/>
                  <a:pt x="22083" y="36753"/>
                  <a:pt x="23261" y="35877"/>
                </a:cubicBezTo>
                <a:cubicBezTo>
                  <a:pt x="24451" y="34990"/>
                  <a:pt x="25485" y="33968"/>
                  <a:pt x="26332" y="32769"/>
                </a:cubicBezTo>
                <a:cubicBezTo>
                  <a:pt x="27322" y="31367"/>
                  <a:pt x="28150" y="29879"/>
                  <a:pt x="28923" y="28364"/>
                </a:cubicBezTo>
                <a:cubicBezTo>
                  <a:pt x="29834" y="26575"/>
                  <a:pt x="30636" y="24743"/>
                  <a:pt x="31380" y="22891"/>
                </a:cubicBezTo>
                <a:cubicBezTo>
                  <a:pt x="31881" y="21643"/>
                  <a:pt x="32523" y="20470"/>
                  <a:pt x="33361" y="19391"/>
                </a:cubicBezTo>
                <a:cubicBezTo>
                  <a:pt x="33445" y="19284"/>
                  <a:pt x="33530" y="19172"/>
                  <a:pt x="33594" y="19054"/>
                </a:cubicBezTo>
                <a:cubicBezTo>
                  <a:pt x="33730" y="18804"/>
                  <a:pt x="33769" y="18552"/>
                  <a:pt x="33640" y="18334"/>
                </a:cubicBezTo>
                <a:cubicBezTo>
                  <a:pt x="33569" y="18299"/>
                  <a:pt x="33505" y="18284"/>
                  <a:pt x="33446" y="18284"/>
                </a:cubicBezTo>
                <a:cubicBezTo>
                  <a:pt x="33327" y="18284"/>
                  <a:pt x="33226" y="18342"/>
                  <a:pt x="33124" y="18401"/>
                </a:cubicBezTo>
                <a:cubicBezTo>
                  <a:pt x="32600" y="18707"/>
                  <a:pt x="32090" y="19031"/>
                  <a:pt x="31597" y="19387"/>
                </a:cubicBezTo>
                <a:cubicBezTo>
                  <a:pt x="30741" y="20009"/>
                  <a:pt x="29942" y="20687"/>
                  <a:pt x="29212" y="21447"/>
                </a:cubicBezTo>
                <a:cubicBezTo>
                  <a:pt x="28734" y="21945"/>
                  <a:pt x="28313" y="22486"/>
                  <a:pt x="27906" y="23036"/>
                </a:cubicBezTo>
                <a:cubicBezTo>
                  <a:pt x="27713" y="23299"/>
                  <a:pt x="27516" y="23557"/>
                  <a:pt x="27324" y="23819"/>
                </a:cubicBezTo>
                <a:cubicBezTo>
                  <a:pt x="26858" y="24450"/>
                  <a:pt x="26257" y="24933"/>
                  <a:pt x="25603" y="25366"/>
                </a:cubicBezTo>
                <a:cubicBezTo>
                  <a:pt x="25171" y="25653"/>
                  <a:pt x="24739" y="25943"/>
                  <a:pt x="24334" y="26266"/>
                </a:cubicBezTo>
                <a:cubicBezTo>
                  <a:pt x="23480" y="26948"/>
                  <a:pt x="22882" y="27817"/>
                  <a:pt x="22410" y="28773"/>
                </a:cubicBezTo>
                <a:cubicBezTo>
                  <a:pt x="22055" y="29492"/>
                  <a:pt x="21811" y="30245"/>
                  <a:pt x="21613" y="31010"/>
                </a:cubicBezTo>
                <a:cubicBezTo>
                  <a:pt x="21418" y="31768"/>
                  <a:pt x="21081" y="32464"/>
                  <a:pt x="20638" y="33123"/>
                </a:cubicBezTo>
                <a:cubicBezTo>
                  <a:pt x="19854" y="34289"/>
                  <a:pt x="19193" y="35518"/>
                  <a:pt x="18544" y="36752"/>
                </a:cubicBezTo>
                <a:cubicBezTo>
                  <a:pt x="18250" y="37313"/>
                  <a:pt x="18012" y="37888"/>
                  <a:pt x="17930" y="38510"/>
                </a:cubicBezTo>
                <a:cubicBezTo>
                  <a:pt x="17893" y="38790"/>
                  <a:pt x="17836" y="38864"/>
                  <a:pt x="17564" y="39159"/>
                </a:cubicBezTo>
                <a:cubicBezTo>
                  <a:pt x="17548" y="38947"/>
                  <a:pt x="17534" y="38753"/>
                  <a:pt x="17520" y="38559"/>
                </a:cubicBezTo>
                <a:cubicBezTo>
                  <a:pt x="17363" y="36325"/>
                  <a:pt x="17204" y="34090"/>
                  <a:pt x="17053" y="31855"/>
                </a:cubicBezTo>
                <a:cubicBezTo>
                  <a:pt x="17024" y="31446"/>
                  <a:pt x="17038" y="31031"/>
                  <a:pt x="17019" y="30620"/>
                </a:cubicBezTo>
                <a:cubicBezTo>
                  <a:pt x="17007" y="30369"/>
                  <a:pt x="17097" y="30161"/>
                  <a:pt x="17277" y="29986"/>
                </a:cubicBezTo>
                <a:cubicBezTo>
                  <a:pt x="17707" y="29564"/>
                  <a:pt x="18132" y="29134"/>
                  <a:pt x="18586" y="28739"/>
                </a:cubicBezTo>
                <a:cubicBezTo>
                  <a:pt x="18988" y="28387"/>
                  <a:pt x="19436" y="28087"/>
                  <a:pt x="19847" y="27745"/>
                </a:cubicBezTo>
                <a:cubicBezTo>
                  <a:pt x="21006" y="26780"/>
                  <a:pt x="22031" y="25698"/>
                  <a:pt x="22951" y="24516"/>
                </a:cubicBezTo>
                <a:cubicBezTo>
                  <a:pt x="23839" y="23375"/>
                  <a:pt x="24464" y="22126"/>
                  <a:pt x="24872" y="20774"/>
                </a:cubicBezTo>
                <a:cubicBezTo>
                  <a:pt x="25228" y="19594"/>
                  <a:pt x="25466" y="18398"/>
                  <a:pt x="25615" y="17190"/>
                </a:cubicBezTo>
                <a:cubicBezTo>
                  <a:pt x="25780" y="15850"/>
                  <a:pt x="25913" y="14510"/>
                  <a:pt x="26057" y="13171"/>
                </a:cubicBezTo>
                <a:cubicBezTo>
                  <a:pt x="26136" y="12442"/>
                  <a:pt x="26210" y="11713"/>
                  <a:pt x="26422" y="11001"/>
                </a:cubicBezTo>
                <a:cubicBezTo>
                  <a:pt x="26523" y="10662"/>
                  <a:pt x="26642" y="10328"/>
                  <a:pt x="26766" y="9996"/>
                </a:cubicBezTo>
                <a:cubicBezTo>
                  <a:pt x="26844" y="9787"/>
                  <a:pt x="26897" y="9580"/>
                  <a:pt x="26856" y="9363"/>
                </a:cubicBezTo>
                <a:cubicBezTo>
                  <a:pt x="26836" y="9258"/>
                  <a:pt x="26753" y="9188"/>
                  <a:pt x="26657" y="9188"/>
                </a:cubicBezTo>
                <a:cubicBezTo>
                  <a:pt x="26622" y="9188"/>
                  <a:pt x="26585" y="9197"/>
                  <a:pt x="26550" y="9217"/>
                </a:cubicBezTo>
                <a:cubicBezTo>
                  <a:pt x="26401" y="9299"/>
                  <a:pt x="26246" y="9388"/>
                  <a:pt x="26124" y="9506"/>
                </a:cubicBezTo>
                <a:cubicBezTo>
                  <a:pt x="25690" y="9923"/>
                  <a:pt x="25255" y="10343"/>
                  <a:pt x="24843" y="10779"/>
                </a:cubicBezTo>
                <a:cubicBezTo>
                  <a:pt x="23157" y="12563"/>
                  <a:pt x="21932" y="14586"/>
                  <a:pt x="21284" y="16900"/>
                </a:cubicBezTo>
                <a:cubicBezTo>
                  <a:pt x="21105" y="17547"/>
                  <a:pt x="20949" y="18200"/>
                  <a:pt x="20798" y="18853"/>
                </a:cubicBezTo>
                <a:cubicBezTo>
                  <a:pt x="20492" y="20179"/>
                  <a:pt x="20080" y="21476"/>
                  <a:pt x="19481" y="22723"/>
                </a:cubicBezTo>
                <a:cubicBezTo>
                  <a:pt x="18900" y="23931"/>
                  <a:pt x="18327" y="25143"/>
                  <a:pt x="17738" y="26348"/>
                </a:cubicBezTo>
                <a:cubicBezTo>
                  <a:pt x="17379" y="27084"/>
                  <a:pt x="17084" y="27837"/>
                  <a:pt x="16950" y="28635"/>
                </a:cubicBezTo>
                <a:cubicBezTo>
                  <a:pt x="16930" y="28747"/>
                  <a:pt x="16899" y="28857"/>
                  <a:pt x="16858" y="29038"/>
                </a:cubicBezTo>
                <a:cubicBezTo>
                  <a:pt x="16778" y="28877"/>
                  <a:pt x="16780" y="28762"/>
                  <a:pt x="16771" y="28654"/>
                </a:cubicBezTo>
                <a:cubicBezTo>
                  <a:pt x="16704" y="27817"/>
                  <a:pt x="16626" y="26981"/>
                  <a:pt x="16582" y="26142"/>
                </a:cubicBezTo>
                <a:cubicBezTo>
                  <a:pt x="16549" y="25484"/>
                  <a:pt x="16539" y="24821"/>
                  <a:pt x="16557" y="24161"/>
                </a:cubicBezTo>
                <a:cubicBezTo>
                  <a:pt x="16566" y="23802"/>
                  <a:pt x="16544" y="23436"/>
                  <a:pt x="16668" y="23077"/>
                </a:cubicBezTo>
                <a:cubicBezTo>
                  <a:pt x="16751" y="22840"/>
                  <a:pt x="16827" y="22603"/>
                  <a:pt x="16736" y="22352"/>
                </a:cubicBezTo>
                <a:cubicBezTo>
                  <a:pt x="16705" y="22267"/>
                  <a:pt x="16741" y="22153"/>
                  <a:pt x="16765" y="22056"/>
                </a:cubicBezTo>
                <a:cubicBezTo>
                  <a:pt x="16907" y="21453"/>
                  <a:pt x="17037" y="20846"/>
                  <a:pt x="17205" y="20249"/>
                </a:cubicBezTo>
                <a:cubicBezTo>
                  <a:pt x="17512" y="19161"/>
                  <a:pt x="17966" y="18119"/>
                  <a:pt x="18425" y="17080"/>
                </a:cubicBezTo>
                <a:cubicBezTo>
                  <a:pt x="19444" y="14770"/>
                  <a:pt x="20430" y="12448"/>
                  <a:pt x="21192" y="10053"/>
                </a:cubicBezTo>
                <a:cubicBezTo>
                  <a:pt x="21585" y="8818"/>
                  <a:pt x="21770" y="7575"/>
                  <a:pt x="21695" y="6310"/>
                </a:cubicBezTo>
                <a:cubicBezTo>
                  <a:pt x="21656" y="5669"/>
                  <a:pt x="21593" y="5030"/>
                  <a:pt x="21537" y="4390"/>
                </a:cubicBezTo>
                <a:cubicBezTo>
                  <a:pt x="21450" y="3387"/>
                  <a:pt x="21439" y="2380"/>
                  <a:pt x="21599" y="1369"/>
                </a:cubicBezTo>
                <a:cubicBezTo>
                  <a:pt x="21640" y="1105"/>
                  <a:pt x="21656" y="839"/>
                  <a:pt x="21674" y="575"/>
                </a:cubicBezTo>
                <a:cubicBezTo>
                  <a:pt x="21681" y="460"/>
                  <a:pt x="21676" y="341"/>
                  <a:pt x="21655" y="231"/>
                </a:cubicBezTo>
                <a:cubicBezTo>
                  <a:pt x="21625" y="78"/>
                  <a:pt x="21541" y="0"/>
                  <a:pt x="214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4435;p48"/>
          <p:cNvGrpSpPr/>
          <p:nvPr/>
        </p:nvGrpSpPr>
        <p:grpSpPr>
          <a:xfrm>
            <a:off x="15277" y="-75455"/>
            <a:ext cx="1025950" cy="1035575"/>
            <a:chOff x="3282375" y="4037725"/>
            <a:chExt cx="1025950" cy="1035575"/>
          </a:xfrm>
        </p:grpSpPr>
        <p:sp>
          <p:nvSpPr>
            <p:cNvPr id="20" name="Google Shape;4436;p48"/>
            <p:cNvSpPr/>
            <p:nvPr/>
          </p:nvSpPr>
          <p:spPr>
            <a:xfrm>
              <a:off x="3659550" y="4257100"/>
              <a:ext cx="115100" cy="179625"/>
            </a:xfrm>
            <a:custGeom>
              <a:avLst/>
              <a:gdLst/>
              <a:ahLst/>
              <a:cxnLst/>
              <a:rect l="l" t="t" r="r" b="b"/>
              <a:pathLst>
                <a:path w="4604" h="7185" extrusionOk="0">
                  <a:moveTo>
                    <a:pt x="2911" y="7139"/>
                  </a:moveTo>
                  <a:cubicBezTo>
                    <a:pt x="1279" y="5777"/>
                    <a:pt x="533" y="3279"/>
                    <a:pt x="64" y="1240"/>
                  </a:cubicBezTo>
                  <a:cubicBezTo>
                    <a:pt x="1" y="655"/>
                    <a:pt x="397" y="0"/>
                    <a:pt x="1045" y="49"/>
                  </a:cubicBezTo>
                  <a:cubicBezTo>
                    <a:pt x="2642" y="445"/>
                    <a:pt x="2936" y="2610"/>
                    <a:pt x="3315" y="3976"/>
                  </a:cubicBezTo>
                  <a:cubicBezTo>
                    <a:pt x="3226" y="4943"/>
                    <a:pt x="4604" y="7185"/>
                    <a:pt x="2911" y="713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37;p48"/>
            <p:cNvSpPr/>
            <p:nvPr/>
          </p:nvSpPr>
          <p:spPr>
            <a:xfrm>
              <a:off x="3529250" y="4363325"/>
              <a:ext cx="180150" cy="160550"/>
            </a:xfrm>
            <a:custGeom>
              <a:avLst/>
              <a:gdLst/>
              <a:ahLst/>
              <a:cxnLst/>
              <a:rect l="l" t="t" r="r" b="b"/>
              <a:pathLst>
                <a:path w="7206" h="6422" extrusionOk="0">
                  <a:moveTo>
                    <a:pt x="4169" y="5392"/>
                  </a:moveTo>
                  <a:cubicBezTo>
                    <a:pt x="2705" y="4627"/>
                    <a:pt x="1016" y="3738"/>
                    <a:pt x="298" y="2176"/>
                  </a:cubicBezTo>
                  <a:cubicBezTo>
                    <a:pt x="0" y="0"/>
                    <a:pt x="2498" y="1349"/>
                    <a:pt x="3468" y="1903"/>
                  </a:cubicBezTo>
                  <a:cubicBezTo>
                    <a:pt x="4162" y="2351"/>
                    <a:pt x="5314" y="2550"/>
                    <a:pt x="5570" y="3426"/>
                  </a:cubicBezTo>
                  <a:cubicBezTo>
                    <a:pt x="7206" y="4750"/>
                    <a:pt x="5942" y="6421"/>
                    <a:pt x="4169" y="53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38;p48"/>
            <p:cNvSpPr/>
            <p:nvPr/>
          </p:nvSpPr>
          <p:spPr>
            <a:xfrm>
              <a:off x="3741700" y="4374525"/>
              <a:ext cx="124300" cy="154925"/>
            </a:xfrm>
            <a:custGeom>
              <a:avLst/>
              <a:gdLst/>
              <a:ahLst/>
              <a:cxnLst/>
              <a:rect l="l" t="t" r="r" b="b"/>
              <a:pathLst>
                <a:path w="4972" h="6197" extrusionOk="0">
                  <a:moveTo>
                    <a:pt x="1584" y="5560"/>
                  </a:moveTo>
                  <a:cubicBezTo>
                    <a:pt x="0" y="5248"/>
                    <a:pt x="2008" y="1969"/>
                    <a:pt x="2585" y="1282"/>
                  </a:cubicBezTo>
                  <a:cubicBezTo>
                    <a:pt x="4971" y="0"/>
                    <a:pt x="3615" y="6197"/>
                    <a:pt x="2046" y="5440"/>
                  </a:cubicBezTo>
                  <a:cubicBezTo>
                    <a:pt x="1920" y="5528"/>
                    <a:pt x="1752" y="5566"/>
                    <a:pt x="1584" y="556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39;p48"/>
            <p:cNvSpPr/>
            <p:nvPr/>
          </p:nvSpPr>
          <p:spPr>
            <a:xfrm>
              <a:off x="3779700" y="4268050"/>
              <a:ext cx="72800" cy="92300"/>
            </a:xfrm>
            <a:custGeom>
              <a:avLst/>
              <a:gdLst/>
              <a:ahLst/>
              <a:cxnLst/>
              <a:rect l="l" t="t" r="r" b="b"/>
              <a:pathLst>
                <a:path w="2912" h="3692" extrusionOk="0">
                  <a:moveTo>
                    <a:pt x="779" y="3391"/>
                  </a:moveTo>
                  <a:cubicBezTo>
                    <a:pt x="1" y="2802"/>
                    <a:pt x="425" y="1145"/>
                    <a:pt x="1083" y="599"/>
                  </a:cubicBezTo>
                  <a:cubicBezTo>
                    <a:pt x="1998" y="0"/>
                    <a:pt x="2911" y="1643"/>
                    <a:pt x="1840" y="2015"/>
                  </a:cubicBezTo>
                  <a:cubicBezTo>
                    <a:pt x="1798" y="2204"/>
                    <a:pt x="1741" y="2400"/>
                    <a:pt x="1773" y="2595"/>
                  </a:cubicBezTo>
                  <a:cubicBezTo>
                    <a:pt x="1956" y="3160"/>
                    <a:pt x="1290" y="3692"/>
                    <a:pt x="779" y="33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40;p48"/>
            <p:cNvSpPr/>
            <p:nvPr/>
          </p:nvSpPr>
          <p:spPr>
            <a:xfrm>
              <a:off x="3827000" y="4379425"/>
              <a:ext cx="174025" cy="140850"/>
            </a:xfrm>
            <a:custGeom>
              <a:avLst/>
              <a:gdLst/>
              <a:ahLst/>
              <a:cxnLst/>
              <a:rect l="l" t="t" r="r" b="b"/>
              <a:pathLst>
                <a:path w="6961" h="5634" extrusionOk="0">
                  <a:moveTo>
                    <a:pt x="3044" y="4803"/>
                  </a:moveTo>
                  <a:cubicBezTo>
                    <a:pt x="2977" y="4722"/>
                    <a:pt x="2932" y="4628"/>
                    <a:pt x="2908" y="4530"/>
                  </a:cubicBezTo>
                  <a:cubicBezTo>
                    <a:pt x="1" y="4397"/>
                    <a:pt x="5090" y="1"/>
                    <a:pt x="6225" y="1381"/>
                  </a:cubicBezTo>
                  <a:cubicBezTo>
                    <a:pt x="6961" y="2103"/>
                    <a:pt x="6109" y="3073"/>
                    <a:pt x="5549" y="3608"/>
                  </a:cubicBezTo>
                  <a:cubicBezTo>
                    <a:pt x="4877" y="4103"/>
                    <a:pt x="3927" y="5634"/>
                    <a:pt x="3044" y="480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41;p48"/>
            <p:cNvSpPr/>
            <p:nvPr/>
          </p:nvSpPr>
          <p:spPr>
            <a:xfrm>
              <a:off x="3783275" y="4305800"/>
              <a:ext cx="48475" cy="57450"/>
            </a:xfrm>
            <a:custGeom>
              <a:avLst/>
              <a:gdLst/>
              <a:ahLst/>
              <a:cxnLst/>
              <a:rect l="l" t="t" r="r" b="b"/>
              <a:pathLst>
                <a:path w="1939" h="2298" extrusionOk="0">
                  <a:moveTo>
                    <a:pt x="1006" y="2220"/>
                  </a:moveTo>
                  <a:cubicBezTo>
                    <a:pt x="1" y="2091"/>
                    <a:pt x="93" y="0"/>
                    <a:pt x="1161" y="98"/>
                  </a:cubicBezTo>
                  <a:cubicBezTo>
                    <a:pt x="1745" y="168"/>
                    <a:pt x="1847" y="774"/>
                    <a:pt x="1718" y="1257"/>
                  </a:cubicBezTo>
                  <a:cubicBezTo>
                    <a:pt x="1939" y="1724"/>
                    <a:pt x="1518" y="2298"/>
                    <a:pt x="1006" y="22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442;p48"/>
            <p:cNvSpPr/>
            <p:nvPr/>
          </p:nvSpPr>
          <p:spPr>
            <a:xfrm>
              <a:off x="3895475" y="4203150"/>
              <a:ext cx="111575" cy="143900"/>
            </a:xfrm>
            <a:custGeom>
              <a:avLst/>
              <a:gdLst/>
              <a:ahLst/>
              <a:cxnLst/>
              <a:rect l="l" t="t" r="r" b="b"/>
              <a:pathLst>
                <a:path w="4463" h="5756" extrusionOk="0">
                  <a:moveTo>
                    <a:pt x="11" y="4869"/>
                  </a:moveTo>
                  <a:cubicBezTo>
                    <a:pt x="67" y="3269"/>
                    <a:pt x="1163" y="1731"/>
                    <a:pt x="2358" y="732"/>
                  </a:cubicBezTo>
                  <a:cubicBezTo>
                    <a:pt x="3794" y="0"/>
                    <a:pt x="4463" y="1496"/>
                    <a:pt x="3672" y="2621"/>
                  </a:cubicBezTo>
                  <a:cubicBezTo>
                    <a:pt x="3079" y="3534"/>
                    <a:pt x="2309" y="5374"/>
                    <a:pt x="1108" y="5413"/>
                  </a:cubicBezTo>
                  <a:cubicBezTo>
                    <a:pt x="691" y="5756"/>
                    <a:pt x="1" y="5413"/>
                    <a:pt x="11" y="4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443;p48"/>
            <p:cNvSpPr/>
            <p:nvPr/>
          </p:nvSpPr>
          <p:spPr>
            <a:xfrm>
              <a:off x="3828825" y="4130475"/>
              <a:ext cx="69550" cy="139425"/>
            </a:xfrm>
            <a:custGeom>
              <a:avLst/>
              <a:gdLst/>
              <a:ahLst/>
              <a:cxnLst/>
              <a:rect l="l" t="t" r="r" b="b"/>
              <a:pathLst>
                <a:path w="2782" h="5577" extrusionOk="0">
                  <a:moveTo>
                    <a:pt x="869" y="4894"/>
                  </a:moveTo>
                  <a:cubicBezTo>
                    <a:pt x="862" y="4739"/>
                    <a:pt x="859" y="4589"/>
                    <a:pt x="856" y="4435"/>
                  </a:cubicBezTo>
                  <a:cubicBezTo>
                    <a:pt x="1" y="3874"/>
                    <a:pt x="544" y="2462"/>
                    <a:pt x="498" y="1583"/>
                  </a:cubicBezTo>
                  <a:cubicBezTo>
                    <a:pt x="589" y="0"/>
                    <a:pt x="2246" y="277"/>
                    <a:pt x="2172" y="1765"/>
                  </a:cubicBezTo>
                  <a:cubicBezTo>
                    <a:pt x="2081" y="2641"/>
                    <a:pt x="2782" y="5538"/>
                    <a:pt x="1567" y="5570"/>
                  </a:cubicBezTo>
                  <a:cubicBezTo>
                    <a:pt x="1184" y="5576"/>
                    <a:pt x="887" y="5269"/>
                    <a:pt x="869" y="4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444;p48"/>
            <p:cNvSpPr/>
            <p:nvPr/>
          </p:nvSpPr>
          <p:spPr>
            <a:xfrm>
              <a:off x="3630575" y="4540025"/>
              <a:ext cx="125075" cy="95850"/>
            </a:xfrm>
            <a:custGeom>
              <a:avLst/>
              <a:gdLst/>
              <a:ahLst/>
              <a:cxnLst/>
              <a:rect l="l" t="t" r="r" b="b"/>
              <a:pathLst>
                <a:path w="5003" h="3834" extrusionOk="0">
                  <a:moveTo>
                    <a:pt x="2078" y="3833"/>
                  </a:moveTo>
                  <a:cubicBezTo>
                    <a:pt x="0" y="3195"/>
                    <a:pt x="2645" y="1140"/>
                    <a:pt x="3468" y="495"/>
                  </a:cubicBezTo>
                  <a:cubicBezTo>
                    <a:pt x="4032" y="1"/>
                    <a:pt x="5003" y="603"/>
                    <a:pt x="4631" y="1315"/>
                  </a:cubicBezTo>
                  <a:cubicBezTo>
                    <a:pt x="4739" y="2611"/>
                    <a:pt x="3289" y="3770"/>
                    <a:pt x="2078" y="38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445;p48"/>
            <p:cNvSpPr/>
            <p:nvPr/>
          </p:nvSpPr>
          <p:spPr>
            <a:xfrm>
              <a:off x="3751225" y="4563500"/>
              <a:ext cx="78500" cy="148375"/>
            </a:xfrm>
            <a:custGeom>
              <a:avLst/>
              <a:gdLst/>
              <a:ahLst/>
              <a:cxnLst/>
              <a:rect l="l" t="t" r="r" b="b"/>
              <a:pathLst>
                <a:path w="3140" h="5935" extrusionOk="0">
                  <a:moveTo>
                    <a:pt x="1507" y="5892"/>
                  </a:moveTo>
                  <a:cubicBezTo>
                    <a:pt x="1" y="5472"/>
                    <a:pt x="846" y="3017"/>
                    <a:pt x="723" y="1844"/>
                  </a:cubicBezTo>
                  <a:cubicBezTo>
                    <a:pt x="541" y="835"/>
                    <a:pt x="1595" y="1"/>
                    <a:pt x="2117" y="1129"/>
                  </a:cubicBezTo>
                  <a:cubicBezTo>
                    <a:pt x="3090" y="1812"/>
                    <a:pt x="3140" y="5934"/>
                    <a:pt x="1507" y="58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446;p48"/>
            <p:cNvSpPr/>
            <p:nvPr/>
          </p:nvSpPr>
          <p:spPr>
            <a:xfrm>
              <a:off x="3820875" y="4558850"/>
              <a:ext cx="128225" cy="106000"/>
            </a:xfrm>
            <a:custGeom>
              <a:avLst/>
              <a:gdLst/>
              <a:ahLst/>
              <a:cxnLst/>
              <a:rect l="l" t="t" r="r" b="b"/>
              <a:pathLst>
                <a:path w="5129" h="4240" extrusionOk="0">
                  <a:moveTo>
                    <a:pt x="3675" y="4138"/>
                  </a:moveTo>
                  <a:cubicBezTo>
                    <a:pt x="2399" y="4191"/>
                    <a:pt x="0" y="702"/>
                    <a:pt x="2372" y="835"/>
                  </a:cubicBezTo>
                  <a:cubicBezTo>
                    <a:pt x="3159" y="1"/>
                    <a:pt x="4536" y="1465"/>
                    <a:pt x="4806" y="2232"/>
                  </a:cubicBezTo>
                  <a:cubicBezTo>
                    <a:pt x="5128" y="3035"/>
                    <a:pt x="4659" y="4240"/>
                    <a:pt x="3675" y="41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447;p48"/>
            <p:cNvSpPr/>
            <p:nvPr/>
          </p:nvSpPr>
          <p:spPr>
            <a:xfrm>
              <a:off x="3952925" y="4529000"/>
              <a:ext cx="153100" cy="75150"/>
            </a:xfrm>
            <a:custGeom>
              <a:avLst/>
              <a:gdLst/>
              <a:ahLst/>
              <a:cxnLst/>
              <a:rect l="l" t="t" r="r" b="b"/>
              <a:pathLst>
                <a:path w="6124" h="3006" extrusionOk="0">
                  <a:moveTo>
                    <a:pt x="2236" y="2365"/>
                  </a:moveTo>
                  <a:cubicBezTo>
                    <a:pt x="0" y="2102"/>
                    <a:pt x="449" y="63"/>
                    <a:pt x="1798" y="740"/>
                  </a:cubicBezTo>
                  <a:cubicBezTo>
                    <a:pt x="1990" y="0"/>
                    <a:pt x="2971" y="131"/>
                    <a:pt x="3570" y="137"/>
                  </a:cubicBezTo>
                  <a:cubicBezTo>
                    <a:pt x="6124" y="635"/>
                    <a:pt x="4824" y="3006"/>
                    <a:pt x="2236" y="23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448;p48"/>
            <p:cNvSpPr/>
            <p:nvPr/>
          </p:nvSpPr>
          <p:spPr>
            <a:xfrm>
              <a:off x="4038050" y="4412625"/>
              <a:ext cx="116050" cy="80500"/>
            </a:xfrm>
            <a:custGeom>
              <a:avLst/>
              <a:gdLst/>
              <a:ahLst/>
              <a:cxnLst/>
              <a:rect l="l" t="t" r="r" b="b"/>
              <a:pathLst>
                <a:path w="4642" h="3220" extrusionOk="0">
                  <a:moveTo>
                    <a:pt x="1233" y="3108"/>
                  </a:moveTo>
                  <a:cubicBezTo>
                    <a:pt x="309" y="3219"/>
                    <a:pt x="0" y="1836"/>
                    <a:pt x="928" y="1625"/>
                  </a:cubicBezTo>
                  <a:cubicBezTo>
                    <a:pt x="750" y="869"/>
                    <a:pt x="1643" y="673"/>
                    <a:pt x="2179" y="470"/>
                  </a:cubicBezTo>
                  <a:cubicBezTo>
                    <a:pt x="3002" y="0"/>
                    <a:pt x="4641" y="343"/>
                    <a:pt x="4130" y="1552"/>
                  </a:cubicBezTo>
                  <a:cubicBezTo>
                    <a:pt x="3471" y="2424"/>
                    <a:pt x="2302" y="2967"/>
                    <a:pt x="1233" y="3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49;p48"/>
            <p:cNvSpPr/>
            <p:nvPr/>
          </p:nvSpPr>
          <p:spPr>
            <a:xfrm>
              <a:off x="3836100" y="4704775"/>
              <a:ext cx="86650" cy="157025"/>
            </a:xfrm>
            <a:custGeom>
              <a:avLst/>
              <a:gdLst/>
              <a:ahLst/>
              <a:cxnLst/>
              <a:rect l="l" t="t" r="r" b="b"/>
              <a:pathLst>
                <a:path w="3466" h="6281" extrusionOk="0">
                  <a:moveTo>
                    <a:pt x="1171" y="5836"/>
                  </a:moveTo>
                  <a:cubicBezTo>
                    <a:pt x="1" y="4970"/>
                    <a:pt x="305" y="2070"/>
                    <a:pt x="477" y="736"/>
                  </a:cubicBezTo>
                  <a:cubicBezTo>
                    <a:pt x="659" y="0"/>
                    <a:pt x="1784" y="94"/>
                    <a:pt x="1832" y="844"/>
                  </a:cubicBezTo>
                  <a:cubicBezTo>
                    <a:pt x="2568" y="1937"/>
                    <a:pt x="3465" y="6281"/>
                    <a:pt x="1171" y="583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50;p48"/>
            <p:cNvSpPr/>
            <p:nvPr/>
          </p:nvSpPr>
          <p:spPr>
            <a:xfrm>
              <a:off x="3957300" y="4709400"/>
              <a:ext cx="95300" cy="117025"/>
            </a:xfrm>
            <a:custGeom>
              <a:avLst/>
              <a:gdLst/>
              <a:ahLst/>
              <a:cxnLst/>
              <a:rect l="l" t="t" r="r" b="b"/>
              <a:pathLst>
                <a:path w="3812" h="4681" extrusionOk="0">
                  <a:moveTo>
                    <a:pt x="2004" y="3966"/>
                  </a:moveTo>
                  <a:cubicBezTo>
                    <a:pt x="1191" y="3160"/>
                    <a:pt x="309" y="2197"/>
                    <a:pt x="60" y="1055"/>
                  </a:cubicBezTo>
                  <a:cubicBezTo>
                    <a:pt x="1" y="386"/>
                    <a:pt x="915" y="1"/>
                    <a:pt x="1321" y="557"/>
                  </a:cubicBezTo>
                  <a:cubicBezTo>
                    <a:pt x="2358" y="161"/>
                    <a:pt x="3115" y="1707"/>
                    <a:pt x="3430" y="2502"/>
                  </a:cubicBezTo>
                  <a:cubicBezTo>
                    <a:pt x="3812" y="3406"/>
                    <a:pt x="2968" y="4680"/>
                    <a:pt x="2004" y="39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51;p48"/>
            <p:cNvSpPr/>
            <p:nvPr/>
          </p:nvSpPr>
          <p:spPr>
            <a:xfrm>
              <a:off x="3660000" y="4752500"/>
              <a:ext cx="107300" cy="159825"/>
            </a:xfrm>
            <a:custGeom>
              <a:avLst/>
              <a:gdLst/>
              <a:ahLst/>
              <a:cxnLst/>
              <a:rect l="l" t="t" r="r" b="b"/>
              <a:pathLst>
                <a:path w="4292" h="6393" extrusionOk="0">
                  <a:moveTo>
                    <a:pt x="1419" y="6186"/>
                  </a:moveTo>
                  <a:cubicBezTo>
                    <a:pt x="0" y="5878"/>
                    <a:pt x="956" y="712"/>
                    <a:pt x="2372" y="1016"/>
                  </a:cubicBezTo>
                  <a:cubicBezTo>
                    <a:pt x="2764" y="0"/>
                    <a:pt x="4291" y="781"/>
                    <a:pt x="3608" y="1657"/>
                  </a:cubicBezTo>
                  <a:cubicBezTo>
                    <a:pt x="3100" y="2757"/>
                    <a:pt x="2998" y="6393"/>
                    <a:pt x="1419" y="61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52;p48"/>
            <p:cNvSpPr/>
            <p:nvPr/>
          </p:nvSpPr>
          <p:spPr>
            <a:xfrm>
              <a:off x="3493875" y="4696200"/>
              <a:ext cx="162900" cy="125600"/>
            </a:xfrm>
            <a:custGeom>
              <a:avLst/>
              <a:gdLst/>
              <a:ahLst/>
              <a:cxnLst/>
              <a:rect l="l" t="t" r="r" b="b"/>
              <a:pathLst>
                <a:path w="6516" h="5024" extrusionOk="0">
                  <a:moveTo>
                    <a:pt x="1482" y="4389"/>
                  </a:moveTo>
                  <a:cubicBezTo>
                    <a:pt x="0" y="2697"/>
                    <a:pt x="3927" y="686"/>
                    <a:pt x="5244" y="238"/>
                  </a:cubicBezTo>
                  <a:cubicBezTo>
                    <a:pt x="5994" y="0"/>
                    <a:pt x="6516" y="1148"/>
                    <a:pt x="5959" y="1625"/>
                  </a:cubicBezTo>
                  <a:cubicBezTo>
                    <a:pt x="4953" y="2501"/>
                    <a:pt x="2904" y="5023"/>
                    <a:pt x="1482" y="43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53;p48"/>
            <p:cNvSpPr/>
            <p:nvPr/>
          </p:nvSpPr>
          <p:spPr>
            <a:xfrm>
              <a:off x="3803075" y="4293800"/>
              <a:ext cx="49700" cy="72450"/>
            </a:xfrm>
            <a:custGeom>
              <a:avLst/>
              <a:gdLst/>
              <a:ahLst/>
              <a:cxnLst/>
              <a:rect l="l" t="t" r="r" b="b"/>
              <a:pathLst>
                <a:path w="1988" h="2898" extrusionOk="0">
                  <a:moveTo>
                    <a:pt x="551" y="2367"/>
                  </a:moveTo>
                  <a:cubicBezTo>
                    <a:pt x="113" y="1846"/>
                    <a:pt x="1" y="18"/>
                    <a:pt x="968" y="0"/>
                  </a:cubicBezTo>
                  <a:cubicBezTo>
                    <a:pt x="1819" y="18"/>
                    <a:pt x="1676" y="988"/>
                    <a:pt x="1668" y="1583"/>
                  </a:cubicBezTo>
                  <a:cubicBezTo>
                    <a:pt x="1987" y="2262"/>
                    <a:pt x="1084" y="2897"/>
                    <a:pt x="551" y="236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54;p48"/>
            <p:cNvSpPr/>
            <p:nvPr/>
          </p:nvSpPr>
          <p:spPr>
            <a:xfrm>
              <a:off x="3715425" y="4071775"/>
              <a:ext cx="85425" cy="159150"/>
            </a:xfrm>
            <a:custGeom>
              <a:avLst/>
              <a:gdLst/>
              <a:ahLst/>
              <a:cxnLst/>
              <a:rect l="l" t="t" r="r" b="b"/>
              <a:pathLst>
                <a:path w="3417" h="6366" extrusionOk="0">
                  <a:moveTo>
                    <a:pt x="1647" y="5473"/>
                  </a:moveTo>
                  <a:cubicBezTo>
                    <a:pt x="1647" y="5375"/>
                    <a:pt x="1643" y="5273"/>
                    <a:pt x="1643" y="5171"/>
                  </a:cubicBezTo>
                  <a:cubicBezTo>
                    <a:pt x="743" y="4313"/>
                    <a:pt x="0" y="1"/>
                    <a:pt x="2351" y="1248"/>
                  </a:cubicBezTo>
                  <a:cubicBezTo>
                    <a:pt x="3416" y="2337"/>
                    <a:pt x="2925" y="4078"/>
                    <a:pt x="3023" y="5455"/>
                  </a:cubicBezTo>
                  <a:cubicBezTo>
                    <a:pt x="3038" y="6348"/>
                    <a:pt x="1657" y="6366"/>
                    <a:pt x="1647" y="54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55;p48"/>
            <p:cNvSpPr/>
            <p:nvPr/>
          </p:nvSpPr>
          <p:spPr>
            <a:xfrm>
              <a:off x="3399900" y="4562625"/>
              <a:ext cx="234300" cy="93225"/>
            </a:xfrm>
            <a:custGeom>
              <a:avLst/>
              <a:gdLst/>
              <a:ahLst/>
              <a:cxnLst/>
              <a:rect l="l" t="t" r="r" b="b"/>
              <a:pathLst>
                <a:path w="9372" h="3729" extrusionOk="0">
                  <a:moveTo>
                    <a:pt x="3430" y="3479"/>
                  </a:moveTo>
                  <a:cubicBezTo>
                    <a:pt x="1" y="2001"/>
                    <a:pt x="6337" y="0"/>
                    <a:pt x="7570" y="1083"/>
                  </a:cubicBezTo>
                  <a:cubicBezTo>
                    <a:pt x="7858" y="870"/>
                    <a:pt x="8292" y="943"/>
                    <a:pt x="8516" y="1216"/>
                  </a:cubicBezTo>
                  <a:cubicBezTo>
                    <a:pt x="9371" y="2993"/>
                    <a:pt x="4586" y="3728"/>
                    <a:pt x="3430" y="3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56;p48"/>
            <p:cNvSpPr/>
            <p:nvPr/>
          </p:nvSpPr>
          <p:spPr>
            <a:xfrm>
              <a:off x="3359525" y="4460800"/>
              <a:ext cx="148200" cy="70075"/>
            </a:xfrm>
            <a:custGeom>
              <a:avLst/>
              <a:gdLst/>
              <a:ahLst/>
              <a:cxnLst/>
              <a:rect l="l" t="t" r="r" b="b"/>
              <a:pathLst>
                <a:path w="5928" h="2803" extrusionOk="0">
                  <a:moveTo>
                    <a:pt x="3395" y="2691"/>
                  </a:moveTo>
                  <a:cubicBezTo>
                    <a:pt x="2337" y="2581"/>
                    <a:pt x="761" y="2617"/>
                    <a:pt x="235" y="1514"/>
                  </a:cubicBezTo>
                  <a:cubicBezTo>
                    <a:pt x="1" y="707"/>
                    <a:pt x="862" y="252"/>
                    <a:pt x="1556" y="284"/>
                  </a:cubicBezTo>
                  <a:cubicBezTo>
                    <a:pt x="2593" y="343"/>
                    <a:pt x="4964" y="0"/>
                    <a:pt x="5402" y="1149"/>
                  </a:cubicBezTo>
                  <a:cubicBezTo>
                    <a:pt x="5871" y="1359"/>
                    <a:pt x="5928" y="2010"/>
                    <a:pt x="5543" y="2333"/>
                  </a:cubicBezTo>
                  <a:cubicBezTo>
                    <a:pt x="4947" y="2802"/>
                    <a:pt x="4109" y="2686"/>
                    <a:pt x="3395" y="26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57;p48"/>
            <p:cNvSpPr/>
            <p:nvPr/>
          </p:nvSpPr>
          <p:spPr>
            <a:xfrm>
              <a:off x="3376525" y="4299825"/>
              <a:ext cx="162550" cy="89000"/>
            </a:xfrm>
            <a:custGeom>
              <a:avLst/>
              <a:gdLst/>
              <a:ahLst/>
              <a:cxnLst/>
              <a:rect l="l" t="t" r="r" b="b"/>
              <a:pathLst>
                <a:path w="6502" h="3560" extrusionOk="0">
                  <a:moveTo>
                    <a:pt x="2578" y="3297"/>
                  </a:moveTo>
                  <a:cubicBezTo>
                    <a:pt x="1006" y="3027"/>
                    <a:pt x="0" y="1286"/>
                    <a:pt x="1930" y="621"/>
                  </a:cubicBezTo>
                  <a:cubicBezTo>
                    <a:pt x="3023" y="0"/>
                    <a:pt x="6502" y="1657"/>
                    <a:pt x="4375" y="2586"/>
                  </a:cubicBezTo>
                  <a:cubicBezTo>
                    <a:pt x="4484" y="3560"/>
                    <a:pt x="3219" y="3500"/>
                    <a:pt x="2578" y="32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58;p48"/>
            <p:cNvSpPr/>
            <p:nvPr/>
          </p:nvSpPr>
          <p:spPr>
            <a:xfrm>
              <a:off x="3462950" y="4138600"/>
              <a:ext cx="138750" cy="173600"/>
            </a:xfrm>
            <a:custGeom>
              <a:avLst/>
              <a:gdLst/>
              <a:ahLst/>
              <a:cxnLst/>
              <a:rect l="l" t="t" r="r" b="b"/>
              <a:pathLst>
                <a:path w="5550" h="6944" extrusionOk="0">
                  <a:moveTo>
                    <a:pt x="3728" y="5969"/>
                  </a:moveTo>
                  <a:cubicBezTo>
                    <a:pt x="1" y="1952"/>
                    <a:pt x="3234" y="0"/>
                    <a:pt x="4337" y="2638"/>
                  </a:cubicBezTo>
                  <a:cubicBezTo>
                    <a:pt x="4558" y="3353"/>
                    <a:pt x="5157" y="4285"/>
                    <a:pt x="4757" y="4999"/>
                  </a:cubicBezTo>
                  <a:cubicBezTo>
                    <a:pt x="5549" y="5798"/>
                    <a:pt x="4376" y="6944"/>
                    <a:pt x="3728" y="59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59;p48"/>
            <p:cNvSpPr/>
            <p:nvPr/>
          </p:nvSpPr>
          <p:spPr>
            <a:xfrm>
              <a:off x="4035675" y="4237900"/>
              <a:ext cx="141975" cy="135075"/>
            </a:xfrm>
            <a:custGeom>
              <a:avLst/>
              <a:gdLst/>
              <a:ahLst/>
              <a:cxnLst/>
              <a:rect l="l" t="t" r="r" b="b"/>
              <a:pathLst>
                <a:path w="5679" h="5403" extrusionOk="0">
                  <a:moveTo>
                    <a:pt x="1181" y="4380"/>
                  </a:moveTo>
                  <a:cubicBezTo>
                    <a:pt x="1178" y="4372"/>
                    <a:pt x="1170" y="4362"/>
                    <a:pt x="1167" y="4355"/>
                  </a:cubicBezTo>
                  <a:cubicBezTo>
                    <a:pt x="1" y="3522"/>
                    <a:pt x="1896" y="2383"/>
                    <a:pt x="2358" y="1630"/>
                  </a:cubicBezTo>
                  <a:cubicBezTo>
                    <a:pt x="2953" y="1083"/>
                    <a:pt x="3703" y="1"/>
                    <a:pt x="4617" y="456"/>
                  </a:cubicBezTo>
                  <a:cubicBezTo>
                    <a:pt x="5679" y="1227"/>
                    <a:pt x="4575" y="2477"/>
                    <a:pt x="3910" y="3111"/>
                  </a:cubicBezTo>
                  <a:cubicBezTo>
                    <a:pt x="3199" y="3644"/>
                    <a:pt x="2085" y="5402"/>
                    <a:pt x="1181" y="438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60;p48"/>
            <p:cNvSpPr/>
            <p:nvPr/>
          </p:nvSpPr>
          <p:spPr>
            <a:xfrm>
              <a:off x="4033575" y="4037725"/>
              <a:ext cx="99425" cy="177200"/>
            </a:xfrm>
            <a:custGeom>
              <a:avLst/>
              <a:gdLst/>
              <a:ahLst/>
              <a:cxnLst/>
              <a:rect l="l" t="t" r="r" b="b"/>
              <a:pathLst>
                <a:path w="3977" h="7088" extrusionOk="0">
                  <a:moveTo>
                    <a:pt x="792" y="6197"/>
                  </a:moveTo>
                  <a:cubicBezTo>
                    <a:pt x="544" y="6015"/>
                    <a:pt x="439" y="5658"/>
                    <a:pt x="551" y="5374"/>
                  </a:cubicBezTo>
                  <a:cubicBezTo>
                    <a:pt x="1" y="4274"/>
                    <a:pt x="2473" y="0"/>
                    <a:pt x="3580" y="2186"/>
                  </a:cubicBezTo>
                  <a:cubicBezTo>
                    <a:pt x="3976" y="3002"/>
                    <a:pt x="1805" y="7087"/>
                    <a:pt x="792" y="61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61;p48"/>
            <p:cNvSpPr/>
            <p:nvPr/>
          </p:nvSpPr>
          <p:spPr>
            <a:xfrm>
              <a:off x="4062650" y="4640500"/>
              <a:ext cx="134375" cy="120350"/>
            </a:xfrm>
            <a:custGeom>
              <a:avLst/>
              <a:gdLst/>
              <a:ahLst/>
              <a:cxnLst/>
              <a:rect l="l" t="t" r="r" b="b"/>
              <a:pathLst>
                <a:path w="5375" h="4814" extrusionOk="0">
                  <a:moveTo>
                    <a:pt x="3017" y="3720"/>
                  </a:moveTo>
                  <a:cubicBezTo>
                    <a:pt x="2067" y="2943"/>
                    <a:pt x="834" y="2295"/>
                    <a:pt x="222" y="1208"/>
                  </a:cubicBezTo>
                  <a:cubicBezTo>
                    <a:pt x="0" y="487"/>
                    <a:pt x="1016" y="0"/>
                    <a:pt x="1436" y="620"/>
                  </a:cubicBezTo>
                  <a:cubicBezTo>
                    <a:pt x="2288" y="1019"/>
                    <a:pt x="3219" y="1292"/>
                    <a:pt x="4036" y="1766"/>
                  </a:cubicBezTo>
                  <a:cubicBezTo>
                    <a:pt x="5374" y="2648"/>
                    <a:pt x="4586" y="4813"/>
                    <a:pt x="3017" y="37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62;p48"/>
            <p:cNvSpPr/>
            <p:nvPr/>
          </p:nvSpPr>
          <p:spPr>
            <a:xfrm>
              <a:off x="4159250" y="4572875"/>
              <a:ext cx="149075" cy="58450"/>
            </a:xfrm>
            <a:custGeom>
              <a:avLst/>
              <a:gdLst/>
              <a:ahLst/>
              <a:cxnLst/>
              <a:rect l="l" t="t" r="r" b="b"/>
              <a:pathLst>
                <a:path w="5963" h="2338" extrusionOk="0">
                  <a:moveTo>
                    <a:pt x="3034" y="2050"/>
                  </a:moveTo>
                  <a:cubicBezTo>
                    <a:pt x="2382" y="1986"/>
                    <a:pt x="1741" y="1892"/>
                    <a:pt x="1093" y="1907"/>
                  </a:cubicBezTo>
                  <a:cubicBezTo>
                    <a:pt x="0" y="1503"/>
                    <a:pt x="708" y="165"/>
                    <a:pt x="1724" y="512"/>
                  </a:cubicBezTo>
                  <a:cubicBezTo>
                    <a:pt x="2603" y="211"/>
                    <a:pt x="4978" y="1"/>
                    <a:pt x="5525" y="911"/>
                  </a:cubicBezTo>
                  <a:cubicBezTo>
                    <a:pt x="5963" y="2337"/>
                    <a:pt x="3899" y="2120"/>
                    <a:pt x="3034" y="20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63;p48"/>
            <p:cNvSpPr/>
            <p:nvPr/>
          </p:nvSpPr>
          <p:spPr>
            <a:xfrm>
              <a:off x="4217825" y="4439675"/>
              <a:ext cx="83475" cy="75525"/>
            </a:xfrm>
            <a:custGeom>
              <a:avLst/>
              <a:gdLst/>
              <a:ahLst/>
              <a:cxnLst/>
              <a:rect l="l" t="t" r="r" b="b"/>
              <a:pathLst>
                <a:path w="3339" h="3021" extrusionOk="0">
                  <a:moveTo>
                    <a:pt x="925" y="2173"/>
                  </a:moveTo>
                  <a:cubicBezTo>
                    <a:pt x="866" y="2039"/>
                    <a:pt x="852" y="1885"/>
                    <a:pt x="880" y="1741"/>
                  </a:cubicBezTo>
                  <a:cubicBezTo>
                    <a:pt x="78" y="1731"/>
                    <a:pt x="0" y="484"/>
                    <a:pt x="786" y="383"/>
                  </a:cubicBezTo>
                  <a:cubicBezTo>
                    <a:pt x="1387" y="285"/>
                    <a:pt x="2047" y="0"/>
                    <a:pt x="2632" y="291"/>
                  </a:cubicBezTo>
                  <a:cubicBezTo>
                    <a:pt x="3182" y="586"/>
                    <a:pt x="3339" y="1402"/>
                    <a:pt x="2897" y="1861"/>
                  </a:cubicBezTo>
                  <a:cubicBezTo>
                    <a:pt x="2453" y="2372"/>
                    <a:pt x="1353" y="3020"/>
                    <a:pt x="925" y="21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64;p48"/>
            <p:cNvSpPr/>
            <p:nvPr/>
          </p:nvSpPr>
          <p:spPr>
            <a:xfrm>
              <a:off x="4177275" y="4457650"/>
              <a:ext cx="92850" cy="49500"/>
            </a:xfrm>
            <a:custGeom>
              <a:avLst/>
              <a:gdLst/>
              <a:ahLst/>
              <a:cxnLst/>
              <a:rect l="l" t="t" r="r" b="b"/>
              <a:pathLst>
                <a:path w="3714" h="1980" extrusionOk="0">
                  <a:moveTo>
                    <a:pt x="421" y="1397"/>
                  </a:moveTo>
                  <a:cubicBezTo>
                    <a:pt x="1" y="73"/>
                    <a:pt x="1938" y="157"/>
                    <a:pt x="2772" y="38"/>
                  </a:cubicBezTo>
                  <a:cubicBezTo>
                    <a:pt x="3606" y="0"/>
                    <a:pt x="3714" y="1320"/>
                    <a:pt x="2880" y="1415"/>
                  </a:cubicBezTo>
                  <a:cubicBezTo>
                    <a:pt x="2439" y="1464"/>
                    <a:pt x="1997" y="1517"/>
                    <a:pt x="1563" y="1604"/>
                  </a:cubicBezTo>
                  <a:cubicBezTo>
                    <a:pt x="1255" y="1979"/>
                    <a:pt x="589" y="1853"/>
                    <a:pt x="421" y="13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65;p48"/>
            <p:cNvSpPr/>
            <p:nvPr/>
          </p:nvSpPr>
          <p:spPr>
            <a:xfrm>
              <a:off x="4168950" y="4458700"/>
              <a:ext cx="97075" cy="63500"/>
            </a:xfrm>
            <a:custGeom>
              <a:avLst/>
              <a:gdLst/>
              <a:ahLst/>
              <a:cxnLst/>
              <a:rect l="l" t="t" r="r" b="b"/>
              <a:pathLst>
                <a:path w="3883" h="2540" extrusionOk="0">
                  <a:moveTo>
                    <a:pt x="1511" y="2151"/>
                  </a:moveTo>
                  <a:cubicBezTo>
                    <a:pt x="1" y="2151"/>
                    <a:pt x="572" y="0"/>
                    <a:pt x="1795" y="774"/>
                  </a:cubicBezTo>
                  <a:cubicBezTo>
                    <a:pt x="2471" y="921"/>
                    <a:pt x="3641" y="416"/>
                    <a:pt x="3837" y="1366"/>
                  </a:cubicBezTo>
                  <a:cubicBezTo>
                    <a:pt x="3882" y="2539"/>
                    <a:pt x="2267" y="2154"/>
                    <a:pt x="1511" y="21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66;p48"/>
            <p:cNvSpPr/>
            <p:nvPr/>
          </p:nvSpPr>
          <p:spPr>
            <a:xfrm>
              <a:off x="4061775" y="4752675"/>
              <a:ext cx="110350" cy="140300"/>
            </a:xfrm>
            <a:custGeom>
              <a:avLst/>
              <a:gdLst/>
              <a:ahLst/>
              <a:cxnLst/>
              <a:rect l="l" t="t" r="r" b="b"/>
              <a:pathLst>
                <a:path w="4414" h="5612" extrusionOk="0">
                  <a:moveTo>
                    <a:pt x="2621" y="5076"/>
                  </a:moveTo>
                  <a:cubicBezTo>
                    <a:pt x="2050" y="4526"/>
                    <a:pt x="0" y="2319"/>
                    <a:pt x="1135" y="1717"/>
                  </a:cubicBezTo>
                  <a:cubicBezTo>
                    <a:pt x="1819" y="0"/>
                    <a:pt x="4204" y="3072"/>
                    <a:pt x="4263" y="3983"/>
                  </a:cubicBezTo>
                  <a:cubicBezTo>
                    <a:pt x="4414" y="4862"/>
                    <a:pt x="3381" y="5612"/>
                    <a:pt x="2621" y="507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67;p48"/>
            <p:cNvSpPr/>
            <p:nvPr/>
          </p:nvSpPr>
          <p:spPr>
            <a:xfrm>
              <a:off x="3948975" y="4855300"/>
              <a:ext cx="99875" cy="133475"/>
            </a:xfrm>
            <a:custGeom>
              <a:avLst/>
              <a:gdLst/>
              <a:ahLst/>
              <a:cxnLst/>
              <a:rect l="l" t="t" r="r" b="b"/>
              <a:pathLst>
                <a:path w="3995" h="5339" extrusionOk="0">
                  <a:moveTo>
                    <a:pt x="1924" y="4933"/>
                  </a:moveTo>
                  <a:cubicBezTo>
                    <a:pt x="852" y="4666"/>
                    <a:pt x="1" y="0"/>
                    <a:pt x="1917" y="1030"/>
                  </a:cubicBezTo>
                  <a:cubicBezTo>
                    <a:pt x="3623" y="1034"/>
                    <a:pt x="3994" y="5339"/>
                    <a:pt x="1924" y="49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68;p48"/>
            <p:cNvSpPr/>
            <p:nvPr/>
          </p:nvSpPr>
          <p:spPr>
            <a:xfrm>
              <a:off x="3805450" y="4925625"/>
              <a:ext cx="69550" cy="147675"/>
            </a:xfrm>
            <a:custGeom>
              <a:avLst/>
              <a:gdLst/>
              <a:ahLst/>
              <a:cxnLst/>
              <a:rect l="l" t="t" r="r" b="b"/>
              <a:pathLst>
                <a:path w="2782" h="5907" extrusionOk="0">
                  <a:moveTo>
                    <a:pt x="789" y="4975"/>
                  </a:moveTo>
                  <a:cubicBezTo>
                    <a:pt x="1" y="4284"/>
                    <a:pt x="522" y="3041"/>
                    <a:pt x="572" y="2141"/>
                  </a:cubicBezTo>
                  <a:cubicBezTo>
                    <a:pt x="666" y="1433"/>
                    <a:pt x="866" y="0"/>
                    <a:pt x="1892" y="445"/>
                  </a:cubicBezTo>
                  <a:cubicBezTo>
                    <a:pt x="2782" y="1191"/>
                    <a:pt x="2764" y="5906"/>
                    <a:pt x="789" y="497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69;p48"/>
            <p:cNvSpPr/>
            <p:nvPr/>
          </p:nvSpPr>
          <p:spPr>
            <a:xfrm>
              <a:off x="3506825" y="4872200"/>
              <a:ext cx="116750" cy="116675"/>
            </a:xfrm>
            <a:custGeom>
              <a:avLst/>
              <a:gdLst/>
              <a:ahLst/>
              <a:cxnLst/>
              <a:rect l="l" t="t" r="r" b="b"/>
              <a:pathLst>
                <a:path w="4670" h="4667" extrusionOk="0">
                  <a:moveTo>
                    <a:pt x="1615" y="4162"/>
                  </a:moveTo>
                  <a:cubicBezTo>
                    <a:pt x="0" y="3406"/>
                    <a:pt x="2540" y="64"/>
                    <a:pt x="3678" y="1"/>
                  </a:cubicBezTo>
                  <a:cubicBezTo>
                    <a:pt x="4257" y="53"/>
                    <a:pt x="4670" y="747"/>
                    <a:pt x="4236" y="1212"/>
                  </a:cubicBezTo>
                  <a:cubicBezTo>
                    <a:pt x="3987" y="2421"/>
                    <a:pt x="3203" y="4667"/>
                    <a:pt x="1615" y="416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70;p48"/>
            <p:cNvSpPr/>
            <p:nvPr/>
          </p:nvSpPr>
          <p:spPr>
            <a:xfrm>
              <a:off x="3351375" y="4724900"/>
              <a:ext cx="120350" cy="104500"/>
            </a:xfrm>
            <a:custGeom>
              <a:avLst/>
              <a:gdLst/>
              <a:ahLst/>
              <a:cxnLst/>
              <a:rect l="l" t="t" r="r" b="b"/>
              <a:pathLst>
                <a:path w="4814" h="4180" extrusionOk="0">
                  <a:moveTo>
                    <a:pt x="586" y="3051"/>
                  </a:moveTo>
                  <a:cubicBezTo>
                    <a:pt x="1" y="1868"/>
                    <a:pt x="2012" y="877"/>
                    <a:pt x="2975" y="898"/>
                  </a:cubicBezTo>
                  <a:lnTo>
                    <a:pt x="2978" y="898"/>
                  </a:lnTo>
                  <a:lnTo>
                    <a:pt x="2982" y="898"/>
                  </a:lnTo>
                  <a:lnTo>
                    <a:pt x="2978" y="898"/>
                  </a:lnTo>
                  <a:cubicBezTo>
                    <a:pt x="3452" y="0"/>
                    <a:pt x="4814" y="687"/>
                    <a:pt x="4243" y="1567"/>
                  </a:cubicBezTo>
                  <a:cubicBezTo>
                    <a:pt x="3476" y="2372"/>
                    <a:pt x="1644" y="4180"/>
                    <a:pt x="586" y="30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71;p48"/>
            <p:cNvSpPr/>
            <p:nvPr/>
          </p:nvSpPr>
          <p:spPr>
            <a:xfrm>
              <a:off x="3282375" y="4622200"/>
              <a:ext cx="119375" cy="80850"/>
            </a:xfrm>
            <a:custGeom>
              <a:avLst/>
              <a:gdLst/>
              <a:ahLst/>
              <a:cxnLst/>
              <a:rect l="l" t="t" r="r" b="b"/>
              <a:pathLst>
                <a:path w="4775" h="3234" extrusionOk="0">
                  <a:moveTo>
                    <a:pt x="561" y="2210"/>
                  </a:moveTo>
                  <a:cubicBezTo>
                    <a:pt x="1" y="781"/>
                    <a:pt x="2193" y="725"/>
                    <a:pt x="3118" y="763"/>
                  </a:cubicBezTo>
                  <a:cubicBezTo>
                    <a:pt x="3567" y="0"/>
                    <a:pt x="4775" y="707"/>
                    <a:pt x="4330" y="1475"/>
                  </a:cubicBezTo>
                  <a:cubicBezTo>
                    <a:pt x="3661" y="2441"/>
                    <a:pt x="1433" y="3233"/>
                    <a:pt x="561" y="22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86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towetabl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09" y="99152"/>
            <a:ext cx="5759067" cy="435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12332" y="4581869"/>
            <a:ext cx="62564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Dr.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Timmothy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9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A4DE9-E872-4B11-9181-8B24F9F1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56A21-A5A6-4181-A755-4E6076867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6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B9213A-74B6-4B53-B1CC-9D199C68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4F190-513E-4F32-8B08-818C6A221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5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AB51DA-8379-44CE-921D-5A1A2AE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4E6C5-D9FA-45D8-93C0-141D6E101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30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8335EC-C373-4A3E-8002-D8F26D23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EF2D4-A879-44B1-A5D1-9F3C2E189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570" y="114300"/>
            <a:ext cx="718947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4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18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18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6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32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Lanthanides)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32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Actinides)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Chu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4,5,6,7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b="1" dirty="0" err="1"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Google Shape;4419;p48"/>
          <p:cNvSpPr/>
          <p:nvPr/>
        </p:nvSpPr>
        <p:spPr>
          <a:xfrm rot="-2895076">
            <a:off x="5794009" y="69979"/>
            <a:ext cx="1557320" cy="2553118"/>
          </a:xfrm>
          <a:custGeom>
            <a:avLst/>
            <a:gdLst/>
            <a:ahLst/>
            <a:cxnLst/>
            <a:rect l="l" t="t" r="r" b="b"/>
            <a:pathLst>
              <a:path w="35822" h="58670" extrusionOk="0">
                <a:moveTo>
                  <a:pt x="21425" y="0"/>
                </a:moveTo>
                <a:cubicBezTo>
                  <a:pt x="21371" y="0"/>
                  <a:pt x="21309" y="18"/>
                  <a:pt x="21242" y="53"/>
                </a:cubicBezTo>
                <a:cubicBezTo>
                  <a:pt x="21047" y="155"/>
                  <a:pt x="20936" y="321"/>
                  <a:pt x="20829" y="500"/>
                </a:cubicBezTo>
                <a:cubicBezTo>
                  <a:pt x="20106" y="1718"/>
                  <a:pt x="19433" y="2958"/>
                  <a:pt x="18822" y="4230"/>
                </a:cubicBezTo>
                <a:cubicBezTo>
                  <a:pt x="18387" y="5135"/>
                  <a:pt x="18011" y="6058"/>
                  <a:pt x="17758" y="7019"/>
                </a:cubicBezTo>
                <a:cubicBezTo>
                  <a:pt x="17548" y="7815"/>
                  <a:pt x="17346" y="8612"/>
                  <a:pt x="17178" y="9414"/>
                </a:cubicBezTo>
                <a:cubicBezTo>
                  <a:pt x="16909" y="10709"/>
                  <a:pt x="16669" y="12008"/>
                  <a:pt x="16251" y="13275"/>
                </a:cubicBezTo>
                <a:cubicBezTo>
                  <a:pt x="16001" y="14025"/>
                  <a:pt x="15737" y="14774"/>
                  <a:pt x="15470" y="15520"/>
                </a:cubicBezTo>
                <a:cubicBezTo>
                  <a:pt x="15272" y="16077"/>
                  <a:pt x="15044" y="16627"/>
                  <a:pt x="14981" y="17212"/>
                </a:cubicBezTo>
                <a:cubicBezTo>
                  <a:pt x="14854" y="18348"/>
                  <a:pt x="14942" y="19457"/>
                  <a:pt x="15276" y="20533"/>
                </a:cubicBezTo>
                <a:cubicBezTo>
                  <a:pt x="15512" y="21296"/>
                  <a:pt x="15824" y="22035"/>
                  <a:pt x="15953" y="22835"/>
                </a:cubicBezTo>
                <a:cubicBezTo>
                  <a:pt x="15983" y="23012"/>
                  <a:pt x="16017" y="23182"/>
                  <a:pt x="16004" y="23366"/>
                </a:cubicBezTo>
                <a:cubicBezTo>
                  <a:pt x="15929" y="24378"/>
                  <a:pt x="15930" y="25386"/>
                  <a:pt x="16006" y="26389"/>
                </a:cubicBezTo>
                <a:cubicBezTo>
                  <a:pt x="16056" y="27046"/>
                  <a:pt x="16114" y="27701"/>
                  <a:pt x="16163" y="28358"/>
                </a:cubicBezTo>
                <a:cubicBezTo>
                  <a:pt x="16171" y="28483"/>
                  <a:pt x="16160" y="28611"/>
                  <a:pt x="16158" y="28790"/>
                </a:cubicBezTo>
                <a:cubicBezTo>
                  <a:pt x="16016" y="28544"/>
                  <a:pt x="15901" y="28354"/>
                  <a:pt x="15794" y="28159"/>
                </a:cubicBezTo>
                <a:cubicBezTo>
                  <a:pt x="15466" y="27557"/>
                  <a:pt x="15145" y="26954"/>
                  <a:pt x="14816" y="26353"/>
                </a:cubicBezTo>
                <a:cubicBezTo>
                  <a:pt x="14220" y="25267"/>
                  <a:pt x="13630" y="24179"/>
                  <a:pt x="13019" y="23100"/>
                </a:cubicBezTo>
                <a:cubicBezTo>
                  <a:pt x="12369" y="21952"/>
                  <a:pt x="11701" y="20811"/>
                  <a:pt x="11036" y="19670"/>
                </a:cubicBezTo>
                <a:cubicBezTo>
                  <a:pt x="10616" y="18949"/>
                  <a:pt x="10254" y="18199"/>
                  <a:pt x="10027" y="17394"/>
                </a:cubicBezTo>
                <a:cubicBezTo>
                  <a:pt x="9252" y="14659"/>
                  <a:pt x="8796" y="11867"/>
                  <a:pt x="8916" y="8976"/>
                </a:cubicBezTo>
                <a:cubicBezTo>
                  <a:pt x="8936" y="8479"/>
                  <a:pt x="8932" y="7984"/>
                  <a:pt x="8933" y="7487"/>
                </a:cubicBezTo>
                <a:cubicBezTo>
                  <a:pt x="8933" y="7340"/>
                  <a:pt x="8923" y="7191"/>
                  <a:pt x="8895" y="7047"/>
                </a:cubicBezTo>
                <a:cubicBezTo>
                  <a:pt x="8873" y="6937"/>
                  <a:pt x="8788" y="6876"/>
                  <a:pt x="8686" y="6876"/>
                </a:cubicBezTo>
                <a:cubicBezTo>
                  <a:pt x="8637" y="6876"/>
                  <a:pt x="8585" y="6890"/>
                  <a:pt x="8535" y="6919"/>
                </a:cubicBezTo>
                <a:cubicBezTo>
                  <a:pt x="8356" y="7018"/>
                  <a:pt x="8265" y="7165"/>
                  <a:pt x="8228" y="7363"/>
                </a:cubicBezTo>
                <a:cubicBezTo>
                  <a:pt x="8087" y="8102"/>
                  <a:pt x="7910" y="8837"/>
                  <a:pt x="7790" y="9578"/>
                </a:cubicBezTo>
                <a:cubicBezTo>
                  <a:pt x="7436" y="11734"/>
                  <a:pt x="7367" y="13877"/>
                  <a:pt x="7873" y="15980"/>
                </a:cubicBezTo>
                <a:cubicBezTo>
                  <a:pt x="8116" y="16990"/>
                  <a:pt x="8201" y="18019"/>
                  <a:pt x="8190" y="19064"/>
                </a:cubicBezTo>
                <a:cubicBezTo>
                  <a:pt x="8185" y="19609"/>
                  <a:pt x="8207" y="20154"/>
                  <a:pt x="8243" y="20697"/>
                </a:cubicBezTo>
                <a:cubicBezTo>
                  <a:pt x="8336" y="22064"/>
                  <a:pt x="8846" y="23274"/>
                  <a:pt x="9614" y="24372"/>
                </a:cubicBezTo>
                <a:cubicBezTo>
                  <a:pt x="10449" y="25568"/>
                  <a:pt x="11464" y="26608"/>
                  <a:pt x="12662" y="27469"/>
                </a:cubicBezTo>
                <a:cubicBezTo>
                  <a:pt x="13356" y="27967"/>
                  <a:pt x="14077" y="28433"/>
                  <a:pt x="14775" y="28927"/>
                </a:cubicBezTo>
                <a:cubicBezTo>
                  <a:pt x="15096" y="29154"/>
                  <a:pt x="15408" y="29397"/>
                  <a:pt x="15697" y="29662"/>
                </a:cubicBezTo>
                <a:cubicBezTo>
                  <a:pt x="15976" y="29916"/>
                  <a:pt x="16161" y="30236"/>
                  <a:pt x="16170" y="30635"/>
                </a:cubicBezTo>
                <a:cubicBezTo>
                  <a:pt x="16231" y="30655"/>
                  <a:pt x="16292" y="30675"/>
                  <a:pt x="16370" y="30700"/>
                </a:cubicBezTo>
                <a:cubicBezTo>
                  <a:pt x="16410" y="31128"/>
                  <a:pt x="16457" y="31552"/>
                  <a:pt x="16489" y="31977"/>
                </a:cubicBezTo>
                <a:cubicBezTo>
                  <a:pt x="16641" y="33981"/>
                  <a:pt x="16790" y="35985"/>
                  <a:pt x="16932" y="37988"/>
                </a:cubicBezTo>
                <a:cubicBezTo>
                  <a:pt x="16941" y="38111"/>
                  <a:pt x="17017" y="38258"/>
                  <a:pt x="16863" y="38376"/>
                </a:cubicBezTo>
                <a:cubicBezTo>
                  <a:pt x="16843" y="38329"/>
                  <a:pt x="16819" y="38286"/>
                  <a:pt x="16803" y="38242"/>
                </a:cubicBezTo>
                <a:cubicBezTo>
                  <a:pt x="16477" y="37363"/>
                  <a:pt x="16027" y="36548"/>
                  <a:pt x="15436" y="35824"/>
                </a:cubicBezTo>
                <a:cubicBezTo>
                  <a:pt x="14569" y="34762"/>
                  <a:pt x="13604" y="33785"/>
                  <a:pt x="12551" y="32891"/>
                </a:cubicBezTo>
                <a:cubicBezTo>
                  <a:pt x="11713" y="32179"/>
                  <a:pt x="10830" y="31523"/>
                  <a:pt x="9930" y="30885"/>
                </a:cubicBezTo>
                <a:cubicBezTo>
                  <a:pt x="9026" y="30244"/>
                  <a:pt x="8221" y="29497"/>
                  <a:pt x="7591" y="28595"/>
                </a:cubicBezTo>
                <a:cubicBezTo>
                  <a:pt x="6949" y="27669"/>
                  <a:pt x="6398" y="26685"/>
                  <a:pt x="6005" y="25624"/>
                </a:cubicBezTo>
                <a:cubicBezTo>
                  <a:pt x="5625" y="24599"/>
                  <a:pt x="5262" y="23567"/>
                  <a:pt x="4927" y="22526"/>
                </a:cubicBezTo>
                <a:cubicBezTo>
                  <a:pt x="4427" y="20971"/>
                  <a:pt x="4017" y="19387"/>
                  <a:pt x="3843" y="17745"/>
                </a:cubicBezTo>
                <a:cubicBezTo>
                  <a:pt x="3825" y="17584"/>
                  <a:pt x="3782" y="17428"/>
                  <a:pt x="3750" y="17264"/>
                </a:cubicBezTo>
                <a:cubicBezTo>
                  <a:pt x="3678" y="17257"/>
                  <a:pt x="3620" y="17241"/>
                  <a:pt x="3568" y="17241"/>
                </a:cubicBezTo>
                <a:cubicBezTo>
                  <a:pt x="3554" y="17241"/>
                  <a:pt x="3541" y="17242"/>
                  <a:pt x="3528" y="17245"/>
                </a:cubicBezTo>
                <a:cubicBezTo>
                  <a:pt x="3296" y="17300"/>
                  <a:pt x="3190" y="17450"/>
                  <a:pt x="3174" y="17682"/>
                </a:cubicBezTo>
                <a:cubicBezTo>
                  <a:pt x="3105" y="18709"/>
                  <a:pt x="3009" y="19736"/>
                  <a:pt x="2956" y="20761"/>
                </a:cubicBezTo>
                <a:cubicBezTo>
                  <a:pt x="2871" y="22405"/>
                  <a:pt x="3283" y="23926"/>
                  <a:pt x="4015" y="25356"/>
                </a:cubicBezTo>
                <a:cubicBezTo>
                  <a:pt x="4417" y="26143"/>
                  <a:pt x="4726" y="26965"/>
                  <a:pt x="4884" y="27844"/>
                </a:cubicBezTo>
                <a:cubicBezTo>
                  <a:pt x="5004" y="28523"/>
                  <a:pt x="5132" y="29199"/>
                  <a:pt x="5260" y="29875"/>
                </a:cubicBezTo>
                <a:cubicBezTo>
                  <a:pt x="5380" y="30507"/>
                  <a:pt x="5585" y="31112"/>
                  <a:pt x="5918" y="31658"/>
                </a:cubicBezTo>
                <a:cubicBezTo>
                  <a:pt x="6268" y="32228"/>
                  <a:pt x="6692" y="32744"/>
                  <a:pt x="7185" y="33206"/>
                </a:cubicBezTo>
                <a:cubicBezTo>
                  <a:pt x="8164" y="34120"/>
                  <a:pt x="9274" y="34854"/>
                  <a:pt x="10513" y="35405"/>
                </a:cubicBezTo>
                <a:cubicBezTo>
                  <a:pt x="11789" y="35972"/>
                  <a:pt x="13079" y="36516"/>
                  <a:pt x="14360" y="37072"/>
                </a:cubicBezTo>
                <a:cubicBezTo>
                  <a:pt x="14649" y="37196"/>
                  <a:pt x="14942" y="37323"/>
                  <a:pt x="15215" y="37474"/>
                </a:cubicBezTo>
                <a:cubicBezTo>
                  <a:pt x="15682" y="37734"/>
                  <a:pt x="16087" y="38057"/>
                  <a:pt x="16336" y="38542"/>
                </a:cubicBezTo>
                <a:cubicBezTo>
                  <a:pt x="16477" y="38816"/>
                  <a:pt x="16660" y="39070"/>
                  <a:pt x="16835" y="39325"/>
                </a:cubicBezTo>
                <a:cubicBezTo>
                  <a:pt x="16958" y="39504"/>
                  <a:pt x="17035" y="39688"/>
                  <a:pt x="17040" y="39914"/>
                </a:cubicBezTo>
                <a:cubicBezTo>
                  <a:pt x="17055" y="40459"/>
                  <a:pt x="17092" y="41001"/>
                  <a:pt x="17119" y="41544"/>
                </a:cubicBezTo>
                <a:cubicBezTo>
                  <a:pt x="17222" y="43574"/>
                  <a:pt x="17189" y="45607"/>
                  <a:pt x="17004" y="47646"/>
                </a:cubicBezTo>
                <a:cubicBezTo>
                  <a:pt x="16994" y="47768"/>
                  <a:pt x="17029" y="47909"/>
                  <a:pt x="16894" y="48027"/>
                </a:cubicBezTo>
                <a:cubicBezTo>
                  <a:pt x="16749" y="47831"/>
                  <a:pt x="16667" y="47622"/>
                  <a:pt x="16598" y="47404"/>
                </a:cubicBezTo>
                <a:cubicBezTo>
                  <a:pt x="16374" y="46685"/>
                  <a:pt x="16087" y="45992"/>
                  <a:pt x="15750" y="45322"/>
                </a:cubicBezTo>
                <a:cubicBezTo>
                  <a:pt x="15419" y="44661"/>
                  <a:pt x="14922" y="44114"/>
                  <a:pt x="14480" y="43529"/>
                </a:cubicBezTo>
                <a:cubicBezTo>
                  <a:pt x="14079" y="42999"/>
                  <a:pt x="13553" y="42614"/>
                  <a:pt x="12969" y="42290"/>
                </a:cubicBezTo>
                <a:cubicBezTo>
                  <a:pt x="12796" y="42195"/>
                  <a:pt x="12621" y="42098"/>
                  <a:pt x="12467" y="41977"/>
                </a:cubicBezTo>
                <a:cubicBezTo>
                  <a:pt x="11444" y="41181"/>
                  <a:pt x="10426" y="40379"/>
                  <a:pt x="9408" y="39576"/>
                </a:cubicBezTo>
                <a:cubicBezTo>
                  <a:pt x="8454" y="38824"/>
                  <a:pt x="7497" y="38075"/>
                  <a:pt x="6553" y="37311"/>
                </a:cubicBezTo>
                <a:cubicBezTo>
                  <a:pt x="5385" y="36366"/>
                  <a:pt x="4389" y="35266"/>
                  <a:pt x="3607" y="33992"/>
                </a:cubicBezTo>
                <a:cubicBezTo>
                  <a:pt x="2915" y="32862"/>
                  <a:pt x="2380" y="31653"/>
                  <a:pt x="1946" y="30402"/>
                </a:cubicBezTo>
                <a:cubicBezTo>
                  <a:pt x="1630" y="29493"/>
                  <a:pt x="1361" y="28567"/>
                  <a:pt x="1066" y="27649"/>
                </a:cubicBezTo>
                <a:cubicBezTo>
                  <a:pt x="1001" y="27447"/>
                  <a:pt x="929" y="27247"/>
                  <a:pt x="840" y="27055"/>
                </a:cubicBezTo>
                <a:cubicBezTo>
                  <a:pt x="785" y="26935"/>
                  <a:pt x="704" y="26880"/>
                  <a:pt x="603" y="26880"/>
                </a:cubicBezTo>
                <a:cubicBezTo>
                  <a:pt x="537" y="26880"/>
                  <a:pt x="461" y="26904"/>
                  <a:pt x="378" y="26950"/>
                </a:cubicBezTo>
                <a:cubicBezTo>
                  <a:pt x="193" y="27051"/>
                  <a:pt x="173" y="27215"/>
                  <a:pt x="156" y="27379"/>
                </a:cubicBezTo>
                <a:cubicBezTo>
                  <a:pt x="36" y="28456"/>
                  <a:pt x="0" y="29530"/>
                  <a:pt x="77" y="30603"/>
                </a:cubicBezTo>
                <a:cubicBezTo>
                  <a:pt x="125" y="31278"/>
                  <a:pt x="238" y="31940"/>
                  <a:pt x="424" y="32585"/>
                </a:cubicBezTo>
                <a:cubicBezTo>
                  <a:pt x="682" y="33483"/>
                  <a:pt x="1041" y="34341"/>
                  <a:pt x="1415" y="35191"/>
                </a:cubicBezTo>
                <a:cubicBezTo>
                  <a:pt x="1599" y="35610"/>
                  <a:pt x="1786" y="36026"/>
                  <a:pt x="1946" y="36454"/>
                </a:cubicBezTo>
                <a:cubicBezTo>
                  <a:pt x="2258" y="37296"/>
                  <a:pt x="2541" y="38147"/>
                  <a:pt x="2854" y="38988"/>
                </a:cubicBezTo>
                <a:cubicBezTo>
                  <a:pt x="3373" y="40375"/>
                  <a:pt x="4207" y="41539"/>
                  <a:pt x="5357" y="42491"/>
                </a:cubicBezTo>
                <a:cubicBezTo>
                  <a:pt x="6395" y="43352"/>
                  <a:pt x="7579" y="43971"/>
                  <a:pt x="8864" y="44418"/>
                </a:cubicBezTo>
                <a:cubicBezTo>
                  <a:pt x="10206" y="44886"/>
                  <a:pt x="11564" y="45311"/>
                  <a:pt x="12915" y="45756"/>
                </a:cubicBezTo>
                <a:cubicBezTo>
                  <a:pt x="13487" y="45945"/>
                  <a:pt x="14056" y="46138"/>
                  <a:pt x="14626" y="46334"/>
                </a:cubicBezTo>
                <a:cubicBezTo>
                  <a:pt x="14783" y="46387"/>
                  <a:pt x="14934" y="46457"/>
                  <a:pt x="15035" y="46597"/>
                </a:cubicBezTo>
                <a:cubicBezTo>
                  <a:pt x="15392" y="47082"/>
                  <a:pt x="15784" y="47547"/>
                  <a:pt x="16055" y="48089"/>
                </a:cubicBezTo>
                <a:cubicBezTo>
                  <a:pt x="16245" y="48468"/>
                  <a:pt x="16426" y="48851"/>
                  <a:pt x="16608" y="49233"/>
                </a:cubicBezTo>
                <a:cubicBezTo>
                  <a:pt x="16721" y="49473"/>
                  <a:pt x="16786" y="49719"/>
                  <a:pt x="16720" y="49996"/>
                </a:cubicBezTo>
                <a:cubicBezTo>
                  <a:pt x="16674" y="50191"/>
                  <a:pt x="16663" y="50393"/>
                  <a:pt x="16617" y="50588"/>
                </a:cubicBezTo>
                <a:cubicBezTo>
                  <a:pt x="16288" y="51992"/>
                  <a:pt x="15953" y="53393"/>
                  <a:pt x="15618" y="54796"/>
                </a:cubicBezTo>
                <a:cubicBezTo>
                  <a:pt x="15606" y="54844"/>
                  <a:pt x="15559" y="54886"/>
                  <a:pt x="15517" y="54948"/>
                </a:cubicBezTo>
                <a:cubicBezTo>
                  <a:pt x="15317" y="54549"/>
                  <a:pt x="15150" y="54179"/>
                  <a:pt x="14952" y="53824"/>
                </a:cubicBezTo>
                <a:cubicBezTo>
                  <a:pt x="14310" y="52673"/>
                  <a:pt x="13464" y="51724"/>
                  <a:pt x="12182" y="51208"/>
                </a:cubicBezTo>
                <a:cubicBezTo>
                  <a:pt x="11997" y="51133"/>
                  <a:pt x="11821" y="51040"/>
                  <a:pt x="11644" y="50950"/>
                </a:cubicBezTo>
                <a:cubicBezTo>
                  <a:pt x="11135" y="50691"/>
                  <a:pt x="10700" y="50349"/>
                  <a:pt x="10372" y="49887"/>
                </a:cubicBezTo>
                <a:cubicBezTo>
                  <a:pt x="10005" y="49369"/>
                  <a:pt x="9631" y="48855"/>
                  <a:pt x="9265" y="48336"/>
                </a:cubicBezTo>
                <a:cubicBezTo>
                  <a:pt x="8915" y="47838"/>
                  <a:pt x="8495" y="47405"/>
                  <a:pt x="7994" y="47051"/>
                </a:cubicBezTo>
                <a:cubicBezTo>
                  <a:pt x="7564" y="46750"/>
                  <a:pt x="7129" y="46450"/>
                  <a:pt x="6679" y="46174"/>
                </a:cubicBezTo>
                <a:cubicBezTo>
                  <a:pt x="6413" y="46010"/>
                  <a:pt x="6120" y="45886"/>
                  <a:pt x="5832" y="45759"/>
                </a:cubicBezTo>
                <a:cubicBezTo>
                  <a:pt x="5746" y="45720"/>
                  <a:pt x="5637" y="45722"/>
                  <a:pt x="5537" y="45718"/>
                </a:cubicBezTo>
                <a:cubicBezTo>
                  <a:pt x="5536" y="45718"/>
                  <a:pt x="5535" y="45718"/>
                  <a:pt x="5534" y="45718"/>
                </a:cubicBezTo>
                <a:cubicBezTo>
                  <a:pt x="5459" y="45718"/>
                  <a:pt x="5374" y="45826"/>
                  <a:pt x="5389" y="45897"/>
                </a:cubicBezTo>
                <a:cubicBezTo>
                  <a:pt x="5401" y="45959"/>
                  <a:pt x="5420" y="46025"/>
                  <a:pt x="5456" y="46075"/>
                </a:cubicBezTo>
                <a:cubicBezTo>
                  <a:pt x="5607" y="46287"/>
                  <a:pt x="5749" y="46510"/>
                  <a:pt x="5925" y="46701"/>
                </a:cubicBezTo>
                <a:cubicBezTo>
                  <a:pt x="6289" y="47095"/>
                  <a:pt x="6499" y="47568"/>
                  <a:pt x="6683" y="48058"/>
                </a:cubicBezTo>
                <a:cubicBezTo>
                  <a:pt x="6763" y="48272"/>
                  <a:pt x="6823" y="48493"/>
                  <a:pt x="6895" y="48710"/>
                </a:cubicBezTo>
                <a:cubicBezTo>
                  <a:pt x="7108" y="49362"/>
                  <a:pt x="7303" y="50020"/>
                  <a:pt x="7544" y="50660"/>
                </a:cubicBezTo>
                <a:cubicBezTo>
                  <a:pt x="7823" y="51405"/>
                  <a:pt x="8280" y="52037"/>
                  <a:pt x="8899" y="52550"/>
                </a:cubicBezTo>
                <a:cubicBezTo>
                  <a:pt x="9522" y="53066"/>
                  <a:pt x="10218" y="53475"/>
                  <a:pt x="10997" y="53754"/>
                </a:cubicBezTo>
                <a:cubicBezTo>
                  <a:pt x="11563" y="53959"/>
                  <a:pt x="12138" y="54138"/>
                  <a:pt x="12732" y="54263"/>
                </a:cubicBezTo>
                <a:cubicBezTo>
                  <a:pt x="13842" y="54497"/>
                  <a:pt x="14622" y="55116"/>
                  <a:pt x="15094" y="56108"/>
                </a:cubicBezTo>
                <a:cubicBezTo>
                  <a:pt x="15212" y="56355"/>
                  <a:pt x="15251" y="56591"/>
                  <a:pt x="15173" y="56868"/>
                </a:cubicBezTo>
                <a:cubicBezTo>
                  <a:pt x="15027" y="57387"/>
                  <a:pt x="14906" y="57909"/>
                  <a:pt x="14777" y="58430"/>
                </a:cubicBezTo>
                <a:cubicBezTo>
                  <a:pt x="14763" y="58487"/>
                  <a:pt x="14772" y="58546"/>
                  <a:pt x="14770" y="58670"/>
                </a:cubicBezTo>
                <a:cubicBezTo>
                  <a:pt x="14893" y="58569"/>
                  <a:pt x="14993" y="58521"/>
                  <a:pt x="15035" y="58446"/>
                </a:cubicBezTo>
                <a:cubicBezTo>
                  <a:pt x="15109" y="58313"/>
                  <a:pt x="15150" y="58164"/>
                  <a:pt x="15199" y="58020"/>
                </a:cubicBezTo>
                <a:cubicBezTo>
                  <a:pt x="15345" y="57589"/>
                  <a:pt x="15497" y="57160"/>
                  <a:pt x="15630" y="56726"/>
                </a:cubicBezTo>
                <a:cubicBezTo>
                  <a:pt x="15695" y="56514"/>
                  <a:pt x="15780" y="56304"/>
                  <a:pt x="15952" y="56163"/>
                </a:cubicBezTo>
                <a:cubicBezTo>
                  <a:pt x="16390" y="55800"/>
                  <a:pt x="16804" y="55407"/>
                  <a:pt x="17316" y="55135"/>
                </a:cubicBezTo>
                <a:cubicBezTo>
                  <a:pt x="17897" y="54826"/>
                  <a:pt x="18469" y="54504"/>
                  <a:pt x="19042" y="54177"/>
                </a:cubicBezTo>
                <a:cubicBezTo>
                  <a:pt x="19619" y="53850"/>
                  <a:pt x="20119" y="53431"/>
                  <a:pt x="20559" y="52938"/>
                </a:cubicBezTo>
                <a:cubicBezTo>
                  <a:pt x="20982" y="52460"/>
                  <a:pt x="21352" y="51948"/>
                  <a:pt x="21681" y="51409"/>
                </a:cubicBezTo>
                <a:cubicBezTo>
                  <a:pt x="22332" y="50347"/>
                  <a:pt x="22973" y="49279"/>
                  <a:pt x="23614" y="48212"/>
                </a:cubicBezTo>
                <a:cubicBezTo>
                  <a:pt x="23675" y="48110"/>
                  <a:pt x="23723" y="48000"/>
                  <a:pt x="23754" y="47888"/>
                </a:cubicBezTo>
                <a:cubicBezTo>
                  <a:pt x="23770" y="47835"/>
                  <a:pt x="23752" y="47745"/>
                  <a:pt x="23713" y="47715"/>
                </a:cubicBezTo>
                <a:cubicBezTo>
                  <a:pt x="23690" y="47697"/>
                  <a:pt x="23652" y="47689"/>
                  <a:pt x="23613" y="47689"/>
                </a:cubicBezTo>
                <a:cubicBezTo>
                  <a:pt x="23583" y="47689"/>
                  <a:pt x="23551" y="47694"/>
                  <a:pt x="23526" y="47701"/>
                </a:cubicBezTo>
                <a:cubicBezTo>
                  <a:pt x="23445" y="47724"/>
                  <a:pt x="23369" y="47773"/>
                  <a:pt x="23296" y="47817"/>
                </a:cubicBezTo>
                <a:cubicBezTo>
                  <a:pt x="22077" y="48578"/>
                  <a:pt x="20870" y="49357"/>
                  <a:pt x="19732" y="50234"/>
                </a:cubicBezTo>
                <a:cubicBezTo>
                  <a:pt x="18499" y="51185"/>
                  <a:pt x="17466" y="52298"/>
                  <a:pt x="16677" y="53616"/>
                </a:cubicBezTo>
                <a:cubicBezTo>
                  <a:pt x="16591" y="53759"/>
                  <a:pt x="16504" y="53903"/>
                  <a:pt x="16418" y="54046"/>
                </a:cubicBezTo>
                <a:cubicBezTo>
                  <a:pt x="16391" y="54038"/>
                  <a:pt x="16366" y="54031"/>
                  <a:pt x="16340" y="54021"/>
                </a:cubicBezTo>
                <a:cubicBezTo>
                  <a:pt x="16374" y="53893"/>
                  <a:pt x="16407" y="53763"/>
                  <a:pt x="16441" y="53635"/>
                </a:cubicBezTo>
                <a:cubicBezTo>
                  <a:pt x="16643" y="52839"/>
                  <a:pt x="16883" y="52047"/>
                  <a:pt x="17038" y="51244"/>
                </a:cubicBezTo>
                <a:cubicBezTo>
                  <a:pt x="17155" y="50642"/>
                  <a:pt x="17394" y="50094"/>
                  <a:pt x="17683" y="49553"/>
                </a:cubicBezTo>
                <a:cubicBezTo>
                  <a:pt x="17878" y="49187"/>
                  <a:pt x="18145" y="48878"/>
                  <a:pt x="18462" y="48604"/>
                </a:cubicBezTo>
                <a:cubicBezTo>
                  <a:pt x="18579" y="48503"/>
                  <a:pt x="18696" y="48400"/>
                  <a:pt x="18817" y="48303"/>
                </a:cubicBezTo>
                <a:cubicBezTo>
                  <a:pt x="19220" y="47976"/>
                  <a:pt x="19626" y="47653"/>
                  <a:pt x="20102" y="47430"/>
                </a:cubicBezTo>
                <a:cubicBezTo>
                  <a:pt x="20587" y="47200"/>
                  <a:pt x="21074" y="46976"/>
                  <a:pt x="21554" y="46737"/>
                </a:cubicBezTo>
                <a:cubicBezTo>
                  <a:pt x="22082" y="46474"/>
                  <a:pt x="22561" y="46131"/>
                  <a:pt x="23026" y="45771"/>
                </a:cubicBezTo>
                <a:cubicBezTo>
                  <a:pt x="23656" y="45283"/>
                  <a:pt x="24195" y="44702"/>
                  <a:pt x="24735" y="44124"/>
                </a:cubicBezTo>
                <a:cubicBezTo>
                  <a:pt x="25748" y="43039"/>
                  <a:pt x="26854" y="42059"/>
                  <a:pt x="28072" y="41196"/>
                </a:cubicBezTo>
                <a:cubicBezTo>
                  <a:pt x="28538" y="40867"/>
                  <a:pt x="29005" y="40535"/>
                  <a:pt x="29438" y="40166"/>
                </a:cubicBezTo>
                <a:cubicBezTo>
                  <a:pt x="30251" y="39472"/>
                  <a:pt x="31005" y="38716"/>
                  <a:pt x="31707" y="37914"/>
                </a:cubicBezTo>
                <a:cubicBezTo>
                  <a:pt x="32333" y="37200"/>
                  <a:pt x="32866" y="36427"/>
                  <a:pt x="33359" y="35627"/>
                </a:cubicBezTo>
                <a:cubicBezTo>
                  <a:pt x="33969" y="34638"/>
                  <a:pt x="34609" y="33672"/>
                  <a:pt x="35467" y="32852"/>
                </a:cubicBezTo>
                <a:cubicBezTo>
                  <a:pt x="35587" y="32737"/>
                  <a:pt x="35674" y="32582"/>
                  <a:pt x="35760" y="32436"/>
                </a:cubicBezTo>
                <a:cubicBezTo>
                  <a:pt x="35822" y="32331"/>
                  <a:pt x="35743" y="32204"/>
                  <a:pt x="35621" y="32172"/>
                </a:cubicBezTo>
                <a:cubicBezTo>
                  <a:pt x="35567" y="32157"/>
                  <a:pt x="35514" y="32151"/>
                  <a:pt x="35461" y="32151"/>
                </a:cubicBezTo>
                <a:cubicBezTo>
                  <a:pt x="35310" y="32151"/>
                  <a:pt x="35164" y="32203"/>
                  <a:pt x="35022" y="32261"/>
                </a:cubicBezTo>
                <a:cubicBezTo>
                  <a:pt x="34831" y="32341"/>
                  <a:pt x="34647" y="32441"/>
                  <a:pt x="34459" y="32530"/>
                </a:cubicBezTo>
                <a:cubicBezTo>
                  <a:pt x="33553" y="32960"/>
                  <a:pt x="32635" y="33368"/>
                  <a:pt x="31743" y="33827"/>
                </a:cubicBezTo>
                <a:cubicBezTo>
                  <a:pt x="30743" y="34341"/>
                  <a:pt x="29773" y="34913"/>
                  <a:pt x="28847" y="35558"/>
                </a:cubicBezTo>
                <a:cubicBezTo>
                  <a:pt x="28235" y="35983"/>
                  <a:pt x="27628" y="36412"/>
                  <a:pt x="27080" y="36914"/>
                </a:cubicBezTo>
                <a:cubicBezTo>
                  <a:pt x="26357" y="37577"/>
                  <a:pt x="25635" y="38242"/>
                  <a:pt x="24924" y="38919"/>
                </a:cubicBezTo>
                <a:cubicBezTo>
                  <a:pt x="24349" y="39467"/>
                  <a:pt x="23753" y="39988"/>
                  <a:pt x="23121" y="40470"/>
                </a:cubicBezTo>
                <a:cubicBezTo>
                  <a:pt x="22667" y="40816"/>
                  <a:pt x="22200" y="41143"/>
                  <a:pt x="21744" y="41487"/>
                </a:cubicBezTo>
                <a:cubicBezTo>
                  <a:pt x="20315" y="42565"/>
                  <a:pt x="19289" y="43936"/>
                  <a:pt x="18570" y="45524"/>
                </a:cubicBezTo>
                <a:cubicBezTo>
                  <a:pt x="18199" y="46345"/>
                  <a:pt x="17914" y="47190"/>
                  <a:pt x="17686" y="48053"/>
                </a:cubicBezTo>
                <a:cubicBezTo>
                  <a:pt x="17664" y="48134"/>
                  <a:pt x="17667" y="48238"/>
                  <a:pt x="17553" y="48288"/>
                </a:cubicBezTo>
                <a:cubicBezTo>
                  <a:pt x="17538" y="48237"/>
                  <a:pt x="17521" y="48208"/>
                  <a:pt x="17522" y="48179"/>
                </a:cubicBezTo>
                <a:cubicBezTo>
                  <a:pt x="17531" y="48030"/>
                  <a:pt x="17541" y="47881"/>
                  <a:pt x="17553" y="47732"/>
                </a:cubicBezTo>
                <a:cubicBezTo>
                  <a:pt x="17724" y="45809"/>
                  <a:pt x="17783" y="43890"/>
                  <a:pt x="17685" y="41976"/>
                </a:cubicBezTo>
                <a:cubicBezTo>
                  <a:pt x="17666" y="41625"/>
                  <a:pt x="17744" y="41328"/>
                  <a:pt x="17968" y="41045"/>
                </a:cubicBezTo>
                <a:cubicBezTo>
                  <a:pt x="18359" y="40546"/>
                  <a:pt x="18739" y="40038"/>
                  <a:pt x="19138" y="39546"/>
                </a:cubicBezTo>
                <a:cubicBezTo>
                  <a:pt x="19376" y="39255"/>
                  <a:pt x="19633" y="38975"/>
                  <a:pt x="19896" y="38705"/>
                </a:cubicBezTo>
                <a:cubicBezTo>
                  <a:pt x="20920" y="37653"/>
                  <a:pt x="22083" y="36753"/>
                  <a:pt x="23261" y="35877"/>
                </a:cubicBezTo>
                <a:cubicBezTo>
                  <a:pt x="24451" y="34990"/>
                  <a:pt x="25485" y="33968"/>
                  <a:pt x="26332" y="32769"/>
                </a:cubicBezTo>
                <a:cubicBezTo>
                  <a:pt x="27322" y="31367"/>
                  <a:pt x="28150" y="29879"/>
                  <a:pt x="28923" y="28364"/>
                </a:cubicBezTo>
                <a:cubicBezTo>
                  <a:pt x="29834" y="26575"/>
                  <a:pt x="30636" y="24743"/>
                  <a:pt x="31380" y="22891"/>
                </a:cubicBezTo>
                <a:cubicBezTo>
                  <a:pt x="31881" y="21643"/>
                  <a:pt x="32523" y="20470"/>
                  <a:pt x="33361" y="19391"/>
                </a:cubicBezTo>
                <a:cubicBezTo>
                  <a:pt x="33445" y="19284"/>
                  <a:pt x="33530" y="19172"/>
                  <a:pt x="33594" y="19054"/>
                </a:cubicBezTo>
                <a:cubicBezTo>
                  <a:pt x="33730" y="18804"/>
                  <a:pt x="33769" y="18552"/>
                  <a:pt x="33640" y="18334"/>
                </a:cubicBezTo>
                <a:cubicBezTo>
                  <a:pt x="33569" y="18299"/>
                  <a:pt x="33505" y="18284"/>
                  <a:pt x="33446" y="18284"/>
                </a:cubicBezTo>
                <a:cubicBezTo>
                  <a:pt x="33327" y="18284"/>
                  <a:pt x="33226" y="18342"/>
                  <a:pt x="33124" y="18401"/>
                </a:cubicBezTo>
                <a:cubicBezTo>
                  <a:pt x="32600" y="18707"/>
                  <a:pt x="32090" y="19031"/>
                  <a:pt x="31597" y="19387"/>
                </a:cubicBezTo>
                <a:cubicBezTo>
                  <a:pt x="30741" y="20009"/>
                  <a:pt x="29942" y="20687"/>
                  <a:pt x="29212" y="21447"/>
                </a:cubicBezTo>
                <a:cubicBezTo>
                  <a:pt x="28734" y="21945"/>
                  <a:pt x="28313" y="22486"/>
                  <a:pt x="27906" y="23036"/>
                </a:cubicBezTo>
                <a:cubicBezTo>
                  <a:pt x="27713" y="23299"/>
                  <a:pt x="27516" y="23557"/>
                  <a:pt x="27324" y="23819"/>
                </a:cubicBezTo>
                <a:cubicBezTo>
                  <a:pt x="26858" y="24450"/>
                  <a:pt x="26257" y="24933"/>
                  <a:pt x="25603" y="25366"/>
                </a:cubicBezTo>
                <a:cubicBezTo>
                  <a:pt x="25171" y="25653"/>
                  <a:pt x="24739" y="25943"/>
                  <a:pt x="24334" y="26266"/>
                </a:cubicBezTo>
                <a:cubicBezTo>
                  <a:pt x="23480" y="26948"/>
                  <a:pt x="22882" y="27817"/>
                  <a:pt x="22410" y="28773"/>
                </a:cubicBezTo>
                <a:cubicBezTo>
                  <a:pt x="22055" y="29492"/>
                  <a:pt x="21811" y="30245"/>
                  <a:pt x="21613" y="31010"/>
                </a:cubicBezTo>
                <a:cubicBezTo>
                  <a:pt x="21418" y="31768"/>
                  <a:pt x="21081" y="32464"/>
                  <a:pt x="20638" y="33123"/>
                </a:cubicBezTo>
                <a:cubicBezTo>
                  <a:pt x="19854" y="34289"/>
                  <a:pt x="19193" y="35518"/>
                  <a:pt x="18544" y="36752"/>
                </a:cubicBezTo>
                <a:cubicBezTo>
                  <a:pt x="18250" y="37313"/>
                  <a:pt x="18012" y="37888"/>
                  <a:pt x="17930" y="38510"/>
                </a:cubicBezTo>
                <a:cubicBezTo>
                  <a:pt x="17893" y="38790"/>
                  <a:pt x="17836" y="38864"/>
                  <a:pt x="17564" y="39159"/>
                </a:cubicBezTo>
                <a:cubicBezTo>
                  <a:pt x="17548" y="38947"/>
                  <a:pt x="17534" y="38753"/>
                  <a:pt x="17520" y="38559"/>
                </a:cubicBezTo>
                <a:cubicBezTo>
                  <a:pt x="17363" y="36325"/>
                  <a:pt x="17204" y="34090"/>
                  <a:pt x="17053" y="31855"/>
                </a:cubicBezTo>
                <a:cubicBezTo>
                  <a:pt x="17024" y="31446"/>
                  <a:pt x="17038" y="31031"/>
                  <a:pt x="17019" y="30620"/>
                </a:cubicBezTo>
                <a:cubicBezTo>
                  <a:pt x="17007" y="30369"/>
                  <a:pt x="17097" y="30161"/>
                  <a:pt x="17277" y="29986"/>
                </a:cubicBezTo>
                <a:cubicBezTo>
                  <a:pt x="17707" y="29564"/>
                  <a:pt x="18132" y="29134"/>
                  <a:pt x="18586" y="28739"/>
                </a:cubicBezTo>
                <a:cubicBezTo>
                  <a:pt x="18988" y="28387"/>
                  <a:pt x="19436" y="28087"/>
                  <a:pt x="19847" y="27745"/>
                </a:cubicBezTo>
                <a:cubicBezTo>
                  <a:pt x="21006" y="26780"/>
                  <a:pt x="22031" y="25698"/>
                  <a:pt x="22951" y="24516"/>
                </a:cubicBezTo>
                <a:cubicBezTo>
                  <a:pt x="23839" y="23375"/>
                  <a:pt x="24464" y="22126"/>
                  <a:pt x="24872" y="20774"/>
                </a:cubicBezTo>
                <a:cubicBezTo>
                  <a:pt x="25228" y="19594"/>
                  <a:pt x="25466" y="18398"/>
                  <a:pt x="25615" y="17190"/>
                </a:cubicBezTo>
                <a:cubicBezTo>
                  <a:pt x="25780" y="15850"/>
                  <a:pt x="25913" y="14510"/>
                  <a:pt x="26057" y="13171"/>
                </a:cubicBezTo>
                <a:cubicBezTo>
                  <a:pt x="26136" y="12442"/>
                  <a:pt x="26210" y="11713"/>
                  <a:pt x="26422" y="11001"/>
                </a:cubicBezTo>
                <a:cubicBezTo>
                  <a:pt x="26523" y="10662"/>
                  <a:pt x="26642" y="10328"/>
                  <a:pt x="26766" y="9996"/>
                </a:cubicBezTo>
                <a:cubicBezTo>
                  <a:pt x="26844" y="9787"/>
                  <a:pt x="26897" y="9580"/>
                  <a:pt x="26856" y="9363"/>
                </a:cubicBezTo>
                <a:cubicBezTo>
                  <a:pt x="26836" y="9258"/>
                  <a:pt x="26753" y="9188"/>
                  <a:pt x="26657" y="9188"/>
                </a:cubicBezTo>
                <a:cubicBezTo>
                  <a:pt x="26622" y="9188"/>
                  <a:pt x="26585" y="9197"/>
                  <a:pt x="26550" y="9217"/>
                </a:cubicBezTo>
                <a:cubicBezTo>
                  <a:pt x="26401" y="9299"/>
                  <a:pt x="26246" y="9388"/>
                  <a:pt x="26124" y="9506"/>
                </a:cubicBezTo>
                <a:cubicBezTo>
                  <a:pt x="25690" y="9923"/>
                  <a:pt x="25255" y="10343"/>
                  <a:pt x="24843" y="10779"/>
                </a:cubicBezTo>
                <a:cubicBezTo>
                  <a:pt x="23157" y="12563"/>
                  <a:pt x="21932" y="14586"/>
                  <a:pt x="21284" y="16900"/>
                </a:cubicBezTo>
                <a:cubicBezTo>
                  <a:pt x="21105" y="17547"/>
                  <a:pt x="20949" y="18200"/>
                  <a:pt x="20798" y="18853"/>
                </a:cubicBezTo>
                <a:cubicBezTo>
                  <a:pt x="20492" y="20179"/>
                  <a:pt x="20080" y="21476"/>
                  <a:pt x="19481" y="22723"/>
                </a:cubicBezTo>
                <a:cubicBezTo>
                  <a:pt x="18900" y="23931"/>
                  <a:pt x="18327" y="25143"/>
                  <a:pt x="17738" y="26348"/>
                </a:cubicBezTo>
                <a:cubicBezTo>
                  <a:pt x="17379" y="27084"/>
                  <a:pt x="17084" y="27837"/>
                  <a:pt x="16950" y="28635"/>
                </a:cubicBezTo>
                <a:cubicBezTo>
                  <a:pt x="16930" y="28747"/>
                  <a:pt x="16899" y="28857"/>
                  <a:pt x="16858" y="29038"/>
                </a:cubicBezTo>
                <a:cubicBezTo>
                  <a:pt x="16778" y="28877"/>
                  <a:pt x="16780" y="28762"/>
                  <a:pt x="16771" y="28654"/>
                </a:cubicBezTo>
                <a:cubicBezTo>
                  <a:pt x="16704" y="27817"/>
                  <a:pt x="16626" y="26981"/>
                  <a:pt x="16582" y="26142"/>
                </a:cubicBezTo>
                <a:cubicBezTo>
                  <a:pt x="16549" y="25484"/>
                  <a:pt x="16539" y="24821"/>
                  <a:pt x="16557" y="24161"/>
                </a:cubicBezTo>
                <a:cubicBezTo>
                  <a:pt x="16566" y="23802"/>
                  <a:pt x="16544" y="23436"/>
                  <a:pt x="16668" y="23077"/>
                </a:cubicBezTo>
                <a:cubicBezTo>
                  <a:pt x="16751" y="22840"/>
                  <a:pt x="16827" y="22603"/>
                  <a:pt x="16736" y="22352"/>
                </a:cubicBezTo>
                <a:cubicBezTo>
                  <a:pt x="16705" y="22267"/>
                  <a:pt x="16741" y="22153"/>
                  <a:pt x="16765" y="22056"/>
                </a:cubicBezTo>
                <a:cubicBezTo>
                  <a:pt x="16907" y="21453"/>
                  <a:pt x="17037" y="20846"/>
                  <a:pt x="17205" y="20249"/>
                </a:cubicBezTo>
                <a:cubicBezTo>
                  <a:pt x="17512" y="19161"/>
                  <a:pt x="17966" y="18119"/>
                  <a:pt x="18425" y="17080"/>
                </a:cubicBezTo>
                <a:cubicBezTo>
                  <a:pt x="19444" y="14770"/>
                  <a:pt x="20430" y="12448"/>
                  <a:pt x="21192" y="10053"/>
                </a:cubicBezTo>
                <a:cubicBezTo>
                  <a:pt x="21585" y="8818"/>
                  <a:pt x="21770" y="7575"/>
                  <a:pt x="21695" y="6310"/>
                </a:cubicBezTo>
                <a:cubicBezTo>
                  <a:pt x="21656" y="5669"/>
                  <a:pt x="21593" y="5030"/>
                  <a:pt x="21537" y="4390"/>
                </a:cubicBezTo>
                <a:cubicBezTo>
                  <a:pt x="21450" y="3387"/>
                  <a:pt x="21439" y="2380"/>
                  <a:pt x="21599" y="1369"/>
                </a:cubicBezTo>
                <a:cubicBezTo>
                  <a:pt x="21640" y="1105"/>
                  <a:pt x="21656" y="839"/>
                  <a:pt x="21674" y="575"/>
                </a:cubicBezTo>
                <a:cubicBezTo>
                  <a:pt x="21681" y="460"/>
                  <a:pt x="21676" y="341"/>
                  <a:pt x="21655" y="231"/>
                </a:cubicBezTo>
                <a:cubicBezTo>
                  <a:pt x="21625" y="78"/>
                  <a:pt x="21541" y="0"/>
                  <a:pt x="214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5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08" b="78021" l="0" r="9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22444"/>
          <a:stretch/>
        </p:blipFill>
        <p:spPr>
          <a:xfrm>
            <a:off x="891540" y="411480"/>
            <a:ext cx="7715250" cy="4320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9706" y="2329947"/>
            <a:ext cx="190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Forte" panose="03060902040502070203" pitchFamily="66" charset="0"/>
                <a:ea typeface="Roboto" panose="02000000000000000000" pitchFamily="2" charset="0"/>
              </a:rPr>
              <a:t>CHÚ Ý</a:t>
            </a:r>
          </a:p>
        </p:txBody>
      </p:sp>
      <p:grpSp>
        <p:nvGrpSpPr>
          <p:cNvPr id="5" name="Google Shape;3647;p45"/>
          <p:cNvGrpSpPr/>
          <p:nvPr/>
        </p:nvGrpSpPr>
        <p:grpSpPr>
          <a:xfrm>
            <a:off x="2363190" y="1051340"/>
            <a:ext cx="871499" cy="811750"/>
            <a:chOff x="-1951475" y="3273100"/>
            <a:chExt cx="291875" cy="222775"/>
          </a:xfrm>
        </p:grpSpPr>
        <p:sp>
          <p:nvSpPr>
            <p:cNvPr id="6" name="Google Shape;3648;p45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" name="Google Shape;3649;p45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" name="Google Shape;3650;p45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50166" y="1388246"/>
            <a:ext cx="2246391" cy="188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Forte" panose="03060902040502070203" pitchFamily="66" charset="0"/>
              </a:rPr>
              <a:t>- </a:t>
            </a:r>
            <a:r>
              <a:rPr lang="en-US" sz="2000" b="1" dirty="0" err="1">
                <a:latin typeface="Forte" panose="03060902040502070203" pitchFamily="66" charset="0"/>
              </a:rPr>
              <a:t>Số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thứ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tự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chu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kì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được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viết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bằng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các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chữ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số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thường</a:t>
            </a:r>
            <a:r>
              <a:rPr lang="en-US" sz="2000" b="1" dirty="0">
                <a:latin typeface="Forte" panose="03060902040502070203" pitchFamily="66" charset="0"/>
              </a:rPr>
              <a:t> (</a:t>
            </a:r>
            <a:r>
              <a:rPr lang="en-US" sz="2000" b="1" dirty="0" err="1">
                <a:latin typeface="Forte" panose="03060902040502070203" pitchFamily="66" charset="0"/>
              </a:rPr>
              <a:t>các</a:t>
            </a:r>
            <a:r>
              <a:rPr lang="en-US" sz="2000" b="1" dirty="0">
                <a:latin typeface="Forte" panose="03060902040502070203" pitchFamily="66" charset="0"/>
              </a:rPr>
              <a:t> </a:t>
            </a:r>
            <a:r>
              <a:rPr lang="en-US" sz="2000" b="1" dirty="0" err="1">
                <a:latin typeface="Forte" panose="03060902040502070203" pitchFamily="66" charset="0"/>
              </a:rPr>
              <a:t>số</a:t>
            </a:r>
            <a:r>
              <a:rPr lang="en-US" sz="2000" b="1" dirty="0">
                <a:latin typeface="Forte" panose="03060902040502070203" pitchFamily="66" charset="0"/>
              </a:rPr>
              <a:t> 1,2,3…)</a:t>
            </a:r>
          </a:p>
        </p:txBody>
      </p:sp>
    </p:spTree>
    <p:extLst>
      <p:ext uri="{BB962C8B-B14F-4D97-AF65-F5344CB8AC3E}">
        <p14:creationId xmlns:p14="http://schemas.microsoft.com/office/powerpoint/2010/main" val="1580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930" y="297180"/>
            <a:ext cx="82524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 ở ô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15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 ở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mấy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electron?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1550253"/>
            <a:ext cx="2045970" cy="20459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63090" y="2160270"/>
            <a:ext cx="5726430" cy="1634490"/>
          </a:xfrm>
          <a:prstGeom prst="roundRect">
            <a:avLst/>
          </a:prstGeom>
          <a:noFill/>
          <a:ln w="5715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 ở ô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15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phosphorus,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5098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" y="137160"/>
            <a:ext cx="8538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b="1" i="1" dirty="0">
                <a:latin typeface="Roboto" panose="02000000000000000000" pitchFamily="2" charset="0"/>
                <a:ea typeface="Roboto" panose="02000000000000000000" pitchFamily="2" charset="0"/>
              </a:rPr>
              <a:t> 2: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X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duy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trì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hô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hấp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X.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X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ở ô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nhiêu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9" b="100000" l="4651" r="90000">
                        <a14:foregroundMark x1="37442" y1="64771" x2="39535" y2="75031"/>
                        <a14:foregroundMark x1="24070" y1="92831" x2="49651" y2="83931"/>
                        <a14:foregroundMark x1="15233" y1="91100" x2="35814" y2="83931"/>
                        <a14:foregroundMark x1="9302" y1="89740" x2="23140" y2="81211"/>
                        <a14:foregroundMark x1="37442" y1="58096" x2="40349" y2="66996"/>
                        <a14:foregroundMark x1="64302" y1="39308" x2="67326" y2="3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26" y="1783080"/>
            <a:ext cx="2093074" cy="196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2950" y="2660465"/>
            <a:ext cx="6387986" cy="2183130"/>
          </a:xfrm>
          <a:prstGeom prst="roundRect">
            <a:avLst/>
          </a:prstGeom>
          <a:noFill/>
          <a:ln w="5715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hấp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Oxygen.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oxygen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oxygen,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ô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sô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5"/>
          <p:cNvSpPr txBox="1">
            <a:spLocks noChangeArrowheads="1"/>
          </p:cNvSpPr>
          <p:nvPr/>
        </p:nvSpPr>
        <p:spPr bwMode="auto">
          <a:xfrm>
            <a:off x="673260" y="184755"/>
            <a:ext cx="8175783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cấu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dãy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electron ở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 </a:t>
            </a:r>
            <a:b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tố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22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8482" y="2354104"/>
            <a:ext cx="7914799" cy="1625850"/>
            <a:chOff x="548482" y="2354104"/>
            <a:chExt cx="7914799" cy="1625850"/>
          </a:xfrm>
        </p:grpSpPr>
        <p:grpSp>
          <p:nvGrpSpPr>
            <p:cNvPr id="53" name="Group 267"/>
            <p:cNvGrpSpPr>
              <a:grpSpLocks/>
            </p:cNvGrpSpPr>
            <p:nvPr/>
          </p:nvGrpSpPr>
          <p:grpSpPr bwMode="auto">
            <a:xfrm>
              <a:off x="548482" y="2354104"/>
              <a:ext cx="533400" cy="533400"/>
              <a:chOff x="4488" y="987"/>
              <a:chExt cx="336" cy="336"/>
            </a:xfrm>
          </p:grpSpPr>
          <p:sp>
            <p:nvSpPr>
              <p:cNvPr id="54" name="Oval 219"/>
              <p:cNvSpPr>
                <a:spLocks noChangeArrowheads="1"/>
              </p:cNvSpPr>
              <p:nvPr/>
            </p:nvSpPr>
            <p:spPr bwMode="auto">
              <a:xfrm>
                <a:off x="4533" y="1038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3+</a:t>
                </a:r>
              </a:p>
            </p:txBody>
          </p:sp>
          <p:sp>
            <p:nvSpPr>
              <p:cNvPr id="55" name="Oval 221"/>
              <p:cNvSpPr>
                <a:spLocks noChangeArrowheads="1"/>
              </p:cNvSpPr>
              <p:nvPr/>
            </p:nvSpPr>
            <p:spPr bwMode="auto">
              <a:xfrm>
                <a:off x="4512" y="1014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56" name="Oval 224"/>
              <p:cNvSpPr>
                <a:spLocks noChangeArrowheads="1"/>
              </p:cNvSpPr>
              <p:nvPr/>
            </p:nvSpPr>
            <p:spPr bwMode="auto">
              <a:xfrm>
                <a:off x="4488" y="987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57" name="Oval 225"/>
              <p:cNvSpPr>
                <a:spLocks noChangeArrowheads="1"/>
              </p:cNvSpPr>
              <p:nvPr/>
            </p:nvSpPr>
            <p:spPr bwMode="auto">
              <a:xfrm>
                <a:off x="4498" y="102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58" name="Group 265"/>
            <p:cNvGrpSpPr>
              <a:grpSpLocks/>
            </p:cNvGrpSpPr>
            <p:nvPr/>
          </p:nvGrpSpPr>
          <p:grpSpPr bwMode="auto">
            <a:xfrm>
              <a:off x="1702499" y="2354104"/>
              <a:ext cx="623887" cy="623887"/>
              <a:chOff x="4485" y="1461"/>
              <a:chExt cx="393" cy="393"/>
            </a:xfrm>
          </p:grpSpPr>
          <p:sp>
            <p:nvSpPr>
              <p:cNvPr id="59" name="Oval 227"/>
              <p:cNvSpPr>
                <a:spLocks noChangeArrowheads="1"/>
              </p:cNvSpPr>
              <p:nvPr/>
            </p:nvSpPr>
            <p:spPr bwMode="auto">
              <a:xfrm>
                <a:off x="4557" y="1542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11+</a:t>
                </a:r>
              </a:p>
            </p:txBody>
          </p:sp>
          <p:sp>
            <p:nvSpPr>
              <p:cNvPr id="60" name="Oval 229"/>
              <p:cNvSpPr>
                <a:spLocks noChangeArrowheads="1"/>
              </p:cNvSpPr>
              <p:nvPr/>
            </p:nvSpPr>
            <p:spPr bwMode="auto">
              <a:xfrm>
                <a:off x="4536" y="1518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1" name="Oval 230"/>
              <p:cNvSpPr>
                <a:spLocks noChangeArrowheads="1"/>
              </p:cNvSpPr>
              <p:nvPr/>
            </p:nvSpPr>
            <p:spPr bwMode="auto">
              <a:xfrm>
                <a:off x="4485" y="1461"/>
                <a:ext cx="393" cy="393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2" name="Oval 232"/>
              <p:cNvSpPr>
                <a:spLocks noChangeArrowheads="1"/>
              </p:cNvSpPr>
              <p:nvPr/>
            </p:nvSpPr>
            <p:spPr bwMode="auto">
              <a:xfrm>
                <a:off x="4512" y="1491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3" name="Oval 233"/>
              <p:cNvSpPr>
                <a:spLocks noChangeArrowheads="1"/>
              </p:cNvSpPr>
              <p:nvPr/>
            </p:nvSpPr>
            <p:spPr bwMode="auto">
              <a:xfrm>
                <a:off x="4486" y="15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64" name="Group 264"/>
            <p:cNvGrpSpPr>
              <a:grpSpLocks/>
            </p:cNvGrpSpPr>
            <p:nvPr/>
          </p:nvGrpSpPr>
          <p:grpSpPr bwMode="auto">
            <a:xfrm>
              <a:off x="2947003" y="2354104"/>
              <a:ext cx="731838" cy="738188"/>
              <a:chOff x="4432" y="2004"/>
              <a:chExt cx="461" cy="465"/>
            </a:xfrm>
          </p:grpSpPr>
          <p:sp>
            <p:nvSpPr>
              <p:cNvPr id="65" name="Oval 235"/>
              <p:cNvSpPr>
                <a:spLocks noChangeArrowheads="1"/>
              </p:cNvSpPr>
              <p:nvPr/>
            </p:nvSpPr>
            <p:spPr bwMode="auto">
              <a:xfrm>
                <a:off x="4545" y="2118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19+</a:t>
                </a:r>
              </a:p>
            </p:txBody>
          </p:sp>
          <p:sp>
            <p:nvSpPr>
              <p:cNvPr id="66" name="Oval 236"/>
              <p:cNvSpPr>
                <a:spLocks noChangeArrowheads="1"/>
              </p:cNvSpPr>
              <p:nvPr/>
            </p:nvSpPr>
            <p:spPr bwMode="auto">
              <a:xfrm>
                <a:off x="4446" y="2004"/>
                <a:ext cx="447" cy="465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7" name="Oval 237"/>
              <p:cNvSpPr>
                <a:spLocks noChangeArrowheads="1"/>
              </p:cNvSpPr>
              <p:nvPr/>
            </p:nvSpPr>
            <p:spPr bwMode="auto">
              <a:xfrm>
                <a:off x="4524" y="2094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8" name="Oval 238"/>
              <p:cNvSpPr>
                <a:spLocks noChangeArrowheads="1"/>
              </p:cNvSpPr>
              <p:nvPr/>
            </p:nvSpPr>
            <p:spPr bwMode="auto">
              <a:xfrm>
                <a:off x="4473" y="2037"/>
                <a:ext cx="393" cy="393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9" name="Oval 240"/>
              <p:cNvSpPr>
                <a:spLocks noChangeArrowheads="1"/>
              </p:cNvSpPr>
              <p:nvPr/>
            </p:nvSpPr>
            <p:spPr bwMode="auto">
              <a:xfrm>
                <a:off x="4500" y="2067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0" name="Oval 241"/>
              <p:cNvSpPr>
                <a:spLocks noChangeArrowheads="1"/>
              </p:cNvSpPr>
              <p:nvPr/>
            </p:nvSpPr>
            <p:spPr bwMode="auto">
              <a:xfrm>
                <a:off x="4432" y="213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71" name="Group 263"/>
            <p:cNvGrpSpPr>
              <a:grpSpLocks/>
            </p:cNvGrpSpPr>
            <p:nvPr/>
          </p:nvGrpSpPr>
          <p:grpSpPr bwMode="auto">
            <a:xfrm>
              <a:off x="4299458" y="2354104"/>
              <a:ext cx="833438" cy="847725"/>
              <a:chOff x="4368" y="2592"/>
              <a:chExt cx="525" cy="534"/>
            </a:xfrm>
          </p:grpSpPr>
          <p:sp>
            <p:nvSpPr>
              <p:cNvPr id="72" name="Oval 246"/>
              <p:cNvSpPr>
                <a:spLocks noChangeArrowheads="1"/>
              </p:cNvSpPr>
              <p:nvPr/>
            </p:nvSpPr>
            <p:spPr bwMode="auto">
              <a:xfrm>
                <a:off x="4509" y="2742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37+</a:t>
                </a:r>
              </a:p>
            </p:txBody>
          </p:sp>
          <p:sp>
            <p:nvSpPr>
              <p:cNvPr id="73" name="Oval 247"/>
              <p:cNvSpPr>
                <a:spLocks noChangeArrowheads="1"/>
              </p:cNvSpPr>
              <p:nvPr/>
            </p:nvSpPr>
            <p:spPr bwMode="auto">
              <a:xfrm>
                <a:off x="4410" y="2628"/>
                <a:ext cx="447" cy="465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4" name="Oval 248"/>
              <p:cNvSpPr>
                <a:spLocks noChangeArrowheads="1"/>
              </p:cNvSpPr>
              <p:nvPr/>
            </p:nvSpPr>
            <p:spPr bwMode="auto">
              <a:xfrm>
                <a:off x="4488" y="2718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5" name="Oval 249"/>
              <p:cNvSpPr>
                <a:spLocks noChangeArrowheads="1"/>
              </p:cNvSpPr>
              <p:nvPr/>
            </p:nvSpPr>
            <p:spPr bwMode="auto">
              <a:xfrm>
                <a:off x="4437" y="2661"/>
                <a:ext cx="393" cy="393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6" name="Oval 250"/>
              <p:cNvSpPr>
                <a:spLocks noChangeArrowheads="1"/>
              </p:cNvSpPr>
              <p:nvPr/>
            </p:nvSpPr>
            <p:spPr bwMode="auto">
              <a:xfrm>
                <a:off x="4368" y="2592"/>
                <a:ext cx="525" cy="534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7" name="Oval 251"/>
              <p:cNvSpPr>
                <a:spLocks noChangeArrowheads="1"/>
              </p:cNvSpPr>
              <p:nvPr/>
            </p:nvSpPr>
            <p:spPr bwMode="auto">
              <a:xfrm>
                <a:off x="4464" y="2691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8" name="Oval 252"/>
              <p:cNvSpPr>
                <a:spLocks noChangeArrowheads="1"/>
              </p:cNvSpPr>
              <p:nvPr/>
            </p:nvSpPr>
            <p:spPr bwMode="auto">
              <a:xfrm>
                <a:off x="4368" y="272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79" name="Group 278"/>
            <p:cNvGrpSpPr>
              <a:grpSpLocks/>
            </p:cNvGrpSpPr>
            <p:nvPr/>
          </p:nvGrpSpPr>
          <p:grpSpPr bwMode="auto">
            <a:xfrm>
              <a:off x="7361556" y="2354104"/>
              <a:ext cx="1101725" cy="1066800"/>
              <a:chOff x="4224" y="3010"/>
              <a:chExt cx="694" cy="672"/>
            </a:xfrm>
          </p:grpSpPr>
          <p:sp>
            <p:nvSpPr>
              <p:cNvPr id="80" name="Oval 215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1" name="Oval 185"/>
              <p:cNvSpPr>
                <a:spLocks noChangeArrowheads="1"/>
              </p:cNvSpPr>
              <p:nvPr/>
            </p:nvSpPr>
            <p:spPr bwMode="auto">
              <a:xfrm>
                <a:off x="4461" y="3222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87+</a:t>
                </a:r>
              </a:p>
            </p:txBody>
          </p:sp>
          <p:sp>
            <p:nvSpPr>
              <p:cNvPr id="82" name="Oval 186"/>
              <p:cNvSpPr>
                <a:spLocks noChangeArrowheads="1"/>
              </p:cNvSpPr>
              <p:nvPr/>
            </p:nvSpPr>
            <p:spPr bwMode="auto">
              <a:xfrm>
                <a:off x="4362" y="3108"/>
                <a:ext cx="447" cy="465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3" name="Oval 196"/>
              <p:cNvSpPr>
                <a:spLocks noChangeArrowheads="1"/>
              </p:cNvSpPr>
              <p:nvPr/>
            </p:nvSpPr>
            <p:spPr bwMode="auto">
              <a:xfrm>
                <a:off x="4440" y="3198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4" name="Oval 197"/>
              <p:cNvSpPr>
                <a:spLocks noChangeArrowheads="1"/>
              </p:cNvSpPr>
              <p:nvPr/>
            </p:nvSpPr>
            <p:spPr bwMode="auto">
              <a:xfrm>
                <a:off x="4389" y="3141"/>
                <a:ext cx="393" cy="393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5" name="Oval 199"/>
              <p:cNvSpPr>
                <a:spLocks noChangeArrowheads="1"/>
              </p:cNvSpPr>
              <p:nvPr/>
            </p:nvSpPr>
            <p:spPr bwMode="auto">
              <a:xfrm>
                <a:off x="4320" y="3072"/>
                <a:ext cx="525" cy="534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6" name="Oval 214"/>
              <p:cNvSpPr>
                <a:spLocks noChangeArrowheads="1"/>
              </p:cNvSpPr>
              <p:nvPr/>
            </p:nvSpPr>
            <p:spPr bwMode="auto">
              <a:xfrm>
                <a:off x="4416" y="3171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7" name="Oval 258"/>
              <p:cNvSpPr>
                <a:spLocks noChangeArrowheads="1"/>
              </p:cNvSpPr>
              <p:nvPr/>
            </p:nvSpPr>
            <p:spPr bwMode="auto">
              <a:xfrm>
                <a:off x="4280" y="3042"/>
                <a:ext cx="604" cy="600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88" name="Oval 276"/>
              <p:cNvSpPr>
                <a:spLocks noChangeArrowheads="1"/>
              </p:cNvSpPr>
              <p:nvPr/>
            </p:nvSpPr>
            <p:spPr bwMode="auto">
              <a:xfrm>
                <a:off x="4246" y="3010"/>
                <a:ext cx="672" cy="672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89" name="Group 280"/>
            <p:cNvGrpSpPr>
              <a:grpSpLocks/>
            </p:cNvGrpSpPr>
            <p:nvPr/>
          </p:nvGrpSpPr>
          <p:grpSpPr bwMode="auto">
            <a:xfrm>
              <a:off x="5753513" y="2354104"/>
              <a:ext cx="987425" cy="952500"/>
              <a:chOff x="4302" y="3012"/>
              <a:chExt cx="622" cy="600"/>
            </a:xfrm>
          </p:grpSpPr>
          <p:sp>
            <p:nvSpPr>
              <p:cNvPr id="90" name="Oval 269"/>
              <p:cNvSpPr>
                <a:spLocks noChangeArrowheads="1"/>
              </p:cNvSpPr>
              <p:nvPr/>
            </p:nvSpPr>
            <p:spPr bwMode="auto">
              <a:xfrm>
                <a:off x="4501" y="3192"/>
                <a:ext cx="240" cy="24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chemeClr val="bg2">
                        <a:lumMod val="50000"/>
                      </a:schemeClr>
                    </a:solidFill>
                    <a:latin typeface=".VnTime" panose="020B7200000000000000" pitchFamily="34" charset="0"/>
                  </a:rPr>
                  <a:t>55+</a:t>
                </a:r>
              </a:p>
            </p:txBody>
          </p:sp>
          <p:sp>
            <p:nvSpPr>
              <p:cNvPr id="91" name="Oval 270"/>
              <p:cNvSpPr>
                <a:spLocks noChangeArrowheads="1"/>
              </p:cNvSpPr>
              <p:nvPr/>
            </p:nvSpPr>
            <p:spPr bwMode="auto">
              <a:xfrm>
                <a:off x="4402" y="3078"/>
                <a:ext cx="447" cy="465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2" name="Oval 271"/>
              <p:cNvSpPr>
                <a:spLocks noChangeArrowheads="1"/>
              </p:cNvSpPr>
              <p:nvPr/>
            </p:nvSpPr>
            <p:spPr bwMode="auto">
              <a:xfrm>
                <a:off x="4480" y="3168"/>
                <a:ext cx="285" cy="291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3" name="Oval 272"/>
              <p:cNvSpPr>
                <a:spLocks noChangeArrowheads="1"/>
              </p:cNvSpPr>
              <p:nvPr/>
            </p:nvSpPr>
            <p:spPr bwMode="auto">
              <a:xfrm>
                <a:off x="4429" y="3111"/>
                <a:ext cx="393" cy="393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4" name="Oval 273"/>
              <p:cNvSpPr>
                <a:spLocks noChangeArrowheads="1"/>
              </p:cNvSpPr>
              <p:nvPr/>
            </p:nvSpPr>
            <p:spPr bwMode="auto">
              <a:xfrm>
                <a:off x="4360" y="3042"/>
                <a:ext cx="525" cy="534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5" name="Oval 274"/>
              <p:cNvSpPr>
                <a:spLocks noChangeArrowheads="1"/>
              </p:cNvSpPr>
              <p:nvPr/>
            </p:nvSpPr>
            <p:spPr bwMode="auto">
              <a:xfrm>
                <a:off x="4456" y="3141"/>
                <a:ext cx="336" cy="336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6" name="Oval 275"/>
              <p:cNvSpPr>
                <a:spLocks noChangeArrowheads="1"/>
              </p:cNvSpPr>
              <p:nvPr/>
            </p:nvSpPr>
            <p:spPr bwMode="auto">
              <a:xfrm>
                <a:off x="4320" y="3012"/>
                <a:ext cx="604" cy="600"/>
              </a:xfrm>
              <a:prstGeom prst="ellipse">
                <a:avLst/>
              </a:prstGeom>
              <a:noFill/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7" name="Oval 279"/>
              <p:cNvSpPr>
                <a:spLocks noChangeArrowheads="1"/>
              </p:cNvSpPr>
              <p:nvPr/>
            </p:nvSpPr>
            <p:spPr bwMode="auto">
              <a:xfrm>
                <a:off x="4302" y="3213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1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bg2">
                      <a:lumMod val="50000"/>
                    </a:schemeClr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64357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Li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760197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Na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109486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K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451858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Rb</a:t>
              </a:r>
              <a:endParaRPr lang="en-US" sz="20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069426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Cs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608651" y="3579844"/>
              <a:ext cx="580230" cy="400110"/>
            </a:xfrm>
            <a:prstGeom prst="rect">
              <a:avLst/>
            </a:prstGeom>
            <a:noFill/>
            <a:ln w="28575">
              <a:solidFill>
                <a:schemeClr val="tx1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Roboto" panose="02000000000000000000" pitchFamily="2" charset="0"/>
                  <a:ea typeface="Roboto" panose="02000000000000000000" pitchFamily="2" charset="0"/>
                </a:rPr>
                <a:t>Fr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4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2510" y="152483"/>
            <a:ext cx="2132130" cy="784778"/>
            <a:chOff x="702510" y="152483"/>
            <a:chExt cx="1612500" cy="356700"/>
          </a:xfrm>
        </p:grpSpPr>
        <p:sp>
          <p:nvSpPr>
            <p:cNvPr id="31" name="Google Shape;2124;p37"/>
            <p:cNvSpPr/>
            <p:nvPr/>
          </p:nvSpPr>
          <p:spPr>
            <a:xfrm>
              <a:off x="830621" y="152483"/>
              <a:ext cx="1333500" cy="356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32" name="Google Shape;2466;p37"/>
            <p:cNvSpPr txBox="1">
              <a:spLocks/>
            </p:cNvSpPr>
            <p:nvPr/>
          </p:nvSpPr>
          <p:spPr>
            <a:xfrm>
              <a:off x="702510" y="195831"/>
              <a:ext cx="1612500" cy="27538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02510" y="1585468"/>
            <a:ext cx="7292340" cy="20345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dọc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hạt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36" name="Google Shape;4509;p49"/>
          <p:cNvSpPr/>
          <p:nvPr/>
        </p:nvSpPr>
        <p:spPr>
          <a:xfrm>
            <a:off x="8367052" y="3051809"/>
            <a:ext cx="716085" cy="1136398"/>
          </a:xfrm>
          <a:custGeom>
            <a:avLst/>
            <a:gdLst/>
            <a:ahLst/>
            <a:cxnLst/>
            <a:rect l="l" t="t" r="r" b="b"/>
            <a:pathLst>
              <a:path w="33619" h="53352" extrusionOk="0">
                <a:moveTo>
                  <a:pt x="18947" y="416"/>
                </a:moveTo>
                <a:cubicBezTo>
                  <a:pt x="19114" y="416"/>
                  <a:pt x="19283" y="439"/>
                  <a:pt x="19453" y="476"/>
                </a:cubicBezTo>
                <a:cubicBezTo>
                  <a:pt x="20011" y="600"/>
                  <a:pt x="20068" y="692"/>
                  <a:pt x="20140" y="1265"/>
                </a:cubicBezTo>
                <a:cubicBezTo>
                  <a:pt x="20152" y="1363"/>
                  <a:pt x="20157" y="1460"/>
                  <a:pt x="20168" y="1603"/>
                </a:cubicBezTo>
                <a:cubicBezTo>
                  <a:pt x="19938" y="1584"/>
                  <a:pt x="19746" y="1567"/>
                  <a:pt x="19540" y="1551"/>
                </a:cubicBezTo>
                <a:cubicBezTo>
                  <a:pt x="19491" y="1465"/>
                  <a:pt x="19438" y="1384"/>
                  <a:pt x="19397" y="1297"/>
                </a:cubicBezTo>
                <a:cubicBezTo>
                  <a:pt x="19236" y="950"/>
                  <a:pt x="18944" y="816"/>
                  <a:pt x="18641" y="816"/>
                </a:cubicBezTo>
                <a:cubicBezTo>
                  <a:pt x="18580" y="816"/>
                  <a:pt x="18518" y="822"/>
                  <a:pt x="18456" y="832"/>
                </a:cubicBezTo>
                <a:cubicBezTo>
                  <a:pt x="18304" y="857"/>
                  <a:pt x="18153" y="880"/>
                  <a:pt x="18000" y="902"/>
                </a:cubicBezTo>
                <a:cubicBezTo>
                  <a:pt x="17999" y="902"/>
                  <a:pt x="17999" y="902"/>
                  <a:pt x="17998" y="902"/>
                </a:cubicBezTo>
                <a:cubicBezTo>
                  <a:pt x="17988" y="902"/>
                  <a:pt x="17975" y="888"/>
                  <a:pt x="17939" y="869"/>
                </a:cubicBezTo>
                <a:cubicBezTo>
                  <a:pt x="17978" y="818"/>
                  <a:pt x="18006" y="757"/>
                  <a:pt x="18052" y="720"/>
                </a:cubicBezTo>
                <a:cubicBezTo>
                  <a:pt x="18327" y="498"/>
                  <a:pt x="18632" y="416"/>
                  <a:pt x="18947" y="416"/>
                </a:cubicBezTo>
                <a:close/>
                <a:moveTo>
                  <a:pt x="16449" y="527"/>
                </a:moveTo>
                <a:cubicBezTo>
                  <a:pt x="16588" y="527"/>
                  <a:pt x="16727" y="553"/>
                  <a:pt x="16865" y="576"/>
                </a:cubicBezTo>
                <a:cubicBezTo>
                  <a:pt x="17076" y="612"/>
                  <a:pt x="17258" y="740"/>
                  <a:pt x="17432" y="942"/>
                </a:cubicBezTo>
                <a:cubicBezTo>
                  <a:pt x="17285" y="936"/>
                  <a:pt x="17158" y="925"/>
                  <a:pt x="17033" y="925"/>
                </a:cubicBezTo>
                <a:cubicBezTo>
                  <a:pt x="17023" y="925"/>
                  <a:pt x="17013" y="926"/>
                  <a:pt x="17003" y="926"/>
                </a:cubicBezTo>
                <a:cubicBezTo>
                  <a:pt x="16821" y="929"/>
                  <a:pt x="16638" y="934"/>
                  <a:pt x="16457" y="950"/>
                </a:cubicBezTo>
                <a:cubicBezTo>
                  <a:pt x="16128" y="980"/>
                  <a:pt x="15919" y="1172"/>
                  <a:pt x="15801" y="1471"/>
                </a:cubicBezTo>
                <a:cubicBezTo>
                  <a:pt x="15760" y="1573"/>
                  <a:pt x="15729" y="1681"/>
                  <a:pt x="15687" y="1809"/>
                </a:cubicBezTo>
                <a:cubicBezTo>
                  <a:pt x="15547" y="1798"/>
                  <a:pt x="15414" y="1785"/>
                  <a:pt x="15251" y="1772"/>
                </a:cubicBezTo>
                <a:cubicBezTo>
                  <a:pt x="15222" y="1536"/>
                  <a:pt x="15345" y="1348"/>
                  <a:pt x="15458" y="1161"/>
                </a:cubicBezTo>
                <a:cubicBezTo>
                  <a:pt x="15615" y="900"/>
                  <a:pt x="15835" y="710"/>
                  <a:pt x="16116" y="591"/>
                </a:cubicBezTo>
                <a:cubicBezTo>
                  <a:pt x="16226" y="543"/>
                  <a:pt x="16338" y="527"/>
                  <a:pt x="16449" y="527"/>
                </a:cubicBezTo>
                <a:close/>
                <a:moveTo>
                  <a:pt x="19820" y="5002"/>
                </a:moveTo>
                <a:cubicBezTo>
                  <a:pt x="19801" y="5066"/>
                  <a:pt x="19780" y="5129"/>
                  <a:pt x="19760" y="5194"/>
                </a:cubicBezTo>
                <a:lnTo>
                  <a:pt x="19760" y="5194"/>
                </a:lnTo>
                <a:cubicBezTo>
                  <a:pt x="19745" y="5119"/>
                  <a:pt x="19712" y="5037"/>
                  <a:pt x="19820" y="5002"/>
                </a:cubicBezTo>
                <a:close/>
                <a:moveTo>
                  <a:pt x="19742" y="5226"/>
                </a:moveTo>
                <a:lnTo>
                  <a:pt x="19742" y="5226"/>
                </a:lnTo>
                <a:cubicBezTo>
                  <a:pt x="19711" y="5269"/>
                  <a:pt x="19679" y="5308"/>
                  <a:pt x="19647" y="5347"/>
                </a:cubicBezTo>
                <a:lnTo>
                  <a:pt x="19647" y="5347"/>
                </a:lnTo>
                <a:cubicBezTo>
                  <a:pt x="19640" y="5278"/>
                  <a:pt x="19684" y="5247"/>
                  <a:pt x="19742" y="5226"/>
                </a:cubicBezTo>
                <a:close/>
                <a:moveTo>
                  <a:pt x="19628" y="5377"/>
                </a:moveTo>
                <a:lnTo>
                  <a:pt x="19628" y="5377"/>
                </a:lnTo>
                <a:cubicBezTo>
                  <a:pt x="19602" y="5420"/>
                  <a:pt x="19574" y="5461"/>
                  <a:pt x="19547" y="5501"/>
                </a:cubicBezTo>
                <a:lnTo>
                  <a:pt x="19547" y="5501"/>
                </a:lnTo>
                <a:cubicBezTo>
                  <a:pt x="19549" y="5443"/>
                  <a:pt x="19577" y="5404"/>
                  <a:pt x="19628" y="5377"/>
                </a:cubicBezTo>
                <a:close/>
                <a:moveTo>
                  <a:pt x="19601" y="1857"/>
                </a:moveTo>
                <a:lnTo>
                  <a:pt x="19601" y="1857"/>
                </a:lnTo>
                <a:cubicBezTo>
                  <a:pt x="19841" y="1982"/>
                  <a:pt x="20093" y="1979"/>
                  <a:pt x="20207" y="2241"/>
                </a:cubicBezTo>
                <a:cubicBezTo>
                  <a:pt x="20232" y="2294"/>
                  <a:pt x="20349" y="2320"/>
                  <a:pt x="20428" y="2334"/>
                </a:cubicBezTo>
                <a:cubicBezTo>
                  <a:pt x="20591" y="2364"/>
                  <a:pt x="20664" y="2469"/>
                  <a:pt x="20716" y="2611"/>
                </a:cubicBezTo>
                <a:cubicBezTo>
                  <a:pt x="20801" y="2834"/>
                  <a:pt x="20775" y="3060"/>
                  <a:pt x="20714" y="3277"/>
                </a:cubicBezTo>
                <a:cubicBezTo>
                  <a:pt x="20542" y="3900"/>
                  <a:pt x="20250" y="4464"/>
                  <a:pt x="19841" y="4966"/>
                </a:cubicBezTo>
                <a:lnTo>
                  <a:pt x="19841" y="4966"/>
                </a:lnTo>
                <a:cubicBezTo>
                  <a:pt x="19869" y="4827"/>
                  <a:pt x="19896" y="4686"/>
                  <a:pt x="19932" y="4498"/>
                </a:cubicBezTo>
                <a:lnTo>
                  <a:pt x="19932" y="4498"/>
                </a:lnTo>
                <a:cubicBezTo>
                  <a:pt x="19630" y="4833"/>
                  <a:pt x="19456" y="5207"/>
                  <a:pt x="19100" y="5534"/>
                </a:cubicBezTo>
                <a:cubicBezTo>
                  <a:pt x="19441" y="4299"/>
                  <a:pt x="19778" y="3136"/>
                  <a:pt x="19601" y="1857"/>
                </a:cubicBezTo>
                <a:close/>
                <a:moveTo>
                  <a:pt x="19523" y="5534"/>
                </a:moveTo>
                <a:cubicBezTo>
                  <a:pt x="19497" y="5570"/>
                  <a:pt x="19470" y="5603"/>
                  <a:pt x="19442" y="5638"/>
                </a:cubicBezTo>
                <a:lnTo>
                  <a:pt x="19442" y="5638"/>
                </a:lnTo>
                <a:cubicBezTo>
                  <a:pt x="19450" y="5589"/>
                  <a:pt x="19476" y="5554"/>
                  <a:pt x="19523" y="5534"/>
                </a:cubicBezTo>
                <a:close/>
                <a:moveTo>
                  <a:pt x="23747" y="2047"/>
                </a:moveTo>
                <a:cubicBezTo>
                  <a:pt x="23889" y="2416"/>
                  <a:pt x="23907" y="2675"/>
                  <a:pt x="23869" y="3563"/>
                </a:cubicBezTo>
                <a:cubicBezTo>
                  <a:pt x="23809" y="4909"/>
                  <a:pt x="23763" y="5243"/>
                  <a:pt x="23553" y="5675"/>
                </a:cubicBezTo>
                <a:cubicBezTo>
                  <a:pt x="23232" y="4404"/>
                  <a:pt x="23361" y="3237"/>
                  <a:pt x="23747" y="2047"/>
                </a:cubicBezTo>
                <a:close/>
                <a:moveTo>
                  <a:pt x="19409" y="5676"/>
                </a:moveTo>
                <a:lnTo>
                  <a:pt x="19409" y="5676"/>
                </a:lnTo>
                <a:cubicBezTo>
                  <a:pt x="19397" y="5691"/>
                  <a:pt x="19384" y="5704"/>
                  <a:pt x="19371" y="5718"/>
                </a:cubicBezTo>
                <a:cubicBezTo>
                  <a:pt x="19371" y="5708"/>
                  <a:pt x="19368" y="5687"/>
                  <a:pt x="19373" y="5686"/>
                </a:cubicBezTo>
                <a:cubicBezTo>
                  <a:pt x="19384" y="5681"/>
                  <a:pt x="19397" y="5679"/>
                  <a:pt x="19409" y="5676"/>
                </a:cubicBezTo>
                <a:close/>
                <a:moveTo>
                  <a:pt x="25398" y="3998"/>
                </a:moveTo>
                <a:lnTo>
                  <a:pt x="25398" y="3998"/>
                </a:lnTo>
                <a:cubicBezTo>
                  <a:pt x="25347" y="4139"/>
                  <a:pt x="25335" y="4222"/>
                  <a:pt x="25293" y="4287"/>
                </a:cubicBezTo>
                <a:cubicBezTo>
                  <a:pt x="25121" y="4543"/>
                  <a:pt x="24948" y="4800"/>
                  <a:pt x="24761" y="5045"/>
                </a:cubicBezTo>
                <a:cubicBezTo>
                  <a:pt x="24592" y="5269"/>
                  <a:pt x="24406" y="5480"/>
                  <a:pt x="24224" y="5694"/>
                </a:cubicBezTo>
                <a:cubicBezTo>
                  <a:pt x="24195" y="5728"/>
                  <a:pt x="24146" y="5745"/>
                  <a:pt x="24103" y="5767"/>
                </a:cubicBezTo>
                <a:lnTo>
                  <a:pt x="24103" y="5767"/>
                </a:lnTo>
                <a:cubicBezTo>
                  <a:pt x="24149" y="5467"/>
                  <a:pt x="24203" y="5172"/>
                  <a:pt x="24395" y="4919"/>
                </a:cubicBezTo>
                <a:cubicBezTo>
                  <a:pt x="24660" y="4572"/>
                  <a:pt x="24951" y="4258"/>
                  <a:pt x="25398" y="3998"/>
                </a:cubicBezTo>
                <a:close/>
                <a:moveTo>
                  <a:pt x="15473" y="1974"/>
                </a:moveTo>
                <a:cubicBezTo>
                  <a:pt x="15532" y="2041"/>
                  <a:pt x="15591" y="2097"/>
                  <a:pt x="15635" y="2163"/>
                </a:cubicBezTo>
                <a:cubicBezTo>
                  <a:pt x="15656" y="2194"/>
                  <a:pt x="15651" y="2245"/>
                  <a:pt x="15653" y="2287"/>
                </a:cubicBezTo>
                <a:cubicBezTo>
                  <a:pt x="15701" y="3049"/>
                  <a:pt x="16025" y="3706"/>
                  <a:pt x="16465" y="4303"/>
                </a:cubicBezTo>
                <a:cubicBezTo>
                  <a:pt x="16808" y="4769"/>
                  <a:pt x="17197" y="5202"/>
                  <a:pt x="17564" y="5649"/>
                </a:cubicBezTo>
                <a:cubicBezTo>
                  <a:pt x="17626" y="5723"/>
                  <a:pt x="17687" y="5798"/>
                  <a:pt x="17800" y="5934"/>
                </a:cubicBezTo>
                <a:cubicBezTo>
                  <a:pt x="17668" y="5893"/>
                  <a:pt x="17603" y="5885"/>
                  <a:pt x="17549" y="5855"/>
                </a:cubicBezTo>
                <a:cubicBezTo>
                  <a:pt x="17202" y="5660"/>
                  <a:pt x="16899" y="5406"/>
                  <a:pt x="16607" y="5139"/>
                </a:cubicBezTo>
                <a:cubicBezTo>
                  <a:pt x="16560" y="5098"/>
                  <a:pt x="16513" y="5058"/>
                  <a:pt x="16423" y="5053"/>
                </a:cubicBezTo>
                <a:lnTo>
                  <a:pt x="16423" y="5053"/>
                </a:lnTo>
                <a:cubicBezTo>
                  <a:pt x="16443" y="5098"/>
                  <a:pt x="16454" y="5156"/>
                  <a:pt x="16487" y="5187"/>
                </a:cubicBezTo>
                <a:cubicBezTo>
                  <a:pt x="16661" y="5353"/>
                  <a:pt x="16837" y="5515"/>
                  <a:pt x="17017" y="5674"/>
                </a:cubicBezTo>
                <a:cubicBezTo>
                  <a:pt x="17097" y="5743"/>
                  <a:pt x="17186" y="5801"/>
                  <a:pt x="17271" y="5861"/>
                </a:cubicBezTo>
                <a:lnTo>
                  <a:pt x="17271" y="5861"/>
                </a:lnTo>
                <a:cubicBezTo>
                  <a:pt x="17198" y="5856"/>
                  <a:pt x="17118" y="5863"/>
                  <a:pt x="17058" y="5831"/>
                </a:cubicBezTo>
                <a:cubicBezTo>
                  <a:pt x="16278" y="5418"/>
                  <a:pt x="15579" y="4894"/>
                  <a:pt x="14978" y="4247"/>
                </a:cubicBezTo>
                <a:cubicBezTo>
                  <a:pt x="14837" y="4093"/>
                  <a:pt x="14735" y="3900"/>
                  <a:pt x="14638" y="3713"/>
                </a:cubicBezTo>
                <a:cubicBezTo>
                  <a:pt x="14452" y="3353"/>
                  <a:pt x="14491" y="3002"/>
                  <a:pt x="14719" y="2673"/>
                </a:cubicBezTo>
                <a:cubicBezTo>
                  <a:pt x="14912" y="2391"/>
                  <a:pt x="15159" y="2163"/>
                  <a:pt x="15473" y="1974"/>
                </a:cubicBezTo>
                <a:close/>
                <a:moveTo>
                  <a:pt x="17294" y="5876"/>
                </a:moveTo>
                <a:cubicBezTo>
                  <a:pt x="17353" y="5898"/>
                  <a:pt x="17449" y="5882"/>
                  <a:pt x="17422" y="5988"/>
                </a:cubicBezTo>
                <a:lnTo>
                  <a:pt x="17422" y="5988"/>
                </a:lnTo>
                <a:cubicBezTo>
                  <a:pt x="17368" y="5963"/>
                  <a:pt x="17268" y="5985"/>
                  <a:pt x="17294" y="5876"/>
                </a:cubicBezTo>
                <a:close/>
                <a:moveTo>
                  <a:pt x="24093" y="5785"/>
                </a:moveTo>
                <a:cubicBezTo>
                  <a:pt x="24104" y="5906"/>
                  <a:pt x="24013" y="5959"/>
                  <a:pt x="23932" y="6016"/>
                </a:cubicBezTo>
                <a:cubicBezTo>
                  <a:pt x="23931" y="5900"/>
                  <a:pt x="23986" y="5824"/>
                  <a:pt x="24093" y="5785"/>
                </a:cubicBezTo>
                <a:close/>
                <a:moveTo>
                  <a:pt x="18575" y="1381"/>
                </a:moveTo>
                <a:cubicBezTo>
                  <a:pt x="18676" y="1381"/>
                  <a:pt x="18778" y="1395"/>
                  <a:pt x="18885" y="1433"/>
                </a:cubicBezTo>
                <a:cubicBezTo>
                  <a:pt x="18985" y="1561"/>
                  <a:pt x="19032" y="1721"/>
                  <a:pt x="19069" y="1886"/>
                </a:cubicBezTo>
                <a:cubicBezTo>
                  <a:pt x="19149" y="2232"/>
                  <a:pt x="19167" y="2587"/>
                  <a:pt x="19127" y="2937"/>
                </a:cubicBezTo>
                <a:cubicBezTo>
                  <a:pt x="19047" y="3639"/>
                  <a:pt x="18897" y="4328"/>
                  <a:pt x="18690" y="5003"/>
                </a:cubicBezTo>
                <a:cubicBezTo>
                  <a:pt x="18680" y="5036"/>
                  <a:pt x="18635" y="5058"/>
                  <a:pt x="18595" y="5095"/>
                </a:cubicBezTo>
                <a:cubicBezTo>
                  <a:pt x="18502" y="4849"/>
                  <a:pt x="18539" y="4581"/>
                  <a:pt x="18366" y="4297"/>
                </a:cubicBezTo>
                <a:lnTo>
                  <a:pt x="18366" y="4297"/>
                </a:lnTo>
                <a:cubicBezTo>
                  <a:pt x="18366" y="4648"/>
                  <a:pt x="18420" y="4926"/>
                  <a:pt x="18358" y="5249"/>
                </a:cubicBezTo>
                <a:cubicBezTo>
                  <a:pt x="18178" y="5060"/>
                  <a:pt x="18163" y="4812"/>
                  <a:pt x="17999" y="4663"/>
                </a:cubicBezTo>
                <a:cubicBezTo>
                  <a:pt x="17975" y="4688"/>
                  <a:pt x="17943" y="4708"/>
                  <a:pt x="17946" y="4721"/>
                </a:cubicBezTo>
                <a:cubicBezTo>
                  <a:pt x="18045" y="5173"/>
                  <a:pt x="18148" y="5625"/>
                  <a:pt x="18250" y="6077"/>
                </a:cubicBezTo>
                <a:cubicBezTo>
                  <a:pt x="18221" y="6077"/>
                  <a:pt x="18177" y="6086"/>
                  <a:pt x="18153" y="6086"/>
                </a:cubicBezTo>
                <a:cubicBezTo>
                  <a:pt x="18144" y="6086"/>
                  <a:pt x="18138" y="6084"/>
                  <a:pt x="18137" y="6081"/>
                </a:cubicBezTo>
                <a:cubicBezTo>
                  <a:pt x="17797" y="5424"/>
                  <a:pt x="17284" y="4888"/>
                  <a:pt x="16878" y="4278"/>
                </a:cubicBezTo>
                <a:cubicBezTo>
                  <a:pt x="16651" y="3936"/>
                  <a:pt x="16445" y="3584"/>
                  <a:pt x="16287" y="3204"/>
                </a:cubicBezTo>
                <a:cubicBezTo>
                  <a:pt x="16178" y="2942"/>
                  <a:pt x="16108" y="2672"/>
                  <a:pt x="16080" y="2389"/>
                </a:cubicBezTo>
                <a:cubicBezTo>
                  <a:pt x="16056" y="2142"/>
                  <a:pt x="16109" y="1912"/>
                  <a:pt x="16207" y="1690"/>
                </a:cubicBezTo>
                <a:cubicBezTo>
                  <a:pt x="16290" y="1504"/>
                  <a:pt x="16437" y="1410"/>
                  <a:pt x="16635" y="1410"/>
                </a:cubicBezTo>
                <a:cubicBezTo>
                  <a:pt x="16637" y="1410"/>
                  <a:pt x="16640" y="1410"/>
                  <a:pt x="16642" y="1410"/>
                </a:cubicBezTo>
                <a:cubicBezTo>
                  <a:pt x="16810" y="1412"/>
                  <a:pt x="16981" y="1420"/>
                  <a:pt x="17148" y="1441"/>
                </a:cubicBezTo>
                <a:cubicBezTo>
                  <a:pt x="17300" y="1460"/>
                  <a:pt x="17452" y="1469"/>
                  <a:pt x="17603" y="1469"/>
                </a:cubicBezTo>
                <a:cubicBezTo>
                  <a:pt x="17845" y="1469"/>
                  <a:pt x="18085" y="1446"/>
                  <a:pt x="18327" y="1405"/>
                </a:cubicBezTo>
                <a:cubicBezTo>
                  <a:pt x="18409" y="1391"/>
                  <a:pt x="18492" y="1381"/>
                  <a:pt x="18575" y="1381"/>
                </a:cubicBezTo>
                <a:close/>
                <a:moveTo>
                  <a:pt x="18250" y="6077"/>
                </a:moveTo>
                <a:cubicBezTo>
                  <a:pt x="18245" y="6100"/>
                  <a:pt x="18240" y="6124"/>
                  <a:pt x="18231" y="6146"/>
                </a:cubicBezTo>
                <a:cubicBezTo>
                  <a:pt x="18226" y="6158"/>
                  <a:pt x="18216" y="6167"/>
                  <a:pt x="18207" y="6178"/>
                </a:cubicBezTo>
                <a:cubicBezTo>
                  <a:pt x="18209" y="6165"/>
                  <a:pt x="18207" y="6152"/>
                  <a:pt x="18212" y="6142"/>
                </a:cubicBezTo>
                <a:cubicBezTo>
                  <a:pt x="18222" y="6119"/>
                  <a:pt x="18236" y="6098"/>
                  <a:pt x="18250" y="6077"/>
                </a:cubicBezTo>
                <a:close/>
                <a:moveTo>
                  <a:pt x="22565" y="5287"/>
                </a:moveTo>
                <a:cubicBezTo>
                  <a:pt x="22867" y="5535"/>
                  <a:pt x="23067" y="5816"/>
                  <a:pt x="23213" y="6244"/>
                </a:cubicBezTo>
                <a:cubicBezTo>
                  <a:pt x="22838" y="5838"/>
                  <a:pt x="22692" y="5618"/>
                  <a:pt x="22565" y="5287"/>
                </a:cubicBezTo>
                <a:close/>
                <a:moveTo>
                  <a:pt x="17572" y="6001"/>
                </a:moveTo>
                <a:cubicBezTo>
                  <a:pt x="17801" y="6001"/>
                  <a:pt x="17828" y="6036"/>
                  <a:pt x="18001" y="6252"/>
                </a:cubicBezTo>
                <a:cubicBezTo>
                  <a:pt x="17776" y="6192"/>
                  <a:pt x="17605" y="6109"/>
                  <a:pt x="17446" y="6003"/>
                </a:cubicBezTo>
                <a:lnTo>
                  <a:pt x="17446" y="6003"/>
                </a:lnTo>
                <a:cubicBezTo>
                  <a:pt x="17494" y="6002"/>
                  <a:pt x="17536" y="6001"/>
                  <a:pt x="17572" y="6001"/>
                </a:cubicBezTo>
                <a:close/>
                <a:moveTo>
                  <a:pt x="18987" y="6129"/>
                </a:moveTo>
                <a:cubicBezTo>
                  <a:pt x="18987" y="6249"/>
                  <a:pt x="18987" y="6251"/>
                  <a:pt x="18856" y="6347"/>
                </a:cubicBezTo>
                <a:lnTo>
                  <a:pt x="18856" y="6347"/>
                </a:lnTo>
                <a:cubicBezTo>
                  <a:pt x="18846" y="6245"/>
                  <a:pt x="18877" y="6166"/>
                  <a:pt x="18987" y="6129"/>
                </a:cubicBezTo>
                <a:close/>
                <a:moveTo>
                  <a:pt x="18851" y="6364"/>
                </a:moveTo>
                <a:cubicBezTo>
                  <a:pt x="18862" y="6450"/>
                  <a:pt x="18815" y="6498"/>
                  <a:pt x="18734" y="6538"/>
                </a:cubicBezTo>
                <a:cubicBezTo>
                  <a:pt x="18744" y="6425"/>
                  <a:pt x="18744" y="6422"/>
                  <a:pt x="18851" y="6364"/>
                </a:cubicBezTo>
                <a:close/>
                <a:moveTo>
                  <a:pt x="24605" y="6339"/>
                </a:moveTo>
                <a:lnTo>
                  <a:pt x="24605" y="6339"/>
                </a:lnTo>
                <a:cubicBezTo>
                  <a:pt x="24519" y="6496"/>
                  <a:pt x="24429" y="6556"/>
                  <a:pt x="24266" y="6659"/>
                </a:cubicBezTo>
                <a:cubicBezTo>
                  <a:pt x="24360" y="6487"/>
                  <a:pt x="24448" y="6425"/>
                  <a:pt x="24605" y="6339"/>
                </a:cubicBezTo>
                <a:close/>
                <a:moveTo>
                  <a:pt x="23875" y="7039"/>
                </a:moveTo>
                <a:lnTo>
                  <a:pt x="23875" y="7039"/>
                </a:lnTo>
                <a:cubicBezTo>
                  <a:pt x="23871" y="7052"/>
                  <a:pt x="23866" y="7061"/>
                  <a:pt x="23862" y="7073"/>
                </a:cubicBezTo>
                <a:cubicBezTo>
                  <a:pt x="23840" y="7080"/>
                  <a:pt x="23818" y="7089"/>
                  <a:pt x="23798" y="7098"/>
                </a:cubicBezTo>
                <a:cubicBezTo>
                  <a:pt x="23807" y="7080"/>
                  <a:pt x="23810" y="7059"/>
                  <a:pt x="23824" y="7047"/>
                </a:cubicBezTo>
                <a:cubicBezTo>
                  <a:pt x="23836" y="7038"/>
                  <a:pt x="23858" y="7042"/>
                  <a:pt x="23875" y="7039"/>
                </a:cubicBezTo>
                <a:close/>
                <a:moveTo>
                  <a:pt x="12559" y="3621"/>
                </a:moveTo>
                <a:lnTo>
                  <a:pt x="12559" y="3621"/>
                </a:lnTo>
                <a:cubicBezTo>
                  <a:pt x="12578" y="3639"/>
                  <a:pt x="12608" y="3653"/>
                  <a:pt x="12616" y="3675"/>
                </a:cubicBezTo>
                <a:cubicBezTo>
                  <a:pt x="13027" y="4913"/>
                  <a:pt x="13448" y="6147"/>
                  <a:pt x="13952" y="7351"/>
                </a:cubicBezTo>
                <a:cubicBezTo>
                  <a:pt x="13116" y="6533"/>
                  <a:pt x="12423" y="4626"/>
                  <a:pt x="12559" y="3621"/>
                </a:cubicBezTo>
                <a:close/>
                <a:moveTo>
                  <a:pt x="29066" y="5606"/>
                </a:moveTo>
                <a:cubicBezTo>
                  <a:pt x="29147" y="5606"/>
                  <a:pt x="29225" y="5613"/>
                  <a:pt x="29295" y="5629"/>
                </a:cubicBezTo>
                <a:cubicBezTo>
                  <a:pt x="29402" y="5651"/>
                  <a:pt x="29510" y="5696"/>
                  <a:pt x="29606" y="5753"/>
                </a:cubicBezTo>
                <a:cubicBezTo>
                  <a:pt x="30055" y="6020"/>
                  <a:pt x="30464" y="6342"/>
                  <a:pt x="30845" y="6702"/>
                </a:cubicBezTo>
                <a:cubicBezTo>
                  <a:pt x="31030" y="6877"/>
                  <a:pt x="31089" y="7072"/>
                  <a:pt x="31030" y="7311"/>
                </a:cubicBezTo>
                <a:cubicBezTo>
                  <a:pt x="30999" y="7434"/>
                  <a:pt x="30961" y="7555"/>
                  <a:pt x="30933" y="7679"/>
                </a:cubicBezTo>
                <a:cubicBezTo>
                  <a:pt x="30866" y="7965"/>
                  <a:pt x="30734" y="8190"/>
                  <a:pt x="30449" y="8322"/>
                </a:cubicBezTo>
                <a:cubicBezTo>
                  <a:pt x="30249" y="8415"/>
                  <a:pt x="30071" y="8560"/>
                  <a:pt x="29887" y="8679"/>
                </a:cubicBezTo>
                <a:cubicBezTo>
                  <a:pt x="29648" y="8566"/>
                  <a:pt x="29535" y="8376"/>
                  <a:pt x="29421" y="8163"/>
                </a:cubicBezTo>
                <a:cubicBezTo>
                  <a:pt x="29530" y="7876"/>
                  <a:pt x="29753" y="7653"/>
                  <a:pt x="29909" y="7348"/>
                </a:cubicBezTo>
                <a:lnTo>
                  <a:pt x="29909" y="7348"/>
                </a:lnTo>
                <a:cubicBezTo>
                  <a:pt x="29726" y="7375"/>
                  <a:pt x="29663" y="7502"/>
                  <a:pt x="29576" y="7592"/>
                </a:cubicBezTo>
                <a:cubicBezTo>
                  <a:pt x="29479" y="7691"/>
                  <a:pt x="29391" y="7799"/>
                  <a:pt x="29300" y="7902"/>
                </a:cubicBezTo>
                <a:cubicBezTo>
                  <a:pt x="29025" y="7687"/>
                  <a:pt x="29028" y="7689"/>
                  <a:pt x="29112" y="7427"/>
                </a:cubicBezTo>
                <a:cubicBezTo>
                  <a:pt x="29166" y="7254"/>
                  <a:pt x="29254" y="7091"/>
                  <a:pt x="29267" y="6868"/>
                </a:cubicBezTo>
                <a:lnTo>
                  <a:pt x="29267" y="6868"/>
                </a:lnTo>
                <a:cubicBezTo>
                  <a:pt x="29036" y="7038"/>
                  <a:pt x="29016" y="7301"/>
                  <a:pt x="28851" y="7483"/>
                </a:cubicBezTo>
                <a:cubicBezTo>
                  <a:pt x="28658" y="7430"/>
                  <a:pt x="28462" y="7357"/>
                  <a:pt x="28259" y="7330"/>
                </a:cubicBezTo>
                <a:cubicBezTo>
                  <a:pt x="28195" y="7321"/>
                  <a:pt x="28130" y="7319"/>
                  <a:pt x="28064" y="7319"/>
                </a:cubicBezTo>
                <a:cubicBezTo>
                  <a:pt x="27936" y="7319"/>
                  <a:pt x="27805" y="7330"/>
                  <a:pt x="27675" y="7331"/>
                </a:cubicBezTo>
                <a:cubicBezTo>
                  <a:pt x="27661" y="7118"/>
                  <a:pt x="27642" y="6895"/>
                  <a:pt x="27638" y="6672"/>
                </a:cubicBezTo>
                <a:cubicBezTo>
                  <a:pt x="27637" y="6605"/>
                  <a:pt x="27674" y="6537"/>
                  <a:pt x="27700" y="6473"/>
                </a:cubicBezTo>
                <a:cubicBezTo>
                  <a:pt x="27930" y="5888"/>
                  <a:pt x="28573" y="5606"/>
                  <a:pt x="29066" y="5606"/>
                </a:cubicBezTo>
                <a:close/>
                <a:moveTo>
                  <a:pt x="26102" y="9971"/>
                </a:moveTo>
                <a:lnTo>
                  <a:pt x="26102" y="9971"/>
                </a:lnTo>
                <a:cubicBezTo>
                  <a:pt x="26069" y="10220"/>
                  <a:pt x="26036" y="10468"/>
                  <a:pt x="26005" y="10715"/>
                </a:cubicBezTo>
                <a:lnTo>
                  <a:pt x="26005" y="10715"/>
                </a:lnTo>
                <a:cubicBezTo>
                  <a:pt x="25959" y="10457"/>
                  <a:pt x="25995" y="10208"/>
                  <a:pt x="26102" y="9971"/>
                </a:cubicBezTo>
                <a:close/>
                <a:moveTo>
                  <a:pt x="15917" y="6952"/>
                </a:moveTo>
                <a:cubicBezTo>
                  <a:pt x="16030" y="7001"/>
                  <a:pt x="16039" y="7090"/>
                  <a:pt x="16061" y="7166"/>
                </a:cubicBezTo>
                <a:cubicBezTo>
                  <a:pt x="16214" y="7751"/>
                  <a:pt x="16373" y="8333"/>
                  <a:pt x="16510" y="8921"/>
                </a:cubicBezTo>
                <a:cubicBezTo>
                  <a:pt x="16636" y="9454"/>
                  <a:pt x="16765" y="9988"/>
                  <a:pt x="16954" y="10503"/>
                </a:cubicBezTo>
                <a:cubicBezTo>
                  <a:pt x="16982" y="10580"/>
                  <a:pt x="17002" y="10660"/>
                  <a:pt x="17031" y="10756"/>
                </a:cubicBezTo>
                <a:cubicBezTo>
                  <a:pt x="16788" y="10631"/>
                  <a:pt x="16714" y="10571"/>
                  <a:pt x="16637" y="10412"/>
                </a:cubicBezTo>
                <a:cubicBezTo>
                  <a:pt x="16139" y="9382"/>
                  <a:pt x="15880" y="8298"/>
                  <a:pt x="15891" y="7151"/>
                </a:cubicBezTo>
                <a:cubicBezTo>
                  <a:pt x="15891" y="7088"/>
                  <a:pt x="15907" y="7024"/>
                  <a:pt x="15917" y="6952"/>
                </a:cubicBezTo>
                <a:close/>
                <a:moveTo>
                  <a:pt x="18981" y="11136"/>
                </a:moveTo>
                <a:lnTo>
                  <a:pt x="18981" y="11136"/>
                </a:lnTo>
                <a:cubicBezTo>
                  <a:pt x="19050" y="11238"/>
                  <a:pt x="19027" y="11340"/>
                  <a:pt x="18971" y="11442"/>
                </a:cubicBezTo>
                <a:lnTo>
                  <a:pt x="18971" y="11442"/>
                </a:lnTo>
                <a:cubicBezTo>
                  <a:pt x="18974" y="11341"/>
                  <a:pt x="18977" y="11238"/>
                  <a:pt x="18981" y="11136"/>
                </a:cubicBezTo>
                <a:close/>
                <a:moveTo>
                  <a:pt x="26671" y="6326"/>
                </a:moveTo>
                <a:cubicBezTo>
                  <a:pt x="26818" y="6326"/>
                  <a:pt x="26963" y="6387"/>
                  <a:pt x="27058" y="6504"/>
                </a:cubicBezTo>
                <a:cubicBezTo>
                  <a:pt x="27283" y="6778"/>
                  <a:pt x="27425" y="7095"/>
                  <a:pt x="27532" y="7412"/>
                </a:cubicBezTo>
                <a:cubicBezTo>
                  <a:pt x="27515" y="7459"/>
                  <a:pt x="27510" y="7492"/>
                  <a:pt x="27492" y="7508"/>
                </a:cubicBezTo>
                <a:cubicBezTo>
                  <a:pt x="27021" y="7953"/>
                  <a:pt x="26703" y="8497"/>
                  <a:pt x="26476" y="9097"/>
                </a:cubicBezTo>
                <a:cubicBezTo>
                  <a:pt x="26386" y="9333"/>
                  <a:pt x="26304" y="9574"/>
                  <a:pt x="26212" y="9810"/>
                </a:cubicBezTo>
                <a:cubicBezTo>
                  <a:pt x="26196" y="9852"/>
                  <a:pt x="26153" y="9884"/>
                  <a:pt x="26118" y="9918"/>
                </a:cubicBezTo>
                <a:lnTo>
                  <a:pt x="26118" y="9918"/>
                </a:lnTo>
                <a:cubicBezTo>
                  <a:pt x="26126" y="9800"/>
                  <a:pt x="26138" y="9678"/>
                  <a:pt x="26153" y="9489"/>
                </a:cubicBezTo>
                <a:lnTo>
                  <a:pt x="26153" y="9489"/>
                </a:lnTo>
                <a:cubicBezTo>
                  <a:pt x="25923" y="9827"/>
                  <a:pt x="25875" y="10155"/>
                  <a:pt x="25788" y="10466"/>
                </a:cubicBezTo>
                <a:cubicBezTo>
                  <a:pt x="25702" y="10777"/>
                  <a:pt x="25639" y="11094"/>
                  <a:pt x="25553" y="11464"/>
                </a:cubicBezTo>
                <a:cubicBezTo>
                  <a:pt x="25501" y="11353"/>
                  <a:pt x="25456" y="11291"/>
                  <a:pt x="25441" y="11222"/>
                </a:cubicBezTo>
                <a:cubicBezTo>
                  <a:pt x="25240" y="10349"/>
                  <a:pt x="25170" y="9467"/>
                  <a:pt x="25312" y="8577"/>
                </a:cubicBezTo>
                <a:cubicBezTo>
                  <a:pt x="25430" y="7842"/>
                  <a:pt x="25680" y="7161"/>
                  <a:pt x="26196" y="6601"/>
                </a:cubicBezTo>
                <a:cubicBezTo>
                  <a:pt x="26253" y="6540"/>
                  <a:pt x="26308" y="6470"/>
                  <a:pt x="26374" y="6421"/>
                </a:cubicBezTo>
                <a:cubicBezTo>
                  <a:pt x="26462" y="6357"/>
                  <a:pt x="26567" y="6326"/>
                  <a:pt x="26671" y="6326"/>
                </a:cubicBezTo>
                <a:close/>
                <a:moveTo>
                  <a:pt x="18971" y="11451"/>
                </a:moveTo>
                <a:cubicBezTo>
                  <a:pt x="19000" y="11470"/>
                  <a:pt x="19030" y="11486"/>
                  <a:pt x="19059" y="11507"/>
                </a:cubicBezTo>
                <a:cubicBezTo>
                  <a:pt x="19066" y="11512"/>
                  <a:pt x="19065" y="11530"/>
                  <a:pt x="19068" y="11543"/>
                </a:cubicBezTo>
                <a:cubicBezTo>
                  <a:pt x="19060" y="11543"/>
                  <a:pt x="19049" y="11544"/>
                  <a:pt x="19040" y="11544"/>
                </a:cubicBezTo>
                <a:cubicBezTo>
                  <a:pt x="19034" y="11544"/>
                  <a:pt x="19029" y="11544"/>
                  <a:pt x="19027" y="11541"/>
                </a:cubicBezTo>
                <a:cubicBezTo>
                  <a:pt x="19007" y="11512"/>
                  <a:pt x="18989" y="11481"/>
                  <a:pt x="18971" y="11451"/>
                </a:cubicBezTo>
                <a:close/>
                <a:moveTo>
                  <a:pt x="21366" y="7672"/>
                </a:moveTo>
                <a:cubicBezTo>
                  <a:pt x="21396" y="7747"/>
                  <a:pt x="21430" y="7820"/>
                  <a:pt x="21455" y="7895"/>
                </a:cubicBezTo>
                <a:cubicBezTo>
                  <a:pt x="21629" y="8446"/>
                  <a:pt x="21731" y="9013"/>
                  <a:pt x="21807" y="9586"/>
                </a:cubicBezTo>
                <a:cubicBezTo>
                  <a:pt x="21887" y="10200"/>
                  <a:pt x="21968" y="10813"/>
                  <a:pt x="22051" y="11425"/>
                </a:cubicBezTo>
                <a:cubicBezTo>
                  <a:pt x="22067" y="11552"/>
                  <a:pt x="22085" y="11673"/>
                  <a:pt x="21976" y="11777"/>
                </a:cubicBezTo>
                <a:cubicBezTo>
                  <a:pt x="21812" y="11507"/>
                  <a:pt x="21713" y="11167"/>
                  <a:pt x="21525" y="10175"/>
                </a:cubicBezTo>
                <a:cubicBezTo>
                  <a:pt x="21370" y="9352"/>
                  <a:pt x="21281" y="8523"/>
                  <a:pt x="21366" y="7672"/>
                </a:cubicBezTo>
                <a:close/>
                <a:moveTo>
                  <a:pt x="19110" y="11845"/>
                </a:moveTo>
                <a:cubicBezTo>
                  <a:pt x="19114" y="11845"/>
                  <a:pt x="19119" y="11845"/>
                  <a:pt x="19122" y="11845"/>
                </a:cubicBezTo>
                <a:cubicBezTo>
                  <a:pt x="19115" y="11856"/>
                  <a:pt x="19110" y="11870"/>
                  <a:pt x="19096" y="11900"/>
                </a:cubicBezTo>
                <a:cubicBezTo>
                  <a:pt x="19099" y="11866"/>
                  <a:pt x="19099" y="11856"/>
                  <a:pt x="19103" y="11846"/>
                </a:cubicBezTo>
                <a:cubicBezTo>
                  <a:pt x="19103" y="11845"/>
                  <a:pt x="19106" y="11845"/>
                  <a:pt x="19110" y="11845"/>
                </a:cubicBezTo>
                <a:close/>
                <a:moveTo>
                  <a:pt x="25999" y="10749"/>
                </a:moveTo>
                <a:cubicBezTo>
                  <a:pt x="26000" y="10749"/>
                  <a:pt x="26001" y="10749"/>
                  <a:pt x="26002" y="10749"/>
                </a:cubicBezTo>
                <a:lnTo>
                  <a:pt x="26002" y="10749"/>
                </a:lnTo>
                <a:cubicBezTo>
                  <a:pt x="25986" y="11112"/>
                  <a:pt x="25969" y="11473"/>
                  <a:pt x="25949" y="11834"/>
                </a:cubicBezTo>
                <a:cubicBezTo>
                  <a:pt x="25944" y="11931"/>
                  <a:pt x="25932" y="12029"/>
                  <a:pt x="25913" y="12125"/>
                </a:cubicBezTo>
                <a:cubicBezTo>
                  <a:pt x="25907" y="12156"/>
                  <a:pt x="25866" y="12199"/>
                  <a:pt x="25836" y="12204"/>
                </a:cubicBezTo>
                <a:cubicBezTo>
                  <a:pt x="25830" y="12205"/>
                  <a:pt x="25824" y="12205"/>
                  <a:pt x="25819" y="12205"/>
                </a:cubicBezTo>
                <a:cubicBezTo>
                  <a:pt x="25759" y="12205"/>
                  <a:pt x="25742" y="12150"/>
                  <a:pt x="25747" y="12098"/>
                </a:cubicBezTo>
                <a:cubicBezTo>
                  <a:pt x="25797" y="11679"/>
                  <a:pt x="25849" y="11262"/>
                  <a:pt x="25901" y="10843"/>
                </a:cubicBezTo>
                <a:cubicBezTo>
                  <a:pt x="25908" y="10786"/>
                  <a:pt x="25939" y="10749"/>
                  <a:pt x="25999" y="10749"/>
                </a:cubicBezTo>
                <a:close/>
                <a:moveTo>
                  <a:pt x="14495" y="10597"/>
                </a:moveTo>
                <a:cubicBezTo>
                  <a:pt x="14574" y="10611"/>
                  <a:pt x="14643" y="10611"/>
                  <a:pt x="14699" y="10637"/>
                </a:cubicBezTo>
                <a:cubicBezTo>
                  <a:pt x="15509" y="11001"/>
                  <a:pt x="16321" y="11358"/>
                  <a:pt x="17123" y="11736"/>
                </a:cubicBezTo>
                <a:cubicBezTo>
                  <a:pt x="17469" y="11897"/>
                  <a:pt x="17734" y="12180"/>
                  <a:pt x="18030" y="12428"/>
                </a:cubicBezTo>
                <a:cubicBezTo>
                  <a:pt x="17926" y="12467"/>
                  <a:pt x="17834" y="12488"/>
                  <a:pt x="17738" y="12488"/>
                </a:cubicBezTo>
                <a:cubicBezTo>
                  <a:pt x="17665" y="12488"/>
                  <a:pt x="17590" y="12476"/>
                  <a:pt x="17507" y="12452"/>
                </a:cubicBezTo>
                <a:cubicBezTo>
                  <a:pt x="17387" y="12417"/>
                  <a:pt x="17266" y="12374"/>
                  <a:pt x="17151" y="12323"/>
                </a:cubicBezTo>
                <a:cubicBezTo>
                  <a:pt x="16325" y="11956"/>
                  <a:pt x="15528" y="11535"/>
                  <a:pt x="14791" y="11011"/>
                </a:cubicBezTo>
                <a:cubicBezTo>
                  <a:pt x="14586" y="10866"/>
                  <a:pt x="14587" y="10864"/>
                  <a:pt x="14495" y="10597"/>
                </a:cubicBezTo>
                <a:close/>
                <a:moveTo>
                  <a:pt x="28127" y="7823"/>
                </a:moveTo>
                <a:cubicBezTo>
                  <a:pt x="28249" y="7823"/>
                  <a:pt x="28374" y="7863"/>
                  <a:pt x="28499" y="7942"/>
                </a:cubicBezTo>
                <a:cubicBezTo>
                  <a:pt x="28555" y="7978"/>
                  <a:pt x="28629" y="8034"/>
                  <a:pt x="28636" y="8090"/>
                </a:cubicBezTo>
                <a:cubicBezTo>
                  <a:pt x="28655" y="8223"/>
                  <a:pt x="28696" y="8287"/>
                  <a:pt x="28843" y="8287"/>
                </a:cubicBezTo>
                <a:cubicBezTo>
                  <a:pt x="28844" y="8287"/>
                  <a:pt x="28845" y="8287"/>
                  <a:pt x="28846" y="8287"/>
                </a:cubicBezTo>
                <a:cubicBezTo>
                  <a:pt x="28891" y="8287"/>
                  <a:pt x="28950" y="8378"/>
                  <a:pt x="28980" y="8436"/>
                </a:cubicBezTo>
                <a:cubicBezTo>
                  <a:pt x="29181" y="8839"/>
                  <a:pt x="29485" y="9144"/>
                  <a:pt x="29856" y="9391"/>
                </a:cubicBezTo>
                <a:cubicBezTo>
                  <a:pt x="29984" y="9476"/>
                  <a:pt x="30103" y="9579"/>
                  <a:pt x="30216" y="9685"/>
                </a:cubicBezTo>
                <a:cubicBezTo>
                  <a:pt x="30564" y="10005"/>
                  <a:pt x="30614" y="10401"/>
                  <a:pt x="30323" y="10779"/>
                </a:cubicBezTo>
                <a:cubicBezTo>
                  <a:pt x="30188" y="10954"/>
                  <a:pt x="30014" y="11113"/>
                  <a:pt x="29829" y="11233"/>
                </a:cubicBezTo>
                <a:cubicBezTo>
                  <a:pt x="29547" y="11418"/>
                  <a:pt x="29247" y="11579"/>
                  <a:pt x="28943" y="11723"/>
                </a:cubicBezTo>
                <a:cubicBezTo>
                  <a:pt x="28560" y="11905"/>
                  <a:pt x="28164" y="12056"/>
                  <a:pt x="27778" y="12224"/>
                </a:cubicBezTo>
                <a:cubicBezTo>
                  <a:pt x="27469" y="12359"/>
                  <a:pt x="27162" y="12501"/>
                  <a:pt x="26836" y="12648"/>
                </a:cubicBezTo>
                <a:cubicBezTo>
                  <a:pt x="26763" y="12608"/>
                  <a:pt x="26679" y="12562"/>
                  <a:pt x="26594" y="12516"/>
                </a:cubicBezTo>
                <a:cubicBezTo>
                  <a:pt x="26605" y="12459"/>
                  <a:pt x="26602" y="12414"/>
                  <a:pt x="26620" y="12380"/>
                </a:cubicBezTo>
                <a:cubicBezTo>
                  <a:pt x="26683" y="12256"/>
                  <a:pt x="26754" y="12138"/>
                  <a:pt x="26841" y="11982"/>
                </a:cubicBezTo>
                <a:lnTo>
                  <a:pt x="26841" y="11982"/>
                </a:lnTo>
                <a:cubicBezTo>
                  <a:pt x="26642" y="11985"/>
                  <a:pt x="26614" y="12180"/>
                  <a:pt x="26466" y="12195"/>
                </a:cubicBezTo>
                <a:cubicBezTo>
                  <a:pt x="26474" y="12153"/>
                  <a:pt x="26472" y="12110"/>
                  <a:pt x="26492" y="12077"/>
                </a:cubicBezTo>
                <a:cubicBezTo>
                  <a:pt x="26696" y="11728"/>
                  <a:pt x="26834" y="11340"/>
                  <a:pt x="27109" y="11032"/>
                </a:cubicBezTo>
                <a:lnTo>
                  <a:pt x="27109" y="11032"/>
                </a:lnTo>
                <a:lnTo>
                  <a:pt x="27107" y="11033"/>
                </a:lnTo>
                <a:cubicBezTo>
                  <a:pt x="27083" y="11023"/>
                  <a:pt x="27059" y="11017"/>
                  <a:pt x="27036" y="11017"/>
                </a:cubicBezTo>
                <a:cubicBezTo>
                  <a:pt x="26992" y="11017"/>
                  <a:pt x="26953" y="11038"/>
                  <a:pt x="26922" y="11083"/>
                </a:cubicBezTo>
                <a:cubicBezTo>
                  <a:pt x="26810" y="11246"/>
                  <a:pt x="26701" y="11409"/>
                  <a:pt x="26591" y="11573"/>
                </a:cubicBezTo>
                <a:cubicBezTo>
                  <a:pt x="26516" y="11689"/>
                  <a:pt x="26442" y="11804"/>
                  <a:pt x="26367" y="11922"/>
                </a:cubicBezTo>
                <a:cubicBezTo>
                  <a:pt x="26262" y="11864"/>
                  <a:pt x="26311" y="11787"/>
                  <a:pt x="26317" y="11730"/>
                </a:cubicBezTo>
                <a:cubicBezTo>
                  <a:pt x="26421" y="10755"/>
                  <a:pt x="26658" y="9817"/>
                  <a:pt x="27085" y="8931"/>
                </a:cubicBezTo>
                <a:cubicBezTo>
                  <a:pt x="27239" y="8611"/>
                  <a:pt x="27421" y="8309"/>
                  <a:pt x="27661" y="8049"/>
                </a:cubicBezTo>
                <a:cubicBezTo>
                  <a:pt x="27800" y="7899"/>
                  <a:pt x="27960" y="7823"/>
                  <a:pt x="28127" y="7823"/>
                </a:cubicBezTo>
                <a:close/>
                <a:moveTo>
                  <a:pt x="18554" y="11481"/>
                </a:moveTo>
                <a:cubicBezTo>
                  <a:pt x="18551" y="11516"/>
                  <a:pt x="18548" y="11552"/>
                  <a:pt x="18545" y="11587"/>
                </a:cubicBezTo>
                <a:cubicBezTo>
                  <a:pt x="18571" y="11596"/>
                  <a:pt x="18611" y="11596"/>
                  <a:pt x="18618" y="11614"/>
                </a:cubicBezTo>
                <a:cubicBezTo>
                  <a:pt x="18744" y="11824"/>
                  <a:pt x="18891" y="12332"/>
                  <a:pt x="18924" y="12704"/>
                </a:cubicBezTo>
                <a:cubicBezTo>
                  <a:pt x="18801" y="12472"/>
                  <a:pt x="18741" y="12292"/>
                  <a:pt x="18692" y="12107"/>
                </a:cubicBezTo>
                <a:cubicBezTo>
                  <a:pt x="18646" y="11932"/>
                  <a:pt x="18592" y="11759"/>
                  <a:pt x="18543" y="11586"/>
                </a:cubicBezTo>
                <a:cubicBezTo>
                  <a:pt x="18545" y="11551"/>
                  <a:pt x="18549" y="11516"/>
                  <a:pt x="18551" y="11481"/>
                </a:cubicBezTo>
                <a:close/>
                <a:moveTo>
                  <a:pt x="31234" y="8342"/>
                </a:moveTo>
                <a:cubicBezTo>
                  <a:pt x="31363" y="8342"/>
                  <a:pt x="31476" y="8389"/>
                  <a:pt x="31568" y="8484"/>
                </a:cubicBezTo>
                <a:cubicBezTo>
                  <a:pt x="31624" y="8543"/>
                  <a:pt x="31685" y="8616"/>
                  <a:pt x="31704" y="8694"/>
                </a:cubicBezTo>
                <a:cubicBezTo>
                  <a:pt x="31818" y="9135"/>
                  <a:pt x="32022" y="9534"/>
                  <a:pt x="32243" y="9926"/>
                </a:cubicBezTo>
                <a:cubicBezTo>
                  <a:pt x="32087" y="10237"/>
                  <a:pt x="31847" y="10452"/>
                  <a:pt x="31642" y="10675"/>
                </a:cubicBezTo>
                <a:cubicBezTo>
                  <a:pt x="31488" y="10675"/>
                  <a:pt x="31376" y="10558"/>
                  <a:pt x="31244" y="10558"/>
                </a:cubicBezTo>
                <a:cubicBezTo>
                  <a:pt x="31209" y="10558"/>
                  <a:pt x="31172" y="10566"/>
                  <a:pt x="31133" y="10587"/>
                </a:cubicBezTo>
                <a:cubicBezTo>
                  <a:pt x="31149" y="10623"/>
                  <a:pt x="31163" y="10664"/>
                  <a:pt x="31186" y="10697"/>
                </a:cubicBezTo>
                <a:cubicBezTo>
                  <a:pt x="31545" y="11225"/>
                  <a:pt x="31444" y="11859"/>
                  <a:pt x="30927" y="12219"/>
                </a:cubicBezTo>
                <a:cubicBezTo>
                  <a:pt x="30769" y="12328"/>
                  <a:pt x="30579" y="12400"/>
                  <a:pt x="30396" y="12471"/>
                </a:cubicBezTo>
                <a:cubicBezTo>
                  <a:pt x="29894" y="12664"/>
                  <a:pt x="29359" y="12726"/>
                  <a:pt x="28832" y="12815"/>
                </a:cubicBezTo>
                <a:cubicBezTo>
                  <a:pt x="28419" y="12884"/>
                  <a:pt x="27999" y="12918"/>
                  <a:pt x="27572" y="12919"/>
                </a:cubicBezTo>
                <a:cubicBezTo>
                  <a:pt x="27752" y="12846"/>
                  <a:pt x="27933" y="12775"/>
                  <a:pt x="28112" y="12700"/>
                </a:cubicBezTo>
                <a:cubicBezTo>
                  <a:pt x="28516" y="12535"/>
                  <a:pt x="28922" y="12373"/>
                  <a:pt x="29321" y="12197"/>
                </a:cubicBezTo>
                <a:cubicBezTo>
                  <a:pt x="29710" y="12026"/>
                  <a:pt x="30063" y="11795"/>
                  <a:pt x="30380" y="11508"/>
                </a:cubicBezTo>
                <a:cubicBezTo>
                  <a:pt x="30933" y="11009"/>
                  <a:pt x="31083" y="10616"/>
                  <a:pt x="31030" y="9914"/>
                </a:cubicBezTo>
                <a:cubicBezTo>
                  <a:pt x="31237" y="9815"/>
                  <a:pt x="31426" y="9725"/>
                  <a:pt x="31612" y="9633"/>
                </a:cubicBezTo>
                <a:cubicBezTo>
                  <a:pt x="31607" y="9615"/>
                  <a:pt x="31602" y="9598"/>
                  <a:pt x="31596" y="9580"/>
                </a:cubicBezTo>
                <a:cubicBezTo>
                  <a:pt x="31384" y="9619"/>
                  <a:pt x="31172" y="9657"/>
                  <a:pt x="30951" y="9697"/>
                </a:cubicBezTo>
                <a:cubicBezTo>
                  <a:pt x="30868" y="9584"/>
                  <a:pt x="30795" y="9482"/>
                  <a:pt x="30705" y="9357"/>
                </a:cubicBezTo>
                <a:cubicBezTo>
                  <a:pt x="30786" y="9317"/>
                  <a:pt x="30852" y="9275"/>
                  <a:pt x="30924" y="9251"/>
                </a:cubicBezTo>
                <a:cubicBezTo>
                  <a:pt x="31065" y="9202"/>
                  <a:pt x="31211" y="9163"/>
                  <a:pt x="31393" y="9110"/>
                </a:cubicBezTo>
                <a:cubicBezTo>
                  <a:pt x="31248" y="9063"/>
                  <a:pt x="31172" y="9038"/>
                  <a:pt x="31066" y="9038"/>
                </a:cubicBezTo>
                <a:cubicBezTo>
                  <a:pt x="30950" y="9038"/>
                  <a:pt x="30799" y="9068"/>
                  <a:pt x="30480" y="9131"/>
                </a:cubicBezTo>
                <a:cubicBezTo>
                  <a:pt x="30379" y="9054"/>
                  <a:pt x="30260" y="8963"/>
                  <a:pt x="30136" y="8870"/>
                </a:cubicBezTo>
                <a:cubicBezTo>
                  <a:pt x="30396" y="8622"/>
                  <a:pt x="30913" y="8366"/>
                  <a:pt x="31184" y="8344"/>
                </a:cubicBezTo>
                <a:cubicBezTo>
                  <a:pt x="31201" y="8342"/>
                  <a:pt x="31218" y="8342"/>
                  <a:pt x="31234" y="8342"/>
                </a:cubicBezTo>
                <a:close/>
                <a:moveTo>
                  <a:pt x="23223" y="12523"/>
                </a:moveTo>
                <a:lnTo>
                  <a:pt x="23223" y="12523"/>
                </a:lnTo>
                <a:cubicBezTo>
                  <a:pt x="23263" y="12661"/>
                  <a:pt x="23181" y="12678"/>
                  <a:pt x="23103" y="12699"/>
                </a:cubicBezTo>
                <a:cubicBezTo>
                  <a:pt x="22984" y="12792"/>
                  <a:pt x="22867" y="12887"/>
                  <a:pt x="22746" y="12977"/>
                </a:cubicBezTo>
                <a:cubicBezTo>
                  <a:pt x="22712" y="13002"/>
                  <a:pt x="22670" y="13017"/>
                  <a:pt x="22620" y="13017"/>
                </a:cubicBezTo>
                <a:cubicBezTo>
                  <a:pt x="22614" y="13017"/>
                  <a:pt x="22607" y="13016"/>
                  <a:pt x="22601" y="13016"/>
                </a:cubicBezTo>
                <a:cubicBezTo>
                  <a:pt x="22738" y="12866"/>
                  <a:pt x="22873" y="12718"/>
                  <a:pt x="23079" y="12668"/>
                </a:cubicBezTo>
                <a:cubicBezTo>
                  <a:pt x="23123" y="12624"/>
                  <a:pt x="23167" y="12579"/>
                  <a:pt x="23223" y="12523"/>
                </a:cubicBezTo>
                <a:close/>
                <a:moveTo>
                  <a:pt x="19302" y="12912"/>
                </a:moveTo>
                <a:cubicBezTo>
                  <a:pt x="19300" y="12968"/>
                  <a:pt x="19297" y="13024"/>
                  <a:pt x="19295" y="13081"/>
                </a:cubicBezTo>
                <a:lnTo>
                  <a:pt x="19295" y="13081"/>
                </a:lnTo>
                <a:cubicBezTo>
                  <a:pt x="19279" y="13027"/>
                  <a:pt x="19263" y="12974"/>
                  <a:pt x="19248" y="12919"/>
                </a:cubicBezTo>
                <a:lnTo>
                  <a:pt x="19302" y="12912"/>
                </a:lnTo>
                <a:close/>
                <a:moveTo>
                  <a:pt x="19316" y="13136"/>
                </a:moveTo>
                <a:cubicBezTo>
                  <a:pt x="19328" y="13143"/>
                  <a:pt x="19341" y="13150"/>
                  <a:pt x="19352" y="13159"/>
                </a:cubicBezTo>
                <a:cubicBezTo>
                  <a:pt x="19355" y="13161"/>
                  <a:pt x="19346" y="13178"/>
                  <a:pt x="19343" y="13191"/>
                </a:cubicBezTo>
                <a:lnTo>
                  <a:pt x="19316" y="13136"/>
                </a:lnTo>
                <a:close/>
                <a:moveTo>
                  <a:pt x="7415" y="13727"/>
                </a:moveTo>
                <a:lnTo>
                  <a:pt x="7415" y="13727"/>
                </a:ln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15" y="13728"/>
                  <a:pt x="7415" y="13728"/>
                  <a:pt x="7415" y="13727"/>
                </a:cubicBezTo>
                <a:close/>
                <a:moveTo>
                  <a:pt x="29123" y="17153"/>
                </a:moveTo>
                <a:cubicBezTo>
                  <a:pt x="29159" y="17155"/>
                  <a:pt x="29193" y="17160"/>
                  <a:pt x="29228" y="17162"/>
                </a:cubicBezTo>
                <a:cubicBezTo>
                  <a:pt x="29227" y="17166"/>
                  <a:pt x="29227" y="17171"/>
                  <a:pt x="29225" y="17175"/>
                </a:cubicBezTo>
                <a:cubicBezTo>
                  <a:pt x="29191" y="17169"/>
                  <a:pt x="29156" y="17161"/>
                  <a:pt x="29121" y="17155"/>
                </a:cubicBezTo>
                <a:lnTo>
                  <a:pt x="29121" y="17155"/>
                </a:lnTo>
                <a:cubicBezTo>
                  <a:pt x="29122" y="17154"/>
                  <a:pt x="29122" y="17154"/>
                  <a:pt x="29123" y="17153"/>
                </a:cubicBezTo>
                <a:close/>
                <a:moveTo>
                  <a:pt x="8273" y="15318"/>
                </a:moveTo>
                <a:cubicBezTo>
                  <a:pt x="8364" y="15318"/>
                  <a:pt x="8456" y="15351"/>
                  <a:pt x="8554" y="15422"/>
                </a:cubicBezTo>
                <a:cubicBezTo>
                  <a:pt x="8909" y="15680"/>
                  <a:pt x="9029" y="15897"/>
                  <a:pt x="8996" y="16310"/>
                </a:cubicBezTo>
                <a:cubicBezTo>
                  <a:pt x="8952" y="16851"/>
                  <a:pt x="8552" y="17230"/>
                  <a:pt x="8027" y="17231"/>
                </a:cubicBezTo>
                <a:cubicBezTo>
                  <a:pt x="7783" y="17231"/>
                  <a:pt x="7589" y="17103"/>
                  <a:pt x="7498" y="16881"/>
                </a:cubicBezTo>
                <a:cubicBezTo>
                  <a:pt x="7292" y="16377"/>
                  <a:pt x="7537" y="15676"/>
                  <a:pt x="8010" y="15400"/>
                </a:cubicBezTo>
                <a:cubicBezTo>
                  <a:pt x="8101" y="15347"/>
                  <a:pt x="8187" y="15318"/>
                  <a:pt x="8273" y="15318"/>
                </a:cubicBezTo>
                <a:close/>
                <a:moveTo>
                  <a:pt x="29120" y="17156"/>
                </a:moveTo>
                <a:cubicBezTo>
                  <a:pt x="29137" y="17241"/>
                  <a:pt x="29103" y="17264"/>
                  <a:pt x="29050" y="17264"/>
                </a:cubicBezTo>
                <a:cubicBezTo>
                  <a:pt x="29035" y="17264"/>
                  <a:pt x="29019" y="17262"/>
                  <a:pt x="29002" y="17260"/>
                </a:cubicBezTo>
                <a:lnTo>
                  <a:pt x="29002" y="17260"/>
                </a:lnTo>
                <a:cubicBezTo>
                  <a:pt x="29040" y="17225"/>
                  <a:pt x="29080" y="17190"/>
                  <a:pt x="29120" y="17156"/>
                </a:cubicBezTo>
                <a:close/>
                <a:moveTo>
                  <a:pt x="28927" y="17256"/>
                </a:moveTo>
                <a:cubicBezTo>
                  <a:pt x="28944" y="17256"/>
                  <a:pt x="28962" y="17261"/>
                  <a:pt x="28980" y="17264"/>
                </a:cubicBezTo>
                <a:lnTo>
                  <a:pt x="28980" y="17264"/>
                </a:lnTo>
                <a:cubicBezTo>
                  <a:pt x="28948" y="17301"/>
                  <a:pt x="28921" y="17347"/>
                  <a:pt x="28881" y="17366"/>
                </a:cubicBezTo>
                <a:cubicBezTo>
                  <a:pt x="28323" y="17638"/>
                  <a:pt x="27762" y="17906"/>
                  <a:pt x="27202" y="18172"/>
                </a:cubicBezTo>
                <a:cubicBezTo>
                  <a:pt x="27170" y="18188"/>
                  <a:pt x="27128" y="18183"/>
                  <a:pt x="27077" y="18188"/>
                </a:cubicBezTo>
                <a:cubicBezTo>
                  <a:pt x="27099" y="18151"/>
                  <a:pt x="27106" y="18123"/>
                  <a:pt x="27124" y="18112"/>
                </a:cubicBezTo>
                <a:cubicBezTo>
                  <a:pt x="27677" y="17740"/>
                  <a:pt x="28274" y="17458"/>
                  <a:pt x="28910" y="17258"/>
                </a:cubicBezTo>
                <a:cubicBezTo>
                  <a:pt x="28915" y="17257"/>
                  <a:pt x="28921" y="17256"/>
                  <a:pt x="28927" y="17256"/>
                </a:cubicBezTo>
                <a:close/>
                <a:moveTo>
                  <a:pt x="25700" y="19460"/>
                </a:moveTo>
                <a:cubicBezTo>
                  <a:pt x="25717" y="19460"/>
                  <a:pt x="25733" y="19470"/>
                  <a:pt x="25749" y="19480"/>
                </a:cubicBezTo>
                <a:lnTo>
                  <a:pt x="25749" y="19480"/>
                </a:lnTo>
                <a:cubicBezTo>
                  <a:pt x="25732" y="19492"/>
                  <a:pt x="25714" y="19505"/>
                  <a:pt x="25695" y="19515"/>
                </a:cubicBezTo>
                <a:cubicBezTo>
                  <a:pt x="25694" y="19515"/>
                  <a:pt x="25693" y="19516"/>
                  <a:pt x="25691" y="19516"/>
                </a:cubicBezTo>
                <a:cubicBezTo>
                  <a:pt x="25683" y="19516"/>
                  <a:pt x="25673" y="19507"/>
                  <a:pt x="25664" y="19504"/>
                </a:cubicBezTo>
                <a:cubicBezTo>
                  <a:pt x="25675" y="19488"/>
                  <a:pt x="25688" y="19460"/>
                  <a:pt x="25700" y="19460"/>
                </a:cubicBezTo>
                <a:close/>
                <a:moveTo>
                  <a:pt x="26670" y="16676"/>
                </a:moveTo>
                <a:cubicBezTo>
                  <a:pt x="25974" y="17782"/>
                  <a:pt x="25186" y="18810"/>
                  <a:pt x="24344" y="19801"/>
                </a:cubicBezTo>
                <a:cubicBezTo>
                  <a:pt x="24292" y="19860"/>
                  <a:pt x="24214" y="19894"/>
                  <a:pt x="24142" y="19946"/>
                </a:cubicBezTo>
                <a:cubicBezTo>
                  <a:pt x="24129" y="19900"/>
                  <a:pt x="24108" y="19866"/>
                  <a:pt x="24118" y="19852"/>
                </a:cubicBezTo>
                <a:cubicBezTo>
                  <a:pt x="24308" y="19539"/>
                  <a:pt x="24495" y="19223"/>
                  <a:pt x="24698" y="18919"/>
                </a:cubicBezTo>
                <a:cubicBezTo>
                  <a:pt x="25115" y="18296"/>
                  <a:pt x="25571" y="17703"/>
                  <a:pt x="26092" y="17164"/>
                </a:cubicBezTo>
                <a:cubicBezTo>
                  <a:pt x="26266" y="16982"/>
                  <a:pt x="26439" y="16797"/>
                  <a:pt x="26670" y="16676"/>
                </a:cubicBezTo>
                <a:close/>
                <a:moveTo>
                  <a:pt x="27963" y="19586"/>
                </a:moveTo>
                <a:cubicBezTo>
                  <a:pt x="28129" y="19586"/>
                  <a:pt x="28284" y="19592"/>
                  <a:pt x="28425" y="19606"/>
                </a:cubicBezTo>
                <a:cubicBezTo>
                  <a:pt x="28452" y="19701"/>
                  <a:pt x="28368" y="19719"/>
                  <a:pt x="28316" y="19745"/>
                </a:cubicBezTo>
                <a:cubicBezTo>
                  <a:pt x="27689" y="20063"/>
                  <a:pt x="27018" y="20220"/>
                  <a:pt x="26323" y="20269"/>
                </a:cubicBezTo>
                <a:cubicBezTo>
                  <a:pt x="25845" y="20302"/>
                  <a:pt x="25365" y="20306"/>
                  <a:pt x="24885" y="20320"/>
                </a:cubicBezTo>
                <a:cubicBezTo>
                  <a:pt x="24883" y="20320"/>
                  <a:pt x="24881" y="20320"/>
                  <a:pt x="24880" y="20320"/>
                </a:cubicBezTo>
                <a:cubicBezTo>
                  <a:pt x="24833" y="20320"/>
                  <a:pt x="24785" y="20305"/>
                  <a:pt x="24715" y="20294"/>
                </a:cubicBezTo>
                <a:cubicBezTo>
                  <a:pt x="25268" y="19872"/>
                  <a:pt x="26850" y="19586"/>
                  <a:pt x="27963" y="19586"/>
                </a:cubicBezTo>
                <a:close/>
                <a:moveTo>
                  <a:pt x="15785" y="17773"/>
                </a:moveTo>
                <a:cubicBezTo>
                  <a:pt x="16041" y="18200"/>
                  <a:pt x="16096" y="18662"/>
                  <a:pt x="16212" y="19102"/>
                </a:cubicBezTo>
                <a:cubicBezTo>
                  <a:pt x="16329" y="19542"/>
                  <a:pt x="16440" y="19985"/>
                  <a:pt x="16461" y="20444"/>
                </a:cubicBezTo>
                <a:lnTo>
                  <a:pt x="16461" y="20444"/>
                </a:lnTo>
                <a:cubicBezTo>
                  <a:pt x="16420" y="20421"/>
                  <a:pt x="16368" y="20404"/>
                  <a:pt x="16346" y="20368"/>
                </a:cubicBezTo>
                <a:cubicBezTo>
                  <a:pt x="15984" y="19742"/>
                  <a:pt x="15743" y="19069"/>
                  <a:pt x="15562" y="18372"/>
                </a:cubicBezTo>
                <a:cubicBezTo>
                  <a:pt x="15534" y="18271"/>
                  <a:pt x="15543" y="18178"/>
                  <a:pt x="15600" y="18089"/>
                </a:cubicBezTo>
                <a:cubicBezTo>
                  <a:pt x="15661" y="17994"/>
                  <a:pt x="15713" y="17896"/>
                  <a:pt x="15785" y="17773"/>
                </a:cubicBezTo>
                <a:close/>
                <a:moveTo>
                  <a:pt x="10915" y="8473"/>
                </a:moveTo>
                <a:cubicBezTo>
                  <a:pt x="11068" y="8473"/>
                  <a:pt x="11212" y="8527"/>
                  <a:pt x="11335" y="8653"/>
                </a:cubicBezTo>
                <a:cubicBezTo>
                  <a:pt x="11404" y="8724"/>
                  <a:pt x="11472" y="8795"/>
                  <a:pt x="11538" y="8869"/>
                </a:cubicBezTo>
                <a:cubicBezTo>
                  <a:pt x="11980" y="9374"/>
                  <a:pt x="12499" y="9782"/>
                  <a:pt x="13084" y="10107"/>
                </a:cubicBezTo>
                <a:cubicBezTo>
                  <a:pt x="13232" y="10190"/>
                  <a:pt x="13379" y="10276"/>
                  <a:pt x="13516" y="10375"/>
                </a:cubicBezTo>
                <a:cubicBezTo>
                  <a:pt x="13911" y="10662"/>
                  <a:pt x="14098" y="11049"/>
                  <a:pt x="14060" y="11544"/>
                </a:cubicBezTo>
                <a:cubicBezTo>
                  <a:pt x="14019" y="12067"/>
                  <a:pt x="13955" y="12584"/>
                  <a:pt x="13772" y="13079"/>
                </a:cubicBezTo>
                <a:cubicBezTo>
                  <a:pt x="13747" y="13145"/>
                  <a:pt x="13712" y="13204"/>
                  <a:pt x="13682" y="13269"/>
                </a:cubicBezTo>
                <a:cubicBezTo>
                  <a:pt x="13348" y="13341"/>
                  <a:pt x="13018" y="13402"/>
                  <a:pt x="12695" y="13486"/>
                </a:cubicBezTo>
                <a:cubicBezTo>
                  <a:pt x="12385" y="13567"/>
                  <a:pt x="12101" y="13707"/>
                  <a:pt x="11814" y="13916"/>
                </a:cubicBezTo>
                <a:cubicBezTo>
                  <a:pt x="11883" y="13952"/>
                  <a:pt x="11944" y="13963"/>
                  <a:pt x="12000" y="13963"/>
                </a:cubicBezTo>
                <a:cubicBezTo>
                  <a:pt x="12081" y="13963"/>
                  <a:pt x="12152" y="13938"/>
                  <a:pt x="12222" y="13926"/>
                </a:cubicBezTo>
                <a:cubicBezTo>
                  <a:pt x="12478" y="13881"/>
                  <a:pt x="12733" y="13859"/>
                  <a:pt x="12986" y="13859"/>
                </a:cubicBezTo>
                <a:cubicBezTo>
                  <a:pt x="13420" y="13859"/>
                  <a:pt x="13849" y="13923"/>
                  <a:pt x="14274" y="14044"/>
                </a:cubicBezTo>
                <a:cubicBezTo>
                  <a:pt x="14882" y="14217"/>
                  <a:pt x="15263" y="14608"/>
                  <a:pt x="15400" y="15238"/>
                </a:cubicBezTo>
                <a:cubicBezTo>
                  <a:pt x="15601" y="16168"/>
                  <a:pt x="15447" y="17033"/>
                  <a:pt x="14939" y="17833"/>
                </a:cubicBezTo>
                <a:cubicBezTo>
                  <a:pt x="14795" y="18059"/>
                  <a:pt x="14634" y="18275"/>
                  <a:pt x="14462" y="18481"/>
                </a:cubicBezTo>
                <a:cubicBezTo>
                  <a:pt x="14174" y="18823"/>
                  <a:pt x="13990" y="19212"/>
                  <a:pt x="13892" y="19648"/>
                </a:cubicBezTo>
                <a:cubicBezTo>
                  <a:pt x="13849" y="19838"/>
                  <a:pt x="13775" y="20024"/>
                  <a:pt x="13700" y="20205"/>
                </a:cubicBezTo>
                <a:cubicBezTo>
                  <a:pt x="13629" y="20374"/>
                  <a:pt x="13494" y="20450"/>
                  <a:pt x="13304" y="20474"/>
                </a:cubicBezTo>
                <a:cubicBezTo>
                  <a:pt x="13248" y="20482"/>
                  <a:pt x="13193" y="20485"/>
                  <a:pt x="13139" y="20485"/>
                </a:cubicBezTo>
                <a:cubicBezTo>
                  <a:pt x="12851" y="20485"/>
                  <a:pt x="12581" y="20394"/>
                  <a:pt x="12309" y="20318"/>
                </a:cubicBezTo>
                <a:cubicBezTo>
                  <a:pt x="12149" y="20275"/>
                  <a:pt x="11994" y="20195"/>
                  <a:pt x="11847" y="20111"/>
                </a:cubicBezTo>
                <a:cubicBezTo>
                  <a:pt x="10954" y="19603"/>
                  <a:pt x="10183" y="18949"/>
                  <a:pt x="9543" y="18143"/>
                </a:cubicBezTo>
                <a:cubicBezTo>
                  <a:pt x="9368" y="17923"/>
                  <a:pt x="9195" y="17698"/>
                  <a:pt x="9106" y="17407"/>
                </a:cubicBezTo>
                <a:cubicBezTo>
                  <a:pt x="9244" y="17196"/>
                  <a:pt x="9364" y="17006"/>
                  <a:pt x="9494" y="16802"/>
                </a:cubicBezTo>
                <a:cubicBezTo>
                  <a:pt x="10022" y="17099"/>
                  <a:pt x="10550" y="17392"/>
                  <a:pt x="11146" y="17492"/>
                </a:cubicBezTo>
                <a:cubicBezTo>
                  <a:pt x="11196" y="17403"/>
                  <a:pt x="11147" y="17371"/>
                  <a:pt x="11101" y="17342"/>
                </a:cubicBezTo>
                <a:cubicBezTo>
                  <a:pt x="10639" y="17042"/>
                  <a:pt x="10174" y="16749"/>
                  <a:pt x="9653" y="16558"/>
                </a:cubicBezTo>
                <a:cubicBezTo>
                  <a:pt x="9548" y="16519"/>
                  <a:pt x="9487" y="16455"/>
                  <a:pt x="9538" y="16320"/>
                </a:cubicBezTo>
                <a:cubicBezTo>
                  <a:pt x="9595" y="16315"/>
                  <a:pt x="9651" y="16312"/>
                  <a:pt x="9707" y="16312"/>
                </a:cubicBezTo>
                <a:cubicBezTo>
                  <a:pt x="10094" y="16312"/>
                  <a:pt x="10473" y="16418"/>
                  <a:pt x="10860" y="16468"/>
                </a:cubicBezTo>
                <a:cubicBezTo>
                  <a:pt x="10483" y="16132"/>
                  <a:pt x="10008" y="16076"/>
                  <a:pt x="9518" y="15999"/>
                </a:cubicBezTo>
                <a:cubicBezTo>
                  <a:pt x="9470" y="15857"/>
                  <a:pt x="9420" y="15713"/>
                  <a:pt x="9365" y="15558"/>
                </a:cubicBezTo>
                <a:cubicBezTo>
                  <a:pt x="9883" y="14863"/>
                  <a:pt x="10397" y="14174"/>
                  <a:pt x="10912" y="13481"/>
                </a:cubicBezTo>
                <a:cubicBezTo>
                  <a:pt x="10878" y="13457"/>
                  <a:pt x="10850" y="13448"/>
                  <a:pt x="10825" y="13448"/>
                </a:cubicBezTo>
                <a:cubicBezTo>
                  <a:pt x="10761" y="13448"/>
                  <a:pt x="10725" y="13513"/>
                  <a:pt x="10692" y="13548"/>
                </a:cubicBezTo>
                <a:cubicBezTo>
                  <a:pt x="10167" y="14082"/>
                  <a:pt x="9649" y="14621"/>
                  <a:pt x="9219" y="15240"/>
                </a:cubicBezTo>
                <a:cubicBezTo>
                  <a:pt x="9213" y="15240"/>
                  <a:pt x="9207" y="15241"/>
                  <a:pt x="9201" y="15241"/>
                </a:cubicBezTo>
                <a:cubicBezTo>
                  <a:pt x="9078" y="15241"/>
                  <a:pt x="9019" y="15151"/>
                  <a:pt x="8946" y="15049"/>
                </a:cubicBezTo>
                <a:cubicBezTo>
                  <a:pt x="9469" y="14157"/>
                  <a:pt x="9986" y="13252"/>
                  <a:pt x="10366" y="12278"/>
                </a:cubicBezTo>
                <a:cubicBezTo>
                  <a:pt x="10372" y="12260"/>
                  <a:pt x="10353" y="12231"/>
                  <a:pt x="10345" y="12206"/>
                </a:cubicBezTo>
                <a:cubicBezTo>
                  <a:pt x="10234" y="12233"/>
                  <a:pt x="10206" y="12337"/>
                  <a:pt x="10154" y="12414"/>
                </a:cubicBezTo>
                <a:cubicBezTo>
                  <a:pt x="9681" y="13100"/>
                  <a:pt x="9256" y="13816"/>
                  <a:pt x="8896" y="14570"/>
                </a:cubicBezTo>
                <a:cubicBezTo>
                  <a:pt x="8848" y="14671"/>
                  <a:pt x="8805" y="14777"/>
                  <a:pt x="8740" y="14868"/>
                </a:cubicBezTo>
                <a:cubicBezTo>
                  <a:pt x="8708" y="14911"/>
                  <a:pt x="8628" y="14921"/>
                  <a:pt x="8531" y="14964"/>
                </a:cubicBezTo>
                <a:cubicBezTo>
                  <a:pt x="8496" y="14281"/>
                  <a:pt x="8404" y="13643"/>
                  <a:pt x="8519" y="12996"/>
                </a:cubicBezTo>
                <a:cubicBezTo>
                  <a:pt x="8581" y="12649"/>
                  <a:pt x="8639" y="12298"/>
                  <a:pt x="8654" y="11948"/>
                </a:cubicBezTo>
                <a:cubicBezTo>
                  <a:pt x="8672" y="11487"/>
                  <a:pt x="8783" y="11055"/>
                  <a:pt x="8955" y="10636"/>
                </a:cubicBezTo>
                <a:cubicBezTo>
                  <a:pt x="9163" y="10123"/>
                  <a:pt x="9426" y="9638"/>
                  <a:pt x="9786" y="9217"/>
                </a:cubicBezTo>
                <a:cubicBezTo>
                  <a:pt x="9959" y="9014"/>
                  <a:pt x="10164" y="8839"/>
                  <a:pt x="10370" y="8668"/>
                </a:cubicBezTo>
                <a:cubicBezTo>
                  <a:pt x="10464" y="8590"/>
                  <a:pt x="10590" y="8534"/>
                  <a:pt x="10709" y="8502"/>
                </a:cubicBezTo>
                <a:cubicBezTo>
                  <a:pt x="10779" y="8483"/>
                  <a:pt x="10848" y="8473"/>
                  <a:pt x="10915" y="8473"/>
                </a:cubicBezTo>
                <a:close/>
                <a:moveTo>
                  <a:pt x="16476" y="20478"/>
                </a:moveTo>
                <a:cubicBezTo>
                  <a:pt x="16490" y="20498"/>
                  <a:pt x="16504" y="20517"/>
                  <a:pt x="16518" y="20536"/>
                </a:cubicBezTo>
                <a:lnTo>
                  <a:pt x="16483" y="20551"/>
                </a:lnTo>
                <a:cubicBezTo>
                  <a:pt x="16482" y="20527"/>
                  <a:pt x="16479" y="20503"/>
                  <a:pt x="16476" y="20478"/>
                </a:cubicBezTo>
                <a:close/>
                <a:moveTo>
                  <a:pt x="7128" y="7907"/>
                </a:moveTo>
                <a:cubicBezTo>
                  <a:pt x="7314" y="7907"/>
                  <a:pt x="7418" y="7992"/>
                  <a:pt x="7533" y="8215"/>
                </a:cubicBezTo>
                <a:cubicBezTo>
                  <a:pt x="7902" y="8936"/>
                  <a:pt x="8165" y="9690"/>
                  <a:pt x="8214" y="10511"/>
                </a:cubicBezTo>
                <a:cubicBezTo>
                  <a:pt x="8253" y="11175"/>
                  <a:pt x="8263" y="11834"/>
                  <a:pt x="8207" y="12498"/>
                </a:cubicBezTo>
                <a:cubicBezTo>
                  <a:pt x="8151" y="13146"/>
                  <a:pt x="8181" y="13796"/>
                  <a:pt x="8290" y="14440"/>
                </a:cubicBezTo>
                <a:cubicBezTo>
                  <a:pt x="8315" y="14576"/>
                  <a:pt x="8326" y="14715"/>
                  <a:pt x="8346" y="14883"/>
                </a:cubicBezTo>
                <a:cubicBezTo>
                  <a:pt x="8220" y="14900"/>
                  <a:pt x="8113" y="14914"/>
                  <a:pt x="7989" y="14930"/>
                </a:cubicBezTo>
                <a:cubicBezTo>
                  <a:pt x="7951" y="14847"/>
                  <a:pt x="7917" y="14774"/>
                  <a:pt x="7886" y="14699"/>
                </a:cubicBezTo>
                <a:cubicBezTo>
                  <a:pt x="7775" y="14426"/>
                  <a:pt x="7668" y="14149"/>
                  <a:pt x="7552" y="13877"/>
                </a:cubicBezTo>
                <a:cubicBezTo>
                  <a:pt x="7526" y="13819"/>
                  <a:pt x="7464" y="13777"/>
                  <a:pt x="7419" y="13726"/>
                </a:cubicBezTo>
                <a:cubicBezTo>
                  <a:pt x="7419" y="13726"/>
                  <a:pt x="7416" y="13728"/>
                  <a:pt x="7415" y="13728"/>
                </a:cubicBez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29" y="13824"/>
                  <a:pt x="7435" y="13921"/>
                  <a:pt x="7460" y="14013"/>
                </a:cubicBezTo>
                <a:cubicBezTo>
                  <a:pt x="7545" y="14341"/>
                  <a:pt x="7640" y="14666"/>
                  <a:pt x="7728" y="14992"/>
                </a:cubicBezTo>
                <a:cubicBezTo>
                  <a:pt x="7750" y="15076"/>
                  <a:pt x="7707" y="15124"/>
                  <a:pt x="7596" y="15143"/>
                </a:cubicBezTo>
                <a:cubicBezTo>
                  <a:pt x="7204" y="14614"/>
                  <a:pt x="6849" y="14038"/>
                  <a:pt x="6414" y="13526"/>
                </a:cubicBezTo>
                <a:cubicBezTo>
                  <a:pt x="6382" y="13553"/>
                  <a:pt x="6365" y="13560"/>
                  <a:pt x="6361" y="13571"/>
                </a:cubicBezTo>
                <a:cubicBezTo>
                  <a:pt x="6357" y="13581"/>
                  <a:pt x="6362" y="13598"/>
                  <a:pt x="6367" y="13611"/>
                </a:cubicBezTo>
                <a:cubicBezTo>
                  <a:pt x="6376" y="13637"/>
                  <a:pt x="6388" y="13664"/>
                  <a:pt x="6401" y="13688"/>
                </a:cubicBezTo>
                <a:cubicBezTo>
                  <a:pt x="6495" y="13863"/>
                  <a:pt x="6587" y="14038"/>
                  <a:pt x="6684" y="14210"/>
                </a:cubicBezTo>
                <a:cubicBezTo>
                  <a:pt x="6892" y="14579"/>
                  <a:pt x="7102" y="14946"/>
                  <a:pt x="7311" y="15315"/>
                </a:cubicBezTo>
                <a:cubicBezTo>
                  <a:pt x="7316" y="15325"/>
                  <a:pt x="7318" y="15336"/>
                  <a:pt x="7317" y="15336"/>
                </a:cubicBezTo>
                <a:cubicBezTo>
                  <a:pt x="7317" y="15336"/>
                  <a:pt x="7317" y="15335"/>
                  <a:pt x="7316" y="15333"/>
                </a:cubicBezTo>
                <a:cubicBezTo>
                  <a:pt x="7178" y="15628"/>
                  <a:pt x="7047" y="15905"/>
                  <a:pt x="6901" y="16216"/>
                </a:cubicBezTo>
                <a:cubicBezTo>
                  <a:pt x="6546" y="16272"/>
                  <a:pt x="6130" y="16272"/>
                  <a:pt x="5710" y="16553"/>
                </a:cubicBezTo>
                <a:cubicBezTo>
                  <a:pt x="6044" y="16548"/>
                  <a:pt x="6335" y="16490"/>
                  <a:pt x="6631" y="16490"/>
                </a:cubicBezTo>
                <a:cubicBezTo>
                  <a:pt x="6725" y="16490"/>
                  <a:pt x="6819" y="16495"/>
                  <a:pt x="6915" y="16511"/>
                </a:cubicBezTo>
                <a:cubicBezTo>
                  <a:pt x="6861" y="16595"/>
                  <a:pt x="6831" y="16676"/>
                  <a:pt x="6773" y="16727"/>
                </a:cubicBezTo>
                <a:cubicBezTo>
                  <a:pt x="6496" y="16966"/>
                  <a:pt x="6213" y="17201"/>
                  <a:pt x="5929" y="17433"/>
                </a:cubicBezTo>
                <a:cubicBezTo>
                  <a:pt x="5831" y="17513"/>
                  <a:pt x="5728" y="17583"/>
                  <a:pt x="5576" y="17696"/>
                </a:cubicBezTo>
                <a:cubicBezTo>
                  <a:pt x="5590" y="17697"/>
                  <a:pt x="5604" y="17698"/>
                  <a:pt x="5616" y="17698"/>
                </a:cubicBezTo>
                <a:cubicBezTo>
                  <a:pt x="5763" y="17698"/>
                  <a:pt x="5840" y="17636"/>
                  <a:pt x="5921" y="17598"/>
                </a:cubicBezTo>
                <a:cubicBezTo>
                  <a:pt x="6017" y="17552"/>
                  <a:pt x="6100" y="17477"/>
                  <a:pt x="6283" y="17458"/>
                </a:cubicBezTo>
                <a:lnTo>
                  <a:pt x="6283" y="17458"/>
                </a:lnTo>
                <a:cubicBezTo>
                  <a:pt x="5882" y="17935"/>
                  <a:pt x="5429" y="18270"/>
                  <a:pt x="5056" y="18682"/>
                </a:cubicBezTo>
                <a:cubicBezTo>
                  <a:pt x="5085" y="18711"/>
                  <a:pt x="5111" y="18721"/>
                  <a:pt x="5134" y="18721"/>
                </a:cubicBezTo>
                <a:cubicBezTo>
                  <a:pt x="5176" y="18721"/>
                  <a:pt x="5210" y="18686"/>
                  <a:pt x="5242" y="18663"/>
                </a:cubicBezTo>
                <a:cubicBezTo>
                  <a:pt x="5854" y="18231"/>
                  <a:pt x="6464" y="17796"/>
                  <a:pt x="6952" y="17217"/>
                </a:cubicBezTo>
                <a:cubicBezTo>
                  <a:pt x="6975" y="17190"/>
                  <a:pt x="7021" y="17179"/>
                  <a:pt x="7057" y="17165"/>
                </a:cubicBezTo>
                <a:cubicBezTo>
                  <a:pt x="7058" y="17164"/>
                  <a:pt x="7060" y="17164"/>
                  <a:pt x="7061" y="17164"/>
                </a:cubicBezTo>
                <a:cubicBezTo>
                  <a:pt x="7071" y="17164"/>
                  <a:pt x="7087" y="17174"/>
                  <a:pt x="7122" y="17186"/>
                </a:cubicBezTo>
                <a:cubicBezTo>
                  <a:pt x="7105" y="17261"/>
                  <a:pt x="7102" y="17346"/>
                  <a:pt x="7067" y="17416"/>
                </a:cubicBezTo>
                <a:cubicBezTo>
                  <a:pt x="6824" y="17909"/>
                  <a:pt x="6577" y="18399"/>
                  <a:pt x="6325" y="18888"/>
                </a:cubicBezTo>
                <a:cubicBezTo>
                  <a:pt x="6034" y="19452"/>
                  <a:pt x="5733" y="20010"/>
                  <a:pt x="5448" y="20578"/>
                </a:cubicBezTo>
                <a:cubicBezTo>
                  <a:pt x="5374" y="20728"/>
                  <a:pt x="5276" y="20825"/>
                  <a:pt x="5127" y="20892"/>
                </a:cubicBezTo>
                <a:cubicBezTo>
                  <a:pt x="4579" y="21139"/>
                  <a:pt x="3998" y="21241"/>
                  <a:pt x="3409" y="21307"/>
                </a:cubicBezTo>
                <a:cubicBezTo>
                  <a:pt x="3325" y="21315"/>
                  <a:pt x="3239" y="21314"/>
                  <a:pt x="3155" y="21325"/>
                </a:cubicBezTo>
                <a:cubicBezTo>
                  <a:pt x="3097" y="21332"/>
                  <a:pt x="3040" y="21336"/>
                  <a:pt x="2984" y="21336"/>
                </a:cubicBezTo>
                <a:cubicBezTo>
                  <a:pt x="2566" y="21336"/>
                  <a:pt x="2237" y="21131"/>
                  <a:pt x="1992" y="20783"/>
                </a:cubicBezTo>
                <a:cubicBezTo>
                  <a:pt x="1858" y="20590"/>
                  <a:pt x="1764" y="20362"/>
                  <a:pt x="1680" y="20138"/>
                </a:cubicBezTo>
                <a:cubicBezTo>
                  <a:pt x="1581" y="19875"/>
                  <a:pt x="1508" y="19601"/>
                  <a:pt x="1436" y="19329"/>
                </a:cubicBezTo>
                <a:cubicBezTo>
                  <a:pt x="1293" y="18790"/>
                  <a:pt x="1068" y="18295"/>
                  <a:pt x="718" y="17855"/>
                </a:cubicBezTo>
                <a:cubicBezTo>
                  <a:pt x="623" y="17734"/>
                  <a:pt x="532" y="17599"/>
                  <a:pt x="485" y="17455"/>
                </a:cubicBezTo>
                <a:cubicBezTo>
                  <a:pt x="415" y="17241"/>
                  <a:pt x="408" y="17016"/>
                  <a:pt x="463" y="16786"/>
                </a:cubicBezTo>
                <a:cubicBezTo>
                  <a:pt x="629" y="16095"/>
                  <a:pt x="1001" y="15557"/>
                  <a:pt x="1589" y="15155"/>
                </a:cubicBezTo>
                <a:cubicBezTo>
                  <a:pt x="2095" y="14807"/>
                  <a:pt x="2626" y="14533"/>
                  <a:pt x="3243" y="14437"/>
                </a:cubicBezTo>
                <a:cubicBezTo>
                  <a:pt x="3478" y="14401"/>
                  <a:pt x="3707" y="14326"/>
                  <a:pt x="3947" y="14266"/>
                </a:cubicBezTo>
                <a:cubicBezTo>
                  <a:pt x="4199" y="14440"/>
                  <a:pt x="4453" y="14619"/>
                  <a:pt x="4711" y="14789"/>
                </a:cubicBezTo>
                <a:cubicBezTo>
                  <a:pt x="5253" y="15146"/>
                  <a:pt x="5851" y="15339"/>
                  <a:pt x="6504" y="15344"/>
                </a:cubicBezTo>
                <a:cubicBezTo>
                  <a:pt x="6552" y="15344"/>
                  <a:pt x="6603" y="15314"/>
                  <a:pt x="6651" y="15294"/>
                </a:cubicBezTo>
                <a:cubicBezTo>
                  <a:pt x="6661" y="15290"/>
                  <a:pt x="6664" y="15270"/>
                  <a:pt x="6675" y="15246"/>
                </a:cubicBezTo>
                <a:cubicBezTo>
                  <a:pt x="6548" y="15150"/>
                  <a:pt x="6397" y="15121"/>
                  <a:pt x="6247" y="15092"/>
                </a:cubicBezTo>
                <a:cubicBezTo>
                  <a:pt x="5854" y="15015"/>
                  <a:pt x="5493" y="14864"/>
                  <a:pt x="5154" y="14655"/>
                </a:cubicBezTo>
                <a:cubicBezTo>
                  <a:pt x="4620" y="14327"/>
                  <a:pt x="4137" y="13945"/>
                  <a:pt x="3751" y="13444"/>
                </a:cubicBezTo>
                <a:cubicBezTo>
                  <a:pt x="3327" y="12892"/>
                  <a:pt x="3063" y="12281"/>
                  <a:pt x="3047" y="11576"/>
                </a:cubicBezTo>
                <a:cubicBezTo>
                  <a:pt x="3039" y="11170"/>
                  <a:pt x="3165" y="10825"/>
                  <a:pt x="3477" y="10560"/>
                </a:cubicBezTo>
                <a:cubicBezTo>
                  <a:pt x="3595" y="10458"/>
                  <a:pt x="3721" y="10367"/>
                  <a:pt x="3852" y="10283"/>
                </a:cubicBezTo>
                <a:cubicBezTo>
                  <a:pt x="4307" y="9992"/>
                  <a:pt x="4708" y="9639"/>
                  <a:pt x="5082" y="9250"/>
                </a:cubicBezTo>
                <a:cubicBezTo>
                  <a:pt x="5365" y="8956"/>
                  <a:pt x="5667" y="8677"/>
                  <a:pt x="5975" y="8409"/>
                </a:cubicBezTo>
                <a:cubicBezTo>
                  <a:pt x="6244" y="8174"/>
                  <a:pt x="6555" y="8008"/>
                  <a:pt x="6910" y="7934"/>
                </a:cubicBezTo>
                <a:cubicBezTo>
                  <a:pt x="6994" y="7916"/>
                  <a:pt x="7066" y="7907"/>
                  <a:pt x="7128" y="7907"/>
                </a:cubicBezTo>
                <a:close/>
                <a:moveTo>
                  <a:pt x="23140" y="18634"/>
                </a:moveTo>
                <a:lnTo>
                  <a:pt x="23140" y="18634"/>
                </a:lnTo>
                <a:cubicBezTo>
                  <a:pt x="23165" y="19053"/>
                  <a:pt x="22255" y="20593"/>
                  <a:pt x="21587" y="21668"/>
                </a:cubicBezTo>
                <a:cubicBezTo>
                  <a:pt x="21641" y="21192"/>
                  <a:pt x="22744" y="19038"/>
                  <a:pt x="23140" y="18634"/>
                </a:cubicBezTo>
                <a:close/>
                <a:moveTo>
                  <a:pt x="21740" y="22370"/>
                </a:moveTo>
                <a:cubicBezTo>
                  <a:pt x="21742" y="22370"/>
                  <a:pt x="21743" y="22371"/>
                  <a:pt x="21744" y="22371"/>
                </a:cubicBezTo>
                <a:cubicBezTo>
                  <a:pt x="21767" y="22382"/>
                  <a:pt x="21783" y="22403"/>
                  <a:pt x="21800" y="22421"/>
                </a:cubicBezTo>
                <a:cubicBezTo>
                  <a:pt x="21777" y="22412"/>
                  <a:pt x="21756" y="22402"/>
                  <a:pt x="21733" y="22395"/>
                </a:cubicBezTo>
                <a:cubicBezTo>
                  <a:pt x="21728" y="22393"/>
                  <a:pt x="21721" y="22393"/>
                  <a:pt x="21715" y="22393"/>
                </a:cubicBezTo>
                <a:cubicBezTo>
                  <a:pt x="21712" y="22393"/>
                  <a:pt x="21709" y="22393"/>
                  <a:pt x="21706" y="22393"/>
                </a:cubicBezTo>
                <a:cubicBezTo>
                  <a:pt x="21702" y="22393"/>
                  <a:pt x="21699" y="22393"/>
                  <a:pt x="21696" y="22393"/>
                </a:cubicBezTo>
                <a:cubicBezTo>
                  <a:pt x="21711" y="22386"/>
                  <a:pt x="21728" y="22370"/>
                  <a:pt x="21740" y="22370"/>
                </a:cubicBezTo>
                <a:close/>
                <a:moveTo>
                  <a:pt x="23313" y="22015"/>
                </a:moveTo>
                <a:cubicBezTo>
                  <a:pt x="23514" y="22015"/>
                  <a:pt x="23715" y="22028"/>
                  <a:pt x="23915" y="22066"/>
                </a:cubicBezTo>
                <a:cubicBezTo>
                  <a:pt x="23902" y="22163"/>
                  <a:pt x="23830" y="22176"/>
                  <a:pt x="23761" y="22183"/>
                </a:cubicBezTo>
                <a:cubicBezTo>
                  <a:pt x="23329" y="22235"/>
                  <a:pt x="22895" y="22282"/>
                  <a:pt x="22463" y="22333"/>
                </a:cubicBezTo>
                <a:cubicBezTo>
                  <a:pt x="22241" y="22361"/>
                  <a:pt x="22021" y="22392"/>
                  <a:pt x="21800" y="22421"/>
                </a:cubicBezTo>
                <a:cubicBezTo>
                  <a:pt x="21785" y="22347"/>
                  <a:pt x="21803" y="22295"/>
                  <a:pt x="21882" y="22256"/>
                </a:cubicBezTo>
                <a:cubicBezTo>
                  <a:pt x="22165" y="22114"/>
                  <a:pt x="22472" y="22058"/>
                  <a:pt x="22779" y="22037"/>
                </a:cubicBezTo>
                <a:cubicBezTo>
                  <a:pt x="22956" y="22025"/>
                  <a:pt x="23134" y="22015"/>
                  <a:pt x="23313" y="22015"/>
                </a:cubicBezTo>
                <a:close/>
                <a:moveTo>
                  <a:pt x="18169" y="19891"/>
                </a:moveTo>
                <a:cubicBezTo>
                  <a:pt x="18292" y="19915"/>
                  <a:pt x="18277" y="19997"/>
                  <a:pt x="18273" y="20060"/>
                </a:cubicBezTo>
                <a:cubicBezTo>
                  <a:pt x="18246" y="20523"/>
                  <a:pt x="18223" y="20986"/>
                  <a:pt x="18178" y="21448"/>
                </a:cubicBezTo>
                <a:cubicBezTo>
                  <a:pt x="18126" y="21966"/>
                  <a:pt x="18052" y="22481"/>
                  <a:pt x="17988" y="22996"/>
                </a:cubicBezTo>
                <a:cubicBezTo>
                  <a:pt x="17979" y="23062"/>
                  <a:pt x="17958" y="23127"/>
                  <a:pt x="17942" y="23191"/>
                </a:cubicBezTo>
                <a:cubicBezTo>
                  <a:pt x="17849" y="22073"/>
                  <a:pt x="17923" y="20976"/>
                  <a:pt x="18169" y="19891"/>
                </a:cubicBezTo>
                <a:close/>
                <a:moveTo>
                  <a:pt x="7265" y="17439"/>
                </a:moveTo>
                <a:cubicBezTo>
                  <a:pt x="7452" y="17552"/>
                  <a:pt x="7595" y="17640"/>
                  <a:pt x="7758" y="17739"/>
                </a:cubicBezTo>
                <a:cubicBezTo>
                  <a:pt x="7762" y="18234"/>
                  <a:pt x="7755" y="18739"/>
                  <a:pt x="7773" y="19243"/>
                </a:cubicBezTo>
                <a:cubicBezTo>
                  <a:pt x="7789" y="19731"/>
                  <a:pt x="7817" y="20220"/>
                  <a:pt x="7972" y="20738"/>
                </a:cubicBezTo>
                <a:cubicBezTo>
                  <a:pt x="8078" y="20627"/>
                  <a:pt x="8038" y="20527"/>
                  <a:pt x="8044" y="20441"/>
                </a:cubicBezTo>
                <a:cubicBezTo>
                  <a:pt x="8052" y="20343"/>
                  <a:pt x="8051" y="20244"/>
                  <a:pt x="8051" y="20145"/>
                </a:cubicBezTo>
                <a:cubicBezTo>
                  <a:pt x="8051" y="20048"/>
                  <a:pt x="8048" y="19948"/>
                  <a:pt x="8047" y="19849"/>
                </a:cubicBezTo>
                <a:cubicBezTo>
                  <a:pt x="8046" y="19752"/>
                  <a:pt x="8042" y="19653"/>
                  <a:pt x="8043" y="19554"/>
                </a:cubicBezTo>
                <a:cubicBezTo>
                  <a:pt x="8043" y="19456"/>
                  <a:pt x="8049" y="19357"/>
                  <a:pt x="8052" y="19258"/>
                </a:cubicBezTo>
                <a:cubicBezTo>
                  <a:pt x="8054" y="19159"/>
                  <a:pt x="8062" y="19061"/>
                  <a:pt x="8060" y="18961"/>
                </a:cubicBezTo>
                <a:cubicBezTo>
                  <a:pt x="8060" y="18863"/>
                  <a:pt x="8051" y="18764"/>
                  <a:pt x="8048" y="18666"/>
                </a:cubicBezTo>
                <a:cubicBezTo>
                  <a:pt x="8046" y="18567"/>
                  <a:pt x="8044" y="18467"/>
                  <a:pt x="8046" y="18369"/>
                </a:cubicBezTo>
                <a:cubicBezTo>
                  <a:pt x="8046" y="18270"/>
                  <a:pt x="8052" y="18171"/>
                  <a:pt x="8051" y="18072"/>
                </a:cubicBezTo>
                <a:cubicBezTo>
                  <a:pt x="8049" y="17978"/>
                  <a:pt x="8031" y="17880"/>
                  <a:pt x="8104" y="17803"/>
                </a:cubicBezTo>
                <a:cubicBezTo>
                  <a:pt x="8141" y="17823"/>
                  <a:pt x="8181" y="17830"/>
                  <a:pt x="8183" y="17844"/>
                </a:cubicBezTo>
                <a:cubicBezTo>
                  <a:pt x="8301" y="18478"/>
                  <a:pt x="8417" y="19114"/>
                  <a:pt x="8540" y="19782"/>
                </a:cubicBezTo>
                <a:cubicBezTo>
                  <a:pt x="8630" y="19561"/>
                  <a:pt x="8632" y="19561"/>
                  <a:pt x="8592" y="19131"/>
                </a:cubicBezTo>
                <a:cubicBezTo>
                  <a:pt x="8572" y="18906"/>
                  <a:pt x="8560" y="18680"/>
                  <a:pt x="8526" y="18457"/>
                </a:cubicBezTo>
                <a:cubicBezTo>
                  <a:pt x="8492" y="18235"/>
                  <a:pt x="8435" y="18017"/>
                  <a:pt x="8383" y="17773"/>
                </a:cubicBezTo>
                <a:cubicBezTo>
                  <a:pt x="8561" y="17691"/>
                  <a:pt x="8747" y="17606"/>
                  <a:pt x="8958" y="17509"/>
                </a:cubicBezTo>
                <a:cubicBezTo>
                  <a:pt x="9014" y="17612"/>
                  <a:pt x="9065" y="17709"/>
                  <a:pt x="9118" y="17803"/>
                </a:cubicBezTo>
                <a:cubicBezTo>
                  <a:pt x="9167" y="17890"/>
                  <a:pt x="9210" y="17979"/>
                  <a:pt x="9266" y="18060"/>
                </a:cubicBezTo>
                <a:cubicBezTo>
                  <a:pt x="9913" y="19010"/>
                  <a:pt x="10264" y="20075"/>
                  <a:pt x="10480" y="21191"/>
                </a:cubicBezTo>
                <a:cubicBezTo>
                  <a:pt x="10568" y="21647"/>
                  <a:pt x="10642" y="22107"/>
                  <a:pt x="10709" y="22568"/>
                </a:cubicBezTo>
                <a:cubicBezTo>
                  <a:pt x="10750" y="22846"/>
                  <a:pt x="10766" y="23128"/>
                  <a:pt x="10704" y="23410"/>
                </a:cubicBezTo>
                <a:cubicBezTo>
                  <a:pt x="10631" y="23742"/>
                  <a:pt x="10453" y="23962"/>
                  <a:pt x="10105" y="24042"/>
                </a:cubicBezTo>
                <a:cubicBezTo>
                  <a:pt x="9900" y="24088"/>
                  <a:pt x="9696" y="24116"/>
                  <a:pt x="9492" y="24116"/>
                </a:cubicBezTo>
                <a:cubicBezTo>
                  <a:pt x="9334" y="24116"/>
                  <a:pt x="9176" y="24099"/>
                  <a:pt x="9017" y="24063"/>
                </a:cubicBezTo>
                <a:cubicBezTo>
                  <a:pt x="8727" y="23994"/>
                  <a:pt x="8439" y="23927"/>
                  <a:pt x="8149" y="23869"/>
                </a:cubicBezTo>
                <a:cubicBezTo>
                  <a:pt x="7988" y="23838"/>
                  <a:pt x="7827" y="23827"/>
                  <a:pt x="7666" y="23827"/>
                </a:cubicBezTo>
                <a:cubicBezTo>
                  <a:pt x="7462" y="23827"/>
                  <a:pt x="7257" y="23844"/>
                  <a:pt x="7053" y="23859"/>
                </a:cubicBezTo>
                <a:cubicBezTo>
                  <a:pt x="6899" y="23869"/>
                  <a:pt x="6744" y="23885"/>
                  <a:pt x="6590" y="23904"/>
                </a:cubicBezTo>
                <a:cubicBezTo>
                  <a:pt x="6553" y="23909"/>
                  <a:pt x="6518" y="23911"/>
                  <a:pt x="6483" y="23911"/>
                </a:cubicBezTo>
                <a:cubicBezTo>
                  <a:pt x="6204" y="23911"/>
                  <a:pt x="5991" y="23771"/>
                  <a:pt x="5838" y="23534"/>
                </a:cubicBezTo>
                <a:cubicBezTo>
                  <a:pt x="5740" y="23382"/>
                  <a:pt x="5663" y="23209"/>
                  <a:pt x="5613" y="23036"/>
                </a:cubicBezTo>
                <a:cubicBezTo>
                  <a:pt x="5464" y="22524"/>
                  <a:pt x="5459" y="22006"/>
                  <a:pt x="5595" y="21489"/>
                </a:cubicBezTo>
                <a:cubicBezTo>
                  <a:pt x="5706" y="21067"/>
                  <a:pt x="5855" y="20656"/>
                  <a:pt x="6038" y="20258"/>
                </a:cubicBezTo>
                <a:cubicBezTo>
                  <a:pt x="6357" y="19568"/>
                  <a:pt x="6678" y="18878"/>
                  <a:pt x="6988" y="18183"/>
                </a:cubicBezTo>
                <a:cubicBezTo>
                  <a:pt x="7091" y="17953"/>
                  <a:pt x="7164" y="17712"/>
                  <a:pt x="7265" y="17439"/>
                </a:cubicBezTo>
                <a:close/>
                <a:moveTo>
                  <a:pt x="14754" y="22727"/>
                </a:moveTo>
                <a:cubicBezTo>
                  <a:pt x="14804" y="22727"/>
                  <a:pt x="14838" y="22779"/>
                  <a:pt x="14873" y="22805"/>
                </a:cubicBezTo>
                <a:cubicBezTo>
                  <a:pt x="15665" y="23412"/>
                  <a:pt x="16342" y="24125"/>
                  <a:pt x="16905" y="24949"/>
                </a:cubicBezTo>
                <a:cubicBezTo>
                  <a:pt x="17063" y="25180"/>
                  <a:pt x="17223" y="25412"/>
                  <a:pt x="17382" y="25643"/>
                </a:cubicBezTo>
                <a:cubicBezTo>
                  <a:pt x="16292" y="25120"/>
                  <a:pt x="15062" y="23754"/>
                  <a:pt x="14695" y="22750"/>
                </a:cubicBezTo>
                <a:cubicBezTo>
                  <a:pt x="14717" y="22734"/>
                  <a:pt x="14737" y="22727"/>
                  <a:pt x="14754" y="22727"/>
                </a:cubicBezTo>
                <a:close/>
                <a:moveTo>
                  <a:pt x="17896" y="25700"/>
                </a:moveTo>
                <a:cubicBezTo>
                  <a:pt x="17913" y="25719"/>
                  <a:pt x="17929" y="25737"/>
                  <a:pt x="17946" y="25756"/>
                </a:cubicBezTo>
                <a:cubicBezTo>
                  <a:pt x="17933" y="25760"/>
                  <a:pt x="17922" y="25762"/>
                  <a:pt x="17914" y="25762"/>
                </a:cubicBezTo>
                <a:cubicBezTo>
                  <a:pt x="17878" y="25762"/>
                  <a:pt x="17892" y="25727"/>
                  <a:pt x="17896" y="25700"/>
                </a:cubicBezTo>
                <a:close/>
                <a:moveTo>
                  <a:pt x="14718" y="11430"/>
                </a:moveTo>
                <a:cubicBezTo>
                  <a:pt x="14813" y="11483"/>
                  <a:pt x="14911" y="11529"/>
                  <a:pt x="15002" y="11588"/>
                </a:cubicBezTo>
                <a:cubicBezTo>
                  <a:pt x="15618" y="11992"/>
                  <a:pt x="16265" y="12333"/>
                  <a:pt x="16945" y="12614"/>
                </a:cubicBezTo>
                <a:cubicBezTo>
                  <a:pt x="17209" y="12722"/>
                  <a:pt x="17475" y="12821"/>
                  <a:pt x="17762" y="12821"/>
                </a:cubicBezTo>
                <a:cubicBezTo>
                  <a:pt x="17776" y="12821"/>
                  <a:pt x="17790" y="12821"/>
                  <a:pt x="17804" y="12821"/>
                </a:cubicBezTo>
                <a:cubicBezTo>
                  <a:pt x="17998" y="12814"/>
                  <a:pt x="18193" y="12781"/>
                  <a:pt x="18409" y="12756"/>
                </a:cubicBezTo>
                <a:cubicBezTo>
                  <a:pt x="18700" y="12959"/>
                  <a:pt x="18919" y="13251"/>
                  <a:pt x="19125" y="13557"/>
                </a:cubicBezTo>
                <a:cubicBezTo>
                  <a:pt x="19466" y="14066"/>
                  <a:pt x="19584" y="14637"/>
                  <a:pt x="19629" y="15238"/>
                </a:cubicBezTo>
                <a:cubicBezTo>
                  <a:pt x="19699" y="16224"/>
                  <a:pt x="19730" y="17211"/>
                  <a:pt x="19736" y="18200"/>
                </a:cubicBezTo>
                <a:cubicBezTo>
                  <a:pt x="19747" y="19691"/>
                  <a:pt x="19532" y="21156"/>
                  <a:pt x="19288" y="22620"/>
                </a:cubicBezTo>
                <a:cubicBezTo>
                  <a:pt x="19104" y="23722"/>
                  <a:pt x="18831" y="24804"/>
                  <a:pt x="18560" y="25886"/>
                </a:cubicBezTo>
                <a:cubicBezTo>
                  <a:pt x="18550" y="25922"/>
                  <a:pt x="18530" y="25957"/>
                  <a:pt x="18496" y="26039"/>
                </a:cubicBezTo>
                <a:cubicBezTo>
                  <a:pt x="18457" y="25937"/>
                  <a:pt x="18427" y="25876"/>
                  <a:pt x="18411" y="25813"/>
                </a:cubicBezTo>
                <a:cubicBezTo>
                  <a:pt x="18298" y="25333"/>
                  <a:pt x="18198" y="24848"/>
                  <a:pt x="18071" y="24372"/>
                </a:cubicBezTo>
                <a:cubicBezTo>
                  <a:pt x="18020" y="24182"/>
                  <a:pt x="18041" y="24028"/>
                  <a:pt x="18111" y="23845"/>
                </a:cubicBezTo>
                <a:cubicBezTo>
                  <a:pt x="18724" y="22242"/>
                  <a:pt x="18918" y="20592"/>
                  <a:pt x="18632" y="18893"/>
                </a:cubicBezTo>
                <a:cubicBezTo>
                  <a:pt x="18610" y="18754"/>
                  <a:pt x="18568" y="18617"/>
                  <a:pt x="18532" y="18482"/>
                </a:cubicBezTo>
                <a:cubicBezTo>
                  <a:pt x="18509" y="18394"/>
                  <a:pt x="18461" y="18330"/>
                  <a:pt x="18361" y="18318"/>
                </a:cubicBezTo>
                <a:cubicBezTo>
                  <a:pt x="18340" y="18316"/>
                  <a:pt x="18319" y="18314"/>
                  <a:pt x="18299" y="18314"/>
                </a:cubicBezTo>
                <a:cubicBezTo>
                  <a:pt x="18204" y="18314"/>
                  <a:pt x="18120" y="18347"/>
                  <a:pt x="18066" y="18437"/>
                </a:cubicBezTo>
                <a:cubicBezTo>
                  <a:pt x="18030" y="18496"/>
                  <a:pt x="18009" y="18568"/>
                  <a:pt x="17998" y="18636"/>
                </a:cubicBezTo>
                <a:cubicBezTo>
                  <a:pt x="17833" y="19582"/>
                  <a:pt x="17661" y="20528"/>
                  <a:pt x="17609" y="21489"/>
                </a:cubicBezTo>
                <a:cubicBezTo>
                  <a:pt x="17597" y="21742"/>
                  <a:pt x="17599" y="21997"/>
                  <a:pt x="17592" y="22251"/>
                </a:cubicBezTo>
                <a:cubicBezTo>
                  <a:pt x="17589" y="22334"/>
                  <a:pt x="17577" y="22419"/>
                  <a:pt x="17569" y="22513"/>
                </a:cubicBezTo>
                <a:cubicBezTo>
                  <a:pt x="17433" y="22363"/>
                  <a:pt x="17310" y="22139"/>
                  <a:pt x="17295" y="21921"/>
                </a:cubicBezTo>
                <a:cubicBezTo>
                  <a:pt x="17283" y="21756"/>
                  <a:pt x="17216" y="21632"/>
                  <a:pt x="17142" y="21493"/>
                </a:cubicBezTo>
                <a:cubicBezTo>
                  <a:pt x="16945" y="21119"/>
                  <a:pt x="16771" y="20734"/>
                  <a:pt x="16723" y="20304"/>
                </a:cubicBezTo>
                <a:cubicBezTo>
                  <a:pt x="16680" y="19925"/>
                  <a:pt x="16617" y="19548"/>
                  <a:pt x="16551" y="19173"/>
                </a:cubicBezTo>
                <a:cubicBezTo>
                  <a:pt x="16467" y="18684"/>
                  <a:pt x="16335" y="18205"/>
                  <a:pt x="16092" y="17771"/>
                </a:cubicBezTo>
                <a:cubicBezTo>
                  <a:pt x="15949" y="17516"/>
                  <a:pt x="15927" y="17278"/>
                  <a:pt x="16004" y="17004"/>
                </a:cubicBezTo>
                <a:cubicBezTo>
                  <a:pt x="16164" y="16435"/>
                  <a:pt x="16134" y="15856"/>
                  <a:pt x="16039" y="15281"/>
                </a:cubicBezTo>
                <a:cubicBezTo>
                  <a:pt x="15893" y="14404"/>
                  <a:pt x="15413" y="13784"/>
                  <a:pt x="14579" y="13455"/>
                </a:cubicBezTo>
                <a:cubicBezTo>
                  <a:pt x="14425" y="13393"/>
                  <a:pt x="14256" y="13367"/>
                  <a:pt x="14077" y="13319"/>
                </a:cubicBezTo>
                <a:cubicBezTo>
                  <a:pt x="14225" y="13007"/>
                  <a:pt x="14395" y="12715"/>
                  <a:pt x="14502" y="12401"/>
                </a:cubicBezTo>
                <a:cubicBezTo>
                  <a:pt x="14606" y="12098"/>
                  <a:pt x="14644" y="11772"/>
                  <a:pt x="14718" y="11430"/>
                </a:cubicBezTo>
                <a:close/>
                <a:moveTo>
                  <a:pt x="11607" y="25682"/>
                </a:moveTo>
                <a:cubicBezTo>
                  <a:pt x="11624" y="25682"/>
                  <a:pt x="11639" y="25684"/>
                  <a:pt x="11653" y="25690"/>
                </a:cubicBezTo>
                <a:cubicBezTo>
                  <a:pt x="12052" y="25870"/>
                  <a:pt x="12422" y="26101"/>
                  <a:pt x="12774" y="26359"/>
                </a:cubicBezTo>
                <a:cubicBezTo>
                  <a:pt x="12963" y="26496"/>
                  <a:pt x="12966" y="26517"/>
                  <a:pt x="13030" y="26904"/>
                </a:cubicBezTo>
                <a:cubicBezTo>
                  <a:pt x="12617" y="26696"/>
                  <a:pt x="11827" y="26049"/>
                  <a:pt x="11529" y="25685"/>
                </a:cubicBezTo>
                <a:lnTo>
                  <a:pt x="11529" y="25685"/>
                </a:lnTo>
                <a:cubicBezTo>
                  <a:pt x="11531" y="25685"/>
                  <a:pt x="11533" y="25685"/>
                  <a:pt x="11535" y="25685"/>
                </a:cubicBezTo>
                <a:cubicBezTo>
                  <a:pt x="11560" y="25685"/>
                  <a:pt x="11584" y="25682"/>
                  <a:pt x="11607" y="25682"/>
                </a:cubicBezTo>
                <a:close/>
                <a:moveTo>
                  <a:pt x="29912" y="24335"/>
                </a:moveTo>
                <a:cubicBezTo>
                  <a:pt x="29924" y="24335"/>
                  <a:pt x="29935" y="24342"/>
                  <a:pt x="29946" y="24344"/>
                </a:cubicBezTo>
                <a:cubicBezTo>
                  <a:pt x="29954" y="24353"/>
                  <a:pt x="29973" y="24361"/>
                  <a:pt x="29973" y="24368"/>
                </a:cubicBezTo>
                <a:cubicBezTo>
                  <a:pt x="29973" y="24379"/>
                  <a:pt x="29964" y="24397"/>
                  <a:pt x="29953" y="24404"/>
                </a:cubicBezTo>
                <a:cubicBezTo>
                  <a:pt x="28298" y="25716"/>
                  <a:pt x="26642" y="27027"/>
                  <a:pt x="24985" y="28338"/>
                </a:cubicBezTo>
                <a:cubicBezTo>
                  <a:pt x="24985" y="28338"/>
                  <a:pt x="24984" y="28339"/>
                  <a:pt x="24982" y="28339"/>
                </a:cubicBezTo>
                <a:cubicBezTo>
                  <a:pt x="24975" y="28339"/>
                  <a:pt x="24960" y="28329"/>
                  <a:pt x="24932" y="28317"/>
                </a:cubicBezTo>
                <a:cubicBezTo>
                  <a:pt x="25422" y="27301"/>
                  <a:pt x="26052" y="26403"/>
                  <a:pt x="26994" y="25754"/>
                </a:cubicBezTo>
                <a:cubicBezTo>
                  <a:pt x="27858" y="25158"/>
                  <a:pt x="28789" y="24695"/>
                  <a:pt x="29784" y="24366"/>
                </a:cubicBezTo>
                <a:cubicBezTo>
                  <a:pt x="29824" y="24352"/>
                  <a:pt x="29865" y="24343"/>
                  <a:pt x="29906" y="24336"/>
                </a:cubicBezTo>
                <a:cubicBezTo>
                  <a:pt x="29908" y="24336"/>
                  <a:pt x="29910" y="24335"/>
                  <a:pt x="29912" y="24335"/>
                </a:cubicBezTo>
                <a:close/>
                <a:moveTo>
                  <a:pt x="14654" y="25272"/>
                </a:moveTo>
                <a:cubicBezTo>
                  <a:pt x="14703" y="25366"/>
                  <a:pt x="14745" y="25421"/>
                  <a:pt x="14755" y="25479"/>
                </a:cubicBezTo>
                <a:cubicBezTo>
                  <a:pt x="14869" y="26129"/>
                  <a:pt x="14806" y="26772"/>
                  <a:pt x="14653" y="27405"/>
                </a:cubicBezTo>
                <a:cubicBezTo>
                  <a:pt x="14539" y="27882"/>
                  <a:pt x="14401" y="28355"/>
                  <a:pt x="14258" y="28891"/>
                </a:cubicBezTo>
                <a:cubicBezTo>
                  <a:pt x="14068" y="28548"/>
                  <a:pt x="14056" y="28238"/>
                  <a:pt x="14055" y="27934"/>
                </a:cubicBezTo>
                <a:cubicBezTo>
                  <a:pt x="14055" y="27021"/>
                  <a:pt x="14284" y="26156"/>
                  <a:pt x="14654" y="25272"/>
                </a:cubicBezTo>
                <a:close/>
                <a:moveTo>
                  <a:pt x="24358" y="25492"/>
                </a:moveTo>
                <a:lnTo>
                  <a:pt x="24358" y="25492"/>
                </a:lnTo>
                <a:cubicBezTo>
                  <a:pt x="24279" y="25797"/>
                  <a:pt x="24201" y="26104"/>
                  <a:pt x="24124" y="26410"/>
                </a:cubicBezTo>
                <a:cubicBezTo>
                  <a:pt x="23781" y="27767"/>
                  <a:pt x="23300" y="29072"/>
                  <a:pt x="22650" y="30312"/>
                </a:cubicBezTo>
                <a:cubicBezTo>
                  <a:pt x="22615" y="30379"/>
                  <a:pt x="22610" y="30477"/>
                  <a:pt x="22509" y="30494"/>
                </a:cubicBezTo>
                <a:lnTo>
                  <a:pt x="22509" y="30494"/>
                </a:lnTo>
                <a:cubicBezTo>
                  <a:pt x="22515" y="30386"/>
                  <a:pt x="22511" y="30276"/>
                  <a:pt x="22533" y="30172"/>
                </a:cubicBezTo>
                <a:cubicBezTo>
                  <a:pt x="22757" y="29066"/>
                  <a:pt x="23029" y="27972"/>
                  <a:pt x="23502" y="26943"/>
                </a:cubicBezTo>
                <a:cubicBezTo>
                  <a:pt x="23696" y="26521"/>
                  <a:pt x="23926" y="26116"/>
                  <a:pt x="24145" y="25708"/>
                </a:cubicBezTo>
                <a:cubicBezTo>
                  <a:pt x="24191" y="25622"/>
                  <a:pt x="24258" y="25550"/>
                  <a:pt x="24358" y="25492"/>
                </a:cubicBezTo>
                <a:close/>
                <a:moveTo>
                  <a:pt x="22493" y="30524"/>
                </a:moveTo>
                <a:cubicBezTo>
                  <a:pt x="22486" y="30558"/>
                  <a:pt x="22480" y="30593"/>
                  <a:pt x="22473" y="30630"/>
                </a:cubicBezTo>
                <a:cubicBezTo>
                  <a:pt x="22458" y="30619"/>
                  <a:pt x="22442" y="30610"/>
                  <a:pt x="22426" y="30600"/>
                </a:cubicBezTo>
                <a:cubicBezTo>
                  <a:pt x="22448" y="30574"/>
                  <a:pt x="22471" y="30549"/>
                  <a:pt x="22493" y="30524"/>
                </a:cubicBezTo>
                <a:close/>
                <a:moveTo>
                  <a:pt x="10205" y="28739"/>
                </a:moveTo>
                <a:lnTo>
                  <a:pt x="10205" y="28739"/>
                </a:lnTo>
                <a:cubicBezTo>
                  <a:pt x="10339" y="30490"/>
                  <a:pt x="10474" y="32239"/>
                  <a:pt x="10612" y="34044"/>
                </a:cubicBezTo>
                <a:cubicBezTo>
                  <a:pt x="9626" y="32305"/>
                  <a:pt x="9615" y="30546"/>
                  <a:pt x="10205" y="28739"/>
                </a:cubicBezTo>
                <a:close/>
                <a:moveTo>
                  <a:pt x="15224" y="18678"/>
                </a:moveTo>
                <a:cubicBezTo>
                  <a:pt x="15273" y="18812"/>
                  <a:pt x="15315" y="18915"/>
                  <a:pt x="15348" y="19022"/>
                </a:cubicBezTo>
                <a:cubicBezTo>
                  <a:pt x="15623" y="19897"/>
                  <a:pt x="16042" y="20689"/>
                  <a:pt x="16663" y="21368"/>
                </a:cubicBezTo>
                <a:cubicBezTo>
                  <a:pt x="16822" y="21541"/>
                  <a:pt x="16918" y="21732"/>
                  <a:pt x="16976" y="21957"/>
                </a:cubicBezTo>
                <a:cubicBezTo>
                  <a:pt x="17270" y="23104"/>
                  <a:pt x="17573" y="24251"/>
                  <a:pt x="17869" y="25399"/>
                </a:cubicBezTo>
                <a:cubicBezTo>
                  <a:pt x="17890" y="25486"/>
                  <a:pt x="17882" y="25578"/>
                  <a:pt x="17885" y="25668"/>
                </a:cubicBezTo>
                <a:lnTo>
                  <a:pt x="17885" y="25668"/>
                </a:lnTo>
                <a:cubicBezTo>
                  <a:pt x="17842" y="25624"/>
                  <a:pt x="17793" y="25583"/>
                  <a:pt x="17762" y="25534"/>
                </a:cubicBezTo>
                <a:cubicBezTo>
                  <a:pt x="17137" y="24433"/>
                  <a:pt x="16291" y="23538"/>
                  <a:pt x="15254" y="22819"/>
                </a:cubicBezTo>
                <a:cubicBezTo>
                  <a:pt x="15069" y="22690"/>
                  <a:pt x="14882" y="22563"/>
                  <a:pt x="14693" y="22438"/>
                </a:cubicBezTo>
                <a:cubicBezTo>
                  <a:pt x="14638" y="22400"/>
                  <a:pt x="14574" y="22376"/>
                  <a:pt x="14478" y="22327"/>
                </a:cubicBezTo>
                <a:cubicBezTo>
                  <a:pt x="14477" y="22418"/>
                  <a:pt x="14468" y="22470"/>
                  <a:pt x="14477" y="22518"/>
                </a:cubicBezTo>
                <a:cubicBezTo>
                  <a:pt x="14544" y="22912"/>
                  <a:pt x="14693" y="23278"/>
                  <a:pt x="14883" y="23627"/>
                </a:cubicBezTo>
                <a:cubicBezTo>
                  <a:pt x="15211" y="24224"/>
                  <a:pt x="15608" y="24773"/>
                  <a:pt x="16063" y="25279"/>
                </a:cubicBezTo>
                <a:cubicBezTo>
                  <a:pt x="16291" y="25532"/>
                  <a:pt x="16558" y="25742"/>
                  <a:pt x="16846" y="25924"/>
                </a:cubicBezTo>
                <a:cubicBezTo>
                  <a:pt x="17013" y="26029"/>
                  <a:pt x="17187" y="26122"/>
                  <a:pt x="17356" y="26224"/>
                </a:cubicBezTo>
                <a:cubicBezTo>
                  <a:pt x="17479" y="26296"/>
                  <a:pt x="17602" y="26364"/>
                  <a:pt x="17716" y="26446"/>
                </a:cubicBezTo>
                <a:cubicBezTo>
                  <a:pt x="18212" y="26805"/>
                  <a:pt x="18282" y="27022"/>
                  <a:pt x="18121" y="27606"/>
                </a:cubicBezTo>
                <a:cubicBezTo>
                  <a:pt x="17566" y="29623"/>
                  <a:pt x="16859" y="31587"/>
                  <a:pt x="16008" y="33499"/>
                </a:cubicBezTo>
                <a:cubicBezTo>
                  <a:pt x="15877" y="33796"/>
                  <a:pt x="15749" y="34096"/>
                  <a:pt x="15616" y="34392"/>
                </a:cubicBezTo>
                <a:cubicBezTo>
                  <a:pt x="15589" y="34450"/>
                  <a:pt x="15543" y="34502"/>
                  <a:pt x="15470" y="34609"/>
                </a:cubicBezTo>
                <a:cubicBezTo>
                  <a:pt x="15396" y="34219"/>
                  <a:pt x="15329" y="33892"/>
                  <a:pt x="15274" y="33563"/>
                </a:cubicBezTo>
                <a:cubicBezTo>
                  <a:pt x="15061" y="32310"/>
                  <a:pt x="14817" y="31062"/>
                  <a:pt x="14473" y="29838"/>
                </a:cubicBezTo>
                <a:cubicBezTo>
                  <a:pt x="14425" y="29666"/>
                  <a:pt x="14436" y="29516"/>
                  <a:pt x="14495" y="29347"/>
                </a:cubicBezTo>
                <a:cubicBezTo>
                  <a:pt x="14690" y="28788"/>
                  <a:pt x="14886" y="28227"/>
                  <a:pt x="15042" y="27656"/>
                </a:cubicBezTo>
                <a:cubicBezTo>
                  <a:pt x="15232" y="26955"/>
                  <a:pt x="15290" y="26235"/>
                  <a:pt x="15172" y="25514"/>
                </a:cubicBezTo>
                <a:cubicBezTo>
                  <a:pt x="15132" y="25267"/>
                  <a:pt x="15048" y="25024"/>
                  <a:pt x="14976" y="24780"/>
                </a:cubicBezTo>
                <a:cubicBezTo>
                  <a:pt x="14942" y="24667"/>
                  <a:pt x="14875" y="24578"/>
                  <a:pt x="14741" y="24570"/>
                </a:cubicBezTo>
                <a:cubicBezTo>
                  <a:pt x="14734" y="24569"/>
                  <a:pt x="14728" y="24569"/>
                  <a:pt x="14722" y="24569"/>
                </a:cubicBezTo>
                <a:cubicBezTo>
                  <a:pt x="14588" y="24569"/>
                  <a:pt x="14495" y="24643"/>
                  <a:pt x="14428" y="24752"/>
                </a:cubicBezTo>
                <a:cubicBezTo>
                  <a:pt x="14385" y="24824"/>
                  <a:pt x="14359" y="24906"/>
                  <a:pt x="14330" y="24985"/>
                </a:cubicBezTo>
                <a:cubicBezTo>
                  <a:pt x="14097" y="25653"/>
                  <a:pt x="13896" y="26329"/>
                  <a:pt x="13842" y="27040"/>
                </a:cubicBezTo>
                <a:cubicBezTo>
                  <a:pt x="13836" y="27118"/>
                  <a:pt x="13821" y="27197"/>
                  <a:pt x="13810" y="27278"/>
                </a:cubicBezTo>
                <a:cubicBezTo>
                  <a:pt x="13647" y="27257"/>
                  <a:pt x="13665" y="27130"/>
                  <a:pt x="13634" y="27048"/>
                </a:cubicBezTo>
                <a:cubicBezTo>
                  <a:pt x="13140" y="25742"/>
                  <a:pt x="12662" y="24429"/>
                  <a:pt x="12153" y="23128"/>
                </a:cubicBezTo>
                <a:cubicBezTo>
                  <a:pt x="11890" y="22459"/>
                  <a:pt x="11577" y="21808"/>
                  <a:pt x="11280" y="21153"/>
                </a:cubicBezTo>
                <a:cubicBezTo>
                  <a:pt x="11081" y="20716"/>
                  <a:pt x="10873" y="20285"/>
                  <a:pt x="10670" y="19855"/>
                </a:cubicBezTo>
                <a:cubicBezTo>
                  <a:pt x="10702" y="19826"/>
                  <a:pt x="10728" y="19815"/>
                  <a:pt x="10750" y="19815"/>
                </a:cubicBezTo>
                <a:cubicBezTo>
                  <a:pt x="10794" y="19815"/>
                  <a:pt x="10823" y="19859"/>
                  <a:pt x="10855" y="19884"/>
                </a:cubicBezTo>
                <a:cubicBezTo>
                  <a:pt x="11122" y="20091"/>
                  <a:pt x="11384" y="20308"/>
                  <a:pt x="11659" y="20506"/>
                </a:cubicBezTo>
                <a:cubicBezTo>
                  <a:pt x="12140" y="20855"/>
                  <a:pt x="12690" y="21011"/>
                  <a:pt x="13279" y="21069"/>
                </a:cubicBezTo>
                <a:cubicBezTo>
                  <a:pt x="13315" y="21072"/>
                  <a:pt x="13352" y="21074"/>
                  <a:pt x="13387" y="21074"/>
                </a:cubicBezTo>
                <a:cubicBezTo>
                  <a:pt x="13859" y="21074"/>
                  <a:pt x="14206" y="20765"/>
                  <a:pt x="14334" y="20394"/>
                </a:cubicBezTo>
                <a:cubicBezTo>
                  <a:pt x="14418" y="20154"/>
                  <a:pt x="14489" y="19910"/>
                  <a:pt x="14562" y="19667"/>
                </a:cubicBezTo>
                <a:cubicBezTo>
                  <a:pt x="14679" y="19279"/>
                  <a:pt x="14935" y="18986"/>
                  <a:pt x="15224" y="18678"/>
                </a:cubicBezTo>
                <a:close/>
                <a:moveTo>
                  <a:pt x="30769" y="31132"/>
                </a:moveTo>
                <a:cubicBezTo>
                  <a:pt x="30769" y="31201"/>
                  <a:pt x="30779" y="31235"/>
                  <a:pt x="30768" y="31256"/>
                </a:cubicBezTo>
                <a:cubicBezTo>
                  <a:pt x="30482" y="31726"/>
                  <a:pt x="30188" y="32191"/>
                  <a:pt x="29819" y="32603"/>
                </a:cubicBezTo>
                <a:cubicBezTo>
                  <a:pt x="29357" y="33118"/>
                  <a:pt x="28891" y="33628"/>
                  <a:pt x="28435" y="34147"/>
                </a:cubicBezTo>
                <a:cubicBezTo>
                  <a:pt x="28210" y="34403"/>
                  <a:pt x="27923" y="34565"/>
                  <a:pt x="27565" y="34788"/>
                </a:cubicBezTo>
                <a:cubicBezTo>
                  <a:pt x="28308" y="33220"/>
                  <a:pt x="29375" y="32055"/>
                  <a:pt x="30769" y="31132"/>
                </a:cubicBezTo>
                <a:close/>
                <a:moveTo>
                  <a:pt x="26432" y="31546"/>
                </a:moveTo>
                <a:cubicBezTo>
                  <a:pt x="26452" y="31546"/>
                  <a:pt x="26480" y="31560"/>
                  <a:pt x="26519" y="31568"/>
                </a:cubicBezTo>
                <a:cubicBezTo>
                  <a:pt x="26480" y="31616"/>
                  <a:pt x="26450" y="31658"/>
                  <a:pt x="26413" y="31690"/>
                </a:cubicBezTo>
                <a:cubicBezTo>
                  <a:pt x="25416" y="32552"/>
                  <a:pt x="24342" y="33302"/>
                  <a:pt x="23149" y="33871"/>
                </a:cubicBezTo>
                <a:cubicBezTo>
                  <a:pt x="22806" y="34034"/>
                  <a:pt x="22460" y="34193"/>
                  <a:pt x="22116" y="34357"/>
                </a:cubicBezTo>
                <a:cubicBezTo>
                  <a:pt x="21634" y="34584"/>
                  <a:pt x="21137" y="34781"/>
                  <a:pt x="20725" y="35138"/>
                </a:cubicBezTo>
                <a:cubicBezTo>
                  <a:pt x="20658" y="35033"/>
                  <a:pt x="20741" y="34988"/>
                  <a:pt x="20776" y="34942"/>
                </a:cubicBezTo>
                <a:cubicBezTo>
                  <a:pt x="21670" y="33755"/>
                  <a:pt x="22787" y="32846"/>
                  <a:pt x="24183" y="32315"/>
                </a:cubicBezTo>
                <a:cubicBezTo>
                  <a:pt x="24919" y="32034"/>
                  <a:pt x="25674" y="31801"/>
                  <a:pt x="26422" y="31548"/>
                </a:cubicBezTo>
                <a:cubicBezTo>
                  <a:pt x="26425" y="31547"/>
                  <a:pt x="26429" y="31546"/>
                  <a:pt x="26432" y="31546"/>
                </a:cubicBezTo>
                <a:close/>
                <a:moveTo>
                  <a:pt x="12792" y="31229"/>
                </a:moveTo>
                <a:cubicBezTo>
                  <a:pt x="12804" y="31633"/>
                  <a:pt x="12814" y="31936"/>
                  <a:pt x="12821" y="32240"/>
                </a:cubicBezTo>
                <a:cubicBezTo>
                  <a:pt x="12836" y="32974"/>
                  <a:pt x="12849" y="33708"/>
                  <a:pt x="12863" y="34442"/>
                </a:cubicBezTo>
                <a:cubicBezTo>
                  <a:pt x="12864" y="34526"/>
                  <a:pt x="12874" y="34613"/>
                  <a:pt x="12867" y="34696"/>
                </a:cubicBezTo>
                <a:cubicBezTo>
                  <a:pt x="12842" y="34978"/>
                  <a:pt x="12811" y="35259"/>
                  <a:pt x="12780" y="35539"/>
                </a:cubicBezTo>
                <a:cubicBezTo>
                  <a:pt x="12777" y="35560"/>
                  <a:pt x="12754" y="35578"/>
                  <a:pt x="12704" y="35643"/>
                </a:cubicBezTo>
                <a:cubicBezTo>
                  <a:pt x="12682" y="35590"/>
                  <a:pt x="12663" y="35554"/>
                  <a:pt x="12652" y="35513"/>
                </a:cubicBezTo>
                <a:cubicBezTo>
                  <a:pt x="12498" y="34897"/>
                  <a:pt x="12384" y="34270"/>
                  <a:pt x="12374" y="33633"/>
                </a:cubicBezTo>
                <a:cubicBezTo>
                  <a:pt x="12361" y="32895"/>
                  <a:pt x="12513" y="32172"/>
                  <a:pt x="12667" y="31453"/>
                </a:cubicBezTo>
                <a:cubicBezTo>
                  <a:pt x="12677" y="31405"/>
                  <a:pt x="12715" y="31363"/>
                  <a:pt x="12792" y="31229"/>
                </a:cubicBezTo>
                <a:close/>
                <a:moveTo>
                  <a:pt x="5647" y="32055"/>
                </a:moveTo>
                <a:lnTo>
                  <a:pt x="5647" y="32055"/>
                </a:lnTo>
                <a:cubicBezTo>
                  <a:pt x="6112" y="33237"/>
                  <a:pt x="6518" y="34429"/>
                  <a:pt x="6814" y="35679"/>
                </a:cubicBezTo>
                <a:cubicBezTo>
                  <a:pt x="6195" y="35091"/>
                  <a:pt x="5603" y="33307"/>
                  <a:pt x="5647" y="32055"/>
                </a:cubicBezTo>
                <a:close/>
                <a:moveTo>
                  <a:pt x="20217" y="28876"/>
                </a:moveTo>
                <a:lnTo>
                  <a:pt x="20217" y="28876"/>
                </a:lnTo>
                <a:cubicBezTo>
                  <a:pt x="20256" y="29361"/>
                  <a:pt x="20007" y="31681"/>
                  <a:pt x="19833" y="32479"/>
                </a:cubicBezTo>
                <a:cubicBezTo>
                  <a:pt x="19331" y="34771"/>
                  <a:pt x="19123" y="35589"/>
                  <a:pt x="18929" y="35933"/>
                </a:cubicBezTo>
                <a:cubicBezTo>
                  <a:pt x="18908" y="34569"/>
                  <a:pt x="18992" y="33291"/>
                  <a:pt x="19197" y="32014"/>
                </a:cubicBezTo>
                <a:cubicBezTo>
                  <a:pt x="19357" y="31004"/>
                  <a:pt x="19615" y="30026"/>
                  <a:pt x="20054" y="29099"/>
                </a:cubicBezTo>
                <a:cubicBezTo>
                  <a:pt x="20093" y="29015"/>
                  <a:pt x="20108" y="28912"/>
                  <a:pt x="20217" y="28876"/>
                </a:cubicBezTo>
                <a:close/>
                <a:moveTo>
                  <a:pt x="8388" y="33528"/>
                </a:moveTo>
                <a:lnTo>
                  <a:pt x="8388" y="33528"/>
                </a:lnTo>
                <a:cubicBezTo>
                  <a:pt x="8544" y="33653"/>
                  <a:pt x="8567" y="33812"/>
                  <a:pt x="8611" y="33957"/>
                </a:cubicBezTo>
                <a:cubicBezTo>
                  <a:pt x="8783" y="34553"/>
                  <a:pt x="8951" y="35152"/>
                  <a:pt x="9122" y="35748"/>
                </a:cubicBezTo>
                <a:cubicBezTo>
                  <a:pt x="9234" y="36141"/>
                  <a:pt x="9343" y="36535"/>
                  <a:pt x="9465" y="36926"/>
                </a:cubicBezTo>
                <a:cubicBezTo>
                  <a:pt x="9531" y="37137"/>
                  <a:pt x="9623" y="37339"/>
                  <a:pt x="9703" y="37547"/>
                </a:cubicBezTo>
                <a:cubicBezTo>
                  <a:pt x="8806" y="36363"/>
                  <a:pt x="8514" y="34985"/>
                  <a:pt x="8388" y="33528"/>
                </a:cubicBezTo>
                <a:close/>
                <a:moveTo>
                  <a:pt x="32204" y="35855"/>
                </a:moveTo>
                <a:cubicBezTo>
                  <a:pt x="32268" y="35855"/>
                  <a:pt x="32342" y="35871"/>
                  <a:pt x="32462" y="35882"/>
                </a:cubicBezTo>
                <a:cubicBezTo>
                  <a:pt x="32341" y="35965"/>
                  <a:pt x="32277" y="36015"/>
                  <a:pt x="32208" y="36054"/>
                </a:cubicBezTo>
                <a:cubicBezTo>
                  <a:pt x="31511" y="36468"/>
                  <a:pt x="30761" y="36742"/>
                  <a:pt x="29977" y="36938"/>
                </a:cubicBezTo>
                <a:cubicBezTo>
                  <a:pt x="29514" y="37056"/>
                  <a:pt x="29054" y="37189"/>
                  <a:pt x="28599" y="37337"/>
                </a:cubicBezTo>
                <a:cubicBezTo>
                  <a:pt x="28209" y="37463"/>
                  <a:pt x="27809" y="37513"/>
                  <a:pt x="27333" y="37595"/>
                </a:cubicBezTo>
                <a:cubicBezTo>
                  <a:pt x="27414" y="37483"/>
                  <a:pt x="27443" y="37427"/>
                  <a:pt x="27486" y="37389"/>
                </a:cubicBezTo>
                <a:cubicBezTo>
                  <a:pt x="28359" y="36623"/>
                  <a:pt x="29363" y="36157"/>
                  <a:pt x="30527" y="36044"/>
                </a:cubicBezTo>
                <a:cubicBezTo>
                  <a:pt x="31073" y="35992"/>
                  <a:pt x="31618" y="35919"/>
                  <a:pt x="32163" y="35858"/>
                </a:cubicBezTo>
                <a:cubicBezTo>
                  <a:pt x="32177" y="35856"/>
                  <a:pt x="32190" y="35855"/>
                  <a:pt x="32204" y="35855"/>
                </a:cubicBezTo>
                <a:close/>
                <a:moveTo>
                  <a:pt x="3917" y="34775"/>
                </a:moveTo>
                <a:cubicBezTo>
                  <a:pt x="3940" y="34778"/>
                  <a:pt x="3974" y="34773"/>
                  <a:pt x="3985" y="34785"/>
                </a:cubicBezTo>
                <a:cubicBezTo>
                  <a:pt x="4626" y="35556"/>
                  <a:pt x="5266" y="36328"/>
                  <a:pt x="5904" y="37099"/>
                </a:cubicBezTo>
                <a:cubicBezTo>
                  <a:pt x="5959" y="37165"/>
                  <a:pt x="6071" y="37250"/>
                  <a:pt x="6057" y="37293"/>
                </a:cubicBezTo>
                <a:cubicBezTo>
                  <a:pt x="5963" y="37587"/>
                  <a:pt x="6202" y="37718"/>
                  <a:pt x="6340" y="37883"/>
                </a:cubicBezTo>
                <a:cubicBezTo>
                  <a:pt x="6494" y="38066"/>
                  <a:pt x="6685" y="38217"/>
                  <a:pt x="6861" y="38380"/>
                </a:cubicBezTo>
                <a:cubicBezTo>
                  <a:pt x="6941" y="38453"/>
                  <a:pt x="7023" y="38525"/>
                  <a:pt x="7135" y="38627"/>
                </a:cubicBezTo>
                <a:cubicBezTo>
                  <a:pt x="5644" y="38226"/>
                  <a:pt x="4265" y="36638"/>
                  <a:pt x="3917" y="34775"/>
                </a:cubicBezTo>
                <a:close/>
                <a:moveTo>
                  <a:pt x="13397" y="40958"/>
                </a:moveTo>
                <a:cubicBezTo>
                  <a:pt x="13688" y="41277"/>
                  <a:pt x="13842" y="41629"/>
                  <a:pt x="14021" y="41958"/>
                </a:cubicBezTo>
                <a:cubicBezTo>
                  <a:pt x="13998" y="41984"/>
                  <a:pt x="13990" y="41999"/>
                  <a:pt x="13979" y="42001"/>
                </a:cubicBezTo>
                <a:cubicBezTo>
                  <a:pt x="13978" y="42001"/>
                  <a:pt x="13978" y="42001"/>
                  <a:pt x="13978" y="42001"/>
                </a:cubicBezTo>
                <a:cubicBezTo>
                  <a:pt x="13968" y="42001"/>
                  <a:pt x="13957" y="41990"/>
                  <a:pt x="13947" y="41981"/>
                </a:cubicBezTo>
                <a:cubicBezTo>
                  <a:pt x="13734" y="41800"/>
                  <a:pt x="13523" y="41619"/>
                  <a:pt x="13275" y="41405"/>
                </a:cubicBezTo>
                <a:cubicBezTo>
                  <a:pt x="13315" y="41262"/>
                  <a:pt x="13350" y="41132"/>
                  <a:pt x="13397" y="40958"/>
                </a:cubicBezTo>
                <a:close/>
                <a:moveTo>
                  <a:pt x="21104" y="41606"/>
                </a:moveTo>
                <a:cubicBezTo>
                  <a:pt x="21106" y="41664"/>
                  <a:pt x="21116" y="41697"/>
                  <a:pt x="21106" y="41715"/>
                </a:cubicBezTo>
                <a:cubicBezTo>
                  <a:pt x="20642" y="42568"/>
                  <a:pt x="20186" y="43425"/>
                  <a:pt x="19548" y="44168"/>
                </a:cubicBezTo>
                <a:cubicBezTo>
                  <a:pt x="19402" y="44337"/>
                  <a:pt x="19269" y="44520"/>
                  <a:pt x="19122" y="44691"/>
                </a:cubicBezTo>
                <a:cubicBezTo>
                  <a:pt x="19094" y="44723"/>
                  <a:pt x="19042" y="44733"/>
                  <a:pt x="18999" y="44751"/>
                </a:cubicBezTo>
                <a:lnTo>
                  <a:pt x="18999" y="44751"/>
                </a:lnTo>
                <a:cubicBezTo>
                  <a:pt x="19018" y="44676"/>
                  <a:pt x="19030" y="44596"/>
                  <a:pt x="19063" y="44526"/>
                </a:cubicBezTo>
                <a:cubicBezTo>
                  <a:pt x="19548" y="43485"/>
                  <a:pt x="20210" y="42562"/>
                  <a:pt x="20976" y="41709"/>
                </a:cubicBezTo>
                <a:cubicBezTo>
                  <a:pt x="21008" y="41674"/>
                  <a:pt x="21053" y="41649"/>
                  <a:pt x="21104" y="41606"/>
                </a:cubicBezTo>
                <a:close/>
                <a:moveTo>
                  <a:pt x="18980" y="44779"/>
                </a:moveTo>
                <a:cubicBezTo>
                  <a:pt x="18974" y="44804"/>
                  <a:pt x="18968" y="44829"/>
                  <a:pt x="18961" y="44851"/>
                </a:cubicBezTo>
                <a:cubicBezTo>
                  <a:pt x="18950" y="44845"/>
                  <a:pt x="18940" y="44839"/>
                  <a:pt x="18929" y="44833"/>
                </a:cubicBezTo>
                <a:cubicBezTo>
                  <a:pt x="18946" y="44814"/>
                  <a:pt x="18963" y="44797"/>
                  <a:pt x="18980" y="44779"/>
                </a:cubicBezTo>
                <a:close/>
                <a:moveTo>
                  <a:pt x="15228" y="36455"/>
                </a:moveTo>
                <a:cubicBezTo>
                  <a:pt x="15628" y="37748"/>
                  <a:pt x="15947" y="43766"/>
                  <a:pt x="15690" y="45027"/>
                </a:cubicBezTo>
                <a:cubicBezTo>
                  <a:pt x="15644" y="44907"/>
                  <a:pt x="15609" y="44835"/>
                  <a:pt x="15590" y="44760"/>
                </a:cubicBezTo>
                <a:cubicBezTo>
                  <a:pt x="15218" y="43313"/>
                  <a:pt x="14616" y="41968"/>
                  <a:pt x="13837" y="40699"/>
                </a:cubicBezTo>
                <a:cubicBezTo>
                  <a:pt x="13821" y="40674"/>
                  <a:pt x="13813" y="40645"/>
                  <a:pt x="13795" y="40624"/>
                </a:cubicBezTo>
                <a:cubicBezTo>
                  <a:pt x="13615" y="40421"/>
                  <a:pt x="13620" y="40207"/>
                  <a:pt x="13712" y="39959"/>
                </a:cubicBezTo>
                <a:cubicBezTo>
                  <a:pt x="14026" y="39113"/>
                  <a:pt x="14338" y="38268"/>
                  <a:pt x="14739" y="37458"/>
                </a:cubicBezTo>
                <a:cubicBezTo>
                  <a:pt x="14894" y="37143"/>
                  <a:pt x="15047" y="36827"/>
                  <a:pt x="15228" y="36455"/>
                </a:cubicBezTo>
                <a:close/>
                <a:moveTo>
                  <a:pt x="19086" y="0"/>
                </a:moveTo>
                <a:cubicBezTo>
                  <a:pt x="18646" y="0"/>
                  <a:pt x="18235" y="137"/>
                  <a:pt x="17870" y="492"/>
                </a:cubicBezTo>
                <a:cubicBezTo>
                  <a:pt x="17822" y="539"/>
                  <a:pt x="17771" y="581"/>
                  <a:pt x="17713" y="633"/>
                </a:cubicBezTo>
                <a:cubicBezTo>
                  <a:pt x="17655" y="575"/>
                  <a:pt x="17615" y="538"/>
                  <a:pt x="17579" y="497"/>
                </a:cubicBezTo>
                <a:cubicBezTo>
                  <a:pt x="17350" y="238"/>
                  <a:pt x="16947" y="78"/>
                  <a:pt x="16533" y="78"/>
                </a:cubicBezTo>
                <a:cubicBezTo>
                  <a:pt x="16261" y="78"/>
                  <a:pt x="15984" y="148"/>
                  <a:pt x="15748" y="303"/>
                </a:cubicBezTo>
                <a:cubicBezTo>
                  <a:pt x="15305" y="596"/>
                  <a:pt x="15072" y="1009"/>
                  <a:pt x="14969" y="1513"/>
                </a:cubicBezTo>
                <a:cubicBezTo>
                  <a:pt x="14941" y="1650"/>
                  <a:pt x="14927" y="1789"/>
                  <a:pt x="14906" y="1927"/>
                </a:cubicBezTo>
                <a:cubicBezTo>
                  <a:pt x="14886" y="1909"/>
                  <a:pt x="14864" y="1891"/>
                  <a:pt x="14843" y="1873"/>
                </a:cubicBezTo>
                <a:cubicBezTo>
                  <a:pt x="14736" y="1986"/>
                  <a:pt x="14624" y="2096"/>
                  <a:pt x="14524" y="2214"/>
                </a:cubicBezTo>
                <a:cubicBezTo>
                  <a:pt x="14134" y="2668"/>
                  <a:pt x="14010" y="3176"/>
                  <a:pt x="14217" y="3751"/>
                </a:cubicBezTo>
                <a:cubicBezTo>
                  <a:pt x="14376" y="4186"/>
                  <a:pt x="14658" y="4536"/>
                  <a:pt x="14988" y="4851"/>
                </a:cubicBezTo>
                <a:cubicBezTo>
                  <a:pt x="15776" y="5603"/>
                  <a:pt x="16688" y="6153"/>
                  <a:pt x="17714" y="6515"/>
                </a:cubicBezTo>
                <a:cubicBezTo>
                  <a:pt x="17911" y="6585"/>
                  <a:pt x="18103" y="6673"/>
                  <a:pt x="18308" y="6759"/>
                </a:cubicBezTo>
                <a:cubicBezTo>
                  <a:pt x="18345" y="7027"/>
                  <a:pt x="18384" y="7276"/>
                  <a:pt x="18416" y="7527"/>
                </a:cubicBezTo>
                <a:cubicBezTo>
                  <a:pt x="18540" y="8507"/>
                  <a:pt x="18668" y="9486"/>
                  <a:pt x="18860" y="10457"/>
                </a:cubicBezTo>
                <a:cubicBezTo>
                  <a:pt x="18905" y="10672"/>
                  <a:pt x="18934" y="10891"/>
                  <a:pt x="18969" y="11110"/>
                </a:cubicBezTo>
                <a:lnTo>
                  <a:pt x="18969" y="11110"/>
                </a:lnTo>
                <a:cubicBezTo>
                  <a:pt x="18939" y="11096"/>
                  <a:pt x="18898" y="11085"/>
                  <a:pt x="18889" y="11062"/>
                </a:cubicBezTo>
                <a:cubicBezTo>
                  <a:pt x="18808" y="10867"/>
                  <a:pt x="18744" y="10664"/>
                  <a:pt x="18658" y="10471"/>
                </a:cubicBezTo>
                <a:cubicBezTo>
                  <a:pt x="18607" y="10357"/>
                  <a:pt x="18534" y="10250"/>
                  <a:pt x="18457" y="10149"/>
                </a:cubicBezTo>
                <a:cubicBezTo>
                  <a:pt x="18420" y="10100"/>
                  <a:pt x="18369" y="10075"/>
                  <a:pt x="18311" y="10075"/>
                </a:cubicBezTo>
                <a:cubicBezTo>
                  <a:pt x="18285" y="10075"/>
                  <a:pt x="18257" y="10080"/>
                  <a:pt x="18228" y="10091"/>
                </a:cubicBezTo>
                <a:cubicBezTo>
                  <a:pt x="18125" y="10128"/>
                  <a:pt x="18052" y="10193"/>
                  <a:pt x="18056" y="10306"/>
                </a:cubicBezTo>
                <a:cubicBezTo>
                  <a:pt x="18062" y="10446"/>
                  <a:pt x="18069" y="10589"/>
                  <a:pt x="18100" y="10725"/>
                </a:cubicBezTo>
                <a:cubicBezTo>
                  <a:pt x="18177" y="11070"/>
                  <a:pt x="18267" y="11411"/>
                  <a:pt x="18349" y="11753"/>
                </a:cubicBezTo>
                <a:cubicBezTo>
                  <a:pt x="18375" y="11858"/>
                  <a:pt x="18437" y="11958"/>
                  <a:pt x="18401" y="12102"/>
                </a:cubicBezTo>
                <a:cubicBezTo>
                  <a:pt x="18323" y="12043"/>
                  <a:pt x="18254" y="11998"/>
                  <a:pt x="18195" y="11946"/>
                </a:cubicBezTo>
                <a:cubicBezTo>
                  <a:pt x="17983" y="11756"/>
                  <a:pt x="17786" y="11551"/>
                  <a:pt x="17563" y="11380"/>
                </a:cubicBezTo>
                <a:cubicBezTo>
                  <a:pt x="17306" y="11182"/>
                  <a:pt x="17181" y="10941"/>
                  <a:pt x="17204" y="10619"/>
                </a:cubicBezTo>
                <a:cubicBezTo>
                  <a:pt x="17208" y="10550"/>
                  <a:pt x="17189" y="10478"/>
                  <a:pt x="17179" y="10410"/>
                </a:cubicBezTo>
                <a:cubicBezTo>
                  <a:pt x="16984" y="8975"/>
                  <a:pt x="16596" y="7591"/>
                  <a:pt x="16097" y="6236"/>
                </a:cubicBezTo>
                <a:cubicBezTo>
                  <a:pt x="16058" y="6131"/>
                  <a:pt x="16009" y="6029"/>
                  <a:pt x="15954" y="5931"/>
                </a:cubicBezTo>
                <a:cubicBezTo>
                  <a:pt x="15924" y="5879"/>
                  <a:pt x="15869" y="5854"/>
                  <a:pt x="15811" y="5854"/>
                </a:cubicBezTo>
                <a:cubicBezTo>
                  <a:pt x="15771" y="5854"/>
                  <a:pt x="15729" y="5866"/>
                  <a:pt x="15692" y="5888"/>
                </a:cubicBezTo>
                <a:cubicBezTo>
                  <a:pt x="15593" y="5946"/>
                  <a:pt x="15567" y="6037"/>
                  <a:pt x="15565" y="6140"/>
                </a:cubicBezTo>
                <a:cubicBezTo>
                  <a:pt x="15562" y="6407"/>
                  <a:pt x="15560" y="6676"/>
                  <a:pt x="15558" y="6945"/>
                </a:cubicBezTo>
                <a:cubicBezTo>
                  <a:pt x="15550" y="7756"/>
                  <a:pt x="15656" y="8550"/>
                  <a:pt x="15920" y="9320"/>
                </a:cubicBezTo>
                <a:cubicBezTo>
                  <a:pt x="15950" y="9406"/>
                  <a:pt x="16021" y="9488"/>
                  <a:pt x="15966" y="9622"/>
                </a:cubicBezTo>
                <a:cubicBezTo>
                  <a:pt x="15913" y="9557"/>
                  <a:pt x="15866" y="9511"/>
                  <a:pt x="15830" y="9457"/>
                </a:cubicBezTo>
                <a:cubicBezTo>
                  <a:pt x="15425" y="8861"/>
                  <a:pt x="15014" y="8268"/>
                  <a:pt x="14621" y="7665"/>
                </a:cubicBezTo>
                <a:cubicBezTo>
                  <a:pt x="14140" y="6928"/>
                  <a:pt x="13743" y="6150"/>
                  <a:pt x="13524" y="5290"/>
                </a:cubicBezTo>
                <a:cubicBezTo>
                  <a:pt x="13496" y="5181"/>
                  <a:pt x="13462" y="5073"/>
                  <a:pt x="13426" y="4966"/>
                </a:cubicBezTo>
                <a:cubicBezTo>
                  <a:pt x="13200" y="4312"/>
                  <a:pt x="12979" y="3657"/>
                  <a:pt x="12746" y="3007"/>
                </a:cubicBezTo>
                <a:cubicBezTo>
                  <a:pt x="12684" y="2836"/>
                  <a:pt x="12587" y="2677"/>
                  <a:pt x="12494" y="2518"/>
                </a:cubicBezTo>
                <a:cubicBezTo>
                  <a:pt x="12458" y="2457"/>
                  <a:pt x="12399" y="2414"/>
                  <a:pt x="12328" y="2414"/>
                </a:cubicBezTo>
                <a:cubicBezTo>
                  <a:pt x="12312" y="2414"/>
                  <a:pt x="12295" y="2416"/>
                  <a:pt x="12278" y="2421"/>
                </a:cubicBezTo>
                <a:cubicBezTo>
                  <a:pt x="12180" y="2446"/>
                  <a:pt x="12088" y="2494"/>
                  <a:pt x="12069" y="2607"/>
                </a:cubicBezTo>
                <a:cubicBezTo>
                  <a:pt x="12057" y="2689"/>
                  <a:pt x="12051" y="2775"/>
                  <a:pt x="12056" y="2859"/>
                </a:cubicBezTo>
                <a:cubicBezTo>
                  <a:pt x="12086" y="3295"/>
                  <a:pt x="12103" y="3733"/>
                  <a:pt x="12157" y="4168"/>
                </a:cubicBezTo>
                <a:cubicBezTo>
                  <a:pt x="12266" y="5047"/>
                  <a:pt x="12525" y="5879"/>
                  <a:pt x="12982" y="6641"/>
                </a:cubicBezTo>
                <a:cubicBezTo>
                  <a:pt x="13275" y="7129"/>
                  <a:pt x="13615" y="7586"/>
                  <a:pt x="14083" y="7916"/>
                </a:cubicBezTo>
                <a:cubicBezTo>
                  <a:pt x="14277" y="8054"/>
                  <a:pt x="14406" y="8214"/>
                  <a:pt x="14515" y="8415"/>
                </a:cubicBezTo>
                <a:cubicBezTo>
                  <a:pt x="14955" y="9224"/>
                  <a:pt x="15451" y="9994"/>
                  <a:pt x="16090" y="10667"/>
                </a:cubicBezTo>
                <a:cubicBezTo>
                  <a:pt x="16145" y="10725"/>
                  <a:pt x="16186" y="10799"/>
                  <a:pt x="16278" y="10925"/>
                </a:cubicBezTo>
                <a:cubicBezTo>
                  <a:pt x="16120" y="10878"/>
                  <a:pt x="16030" y="10856"/>
                  <a:pt x="15940" y="10825"/>
                </a:cubicBezTo>
                <a:cubicBezTo>
                  <a:pt x="15344" y="10611"/>
                  <a:pt x="14793" y="10281"/>
                  <a:pt x="14165" y="10148"/>
                </a:cubicBezTo>
                <a:cubicBezTo>
                  <a:pt x="14099" y="10134"/>
                  <a:pt x="14042" y="10083"/>
                  <a:pt x="13984" y="10046"/>
                </a:cubicBezTo>
                <a:cubicBezTo>
                  <a:pt x="13720" y="9882"/>
                  <a:pt x="13465" y="9704"/>
                  <a:pt x="13192" y="9557"/>
                </a:cubicBezTo>
                <a:cubicBezTo>
                  <a:pt x="12715" y="9300"/>
                  <a:pt x="12283" y="8988"/>
                  <a:pt x="11916" y="8589"/>
                </a:cubicBezTo>
                <a:cubicBezTo>
                  <a:pt x="11820" y="8484"/>
                  <a:pt x="11718" y="8385"/>
                  <a:pt x="11617" y="8286"/>
                </a:cubicBezTo>
                <a:cubicBezTo>
                  <a:pt x="11406" y="8077"/>
                  <a:pt x="11147" y="7968"/>
                  <a:pt x="10872" y="7968"/>
                </a:cubicBezTo>
                <a:cubicBezTo>
                  <a:pt x="10695" y="7968"/>
                  <a:pt x="10512" y="8013"/>
                  <a:pt x="10331" y="8105"/>
                </a:cubicBezTo>
                <a:cubicBezTo>
                  <a:pt x="9983" y="8282"/>
                  <a:pt x="9700" y="8532"/>
                  <a:pt x="9457" y="8831"/>
                </a:cubicBezTo>
                <a:cubicBezTo>
                  <a:pt x="9198" y="9150"/>
                  <a:pt x="8987" y="9501"/>
                  <a:pt x="8801" y="9867"/>
                </a:cubicBezTo>
                <a:cubicBezTo>
                  <a:pt x="8767" y="9932"/>
                  <a:pt x="8767" y="10040"/>
                  <a:pt x="8640" y="10040"/>
                </a:cubicBezTo>
                <a:cubicBezTo>
                  <a:pt x="8640" y="10040"/>
                  <a:pt x="8639" y="10040"/>
                  <a:pt x="8638" y="10040"/>
                </a:cubicBezTo>
                <a:cubicBezTo>
                  <a:pt x="8624" y="10010"/>
                  <a:pt x="8598" y="9977"/>
                  <a:pt x="8592" y="9939"/>
                </a:cubicBezTo>
                <a:cubicBezTo>
                  <a:pt x="8492" y="9334"/>
                  <a:pt x="8271" y="8770"/>
                  <a:pt x="8012" y="8219"/>
                </a:cubicBezTo>
                <a:cubicBezTo>
                  <a:pt x="7947" y="8078"/>
                  <a:pt x="7871" y="7941"/>
                  <a:pt x="7783" y="7814"/>
                </a:cubicBezTo>
                <a:cubicBezTo>
                  <a:pt x="7603" y="7561"/>
                  <a:pt x="7364" y="7443"/>
                  <a:pt x="7069" y="7443"/>
                </a:cubicBezTo>
                <a:cubicBezTo>
                  <a:pt x="7026" y="7443"/>
                  <a:pt x="6982" y="7446"/>
                  <a:pt x="6937" y="7450"/>
                </a:cubicBezTo>
                <a:cubicBezTo>
                  <a:pt x="6439" y="7506"/>
                  <a:pt x="6021" y="7737"/>
                  <a:pt x="5651" y="8050"/>
                </a:cubicBezTo>
                <a:cubicBezTo>
                  <a:pt x="5305" y="8340"/>
                  <a:pt x="4982" y="8659"/>
                  <a:pt x="4666" y="8981"/>
                </a:cubicBezTo>
                <a:cubicBezTo>
                  <a:pt x="4328" y="9325"/>
                  <a:pt x="3968" y="9640"/>
                  <a:pt x="3573" y="9916"/>
                </a:cubicBezTo>
                <a:cubicBezTo>
                  <a:pt x="3410" y="10028"/>
                  <a:pt x="3251" y="10146"/>
                  <a:pt x="3101" y="10275"/>
                </a:cubicBezTo>
                <a:cubicBezTo>
                  <a:pt x="2890" y="10453"/>
                  <a:pt x="2745" y="10679"/>
                  <a:pt x="2696" y="10953"/>
                </a:cubicBezTo>
                <a:cubicBezTo>
                  <a:pt x="2660" y="11160"/>
                  <a:pt x="2627" y="11372"/>
                  <a:pt x="2627" y="11582"/>
                </a:cubicBezTo>
                <a:cubicBezTo>
                  <a:pt x="2629" y="12360"/>
                  <a:pt x="2907" y="13043"/>
                  <a:pt x="3391" y="13647"/>
                </a:cubicBezTo>
                <a:cubicBezTo>
                  <a:pt x="3495" y="13777"/>
                  <a:pt x="3601" y="13906"/>
                  <a:pt x="3722" y="14054"/>
                </a:cubicBezTo>
                <a:cubicBezTo>
                  <a:pt x="3557" y="14134"/>
                  <a:pt x="3409" y="14144"/>
                  <a:pt x="3256" y="14148"/>
                </a:cubicBezTo>
                <a:cubicBezTo>
                  <a:pt x="2740" y="14161"/>
                  <a:pt x="2249" y="14291"/>
                  <a:pt x="1800" y="14544"/>
                </a:cubicBezTo>
                <a:cubicBezTo>
                  <a:pt x="1568" y="14676"/>
                  <a:pt x="1338" y="14820"/>
                  <a:pt x="1121" y="14976"/>
                </a:cubicBezTo>
                <a:cubicBezTo>
                  <a:pt x="514" y="15412"/>
                  <a:pt x="187" y="16018"/>
                  <a:pt x="75" y="16749"/>
                </a:cubicBezTo>
                <a:cubicBezTo>
                  <a:pt x="1" y="17234"/>
                  <a:pt x="83" y="17678"/>
                  <a:pt x="399" y="18065"/>
                </a:cubicBezTo>
                <a:cubicBezTo>
                  <a:pt x="727" y="18467"/>
                  <a:pt x="913" y="18938"/>
                  <a:pt x="1041" y="19436"/>
                </a:cubicBezTo>
                <a:cubicBezTo>
                  <a:pt x="1120" y="19736"/>
                  <a:pt x="1197" y="20038"/>
                  <a:pt x="1302" y="20330"/>
                </a:cubicBezTo>
                <a:cubicBezTo>
                  <a:pt x="1388" y="20568"/>
                  <a:pt x="1482" y="20812"/>
                  <a:pt x="1626" y="21016"/>
                </a:cubicBezTo>
                <a:cubicBezTo>
                  <a:pt x="2000" y="21546"/>
                  <a:pt x="2477" y="21860"/>
                  <a:pt x="3088" y="21860"/>
                </a:cubicBezTo>
                <a:cubicBezTo>
                  <a:pt x="3215" y="21860"/>
                  <a:pt x="3347" y="21846"/>
                  <a:pt x="3486" y="21818"/>
                </a:cubicBezTo>
                <a:cubicBezTo>
                  <a:pt x="3987" y="21716"/>
                  <a:pt x="4463" y="21545"/>
                  <a:pt x="4907" y="21290"/>
                </a:cubicBezTo>
                <a:cubicBezTo>
                  <a:pt x="5002" y="21237"/>
                  <a:pt x="5100" y="21192"/>
                  <a:pt x="5205" y="21139"/>
                </a:cubicBezTo>
                <a:cubicBezTo>
                  <a:pt x="5209" y="21181"/>
                  <a:pt x="5214" y="21196"/>
                  <a:pt x="5210" y="21209"/>
                </a:cubicBezTo>
                <a:cubicBezTo>
                  <a:pt x="5199" y="21263"/>
                  <a:pt x="5184" y="21317"/>
                  <a:pt x="5171" y="21372"/>
                </a:cubicBezTo>
                <a:cubicBezTo>
                  <a:pt x="5015" y="22048"/>
                  <a:pt x="5022" y="22719"/>
                  <a:pt x="5260" y="23376"/>
                </a:cubicBezTo>
                <a:cubicBezTo>
                  <a:pt x="5474" y="23964"/>
                  <a:pt x="5916" y="24417"/>
                  <a:pt x="6615" y="24417"/>
                </a:cubicBezTo>
                <a:cubicBezTo>
                  <a:pt x="6667" y="24417"/>
                  <a:pt x="6721" y="24414"/>
                  <a:pt x="6776" y="24409"/>
                </a:cubicBezTo>
                <a:cubicBezTo>
                  <a:pt x="6999" y="24389"/>
                  <a:pt x="7226" y="24374"/>
                  <a:pt x="7451" y="24369"/>
                </a:cubicBezTo>
                <a:cubicBezTo>
                  <a:pt x="7472" y="24369"/>
                  <a:pt x="7493" y="24368"/>
                  <a:pt x="7513" y="24368"/>
                </a:cubicBezTo>
                <a:cubicBezTo>
                  <a:pt x="8020" y="24368"/>
                  <a:pt x="8504" y="24498"/>
                  <a:pt x="8989" y="24633"/>
                </a:cubicBezTo>
                <a:cubicBezTo>
                  <a:pt x="9234" y="24701"/>
                  <a:pt x="9480" y="24738"/>
                  <a:pt x="9727" y="24738"/>
                </a:cubicBezTo>
                <a:cubicBezTo>
                  <a:pt x="9969" y="24738"/>
                  <a:pt x="10211" y="24703"/>
                  <a:pt x="10452" y="24628"/>
                </a:cubicBezTo>
                <a:cubicBezTo>
                  <a:pt x="10966" y="24469"/>
                  <a:pt x="11256" y="24115"/>
                  <a:pt x="11322" y="23591"/>
                </a:cubicBezTo>
                <a:cubicBezTo>
                  <a:pt x="11356" y="23328"/>
                  <a:pt x="11343" y="23056"/>
                  <a:pt x="11342" y="22789"/>
                </a:cubicBezTo>
                <a:cubicBezTo>
                  <a:pt x="11341" y="22604"/>
                  <a:pt x="11322" y="22419"/>
                  <a:pt x="11311" y="22234"/>
                </a:cubicBezTo>
                <a:lnTo>
                  <a:pt x="11311" y="22234"/>
                </a:lnTo>
                <a:cubicBezTo>
                  <a:pt x="11405" y="22340"/>
                  <a:pt x="11464" y="22452"/>
                  <a:pt x="11506" y="22569"/>
                </a:cubicBezTo>
                <a:cubicBezTo>
                  <a:pt x="11867" y="23565"/>
                  <a:pt x="12226" y="24561"/>
                  <a:pt x="12582" y="25559"/>
                </a:cubicBezTo>
                <a:cubicBezTo>
                  <a:pt x="12600" y="25603"/>
                  <a:pt x="12592" y="25657"/>
                  <a:pt x="12597" y="25739"/>
                </a:cubicBezTo>
                <a:cubicBezTo>
                  <a:pt x="12439" y="25652"/>
                  <a:pt x="12320" y="25576"/>
                  <a:pt x="12195" y="25520"/>
                </a:cubicBezTo>
                <a:cubicBezTo>
                  <a:pt x="11873" y="25376"/>
                  <a:pt x="11549" y="25238"/>
                  <a:pt x="11225" y="25101"/>
                </a:cubicBezTo>
                <a:cubicBezTo>
                  <a:pt x="11162" y="25074"/>
                  <a:pt x="11103" y="25062"/>
                  <a:pt x="11049" y="25062"/>
                </a:cubicBezTo>
                <a:cubicBezTo>
                  <a:pt x="10917" y="25062"/>
                  <a:pt x="10808" y="25134"/>
                  <a:pt x="10715" y="25248"/>
                </a:cubicBezTo>
                <a:cubicBezTo>
                  <a:pt x="10710" y="25422"/>
                  <a:pt x="10802" y="25533"/>
                  <a:pt x="10894" y="25637"/>
                </a:cubicBezTo>
                <a:cubicBezTo>
                  <a:pt x="10997" y="25754"/>
                  <a:pt x="11107" y="25863"/>
                  <a:pt x="11223" y="25967"/>
                </a:cubicBezTo>
                <a:cubicBezTo>
                  <a:pt x="11851" y="26536"/>
                  <a:pt x="12505" y="27073"/>
                  <a:pt x="13280" y="27469"/>
                </a:cubicBezTo>
                <a:cubicBezTo>
                  <a:pt x="13333" y="27625"/>
                  <a:pt x="13397" y="27782"/>
                  <a:pt x="13441" y="27944"/>
                </a:cubicBezTo>
                <a:cubicBezTo>
                  <a:pt x="13706" y="28895"/>
                  <a:pt x="13982" y="29843"/>
                  <a:pt x="14225" y="30799"/>
                </a:cubicBezTo>
                <a:cubicBezTo>
                  <a:pt x="14583" y="32211"/>
                  <a:pt x="14772" y="33656"/>
                  <a:pt x="15045" y="35083"/>
                </a:cubicBezTo>
                <a:cubicBezTo>
                  <a:pt x="15096" y="35350"/>
                  <a:pt x="15055" y="35570"/>
                  <a:pt x="14933" y="35808"/>
                </a:cubicBezTo>
                <a:cubicBezTo>
                  <a:pt x="14320" y="37002"/>
                  <a:pt x="13739" y="38211"/>
                  <a:pt x="13301" y="39482"/>
                </a:cubicBezTo>
                <a:cubicBezTo>
                  <a:pt x="13286" y="39526"/>
                  <a:pt x="13239" y="39558"/>
                  <a:pt x="13180" y="39629"/>
                </a:cubicBezTo>
                <a:cubicBezTo>
                  <a:pt x="12984" y="39291"/>
                  <a:pt x="12808" y="38988"/>
                  <a:pt x="12630" y="38684"/>
                </a:cubicBezTo>
                <a:cubicBezTo>
                  <a:pt x="12576" y="38592"/>
                  <a:pt x="12576" y="38496"/>
                  <a:pt x="12602" y="38397"/>
                </a:cubicBezTo>
                <a:cubicBezTo>
                  <a:pt x="12681" y="38083"/>
                  <a:pt x="12755" y="37766"/>
                  <a:pt x="12841" y="37453"/>
                </a:cubicBezTo>
                <a:cubicBezTo>
                  <a:pt x="13117" y="36449"/>
                  <a:pt x="13192" y="35422"/>
                  <a:pt x="13183" y="34388"/>
                </a:cubicBezTo>
                <a:cubicBezTo>
                  <a:pt x="13179" y="33923"/>
                  <a:pt x="13134" y="33457"/>
                  <a:pt x="13193" y="32992"/>
                </a:cubicBezTo>
                <a:cubicBezTo>
                  <a:pt x="13216" y="32809"/>
                  <a:pt x="13218" y="32625"/>
                  <a:pt x="13228" y="32442"/>
                </a:cubicBezTo>
                <a:cubicBezTo>
                  <a:pt x="13261" y="31818"/>
                  <a:pt x="13229" y="31199"/>
                  <a:pt x="13120" y="30584"/>
                </a:cubicBezTo>
                <a:cubicBezTo>
                  <a:pt x="13092" y="30433"/>
                  <a:pt x="13050" y="30281"/>
                  <a:pt x="13002" y="30135"/>
                </a:cubicBezTo>
                <a:cubicBezTo>
                  <a:pt x="12967" y="30030"/>
                  <a:pt x="12901" y="29977"/>
                  <a:pt x="12821" y="29977"/>
                </a:cubicBezTo>
                <a:cubicBezTo>
                  <a:pt x="12774" y="29977"/>
                  <a:pt x="12723" y="29995"/>
                  <a:pt x="12669" y="30029"/>
                </a:cubicBezTo>
                <a:cubicBezTo>
                  <a:pt x="12555" y="30104"/>
                  <a:pt x="12500" y="30212"/>
                  <a:pt x="12472" y="30342"/>
                </a:cubicBezTo>
                <a:cubicBezTo>
                  <a:pt x="12342" y="30934"/>
                  <a:pt x="12187" y="31523"/>
                  <a:pt x="12085" y="32120"/>
                </a:cubicBezTo>
                <a:cubicBezTo>
                  <a:pt x="11997" y="32635"/>
                  <a:pt x="11944" y="33157"/>
                  <a:pt x="11981" y="33682"/>
                </a:cubicBezTo>
                <a:cubicBezTo>
                  <a:pt x="12042" y="34536"/>
                  <a:pt x="12241" y="35354"/>
                  <a:pt x="12560" y="36146"/>
                </a:cubicBezTo>
                <a:cubicBezTo>
                  <a:pt x="12619" y="36294"/>
                  <a:pt x="12661" y="36437"/>
                  <a:pt x="12633" y="36597"/>
                </a:cubicBezTo>
                <a:cubicBezTo>
                  <a:pt x="12547" y="37070"/>
                  <a:pt x="12468" y="37543"/>
                  <a:pt x="12386" y="38016"/>
                </a:cubicBezTo>
                <a:cubicBezTo>
                  <a:pt x="12385" y="38022"/>
                  <a:pt x="12366" y="38026"/>
                  <a:pt x="12331" y="38043"/>
                </a:cubicBezTo>
                <a:cubicBezTo>
                  <a:pt x="12303" y="38007"/>
                  <a:pt x="12264" y="37970"/>
                  <a:pt x="12243" y="37925"/>
                </a:cubicBezTo>
                <a:cubicBezTo>
                  <a:pt x="12121" y="37655"/>
                  <a:pt x="11990" y="37388"/>
                  <a:pt x="11888" y="37110"/>
                </a:cubicBezTo>
                <a:cubicBezTo>
                  <a:pt x="11513" y="36087"/>
                  <a:pt x="11263" y="35029"/>
                  <a:pt x="11039" y="33965"/>
                </a:cubicBezTo>
                <a:cubicBezTo>
                  <a:pt x="10915" y="33371"/>
                  <a:pt x="10789" y="32776"/>
                  <a:pt x="10799" y="32165"/>
                </a:cubicBezTo>
                <a:cubicBezTo>
                  <a:pt x="10813" y="31189"/>
                  <a:pt x="10774" y="30216"/>
                  <a:pt x="10683" y="29245"/>
                </a:cubicBezTo>
                <a:cubicBezTo>
                  <a:pt x="10642" y="28809"/>
                  <a:pt x="10594" y="28374"/>
                  <a:pt x="10537" y="27940"/>
                </a:cubicBezTo>
                <a:cubicBezTo>
                  <a:pt x="10517" y="27788"/>
                  <a:pt x="10467" y="27638"/>
                  <a:pt x="10416" y="27493"/>
                </a:cubicBezTo>
                <a:cubicBezTo>
                  <a:pt x="10390" y="27420"/>
                  <a:pt x="10333" y="27387"/>
                  <a:pt x="10264" y="27387"/>
                </a:cubicBezTo>
                <a:cubicBezTo>
                  <a:pt x="10235" y="27387"/>
                  <a:pt x="10203" y="27393"/>
                  <a:pt x="10170" y="27405"/>
                </a:cubicBezTo>
                <a:cubicBezTo>
                  <a:pt x="10001" y="27467"/>
                  <a:pt x="9942" y="27612"/>
                  <a:pt x="9904" y="27762"/>
                </a:cubicBezTo>
                <a:cubicBezTo>
                  <a:pt x="9688" y="28626"/>
                  <a:pt x="9483" y="29492"/>
                  <a:pt x="9404" y="30382"/>
                </a:cubicBezTo>
                <a:cubicBezTo>
                  <a:pt x="9323" y="31296"/>
                  <a:pt x="9426" y="32187"/>
                  <a:pt x="9786" y="33039"/>
                </a:cubicBezTo>
                <a:cubicBezTo>
                  <a:pt x="10027" y="33611"/>
                  <a:pt x="10299" y="34171"/>
                  <a:pt x="10639" y="34694"/>
                </a:cubicBezTo>
                <a:cubicBezTo>
                  <a:pt x="10735" y="34839"/>
                  <a:pt x="10798" y="34988"/>
                  <a:pt x="10827" y="35159"/>
                </a:cubicBezTo>
                <a:cubicBezTo>
                  <a:pt x="11106" y="36753"/>
                  <a:pt x="11720" y="38217"/>
                  <a:pt x="12589" y="39578"/>
                </a:cubicBezTo>
                <a:cubicBezTo>
                  <a:pt x="12704" y="39756"/>
                  <a:pt x="12817" y="39936"/>
                  <a:pt x="12921" y="40120"/>
                </a:cubicBezTo>
                <a:cubicBezTo>
                  <a:pt x="12961" y="40191"/>
                  <a:pt x="12993" y="40275"/>
                  <a:pt x="12994" y="40354"/>
                </a:cubicBezTo>
                <a:cubicBezTo>
                  <a:pt x="12998" y="40500"/>
                  <a:pt x="12849" y="40875"/>
                  <a:pt x="12729" y="41071"/>
                </a:cubicBezTo>
                <a:cubicBezTo>
                  <a:pt x="12049" y="40675"/>
                  <a:pt x="11364" y="40285"/>
                  <a:pt x="10715" y="39837"/>
                </a:cubicBezTo>
                <a:cubicBezTo>
                  <a:pt x="10579" y="39743"/>
                  <a:pt x="10551" y="39610"/>
                  <a:pt x="10530" y="39473"/>
                </a:cubicBezTo>
                <a:cubicBezTo>
                  <a:pt x="10360" y="38361"/>
                  <a:pt x="9953" y="37322"/>
                  <a:pt x="9563" y="36277"/>
                </a:cubicBezTo>
                <a:cubicBezTo>
                  <a:pt x="9489" y="36080"/>
                  <a:pt x="9430" y="35876"/>
                  <a:pt x="9380" y="35672"/>
                </a:cubicBezTo>
                <a:cubicBezTo>
                  <a:pt x="9247" y="35137"/>
                  <a:pt x="9139" y="34596"/>
                  <a:pt x="8993" y="34067"/>
                </a:cubicBezTo>
                <a:cubicBezTo>
                  <a:pt x="8843" y="33522"/>
                  <a:pt x="8610" y="33005"/>
                  <a:pt x="8358" y="32499"/>
                </a:cubicBezTo>
                <a:cubicBezTo>
                  <a:pt x="8326" y="32435"/>
                  <a:pt x="8274" y="32375"/>
                  <a:pt x="8206" y="32375"/>
                </a:cubicBezTo>
                <a:cubicBezTo>
                  <a:pt x="8190" y="32375"/>
                  <a:pt x="8174" y="32379"/>
                  <a:pt x="8156" y="32386"/>
                </a:cubicBezTo>
                <a:cubicBezTo>
                  <a:pt x="8084" y="32414"/>
                  <a:pt x="7997" y="32474"/>
                  <a:pt x="7974" y="32541"/>
                </a:cubicBezTo>
                <a:cubicBezTo>
                  <a:pt x="7939" y="32644"/>
                  <a:pt x="7944" y="32763"/>
                  <a:pt x="7948" y="32875"/>
                </a:cubicBezTo>
                <a:cubicBezTo>
                  <a:pt x="7975" y="33554"/>
                  <a:pt x="8060" y="34224"/>
                  <a:pt x="8173" y="34894"/>
                </a:cubicBezTo>
                <a:cubicBezTo>
                  <a:pt x="8386" y="36152"/>
                  <a:pt x="8948" y="37246"/>
                  <a:pt x="9740" y="38232"/>
                </a:cubicBezTo>
                <a:cubicBezTo>
                  <a:pt x="9950" y="38493"/>
                  <a:pt x="10094" y="38887"/>
                  <a:pt x="10116" y="39343"/>
                </a:cubicBezTo>
                <a:cubicBezTo>
                  <a:pt x="10016" y="39261"/>
                  <a:pt x="9925" y="39198"/>
                  <a:pt x="9849" y="39122"/>
                </a:cubicBezTo>
                <a:cubicBezTo>
                  <a:pt x="8905" y="38182"/>
                  <a:pt x="8083" y="37142"/>
                  <a:pt x="7363" y="36018"/>
                </a:cubicBezTo>
                <a:cubicBezTo>
                  <a:pt x="7199" y="35763"/>
                  <a:pt x="7117" y="35486"/>
                  <a:pt x="7044" y="35196"/>
                </a:cubicBezTo>
                <a:cubicBezTo>
                  <a:pt x="6900" y="34622"/>
                  <a:pt x="6768" y="34042"/>
                  <a:pt x="6584" y="33479"/>
                </a:cubicBezTo>
                <a:cubicBezTo>
                  <a:pt x="6291" y="32579"/>
                  <a:pt x="5961" y="31693"/>
                  <a:pt x="5646" y="30800"/>
                </a:cubicBezTo>
                <a:cubicBezTo>
                  <a:pt x="5612" y="30708"/>
                  <a:pt x="5579" y="30615"/>
                  <a:pt x="5537" y="30526"/>
                </a:cubicBezTo>
                <a:cubicBezTo>
                  <a:pt x="5506" y="30457"/>
                  <a:pt x="5448" y="30415"/>
                  <a:pt x="5383" y="30415"/>
                </a:cubicBezTo>
                <a:cubicBezTo>
                  <a:pt x="5365" y="30415"/>
                  <a:pt x="5347" y="30418"/>
                  <a:pt x="5329" y="30425"/>
                </a:cubicBezTo>
                <a:cubicBezTo>
                  <a:pt x="5257" y="30451"/>
                  <a:pt x="5163" y="30510"/>
                  <a:pt x="5145" y="30573"/>
                </a:cubicBezTo>
                <a:cubicBezTo>
                  <a:pt x="5108" y="30707"/>
                  <a:pt x="5096" y="30854"/>
                  <a:pt x="5104" y="30993"/>
                </a:cubicBezTo>
                <a:cubicBezTo>
                  <a:pt x="5137" y="31569"/>
                  <a:pt x="5154" y="32150"/>
                  <a:pt x="5229" y="32723"/>
                </a:cubicBezTo>
                <a:cubicBezTo>
                  <a:pt x="5427" y="34245"/>
                  <a:pt x="6024" y="35573"/>
                  <a:pt x="7210" y="36593"/>
                </a:cubicBezTo>
                <a:cubicBezTo>
                  <a:pt x="7343" y="36706"/>
                  <a:pt x="7437" y="36841"/>
                  <a:pt x="7525" y="36988"/>
                </a:cubicBezTo>
                <a:cubicBezTo>
                  <a:pt x="8005" y="37790"/>
                  <a:pt x="8535" y="38557"/>
                  <a:pt x="9184" y="39232"/>
                </a:cubicBezTo>
                <a:cubicBezTo>
                  <a:pt x="9223" y="39273"/>
                  <a:pt x="9270" y="39314"/>
                  <a:pt x="9290" y="39364"/>
                </a:cubicBezTo>
                <a:cubicBezTo>
                  <a:pt x="9302" y="39391"/>
                  <a:pt x="9267" y="39437"/>
                  <a:pt x="9254" y="39476"/>
                </a:cubicBezTo>
                <a:lnTo>
                  <a:pt x="9350" y="39472"/>
                </a:lnTo>
                <a:lnTo>
                  <a:pt x="9350" y="39472"/>
                </a:lnTo>
                <a:cubicBezTo>
                  <a:pt x="9319" y="39474"/>
                  <a:pt x="9288" y="39476"/>
                  <a:pt x="9256" y="39478"/>
                </a:cubicBezTo>
                <a:cubicBezTo>
                  <a:pt x="9175" y="39426"/>
                  <a:pt x="9097" y="39366"/>
                  <a:pt x="9013" y="39319"/>
                </a:cubicBezTo>
                <a:cubicBezTo>
                  <a:pt x="8604" y="39093"/>
                  <a:pt x="8200" y="38861"/>
                  <a:pt x="7786" y="38649"/>
                </a:cubicBezTo>
                <a:cubicBezTo>
                  <a:pt x="7502" y="38504"/>
                  <a:pt x="7285" y="38304"/>
                  <a:pt x="7093" y="38048"/>
                </a:cubicBezTo>
                <a:cubicBezTo>
                  <a:pt x="6704" y="37528"/>
                  <a:pt x="6301" y="37016"/>
                  <a:pt x="5882" y="36521"/>
                </a:cubicBezTo>
                <a:cubicBezTo>
                  <a:pt x="5231" y="35756"/>
                  <a:pt x="4559" y="35011"/>
                  <a:pt x="3969" y="34197"/>
                </a:cubicBezTo>
                <a:cubicBezTo>
                  <a:pt x="3911" y="34117"/>
                  <a:pt x="3843" y="34045"/>
                  <a:pt x="3777" y="33971"/>
                </a:cubicBezTo>
                <a:cubicBezTo>
                  <a:pt x="3750" y="33939"/>
                  <a:pt x="3721" y="33906"/>
                  <a:pt x="3687" y="33884"/>
                </a:cubicBezTo>
                <a:cubicBezTo>
                  <a:pt x="3650" y="33858"/>
                  <a:pt x="3613" y="33847"/>
                  <a:pt x="3576" y="33847"/>
                </a:cubicBezTo>
                <a:cubicBezTo>
                  <a:pt x="3533" y="33847"/>
                  <a:pt x="3491" y="33862"/>
                  <a:pt x="3450" y="33890"/>
                </a:cubicBezTo>
                <a:cubicBezTo>
                  <a:pt x="3358" y="33953"/>
                  <a:pt x="3330" y="34040"/>
                  <a:pt x="3353" y="34148"/>
                </a:cubicBezTo>
                <a:cubicBezTo>
                  <a:pt x="3402" y="34397"/>
                  <a:pt x="3442" y="34649"/>
                  <a:pt x="3502" y="34896"/>
                </a:cubicBezTo>
                <a:cubicBezTo>
                  <a:pt x="3693" y="35683"/>
                  <a:pt x="3978" y="36435"/>
                  <a:pt x="4445" y="37103"/>
                </a:cubicBezTo>
                <a:cubicBezTo>
                  <a:pt x="5090" y="38021"/>
                  <a:pt x="5928" y="38689"/>
                  <a:pt x="7004" y="39031"/>
                </a:cubicBezTo>
                <a:cubicBezTo>
                  <a:pt x="7203" y="39094"/>
                  <a:pt x="7419" y="39132"/>
                  <a:pt x="7627" y="39132"/>
                </a:cubicBezTo>
                <a:cubicBezTo>
                  <a:pt x="7823" y="39132"/>
                  <a:pt x="7976" y="39198"/>
                  <a:pt x="8136" y="39296"/>
                </a:cubicBezTo>
                <a:cubicBezTo>
                  <a:pt x="8510" y="39523"/>
                  <a:pt x="8882" y="39752"/>
                  <a:pt x="9270" y="39956"/>
                </a:cubicBezTo>
                <a:cubicBezTo>
                  <a:pt x="9643" y="40155"/>
                  <a:pt x="10027" y="40330"/>
                  <a:pt x="10458" y="40381"/>
                </a:cubicBezTo>
                <a:cubicBezTo>
                  <a:pt x="10551" y="40391"/>
                  <a:pt x="10642" y="40445"/>
                  <a:pt x="10727" y="40492"/>
                </a:cubicBezTo>
                <a:cubicBezTo>
                  <a:pt x="11267" y="40797"/>
                  <a:pt x="11807" y="41103"/>
                  <a:pt x="12347" y="41410"/>
                </a:cubicBezTo>
                <a:cubicBezTo>
                  <a:pt x="12443" y="41463"/>
                  <a:pt x="12532" y="41528"/>
                  <a:pt x="12617" y="41584"/>
                </a:cubicBezTo>
                <a:cubicBezTo>
                  <a:pt x="12609" y="41677"/>
                  <a:pt x="12613" y="41749"/>
                  <a:pt x="12596" y="41816"/>
                </a:cubicBezTo>
                <a:cubicBezTo>
                  <a:pt x="12387" y="42567"/>
                  <a:pt x="12229" y="43327"/>
                  <a:pt x="12124" y="44098"/>
                </a:cubicBezTo>
                <a:cubicBezTo>
                  <a:pt x="12084" y="44391"/>
                  <a:pt x="12003" y="44680"/>
                  <a:pt x="12039" y="44980"/>
                </a:cubicBezTo>
                <a:cubicBezTo>
                  <a:pt x="12089" y="45403"/>
                  <a:pt x="12062" y="45826"/>
                  <a:pt x="12044" y="46250"/>
                </a:cubicBezTo>
                <a:cubicBezTo>
                  <a:pt x="12008" y="47069"/>
                  <a:pt x="11985" y="47888"/>
                  <a:pt x="11961" y="48706"/>
                </a:cubicBezTo>
                <a:cubicBezTo>
                  <a:pt x="11956" y="48889"/>
                  <a:pt x="11969" y="49074"/>
                  <a:pt x="11981" y="49256"/>
                </a:cubicBezTo>
                <a:cubicBezTo>
                  <a:pt x="11985" y="49310"/>
                  <a:pt x="12005" y="49365"/>
                  <a:pt x="12068" y="49365"/>
                </a:cubicBezTo>
                <a:cubicBezTo>
                  <a:pt x="12084" y="49365"/>
                  <a:pt x="12103" y="49362"/>
                  <a:pt x="12125" y="49354"/>
                </a:cubicBezTo>
                <a:cubicBezTo>
                  <a:pt x="12169" y="48923"/>
                  <a:pt x="12213" y="48489"/>
                  <a:pt x="12258" y="48054"/>
                </a:cubicBezTo>
                <a:cubicBezTo>
                  <a:pt x="12331" y="47323"/>
                  <a:pt x="12404" y="46592"/>
                  <a:pt x="12473" y="45861"/>
                </a:cubicBezTo>
                <a:cubicBezTo>
                  <a:pt x="12490" y="45678"/>
                  <a:pt x="12491" y="45494"/>
                  <a:pt x="12499" y="45311"/>
                </a:cubicBezTo>
                <a:cubicBezTo>
                  <a:pt x="12510" y="45042"/>
                  <a:pt x="12505" y="44772"/>
                  <a:pt x="12539" y="44507"/>
                </a:cubicBezTo>
                <a:cubicBezTo>
                  <a:pt x="12583" y="44157"/>
                  <a:pt x="12648" y="43810"/>
                  <a:pt x="12725" y="43465"/>
                </a:cubicBezTo>
                <a:cubicBezTo>
                  <a:pt x="12844" y="42944"/>
                  <a:pt x="12948" y="42419"/>
                  <a:pt x="13128" y="41918"/>
                </a:cubicBezTo>
                <a:cubicBezTo>
                  <a:pt x="13147" y="41918"/>
                  <a:pt x="13160" y="41916"/>
                  <a:pt x="13171" y="41916"/>
                </a:cubicBezTo>
                <a:cubicBezTo>
                  <a:pt x="13176" y="41916"/>
                  <a:pt x="13180" y="41916"/>
                  <a:pt x="13184" y="41918"/>
                </a:cubicBezTo>
                <a:cubicBezTo>
                  <a:pt x="13235" y="41940"/>
                  <a:pt x="13287" y="41961"/>
                  <a:pt x="13334" y="41991"/>
                </a:cubicBezTo>
                <a:cubicBezTo>
                  <a:pt x="13802" y="42280"/>
                  <a:pt x="14141" y="42692"/>
                  <a:pt x="14436" y="43148"/>
                </a:cubicBezTo>
                <a:cubicBezTo>
                  <a:pt x="14505" y="43253"/>
                  <a:pt x="14563" y="43376"/>
                  <a:pt x="14658" y="43452"/>
                </a:cubicBezTo>
                <a:cubicBezTo>
                  <a:pt x="14768" y="43539"/>
                  <a:pt x="14813" y="43648"/>
                  <a:pt x="14856" y="43767"/>
                </a:cubicBezTo>
                <a:cubicBezTo>
                  <a:pt x="15161" y="44604"/>
                  <a:pt x="15426" y="45452"/>
                  <a:pt x="15610" y="46325"/>
                </a:cubicBezTo>
                <a:cubicBezTo>
                  <a:pt x="15647" y="46502"/>
                  <a:pt x="15662" y="46690"/>
                  <a:pt x="15657" y="46871"/>
                </a:cubicBezTo>
                <a:cubicBezTo>
                  <a:pt x="15641" y="47465"/>
                  <a:pt x="15616" y="48057"/>
                  <a:pt x="15590" y="48649"/>
                </a:cubicBezTo>
                <a:cubicBezTo>
                  <a:pt x="15523" y="50202"/>
                  <a:pt x="15527" y="51756"/>
                  <a:pt x="15567" y="53310"/>
                </a:cubicBezTo>
                <a:cubicBezTo>
                  <a:pt x="15567" y="53320"/>
                  <a:pt x="15599" y="53332"/>
                  <a:pt x="15630" y="53351"/>
                </a:cubicBezTo>
                <a:cubicBezTo>
                  <a:pt x="15706" y="53224"/>
                  <a:pt x="15692" y="53080"/>
                  <a:pt x="15703" y="52945"/>
                </a:cubicBezTo>
                <a:cubicBezTo>
                  <a:pt x="15819" y="51579"/>
                  <a:pt x="15934" y="50212"/>
                  <a:pt x="16041" y="48845"/>
                </a:cubicBezTo>
                <a:cubicBezTo>
                  <a:pt x="16061" y="48608"/>
                  <a:pt x="16130" y="48413"/>
                  <a:pt x="16283" y="48231"/>
                </a:cubicBezTo>
                <a:cubicBezTo>
                  <a:pt x="16547" y="47913"/>
                  <a:pt x="16832" y="47621"/>
                  <a:pt x="17166" y="47380"/>
                </a:cubicBezTo>
                <a:cubicBezTo>
                  <a:pt x="18114" y="46692"/>
                  <a:pt x="18912" y="45858"/>
                  <a:pt x="19568" y="44890"/>
                </a:cubicBezTo>
                <a:cubicBezTo>
                  <a:pt x="20201" y="43955"/>
                  <a:pt x="20826" y="43014"/>
                  <a:pt x="21440" y="42065"/>
                </a:cubicBezTo>
                <a:cubicBezTo>
                  <a:pt x="21639" y="41759"/>
                  <a:pt x="21798" y="41425"/>
                  <a:pt x="21959" y="41096"/>
                </a:cubicBezTo>
                <a:cubicBezTo>
                  <a:pt x="22027" y="40960"/>
                  <a:pt x="22065" y="40804"/>
                  <a:pt x="22098" y="40654"/>
                </a:cubicBezTo>
                <a:cubicBezTo>
                  <a:pt x="22125" y="40536"/>
                  <a:pt x="22055" y="40437"/>
                  <a:pt x="21940" y="40384"/>
                </a:cubicBezTo>
                <a:cubicBezTo>
                  <a:pt x="21879" y="40356"/>
                  <a:pt x="21819" y="40342"/>
                  <a:pt x="21761" y="40342"/>
                </a:cubicBezTo>
                <a:cubicBezTo>
                  <a:pt x="21684" y="40342"/>
                  <a:pt x="21609" y="40367"/>
                  <a:pt x="21539" y="40419"/>
                </a:cubicBezTo>
                <a:cubicBezTo>
                  <a:pt x="21461" y="40476"/>
                  <a:pt x="21387" y="40546"/>
                  <a:pt x="21322" y="40619"/>
                </a:cubicBezTo>
                <a:cubicBezTo>
                  <a:pt x="20894" y="41108"/>
                  <a:pt x="20452" y="41586"/>
                  <a:pt x="20046" y="42093"/>
                </a:cubicBezTo>
                <a:cubicBezTo>
                  <a:pt x="19243" y="43096"/>
                  <a:pt x="18670" y="44224"/>
                  <a:pt x="18324" y="45465"/>
                </a:cubicBezTo>
                <a:cubicBezTo>
                  <a:pt x="18269" y="45660"/>
                  <a:pt x="18180" y="45828"/>
                  <a:pt x="18030" y="45969"/>
                </a:cubicBezTo>
                <a:cubicBezTo>
                  <a:pt x="17783" y="46200"/>
                  <a:pt x="17546" y="46445"/>
                  <a:pt x="17298" y="46675"/>
                </a:cubicBezTo>
                <a:cubicBezTo>
                  <a:pt x="16925" y="47023"/>
                  <a:pt x="16545" y="47360"/>
                  <a:pt x="16246" y="47776"/>
                </a:cubicBezTo>
                <a:cubicBezTo>
                  <a:pt x="16227" y="47802"/>
                  <a:pt x="16177" y="47805"/>
                  <a:pt x="16133" y="47822"/>
                </a:cubicBezTo>
                <a:cubicBezTo>
                  <a:pt x="16129" y="47763"/>
                  <a:pt x="16120" y="47722"/>
                  <a:pt x="16125" y="47682"/>
                </a:cubicBezTo>
                <a:cubicBezTo>
                  <a:pt x="16210" y="46725"/>
                  <a:pt x="16263" y="45765"/>
                  <a:pt x="16268" y="44804"/>
                </a:cubicBezTo>
                <a:cubicBezTo>
                  <a:pt x="16273" y="43943"/>
                  <a:pt x="16285" y="43081"/>
                  <a:pt x="16275" y="42219"/>
                </a:cubicBezTo>
                <a:cubicBezTo>
                  <a:pt x="16273" y="42006"/>
                  <a:pt x="16323" y="41844"/>
                  <a:pt x="16454" y="41679"/>
                </a:cubicBezTo>
                <a:cubicBezTo>
                  <a:pt x="16813" y="41227"/>
                  <a:pt x="17156" y="40759"/>
                  <a:pt x="17512" y="40305"/>
                </a:cubicBezTo>
                <a:cubicBezTo>
                  <a:pt x="17614" y="40172"/>
                  <a:pt x="17735" y="40049"/>
                  <a:pt x="17865" y="39942"/>
                </a:cubicBezTo>
                <a:cubicBezTo>
                  <a:pt x="18303" y="39578"/>
                  <a:pt x="18809" y="39325"/>
                  <a:pt x="19335" y="39113"/>
                </a:cubicBezTo>
                <a:cubicBezTo>
                  <a:pt x="20304" y="38722"/>
                  <a:pt x="21306" y="38428"/>
                  <a:pt x="22302" y="38114"/>
                </a:cubicBezTo>
                <a:cubicBezTo>
                  <a:pt x="22376" y="38091"/>
                  <a:pt x="22459" y="38081"/>
                  <a:pt x="22541" y="38081"/>
                </a:cubicBezTo>
                <a:cubicBezTo>
                  <a:pt x="22587" y="38081"/>
                  <a:pt x="22632" y="38084"/>
                  <a:pt x="22675" y="38089"/>
                </a:cubicBezTo>
                <a:cubicBezTo>
                  <a:pt x="22998" y="38126"/>
                  <a:pt x="23320" y="38177"/>
                  <a:pt x="23639" y="38230"/>
                </a:cubicBezTo>
                <a:cubicBezTo>
                  <a:pt x="24038" y="38296"/>
                  <a:pt x="24439" y="38329"/>
                  <a:pt x="24840" y="38329"/>
                </a:cubicBezTo>
                <a:cubicBezTo>
                  <a:pt x="25045" y="38329"/>
                  <a:pt x="25250" y="38320"/>
                  <a:pt x="25455" y="38303"/>
                </a:cubicBezTo>
                <a:cubicBezTo>
                  <a:pt x="26370" y="38226"/>
                  <a:pt x="27273" y="38051"/>
                  <a:pt x="28149" y="37776"/>
                </a:cubicBezTo>
                <a:cubicBezTo>
                  <a:pt x="28611" y="37633"/>
                  <a:pt x="29078" y="37555"/>
                  <a:pt x="29554" y="37489"/>
                </a:cubicBezTo>
                <a:cubicBezTo>
                  <a:pt x="30884" y="37303"/>
                  <a:pt x="32071" y="36769"/>
                  <a:pt x="33145" y="35976"/>
                </a:cubicBezTo>
                <a:cubicBezTo>
                  <a:pt x="33289" y="35869"/>
                  <a:pt x="33406" y="35718"/>
                  <a:pt x="33515" y="35573"/>
                </a:cubicBezTo>
                <a:cubicBezTo>
                  <a:pt x="33619" y="35435"/>
                  <a:pt x="33550" y="35291"/>
                  <a:pt x="33372" y="35271"/>
                </a:cubicBezTo>
                <a:cubicBezTo>
                  <a:pt x="33287" y="35262"/>
                  <a:pt x="33200" y="35256"/>
                  <a:pt x="33114" y="35256"/>
                </a:cubicBezTo>
                <a:cubicBezTo>
                  <a:pt x="33045" y="35256"/>
                  <a:pt x="32977" y="35260"/>
                  <a:pt x="32909" y="35268"/>
                </a:cubicBezTo>
                <a:cubicBezTo>
                  <a:pt x="32154" y="35363"/>
                  <a:pt x="31401" y="35473"/>
                  <a:pt x="30645" y="35566"/>
                </a:cubicBezTo>
                <a:cubicBezTo>
                  <a:pt x="29792" y="35671"/>
                  <a:pt x="28991" y="35913"/>
                  <a:pt x="28275" y="36406"/>
                </a:cubicBezTo>
                <a:cubicBezTo>
                  <a:pt x="27819" y="36719"/>
                  <a:pt x="27397" y="37072"/>
                  <a:pt x="27039" y="37496"/>
                </a:cubicBezTo>
                <a:cubicBezTo>
                  <a:pt x="26943" y="37610"/>
                  <a:pt x="26841" y="37676"/>
                  <a:pt x="26683" y="37686"/>
                </a:cubicBezTo>
                <a:cubicBezTo>
                  <a:pt x="26290" y="37712"/>
                  <a:pt x="25897" y="37770"/>
                  <a:pt x="25505" y="37800"/>
                </a:cubicBezTo>
                <a:cubicBezTo>
                  <a:pt x="25059" y="37833"/>
                  <a:pt x="24614" y="37864"/>
                  <a:pt x="24168" y="37864"/>
                </a:cubicBezTo>
                <a:cubicBezTo>
                  <a:pt x="23951" y="37864"/>
                  <a:pt x="23734" y="37857"/>
                  <a:pt x="23516" y="37838"/>
                </a:cubicBezTo>
                <a:cubicBezTo>
                  <a:pt x="23510" y="37838"/>
                  <a:pt x="23504" y="37838"/>
                  <a:pt x="23497" y="37838"/>
                </a:cubicBezTo>
                <a:cubicBezTo>
                  <a:pt x="23495" y="37838"/>
                  <a:pt x="23493" y="37838"/>
                  <a:pt x="23492" y="37838"/>
                </a:cubicBezTo>
                <a:cubicBezTo>
                  <a:pt x="23447" y="37838"/>
                  <a:pt x="23397" y="37836"/>
                  <a:pt x="23396" y="37745"/>
                </a:cubicBezTo>
                <a:cubicBezTo>
                  <a:pt x="23516" y="37696"/>
                  <a:pt x="23643" y="37641"/>
                  <a:pt x="23771" y="37590"/>
                </a:cubicBezTo>
                <a:cubicBezTo>
                  <a:pt x="24616" y="37260"/>
                  <a:pt x="25422" y="36856"/>
                  <a:pt x="26179" y="36356"/>
                </a:cubicBezTo>
                <a:cubicBezTo>
                  <a:pt x="27577" y="35430"/>
                  <a:pt x="28821" y="34325"/>
                  <a:pt x="29964" y="33102"/>
                </a:cubicBezTo>
                <a:cubicBezTo>
                  <a:pt x="30204" y="32845"/>
                  <a:pt x="30425" y="32566"/>
                  <a:pt x="30621" y="32273"/>
                </a:cubicBezTo>
                <a:cubicBezTo>
                  <a:pt x="30974" y="31744"/>
                  <a:pt x="31302" y="31199"/>
                  <a:pt x="31638" y="30659"/>
                </a:cubicBezTo>
                <a:cubicBezTo>
                  <a:pt x="31695" y="30564"/>
                  <a:pt x="31751" y="30460"/>
                  <a:pt x="31776" y="30353"/>
                </a:cubicBezTo>
                <a:cubicBezTo>
                  <a:pt x="31789" y="30302"/>
                  <a:pt x="31747" y="30217"/>
                  <a:pt x="31703" y="30176"/>
                </a:cubicBezTo>
                <a:cubicBezTo>
                  <a:pt x="31655" y="30130"/>
                  <a:pt x="31595" y="30107"/>
                  <a:pt x="31532" y="30107"/>
                </a:cubicBezTo>
                <a:cubicBezTo>
                  <a:pt x="31497" y="30107"/>
                  <a:pt x="31461" y="30114"/>
                  <a:pt x="31426" y="30129"/>
                </a:cubicBezTo>
                <a:cubicBezTo>
                  <a:pt x="31323" y="30172"/>
                  <a:pt x="31221" y="30225"/>
                  <a:pt x="31130" y="30289"/>
                </a:cubicBezTo>
                <a:cubicBezTo>
                  <a:pt x="30795" y="30526"/>
                  <a:pt x="30464" y="30767"/>
                  <a:pt x="30135" y="31011"/>
                </a:cubicBezTo>
                <a:cubicBezTo>
                  <a:pt x="28769" y="32022"/>
                  <a:pt x="27779" y="33317"/>
                  <a:pt x="27188" y="34911"/>
                </a:cubicBezTo>
                <a:cubicBezTo>
                  <a:pt x="27134" y="35057"/>
                  <a:pt x="27044" y="35146"/>
                  <a:pt x="26922" y="35220"/>
                </a:cubicBezTo>
                <a:cubicBezTo>
                  <a:pt x="26415" y="35530"/>
                  <a:pt x="25910" y="35840"/>
                  <a:pt x="25402" y="36147"/>
                </a:cubicBezTo>
                <a:cubicBezTo>
                  <a:pt x="24809" y="36506"/>
                  <a:pt x="24194" y="36823"/>
                  <a:pt x="23548" y="37076"/>
                </a:cubicBezTo>
                <a:cubicBezTo>
                  <a:pt x="22760" y="37385"/>
                  <a:pt x="21968" y="37681"/>
                  <a:pt x="21178" y="37986"/>
                </a:cubicBezTo>
                <a:cubicBezTo>
                  <a:pt x="20191" y="38368"/>
                  <a:pt x="19196" y="38733"/>
                  <a:pt x="18297" y="39308"/>
                </a:cubicBezTo>
                <a:cubicBezTo>
                  <a:pt x="18286" y="39316"/>
                  <a:pt x="18270" y="39317"/>
                  <a:pt x="18252" y="39317"/>
                </a:cubicBezTo>
                <a:cubicBezTo>
                  <a:pt x="18237" y="39317"/>
                  <a:pt x="18220" y="39316"/>
                  <a:pt x="18201" y="39316"/>
                </a:cubicBezTo>
                <a:cubicBezTo>
                  <a:pt x="18194" y="39316"/>
                  <a:pt x="18186" y="39316"/>
                  <a:pt x="18179" y="39317"/>
                </a:cubicBezTo>
                <a:cubicBezTo>
                  <a:pt x="18199" y="39252"/>
                  <a:pt x="18206" y="39211"/>
                  <a:pt x="18225" y="39177"/>
                </a:cubicBezTo>
                <a:cubicBezTo>
                  <a:pt x="18600" y="38498"/>
                  <a:pt x="18980" y="37821"/>
                  <a:pt x="19351" y="37138"/>
                </a:cubicBezTo>
                <a:cubicBezTo>
                  <a:pt x="19478" y="36903"/>
                  <a:pt x="19615" y="36679"/>
                  <a:pt x="19803" y="36481"/>
                </a:cubicBezTo>
                <a:cubicBezTo>
                  <a:pt x="19948" y="36327"/>
                  <a:pt x="20112" y="36198"/>
                  <a:pt x="20267" y="36058"/>
                </a:cubicBezTo>
                <a:cubicBezTo>
                  <a:pt x="20545" y="35808"/>
                  <a:pt x="20857" y="35624"/>
                  <a:pt x="21190" y="35465"/>
                </a:cubicBezTo>
                <a:cubicBezTo>
                  <a:pt x="21776" y="35184"/>
                  <a:pt x="22357" y="34892"/>
                  <a:pt x="22948" y="34624"/>
                </a:cubicBezTo>
                <a:cubicBezTo>
                  <a:pt x="24579" y="33885"/>
                  <a:pt x="25980" y="32823"/>
                  <a:pt x="27274" y="31605"/>
                </a:cubicBezTo>
                <a:cubicBezTo>
                  <a:pt x="27417" y="31471"/>
                  <a:pt x="27546" y="31318"/>
                  <a:pt x="27678" y="31170"/>
                </a:cubicBezTo>
                <a:cubicBezTo>
                  <a:pt x="27735" y="31108"/>
                  <a:pt x="27786" y="31040"/>
                  <a:pt x="27827" y="30967"/>
                </a:cubicBezTo>
                <a:cubicBezTo>
                  <a:pt x="27922" y="30800"/>
                  <a:pt x="27849" y="30660"/>
                  <a:pt x="27660" y="30624"/>
                </a:cubicBezTo>
                <a:cubicBezTo>
                  <a:pt x="27629" y="30619"/>
                  <a:pt x="27599" y="30616"/>
                  <a:pt x="27570" y="30616"/>
                </a:cubicBezTo>
                <a:cubicBezTo>
                  <a:pt x="27444" y="30616"/>
                  <a:pt x="27327" y="30664"/>
                  <a:pt x="27207" y="30706"/>
                </a:cubicBezTo>
                <a:cubicBezTo>
                  <a:pt x="26316" y="31019"/>
                  <a:pt x="25422" y="31329"/>
                  <a:pt x="24533" y="31649"/>
                </a:cubicBezTo>
                <a:cubicBezTo>
                  <a:pt x="23947" y="31859"/>
                  <a:pt x="23383" y="32124"/>
                  <a:pt x="22867" y="32475"/>
                </a:cubicBezTo>
                <a:cubicBezTo>
                  <a:pt x="22327" y="32843"/>
                  <a:pt x="21844" y="33275"/>
                  <a:pt x="21397" y="33750"/>
                </a:cubicBezTo>
                <a:cubicBezTo>
                  <a:pt x="21317" y="33833"/>
                  <a:pt x="21231" y="33913"/>
                  <a:pt x="21147" y="33993"/>
                </a:cubicBezTo>
                <a:cubicBezTo>
                  <a:pt x="21131" y="33898"/>
                  <a:pt x="21156" y="33838"/>
                  <a:pt x="21187" y="33779"/>
                </a:cubicBezTo>
                <a:cubicBezTo>
                  <a:pt x="21569" y="33051"/>
                  <a:pt x="22019" y="32368"/>
                  <a:pt x="22532" y="31726"/>
                </a:cubicBezTo>
                <a:cubicBezTo>
                  <a:pt x="23264" y="30809"/>
                  <a:pt x="24050" y="29937"/>
                  <a:pt x="24862" y="29090"/>
                </a:cubicBezTo>
                <a:cubicBezTo>
                  <a:pt x="25529" y="28393"/>
                  <a:pt x="26245" y="27761"/>
                  <a:pt x="27027" y="27194"/>
                </a:cubicBezTo>
                <a:cubicBezTo>
                  <a:pt x="28115" y="26407"/>
                  <a:pt x="29182" y="25593"/>
                  <a:pt x="30251" y="24780"/>
                </a:cubicBezTo>
                <a:cubicBezTo>
                  <a:pt x="30496" y="24594"/>
                  <a:pt x="30716" y="24371"/>
                  <a:pt x="30938" y="24155"/>
                </a:cubicBezTo>
                <a:cubicBezTo>
                  <a:pt x="31041" y="24055"/>
                  <a:pt x="31114" y="23932"/>
                  <a:pt x="31094" y="23778"/>
                </a:cubicBezTo>
                <a:cubicBezTo>
                  <a:pt x="31036" y="23664"/>
                  <a:pt x="30932" y="23632"/>
                  <a:pt x="30815" y="23613"/>
                </a:cubicBezTo>
                <a:cubicBezTo>
                  <a:pt x="30756" y="23605"/>
                  <a:pt x="30697" y="23601"/>
                  <a:pt x="30639" y="23601"/>
                </a:cubicBezTo>
                <a:cubicBezTo>
                  <a:pt x="30457" y="23601"/>
                  <a:pt x="30279" y="23639"/>
                  <a:pt x="30103" y="23685"/>
                </a:cubicBezTo>
                <a:cubicBezTo>
                  <a:pt x="28974" y="23986"/>
                  <a:pt x="27931" y="24480"/>
                  <a:pt x="26967" y="25138"/>
                </a:cubicBezTo>
                <a:cubicBezTo>
                  <a:pt x="25997" y="25800"/>
                  <a:pt x="25288" y="26685"/>
                  <a:pt x="24802" y="27749"/>
                </a:cubicBezTo>
                <a:cubicBezTo>
                  <a:pt x="24650" y="28083"/>
                  <a:pt x="24524" y="28428"/>
                  <a:pt x="24386" y="28768"/>
                </a:cubicBezTo>
                <a:cubicBezTo>
                  <a:pt x="24354" y="28845"/>
                  <a:pt x="24339" y="28938"/>
                  <a:pt x="24286" y="28998"/>
                </a:cubicBezTo>
                <a:cubicBezTo>
                  <a:pt x="24069" y="29235"/>
                  <a:pt x="23833" y="29455"/>
                  <a:pt x="23574" y="29693"/>
                </a:cubicBezTo>
                <a:cubicBezTo>
                  <a:pt x="23556" y="29536"/>
                  <a:pt x="23625" y="29441"/>
                  <a:pt x="23665" y="29340"/>
                </a:cubicBezTo>
                <a:cubicBezTo>
                  <a:pt x="23979" y="28553"/>
                  <a:pt x="24250" y="27752"/>
                  <a:pt x="24447" y="26926"/>
                </a:cubicBezTo>
                <a:cubicBezTo>
                  <a:pt x="24625" y="26171"/>
                  <a:pt x="24837" y="25423"/>
                  <a:pt x="25034" y="24672"/>
                </a:cubicBezTo>
                <a:cubicBezTo>
                  <a:pt x="25062" y="24563"/>
                  <a:pt x="25088" y="24453"/>
                  <a:pt x="25110" y="24342"/>
                </a:cubicBezTo>
                <a:cubicBezTo>
                  <a:pt x="25129" y="24250"/>
                  <a:pt x="25097" y="24176"/>
                  <a:pt x="25016" y="24125"/>
                </a:cubicBezTo>
                <a:cubicBezTo>
                  <a:pt x="24974" y="24098"/>
                  <a:pt x="24930" y="24084"/>
                  <a:pt x="24888" y="24084"/>
                </a:cubicBezTo>
                <a:cubicBezTo>
                  <a:pt x="24836" y="24084"/>
                  <a:pt x="24787" y="24104"/>
                  <a:pt x="24744" y="24146"/>
                </a:cubicBezTo>
                <a:cubicBezTo>
                  <a:pt x="24683" y="24204"/>
                  <a:pt x="24627" y="24269"/>
                  <a:pt x="24579" y="24337"/>
                </a:cubicBezTo>
                <a:cubicBezTo>
                  <a:pt x="24188" y="24876"/>
                  <a:pt x="23823" y="25430"/>
                  <a:pt x="23511" y="26017"/>
                </a:cubicBezTo>
                <a:cubicBezTo>
                  <a:pt x="22929" y="27112"/>
                  <a:pt x="22566" y="28281"/>
                  <a:pt x="22339" y="29497"/>
                </a:cubicBezTo>
                <a:cubicBezTo>
                  <a:pt x="22235" y="30051"/>
                  <a:pt x="22132" y="30607"/>
                  <a:pt x="22025" y="31161"/>
                </a:cubicBezTo>
                <a:cubicBezTo>
                  <a:pt x="21977" y="31415"/>
                  <a:pt x="21867" y="31636"/>
                  <a:pt x="21726" y="31854"/>
                </a:cubicBezTo>
                <a:cubicBezTo>
                  <a:pt x="21381" y="32388"/>
                  <a:pt x="21044" y="32928"/>
                  <a:pt x="20730" y="33479"/>
                </a:cubicBezTo>
                <a:cubicBezTo>
                  <a:pt x="20443" y="33981"/>
                  <a:pt x="20191" y="34505"/>
                  <a:pt x="19922" y="35016"/>
                </a:cubicBezTo>
                <a:cubicBezTo>
                  <a:pt x="19880" y="35093"/>
                  <a:pt x="19823" y="35160"/>
                  <a:pt x="19736" y="35282"/>
                </a:cubicBezTo>
                <a:cubicBezTo>
                  <a:pt x="19880" y="34682"/>
                  <a:pt x="20014" y="34150"/>
                  <a:pt x="20136" y="33615"/>
                </a:cubicBezTo>
                <a:cubicBezTo>
                  <a:pt x="20379" y="32552"/>
                  <a:pt x="20520" y="31474"/>
                  <a:pt x="20602" y="30388"/>
                </a:cubicBezTo>
                <a:cubicBezTo>
                  <a:pt x="20657" y="29684"/>
                  <a:pt x="20703" y="28978"/>
                  <a:pt x="20753" y="28274"/>
                </a:cubicBezTo>
                <a:cubicBezTo>
                  <a:pt x="20761" y="28162"/>
                  <a:pt x="20774" y="28049"/>
                  <a:pt x="20775" y="27936"/>
                </a:cubicBezTo>
                <a:cubicBezTo>
                  <a:pt x="20776" y="27781"/>
                  <a:pt x="20709" y="27684"/>
                  <a:pt x="20585" y="27640"/>
                </a:cubicBezTo>
                <a:cubicBezTo>
                  <a:pt x="20546" y="27626"/>
                  <a:pt x="20507" y="27619"/>
                  <a:pt x="20470" y="27619"/>
                </a:cubicBezTo>
                <a:cubicBezTo>
                  <a:pt x="20383" y="27619"/>
                  <a:pt x="20304" y="27656"/>
                  <a:pt x="20244" y="27737"/>
                </a:cubicBezTo>
                <a:cubicBezTo>
                  <a:pt x="20145" y="27874"/>
                  <a:pt x="20058" y="28020"/>
                  <a:pt x="19974" y="28167"/>
                </a:cubicBezTo>
                <a:cubicBezTo>
                  <a:pt x="19034" y="29799"/>
                  <a:pt x="18677" y="31588"/>
                  <a:pt x="18557" y="33439"/>
                </a:cubicBezTo>
                <a:cubicBezTo>
                  <a:pt x="18499" y="34341"/>
                  <a:pt x="18523" y="35245"/>
                  <a:pt x="18611" y="36147"/>
                </a:cubicBezTo>
                <a:cubicBezTo>
                  <a:pt x="18638" y="36427"/>
                  <a:pt x="18632" y="36712"/>
                  <a:pt x="18613" y="36993"/>
                </a:cubicBezTo>
                <a:cubicBezTo>
                  <a:pt x="18601" y="37173"/>
                  <a:pt x="18520" y="37349"/>
                  <a:pt x="18501" y="37530"/>
                </a:cubicBezTo>
                <a:cubicBezTo>
                  <a:pt x="18477" y="37747"/>
                  <a:pt x="18395" y="37935"/>
                  <a:pt x="18295" y="38124"/>
                </a:cubicBezTo>
                <a:cubicBezTo>
                  <a:pt x="17737" y="39186"/>
                  <a:pt x="17126" y="40219"/>
                  <a:pt x="16467" y="41224"/>
                </a:cubicBezTo>
                <a:cubicBezTo>
                  <a:pt x="16429" y="41278"/>
                  <a:pt x="16379" y="41327"/>
                  <a:pt x="16297" y="41421"/>
                </a:cubicBezTo>
                <a:cubicBezTo>
                  <a:pt x="16274" y="41277"/>
                  <a:pt x="16251" y="41188"/>
                  <a:pt x="16246" y="41096"/>
                </a:cubicBezTo>
                <a:cubicBezTo>
                  <a:pt x="16218" y="40603"/>
                  <a:pt x="16202" y="40109"/>
                  <a:pt x="16169" y="39616"/>
                </a:cubicBezTo>
                <a:cubicBezTo>
                  <a:pt x="16083" y="38388"/>
                  <a:pt x="15918" y="37171"/>
                  <a:pt x="15702" y="35962"/>
                </a:cubicBezTo>
                <a:cubicBezTo>
                  <a:pt x="15661" y="35726"/>
                  <a:pt x="15695" y="35528"/>
                  <a:pt x="15791" y="35310"/>
                </a:cubicBezTo>
                <a:cubicBezTo>
                  <a:pt x="16276" y="34243"/>
                  <a:pt x="16758" y="33175"/>
                  <a:pt x="17211" y="32095"/>
                </a:cubicBezTo>
                <a:cubicBezTo>
                  <a:pt x="17905" y="30439"/>
                  <a:pt x="18475" y="28740"/>
                  <a:pt x="18909" y="26996"/>
                </a:cubicBezTo>
                <a:cubicBezTo>
                  <a:pt x="19058" y="26394"/>
                  <a:pt x="19209" y="25791"/>
                  <a:pt x="19364" y="25190"/>
                </a:cubicBezTo>
                <a:cubicBezTo>
                  <a:pt x="19397" y="25068"/>
                  <a:pt x="19436" y="24944"/>
                  <a:pt x="19500" y="24837"/>
                </a:cubicBezTo>
                <a:cubicBezTo>
                  <a:pt x="20000" y="23992"/>
                  <a:pt x="20631" y="23254"/>
                  <a:pt x="21347" y="22591"/>
                </a:cubicBezTo>
                <a:cubicBezTo>
                  <a:pt x="21471" y="22602"/>
                  <a:pt x="21583" y="22609"/>
                  <a:pt x="21695" y="22621"/>
                </a:cubicBezTo>
                <a:cubicBezTo>
                  <a:pt x="22042" y="22661"/>
                  <a:pt x="22388" y="22697"/>
                  <a:pt x="22736" y="22697"/>
                </a:cubicBezTo>
                <a:cubicBezTo>
                  <a:pt x="22923" y="22697"/>
                  <a:pt x="23111" y="22687"/>
                  <a:pt x="23299" y="22661"/>
                </a:cubicBezTo>
                <a:cubicBezTo>
                  <a:pt x="23875" y="22584"/>
                  <a:pt x="24427" y="22413"/>
                  <a:pt x="24986" y="22267"/>
                </a:cubicBezTo>
                <a:cubicBezTo>
                  <a:pt x="25078" y="22245"/>
                  <a:pt x="25167" y="22187"/>
                  <a:pt x="25241" y="22126"/>
                </a:cubicBezTo>
                <a:cubicBezTo>
                  <a:pt x="25289" y="22085"/>
                  <a:pt x="25335" y="22007"/>
                  <a:pt x="25331" y="21951"/>
                </a:cubicBezTo>
                <a:cubicBezTo>
                  <a:pt x="25325" y="21859"/>
                  <a:pt x="25237" y="21819"/>
                  <a:pt x="25150" y="21804"/>
                </a:cubicBezTo>
                <a:cubicBezTo>
                  <a:pt x="25094" y="21793"/>
                  <a:pt x="25038" y="21788"/>
                  <a:pt x="24981" y="21785"/>
                </a:cubicBezTo>
                <a:cubicBezTo>
                  <a:pt x="24513" y="21752"/>
                  <a:pt x="24044" y="21715"/>
                  <a:pt x="23576" y="21715"/>
                </a:cubicBezTo>
                <a:cubicBezTo>
                  <a:pt x="23199" y="21715"/>
                  <a:pt x="22823" y="21739"/>
                  <a:pt x="22448" y="21807"/>
                </a:cubicBezTo>
                <a:cubicBezTo>
                  <a:pt x="22446" y="21807"/>
                  <a:pt x="22444" y="21807"/>
                  <a:pt x="22443" y="21807"/>
                </a:cubicBezTo>
                <a:cubicBezTo>
                  <a:pt x="22422" y="21807"/>
                  <a:pt x="22396" y="21786"/>
                  <a:pt x="22353" y="21768"/>
                </a:cubicBezTo>
                <a:cubicBezTo>
                  <a:pt x="22410" y="21714"/>
                  <a:pt x="22455" y="21663"/>
                  <a:pt x="22508" y="21623"/>
                </a:cubicBezTo>
                <a:cubicBezTo>
                  <a:pt x="22802" y="21403"/>
                  <a:pt x="23110" y="21198"/>
                  <a:pt x="23393" y="20965"/>
                </a:cubicBezTo>
                <a:cubicBezTo>
                  <a:pt x="23632" y="20765"/>
                  <a:pt x="23895" y="20689"/>
                  <a:pt x="24190" y="20689"/>
                </a:cubicBezTo>
                <a:cubicBezTo>
                  <a:pt x="24225" y="20689"/>
                  <a:pt x="24260" y="20690"/>
                  <a:pt x="24296" y="20692"/>
                </a:cubicBezTo>
                <a:cubicBezTo>
                  <a:pt x="24832" y="20723"/>
                  <a:pt x="25370" y="20731"/>
                  <a:pt x="25906" y="20750"/>
                </a:cubicBezTo>
                <a:cubicBezTo>
                  <a:pt x="25966" y="20752"/>
                  <a:pt x="26027" y="20753"/>
                  <a:pt x="26088" y="20753"/>
                </a:cubicBezTo>
                <a:cubicBezTo>
                  <a:pt x="26723" y="20753"/>
                  <a:pt x="27339" y="20631"/>
                  <a:pt x="27937" y="20412"/>
                </a:cubicBezTo>
                <a:cubicBezTo>
                  <a:pt x="28283" y="20286"/>
                  <a:pt x="28616" y="20129"/>
                  <a:pt x="28917" y="19916"/>
                </a:cubicBezTo>
                <a:cubicBezTo>
                  <a:pt x="29076" y="19803"/>
                  <a:pt x="29228" y="19671"/>
                  <a:pt x="29360" y="19528"/>
                </a:cubicBezTo>
                <a:cubicBezTo>
                  <a:pt x="29485" y="19391"/>
                  <a:pt x="29418" y="19211"/>
                  <a:pt x="29239" y="19171"/>
                </a:cubicBezTo>
                <a:cubicBezTo>
                  <a:pt x="29142" y="19148"/>
                  <a:pt x="29043" y="19133"/>
                  <a:pt x="28944" y="19133"/>
                </a:cubicBezTo>
                <a:cubicBezTo>
                  <a:pt x="28930" y="19133"/>
                  <a:pt x="28916" y="19133"/>
                  <a:pt x="28903" y="19134"/>
                </a:cubicBezTo>
                <a:cubicBezTo>
                  <a:pt x="28367" y="19156"/>
                  <a:pt x="27829" y="19163"/>
                  <a:pt x="27298" y="19221"/>
                </a:cubicBezTo>
                <a:cubicBezTo>
                  <a:pt x="26781" y="19276"/>
                  <a:pt x="26271" y="19387"/>
                  <a:pt x="25758" y="19475"/>
                </a:cubicBezTo>
                <a:lnTo>
                  <a:pt x="25758" y="19475"/>
                </a:lnTo>
                <a:cubicBezTo>
                  <a:pt x="25733" y="19393"/>
                  <a:pt x="25801" y="19361"/>
                  <a:pt x="25855" y="19329"/>
                </a:cubicBezTo>
                <a:cubicBezTo>
                  <a:pt x="26642" y="18855"/>
                  <a:pt x="27444" y="18409"/>
                  <a:pt x="28297" y="18061"/>
                </a:cubicBezTo>
                <a:cubicBezTo>
                  <a:pt x="28689" y="17902"/>
                  <a:pt x="29081" y="17741"/>
                  <a:pt x="29461" y="17557"/>
                </a:cubicBezTo>
                <a:cubicBezTo>
                  <a:pt x="29715" y="17436"/>
                  <a:pt x="29957" y="17285"/>
                  <a:pt x="30188" y="17125"/>
                </a:cubicBezTo>
                <a:cubicBezTo>
                  <a:pt x="30337" y="17022"/>
                  <a:pt x="30458" y="16879"/>
                  <a:pt x="30586" y="16748"/>
                </a:cubicBezTo>
                <a:cubicBezTo>
                  <a:pt x="30645" y="16688"/>
                  <a:pt x="30699" y="16599"/>
                  <a:pt x="30636" y="16522"/>
                </a:cubicBezTo>
                <a:cubicBezTo>
                  <a:pt x="30587" y="16461"/>
                  <a:pt x="30501" y="16405"/>
                  <a:pt x="30427" y="16400"/>
                </a:cubicBezTo>
                <a:cubicBezTo>
                  <a:pt x="30411" y="16398"/>
                  <a:pt x="30395" y="16398"/>
                  <a:pt x="30379" y="16398"/>
                </a:cubicBezTo>
                <a:cubicBezTo>
                  <a:pt x="30285" y="16398"/>
                  <a:pt x="30186" y="16419"/>
                  <a:pt x="30097" y="16450"/>
                </a:cubicBezTo>
                <a:cubicBezTo>
                  <a:pt x="29525" y="16647"/>
                  <a:pt x="28947" y="16840"/>
                  <a:pt x="28384" y="17062"/>
                </a:cubicBezTo>
                <a:cubicBezTo>
                  <a:pt x="27897" y="17254"/>
                  <a:pt x="27443" y="17514"/>
                  <a:pt x="27016" y="17820"/>
                </a:cubicBezTo>
                <a:cubicBezTo>
                  <a:pt x="26682" y="18059"/>
                  <a:pt x="26365" y="18320"/>
                  <a:pt x="26113" y="18649"/>
                </a:cubicBezTo>
                <a:cubicBezTo>
                  <a:pt x="25861" y="18978"/>
                  <a:pt x="25656" y="19115"/>
                  <a:pt x="25207" y="19248"/>
                </a:cubicBezTo>
                <a:cubicBezTo>
                  <a:pt x="25209" y="19235"/>
                  <a:pt x="25207" y="19218"/>
                  <a:pt x="25215" y="19211"/>
                </a:cubicBezTo>
                <a:cubicBezTo>
                  <a:pt x="25301" y="19118"/>
                  <a:pt x="25386" y="19025"/>
                  <a:pt x="25476" y="18934"/>
                </a:cubicBezTo>
                <a:cubicBezTo>
                  <a:pt x="26171" y="18240"/>
                  <a:pt x="26752" y="17463"/>
                  <a:pt x="27207" y="16591"/>
                </a:cubicBezTo>
                <a:cubicBezTo>
                  <a:pt x="27279" y="16454"/>
                  <a:pt x="27336" y="16308"/>
                  <a:pt x="27392" y="16164"/>
                </a:cubicBezTo>
                <a:cubicBezTo>
                  <a:pt x="27432" y="16063"/>
                  <a:pt x="27414" y="15971"/>
                  <a:pt x="27320" y="15901"/>
                </a:cubicBezTo>
                <a:cubicBezTo>
                  <a:pt x="27269" y="15863"/>
                  <a:pt x="27216" y="15843"/>
                  <a:pt x="27161" y="15843"/>
                </a:cubicBezTo>
                <a:cubicBezTo>
                  <a:pt x="27122" y="15843"/>
                  <a:pt x="27082" y="15854"/>
                  <a:pt x="27043" y="15876"/>
                </a:cubicBezTo>
                <a:cubicBezTo>
                  <a:pt x="26946" y="15933"/>
                  <a:pt x="26852" y="15999"/>
                  <a:pt x="26766" y="16071"/>
                </a:cubicBezTo>
                <a:cubicBezTo>
                  <a:pt x="25446" y="17162"/>
                  <a:pt x="24485" y="18528"/>
                  <a:pt x="23741" y="20056"/>
                </a:cubicBezTo>
                <a:cubicBezTo>
                  <a:pt x="23675" y="20189"/>
                  <a:pt x="23608" y="20298"/>
                  <a:pt x="23486" y="20382"/>
                </a:cubicBezTo>
                <a:cubicBezTo>
                  <a:pt x="23161" y="20606"/>
                  <a:pt x="22839" y="20837"/>
                  <a:pt x="22515" y="21063"/>
                </a:cubicBezTo>
                <a:cubicBezTo>
                  <a:pt x="22491" y="21080"/>
                  <a:pt x="22466" y="21111"/>
                  <a:pt x="22432" y="21111"/>
                </a:cubicBezTo>
                <a:cubicBezTo>
                  <a:pt x="22412" y="21111"/>
                  <a:pt x="22390" y="21101"/>
                  <a:pt x="22363" y="21071"/>
                </a:cubicBezTo>
                <a:cubicBezTo>
                  <a:pt x="22397" y="21005"/>
                  <a:pt x="22431" y="20930"/>
                  <a:pt x="22473" y="20861"/>
                </a:cubicBezTo>
                <a:cubicBezTo>
                  <a:pt x="22906" y="20146"/>
                  <a:pt x="23275" y="19401"/>
                  <a:pt x="23547" y="18609"/>
                </a:cubicBezTo>
                <a:cubicBezTo>
                  <a:pt x="23602" y="18449"/>
                  <a:pt x="23656" y="18287"/>
                  <a:pt x="23703" y="18126"/>
                </a:cubicBezTo>
                <a:cubicBezTo>
                  <a:pt x="23733" y="18023"/>
                  <a:pt x="23711" y="17927"/>
                  <a:pt x="23614" y="17866"/>
                </a:cubicBezTo>
                <a:cubicBezTo>
                  <a:pt x="23571" y="17840"/>
                  <a:pt x="23527" y="17826"/>
                  <a:pt x="23484" y="17826"/>
                </a:cubicBezTo>
                <a:cubicBezTo>
                  <a:pt x="23433" y="17826"/>
                  <a:pt x="23382" y="17845"/>
                  <a:pt x="23337" y="17883"/>
                </a:cubicBezTo>
                <a:cubicBezTo>
                  <a:pt x="23251" y="17955"/>
                  <a:pt x="23160" y="18027"/>
                  <a:pt x="23094" y="18117"/>
                </a:cubicBezTo>
                <a:cubicBezTo>
                  <a:pt x="22878" y="18413"/>
                  <a:pt x="22648" y="18702"/>
                  <a:pt x="22464" y="19017"/>
                </a:cubicBezTo>
                <a:cubicBezTo>
                  <a:pt x="21902" y="19983"/>
                  <a:pt x="21533" y="21038"/>
                  <a:pt x="21094" y="22061"/>
                </a:cubicBezTo>
                <a:cubicBezTo>
                  <a:pt x="21003" y="22271"/>
                  <a:pt x="20903" y="22461"/>
                  <a:pt x="20747" y="22634"/>
                </a:cubicBezTo>
                <a:cubicBezTo>
                  <a:pt x="20434" y="22978"/>
                  <a:pt x="20145" y="23344"/>
                  <a:pt x="19845" y="23701"/>
                </a:cubicBezTo>
                <a:cubicBezTo>
                  <a:pt x="19810" y="23742"/>
                  <a:pt x="19784" y="23802"/>
                  <a:pt x="19714" y="23802"/>
                </a:cubicBezTo>
                <a:cubicBezTo>
                  <a:pt x="19702" y="23802"/>
                  <a:pt x="19688" y="23800"/>
                  <a:pt x="19672" y="23795"/>
                </a:cubicBezTo>
                <a:cubicBezTo>
                  <a:pt x="19688" y="23685"/>
                  <a:pt x="19704" y="23575"/>
                  <a:pt x="19723" y="23464"/>
                </a:cubicBezTo>
                <a:cubicBezTo>
                  <a:pt x="19814" y="22950"/>
                  <a:pt x="19919" y="22438"/>
                  <a:pt x="19988" y="21920"/>
                </a:cubicBezTo>
                <a:cubicBezTo>
                  <a:pt x="20083" y="21205"/>
                  <a:pt x="20154" y="20488"/>
                  <a:pt x="20223" y="19771"/>
                </a:cubicBezTo>
                <a:cubicBezTo>
                  <a:pt x="20245" y="19539"/>
                  <a:pt x="20310" y="19335"/>
                  <a:pt x="20434" y="19138"/>
                </a:cubicBezTo>
                <a:cubicBezTo>
                  <a:pt x="21007" y="18221"/>
                  <a:pt x="21686" y="17393"/>
                  <a:pt x="22495" y="16676"/>
                </a:cubicBezTo>
                <a:cubicBezTo>
                  <a:pt x="23479" y="15804"/>
                  <a:pt x="24454" y="14923"/>
                  <a:pt x="25338" y="13948"/>
                </a:cubicBezTo>
                <a:cubicBezTo>
                  <a:pt x="25453" y="13822"/>
                  <a:pt x="25566" y="13696"/>
                  <a:pt x="25680" y="13571"/>
                </a:cubicBezTo>
                <a:cubicBezTo>
                  <a:pt x="25819" y="13422"/>
                  <a:pt x="25977" y="13318"/>
                  <a:pt x="26191" y="13310"/>
                </a:cubicBezTo>
                <a:cubicBezTo>
                  <a:pt x="26288" y="13306"/>
                  <a:pt x="26387" y="13278"/>
                  <a:pt x="26479" y="13246"/>
                </a:cubicBezTo>
                <a:cubicBezTo>
                  <a:pt x="26566" y="13217"/>
                  <a:pt x="26651" y="13204"/>
                  <a:pt x="26737" y="13204"/>
                </a:cubicBezTo>
                <a:cubicBezTo>
                  <a:pt x="26802" y="13204"/>
                  <a:pt x="26868" y="13211"/>
                  <a:pt x="26936" y="13224"/>
                </a:cubicBezTo>
                <a:cubicBezTo>
                  <a:pt x="27171" y="13268"/>
                  <a:pt x="27413" y="13295"/>
                  <a:pt x="27651" y="13295"/>
                </a:cubicBezTo>
                <a:cubicBezTo>
                  <a:pt x="28359" y="13295"/>
                  <a:pt x="29064" y="13269"/>
                  <a:pt x="29761" y="13146"/>
                </a:cubicBezTo>
                <a:cubicBezTo>
                  <a:pt x="30092" y="13087"/>
                  <a:pt x="30426" y="13010"/>
                  <a:pt x="30739" y="12886"/>
                </a:cubicBezTo>
                <a:cubicBezTo>
                  <a:pt x="31260" y="12679"/>
                  <a:pt x="31630" y="12306"/>
                  <a:pt x="31808" y="11755"/>
                </a:cubicBezTo>
                <a:cubicBezTo>
                  <a:pt x="31893" y="11491"/>
                  <a:pt x="31882" y="11232"/>
                  <a:pt x="31809" y="10969"/>
                </a:cubicBezTo>
                <a:cubicBezTo>
                  <a:pt x="31913" y="10909"/>
                  <a:pt x="31999" y="10862"/>
                  <a:pt x="32085" y="10815"/>
                </a:cubicBezTo>
                <a:cubicBezTo>
                  <a:pt x="32286" y="10703"/>
                  <a:pt x="32447" y="10545"/>
                  <a:pt x="32576" y="10357"/>
                </a:cubicBezTo>
                <a:cubicBezTo>
                  <a:pt x="32753" y="10101"/>
                  <a:pt x="32790" y="9826"/>
                  <a:pt x="32614" y="9562"/>
                </a:cubicBezTo>
                <a:cubicBezTo>
                  <a:pt x="32391" y="9231"/>
                  <a:pt x="32226" y="8877"/>
                  <a:pt x="32082" y="8506"/>
                </a:cubicBezTo>
                <a:cubicBezTo>
                  <a:pt x="31980" y="8246"/>
                  <a:pt x="31784" y="8064"/>
                  <a:pt x="31501" y="7990"/>
                </a:cubicBezTo>
                <a:cubicBezTo>
                  <a:pt x="31409" y="7968"/>
                  <a:pt x="31321" y="7937"/>
                  <a:pt x="31217" y="7905"/>
                </a:cubicBezTo>
                <a:cubicBezTo>
                  <a:pt x="31268" y="7790"/>
                  <a:pt x="31310" y="7701"/>
                  <a:pt x="31348" y="7612"/>
                </a:cubicBezTo>
                <a:cubicBezTo>
                  <a:pt x="31602" y="7032"/>
                  <a:pt x="31535" y="6712"/>
                  <a:pt x="31068" y="6289"/>
                </a:cubicBezTo>
                <a:cubicBezTo>
                  <a:pt x="30678" y="5936"/>
                  <a:pt x="30241" y="5654"/>
                  <a:pt x="29777" y="5410"/>
                </a:cubicBezTo>
                <a:cubicBezTo>
                  <a:pt x="29610" y="5322"/>
                  <a:pt x="29435" y="5274"/>
                  <a:pt x="29250" y="5265"/>
                </a:cubicBezTo>
                <a:cubicBezTo>
                  <a:pt x="29215" y="5263"/>
                  <a:pt x="29180" y="5262"/>
                  <a:pt x="29145" y="5262"/>
                </a:cubicBezTo>
                <a:cubicBezTo>
                  <a:pt x="28536" y="5262"/>
                  <a:pt x="28050" y="5518"/>
                  <a:pt x="27690" y="6026"/>
                </a:cubicBezTo>
                <a:cubicBezTo>
                  <a:pt x="27626" y="6118"/>
                  <a:pt x="27574" y="6217"/>
                  <a:pt x="27506" y="6329"/>
                </a:cubicBezTo>
                <a:cubicBezTo>
                  <a:pt x="27439" y="6251"/>
                  <a:pt x="27389" y="6181"/>
                  <a:pt x="27327" y="6127"/>
                </a:cubicBezTo>
                <a:cubicBezTo>
                  <a:pt x="27244" y="6054"/>
                  <a:pt x="27158" y="5975"/>
                  <a:pt x="27059" y="5931"/>
                </a:cubicBezTo>
                <a:cubicBezTo>
                  <a:pt x="26928" y="5872"/>
                  <a:pt x="26799" y="5842"/>
                  <a:pt x="26673" y="5842"/>
                </a:cubicBezTo>
                <a:cubicBezTo>
                  <a:pt x="26474" y="5842"/>
                  <a:pt x="26285" y="5918"/>
                  <a:pt x="26114" y="6073"/>
                </a:cubicBezTo>
                <a:cubicBezTo>
                  <a:pt x="25669" y="6479"/>
                  <a:pt x="25333" y="6964"/>
                  <a:pt x="25132" y="7536"/>
                </a:cubicBezTo>
                <a:cubicBezTo>
                  <a:pt x="24828" y="8406"/>
                  <a:pt x="24762" y="9298"/>
                  <a:pt x="24869" y="10210"/>
                </a:cubicBezTo>
                <a:cubicBezTo>
                  <a:pt x="24963" y="11003"/>
                  <a:pt x="25214" y="11752"/>
                  <a:pt x="25511" y="12486"/>
                </a:cubicBezTo>
                <a:cubicBezTo>
                  <a:pt x="25593" y="12689"/>
                  <a:pt x="25655" y="12882"/>
                  <a:pt x="25585" y="13116"/>
                </a:cubicBezTo>
                <a:cubicBezTo>
                  <a:pt x="25494" y="13202"/>
                  <a:pt x="25391" y="13299"/>
                  <a:pt x="25289" y="13395"/>
                </a:cubicBezTo>
                <a:cubicBezTo>
                  <a:pt x="24392" y="14236"/>
                  <a:pt x="23495" y="15077"/>
                  <a:pt x="22601" y="15921"/>
                </a:cubicBezTo>
                <a:cubicBezTo>
                  <a:pt x="21774" y="16698"/>
                  <a:pt x="21029" y="17545"/>
                  <a:pt x="20458" y="18533"/>
                </a:cubicBezTo>
                <a:cubicBezTo>
                  <a:pt x="20430" y="18582"/>
                  <a:pt x="20403" y="18635"/>
                  <a:pt x="20344" y="18635"/>
                </a:cubicBezTo>
                <a:cubicBezTo>
                  <a:pt x="20331" y="18635"/>
                  <a:pt x="20316" y="18632"/>
                  <a:pt x="20299" y="18626"/>
                </a:cubicBezTo>
                <a:cubicBezTo>
                  <a:pt x="20288" y="18089"/>
                  <a:pt x="20279" y="17552"/>
                  <a:pt x="20261" y="17017"/>
                </a:cubicBezTo>
                <a:cubicBezTo>
                  <a:pt x="20254" y="16852"/>
                  <a:pt x="20303" y="16717"/>
                  <a:pt x="20386" y="16580"/>
                </a:cubicBezTo>
                <a:cubicBezTo>
                  <a:pt x="20843" y="15832"/>
                  <a:pt x="21256" y="15061"/>
                  <a:pt x="21593" y="14251"/>
                </a:cubicBezTo>
                <a:cubicBezTo>
                  <a:pt x="21682" y="14036"/>
                  <a:pt x="21825" y="13904"/>
                  <a:pt x="22024" y="13812"/>
                </a:cubicBezTo>
                <a:cubicBezTo>
                  <a:pt x="22293" y="13685"/>
                  <a:pt x="22561" y="13560"/>
                  <a:pt x="22827" y="13429"/>
                </a:cubicBezTo>
                <a:cubicBezTo>
                  <a:pt x="23461" y="13120"/>
                  <a:pt x="23908" y="12621"/>
                  <a:pt x="24242" y="12014"/>
                </a:cubicBezTo>
                <a:cubicBezTo>
                  <a:pt x="24324" y="11865"/>
                  <a:pt x="24433" y="11676"/>
                  <a:pt x="24302" y="11545"/>
                </a:cubicBezTo>
                <a:cubicBezTo>
                  <a:pt x="24256" y="11499"/>
                  <a:pt x="24212" y="11482"/>
                  <a:pt x="24168" y="11482"/>
                </a:cubicBezTo>
                <a:cubicBezTo>
                  <a:pt x="24058" y="11482"/>
                  <a:pt x="23954" y="11591"/>
                  <a:pt x="23860" y="11660"/>
                </a:cubicBezTo>
                <a:cubicBezTo>
                  <a:pt x="23440" y="11971"/>
                  <a:pt x="23021" y="12283"/>
                  <a:pt x="22605" y="12600"/>
                </a:cubicBezTo>
                <a:cubicBezTo>
                  <a:pt x="22462" y="12709"/>
                  <a:pt x="22327" y="12827"/>
                  <a:pt x="22189" y="12941"/>
                </a:cubicBezTo>
                <a:cubicBezTo>
                  <a:pt x="22793" y="11176"/>
                  <a:pt x="23256" y="9391"/>
                  <a:pt x="23599" y="7582"/>
                </a:cubicBezTo>
                <a:cubicBezTo>
                  <a:pt x="23795" y="7459"/>
                  <a:pt x="23975" y="7347"/>
                  <a:pt x="24152" y="7233"/>
                </a:cubicBezTo>
                <a:cubicBezTo>
                  <a:pt x="24618" y="6933"/>
                  <a:pt x="25040" y="6579"/>
                  <a:pt x="25424" y="6181"/>
                </a:cubicBezTo>
                <a:cubicBezTo>
                  <a:pt x="25590" y="6010"/>
                  <a:pt x="25751" y="5831"/>
                  <a:pt x="25783" y="5589"/>
                </a:cubicBezTo>
                <a:cubicBezTo>
                  <a:pt x="25704" y="5467"/>
                  <a:pt x="25610" y="5415"/>
                  <a:pt x="25508" y="5415"/>
                </a:cubicBezTo>
                <a:cubicBezTo>
                  <a:pt x="25451" y="5415"/>
                  <a:pt x="25392" y="5431"/>
                  <a:pt x="25331" y="5461"/>
                </a:cubicBezTo>
                <a:cubicBezTo>
                  <a:pt x="25166" y="5542"/>
                  <a:pt x="24999" y="5628"/>
                  <a:pt x="24858" y="5741"/>
                </a:cubicBezTo>
                <a:cubicBezTo>
                  <a:pt x="24571" y="5970"/>
                  <a:pt x="24302" y="6220"/>
                  <a:pt x="24026" y="6462"/>
                </a:cubicBezTo>
                <a:cubicBezTo>
                  <a:pt x="23953" y="6527"/>
                  <a:pt x="23886" y="6597"/>
                  <a:pt x="23815" y="6667"/>
                </a:cubicBezTo>
                <a:cubicBezTo>
                  <a:pt x="23754" y="6581"/>
                  <a:pt x="23800" y="6525"/>
                  <a:pt x="23851" y="6476"/>
                </a:cubicBezTo>
                <a:cubicBezTo>
                  <a:pt x="24034" y="6299"/>
                  <a:pt x="24222" y="6128"/>
                  <a:pt x="24401" y="5947"/>
                </a:cubicBezTo>
                <a:cubicBezTo>
                  <a:pt x="24860" y="5484"/>
                  <a:pt x="25286" y="4992"/>
                  <a:pt x="25589" y="4410"/>
                </a:cubicBezTo>
                <a:cubicBezTo>
                  <a:pt x="25693" y="4211"/>
                  <a:pt x="25772" y="3998"/>
                  <a:pt x="25846" y="3785"/>
                </a:cubicBezTo>
                <a:cubicBezTo>
                  <a:pt x="25887" y="3671"/>
                  <a:pt x="25800" y="3563"/>
                  <a:pt x="25679" y="3537"/>
                </a:cubicBezTo>
                <a:cubicBezTo>
                  <a:pt x="25642" y="3529"/>
                  <a:pt x="25606" y="3525"/>
                  <a:pt x="25570" y="3525"/>
                </a:cubicBezTo>
                <a:cubicBezTo>
                  <a:pt x="25480" y="3525"/>
                  <a:pt x="25395" y="3552"/>
                  <a:pt x="25319" y="3613"/>
                </a:cubicBezTo>
                <a:cubicBezTo>
                  <a:pt x="25043" y="3831"/>
                  <a:pt x="24766" y="4051"/>
                  <a:pt x="24492" y="4271"/>
                </a:cubicBezTo>
                <a:cubicBezTo>
                  <a:pt x="24455" y="4301"/>
                  <a:pt x="24426" y="4350"/>
                  <a:pt x="24377" y="4350"/>
                </a:cubicBezTo>
                <a:cubicBezTo>
                  <a:pt x="24359" y="4350"/>
                  <a:pt x="24339" y="4344"/>
                  <a:pt x="24314" y="4327"/>
                </a:cubicBezTo>
                <a:cubicBezTo>
                  <a:pt x="24314" y="4273"/>
                  <a:pt x="24318" y="4219"/>
                  <a:pt x="24317" y="4162"/>
                </a:cubicBezTo>
                <a:cubicBezTo>
                  <a:pt x="24309" y="3569"/>
                  <a:pt x="24310" y="2976"/>
                  <a:pt x="24288" y="2384"/>
                </a:cubicBezTo>
                <a:cubicBezTo>
                  <a:pt x="24281" y="2159"/>
                  <a:pt x="24232" y="1934"/>
                  <a:pt x="24171" y="1718"/>
                </a:cubicBezTo>
                <a:cubicBezTo>
                  <a:pt x="24123" y="1542"/>
                  <a:pt x="24024" y="1383"/>
                  <a:pt x="23832" y="1310"/>
                </a:cubicBezTo>
                <a:cubicBezTo>
                  <a:pt x="23777" y="1289"/>
                  <a:pt x="23727" y="1279"/>
                  <a:pt x="23682" y="1279"/>
                </a:cubicBezTo>
                <a:cubicBezTo>
                  <a:pt x="23579" y="1279"/>
                  <a:pt x="23500" y="1334"/>
                  <a:pt x="23451" y="1455"/>
                </a:cubicBezTo>
                <a:cubicBezTo>
                  <a:pt x="23383" y="1625"/>
                  <a:pt x="23335" y="1804"/>
                  <a:pt x="23284" y="1980"/>
                </a:cubicBezTo>
                <a:cubicBezTo>
                  <a:pt x="22988" y="2980"/>
                  <a:pt x="22844" y="3993"/>
                  <a:pt x="23037" y="5033"/>
                </a:cubicBezTo>
                <a:cubicBezTo>
                  <a:pt x="23045" y="5083"/>
                  <a:pt x="23030" y="5135"/>
                  <a:pt x="23021" y="5240"/>
                </a:cubicBezTo>
                <a:cubicBezTo>
                  <a:pt x="22915" y="5124"/>
                  <a:pt x="22837" y="5044"/>
                  <a:pt x="22765" y="4961"/>
                </a:cubicBezTo>
                <a:cubicBezTo>
                  <a:pt x="22541" y="4705"/>
                  <a:pt x="22320" y="4448"/>
                  <a:pt x="22096" y="4195"/>
                </a:cubicBezTo>
                <a:cubicBezTo>
                  <a:pt x="22025" y="4116"/>
                  <a:pt x="21944" y="4055"/>
                  <a:pt x="21846" y="4055"/>
                </a:cubicBezTo>
                <a:cubicBezTo>
                  <a:pt x="21809" y="4055"/>
                  <a:pt x="21769" y="4064"/>
                  <a:pt x="21727" y="4083"/>
                </a:cubicBezTo>
                <a:cubicBezTo>
                  <a:pt x="21679" y="4340"/>
                  <a:pt x="21670" y="4343"/>
                  <a:pt x="21737" y="4529"/>
                </a:cubicBezTo>
                <a:cubicBezTo>
                  <a:pt x="22081" y="5480"/>
                  <a:pt x="22547" y="6360"/>
                  <a:pt x="23304" y="7103"/>
                </a:cubicBezTo>
                <a:cubicBezTo>
                  <a:pt x="23192" y="7660"/>
                  <a:pt x="23017" y="8225"/>
                  <a:pt x="22862" y="8794"/>
                </a:cubicBezTo>
                <a:cubicBezTo>
                  <a:pt x="22708" y="9356"/>
                  <a:pt x="22569" y="9922"/>
                  <a:pt x="22356" y="10473"/>
                </a:cubicBezTo>
                <a:cubicBezTo>
                  <a:pt x="22315" y="10379"/>
                  <a:pt x="22297" y="10285"/>
                  <a:pt x="22288" y="10191"/>
                </a:cubicBezTo>
                <a:cubicBezTo>
                  <a:pt x="22277" y="10051"/>
                  <a:pt x="22279" y="9908"/>
                  <a:pt x="22266" y="9768"/>
                </a:cubicBezTo>
                <a:cubicBezTo>
                  <a:pt x="22166" y="8821"/>
                  <a:pt x="21918" y="7910"/>
                  <a:pt x="21587" y="7021"/>
                </a:cubicBezTo>
                <a:cubicBezTo>
                  <a:pt x="21543" y="6902"/>
                  <a:pt x="21487" y="6786"/>
                  <a:pt x="21425" y="6676"/>
                </a:cubicBezTo>
                <a:cubicBezTo>
                  <a:pt x="21382" y="6600"/>
                  <a:pt x="21312" y="6562"/>
                  <a:pt x="21235" y="6562"/>
                </a:cubicBezTo>
                <a:cubicBezTo>
                  <a:pt x="21190" y="6562"/>
                  <a:pt x="21142" y="6575"/>
                  <a:pt x="21095" y="6600"/>
                </a:cubicBezTo>
                <a:cubicBezTo>
                  <a:pt x="20996" y="6654"/>
                  <a:pt x="20958" y="6740"/>
                  <a:pt x="20956" y="6844"/>
                </a:cubicBezTo>
                <a:cubicBezTo>
                  <a:pt x="20946" y="7324"/>
                  <a:pt x="20911" y="7805"/>
                  <a:pt x="20934" y="8283"/>
                </a:cubicBezTo>
                <a:cubicBezTo>
                  <a:pt x="20998" y="9604"/>
                  <a:pt x="21276" y="10885"/>
                  <a:pt x="21759" y="12117"/>
                </a:cubicBezTo>
                <a:cubicBezTo>
                  <a:pt x="21820" y="12272"/>
                  <a:pt x="21816" y="12403"/>
                  <a:pt x="21764" y="12563"/>
                </a:cubicBezTo>
                <a:cubicBezTo>
                  <a:pt x="21392" y="13689"/>
                  <a:pt x="20947" y="14786"/>
                  <a:pt x="20433" y="15858"/>
                </a:cubicBezTo>
                <a:cubicBezTo>
                  <a:pt x="20391" y="15942"/>
                  <a:pt x="20340" y="16023"/>
                  <a:pt x="20261" y="16166"/>
                </a:cubicBezTo>
                <a:cubicBezTo>
                  <a:pt x="20235" y="15972"/>
                  <a:pt x="20216" y="15850"/>
                  <a:pt x="20201" y="15726"/>
                </a:cubicBezTo>
                <a:cubicBezTo>
                  <a:pt x="20107" y="14914"/>
                  <a:pt x="20038" y="14097"/>
                  <a:pt x="19912" y="13288"/>
                </a:cubicBezTo>
                <a:cubicBezTo>
                  <a:pt x="19744" y="12201"/>
                  <a:pt x="19531" y="11119"/>
                  <a:pt x="19338" y="10035"/>
                </a:cubicBezTo>
                <a:cubicBezTo>
                  <a:pt x="19157" y="9022"/>
                  <a:pt x="18978" y="8006"/>
                  <a:pt x="18799" y="6992"/>
                </a:cubicBezTo>
                <a:cubicBezTo>
                  <a:pt x="18794" y="6965"/>
                  <a:pt x="18803" y="6936"/>
                  <a:pt x="18808" y="6878"/>
                </a:cubicBezTo>
                <a:cubicBezTo>
                  <a:pt x="18991" y="6695"/>
                  <a:pt x="19192" y="6497"/>
                  <a:pt x="19388" y="6296"/>
                </a:cubicBezTo>
                <a:cubicBezTo>
                  <a:pt x="19506" y="6173"/>
                  <a:pt x="19635" y="6059"/>
                  <a:pt x="19731" y="5922"/>
                </a:cubicBezTo>
                <a:cubicBezTo>
                  <a:pt x="20057" y="5460"/>
                  <a:pt x="20386" y="4998"/>
                  <a:pt x="20685" y="4520"/>
                </a:cubicBezTo>
                <a:cubicBezTo>
                  <a:pt x="20958" y="4085"/>
                  <a:pt x="21106" y="3597"/>
                  <a:pt x="21172" y="3086"/>
                </a:cubicBezTo>
                <a:cubicBezTo>
                  <a:pt x="21233" y="2613"/>
                  <a:pt x="21069" y="2226"/>
                  <a:pt x="20701" y="1926"/>
                </a:cubicBezTo>
                <a:cubicBezTo>
                  <a:pt x="20637" y="1873"/>
                  <a:pt x="20569" y="1824"/>
                  <a:pt x="20489" y="1764"/>
                </a:cubicBezTo>
                <a:cubicBezTo>
                  <a:pt x="20510" y="1520"/>
                  <a:pt x="20549" y="1280"/>
                  <a:pt x="20547" y="1043"/>
                </a:cubicBezTo>
                <a:cubicBezTo>
                  <a:pt x="20546" y="566"/>
                  <a:pt x="20338" y="231"/>
                  <a:pt x="19841" y="124"/>
                </a:cubicBezTo>
                <a:cubicBezTo>
                  <a:pt x="19815" y="119"/>
                  <a:pt x="19790" y="98"/>
                  <a:pt x="19763" y="92"/>
                </a:cubicBezTo>
                <a:cubicBezTo>
                  <a:pt x="19532" y="34"/>
                  <a:pt x="19305" y="0"/>
                  <a:pt x="190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509;p49"/>
          <p:cNvSpPr/>
          <p:nvPr/>
        </p:nvSpPr>
        <p:spPr>
          <a:xfrm>
            <a:off x="8472854" y="3969510"/>
            <a:ext cx="716085" cy="1136398"/>
          </a:xfrm>
          <a:custGeom>
            <a:avLst/>
            <a:gdLst/>
            <a:ahLst/>
            <a:cxnLst/>
            <a:rect l="l" t="t" r="r" b="b"/>
            <a:pathLst>
              <a:path w="33619" h="53352" extrusionOk="0">
                <a:moveTo>
                  <a:pt x="18947" y="416"/>
                </a:moveTo>
                <a:cubicBezTo>
                  <a:pt x="19114" y="416"/>
                  <a:pt x="19283" y="439"/>
                  <a:pt x="19453" y="476"/>
                </a:cubicBezTo>
                <a:cubicBezTo>
                  <a:pt x="20011" y="600"/>
                  <a:pt x="20068" y="692"/>
                  <a:pt x="20140" y="1265"/>
                </a:cubicBezTo>
                <a:cubicBezTo>
                  <a:pt x="20152" y="1363"/>
                  <a:pt x="20157" y="1460"/>
                  <a:pt x="20168" y="1603"/>
                </a:cubicBezTo>
                <a:cubicBezTo>
                  <a:pt x="19938" y="1584"/>
                  <a:pt x="19746" y="1567"/>
                  <a:pt x="19540" y="1551"/>
                </a:cubicBezTo>
                <a:cubicBezTo>
                  <a:pt x="19491" y="1465"/>
                  <a:pt x="19438" y="1384"/>
                  <a:pt x="19397" y="1297"/>
                </a:cubicBezTo>
                <a:cubicBezTo>
                  <a:pt x="19236" y="950"/>
                  <a:pt x="18944" y="816"/>
                  <a:pt x="18641" y="816"/>
                </a:cubicBezTo>
                <a:cubicBezTo>
                  <a:pt x="18580" y="816"/>
                  <a:pt x="18518" y="822"/>
                  <a:pt x="18456" y="832"/>
                </a:cubicBezTo>
                <a:cubicBezTo>
                  <a:pt x="18304" y="857"/>
                  <a:pt x="18153" y="880"/>
                  <a:pt x="18000" y="902"/>
                </a:cubicBezTo>
                <a:cubicBezTo>
                  <a:pt x="17999" y="902"/>
                  <a:pt x="17999" y="902"/>
                  <a:pt x="17998" y="902"/>
                </a:cubicBezTo>
                <a:cubicBezTo>
                  <a:pt x="17988" y="902"/>
                  <a:pt x="17975" y="888"/>
                  <a:pt x="17939" y="869"/>
                </a:cubicBezTo>
                <a:cubicBezTo>
                  <a:pt x="17978" y="818"/>
                  <a:pt x="18006" y="757"/>
                  <a:pt x="18052" y="720"/>
                </a:cubicBezTo>
                <a:cubicBezTo>
                  <a:pt x="18327" y="498"/>
                  <a:pt x="18632" y="416"/>
                  <a:pt x="18947" y="416"/>
                </a:cubicBezTo>
                <a:close/>
                <a:moveTo>
                  <a:pt x="16449" y="527"/>
                </a:moveTo>
                <a:cubicBezTo>
                  <a:pt x="16588" y="527"/>
                  <a:pt x="16727" y="553"/>
                  <a:pt x="16865" y="576"/>
                </a:cubicBezTo>
                <a:cubicBezTo>
                  <a:pt x="17076" y="612"/>
                  <a:pt x="17258" y="740"/>
                  <a:pt x="17432" y="942"/>
                </a:cubicBezTo>
                <a:cubicBezTo>
                  <a:pt x="17285" y="936"/>
                  <a:pt x="17158" y="925"/>
                  <a:pt x="17033" y="925"/>
                </a:cubicBezTo>
                <a:cubicBezTo>
                  <a:pt x="17023" y="925"/>
                  <a:pt x="17013" y="926"/>
                  <a:pt x="17003" y="926"/>
                </a:cubicBezTo>
                <a:cubicBezTo>
                  <a:pt x="16821" y="929"/>
                  <a:pt x="16638" y="934"/>
                  <a:pt x="16457" y="950"/>
                </a:cubicBezTo>
                <a:cubicBezTo>
                  <a:pt x="16128" y="980"/>
                  <a:pt x="15919" y="1172"/>
                  <a:pt x="15801" y="1471"/>
                </a:cubicBezTo>
                <a:cubicBezTo>
                  <a:pt x="15760" y="1573"/>
                  <a:pt x="15729" y="1681"/>
                  <a:pt x="15687" y="1809"/>
                </a:cubicBezTo>
                <a:cubicBezTo>
                  <a:pt x="15547" y="1798"/>
                  <a:pt x="15414" y="1785"/>
                  <a:pt x="15251" y="1772"/>
                </a:cubicBezTo>
                <a:cubicBezTo>
                  <a:pt x="15222" y="1536"/>
                  <a:pt x="15345" y="1348"/>
                  <a:pt x="15458" y="1161"/>
                </a:cubicBezTo>
                <a:cubicBezTo>
                  <a:pt x="15615" y="900"/>
                  <a:pt x="15835" y="710"/>
                  <a:pt x="16116" y="591"/>
                </a:cubicBezTo>
                <a:cubicBezTo>
                  <a:pt x="16226" y="543"/>
                  <a:pt x="16338" y="527"/>
                  <a:pt x="16449" y="527"/>
                </a:cubicBezTo>
                <a:close/>
                <a:moveTo>
                  <a:pt x="19820" y="5002"/>
                </a:moveTo>
                <a:cubicBezTo>
                  <a:pt x="19801" y="5066"/>
                  <a:pt x="19780" y="5129"/>
                  <a:pt x="19760" y="5194"/>
                </a:cubicBezTo>
                <a:lnTo>
                  <a:pt x="19760" y="5194"/>
                </a:lnTo>
                <a:cubicBezTo>
                  <a:pt x="19745" y="5119"/>
                  <a:pt x="19712" y="5037"/>
                  <a:pt x="19820" y="5002"/>
                </a:cubicBezTo>
                <a:close/>
                <a:moveTo>
                  <a:pt x="19742" y="5226"/>
                </a:moveTo>
                <a:lnTo>
                  <a:pt x="19742" y="5226"/>
                </a:lnTo>
                <a:cubicBezTo>
                  <a:pt x="19711" y="5269"/>
                  <a:pt x="19679" y="5308"/>
                  <a:pt x="19647" y="5347"/>
                </a:cubicBezTo>
                <a:lnTo>
                  <a:pt x="19647" y="5347"/>
                </a:lnTo>
                <a:cubicBezTo>
                  <a:pt x="19640" y="5278"/>
                  <a:pt x="19684" y="5247"/>
                  <a:pt x="19742" y="5226"/>
                </a:cubicBezTo>
                <a:close/>
                <a:moveTo>
                  <a:pt x="19628" y="5377"/>
                </a:moveTo>
                <a:lnTo>
                  <a:pt x="19628" y="5377"/>
                </a:lnTo>
                <a:cubicBezTo>
                  <a:pt x="19602" y="5420"/>
                  <a:pt x="19574" y="5461"/>
                  <a:pt x="19547" y="5501"/>
                </a:cubicBezTo>
                <a:lnTo>
                  <a:pt x="19547" y="5501"/>
                </a:lnTo>
                <a:cubicBezTo>
                  <a:pt x="19549" y="5443"/>
                  <a:pt x="19577" y="5404"/>
                  <a:pt x="19628" y="5377"/>
                </a:cubicBezTo>
                <a:close/>
                <a:moveTo>
                  <a:pt x="19601" y="1857"/>
                </a:moveTo>
                <a:lnTo>
                  <a:pt x="19601" y="1857"/>
                </a:lnTo>
                <a:cubicBezTo>
                  <a:pt x="19841" y="1982"/>
                  <a:pt x="20093" y="1979"/>
                  <a:pt x="20207" y="2241"/>
                </a:cubicBezTo>
                <a:cubicBezTo>
                  <a:pt x="20232" y="2294"/>
                  <a:pt x="20349" y="2320"/>
                  <a:pt x="20428" y="2334"/>
                </a:cubicBezTo>
                <a:cubicBezTo>
                  <a:pt x="20591" y="2364"/>
                  <a:pt x="20664" y="2469"/>
                  <a:pt x="20716" y="2611"/>
                </a:cubicBezTo>
                <a:cubicBezTo>
                  <a:pt x="20801" y="2834"/>
                  <a:pt x="20775" y="3060"/>
                  <a:pt x="20714" y="3277"/>
                </a:cubicBezTo>
                <a:cubicBezTo>
                  <a:pt x="20542" y="3900"/>
                  <a:pt x="20250" y="4464"/>
                  <a:pt x="19841" y="4966"/>
                </a:cubicBezTo>
                <a:lnTo>
                  <a:pt x="19841" y="4966"/>
                </a:lnTo>
                <a:cubicBezTo>
                  <a:pt x="19869" y="4827"/>
                  <a:pt x="19896" y="4686"/>
                  <a:pt x="19932" y="4498"/>
                </a:cubicBezTo>
                <a:lnTo>
                  <a:pt x="19932" y="4498"/>
                </a:lnTo>
                <a:cubicBezTo>
                  <a:pt x="19630" y="4833"/>
                  <a:pt x="19456" y="5207"/>
                  <a:pt x="19100" y="5534"/>
                </a:cubicBezTo>
                <a:cubicBezTo>
                  <a:pt x="19441" y="4299"/>
                  <a:pt x="19778" y="3136"/>
                  <a:pt x="19601" y="1857"/>
                </a:cubicBezTo>
                <a:close/>
                <a:moveTo>
                  <a:pt x="19523" y="5534"/>
                </a:moveTo>
                <a:cubicBezTo>
                  <a:pt x="19497" y="5570"/>
                  <a:pt x="19470" y="5603"/>
                  <a:pt x="19442" y="5638"/>
                </a:cubicBezTo>
                <a:lnTo>
                  <a:pt x="19442" y="5638"/>
                </a:lnTo>
                <a:cubicBezTo>
                  <a:pt x="19450" y="5589"/>
                  <a:pt x="19476" y="5554"/>
                  <a:pt x="19523" y="5534"/>
                </a:cubicBezTo>
                <a:close/>
                <a:moveTo>
                  <a:pt x="23747" y="2047"/>
                </a:moveTo>
                <a:cubicBezTo>
                  <a:pt x="23889" y="2416"/>
                  <a:pt x="23907" y="2675"/>
                  <a:pt x="23869" y="3563"/>
                </a:cubicBezTo>
                <a:cubicBezTo>
                  <a:pt x="23809" y="4909"/>
                  <a:pt x="23763" y="5243"/>
                  <a:pt x="23553" y="5675"/>
                </a:cubicBezTo>
                <a:cubicBezTo>
                  <a:pt x="23232" y="4404"/>
                  <a:pt x="23361" y="3237"/>
                  <a:pt x="23747" y="2047"/>
                </a:cubicBezTo>
                <a:close/>
                <a:moveTo>
                  <a:pt x="19409" y="5676"/>
                </a:moveTo>
                <a:lnTo>
                  <a:pt x="19409" y="5676"/>
                </a:lnTo>
                <a:cubicBezTo>
                  <a:pt x="19397" y="5691"/>
                  <a:pt x="19384" y="5704"/>
                  <a:pt x="19371" y="5718"/>
                </a:cubicBezTo>
                <a:cubicBezTo>
                  <a:pt x="19371" y="5708"/>
                  <a:pt x="19368" y="5687"/>
                  <a:pt x="19373" y="5686"/>
                </a:cubicBezTo>
                <a:cubicBezTo>
                  <a:pt x="19384" y="5681"/>
                  <a:pt x="19397" y="5679"/>
                  <a:pt x="19409" y="5676"/>
                </a:cubicBezTo>
                <a:close/>
                <a:moveTo>
                  <a:pt x="25398" y="3998"/>
                </a:moveTo>
                <a:lnTo>
                  <a:pt x="25398" y="3998"/>
                </a:lnTo>
                <a:cubicBezTo>
                  <a:pt x="25347" y="4139"/>
                  <a:pt x="25335" y="4222"/>
                  <a:pt x="25293" y="4287"/>
                </a:cubicBezTo>
                <a:cubicBezTo>
                  <a:pt x="25121" y="4543"/>
                  <a:pt x="24948" y="4800"/>
                  <a:pt x="24761" y="5045"/>
                </a:cubicBezTo>
                <a:cubicBezTo>
                  <a:pt x="24592" y="5269"/>
                  <a:pt x="24406" y="5480"/>
                  <a:pt x="24224" y="5694"/>
                </a:cubicBezTo>
                <a:cubicBezTo>
                  <a:pt x="24195" y="5728"/>
                  <a:pt x="24146" y="5745"/>
                  <a:pt x="24103" y="5767"/>
                </a:cubicBezTo>
                <a:lnTo>
                  <a:pt x="24103" y="5767"/>
                </a:lnTo>
                <a:cubicBezTo>
                  <a:pt x="24149" y="5467"/>
                  <a:pt x="24203" y="5172"/>
                  <a:pt x="24395" y="4919"/>
                </a:cubicBezTo>
                <a:cubicBezTo>
                  <a:pt x="24660" y="4572"/>
                  <a:pt x="24951" y="4258"/>
                  <a:pt x="25398" y="3998"/>
                </a:cubicBezTo>
                <a:close/>
                <a:moveTo>
                  <a:pt x="15473" y="1974"/>
                </a:moveTo>
                <a:cubicBezTo>
                  <a:pt x="15532" y="2041"/>
                  <a:pt x="15591" y="2097"/>
                  <a:pt x="15635" y="2163"/>
                </a:cubicBezTo>
                <a:cubicBezTo>
                  <a:pt x="15656" y="2194"/>
                  <a:pt x="15651" y="2245"/>
                  <a:pt x="15653" y="2287"/>
                </a:cubicBezTo>
                <a:cubicBezTo>
                  <a:pt x="15701" y="3049"/>
                  <a:pt x="16025" y="3706"/>
                  <a:pt x="16465" y="4303"/>
                </a:cubicBezTo>
                <a:cubicBezTo>
                  <a:pt x="16808" y="4769"/>
                  <a:pt x="17197" y="5202"/>
                  <a:pt x="17564" y="5649"/>
                </a:cubicBezTo>
                <a:cubicBezTo>
                  <a:pt x="17626" y="5723"/>
                  <a:pt x="17687" y="5798"/>
                  <a:pt x="17800" y="5934"/>
                </a:cubicBezTo>
                <a:cubicBezTo>
                  <a:pt x="17668" y="5893"/>
                  <a:pt x="17603" y="5885"/>
                  <a:pt x="17549" y="5855"/>
                </a:cubicBezTo>
                <a:cubicBezTo>
                  <a:pt x="17202" y="5660"/>
                  <a:pt x="16899" y="5406"/>
                  <a:pt x="16607" y="5139"/>
                </a:cubicBezTo>
                <a:cubicBezTo>
                  <a:pt x="16560" y="5098"/>
                  <a:pt x="16513" y="5058"/>
                  <a:pt x="16423" y="5053"/>
                </a:cubicBezTo>
                <a:lnTo>
                  <a:pt x="16423" y="5053"/>
                </a:lnTo>
                <a:cubicBezTo>
                  <a:pt x="16443" y="5098"/>
                  <a:pt x="16454" y="5156"/>
                  <a:pt x="16487" y="5187"/>
                </a:cubicBezTo>
                <a:cubicBezTo>
                  <a:pt x="16661" y="5353"/>
                  <a:pt x="16837" y="5515"/>
                  <a:pt x="17017" y="5674"/>
                </a:cubicBezTo>
                <a:cubicBezTo>
                  <a:pt x="17097" y="5743"/>
                  <a:pt x="17186" y="5801"/>
                  <a:pt x="17271" y="5861"/>
                </a:cubicBezTo>
                <a:lnTo>
                  <a:pt x="17271" y="5861"/>
                </a:lnTo>
                <a:cubicBezTo>
                  <a:pt x="17198" y="5856"/>
                  <a:pt x="17118" y="5863"/>
                  <a:pt x="17058" y="5831"/>
                </a:cubicBezTo>
                <a:cubicBezTo>
                  <a:pt x="16278" y="5418"/>
                  <a:pt x="15579" y="4894"/>
                  <a:pt x="14978" y="4247"/>
                </a:cubicBezTo>
                <a:cubicBezTo>
                  <a:pt x="14837" y="4093"/>
                  <a:pt x="14735" y="3900"/>
                  <a:pt x="14638" y="3713"/>
                </a:cubicBezTo>
                <a:cubicBezTo>
                  <a:pt x="14452" y="3353"/>
                  <a:pt x="14491" y="3002"/>
                  <a:pt x="14719" y="2673"/>
                </a:cubicBezTo>
                <a:cubicBezTo>
                  <a:pt x="14912" y="2391"/>
                  <a:pt x="15159" y="2163"/>
                  <a:pt x="15473" y="1974"/>
                </a:cubicBezTo>
                <a:close/>
                <a:moveTo>
                  <a:pt x="17294" y="5876"/>
                </a:moveTo>
                <a:cubicBezTo>
                  <a:pt x="17353" y="5898"/>
                  <a:pt x="17449" y="5882"/>
                  <a:pt x="17422" y="5988"/>
                </a:cubicBezTo>
                <a:lnTo>
                  <a:pt x="17422" y="5988"/>
                </a:lnTo>
                <a:cubicBezTo>
                  <a:pt x="17368" y="5963"/>
                  <a:pt x="17268" y="5985"/>
                  <a:pt x="17294" y="5876"/>
                </a:cubicBezTo>
                <a:close/>
                <a:moveTo>
                  <a:pt x="24093" y="5785"/>
                </a:moveTo>
                <a:cubicBezTo>
                  <a:pt x="24104" y="5906"/>
                  <a:pt x="24013" y="5959"/>
                  <a:pt x="23932" y="6016"/>
                </a:cubicBezTo>
                <a:cubicBezTo>
                  <a:pt x="23931" y="5900"/>
                  <a:pt x="23986" y="5824"/>
                  <a:pt x="24093" y="5785"/>
                </a:cubicBezTo>
                <a:close/>
                <a:moveTo>
                  <a:pt x="18575" y="1381"/>
                </a:moveTo>
                <a:cubicBezTo>
                  <a:pt x="18676" y="1381"/>
                  <a:pt x="18778" y="1395"/>
                  <a:pt x="18885" y="1433"/>
                </a:cubicBezTo>
                <a:cubicBezTo>
                  <a:pt x="18985" y="1561"/>
                  <a:pt x="19032" y="1721"/>
                  <a:pt x="19069" y="1886"/>
                </a:cubicBezTo>
                <a:cubicBezTo>
                  <a:pt x="19149" y="2232"/>
                  <a:pt x="19167" y="2587"/>
                  <a:pt x="19127" y="2937"/>
                </a:cubicBezTo>
                <a:cubicBezTo>
                  <a:pt x="19047" y="3639"/>
                  <a:pt x="18897" y="4328"/>
                  <a:pt x="18690" y="5003"/>
                </a:cubicBezTo>
                <a:cubicBezTo>
                  <a:pt x="18680" y="5036"/>
                  <a:pt x="18635" y="5058"/>
                  <a:pt x="18595" y="5095"/>
                </a:cubicBezTo>
                <a:cubicBezTo>
                  <a:pt x="18502" y="4849"/>
                  <a:pt x="18539" y="4581"/>
                  <a:pt x="18366" y="4297"/>
                </a:cubicBezTo>
                <a:lnTo>
                  <a:pt x="18366" y="4297"/>
                </a:lnTo>
                <a:cubicBezTo>
                  <a:pt x="18366" y="4648"/>
                  <a:pt x="18420" y="4926"/>
                  <a:pt x="18358" y="5249"/>
                </a:cubicBezTo>
                <a:cubicBezTo>
                  <a:pt x="18178" y="5060"/>
                  <a:pt x="18163" y="4812"/>
                  <a:pt x="17999" y="4663"/>
                </a:cubicBezTo>
                <a:cubicBezTo>
                  <a:pt x="17975" y="4688"/>
                  <a:pt x="17943" y="4708"/>
                  <a:pt x="17946" y="4721"/>
                </a:cubicBezTo>
                <a:cubicBezTo>
                  <a:pt x="18045" y="5173"/>
                  <a:pt x="18148" y="5625"/>
                  <a:pt x="18250" y="6077"/>
                </a:cubicBezTo>
                <a:cubicBezTo>
                  <a:pt x="18221" y="6077"/>
                  <a:pt x="18177" y="6086"/>
                  <a:pt x="18153" y="6086"/>
                </a:cubicBezTo>
                <a:cubicBezTo>
                  <a:pt x="18144" y="6086"/>
                  <a:pt x="18138" y="6084"/>
                  <a:pt x="18137" y="6081"/>
                </a:cubicBezTo>
                <a:cubicBezTo>
                  <a:pt x="17797" y="5424"/>
                  <a:pt x="17284" y="4888"/>
                  <a:pt x="16878" y="4278"/>
                </a:cubicBezTo>
                <a:cubicBezTo>
                  <a:pt x="16651" y="3936"/>
                  <a:pt x="16445" y="3584"/>
                  <a:pt x="16287" y="3204"/>
                </a:cubicBezTo>
                <a:cubicBezTo>
                  <a:pt x="16178" y="2942"/>
                  <a:pt x="16108" y="2672"/>
                  <a:pt x="16080" y="2389"/>
                </a:cubicBezTo>
                <a:cubicBezTo>
                  <a:pt x="16056" y="2142"/>
                  <a:pt x="16109" y="1912"/>
                  <a:pt x="16207" y="1690"/>
                </a:cubicBezTo>
                <a:cubicBezTo>
                  <a:pt x="16290" y="1504"/>
                  <a:pt x="16437" y="1410"/>
                  <a:pt x="16635" y="1410"/>
                </a:cubicBezTo>
                <a:cubicBezTo>
                  <a:pt x="16637" y="1410"/>
                  <a:pt x="16640" y="1410"/>
                  <a:pt x="16642" y="1410"/>
                </a:cubicBezTo>
                <a:cubicBezTo>
                  <a:pt x="16810" y="1412"/>
                  <a:pt x="16981" y="1420"/>
                  <a:pt x="17148" y="1441"/>
                </a:cubicBezTo>
                <a:cubicBezTo>
                  <a:pt x="17300" y="1460"/>
                  <a:pt x="17452" y="1469"/>
                  <a:pt x="17603" y="1469"/>
                </a:cubicBezTo>
                <a:cubicBezTo>
                  <a:pt x="17845" y="1469"/>
                  <a:pt x="18085" y="1446"/>
                  <a:pt x="18327" y="1405"/>
                </a:cubicBezTo>
                <a:cubicBezTo>
                  <a:pt x="18409" y="1391"/>
                  <a:pt x="18492" y="1381"/>
                  <a:pt x="18575" y="1381"/>
                </a:cubicBezTo>
                <a:close/>
                <a:moveTo>
                  <a:pt x="18250" y="6077"/>
                </a:moveTo>
                <a:cubicBezTo>
                  <a:pt x="18245" y="6100"/>
                  <a:pt x="18240" y="6124"/>
                  <a:pt x="18231" y="6146"/>
                </a:cubicBezTo>
                <a:cubicBezTo>
                  <a:pt x="18226" y="6158"/>
                  <a:pt x="18216" y="6167"/>
                  <a:pt x="18207" y="6178"/>
                </a:cubicBezTo>
                <a:cubicBezTo>
                  <a:pt x="18209" y="6165"/>
                  <a:pt x="18207" y="6152"/>
                  <a:pt x="18212" y="6142"/>
                </a:cubicBezTo>
                <a:cubicBezTo>
                  <a:pt x="18222" y="6119"/>
                  <a:pt x="18236" y="6098"/>
                  <a:pt x="18250" y="6077"/>
                </a:cubicBezTo>
                <a:close/>
                <a:moveTo>
                  <a:pt x="22565" y="5287"/>
                </a:moveTo>
                <a:cubicBezTo>
                  <a:pt x="22867" y="5535"/>
                  <a:pt x="23067" y="5816"/>
                  <a:pt x="23213" y="6244"/>
                </a:cubicBezTo>
                <a:cubicBezTo>
                  <a:pt x="22838" y="5838"/>
                  <a:pt x="22692" y="5618"/>
                  <a:pt x="22565" y="5287"/>
                </a:cubicBezTo>
                <a:close/>
                <a:moveTo>
                  <a:pt x="17572" y="6001"/>
                </a:moveTo>
                <a:cubicBezTo>
                  <a:pt x="17801" y="6001"/>
                  <a:pt x="17828" y="6036"/>
                  <a:pt x="18001" y="6252"/>
                </a:cubicBezTo>
                <a:cubicBezTo>
                  <a:pt x="17776" y="6192"/>
                  <a:pt x="17605" y="6109"/>
                  <a:pt x="17446" y="6003"/>
                </a:cubicBezTo>
                <a:lnTo>
                  <a:pt x="17446" y="6003"/>
                </a:lnTo>
                <a:cubicBezTo>
                  <a:pt x="17494" y="6002"/>
                  <a:pt x="17536" y="6001"/>
                  <a:pt x="17572" y="6001"/>
                </a:cubicBezTo>
                <a:close/>
                <a:moveTo>
                  <a:pt x="18987" y="6129"/>
                </a:moveTo>
                <a:cubicBezTo>
                  <a:pt x="18987" y="6249"/>
                  <a:pt x="18987" y="6251"/>
                  <a:pt x="18856" y="6347"/>
                </a:cubicBezTo>
                <a:lnTo>
                  <a:pt x="18856" y="6347"/>
                </a:lnTo>
                <a:cubicBezTo>
                  <a:pt x="18846" y="6245"/>
                  <a:pt x="18877" y="6166"/>
                  <a:pt x="18987" y="6129"/>
                </a:cubicBezTo>
                <a:close/>
                <a:moveTo>
                  <a:pt x="18851" y="6364"/>
                </a:moveTo>
                <a:cubicBezTo>
                  <a:pt x="18862" y="6450"/>
                  <a:pt x="18815" y="6498"/>
                  <a:pt x="18734" y="6538"/>
                </a:cubicBezTo>
                <a:cubicBezTo>
                  <a:pt x="18744" y="6425"/>
                  <a:pt x="18744" y="6422"/>
                  <a:pt x="18851" y="6364"/>
                </a:cubicBezTo>
                <a:close/>
                <a:moveTo>
                  <a:pt x="24605" y="6339"/>
                </a:moveTo>
                <a:lnTo>
                  <a:pt x="24605" y="6339"/>
                </a:lnTo>
                <a:cubicBezTo>
                  <a:pt x="24519" y="6496"/>
                  <a:pt x="24429" y="6556"/>
                  <a:pt x="24266" y="6659"/>
                </a:cubicBezTo>
                <a:cubicBezTo>
                  <a:pt x="24360" y="6487"/>
                  <a:pt x="24448" y="6425"/>
                  <a:pt x="24605" y="6339"/>
                </a:cubicBezTo>
                <a:close/>
                <a:moveTo>
                  <a:pt x="23875" y="7039"/>
                </a:moveTo>
                <a:lnTo>
                  <a:pt x="23875" y="7039"/>
                </a:lnTo>
                <a:cubicBezTo>
                  <a:pt x="23871" y="7052"/>
                  <a:pt x="23866" y="7061"/>
                  <a:pt x="23862" y="7073"/>
                </a:cubicBezTo>
                <a:cubicBezTo>
                  <a:pt x="23840" y="7080"/>
                  <a:pt x="23818" y="7089"/>
                  <a:pt x="23798" y="7098"/>
                </a:cubicBezTo>
                <a:cubicBezTo>
                  <a:pt x="23807" y="7080"/>
                  <a:pt x="23810" y="7059"/>
                  <a:pt x="23824" y="7047"/>
                </a:cubicBezTo>
                <a:cubicBezTo>
                  <a:pt x="23836" y="7038"/>
                  <a:pt x="23858" y="7042"/>
                  <a:pt x="23875" y="7039"/>
                </a:cubicBezTo>
                <a:close/>
                <a:moveTo>
                  <a:pt x="12559" y="3621"/>
                </a:moveTo>
                <a:lnTo>
                  <a:pt x="12559" y="3621"/>
                </a:lnTo>
                <a:cubicBezTo>
                  <a:pt x="12578" y="3639"/>
                  <a:pt x="12608" y="3653"/>
                  <a:pt x="12616" y="3675"/>
                </a:cubicBezTo>
                <a:cubicBezTo>
                  <a:pt x="13027" y="4913"/>
                  <a:pt x="13448" y="6147"/>
                  <a:pt x="13952" y="7351"/>
                </a:cubicBezTo>
                <a:cubicBezTo>
                  <a:pt x="13116" y="6533"/>
                  <a:pt x="12423" y="4626"/>
                  <a:pt x="12559" y="3621"/>
                </a:cubicBezTo>
                <a:close/>
                <a:moveTo>
                  <a:pt x="29066" y="5606"/>
                </a:moveTo>
                <a:cubicBezTo>
                  <a:pt x="29147" y="5606"/>
                  <a:pt x="29225" y="5613"/>
                  <a:pt x="29295" y="5629"/>
                </a:cubicBezTo>
                <a:cubicBezTo>
                  <a:pt x="29402" y="5651"/>
                  <a:pt x="29510" y="5696"/>
                  <a:pt x="29606" y="5753"/>
                </a:cubicBezTo>
                <a:cubicBezTo>
                  <a:pt x="30055" y="6020"/>
                  <a:pt x="30464" y="6342"/>
                  <a:pt x="30845" y="6702"/>
                </a:cubicBezTo>
                <a:cubicBezTo>
                  <a:pt x="31030" y="6877"/>
                  <a:pt x="31089" y="7072"/>
                  <a:pt x="31030" y="7311"/>
                </a:cubicBezTo>
                <a:cubicBezTo>
                  <a:pt x="30999" y="7434"/>
                  <a:pt x="30961" y="7555"/>
                  <a:pt x="30933" y="7679"/>
                </a:cubicBezTo>
                <a:cubicBezTo>
                  <a:pt x="30866" y="7965"/>
                  <a:pt x="30734" y="8190"/>
                  <a:pt x="30449" y="8322"/>
                </a:cubicBezTo>
                <a:cubicBezTo>
                  <a:pt x="30249" y="8415"/>
                  <a:pt x="30071" y="8560"/>
                  <a:pt x="29887" y="8679"/>
                </a:cubicBezTo>
                <a:cubicBezTo>
                  <a:pt x="29648" y="8566"/>
                  <a:pt x="29535" y="8376"/>
                  <a:pt x="29421" y="8163"/>
                </a:cubicBezTo>
                <a:cubicBezTo>
                  <a:pt x="29530" y="7876"/>
                  <a:pt x="29753" y="7653"/>
                  <a:pt x="29909" y="7348"/>
                </a:cubicBezTo>
                <a:lnTo>
                  <a:pt x="29909" y="7348"/>
                </a:lnTo>
                <a:cubicBezTo>
                  <a:pt x="29726" y="7375"/>
                  <a:pt x="29663" y="7502"/>
                  <a:pt x="29576" y="7592"/>
                </a:cubicBezTo>
                <a:cubicBezTo>
                  <a:pt x="29479" y="7691"/>
                  <a:pt x="29391" y="7799"/>
                  <a:pt x="29300" y="7902"/>
                </a:cubicBezTo>
                <a:cubicBezTo>
                  <a:pt x="29025" y="7687"/>
                  <a:pt x="29028" y="7689"/>
                  <a:pt x="29112" y="7427"/>
                </a:cubicBezTo>
                <a:cubicBezTo>
                  <a:pt x="29166" y="7254"/>
                  <a:pt x="29254" y="7091"/>
                  <a:pt x="29267" y="6868"/>
                </a:cubicBezTo>
                <a:lnTo>
                  <a:pt x="29267" y="6868"/>
                </a:lnTo>
                <a:cubicBezTo>
                  <a:pt x="29036" y="7038"/>
                  <a:pt x="29016" y="7301"/>
                  <a:pt x="28851" y="7483"/>
                </a:cubicBezTo>
                <a:cubicBezTo>
                  <a:pt x="28658" y="7430"/>
                  <a:pt x="28462" y="7357"/>
                  <a:pt x="28259" y="7330"/>
                </a:cubicBezTo>
                <a:cubicBezTo>
                  <a:pt x="28195" y="7321"/>
                  <a:pt x="28130" y="7319"/>
                  <a:pt x="28064" y="7319"/>
                </a:cubicBezTo>
                <a:cubicBezTo>
                  <a:pt x="27936" y="7319"/>
                  <a:pt x="27805" y="7330"/>
                  <a:pt x="27675" y="7331"/>
                </a:cubicBezTo>
                <a:cubicBezTo>
                  <a:pt x="27661" y="7118"/>
                  <a:pt x="27642" y="6895"/>
                  <a:pt x="27638" y="6672"/>
                </a:cubicBezTo>
                <a:cubicBezTo>
                  <a:pt x="27637" y="6605"/>
                  <a:pt x="27674" y="6537"/>
                  <a:pt x="27700" y="6473"/>
                </a:cubicBezTo>
                <a:cubicBezTo>
                  <a:pt x="27930" y="5888"/>
                  <a:pt x="28573" y="5606"/>
                  <a:pt x="29066" y="5606"/>
                </a:cubicBezTo>
                <a:close/>
                <a:moveTo>
                  <a:pt x="26102" y="9971"/>
                </a:moveTo>
                <a:lnTo>
                  <a:pt x="26102" y="9971"/>
                </a:lnTo>
                <a:cubicBezTo>
                  <a:pt x="26069" y="10220"/>
                  <a:pt x="26036" y="10468"/>
                  <a:pt x="26005" y="10715"/>
                </a:cubicBezTo>
                <a:lnTo>
                  <a:pt x="26005" y="10715"/>
                </a:lnTo>
                <a:cubicBezTo>
                  <a:pt x="25959" y="10457"/>
                  <a:pt x="25995" y="10208"/>
                  <a:pt x="26102" y="9971"/>
                </a:cubicBezTo>
                <a:close/>
                <a:moveTo>
                  <a:pt x="15917" y="6952"/>
                </a:moveTo>
                <a:cubicBezTo>
                  <a:pt x="16030" y="7001"/>
                  <a:pt x="16039" y="7090"/>
                  <a:pt x="16061" y="7166"/>
                </a:cubicBezTo>
                <a:cubicBezTo>
                  <a:pt x="16214" y="7751"/>
                  <a:pt x="16373" y="8333"/>
                  <a:pt x="16510" y="8921"/>
                </a:cubicBezTo>
                <a:cubicBezTo>
                  <a:pt x="16636" y="9454"/>
                  <a:pt x="16765" y="9988"/>
                  <a:pt x="16954" y="10503"/>
                </a:cubicBezTo>
                <a:cubicBezTo>
                  <a:pt x="16982" y="10580"/>
                  <a:pt x="17002" y="10660"/>
                  <a:pt x="17031" y="10756"/>
                </a:cubicBezTo>
                <a:cubicBezTo>
                  <a:pt x="16788" y="10631"/>
                  <a:pt x="16714" y="10571"/>
                  <a:pt x="16637" y="10412"/>
                </a:cubicBezTo>
                <a:cubicBezTo>
                  <a:pt x="16139" y="9382"/>
                  <a:pt x="15880" y="8298"/>
                  <a:pt x="15891" y="7151"/>
                </a:cubicBezTo>
                <a:cubicBezTo>
                  <a:pt x="15891" y="7088"/>
                  <a:pt x="15907" y="7024"/>
                  <a:pt x="15917" y="6952"/>
                </a:cubicBezTo>
                <a:close/>
                <a:moveTo>
                  <a:pt x="18981" y="11136"/>
                </a:moveTo>
                <a:lnTo>
                  <a:pt x="18981" y="11136"/>
                </a:lnTo>
                <a:cubicBezTo>
                  <a:pt x="19050" y="11238"/>
                  <a:pt x="19027" y="11340"/>
                  <a:pt x="18971" y="11442"/>
                </a:cubicBezTo>
                <a:lnTo>
                  <a:pt x="18971" y="11442"/>
                </a:lnTo>
                <a:cubicBezTo>
                  <a:pt x="18974" y="11341"/>
                  <a:pt x="18977" y="11238"/>
                  <a:pt x="18981" y="11136"/>
                </a:cubicBezTo>
                <a:close/>
                <a:moveTo>
                  <a:pt x="26671" y="6326"/>
                </a:moveTo>
                <a:cubicBezTo>
                  <a:pt x="26818" y="6326"/>
                  <a:pt x="26963" y="6387"/>
                  <a:pt x="27058" y="6504"/>
                </a:cubicBezTo>
                <a:cubicBezTo>
                  <a:pt x="27283" y="6778"/>
                  <a:pt x="27425" y="7095"/>
                  <a:pt x="27532" y="7412"/>
                </a:cubicBezTo>
                <a:cubicBezTo>
                  <a:pt x="27515" y="7459"/>
                  <a:pt x="27510" y="7492"/>
                  <a:pt x="27492" y="7508"/>
                </a:cubicBezTo>
                <a:cubicBezTo>
                  <a:pt x="27021" y="7953"/>
                  <a:pt x="26703" y="8497"/>
                  <a:pt x="26476" y="9097"/>
                </a:cubicBezTo>
                <a:cubicBezTo>
                  <a:pt x="26386" y="9333"/>
                  <a:pt x="26304" y="9574"/>
                  <a:pt x="26212" y="9810"/>
                </a:cubicBezTo>
                <a:cubicBezTo>
                  <a:pt x="26196" y="9852"/>
                  <a:pt x="26153" y="9884"/>
                  <a:pt x="26118" y="9918"/>
                </a:cubicBezTo>
                <a:lnTo>
                  <a:pt x="26118" y="9918"/>
                </a:lnTo>
                <a:cubicBezTo>
                  <a:pt x="26126" y="9800"/>
                  <a:pt x="26138" y="9678"/>
                  <a:pt x="26153" y="9489"/>
                </a:cubicBezTo>
                <a:lnTo>
                  <a:pt x="26153" y="9489"/>
                </a:lnTo>
                <a:cubicBezTo>
                  <a:pt x="25923" y="9827"/>
                  <a:pt x="25875" y="10155"/>
                  <a:pt x="25788" y="10466"/>
                </a:cubicBezTo>
                <a:cubicBezTo>
                  <a:pt x="25702" y="10777"/>
                  <a:pt x="25639" y="11094"/>
                  <a:pt x="25553" y="11464"/>
                </a:cubicBezTo>
                <a:cubicBezTo>
                  <a:pt x="25501" y="11353"/>
                  <a:pt x="25456" y="11291"/>
                  <a:pt x="25441" y="11222"/>
                </a:cubicBezTo>
                <a:cubicBezTo>
                  <a:pt x="25240" y="10349"/>
                  <a:pt x="25170" y="9467"/>
                  <a:pt x="25312" y="8577"/>
                </a:cubicBezTo>
                <a:cubicBezTo>
                  <a:pt x="25430" y="7842"/>
                  <a:pt x="25680" y="7161"/>
                  <a:pt x="26196" y="6601"/>
                </a:cubicBezTo>
                <a:cubicBezTo>
                  <a:pt x="26253" y="6540"/>
                  <a:pt x="26308" y="6470"/>
                  <a:pt x="26374" y="6421"/>
                </a:cubicBezTo>
                <a:cubicBezTo>
                  <a:pt x="26462" y="6357"/>
                  <a:pt x="26567" y="6326"/>
                  <a:pt x="26671" y="6326"/>
                </a:cubicBezTo>
                <a:close/>
                <a:moveTo>
                  <a:pt x="18971" y="11451"/>
                </a:moveTo>
                <a:cubicBezTo>
                  <a:pt x="19000" y="11470"/>
                  <a:pt x="19030" y="11486"/>
                  <a:pt x="19059" y="11507"/>
                </a:cubicBezTo>
                <a:cubicBezTo>
                  <a:pt x="19066" y="11512"/>
                  <a:pt x="19065" y="11530"/>
                  <a:pt x="19068" y="11543"/>
                </a:cubicBezTo>
                <a:cubicBezTo>
                  <a:pt x="19060" y="11543"/>
                  <a:pt x="19049" y="11544"/>
                  <a:pt x="19040" y="11544"/>
                </a:cubicBezTo>
                <a:cubicBezTo>
                  <a:pt x="19034" y="11544"/>
                  <a:pt x="19029" y="11544"/>
                  <a:pt x="19027" y="11541"/>
                </a:cubicBezTo>
                <a:cubicBezTo>
                  <a:pt x="19007" y="11512"/>
                  <a:pt x="18989" y="11481"/>
                  <a:pt x="18971" y="11451"/>
                </a:cubicBezTo>
                <a:close/>
                <a:moveTo>
                  <a:pt x="21366" y="7672"/>
                </a:moveTo>
                <a:cubicBezTo>
                  <a:pt x="21396" y="7747"/>
                  <a:pt x="21430" y="7820"/>
                  <a:pt x="21455" y="7895"/>
                </a:cubicBezTo>
                <a:cubicBezTo>
                  <a:pt x="21629" y="8446"/>
                  <a:pt x="21731" y="9013"/>
                  <a:pt x="21807" y="9586"/>
                </a:cubicBezTo>
                <a:cubicBezTo>
                  <a:pt x="21887" y="10200"/>
                  <a:pt x="21968" y="10813"/>
                  <a:pt x="22051" y="11425"/>
                </a:cubicBezTo>
                <a:cubicBezTo>
                  <a:pt x="22067" y="11552"/>
                  <a:pt x="22085" y="11673"/>
                  <a:pt x="21976" y="11777"/>
                </a:cubicBezTo>
                <a:cubicBezTo>
                  <a:pt x="21812" y="11507"/>
                  <a:pt x="21713" y="11167"/>
                  <a:pt x="21525" y="10175"/>
                </a:cubicBezTo>
                <a:cubicBezTo>
                  <a:pt x="21370" y="9352"/>
                  <a:pt x="21281" y="8523"/>
                  <a:pt x="21366" y="7672"/>
                </a:cubicBezTo>
                <a:close/>
                <a:moveTo>
                  <a:pt x="19110" y="11845"/>
                </a:moveTo>
                <a:cubicBezTo>
                  <a:pt x="19114" y="11845"/>
                  <a:pt x="19119" y="11845"/>
                  <a:pt x="19122" y="11845"/>
                </a:cubicBezTo>
                <a:cubicBezTo>
                  <a:pt x="19115" y="11856"/>
                  <a:pt x="19110" y="11870"/>
                  <a:pt x="19096" y="11900"/>
                </a:cubicBezTo>
                <a:cubicBezTo>
                  <a:pt x="19099" y="11866"/>
                  <a:pt x="19099" y="11856"/>
                  <a:pt x="19103" y="11846"/>
                </a:cubicBezTo>
                <a:cubicBezTo>
                  <a:pt x="19103" y="11845"/>
                  <a:pt x="19106" y="11845"/>
                  <a:pt x="19110" y="11845"/>
                </a:cubicBezTo>
                <a:close/>
                <a:moveTo>
                  <a:pt x="25999" y="10749"/>
                </a:moveTo>
                <a:cubicBezTo>
                  <a:pt x="26000" y="10749"/>
                  <a:pt x="26001" y="10749"/>
                  <a:pt x="26002" y="10749"/>
                </a:cubicBezTo>
                <a:lnTo>
                  <a:pt x="26002" y="10749"/>
                </a:lnTo>
                <a:cubicBezTo>
                  <a:pt x="25986" y="11112"/>
                  <a:pt x="25969" y="11473"/>
                  <a:pt x="25949" y="11834"/>
                </a:cubicBezTo>
                <a:cubicBezTo>
                  <a:pt x="25944" y="11931"/>
                  <a:pt x="25932" y="12029"/>
                  <a:pt x="25913" y="12125"/>
                </a:cubicBezTo>
                <a:cubicBezTo>
                  <a:pt x="25907" y="12156"/>
                  <a:pt x="25866" y="12199"/>
                  <a:pt x="25836" y="12204"/>
                </a:cubicBezTo>
                <a:cubicBezTo>
                  <a:pt x="25830" y="12205"/>
                  <a:pt x="25824" y="12205"/>
                  <a:pt x="25819" y="12205"/>
                </a:cubicBezTo>
                <a:cubicBezTo>
                  <a:pt x="25759" y="12205"/>
                  <a:pt x="25742" y="12150"/>
                  <a:pt x="25747" y="12098"/>
                </a:cubicBezTo>
                <a:cubicBezTo>
                  <a:pt x="25797" y="11679"/>
                  <a:pt x="25849" y="11262"/>
                  <a:pt x="25901" y="10843"/>
                </a:cubicBezTo>
                <a:cubicBezTo>
                  <a:pt x="25908" y="10786"/>
                  <a:pt x="25939" y="10749"/>
                  <a:pt x="25999" y="10749"/>
                </a:cubicBezTo>
                <a:close/>
                <a:moveTo>
                  <a:pt x="14495" y="10597"/>
                </a:moveTo>
                <a:cubicBezTo>
                  <a:pt x="14574" y="10611"/>
                  <a:pt x="14643" y="10611"/>
                  <a:pt x="14699" y="10637"/>
                </a:cubicBezTo>
                <a:cubicBezTo>
                  <a:pt x="15509" y="11001"/>
                  <a:pt x="16321" y="11358"/>
                  <a:pt x="17123" y="11736"/>
                </a:cubicBezTo>
                <a:cubicBezTo>
                  <a:pt x="17469" y="11897"/>
                  <a:pt x="17734" y="12180"/>
                  <a:pt x="18030" y="12428"/>
                </a:cubicBezTo>
                <a:cubicBezTo>
                  <a:pt x="17926" y="12467"/>
                  <a:pt x="17834" y="12488"/>
                  <a:pt x="17738" y="12488"/>
                </a:cubicBezTo>
                <a:cubicBezTo>
                  <a:pt x="17665" y="12488"/>
                  <a:pt x="17590" y="12476"/>
                  <a:pt x="17507" y="12452"/>
                </a:cubicBezTo>
                <a:cubicBezTo>
                  <a:pt x="17387" y="12417"/>
                  <a:pt x="17266" y="12374"/>
                  <a:pt x="17151" y="12323"/>
                </a:cubicBezTo>
                <a:cubicBezTo>
                  <a:pt x="16325" y="11956"/>
                  <a:pt x="15528" y="11535"/>
                  <a:pt x="14791" y="11011"/>
                </a:cubicBezTo>
                <a:cubicBezTo>
                  <a:pt x="14586" y="10866"/>
                  <a:pt x="14587" y="10864"/>
                  <a:pt x="14495" y="10597"/>
                </a:cubicBezTo>
                <a:close/>
                <a:moveTo>
                  <a:pt x="28127" y="7823"/>
                </a:moveTo>
                <a:cubicBezTo>
                  <a:pt x="28249" y="7823"/>
                  <a:pt x="28374" y="7863"/>
                  <a:pt x="28499" y="7942"/>
                </a:cubicBezTo>
                <a:cubicBezTo>
                  <a:pt x="28555" y="7978"/>
                  <a:pt x="28629" y="8034"/>
                  <a:pt x="28636" y="8090"/>
                </a:cubicBezTo>
                <a:cubicBezTo>
                  <a:pt x="28655" y="8223"/>
                  <a:pt x="28696" y="8287"/>
                  <a:pt x="28843" y="8287"/>
                </a:cubicBezTo>
                <a:cubicBezTo>
                  <a:pt x="28844" y="8287"/>
                  <a:pt x="28845" y="8287"/>
                  <a:pt x="28846" y="8287"/>
                </a:cubicBezTo>
                <a:cubicBezTo>
                  <a:pt x="28891" y="8287"/>
                  <a:pt x="28950" y="8378"/>
                  <a:pt x="28980" y="8436"/>
                </a:cubicBezTo>
                <a:cubicBezTo>
                  <a:pt x="29181" y="8839"/>
                  <a:pt x="29485" y="9144"/>
                  <a:pt x="29856" y="9391"/>
                </a:cubicBezTo>
                <a:cubicBezTo>
                  <a:pt x="29984" y="9476"/>
                  <a:pt x="30103" y="9579"/>
                  <a:pt x="30216" y="9685"/>
                </a:cubicBezTo>
                <a:cubicBezTo>
                  <a:pt x="30564" y="10005"/>
                  <a:pt x="30614" y="10401"/>
                  <a:pt x="30323" y="10779"/>
                </a:cubicBezTo>
                <a:cubicBezTo>
                  <a:pt x="30188" y="10954"/>
                  <a:pt x="30014" y="11113"/>
                  <a:pt x="29829" y="11233"/>
                </a:cubicBezTo>
                <a:cubicBezTo>
                  <a:pt x="29547" y="11418"/>
                  <a:pt x="29247" y="11579"/>
                  <a:pt x="28943" y="11723"/>
                </a:cubicBezTo>
                <a:cubicBezTo>
                  <a:pt x="28560" y="11905"/>
                  <a:pt x="28164" y="12056"/>
                  <a:pt x="27778" y="12224"/>
                </a:cubicBezTo>
                <a:cubicBezTo>
                  <a:pt x="27469" y="12359"/>
                  <a:pt x="27162" y="12501"/>
                  <a:pt x="26836" y="12648"/>
                </a:cubicBezTo>
                <a:cubicBezTo>
                  <a:pt x="26763" y="12608"/>
                  <a:pt x="26679" y="12562"/>
                  <a:pt x="26594" y="12516"/>
                </a:cubicBezTo>
                <a:cubicBezTo>
                  <a:pt x="26605" y="12459"/>
                  <a:pt x="26602" y="12414"/>
                  <a:pt x="26620" y="12380"/>
                </a:cubicBezTo>
                <a:cubicBezTo>
                  <a:pt x="26683" y="12256"/>
                  <a:pt x="26754" y="12138"/>
                  <a:pt x="26841" y="11982"/>
                </a:cubicBezTo>
                <a:lnTo>
                  <a:pt x="26841" y="11982"/>
                </a:lnTo>
                <a:cubicBezTo>
                  <a:pt x="26642" y="11985"/>
                  <a:pt x="26614" y="12180"/>
                  <a:pt x="26466" y="12195"/>
                </a:cubicBezTo>
                <a:cubicBezTo>
                  <a:pt x="26474" y="12153"/>
                  <a:pt x="26472" y="12110"/>
                  <a:pt x="26492" y="12077"/>
                </a:cubicBezTo>
                <a:cubicBezTo>
                  <a:pt x="26696" y="11728"/>
                  <a:pt x="26834" y="11340"/>
                  <a:pt x="27109" y="11032"/>
                </a:cubicBezTo>
                <a:lnTo>
                  <a:pt x="27109" y="11032"/>
                </a:lnTo>
                <a:lnTo>
                  <a:pt x="27107" y="11033"/>
                </a:lnTo>
                <a:cubicBezTo>
                  <a:pt x="27083" y="11023"/>
                  <a:pt x="27059" y="11017"/>
                  <a:pt x="27036" y="11017"/>
                </a:cubicBezTo>
                <a:cubicBezTo>
                  <a:pt x="26992" y="11017"/>
                  <a:pt x="26953" y="11038"/>
                  <a:pt x="26922" y="11083"/>
                </a:cubicBezTo>
                <a:cubicBezTo>
                  <a:pt x="26810" y="11246"/>
                  <a:pt x="26701" y="11409"/>
                  <a:pt x="26591" y="11573"/>
                </a:cubicBezTo>
                <a:cubicBezTo>
                  <a:pt x="26516" y="11689"/>
                  <a:pt x="26442" y="11804"/>
                  <a:pt x="26367" y="11922"/>
                </a:cubicBezTo>
                <a:cubicBezTo>
                  <a:pt x="26262" y="11864"/>
                  <a:pt x="26311" y="11787"/>
                  <a:pt x="26317" y="11730"/>
                </a:cubicBezTo>
                <a:cubicBezTo>
                  <a:pt x="26421" y="10755"/>
                  <a:pt x="26658" y="9817"/>
                  <a:pt x="27085" y="8931"/>
                </a:cubicBezTo>
                <a:cubicBezTo>
                  <a:pt x="27239" y="8611"/>
                  <a:pt x="27421" y="8309"/>
                  <a:pt x="27661" y="8049"/>
                </a:cubicBezTo>
                <a:cubicBezTo>
                  <a:pt x="27800" y="7899"/>
                  <a:pt x="27960" y="7823"/>
                  <a:pt x="28127" y="7823"/>
                </a:cubicBezTo>
                <a:close/>
                <a:moveTo>
                  <a:pt x="18554" y="11481"/>
                </a:moveTo>
                <a:cubicBezTo>
                  <a:pt x="18551" y="11516"/>
                  <a:pt x="18548" y="11552"/>
                  <a:pt x="18545" y="11587"/>
                </a:cubicBezTo>
                <a:cubicBezTo>
                  <a:pt x="18571" y="11596"/>
                  <a:pt x="18611" y="11596"/>
                  <a:pt x="18618" y="11614"/>
                </a:cubicBezTo>
                <a:cubicBezTo>
                  <a:pt x="18744" y="11824"/>
                  <a:pt x="18891" y="12332"/>
                  <a:pt x="18924" y="12704"/>
                </a:cubicBezTo>
                <a:cubicBezTo>
                  <a:pt x="18801" y="12472"/>
                  <a:pt x="18741" y="12292"/>
                  <a:pt x="18692" y="12107"/>
                </a:cubicBezTo>
                <a:cubicBezTo>
                  <a:pt x="18646" y="11932"/>
                  <a:pt x="18592" y="11759"/>
                  <a:pt x="18543" y="11586"/>
                </a:cubicBezTo>
                <a:cubicBezTo>
                  <a:pt x="18545" y="11551"/>
                  <a:pt x="18549" y="11516"/>
                  <a:pt x="18551" y="11481"/>
                </a:cubicBezTo>
                <a:close/>
                <a:moveTo>
                  <a:pt x="31234" y="8342"/>
                </a:moveTo>
                <a:cubicBezTo>
                  <a:pt x="31363" y="8342"/>
                  <a:pt x="31476" y="8389"/>
                  <a:pt x="31568" y="8484"/>
                </a:cubicBezTo>
                <a:cubicBezTo>
                  <a:pt x="31624" y="8543"/>
                  <a:pt x="31685" y="8616"/>
                  <a:pt x="31704" y="8694"/>
                </a:cubicBezTo>
                <a:cubicBezTo>
                  <a:pt x="31818" y="9135"/>
                  <a:pt x="32022" y="9534"/>
                  <a:pt x="32243" y="9926"/>
                </a:cubicBezTo>
                <a:cubicBezTo>
                  <a:pt x="32087" y="10237"/>
                  <a:pt x="31847" y="10452"/>
                  <a:pt x="31642" y="10675"/>
                </a:cubicBezTo>
                <a:cubicBezTo>
                  <a:pt x="31488" y="10675"/>
                  <a:pt x="31376" y="10558"/>
                  <a:pt x="31244" y="10558"/>
                </a:cubicBezTo>
                <a:cubicBezTo>
                  <a:pt x="31209" y="10558"/>
                  <a:pt x="31172" y="10566"/>
                  <a:pt x="31133" y="10587"/>
                </a:cubicBezTo>
                <a:cubicBezTo>
                  <a:pt x="31149" y="10623"/>
                  <a:pt x="31163" y="10664"/>
                  <a:pt x="31186" y="10697"/>
                </a:cubicBezTo>
                <a:cubicBezTo>
                  <a:pt x="31545" y="11225"/>
                  <a:pt x="31444" y="11859"/>
                  <a:pt x="30927" y="12219"/>
                </a:cubicBezTo>
                <a:cubicBezTo>
                  <a:pt x="30769" y="12328"/>
                  <a:pt x="30579" y="12400"/>
                  <a:pt x="30396" y="12471"/>
                </a:cubicBezTo>
                <a:cubicBezTo>
                  <a:pt x="29894" y="12664"/>
                  <a:pt x="29359" y="12726"/>
                  <a:pt x="28832" y="12815"/>
                </a:cubicBezTo>
                <a:cubicBezTo>
                  <a:pt x="28419" y="12884"/>
                  <a:pt x="27999" y="12918"/>
                  <a:pt x="27572" y="12919"/>
                </a:cubicBezTo>
                <a:cubicBezTo>
                  <a:pt x="27752" y="12846"/>
                  <a:pt x="27933" y="12775"/>
                  <a:pt x="28112" y="12700"/>
                </a:cubicBezTo>
                <a:cubicBezTo>
                  <a:pt x="28516" y="12535"/>
                  <a:pt x="28922" y="12373"/>
                  <a:pt x="29321" y="12197"/>
                </a:cubicBezTo>
                <a:cubicBezTo>
                  <a:pt x="29710" y="12026"/>
                  <a:pt x="30063" y="11795"/>
                  <a:pt x="30380" y="11508"/>
                </a:cubicBezTo>
                <a:cubicBezTo>
                  <a:pt x="30933" y="11009"/>
                  <a:pt x="31083" y="10616"/>
                  <a:pt x="31030" y="9914"/>
                </a:cubicBezTo>
                <a:cubicBezTo>
                  <a:pt x="31237" y="9815"/>
                  <a:pt x="31426" y="9725"/>
                  <a:pt x="31612" y="9633"/>
                </a:cubicBezTo>
                <a:cubicBezTo>
                  <a:pt x="31607" y="9615"/>
                  <a:pt x="31602" y="9598"/>
                  <a:pt x="31596" y="9580"/>
                </a:cubicBezTo>
                <a:cubicBezTo>
                  <a:pt x="31384" y="9619"/>
                  <a:pt x="31172" y="9657"/>
                  <a:pt x="30951" y="9697"/>
                </a:cubicBezTo>
                <a:cubicBezTo>
                  <a:pt x="30868" y="9584"/>
                  <a:pt x="30795" y="9482"/>
                  <a:pt x="30705" y="9357"/>
                </a:cubicBezTo>
                <a:cubicBezTo>
                  <a:pt x="30786" y="9317"/>
                  <a:pt x="30852" y="9275"/>
                  <a:pt x="30924" y="9251"/>
                </a:cubicBezTo>
                <a:cubicBezTo>
                  <a:pt x="31065" y="9202"/>
                  <a:pt x="31211" y="9163"/>
                  <a:pt x="31393" y="9110"/>
                </a:cubicBezTo>
                <a:cubicBezTo>
                  <a:pt x="31248" y="9063"/>
                  <a:pt x="31172" y="9038"/>
                  <a:pt x="31066" y="9038"/>
                </a:cubicBezTo>
                <a:cubicBezTo>
                  <a:pt x="30950" y="9038"/>
                  <a:pt x="30799" y="9068"/>
                  <a:pt x="30480" y="9131"/>
                </a:cubicBezTo>
                <a:cubicBezTo>
                  <a:pt x="30379" y="9054"/>
                  <a:pt x="30260" y="8963"/>
                  <a:pt x="30136" y="8870"/>
                </a:cubicBezTo>
                <a:cubicBezTo>
                  <a:pt x="30396" y="8622"/>
                  <a:pt x="30913" y="8366"/>
                  <a:pt x="31184" y="8344"/>
                </a:cubicBezTo>
                <a:cubicBezTo>
                  <a:pt x="31201" y="8342"/>
                  <a:pt x="31218" y="8342"/>
                  <a:pt x="31234" y="8342"/>
                </a:cubicBezTo>
                <a:close/>
                <a:moveTo>
                  <a:pt x="23223" y="12523"/>
                </a:moveTo>
                <a:lnTo>
                  <a:pt x="23223" y="12523"/>
                </a:lnTo>
                <a:cubicBezTo>
                  <a:pt x="23263" y="12661"/>
                  <a:pt x="23181" y="12678"/>
                  <a:pt x="23103" y="12699"/>
                </a:cubicBezTo>
                <a:cubicBezTo>
                  <a:pt x="22984" y="12792"/>
                  <a:pt x="22867" y="12887"/>
                  <a:pt x="22746" y="12977"/>
                </a:cubicBezTo>
                <a:cubicBezTo>
                  <a:pt x="22712" y="13002"/>
                  <a:pt x="22670" y="13017"/>
                  <a:pt x="22620" y="13017"/>
                </a:cubicBezTo>
                <a:cubicBezTo>
                  <a:pt x="22614" y="13017"/>
                  <a:pt x="22607" y="13016"/>
                  <a:pt x="22601" y="13016"/>
                </a:cubicBezTo>
                <a:cubicBezTo>
                  <a:pt x="22738" y="12866"/>
                  <a:pt x="22873" y="12718"/>
                  <a:pt x="23079" y="12668"/>
                </a:cubicBezTo>
                <a:cubicBezTo>
                  <a:pt x="23123" y="12624"/>
                  <a:pt x="23167" y="12579"/>
                  <a:pt x="23223" y="12523"/>
                </a:cubicBezTo>
                <a:close/>
                <a:moveTo>
                  <a:pt x="19302" y="12912"/>
                </a:moveTo>
                <a:cubicBezTo>
                  <a:pt x="19300" y="12968"/>
                  <a:pt x="19297" y="13024"/>
                  <a:pt x="19295" y="13081"/>
                </a:cubicBezTo>
                <a:lnTo>
                  <a:pt x="19295" y="13081"/>
                </a:lnTo>
                <a:cubicBezTo>
                  <a:pt x="19279" y="13027"/>
                  <a:pt x="19263" y="12974"/>
                  <a:pt x="19248" y="12919"/>
                </a:cubicBezTo>
                <a:lnTo>
                  <a:pt x="19302" y="12912"/>
                </a:lnTo>
                <a:close/>
                <a:moveTo>
                  <a:pt x="19316" y="13136"/>
                </a:moveTo>
                <a:cubicBezTo>
                  <a:pt x="19328" y="13143"/>
                  <a:pt x="19341" y="13150"/>
                  <a:pt x="19352" y="13159"/>
                </a:cubicBezTo>
                <a:cubicBezTo>
                  <a:pt x="19355" y="13161"/>
                  <a:pt x="19346" y="13178"/>
                  <a:pt x="19343" y="13191"/>
                </a:cubicBezTo>
                <a:lnTo>
                  <a:pt x="19316" y="13136"/>
                </a:lnTo>
                <a:close/>
                <a:moveTo>
                  <a:pt x="7415" y="13727"/>
                </a:moveTo>
                <a:lnTo>
                  <a:pt x="7415" y="13727"/>
                </a:ln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15" y="13728"/>
                  <a:pt x="7415" y="13728"/>
                  <a:pt x="7415" y="13727"/>
                </a:cubicBezTo>
                <a:close/>
                <a:moveTo>
                  <a:pt x="29123" y="17153"/>
                </a:moveTo>
                <a:cubicBezTo>
                  <a:pt x="29159" y="17155"/>
                  <a:pt x="29193" y="17160"/>
                  <a:pt x="29228" y="17162"/>
                </a:cubicBezTo>
                <a:cubicBezTo>
                  <a:pt x="29227" y="17166"/>
                  <a:pt x="29227" y="17171"/>
                  <a:pt x="29225" y="17175"/>
                </a:cubicBezTo>
                <a:cubicBezTo>
                  <a:pt x="29191" y="17169"/>
                  <a:pt x="29156" y="17161"/>
                  <a:pt x="29121" y="17155"/>
                </a:cubicBezTo>
                <a:lnTo>
                  <a:pt x="29121" y="17155"/>
                </a:lnTo>
                <a:cubicBezTo>
                  <a:pt x="29122" y="17154"/>
                  <a:pt x="29122" y="17154"/>
                  <a:pt x="29123" y="17153"/>
                </a:cubicBezTo>
                <a:close/>
                <a:moveTo>
                  <a:pt x="8273" y="15318"/>
                </a:moveTo>
                <a:cubicBezTo>
                  <a:pt x="8364" y="15318"/>
                  <a:pt x="8456" y="15351"/>
                  <a:pt x="8554" y="15422"/>
                </a:cubicBezTo>
                <a:cubicBezTo>
                  <a:pt x="8909" y="15680"/>
                  <a:pt x="9029" y="15897"/>
                  <a:pt x="8996" y="16310"/>
                </a:cubicBezTo>
                <a:cubicBezTo>
                  <a:pt x="8952" y="16851"/>
                  <a:pt x="8552" y="17230"/>
                  <a:pt x="8027" y="17231"/>
                </a:cubicBezTo>
                <a:cubicBezTo>
                  <a:pt x="7783" y="17231"/>
                  <a:pt x="7589" y="17103"/>
                  <a:pt x="7498" y="16881"/>
                </a:cubicBezTo>
                <a:cubicBezTo>
                  <a:pt x="7292" y="16377"/>
                  <a:pt x="7537" y="15676"/>
                  <a:pt x="8010" y="15400"/>
                </a:cubicBezTo>
                <a:cubicBezTo>
                  <a:pt x="8101" y="15347"/>
                  <a:pt x="8187" y="15318"/>
                  <a:pt x="8273" y="15318"/>
                </a:cubicBezTo>
                <a:close/>
                <a:moveTo>
                  <a:pt x="29120" y="17156"/>
                </a:moveTo>
                <a:cubicBezTo>
                  <a:pt x="29137" y="17241"/>
                  <a:pt x="29103" y="17264"/>
                  <a:pt x="29050" y="17264"/>
                </a:cubicBezTo>
                <a:cubicBezTo>
                  <a:pt x="29035" y="17264"/>
                  <a:pt x="29019" y="17262"/>
                  <a:pt x="29002" y="17260"/>
                </a:cubicBezTo>
                <a:lnTo>
                  <a:pt x="29002" y="17260"/>
                </a:lnTo>
                <a:cubicBezTo>
                  <a:pt x="29040" y="17225"/>
                  <a:pt x="29080" y="17190"/>
                  <a:pt x="29120" y="17156"/>
                </a:cubicBezTo>
                <a:close/>
                <a:moveTo>
                  <a:pt x="28927" y="17256"/>
                </a:moveTo>
                <a:cubicBezTo>
                  <a:pt x="28944" y="17256"/>
                  <a:pt x="28962" y="17261"/>
                  <a:pt x="28980" y="17264"/>
                </a:cubicBezTo>
                <a:lnTo>
                  <a:pt x="28980" y="17264"/>
                </a:lnTo>
                <a:cubicBezTo>
                  <a:pt x="28948" y="17301"/>
                  <a:pt x="28921" y="17347"/>
                  <a:pt x="28881" y="17366"/>
                </a:cubicBezTo>
                <a:cubicBezTo>
                  <a:pt x="28323" y="17638"/>
                  <a:pt x="27762" y="17906"/>
                  <a:pt x="27202" y="18172"/>
                </a:cubicBezTo>
                <a:cubicBezTo>
                  <a:pt x="27170" y="18188"/>
                  <a:pt x="27128" y="18183"/>
                  <a:pt x="27077" y="18188"/>
                </a:cubicBezTo>
                <a:cubicBezTo>
                  <a:pt x="27099" y="18151"/>
                  <a:pt x="27106" y="18123"/>
                  <a:pt x="27124" y="18112"/>
                </a:cubicBezTo>
                <a:cubicBezTo>
                  <a:pt x="27677" y="17740"/>
                  <a:pt x="28274" y="17458"/>
                  <a:pt x="28910" y="17258"/>
                </a:cubicBezTo>
                <a:cubicBezTo>
                  <a:pt x="28915" y="17257"/>
                  <a:pt x="28921" y="17256"/>
                  <a:pt x="28927" y="17256"/>
                </a:cubicBezTo>
                <a:close/>
                <a:moveTo>
                  <a:pt x="25700" y="19460"/>
                </a:moveTo>
                <a:cubicBezTo>
                  <a:pt x="25717" y="19460"/>
                  <a:pt x="25733" y="19470"/>
                  <a:pt x="25749" y="19480"/>
                </a:cubicBezTo>
                <a:lnTo>
                  <a:pt x="25749" y="19480"/>
                </a:lnTo>
                <a:cubicBezTo>
                  <a:pt x="25732" y="19492"/>
                  <a:pt x="25714" y="19505"/>
                  <a:pt x="25695" y="19515"/>
                </a:cubicBezTo>
                <a:cubicBezTo>
                  <a:pt x="25694" y="19515"/>
                  <a:pt x="25693" y="19516"/>
                  <a:pt x="25691" y="19516"/>
                </a:cubicBezTo>
                <a:cubicBezTo>
                  <a:pt x="25683" y="19516"/>
                  <a:pt x="25673" y="19507"/>
                  <a:pt x="25664" y="19504"/>
                </a:cubicBezTo>
                <a:cubicBezTo>
                  <a:pt x="25675" y="19488"/>
                  <a:pt x="25688" y="19460"/>
                  <a:pt x="25700" y="19460"/>
                </a:cubicBezTo>
                <a:close/>
                <a:moveTo>
                  <a:pt x="26670" y="16676"/>
                </a:moveTo>
                <a:cubicBezTo>
                  <a:pt x="25974" y="17782"/>
                  <a:pt x="25186" y="18810"/>
                  <a:pt x="24344" y="19801"/>
                </a:cubicBezTo>
                <a:cubicBezTo>
                  <a:pt x="24292" y="19860"/>
                  <a:pt x="24214" y="19894"/>
                  <a:pt x="24142" y="19946"/>
                </a:cubicBezTo>
                <a:cubicBezTo>
                  <a:pt x="24129" y="19900"/>
                  <a:pt x="24108" y="19866"/>
                  <a:pt x="24118" y="19852"/>
                </a:cubicBezTo>
                <a:cubicBezTo>
                  <a:pt x="24308" y="19539"/>
                  <a:pt x="24495" y="19223"/>
                  <a:pt x="24698" y="18919"/>
                </a:cubicBezTo>
                <a:cubicBezTo>
                  <a:pt x="25115" y="18296"/>
                  <a:pt x="25571" y="17703"/>
                  <a:pt x="26092" y="17164"/>
                </a:cubicBezTo>
                <a:cubicBezTo>
                  <a:pt x="26266" y="16982"/>
                  <a:pt x="26439" y="16797"/>
                  <a:pt x="26670" y="16676"/>
                </a:cubicBezTo>
                <a:close/>
                <a:moveTo>
                  <a:pt x="27963" y="19586"/>
                </a:moveTo>
                <a:cubicBezTo>
                  <a:pt x="28129" y="19586"/>
                  <a:pt x="28284" y="19592"/>
                  <a:pt x="28425" y="19606"/>
                </a:cubicBezTo>
                <a:cubicBezTo>
                  <a:pt x="28452" y="19701"/>
                  <a:pt x="28368" y="19719"/>
                  <a:pt x="28316" y="19745"/>
                </a:cubicBezTo>
                <a:cubicBezTo>
                  <a:pt x="27689" y="20063"/>
                  <a:pt x="27018" y="20220"/>
                  <a:pt x="26323" y="20269"/>
                </a:cubicBezTo>
                <a:cubicBezTo>
                  <a:pt x="25845" y="20302"/>
                  <a:pt x="25365" y="20306"/>
                  <a:pt x="24885" y="20320"/>
                </a:cubicBezTo>
                <a:cubicBezTo>
                  <a:pt x="24883" y="20320"/>
                  <a:pt x="24881" y="20320"/>
                  <a:pt x="24880" y="20320"/>
                </a:cubicBezTo>
                <a:cubicBezTo>
                  <a:pt x="24833" y="20320"/>
                  <a:pt x="24785" y="20305"/>
                  <a:pt x="24715" y="20294"/>
                </a:cubicBezTo>
                <a:cubicBezTo>
                  <a:pt x="25268" y="19872"/>
                  <a:pt x="26850" y="19586"/>
                  <a:pt x="27963" y="19586"/>
                </a:cubicBezTo>
                <a:close/>
                <a:moveTo>
                  <a:pt x="15785" y="17773"/>
                </a:moveTo>
                <a:cubicBezTo>
                  <a:pt x="16041" y="18200"/>
                  <a:pt x="16096" y="18662"/>
                  <a:pt x="16212" y="19102"/>
                </a:cubicBezTo>
                <a:cubicBezTo>
                  <a:pt x="16329" y="19542"/>
                  <a:pt x="16440" y="19985"/>
                  <a:pt x="16461" y="20444"/>
                </a:cubicBezTo>
                <a:lnTo>
                  <a:pt x="16461" y="20444"/>
                </a:lnTo>
                <a:cubicBezTo>
                  <a:pt x="16420" y="20421"/>
                  <a:pt x="16368" y="20404"/>
                  <a:pt x="16346" y="20368"/>
                </a:cubicBezTo>
                <a:cubicBezTo>
                  <a:pt x="15984" y="19742"/>
                  <a:pt x="15743" y="19069"/>
                  <a:pt x="15562" y="18372"/>
                </a:cubicBezTo>
                <a:cubicBezTo>
                  <a:pt x="15534" y="18271"/>
                  <a:pt x="15543" y="18178"/>
                  <a:pt x="15600" y="18089"/>
                </a:cubicBezTo>
                <a:cubicBezTo>
                  <a:pt x="15661" y="17994"/>
                  <a:pt x="15713" y="17896"/>
                  <a:pt x="15785" y="17773"/>
                </a:cubicBezTo>
                <a:close/>
                <a:moveTo>
                  <a:pt x="10915" y="8473"/>
                </a:moveTo>
                <a:cubicBezTo>
                  <a:pt x="11068" y="8473"/>
                  <a:pt x="11212" y="8527"/>
                  <a:pt x="11335" y="8653"/>
                </a:cubicBezTo>
                <a:cubicBezTo>
                  <a:pt x="11404" y="8724"/>
                  <a:pt x="11472" y="8795"/>
                  <a:pt x="11538" y="8869"/>
                </a:cubicBezTo>
                <a:cubicBezTo>
                  <a:pt x="11980" y="9374"/>
                  <a:pt x="12499" y="9782"/>
                  <a:pt x="13084" y="10107"/>
                </a:cubicBezTo>
                <a:cubicBezTo>
                  <a:pt x="13232" y="10190"/>
                  <a:pt x="13379" y="10276"/>
                  <a:pt x="13516" y="10375"/>
                </a:cubicBezTo>
                <a:cubicBezTo>
                  <a:pt x="13911" y="10662"/>
                  <a:pt x="14098" y="11049"/>
                  <a:pt x="14060" y="11544"/>
                </a:cubicBezTo>
                <a:cubicBezTo>
                  <a:pt x="14019" y="12067"/>
                  <a:pt x="13955" y="12584"/>
                  <a:pt x="13772" y="13079"/>
                </a:cubicBezTo>
                <a:cubicBezTo>
                  <a:pt x="13747" y="13145"/>
                  <a:pt x="13712" y="13204"/>
                  <a:pt x="13682" y="13269"/>
                </a:cubicBezTo>
                <a:cubicBezTo>
                  <a:pt x="13348" y="13341"/>
                  <a:pt x="13018" y="13402"/>
                  <a:pt x="12695" y="13486"/>
                </a:cubicBezTo>
                <a:cubicBezTo>
                  <a:pt x="12385" y="13567"/>
                  <a:pt x="12101" y="13707"/>
                  <a:pt x="11814" y="13916"/>
                </a:cubicBezTo>
                <a:cubicBezTo>
                  <a:pt x="11883" y="13952"/>
                  <a:pt x="11944" y="13963"/>
                  <a:pt x="12000" y="13963"/>
                </a:cubicBezTo>
                <a:cubicBezTo>
                  <a:pt x="12081" y="13963"/>
                  <a:pt x="12152" y="13938"/>
                  <a:pt x="12222" y="13926"/>
                </a:cubicBezTo>
                <a:cubicBezTo>
                  <a:pt x="12478" y="13881"/>
                  <a:pt x="12733" y="13859"/>
                  <a:pt x="12986" y="13859"/>
                </a:cubicBezTo>
                <a:cubicBezTo>
                  <a:pt x="13420" y="13859"/>
                  <a:pt x="13849" y="13923"/>
                  <a:pt x="14274" y="14044"/>
                </a:cubicBezTo>
                <a:cubicBezTo>
                  <a:pt x="14882" y="14217"/>
                  <a:pt x="15263" y="14608"/>
                  <a:pt x="15400" y="15238"/>
                </a:cubicBezTo>
                <a:cubicBezTo>
                  <a:pt x="15601" y="16168"/>
                  <a:pt x="15447" y="17033"/>
                  <a:pt x="14939" y="17833"/>
                </a:cubicBezTo>
                <a:cubicBezTo>
                  <a:pt x="14795" y="18059"/>
                  <a:pt x="14634" y="18275"/>
                  <a:pt x="14462" y="18481"/>
                </a:cubicBezTo>
                <a:cubicBezTo>
                  <a:pt x="14174" y="18823"/>
                  <a:pt x="13990" y="19212"/>
                  <a:pt x="13892" y="19648"/>
                </a:cubicBezTo>
                <a:cubicBezTo>
                  <a:pt x="13849" y="19838"/>
                  <a:pt x="13775" y="20024"/>
                  <a:pt x="13700" y="20205"/>
                </a:cubicBezTo>
                <a:cubicBezTo>
                  <a:pt x="13629" y="20374"/>
                  <a:pt x="13494" y="20450"/>
                  <a:pt x="13304" y="20474"/>
                </a:cubicBezTo>
                <a:cubicBezTo>
                  <a:pt x="13248" y="20482"/>
                  <a:pt x="13193" y="20485"/>
                  <a:pt x="13139" y="20485"/>
                </a:cubicBezTo>
                <a:cubicBezTo>
                  <a:pt x="12851" y="20485"/>
                  <a:pt x="12581" y="20394"/>
                  <a:pt x="12309" y="20318"/>
                </a:cubicBezTo>
                <a:cubicBezTo>
                  <a:pt x="12149" y="20275"/>
                  <a:pt x="11994" y="20195"/>
                  <a:pt x="11847" y="20111"/>
                </a:cubicBezTo>
                <a:cubicBezTo>
                  <a:pt x="10954" y="19603"/>
                  <a:pt x="10183" y="18949"/>
                  <a:pt x="9543" y="18143"/>
                </a:cubicBezTo>
                <a:cubicBezTo>
                  <a:pt x="9368" y="17923"/>
                  <a:pt x="9195" y="17698"/>
                  <a:pt x="9106" y="17407"/>
                </a:cubicBezTo>
                <a:cubicBezTo>
                  <a:pt x="9244" y="17196"/>
                  <a:pt x="9364" y="17006"/>
                  <a:pt x="9494" y="16802"/>
                </a:cubicBezTo>
                <a:cubicBezTo>
                  <a:pt x="10022" y="17099"/>
                  <a:pt x="10550" y="17392"/>
                  <a:pt x="11146" y="17492"/>
                </a:cubicBezTo>
                <a:cubicBezTo>
                  <a:pt x="11196" y="17403"/>
                  <a:pt x="11147" y="17371"/>
                  <a:pt x="11101" y="17342"/>
                </a:cubicBezTo>
                <a:cubicBezTo>
                  <a:pt x="10639" y="17042"/>
                  <a:pt x="10174" y="16749"/>
                  <a:pt x="9653" y="16558"/>
                </a:cubicBezTo>
                <a:cubicBezTo>
                  <a:pt x="9548" y="16519"/>
                  <a:pt x="9487" y="16455"/>
                  <a:pt x="9538" y="16320"/>
                </a:cubicBezTo>
                <a:cubicBezTo>
                  <a:pt x="9595" y="16315"/>
                  <a:pt x="9651" y="16312"/>
                  <a:pt x="9707" y="16312"/>
                </a:cubicBezTo>
                <a:cubicBezTo>
                  <a:pt x="10094" y="16312"/>
                  <a:pt x="10473" y="16418"/>
                  <a:pt x="10860" y="16468"/>
                </a:cubicBezTo>
                <a:cubicBezTo>
                  <a:pt x="10483" y="16132"/>
                  <a:pt x="10008" y="16076"/>
                  <a:pt x="9518" y="15999"/>
                </a:cubicBezTo>
                <a:cubicBezTo>
                  <a:pt x="9470" y="15857"/>
                  <a:pt x="9420" y="15713"/>
                  <a:pt x="9365" y="15558"/>
                </a:cubicBezTo>
                <a:cubicBezTo>
                  <a:pt x="9883" y="14863"/>
                  <a:pt x="10397" y="14174"/>
                  <a:pt x="10912" y="13481"/>
                </a:cubicBezTo>
                <a:cubicBezTo>
                  <a:pt x="10878" y="13457"/>
                  <a:pt x="10850" y="13448"/>
                  <a:pt x="10825" y="13448"/>
                </a:cubicBezTo>
                <a:cubicBezTo>
                  <a:pt x="10761" y="13448"/>
                  <a:pt x="10725" y="13513"/>
                  <a:pt x="10692" y="13548"/>
                </a:cubicBezTo>
                <a:cubicBezTo>
                  <a:pt x="10167" y="14082"/>
                  <a:pt x="9649" y="14621"/>
                  <a:pt x="9219" y="15240"/>
                </a:cubicBezTo>
                <a:cubicBezTo>
                  <a:pt x="9213" y="15240"/>
                  <a:pt x="9207" y="15241"/>
                  <a:pt x="9201" y="15241"/>
                </a:cubicBezTo>
                <a:cubicBezTo>
                  <a:pt x="9078" y="15241"/>
                  <a:pt x="9019" y="15151"/>
                  <a:pt x="8946" y="15049"/>
                </a:cubicBezTo>
                <a:cubicBezTo>
                  <a:pt x="9469" y="14157"/>
                  <a:pt x="9986" y="13252"/>
                  <a:pt x="10366" y="12278"/>
                </a:cubicBezTo>
                <a:cubicBezTo>
                  <a:pt x="10372" y="12260"/>
                  <a:pt x="10353" y="12231"/>
                  <a:pt x="10345" y="12206"/>
                </a:cubicBezTo>
                <a:cubicBezTo>
                  <a:pt x="10234" y="12233"/>
                  <a:pt x="10206" y="12337"/>
                  <a:pt x="10154" y="12414"/>
                </a:cubicBezTo>
                <a:cubicBezTo>
                  <a:pt x="9681" y="13100"/>
                  <a:pt x="9256" y="13816"/>
                  <a:pt x="8896" y="14570"/>
                </a:cubicBezTo>
                <a:cubicBezTo>
                  <a:pt x="8848" y="14671"/>
                  <a:pt x="8805" y="14777"/>
                  <a:pt x="8740" y="14868"/>
                </a:cubicBezTo>
                <a:cubicBezTo>
                  <a:pt x="8708" y="14911"/>
                  <a:pt x="8628" y="14921"/>
                  <a:pt x="8531" y="14964"/>
                </a:cubicBezTo>
                <a:cubicBezTo>
                  <a:pt x="8496" y="14281"/>
                  <a:pt x="8404" y="13643"/>
                  <a:pt x="8519" y="12996"/>
                </a:cubicBezTo>
                <a:cubicBezTo>
                  <a:pt x="8581" y="12649"/>
                  <a:pt x="8639" y="12298"/>
                  <a:pt x="8654" y="11948"/>
                </a:cubicBezTo>
                <a:cubicBezTo>
                  <a:pt x="8672" y="11487"/>
                  <a:pt x="8783" y="11055"/>
                  <a:pt x="8955" y="10636"/>
                </a:cubicBezTo>
                <a:cubicBezTo>
                  <a:pt x="9163" y="10123"/>
                  <a:pt x="9426" y="9638"/>
                  <a:pt x="9786" y="9217"/>
                </a:cubicBezTo>
                <a:cubicBezTo>
                  <a:pt x="9959" y="9014"/>
                  <a:pt x="10164" y="8839"/>
                  <a:pt x="10370" y="8668"/>
                </a:cubicBezTo>
                <a:cubicBezTo>
                  <a:pt x="10464" y="8590"/>
                  <a:pt x="10590" y="8534"/>
                  <a:pt x="10709" y="8502"/>
                </a:cubicBezTo>
                <a:cubicBezTo>
                  <a:pt x="10779" y="8483"/>
                  <a:pt x="10848" y="8473"/>
                  <a:pt x="10915" y="8473"/>
                </a:cubicBezTo>
                <a:close/>
                <a:moveTo>
                  <a:pt x="16476" y="20478"/>
                </a:moveTo>
                <a:cubicBezTo>
                  <a:pt x="16490" y="20498"/>
                  <a:pt x="16504" y="20517"/>
                  <a:pt x="16518" y="20536"/>
                </a:cubicBezTo>
                <a:lnTo>
                  <a:pt x="16483" y="20551"/>
                </a:lnTo>
                <a:cubicBezTo>
                  <a:pt x="16482" y="20527"/>
                  <a:pt x="16479" y="20503"/>
                  <a:pt x="16476" y="20478"/>
                </a:cubicBezTo>
                <a:close/>
                <a:moveTo>
                  <a:pt x="7128" y="7907"/>
                </a:moveTo>
                <a:cubicBezTo>
                  <a:pt x="7314" y="7907"/>
                  <a:pt x="7418" y="7992"/>
                  <a:pt x="7533" y="8215"/>
                </a:cubicBezTo>
                <a:cubicBezTo>
                  <a:pt x="7902" y="8936"/>
                  <a:pt x="8165" y="9690"/>
                  <a:pt x="8214" y="10511"/>
                </a:cubicBezTo>
                <a:cubicBezTo>
                  <a:pt x="8253" y="11175"/>
                  <a:pt x="8263" y="11834"/>
                  <a:pt x="8207" y="12498"/>
                </a:cubicBezTo>
                <a:cubicBezTo>
                  <a:pt x="8151" y="13146"/>
                  <a:pt x="8181" y="13796"/>
                  <a:pt x="8290" y="14440"/>
                </a:cubicBezTo>
                <a:cubicBezTo>
                  <a:pt x="8315" y="14576"/>
                  <a:pt x="8326" y="14715"/>
                  <a:pt x="8346" y="14883"/>
                </a:cubicBezTo>
                <a:cubicBezTo>
                  <a:pt x="8220" y="14900"/>
                  <a:pt x="8113" y="14914"/>
                  <a:pt x="7989" y="14930"/>
                </a:cubicBezTo>
                <a:cubicBezTo>
                  <a:pt x="7951" y="14847"/>
                  <a:pt x="7917" y="14774"/>
                  <a:pt x="7886" y="14699"/>
                </a:cubicBezTo>
                <a:cubicBezTo>
                  <a:pt x="7775" y="14426"/>
                  <a:pt x="7668" y="14149"/>
                  <a:pt x="7552" y="13877"/>
                </a:cubicBezTo>
                <a:cubicBezTo>
                  <a:pt x="7526" y="13819"/>
                  <a:pt x="7464" y="13777"/>
                  <a:pt x="7419" y="13726"/>
                </a:cubicBezTo>
                <a:cubicBezTo>
                  <a:pt x="7419" y="13726"/>
                  <a:pt x="7416" y="13728"/>
                  <a:pt x="7415" y="13728"/>
                </a:cubicBezTo>
                <a:cubicBezTo>
                  <a:pt x="7415" y="13728"/>
                  <a:pt x="7415" y="13728"/>
                  <a:pt x="7415" y="13728"/>
                </a:cubicBezTo>
                <a:lnTo>
                  <a:pt x="7415" y="13728"/>
                </a:lnTo>
                <a:cubicBezTo>
                  <a:pt x="7429" y="13824"/>
                  <a:pt x="7435" y="13921"/>
                  <a:pt x="7460" y="14013"/>
                </a:cubicBezTo>
                <a:cubicBezTo>
                  <a:pt x="7545" y="14341"/>
                  <a:pt x="7640" y="14666"/>
                  <a:pt x="7728" y="14992"/>
                </a:cubicBezTo>
                <a:cubicBezTo>
                  <a:pt x="7750" y="15076"/>
                  <a:pt x="7707" y="15124"/>
                  <a:pt x="7596" y="15143"/>
                </a:cubicBezTo>
                <a:cubicBezTo>
                  <a:pt x="7204" y="14614"/>
                  <a:pt x="6849" y="14038"/>
                  <a:pt x="6414" y="13526"/>
                </a:cubicBezTo>
                <a:cubicBezTo>
                  <a:pt x="6382" y="13553"/>
                  <a:pt x="6365" y="13560"/>
                  <a:pt x="6361" y="13571"/>
                </a:cubicBezTo>
                <a:cubicBezTo>
                  <a:pt x="6357" y="13581"/>
                  <a:pt x="6362" y="13598"/>
                  <a:pt x="6367" y="13611"/>
                </a:cubicBezTo>
                <a:cubicBezTo>
                  <a:pt x="6376" y="13637"/>
                  <a:pt x="6388" y="13664"/>
                  <a:pt x="6401" y="13688"/>
                </a:cubicBezTo>
                <a:cubicBezTo>
                  <a:pt x="6495" y="13863"/>
                  <a:pt x="6587" y="14038"/>
                  <a:pt x="6684" y="14210"/>
                </a:cubicBezTo>
                <a:cubicBezTo>
                  <a:pt x="6892" y="14579"/>
                  <a:pt x="7102" y="14946"/>
                  <a:pt x="7311" y="15315"/>
                </a:cubicBezTo>
                <a:cubicBezTo>
                  <a:pt x="7316" y="15325"/>
                  <a:pt x="7318" y="15336"/>
                  <a:pt x="7317" y="15336"/>
                </a:cubicBezTo>
                <a:cubicBezTo>
                  <a:pt x="7317" y="15336"/>
                  <a:pt x="7317" y="15335"/>
                  <a:pt x="7316" y="15333"/>
                </a:cubicBezTo>
                <a:cubicBezTo>
                  <a:pt x="7178" y="15628"/>
                  <a:pt x="7047" y="15905"/>
                  <a:pt x="6901" y="16216"/>
                </a:cubicBezTo>
                <a:cubicBezTo>
                  <a:pt x="6546" y="16272"/>
                  <a:pt x="6130" y="16272"/>
                  <a:pt x="5710" y="16553"/>
                </a:cubicBezTo>
                <a:cubicBezTo>
                  <a:pt x="6044" y="16548"/>
                  <a:pt x="6335" y="16490"/>
                  <a:pt x="6631" y="16490"/>
                </a:cubicBezTo>
                <a:cubicBezTo>
                  <a:pt x="6725" y="16490"/>
                  <a:pt x="6819" y="16495"/>
                  <a:pt x="6915" y="16511"/>
                </a:cubicBezTo>
                <a:cubicBezTo>
                  <a:pt x="6861" y="16595"/>
                  <a:pt x="6831" y="16676"/>
                  <a:pt x="6773" y="16727"/>
                </a:cubicBezTo>
                <a:cubicBezTo>
                  <a:pt x="6496" y="16966"/>
                  <a:pt x="6213" y="17201"/>
                  <a:pt x="5929" y="17433"/>
                </a:cubicBezTo>
                <a:cubicBezTo>
                  <a:pt x="5831" y="17513"/>
                  <a:pt x="5728" y="17583"/>
                  <a:pt x="5576" y="17696"/>
                </a:cubicBezTo>
                <a:cubicBezTo>
                  <a:pt x="5590" y="17697"/>
                  <a:pt x="5604" y="17698"/>
                  <a:pt x="5616" y="17698"/>
                </a:cubicBezTo>
                <a:cubicBezTo>
                  <a:pt x="5763" y="17698"/>
                  <a:pt x="5840" y="17636"/>
                  <a:pt x="5921" y="17598"/>
                </a:cubicBezTo>
                <a:cubicBezTo>
                  <a:pt x="6017" y="17552"/>
                  <a:pt x="6100" y="17477"/>
                  <a:pt x="6283" y="17458"/>
                </a:cubicBezTo>
                <a:lnTo>
                  <a:pt x="6283" y="17458"/>
                </a:lnTo>
                <a:cubicBezTo>
                  <a:pt x="5882" y="17935"/>
                  <a:pt x="5429" y="18270"/>
                  <a:pt x="5056" y="18682"/>
                </a:cubicBezTo>
                <a:cubicBezTo>
                  <a:pt x="5085" y="18711"/>
                  <a:pt x="5111" y="18721"/>
                  <a:pt x="5134" y="18721"/>
                </a:cubicBezTo>
                <a:cubicBezTo>
                  <a:pt x="5176" y="18721"/>
                  <a:pt x="5210" y="18686"/>
                  <a:pt x="5242" y="18663"/>
                </a:cubicBezTo>
                <a:cubicBezTo>
                  <a:pt x="5854" y="18231"/>
                  <a:pt x="6464" y="17796"/>
                  <a:pt x="6952" y="17217"/>
                </a:cubicBezTo>
                <a:cubicBezTo>
                  <a:pt x="6975" y="17190"/>
                  <a:pt x="7021" y="17179"/>
                  <a:pt x="7057" y="17165"/>
                </a:cubicBezTo>
                <a:cubicBezTo>
                  <a:pt x="7058" y="17164"/>
                  <a:pt x="7060" y="17164"/>
                  <a:pt x="7061" y="17164"/>
                </a:cubicBezTo>
                <a:cubicBezTo>
                  <a:pt x="7071" y="17164"/>
                  <a:pt x="7087" y="17174"/>
                  <a:pt x="7122" y="17186"/>
                </a:cubicBezTo>
                <a:cubicBezTo>
                  <a:pt x="7105" y="17261"/>
                  <a:pt x="7102" y="17346"/>
                  <a:pt x="7067" y="17416"/>
                </a:cubicBezTo>
                <a:cubicBezTo>
                  <a:pt x="6824" y="17909"/>
                  <a:pt x="6577" y="18399"/>
                  <a:pt x="6325" y="18888"/>
                </a:cubicBezTo>
                <a:cubicBezTo>
                  <a:pt x="6034" y="19452"/>
                  <a:pt x="5733" y="20010"/>
                  <a:pt x="5448" y="20578"/>
                </a:cubicBezTo>
                <a:cubicBezTo>
                  <a:pt x="5374" y="20728"/>
                  <a:pt x="5276" y="20825"/>
                  <a:pt x="5127" y="20892"/>
                </a:cubicBezTo>
                <a:cubicBezTo>
                  <a:pt x="4579" y="21139"/>
                  <a:pt x="3998" y="21241"/>
                  <a:pt x="3409" y="21307"/>
                </a:cubicBezTo>
                <a:cubicBezTo>
                  <a:pt x="3325" y="21315"/>
                  <a:pt x="3239" y="21314"/>
                  <a:pt x="3155" y="21325"/>
                </a:cubicBezTo>
                <a:cubicBezTo>
                  <a:pt x="3097" y="21332"/>
                  <a:pt x="3040" y="21336"/>
                  <a:pt x="2984" y="21336"/>
                </a:cubicBezTo>
                <a:cubicBezTo>
                  <a:pt x="2566" y="21336"/>
                  <a:pt x="2237" y="21131"/>
                  <a:pt x="1992" y="20783"/>
                </a:cubicBezTo>
                <a:cubicBezTo>
                  <a:pt x="1858" y="20590"/>
                  <a:pt x="1764" y="20362"/>
                  <a:pt x="1680" y="20138"/>
                </a:cubicBezTo>
                <a:cubicBezTo>
                  <a:pt x="1581" y="19875"/>
                  <a:pt x="1508" y="19601"/>
                  <a:pt x="1436" y="19329"/>
                </a:cubicBezTo>
                <a:cubicBezTo>
                  <a:pt x="1293" y="18790"/>
                  <a:pt x="1068" y="18295"/>
                  <a:pt x="718" y="17855"/>
                </a:cubicBezTo>
                <a:cubicBezTo>
                  <a:pt x="623" y="17734"/>
                  <a:pt x="532" y="17599"/>
                  <a:pt x="485" y="17455"/>
                </a:cubicBezTo>
                <a:cubicBezTo>
                  <a:pt x="415" y="17241"/>
                  <a:pt x="408" y="17016"/>
                  <a:pt x="463" y="16786"/>
                </a:cubicBezTo>
                <a:cubicBezTo>
                  <a:pt x="629" y="16095"/>
                  <a:pt x="1001" y="15557"/>
                  <a:pt x="1589" y="15155"/>
                </a:cubicBezTo>
                <a:cubicBezTo>
                  <a:pt x="2095" y="14807"/>
                  <a:pt x="2626" y="14533"/>
                  <a:pt x="3243" y="14437"/>
                </a:cubicBezTo>
                <a:cubicBezTo>
                  <a:pt x="3478" y="14401"/>
                  <a:pt x="3707" y="14326"/>
                  <a:pt x="3947" y="14266"/>
                </a:cubicBezTo>
                <a:cubicBezTo>
                  <a:pt x="4199" y="14440"/>
                  <a:pt x="4453" y="14619"/>
                  <a:pt x="4711" y="14789"/>
                </a:cubicBezTo>
                <a:cubicBezTo>
                  <a:pt x="5253" y="15146"/>
                  <a:pt x="5851" y="15339"/>
                  <a:pt x="6504" y="15344"/>
                </a:cubicBezTo>
                <a:cubicBezTo>
                  <a:pt x="6552" y="15344"/>
                  <a:pt x="6603" y="15314"/>
                  <a:pt x="6651" y="15294"/>
                </a:cubicBezTo>
                <a:cubicBezTo>
                  <a:pt x="6661" y="15290"/>
                  <a:pt x="6664" y="15270"/>
                  <a:pt x="6675" y="15246"/>
                </a:cubicBezTo>
                <a:cubicBezTo>
                  <a:pt x="6548" y="15150"/>
                  <a:pt x="6397" y="15121"/>
                  <a:pt x="6247" y="15092"/>
                </a:cubicBezTo>
                <a:cubicBezTo>
                  <a:pt x="5854" y="15015"/>
                  <a:pt x="5493" y="14864"/>
                  <a:pt x="5154" y="14655"/>
                </a:cubicBezTo>
                <a:cubicBezTo>
                  <a:pt x="4620" y="14327"/>
                  <a:pt x="4137" y="13945"/>
                  <a:pt x="3751" y="13444"/>
                </a:cubicBezTo>
                <a:cubicBezTo>
                  <a:pt x="3327" y="12892"/>
                  <a:pt x="3063" y="12281"/>
                  <a:pt x="3047" y="11576"/>
                </a:cubicBezTo>
                <a:cubicBezTo>
                  <a:pt x="3039" y="11170"/>
                  <a:pt x="3165" y="10825"/>
                  <a:pt x="3477" y="10560"/>
                </a:cubicBezTo>
                <a:cubicBezTo>
                  <a:pt x="3595" y="10458"/>
                  <a:pt x="3721" y="10367"/>
                  <a:pt x="3852" y="10283"/>
                </a:cubicBezTo>
                <a:cubicBezTo>
                  <a:pt x="4307" y="9992"/>
                  <a:pt x="4708" y="9639"/>
                  <a:pt x="5082" y="9250"/>
                </a:cubicBezTo>
                <a:cubicBezTo>
                  <a:pt x="5365" y="8956"/>
                  <a:pt x="5667" y="8677"/>
                  <a:pt x="5975" y="8409"/>
                </a:cubicBezTo>
                <a:cubicBezTo>
                  <a:pt x="6244" y="8174"/>
                  <a:pt x="6555" y="8008"/>
                  <a:pt x="6910" y="7934"/>
                </a:cubicBezTo>
                <a:cubicBezTo>
                  <a:pt x="6994" y="7916"/>
                  <a:pt x="7066" y="7907"/>
                  <a:pt x="7128" y="7907"/>
                </a:cubicBezTo>
                <a:close/>
                <a:moveTo>
                  <a:pt x="23140" y="18634"/>
                </a:moveTo>
                <a:lnTo>
                  <a:pt x="23140" y="18634"/>
                </a:lnTo>
                <a:cubicBezTo>
                  <a:pt x="23165" y="19053"/>
                  <a:pt x="22255" y="20593"/>
                  <a:pt x="21587" y="21668"/>
                </a:cubicBezTo>
                <a:cubicBezTo>
                  <a:pt x="21641" y="21192"/>
                  <a:pt x="22744" y="19038"/>
                  <a:pt x="23140" y="18634"/>
                </a:cubicBezTo>
                <a:close/>
                <a:moveTo>
                  <a:pt x="21740" y="22370"/>
                </a:moveTo>
                <a:cubicBezTo>
                  <a:pt x="21742" y="22370"/>
                  <a:pt x="21743" y="22371"/>
                  <a:pt x="21744" y="22371"/>
                </a:cubicBezTo>
                <a:cubicBezTo>
                  <a:pt x="21767" y="22382"/>
                  <a:pt x="21783" y="22403"/>
                  <a:pt x="21800" y="22421"/>
                </a:cubicBezTo>
                <a:cubicBezTo>
                  <a:pt x="21777" y="22412"/>
                  <a:pt x="21756" y="22402"/>
                  <a:pt x="21733" y="22395"/>
                </a:cubicBezTo>
                <a:cubicBezTo>
                  <a:pt x="21728" y="22393"/>
                  <a:pt x="21721" y="22393"/>
                  <a:pt x="21715" y="22393"/>
                </a:cubicBezTo>
                <a:cubicBezTo>
                  <a:pt x="21712" y="22393"/>
                  <a:pt x="21709" y="22393"/>
                  <a:pt x="21706" y="22393"/>
                </a:cubicBezTo>
                <a:cubicBezTo>
                  <a:pt x="21702" y="22393"/>
                  <a:pt x="21699" y="22393"/>
                  <a:pt x="21696" y="22393"/>
                </a:cubicBezTo>
                <a:cubicBezTo>
                  <a:pt x="21711" y="22386"/>
                  <a:pt x="21728" y="22370"/>
                  <a:pt x="21740" y="22370"/>
                </a:cubicBezTo>
                <a:close/>
                <a:moveTo>
                  <a:pt x="23313" y="22015"/>
                </a:moveTo>
                <a:cubicBezTo>
                  <a:pt x="23514" y="22015"/>
                  <a:pt x="23715" y="22028"/>
                  <a:pt x="23915" y="22066"/>
                </a:cubicBezTo>
                <a:cubicBezTo>
                  <a:pt x="23902" y="22163"/>
                  <a:pt x="23830" y="22176"/>
                  <a:pt x="23761" y="22183"/>
                </a:cubicBezTo>
                <a:cubicBezTo>
                  <a:pt x="23329" y="22235"/>
                  <a:pt x="22895" y="22282"/>
                  <a:pt x="22463" y="22333"/>
                </a:cubicBezTo>
                <a:cubicBezTo>
                  <a:pt x="22241" y="22361"/>
                  <a:pt x="22021" y="22392"/>
                  <a:pt x="21800" y="22421"/>
                </a:cubicBezTo>
                <a:cubicBezTo>
                  <a:pt x="21785" y="22347"/>
                  <a:pt x="21803" y="22295"/>
                  <a:pt x="21882" y="22256"/>
                </a:cubicBezTo>
                <a:cubicBezTo>
                  <a:pt x="22165" y="22114"/>
                  <a:pt x="22472" y="22058"/>
                  <a:pt x="22779" y="22037"/>
                </a:cubicBezTo>
                <a:cubicBezTo>
                  <a:pt x="22956" y="22025"/>
                  <a:pt x="23134" y="22015"/>
                  <a:pt x="23313" y="22015"/>
                </a:cubicBezTo>
                <a:close/>
                <a:moveTo>
                  <a:pt x="18169" y="19891"/>
                </a:moveTo>
                <a:cubicBezTo>
                  <a:pt x="18292" y="19915"/>
                  <a:pt x="18277" y="19997"/>
                  <a:pt x="18273" y="20060"/>
                </a:cubicBezTo>
                <a:cubicBezTo>
                  <a:pt x="18246" y="20523"/>
                  <a:pt x="18223" y="20986"/>
                  <a:pt x="18178" y="21448"/>
                </a:cubicBezTo>
                <a:cubicBezTo>
                  <a:pt x="18126" y="21966"/>
                  <a:pt x="18052" y="22481"/>
                  <a:pt x="17988" y="22996"/>
                </a:cubicBezTo>
                <a:cubicBezTo>
                  <a:pt x="17979" y="23062"/>
                  <a:pt x="17958" y="23127"/>
                  <a:pt x="17942" y="23191"/>
                </a:cubicBezTo>
                <a:cubicBezTo>
                  <a:pt x="17849" y="22073"/>
                  <a:pt x="17923" y="20976"/>
                  <a:pt x="18169" y="19891"/>
                </a:cubicBezTo>
                <a:close/>
                <a:moveTo>
                  <a:pt x="7265" y="17439"/>
                </a:moveTo>
                <a:cubicBezTo>
                  <a:pt x="7452" y="17552"/>
                  <a:pt x="7595" y="17640"/>
                  <a:pt x="7758" y="17739"/>
                </a:cubicBezTo>
                <a:cubicBezTo>
                  <a:pt x="7762" y="18234"/>
                  <a:pt x="7755" y="18739"/>
                  <a:pt x="7773" y="19243"/>
                </a:cubicBezTo>
                <a:cubicBezTo>
                  <a:pt x="7789" y="19731"/>
                  <a:pt x="7817" y="20220"/>
                  <a:pt x="7972" y="20738"/>
                </a:cubicBezTo>
                <a:cubicBezTo>
                  <a:pt x="8078" y="20627"/>
                  <a:pt x="8038" y="20527"/>
                  <a:pt x="8044" y="20441"/>
                </a:cubicBezTo>
                <a:cubicBezTo>
                  <a:pt x="8052" y="20343"/>
                  <a:pt x="8051" y="20244"/>
                  <a:pt x="8051" y="20145"/>
                </a:cubicBezTo>
                <a:cubicBezTo>
                  <a:pt x="8051" y="20048"/>
                  <a:pt x="8048" y="19948"/>
                  <a:pt x="8047" y="19849"/>
                </a:cubicBezTo>
                <a:cubicBezTo>
                  <a:pt x="8046" y="19752"/>
                  <a:pt x="8042" y="19653"/>
                  <a:pt x="8043" y="19554"/>
                </a:cubicBezTo>
                <a:cubicBezTo>
                  <a:pt x="8043" y="19456"/>
                  <a:pt x="8049" y="19357"/>
                  <a:pt x="8052" y="19258"/>
                </a:cubicBezTo>
                <a:cubicBezTo>
                  <a:pt x="8054" y="19159"/>
                  <a:pt x="8062" y="19061"/>
                  <a:pt x="8060" y="18961"/>
                </a:cubicBezTo>
                <a:cubicBezTo>
                  <a:pt x="8060" y="18863"/>
                  <a:pt x="8051" y="18764"/>
                  <a:pt x="8048" y="18666"/>
                </a:cubicBezTo>
                <a:cubicBezTo>
                  <a:pt x="8046" y="18567"/>
                  <a:pt x="8044" y="18467"/>
                  <a:pt x="8046" y="18369"/>
                </a:cubicBezTo>
                <a:cubicBezTo>
                  <a:pt x="8046" y="18270"/>
                  <a:pt x="8052" y="18171"/>
                  <a:pt x="8051" y="18072"/>
                </a:cubicBezTo>
                <a:cubicBezTo>
                  <a:pt x="8049" y="17978"/>
                  <a:pt x="8031" y="17880"/>
                  <a:pt x="8104" y="17803"/>
                </a:cubicBezTo>
                <a:cubicBezTo>
                  <a:pt x="8141" y="17823"/>
                  <a:pt x="8181" y="17830"/>
                  <a:pt x="8183" y="17844"/>
                </a:cubicBezTo>
                <a:cubicBezTo>
                  <a:pt x="8301" y="18478"/>
                  <a:pt x="8417" y="19114"/>
                  <a:pt x="8540" y="19782"/>
                </a:cubicBezTo>
                <a:cubicBezTo>
                  <a:pt x="8630" y="19561"/>
                  <a:pt x="8632" y="19561"/>
                  <a:pt x="8592" y="19131"/>
                </a:cubicBezTo>
                <a:cubicBezTo>
                  <a:pt x="8572" y="18906"/>
                  <a:pt x="8560" y="18680"/>
                  <a:pt x="8526" y="18457"/>
                </a:cubicBezTo>
                <a:cubicBezTo>
                  <a:pt x="8492" y="18235"/>
                  <a:pt x="8435" y="18017"/>
                  <a:pt x="8383" y="17773"/>
                </a:cubicBezTo>
                <a:cubicBezTo>
                  <a:pt x="8561" y="17691"/>
                  <a:pt x="8747" y="17606"/>
                  <a:pt x="8958" y="17509"/>
                </a:cubicBezTo>
                <a:cubicBezTo>
                  <a:pt x="9014" y="17612"/>
                  <a:pt x="9065" y="17709"/>
                  <a:pt x="9118" y="17803"/>
                </a:cubicBezTo>
                <a:cubicBezTo>
                  <a:pt x="9167" y="17890"/>
                  <a:pt x="9210" y="17979"/>
                  <a:pt x="9266" y="18060"/>
                </a:cubicBezTo>
                <a:cubicBezTo>
                  <a:pt x="9913" y="19010"/>
                  <a:pt x="10264" y="20075"/>
                  <a:pt x="10480" y="21191"/>
                </a:cubicBezTo>
                <a:cubicBezTo>
                  <a:pt x="10568" y="21647"/>
                  <a:pt x="10642" y="22107"/>
                  <a:pt x="10709" y="22568"/>
                </a:cubicBezTo>
                <a:cubicBezTo>
                  <a:pt x="10750" y="22846"/>
                  <a:pt x="10766" y="23128"/>
                  <a:pt x="10704" y="23410"/>
                </a:cubicBezTo>
                <a:cubicBezTo>
                  <a:pt x="10631" y="23742"/>
                  <a:pt x="10453" y="23962"/>
                  <a:pt x="10105" y="24042"/>
                </a:cubicBezTo>
                <a:cubicBezTo>
                  <a:pt x="9900" y="24088"/>
                  <a:pt x="9696" y="24116"/>
                  <a:pt x="9492" y="24116"/>
                </a:cubicBezTo>
                <a:cubicBezTo>
                  <a:pt x="9334" y="24116"/>
                  <a:pt x="9176" y="24099"/>
                  <a:pt x="9017" y="24063"/>
                </a:cubicBezTo>
                <a:cubicBezTo>
                  <a:pt x="8727" y="23994"/>
                  <a:pt x="8439" y="23927"/>
                  <a:pt x="8149" y="23869"/>
                </a:cubicBezTo>
                <a:cubicBezTo>
                  <a:pt x="7988" y="23838"/>
                  <a:pt x="7827" y="23827"/>
                  <a:pt x="7666" y="23827"/>
                </a:cubicBezTo>
                <a:cubicBezTo>
                  <a:pt x="7462" y="23827"/>
                  <a:pt x="7257" y="23844"/>
                  <a:pt x="7053" y="23859"/>
                </a:cubicBezTo>
                <a:cubicBezTo>
                  <a:pt x="6899" y="23869"/>
                  <a:pt x="6744" y="23885"/>
                  <a:pt x="6590" y="23904"/>
                </a:cubicBezTo>
                <a:cubicBezTo>
                  <a:pt x="6553" y="23909"/>
                  <a:pt x="6518" y="23911"/>
                  <a:pt x="6483" y="23911"/>
                </a:cubicBezTo>
                <a:cubicBezTo>
                  <a:pt x="6204" y="23911"/>
                  <a:pt x="5991" y="23771"/>
                  <a:pt x="5838" y="23534"/>
                </a:cubicBezTo>
                <a:cubicBezTo>
                  <a:pt x="5740" y="23382"/>
                  <a:pt x="5663" y="23209"/>
                  <a:pt x="5613" y="23036"/>
                </a:cubicBezTo>
                <a:cubicBezTo>
                  <a:pt x="5464" y="22524"/>
                  <a:pt x="5459" y="22006"/>
                  <a:pt x="5595" y="21489"/>
                </a:cubicBezTo>
                <a:cubicBezTo>
                  <a:pt x="5706" y="21067"/>
                  <a:pt x="5855" y="20656"/>
                  <a:pt x="6038" y="20258"/>
                </a:cubicBezTo>
                <a:cubicBezTo>
                  <a:pt x="6357" y="19568"/>
                  <a:pt x="6678" y="18878"/>
                  <a:pt x="6988" y="18183"/>
                </a:cubicBezTo>
                <a:cubicBezTo>
                  <a:pt x="7091" y="17953"/>
                  <a:pt x="7164" y="17712"/>
                  <a:pt x="7265" y="17439"/>
                </a:cubicBezTo>
                <a:close/>
                <a:moveTo>
                  <a:pt x="14754" y="22727"/>
                </a:moveTo>
                <a:cubicBezTo>
                  <a:pt x="14804" y="22727"/>
                  <a:pt x="14838" y="22779"/>
                  <a:pt x="14873" y="22805"/>
                </a:cubicBezTo>
                <a:cubicBezTo>
                  <a:pt x="15665" y="23412"/>
                  <a:pt x="16342" y="24125"/>
                  <a:pt x="16905" y="24949"/>
                </a:cubicBezTo>
                <a:cubicBezTo>
                  <a:pt x="17063" y="25180"/>
                  <a:pt x="17223" y="25412"/>
                  <a:pt x="17382" y="25643"/>
                </a:cubicBezTo>
                <a:cubicBezTo>
                  <a:pt x="16292" y="25120"/>
                  <a:pt x="15062" y="23754"/>
                  <a:pt x="14695" y="22750"/>
                </a:cubicBezTo>
                <a:cubicBezTo>
                  <a:pt x="14717" y="22734"/>
                  <a:pt x="14737" y="22727"/>
                  <a:pt x="14754" y="22727"/>
                </a:cubicBezTo>
                <a:close/>
                <a:moveTo>
                  <a:pt x="17896" y="25700"/>
                </a:moveTo>
                <a:cubicBezTo>
                  <a:pt x="17913" y="25719"/>
                  <a:pt x="17929" y="25737"/>
                  <a:pt x="17946" y="25756"/>
                </a:cubicBezTo>
                <a:cubicBezTo>
                  <a:pt x="17933" y="25760"/>
                  <a:pt x="17922" y="25762"/>
                  <a:pt x="17914" y="25762"/>
                </a:cubicBezTo>
                <a:cubicBezTo>
                  <a:pt x="17878" y="25762"/>
                  <a:pt x="17892" y="25727"/>
                  <a:pt x="17896" y="25700"/>
                </a:cubicBezTo>
                <a:close/>
                <a:moveTo>
                  <a:pt x="14718" y="11430"/>
                </a:moveTo>
                <a:cubicBezTo>
                  <a:pt x="14813" y="11483"/>
                  <a:pt x="14911" y="11529"/>
                  <a:pt x="15002" y="11588"/>
                </a:cubicBezTo>
                <a:cubicBezTo>
                  <a:pt x="15618" y="11992"/>
                  <a:pt x="16265" y="12333"/>
                  <a:pt x="16945" y="12614"/>
                </a:cubicBezTo>
                <a:cubicBezTo>
                  <a:pt x="17209" y="12722"/>
                  <a:pt x="17475" y="12821"/>
                  <a:pt x="17762" y="12821"/>
                </a:cubicBezTo>
                <a:cubicBezTo>
                  <a:pt x="17776" y="12821"/>
                  <a:pt x="17790" y="12821"/>
                  <a:pt x="17804" y="12821"/>
                </a:cubicBezTo>
                <a:cubicBezTo>
                  <a:pt x="17998" y="12814"/>
                  <a:pt x="18193" y="12781"/>
                  <a:pt x="18409" y="12756"/>
                </a:cubicBezTo>
                <a:cubicBezTo>
                  <a:pt x="18700" y="12959"/>
                  <a:pt x="18919" y="13251"/>
                  <a:pt x="19125" y="13557"/>
                </a:cubicBezTo>
                <a:cubicBezTo>
                  <a:pt x="19466" y="14066"/>
                  <a:pt x="19584" y="14637"/>
                  <a:pt x="19629" y="15238"/>
                </a:cubicBezTo>
                <a:cubicBezTo>
                  <a:pt x="19699" y="16224"/>
                  <a:pt x="19730" y="17211"/>
                  <a:pt x="19736" y="18200"/>
                </a:cubicBezTo>
                <a:cubicBezTo>
                  <a:pt x="19747" y="19691"/>
                  <a:pt x="19532" y="21156"/>
                  <a:pt x="19288" y="22620"/>
                </a:cubicBezTo>
                <a:cubicBezTo>
                  <a:pt x="19104" y="23722"/>
                  <a:pt x="18831" y="24804"/>
                  <a:pt x="18560" y="25886"/>
                </a:cubicBezTo>
                <a:cubicBezTo>
                  <a:pt x="18550" y="25922"/>
                  <a:pt x="18530" y="25957"/>
                  <a:pt x="18496" y="26039"/>
                </a:cubicBezTo>
                <a:cubicBezTo>
                  <a:pt x="18457" y="25937"/>
                  <a:pt x="18427" y="25876"/>
                  <a:pt x="18411" y="25813"/>
                </a:cubicBezTo>
                <a:cubicBezTo>
                  <a:pt x="18298" y="25333"/>
                  <a:pt x="18198" y="24848"/>
                  <a:pt x="18071" y="24372"/>
                </a:cubicBezTo>
                <a:cubicBezTo>
                  <a:pt x="18020" y="24182"/>
                  <a:pt x="18041" y="24028"/>
                  <a:pt x="18111" y="23845"/>
                </a:cubicBezTo>
                <a:cubicBezTo>
                  <a:pt x="18724" y="22242"/>
                  <a:pt x="18918" y="20592"/>
                  <a:pt x="18632" y="18893"/>
                </a:cubicBezTo>
                <a:cubicBezTo>
                  <a:pt x="18610" y="18754"/>
                  <a:pt x="18568" y="18617"/>
                  <a:pt x="18532" y="18482"/>
                </a:cubicBezTo>
                <a:cubicBezTo>
                  <a:pt x="18509" y="18394"/>
                  <a:pt x="18461" y="18330"/>
                  <a:pt x="18361" y="18318"/>
                </a:cubicBezTo>
                <a:cubicBezTo>
                  <a:pt x="18340" y="18316"/>
                  <a:pt x="18319" y="18314"/>
                  <a:pt x="18299" y="18314"/>
                </a:cubicBezTo>
                <a:cubicBezTo>
                  <a:pt x="18204" y="18314"/>
                  <a:pt x="18120" y="18347"/>
                  <a:pt x="18066" y="18437"/>
                </a:cubicBezTo>
                <a:cubicBezTo>
                  <a:pt x="18030" y="18496"/>
                  <a:pt x="18009" y="18568"/>
                  <a:pt x="17998" y="18636"/>
                </a:cubicBezTo>
                <a:cubicBezTo>
                  <a:pt x="17833" y="19582"/>
                  <a:pt x="17661" y="20528"/>
                  <a:pt x="17609" y="21489"/>
                </a:cubicBezTo>
                <a:cubicBezTo>
                  <a:pt x="17597" y="21742"/>
                  <a:pt x="17599" y="21997"/>
                  <a:pt x="17592" y="22251"/>
                </a:cubicBezTo>
                <a:cubicBezTo>
                  <a:pt x="17589" y="22334"/>
                  <a:pt x="17577" y="22419"/>
                  <a:pt x="17569" y="22513"/>
                </a:cubicBezTo>
                <a:cubicBezTo>
                  <a:pt x="17433" y="22363"/>
                  <a:pt x="17310" y="22139"/>
                  <a:pt x="17295" y="21921"/>
                </a:cubicBezTo>
                <a:cubicBezTo>
                  <a:pt x="17283" y="21756"/>
                  <a:pt x="17216" y="21632"/>
                  <a:pt x="17142" y="21493"/>
                </a:cubicBezTo>
                <a:cubicBezTo>
                  <a:pt x="16945" y="21119"/>
                  <a:pt x="16771" y="20734"/>
                  <a:pt x="16723" y="20304"/>
                </a:cubicBezTo>
                <a:cubicBezTo>
                  <a:pt x="16680" y="19925"/>
                  <a:pt x="16617" y="19548"/>
                  <a:pt x="16551" y="19173"/>
                </a:cubicBezTo>
                <a:cubicBezTo>
                  <a:pt x="16467" y="18684"/>
                  <a:pt x="16335" y="18205"/>
                  <a:pt x="16092" y="17771"/>
                </a:cubicBezTo>
                <a:cubicBezTo>
                  <a:pt x="15949" y="17516"/>
                  <a:pt x="15927" y="17278"/>
                  <a:pt x="16004" y="17004"/>
                </a:cubicBezTo>
                <a:cubicBezTo>
                  <a:pt x="16164" y="16435"/>
                  <a:pt x="16134" y="15856"/>
                  <a:pt x="16039" y="15281"/>
                </a:cubicBezTo>
                <a:cubicBezTo>
                  <a:pt x="15893" y="14404"/>
                  <a:pt x="15413" y="13784"/>
                  <a:pt x="14579" y="13455"/>
                </a:cubicBezTo>
                <a:cubicBezTo>
                  <a:pt x="14425" y="13393"/>
                  <a:pt x="14256" y="13367"/>
                  <a:pt x="14077" y="13319"/>
                </a:cubicBezTo>
                <a:cubicBezTo>
                  <a:pt x="14225" y="13007"/>
                  <a:pt x="14395" y="12715"/>
                  <a:pt x="14502" y="12401"/>
                </a:cubicBezTo>
                <a:cubicBezTo>
                  <a:pt x="14606" y="12098"/>
                  <a:pt x="14644" y="11772"/>
                  <a:pt x="14718" y="11430"/>
                </a:cubicBezTo>
                <a:close/>
                <a:moveTo>
                  <a:pt x="11607" y="25682"/>
                </a:moveTo>
                <a:cubicBezTo>
                  <a:pt x="11624" y="25682"/>
                  <a:pt x="11639" y="25684"/>
                  <a:pt x="11653" y="25690"/>
                </a:cubicBezTo>
                <a:cubicBezTo>
                  <a:pt x="12052" y="25870"/>
                  <a:pt x="12422" y="26101"/>
                  <a:pt x="12774" y="26359"/>
                </a:cubicBezTo>
                <a:cubicBezTo>
                  <a:pt x="12963" y="26496"/>
                  <a:pt x="12966" y="26517"/>
                  <a:pt x="13030" y="26904"/>
                </a:cubicBezTo>
                <a:cubicBezTo>
                  <a:pt x="12617" y="26696"/>
                  <a:pt x="11827" y="26049"/>
                  <a:pt x="11529" y="25685"/>
                </a:cubicBezTo>
                <a:lnTo>
                  <a:pt x="11529" y="25685"/>
                </a:lnTo>
                <a:cubicBezTo>
                  <a:pt x="11531" y="25685"/>
                  <a:pt x="11533" y="25685"/>
                  <a:pt x="11535" y="25685"/>
                </a:cubicBezTo>
                <a:cubicBezTo>
                  <a:pt x="11560" y="25685"/>
                  <a:pt x="11584" y="25682"/>
                  <a:pt x="11607" y="25682"/>
                </a:cubicBezTo>
                <a:close/>
                <a:moveTo>
                  <a:pt x="29912" y="24335"/>
                </a:moveTo>
                <a:cubicBezTo>
                  <a:pt x="29924" y="24335"/>
                  <a:pt x="29935" y="24342"/>
                  <a:pt x="29946" y="24344"/>
                </a:cubicBezTo>
                <a:cubicBezTo>
                  <a:pt x="29954" y="24353"/>
                  <a:pt x="29973" y="24361"/>
                  <a:pt x="29973" y="24368"/>
                </a:cubicBezTo>
                <a:cubicBezTo>
                  <a:pt x="29973" y="24379"/>
                  <a:pt x="29964" y="24397"/>
                  <a:pt x="29953" y="24404"/>
                </a:cubicBezTo>
                <a:cubicBezTo>
                  <a:pt x="28298" y="25716"/>
                  <a:pt x="26642" y="27027"/>
                  <a:pt x="24985" y="28338"/>
                </a:cubicBezTo>
                <a:cubicBezTo>
                  <a:pt x="24985" y="28338"/>
                  <a:pt x="24984" y="28339"/>
                  <a:pt x="24982" y="28339"/>
                </a:cubicBezTo>
                <a:cubicBezTo>
                  <a:pt x="24975" y="28339"/>
                  <a:pt x="24960" y="28329"/>
                  <a:pt x="24932" y="28317"/>
                </a:cubicBezTo>
                <a:cubicBezTo>
                  <a:pt x="25422" y="27301"/>
                  <a:pt x="26052" y="26403"/>
                  <a:pt x="26994" y="25754"/>
                </a:cubicBezTo>
                <a:cubicBezTo>
                  <a:pt x="27858" y="25158"/>
                  <a:pt x="28789" y="24695"/>
                  <a:pt x="29784" y="24366"/>
                </a:cubicBezTo>
                <a:cubicBezTo>
                  <a:pt x="29824" y="24352"/>
                  <a:pt x="29865" y="24343"/>
                  <a:pt x="29906" y="24336"/>
                </a:cubicBezTo>
                <a:cubicBezTo>
                  <a:pt x="29908" y="24336"/>
                  <a:pt x="29910" y="24335"/>
                  <a:pt x="29912" y="24335"/>
                </a:cubicBezTo>
                <a:close/>
                <a:moveTo>
                  <a:pt x="14654" y="25272"/>
                </a:moveTo>
                <a:cubicBezTo>
                  <a:pt x="14703" y="25366"/>
                  <a:pt x="14745" y="25421"/>
                  <a:pt x="14755" y="25479"/>
                </a:cubicBezTo>
                <a:cubicBezTo>
                  <a:pt x="14869" y="26129"/>
                  <a:pt x="14806" y="26772"/>
                  <a:pt x="14653" y="27405"/>
                </a:cubicBezTo>
                <a:cubicBezTo>
                  <a:pt x="14539" y="27882"/>
                  <a:pt x="14401" y="28355"/>
                  <a:pt x="14258" y="28891"/>
                </a:cubicBezTo>
                <a:cubicBezTo>
                  <a:pt x="14068" y="28548"/>
                  <a:pt x="14056" y="28238"/>
                  <a:pt x="14055" y="27934"/>
                </a:cubicBezTo>
                <a:cubicBezTo>
                  <a:pt x="14055" y="27021"/>
                  <a:pt x="14284" y="26156"/>
                  <a:pt x="14654" y="25272"/>
                </a:cubicBezTo>
                <a:close/>
                <a:moveTo>
                  <a:pt x="24358" y="25492"/>
                </a:moveTo>
                <a:lnTo>
                  <a:pt x="24358" y="25492"/>
                </a:lnTo>
                <a:cubicBezTo>
                  <a:pt x="24279" y="25797"/>
                  <a:pt x="24201" y="26104"/>
                  <a:pt x="24124" y="26410"/>
                </a:cubicBezTo>
                <a:cubicBezTo>
                  <a:pt x="23781" y="27767"/>
                  <a:pt x="23300" y="29072"/>
                  <a:pt x="22650" y="30312"/>
                </a:cubicBezTo>
                <a:cubicBezTo>
                  <a:pt x="22615" y="30379"/>
                  <a:pt x="22610" y="30477"/>
                  <a:pt x="22509" y="30494"/>
                </a:cubicBezTo>
                <a:lnTo>
                  <a:pt x="22509" y="30494"/>
                </a:lnTo>
                <a:cubicBezTo>
                  <a:pt x="22515" y="30386"/>
                  <a:pt x="22511" y="30276"/>
                  <a:pt x="22533" y="30172"/>
                </a:cubicBezTo>
                <a:cubicBezTo>
                  <a:pt x="22757" y="29066"/>
                  <a:pt x="23029" y="27972"/>
                  <a:pt x="23502" y="26943"/>
                </a:cubicBezTo>
                <a:cubicBezTo>
                  <a:pt x="23696" y="26521"/>
                  <a:pt x="23926" y="26116"/>
                  <a:pt x="24145" y="25708"/>
                </a:cubicBezTo>
                <a:cubicBezTo>
                  <a:pt x="24191" y="25622"/>
                  <a:pt x="24258" y="25550"/>
                  <a:pt x="24358" y="25492"/>
                </a:cubicBezTo>
                <a:close/>
                <a:moveTo>
                  <a:pt x="22493" y="30524"/>
                </a:moveTo>
                <a:cubicBezTo>
                  <a:pt x="22486" y="30558"/>
                  <a:pt x="22480" y="30593"/>
                  <a:pt x="22473" y="30630"/>
                </a:cubicBezTo>
                <a:cubicBezTo>
                  <a:pt x="22458" y="30619"/>
                  <a:pt x="22442" y="30610"/>
                  <a:pt x="22426" y="30600"/>
                </a:cubicBezTo>
                <a:cubicBezTo>
                  <a:pt x="22448" y="30574"/>
                  <a:pt x="22471" y="30549"/>
                  <a:pt x="22493" y="30524"/>
                </a:cubicBezTo>
                <a:close/>
                <a:moveTo>
                  <a:pt x="10205" y="28739"/>
                </a:moveTo>
                <a:lnTo>
                  <a:pt x="10205" y="28739"/>
                </a:lnTo>
                <a:cubicBezTo>
                  <a:pt x="10339" y="30490"/>
                  <a:pt x="10474" y="32239"/>
                  <a:pt x="10612" y="34044"/>
                </a:cubicBezTo>
                <a:cubicBezTo>
                  <a:pt x="9626" y="32305"/>
                  <a:pt x="9615" y="30546"/>
                  <a:pt x="10205" y="28739"/>
                </a:cubicBezTo>
                <a:close/>
                <a:moveTo>
                  <a:pt x="15224" y="18678"/>
                </a:moveTo>
                <a:cubicBezTo>
                  <a:pt x="15273" y="18812"/>
                  <a:pt x="15315" y="18915"/>
                  <a:pt x="15348" y="19022"/>
                </a:cubicBezTo>
                <a:cubicBezTo>
                  <a:pt x="15623" y="19897"/>
                  <a:pt x="16042" y="20689"/>
                  <a:pt x="16663" y="21368"/>
                </a:cubicBezTo>
                <a:cubicBezTo>
                  <a:pt x="16822" y="21541"/>
                  <a:pt x="16918" y="21732"/>
                  <a:pt x="16976" y="21957"/>
                </a:cubicBezTo>
                <a:cubicBezTo>
                  <a:pt x="17270" y="23104"/>
                  <a:pt x="17573" y="24251"/>
                  <a:pt x="17869" y="25399"/>
                </a:cubicBezTo>
                <a:cubicBezTo>
                  <a:pt x="17890" y="25486"/>
                  <a:pt x="17882" y="25578"/>
                  <a:pt x="17885" y="25668"/>
                </a:cubicBezTo>
                <a:lnTo>
                  <a:pt x="17885" y="25668"/>
                </a:lnTo>
                <a:cubicBezTo>
                  <a:pt x="17842" y="25624"/>
                  <a:pt x="17793" y="25583"/>
                  <a:pt x="17762" y="25534"/>
                </a:cubicBezTo>
                <a:cubicBezTo>
                  <a:pt x="17137" y="24433"/>
                  <a:pt x="16291" y="23538"/>
                  <a:pt x="15254" y="22819"/>
                </a:cubicBezTo>
                <a:cubicBezTo>
                  <a:pt x="15069" y="22690"/>
                  <a:pt x="14882" y="22563"/>
                  <a:pt x="14693" y="22438"/>
                </a:cubicBezTo>
                <a:cubicBezTo>
                  <a:pt x="14638" y="22400"/>
                  <a:pt x="14574" y="22376"/>
                  <a:pt x="14478" y="22327"/>
                </a:cubicBezTo>
                <a:cubicBezTo>
                  <a:pt x="14477" y="22418"/>
                  <a:pt x="14468" y="22470"/>
                  <a:pt x="14477" y="22518"/>
                </a:cubicBezTo>
                <a:cubicBezTo>
                  <a:pt x="14544" y="22912"/>
                  <a:pt x="14693" y="23278"/>
                  <a:pt x="14883" y="23627"/>
                </a:cubicBezTo>
                <a:cubicBezTo>
                  <a:pt x="15211" y="24224"/>
                  <a:pt x="15608" y="24773"/>
                  <a:pt x="16063" y="25279"/>
                </a:cubicBezTo>
                <a:cubicBezTo>
                  <a:pt x="16291" y="25532"/>
                  <a:pt x="16558" y="25742"/>
                  <a:pt x="16846" y="25924"/>
                </a:cubicBezTo>
                <a:cubicBezTo>
                  <a:pt x="17013" y="26029"/>
                  <a:pt x="17187" y="26122"/>
                  <a:pt x="17356" y="26224"/>
                </a:cubicBezTo>
                <a:cubicBezTo>
                  <a:pt x="17479" y="26296"/>
                  <a:pt x="17602" y="26364"/>
                  <a:pt x="17716" y="26446"/>
                </a:cubicBezTo>
                <a:cubicBezTo>
                  <a:pt x="18212" y="26805"/>
                  <a:pt x="18282" y="27022"/>
                  <a:pt x="18121" y="27606"/>
                </a:cubicBezTo>
                <a:cubicBezTo>
                  <a:pt x="17566" y="29623"/>
                  <a:pt x="16859" y="31587"/>
                  <a:pt x="16008" y="33499"/>
                </a:cubicBezTo>
                <a:cubicBezTo>
                  <a:pt x="15877" y="33796"/>
                  <a:pt x="15749" y="34096"/>
                  <a:pt x="15616" y="34392"/>
                </a:cubicBezTo>
                <a:cubicBezTo>
                  <a:pt x="15589" y="34450"/>
                  <a:pt x="15543" y="34502"/>
                  <a:pt x="15470" y="34609"/>
                </a:cubicBezTo>
                <a:cubicBezTo>
                  <a:pt x="15396" y="34219"/>
                  <a:pt x="15329" y="33892"/>
                  <a:pt x="15274" y="33563"/>
                </a:cubicBezTo>
                <a:cubicBezTo>
                  <a:pt x="15061" y="32310"/>
                  <a:pt x="14817" y="31062"/>
                  <a:pt x="14473" y="29838"/>
                </a:cubicBezTo>
                <a:cubicBezTo>
                  <a:pt x="14425" y="29666"/>
                  <a:pt x="14436" y="29516"/>
                  <a:pt x="14495" y="29347"/>
                </a:cubicBezTo>
                <a:cubicBezTo>
                  <a:pt x="14690" y="28788"/>
                  <a:pt x="14886" y="28227"/>
                  <a:pt x="15042" y="27656"/>
                </a:cubicBezTo>
                <a:cubicBezTo>
                  <a:pt x="15232" y="26955"/>
                  <a:pt x="15290" y="26235"/>
                  <a:pt x="15172" y="25514"/>
                </a:cubicBezTo>
                <a:cubicBezTo>
                  <a:pt x="15132" y="25267"/>
                  <a:pt x="15048" y="25024"/>
                  <a:pt x="14976" y="24780"/>
                </a:cubicBezTo>
                <a:cubicBezTo>
                  <a:pt x="14942" y="24667"/>
                  <a:pt x="14875" y="24578"/>
                  <a:pt x="14741" y="24570"/>
                </a:cubicBezTo>
                <a:cubicBezTo>
                  <a:pt x="14734" y="24569"/>
                  <a:pt x="14728" y="24569"/>
                  <a:pt x="14722" y="24569"/>
                </a:cubicBezTo>
                <a:cubicBezTo>
                  <a:pt x="14588" y="24569"/>
                  <a:pt x="14495" y="24643"/>
                  <a:pt x="14428" y="24752"/>
                </a:cubicBezTo>
                <a:cubicBezTo>
                  <a:pt x="14385" y="24824"/>
                  <a:pt x="14359" y="24906"/>
                  <a:pt x="14330" y="24985"/>
                </a:cubicBezTo>
                <a:cubicBezTo>
                  <a:pt x="14097" y="25653"/>
                  <a:pt x="13896" y="26329"/>
                  <a:pt x="13842" y="27040"/>
                </a:cubicBezTo>
                <a:cubicBezTo>
                  <a:pt x="13836" y="27118"/>
                  <a:pt x="13821" y="27197"/>
                  <a:pt x="13810" y="27278"/>
                </a:cubicBezTo>
                <a:cubicBezTo>
                  <a:pt x="13647" y="27257"/>
                  <a:pt x="13665" y="27130"/>
                  <a:pt x="13634" y="27048"/>
                </a:cubicBezTo>
                <a:cubicBezTo>
                  <a:pt x="13140" y="25742"/>
                  <a:pt x="12662" y="24429"/>
                  <a:pt x="12153" y="23128"/>
                </a:cubicBezTo>
                <a:cubicBezTo>
                  <a:pt x="11890" y="22459"/>
                  <a:pt x="11577" y="21808"/>
                  <a:pt x="11280" y="21153"/>
                </a:cubicBezTo>
                <a:cubicBezTo>
                  <a:pt x="11081" y="20716"/>
                  <a:pt x="10873" y="20285"/>
                  <a:pt x="10670" y="19855"/>
                </a:cubicBezTo>
                <a:cubicBezTo>
                  <a:pt x="10702" y="19826"/>
                  <a:pt x="10728" y="19815"/>
                  <a:pt x="10750" y="19815"/>
                </a:cubicBezTo>
                <a:cubicBezTo>
                  <a:pt x="10794" y="19815"/>
                  <a:pt x="10823" y="19859"/>
                  <a:pt x="10855" y="19884"/>
                </a:cubicBezTo>
                <a:cubicBezTo>
                  <a:pt x="11122" y="20091"/>
                  <a:pt x="11384" y="20308"/>
                  <a:pt x="11659" y="20506"/>
                </a:cubicBezTo>
                <a:cubicBezTo>
                  <a:pt x="12140" y="20855"/>
                  <a:pt x="12690" y="21011"/>
                  <a:pt x="13279" y="21069"/>
                </a:cubicBezTo>
                <a:cubicBezTo>
                  <a:pt x="13315" y="21072"/>
                  <a:pt x="13352" y="21074"/>
                  <a:pt x="13387" y="21074"/>
                </a:cubicBezTo>
                <a:cubicBezTo>
                  <a:pt x="13859" y="21074"/>
                  <a:pt x="14206" y="20765"/>
                  <a:pt x="14334" y="20394"/>
                </a:cubicBezTo>
                <a:cubicBezTo>
                  <a:pt x="14418" y="20154"/>
                  <a:pt x="14489" y="19910"/>
                  <a:pt x="14562" y="19667"/>
                </a:cubicBezTo>
                <a:cubicBezTo>
                  <a:pt x="14679" y="19279"/>
                  <a:pt x="14935" y="18986"/>
                  <a:pt x="15224" y="18678"/>
                </a:cubicBezTo>
                <a:close/>
                <a:moveTo>
                  <a:pt x="30769" y="31132"/>
                </a:moveTo>
                <a:cubicBezTo>
                  <a:pt x="30769" y="31201"/>
                  <a:pt x="30779" y="31235"/>
                  <a:pt x="30768" y="31256"/>
                </a:cubicBezTo>
                <a:cubicBezTo>
                  <a:pt x="30482" y="31726"/>
                  <a:pt x="30188" y="32191"/>
                  <a:pt x="29819" y="32603"/>
                </a:cubicBezTo>
                <a:cubicBezTo>
                  <a:pt x="29357" y="33118"/>
                  <a:pt x="28891" y="33628"/>
                  <a:pt x="28435" y="34147"/>
                </a:cubicBezTo>
                <a:cubicBezTo>
                  <a:pt x="28210" y="34403"/>
                  <a:pt x="27923" y="34565"/>
                  <a:pt x="27565" y="34788"/>
                </a:cubicBezTo>
                <a:cubicBezTo>
                  <a:pt x="28308" y="33220"/>
                  <a:pt x="29375" y="32055"/>
                  <a:pt x="30769" y="31132"/>
                </a:cubicBezTo>
                <a:close/>
                <a:moveTo>
                  <a:pt x="26432" y="31546"/>
                </a:moveTo>
                <a:cubicBezTo>
                  <a:pt x="26452" y="31546"/>
                  <a:pt x="26480" y="31560"/>
                  <a:pt x="26519" y="31568"/>
                </a:cubicBezTo>
                <a:cubicBezTo>
                  <a:pt x="26480" y="31616"/>
                  <a:pt x="26450" y="31658"/>
                  <a:pt x="26413" y="31690"/>
                </a:cubicBezTo>
                <a:cubicBezTo>
                  <a:pt x="25416" y="32552"/>
                  <a:pt x="24342" y="33302"/>
                  <a:pt x="23149" y="33871"/>
                </a:cubicBezTo>
                <a:cubicBezTo>
                  <a:pt x="22806" y="34034"/>
                  <a:pt x="22460" y="34193"/>
                  <a:pt x="22116" y="34357"/>
                </a:cubicBezTo>
                <a:cubicBezTo>
                  <a:pt x="21634" y="34584"/>
                  <a:pt x="21137" y="34781"/>
                  <a:pt x="20725" y="35138"/>
                </a:cubicBezTo>
                <a:cubicBezTo>
                  <a:pt x="20658" y="35033"/>
                  <a:pt x="20741" y="34988"/>
                  <a:pt x="20776" y="34942"/>
                </a:cubicBezTo>
                <a:cubicBezTo>
                  <a:pt x="21670" y="33755"/>
                  <a:pt x="22787" y="32846"/>
                  <a:pt x="24183" y="32315"/>
                </a:cubicBezTo>
                <a:cubicBezTo>
                  <a:pt x="24919" y="32034"/>
                  <a:pt x="25674" y="31801"/>
                  <a:pt x="26422" y="31548"/>
                </a:cubicBezTo>
                <a:cubicBezTo>
                  <a:pt x="26425" y="31547"/>
                  <a:pt x="26429" y="31546"/>
                  <a:pt x="26432" y="31546"/>
                </a:cubicBezTo>
                <a:close/>
                <a:moveTo>
                  <a:pt x="12792" y="31229"/>
                </a:moveTo>
                <a:cubicBezTo>
                  <a:pt x="12804" y="31633"/>
                  <a:pt x="12814" y="31936"/>
                  <a:pt x="12821" y="32240"/>
                </a:cubicBezTo>
                <a:cubicBezTo>
                  <a:pt x="12836" y="32974"/>
                  <a:pt x="12849" y="33708"/>
                  <a:pt x="12863" y="34442"/>
                </a:cubicBezTo>
                <a:cubicBezTo>
                  <a:pt x="12864" y="34526"/>
                  <a:pt x="12874" y="34613"/>
                  <a:pt x="12867" y="34696"/>
                </a:cubicBezTo>
                <a:cubicBezTo>
                  <a:pt x="12842" y="34978"/>
                  <a:pt x="12811" y="35259"/>
                  <a:pt x="12780" y="35539"/>
                </a:cubicBezTo>
                <a:cubicBezTo>
                  <a:pt x="12777" y="35560"/>
                  <a:pt x="12754" y="35578"/>
                  <a:pt x="12704" y="35643"/>
                </a:cubicBezTo>
                <a:cubicBezTo>
                  <a:pt x="12682" y="35590"/>
                  <a:pt x="12663" y="35554"/>
                  <a:pt x="12652" y="35513"/>
                </a:cubicBezTo>
                <a:cubicBezTo>
                  <a:pt x="12498" y="34897"/>
                  <a:pt x="12384" y="34270"/>
                  <a:pt x="12374" y="33633"/>
                </a:cubicBezTo>
                <a:cubicBezTo>
                  <a:pt x="12361" y="32895"/>
                  <a:pt x="12513" y="32172"/>
                  <a:pt x="12667" y="31453"/>
                </a:cubicBezTo>
                <a:cubicBezTo>
                  <a:pt x="12677" y="31405"/>
                  <a:pt x="12715" y="31363"/>
                  <a:pt x="12792" y="31229"/>
                </a:cubicBezTo>
                <a:close/>
                <a:moveTo>
                  <a:pt x="5647" y="32055"/>
                </a:moveTo>
                <a:lnTo>
                  <a:pt x="5647" y="32055"/>
                </a:lnTo>
                <a:cubicBezTo>
                  <a:pt x="6112" y="33237"/>
                  <a:pt x="6518" y="34429"/>
                  <a:pt x="6814" y="35679"/>
                </a:cubicBezTo>
                <a:cubicBezTo>
                  <a:pt x="6195" y="35091"/>
                  <a:pt x="5603" y="33307"/>
                  <a:pt x="5647" y="32055"/>
                </a:cubicBezTo>
                <a:close/>
                <a:moveTo>
                  <a:pt x="20217" y="28876"/>
                </a:moveTo>
                <a:lnTo>
                  <a:pt x="20217" y="28876"/>
                </a:lnTo>
                <a:cubicBezTo>
                  <a:pt x="20256" y="29361"/>
                  <a:pt x="20007" y="31681"/>
                  <a:pt x="19833" y="32479"/>
                </a:cubicBezTo>
                <a:cubicBezTo>
                  <a:pt x="19331" y="34771"/>
                  <a:pt x="19123" y="35589"/>
                  <a:pt x="18929" y="35933"/>
                </a:cubicBezTo>
                <a:cubicBezTo>
                  <a:pt x="18908" y="34569"/>
                  <a:pt x="18992" y="33291"/>
                  <a:pt x="19197" y="32014"/>
                </a:cubicBezTo>
                <a:cubicBezTo>
                  <a:pt x="19357" y="31004"/>
                  <a:pt x="19615" y="30026"/>
                  <a:pt x="20054" y="29099"/>
                </a:cubicBezTo>
                <a:cubicBezTo>
                  <a:pt x="20093" y="29015"/>
                  <a:pt x="20108" y="28912"/>
                  <a:pt x="20217" y="28876"/>
                </a:cubicBezTo>
                <a:close/>
                <a:moveTo>
                  <a:pt x="8388" y="33528"/>
                </a:moveTo>
                <a:lnTo>
                  <a:pt x="8388" y="33528"/>
                </a:lnTo>
                <a:cubicBezTo>
                  <a:pt x="8544" y="33653"/>
                  <a:pt x="8567" y="33812"/>
                  <a:pt x="8611" y="33957"/>
                </a:cubicBezTo>
                <a:cubicBezTo>
                  <a:pt x="8783" y="34553"/>
                  <a:pt x="8951" y="35152"/>
                  <a:pt x="9122" y="35748"/>
                </a:cubicBezTo>
                <a:cubicBezTo>
                  <a:pt x="9234" y="36141"/>
                  <a:pt x="9343" y="36535"/>
                  <a:pt x="9465" y="36926"/>
                </a:cubicBezTo>
                <a:cubicBezTo>
                  <a:pt x="9531" y="37137"/>
                  <a:pt x="9623" y="37339"/>
                  <a:pt x="9703" y="37547"/>
                </a:cubicBezTo>
                <a:cubicBezTo>
                  <a:pt x="8806" y="36363"/>
                  <a:pt x="8514" y="34985"/>
                  <a:pt x="8388" y="33528"/>
                </a:cubicBezTo>
                <a:close/>
                <a:moveTo>
                  <a:pt x="32204" y="35855"/>
                </a:moveTo>
                <a:cubicBezTo>
                  <a:pt x="32268" y="35855"/>
                  <a:pt x="32342" y="35871"/>
                  <a:pt x="32462" y="35882"/>
                </a:cubicBezTo>
                <a:cubicBezTo>
                  <a:pt x="32341" y="35965"/>
                  <a:pt x="32277" y="36015"/>
                  <a:pt x="32208" y="36054"/>
                </a:cubicBezTo>
                <a:cubicBezTo>
                  <a:pt x="31511" y="36468"/>
                  <a:pt x="30761" y="36742"/>
                  <a:pt x="29977" y="36938"/>
                </a:cubicBezTo>
                <a:cubicBezTo>
                  <a:pt x="29514" y="37056"/>
                  <a:pt x="29054" y="37189"/>
                  <a:pt x="28599" y="37337"/>
                </a:cubicBezTo>
                <a:cubicBezTo>
                  <a:pt x="28209" y="37463"/>
                  <a:pt x="27809" y="37513"/>
                  <a:pt x="27333" y="37595"/>
                </a:cubicBezTo>
                <a:cubicBezTo>
                  <a:pt x="27414" y="37483"/>
                  <a:pt x="27443" y="37427"/>
                  <a:pt x="27486" y="37389"/>
                </a:cubicBezTo>
                <a:cubicBezTo>
                  <a:pt x="28359" y="36623"/>
                  <a:pt x="29363" y="36157"/>
                  <a:pt x="30527" y="36044"/>
                </a:cubicBezTo>
                <a:cubicBezTo>
                  <a:pt x="31073" y="35992"/>
                  <a:pt x="31618" y="35919"/>
                  <a:pt x="32163" y="35858"/>
                </a:cubicBezTo>
                <a:cubicBezTo>
                  <a:pt x="32177" y="35856"/>
                  <a:pt x="32190" y="35855"/>
                  <a:pt x="32204" y="35855"/>
                </a:cubicBezTo>
                <a:close/>
                <a:moveTo>
                  <a:pt x="3917" y="34775"/>
                </a:moveTo>
                <a:cubicBezTo>
                  <a:pt x="3940" y="34778"/>
                  <a:pt x="3974" y="34773"/>
                  <a:pt x="3985" y="34785"/>
                </a:cubicBezTo>
                <a:cubicBezTo>
                  <a:pt x="4626" y="35556"/>
                  <a:pt x="5266" y="36328"/>
                  <a:pt x="5904" y="37099"/>
                </a:cubicBezTo>
                <a:cubicBezTo>
                  <a:pt x="5959" y="37165"/>
                  <a:pt x="6071" y="37250"/>
                  <a:pt x="6057" y="37293"/>
                </a:cubicBezTo>
                <a:cubicBezTo>
                  <a:pt x="5963" y="37587"/>
                  <a:pt x="6202" y="37718"/>
                  <a:pt x="6340" y="37883"/>
                </a:cubicBezTo>
                <a:cubicBezTo>
                  <a:pt x="6494" y="38066"/>
                  <a:pt x="6685" y="38217"/>
                  <a:pt x="6861" y="38380"/>
                </a:cubicBezTo>
                <a:cubicBezTo>
                  <a:pt x="6941" y="38453"/>
                  <a:pt x="7023" y="38525"/>
                  <a:pt x="7135" y="38627"/>
                </a:cubicBezTo>
                <a:cubicBezTo>
                  <a:pt x="5644" y="38226"/>
                  <a:pt x="4265" y="36638"/>
                  <a:pt x="3917" y="34775"/>
                </a:cubicBezTo>
                <a:close/>
                <a:moveTo>
                  <a:pt x="13397" y="40958"/>
                </a:moveTo>
                <a:cubicBezTo>
                  <a:pt x="13688" y="41277"/>
                  <a:pt x="13842" y="41629"/>
                  <a:pt x="14021" y="41958"/>
                </a:cubicBezTo>
                <a:cubicBezTo>
                  <a:pt x="13998" y="41984"/>
                  <a:pt x="13990" y="41999"/>
                  <a:pt x="13979" y="42001"/>
                </a:cubicBezTo>
                <a:cubicBezTo>
                  <a:pt x="13978" y="42001"/>
                  <a:pt x="13978" y="42001"/>
                  <a:pt x="13978" y="42001"/>
                </a:cubicBezTo>
                <a:cubicBezTo>
                  <a:pt x="13968" y="42001"/>
                  <a:pt x="13957" y="41990"/>
                  <a:pt x="13947" y="41981"/>
                </a:cubicBezTo>
                <a:cubicBezTo>
                  <a:pt x="13734" y="41800"/>
                  <a:pt x="13523" y="41619"/>
                  <a:pt x="13275" y="41405"/>
                </a:cubicBezTo>
                <a:cubicBezTo>
                  <a:pt x="13315" y="41262"/>
                  <a:pt x="13350" y="41132"/>
                  <a:pt x="13397" y="40958"/>
                </a:cubicBezTo>
                <a:close/>
                <a:moveTo>
                  <a:pt x="21104" y="41606"/>
                </a:moveTo>
                <a:cubicBezTo>
                  <a:pt x="21106" y="41664"/>
                  <a:pt x="21116" y="41697"/>
                  <a:pt x="21106" y="41715"/>
                </a:cubicBezTo>
                <a:cubicBezTo>
                  <a:pt x="20642" y="42568"/>
                  <a:pt x="20186" y="43425"/>
                  <a:pt x="19548" y="44168"/>
                </a:cubicBezTo>
                <a:cubicBezTo>
                  <a:pt x="19402" y="44337"/>
                  <a:pt x="19269" y="44520"/>
                  <a:pt x="19122" y="44691"/>
                </a:cubicBezTo>
                <a:cubicBezTo>
                  <a:pt x="19094" y="44723"/>
                  <a:pt x="19042" y="44733"/>
                  <a:pt x="18999" y="44751"/>
                </a:cubicBezTo>
                <a:lnTo>
                  <a:pt x="18999" y="44751"/>
                </a:lnTo>
                <a:cubicBezTo>
                  <a:pt x="19018" y="44676"/>
                  <a:pt x="19030" y="44596"/>
                  <a:pt x="19063" y="44526"/>
                </a:cubicBezTo>
                <a:cubicBezTo>
                  <a:pt x="19548" y="43485"/>
                  <a:pt x="20210" y="42562"/>
                  <a:pt x="20976" y="41709"/>
                </a:cubicBezTo>
                <a:cubicBezTo>
                  <a:pt x="21008" y="41674"/>
                  <a:pt x="21053" y="41649"/>
                  <a:pt x="21104" y="41606"/>
                </a:cubicBezTo>
                <a:close/>
                <a:moveTo>
                  <a:pt x="18980" y="44779"/>
                </a:moveTo>
                <a:cubicBezTo>
                  <a:pt x="18974" y="44804"/>
                  <a:pt x="18968" y="44829"/>
                  <a:pt x="18961" y="44851"/>
                </a:cubicBezTo>
                <a:cubicBezTo>
                  <a:pt x="18950" y="44845"/>
                  <a:pt x="18940" y="44839"/>
                  <a:pt x="18929" y="44833"/>
                </a:cubicBezTo>
                <a:cubicBezTo>
                  <a:pt x="18946" y="44814"/>
                  <a:pt x="18963" y="44797"/>
                  <a:pt x="18980" y="44779"/>
                </a:cubicBezTo>
                <a:close/>
                <a:moveTo>
                  <a:pt x="15228" y="36455"/>
                </a:moveTo>
                <a:cubicBezTo>
                  <a:pt x="15628" y="37748"/>
                  <a:pt x="15947" y="43766"/>
                  <a:pt x="15690" y="45027"/>
                </a:cubicBezTo>
                <a:cubicBezTo>
                  <a:pt x="15644" y="44907"/>
                  <a:pt x="15609" y="44835"/>
                  <a:pt x="15590" y="44760"/>
                </a:cubicBezTo>
                <a:cubicBezTo>
                  <a:pt x="15218" y="43313"/>
                  <a:pt x="14616" y="41968"/>
                  <a:pt x="13837" y="40699"/>
                </a:cubicBezTo>
                <a:cubicBezTo>
                  <a:pt x="13821" y="40674"/>
                  <a:pt x="13813" y="40645"/>
                  <a:pt x="13795" y="40624"/>
                </a:cubicBezTo>
                <a:cubicBezTo>
                  <a:pt x="13615" y="40421"/>
                  <a:pt x="13620" y="40207"/>
                  <a:pt x="13712" y="39959"/>
                </a:cubicBezTo>
                <a:cubicBezTo>
                  <a:pt x="14026" y="39113"/>
                  <a:pt x="14338" y="38268"/>
                  <a:pt x="14739" y="37458"/>
                </a:cubicBezTo>
                <a:cubicBezTo>
                  <a:pt x="14894" y="37143"/>
                  <a:pt x="15047" y="36827"/>
                  <a:pt x="15228" y="36455"/>
                </a:cubicBezTo>
                <a:close/>
                <a:moveTo>
                  <a:pt x="19086" y="0"/>
                </a:moveTo>
                <a:cubicBezTo>
                  <a:pt x="18646" y="0"/>
                  <a:pt x="18235" y="137"/>
                  <a:pt x="17870" y="492"/>
                </a:cubicBezTo>
                <a:cubicBezTo>
                  <a:pt x="17822" y="539"/>
                  <a:pt x="17771" y="581"/>
                  <a:pt x="17713" y="633"/>
                </a:cubicBezTo>
                <a:cubicBezTo>
                  <a:pt x="17655" y="575"/>
                  <a:pt x="17615" y="538"/>
                  <a:pt x="17579" y="497"/>
                </a:cubicBezTo>
                <a:cubicBezTo>
                  <a:pt x="17350" y="238"/>
                  <a:pt x="16947" y="78"/>
                  <a:pt x="16533" y="78"/>
                </a:cubicBezTo>
                <a:cubicBezTo>
                  <a:pt x="16261" y="78"/>
                  <a:pt x="15984" y="148"/>
                  <a:pt x="15748" y="303"/>
                </a:cubicBezTo>
                <a:cubicBezTo>
                  <a:pt x="15305" y="596"/>
                  <a:pt x="15072" y="1009"/>
                  <a:pt x="14969" y="1513"/>
                </a:cubicBezTo>
                <a:cubicBezTo>
                  <a:pt x="14941" y="1650"/>
                  <a:pt x="14927" y="1789"/>
                  <a:pt x="14906" y="1927"/>
                </a:cubicBezTo>
                <a:cubicBezTo>
                  <a:pt x="14886" y="1909"/>
                  <a:pt x="14864" y="1891"/>
                  <a:pt x="14843" y="1873"/>
                </a:cubicBezTo>
                <a:cubicBezTo>
                  <a:pt x="14736" y="1986"/>
                  <a:pt x="14624" y="2096"/>
                  <a:pt x="14524" y="2214"/>
                </a:cubicBezTo>
                <a:cubicBezTo>
                  <a:pt x="14134" y="2668"/>
                  <a:pt x="14010" y="3176"/>
                  <a:pt x="14217" y="3751"/>
                </a:cubicBezTo>
                <a:cubicBezTo>
                  <a:pt x="14376" y="4186"/>
                  <a:pt x="14658" y="4536"/>
                  <a:pt x="14988" y="4851"/>
                </a:cubicBezTo>
                <a:cubicBezTo>
                  <a:pt x="15776" y="5603"/>
                  <a:pt x="16688" y="6153"/>
                  <a:pt x="17714" y="6515"/>
                </a:cubicBezTo>
                <a:cubicBezTo>
                  <a:pt x="17911" y="6585"/>
                  <a:pt x="18103" y="6673"/>
                  <a:pt x="18308" y="6759"/>
                </a:cubicBezTo>
                <a:cubicBezTo>
                  <a:pt x="18345" y="7027"/>
                  <a:pt x="18384" y="7276"/>
                  <a:pt x="18416" y="7527"/>
                </a:cubicBezTo>
                <a:cubicBezTo>
                  <a:pt x="18540" y="8507"/>
                  <a:pt x="18668" y="9486"/>
                  <a:pt x="18860" y="10457"/>
                </a:cubicBezTo>
                <a:cubicBezTo>
                  <a:pt x="18905" y="10672"/>
                  <a:pt x="18934" y="10891"/>
                  <a:pt x="18969" y="11110"/>
                </a:cubicBezTo>
                <a:lnTo>
                  <a:pt x="18969" y="11110"/>
                </a:lnTo>
                <a:cubicBezTo>
                  <a:pt x="18939" y="11096"/>
                  <a:pt x="18898" y="11085"/>
                  <a:pt x="18889" y="11062"/>
                </a:cubicBezTo>
                <a:cubicBezTo>
                  <a:pt x="18808" y="10867"/>
                  <a:pt x="18744" y="10664"/>
                  <a:pt x="18658" y="10471"/>
                </a:cubicBezTo>
                <a:cubicBezTo>
                  <a:pt x="18607" y="10357"/>
                  <a:pt x="18534" y="10250"/>
                  <a:pt x="18457" y="10149"/>
                </a:cubicBezTo>
                <a:cubicBezTo>
                  <a:pt x="18420" y="10100"/>
                  <a:pt x="18369" y="10075"/>
                  <a:pt x="18311" y="10075"/>
                </a:cubicBezTo>
                <a:cubicBezTo>
                  <a:pt x="18285" y="10075"/>
                  <a:pt x="18257" y="10080"/>
                  <a:pt x="18228" y="10091"/>
                </a:cubicBezTo>
                <a:cubicBezTo>
                  <a:pt x="18125" y="10128"/>
                  <a:pt x="18052" y="10193"/>
                  <a:pt x="18056" y="10306"/>
                </a:cubicBezTo>
                <a:cubicBezTo>
                  <a:pt x="18062" y="10446"/>
                  <a:pt x="18069" y="10589"/>
                  <a:pt x="18100" y="10725"/>
                </a:cubicBezTo>
                <a:cubicBezTo>
                  <a:pt x="18177" y="11070"/>
                  <a:pt x="18267" y="11411"/>
                  <a:pt x="18349" y="11753"/>
                </a:cubicBezTo>
                <a:cubicBezTo>
                  <a:pt x="18375" y="11858"/>
                  <a:pt x="18437" y="11958"/>
                  <a:pt x="18401" y="12102"/>
                </a:cubicBezTo>
                <a:cubicBezTo>
                  <a:pt x="18323" y="12043"/>
                  <a:pt x="18254" y="11998"/>
                  <a:pt x="18195" y="11946"/>
                </a:cubicBezTo>
                <a:cubicBezTo>
                  <a:pt x="17983" y="11756"/>
                  <a:pt x="17786" y="11551"/>
                  <a:pt x="17563" y="11380"/>
                </a:cubicBezTo>
                <a:cubicBezTo>
                  <a:pt x="17306" y="11182"/>
                  <a:pt x="17181" y="10941"/>
                  <a:pt x="17204" y="10619"/>
                </a:cubicBezTo>
                <a:cubicBezTo>
                  <a:pt x="17208" y="10550"/>
                  <a:pt x="17189" y="10478"/>
                  <a:pt x="17179" y="10410"/>
                </a:cubicBezTo>
                <a:cubicBezTo>
                  <a:pt x="16984" y="8975"/>
                  <a:pt x="16596" y="7591"/>
                  <a:pt x="16097" y="6236"/>
                </a:cubicBezTo>
                <a:cubicBezTo>
                  <a:pt x="16058" y="6131"/>
                  <a:pt x="16009" y="6029"/>
                  <a:pt x="15954" y="5931"/>
                </a:cubicBezTo>
                <a:cubicBezTo>
                  <a:pt x="15924" y="5879"/>
                  <a:pt x="15869" y="5854"/>
                  <a:pt x="15811" y="5854"/>
                </a:cubicBezTo>
                <a:cubicBezTo>
                  <a:pt x="15771" y="5854"/>
                  <a:pt x="15729" y="5866"/>
                  <a:pt x="15692" y="5888"/>
                </a:cubicBezTo>
                <a:cubicBezTo>
                  <a:pt x="15593" y="5946"/>
                  <a:pt x="15567" y="6037"/>
                  <a:pt x="15565" y="6140"/>
                </a:cubicBezTo>
                <a:cubicBezTo>
                  <a:pt x="15562" y="6407"/>
                  <a:pt x="15560" y="6676"/>
                  <a:pt x="15558" y="6945"/>
                </a:cubicBezTo>
                <a:cubicBezTo>
                  <a:pt x="15550" y="7756"/>
                  <a:pt x="15656" y="8550"/>
                  <a:pt x="15920" y="9320"/>
                </a:cubicBezTo>
                <a:cubicBezTo>
                  <a:pt x="15950" y="9406"/>
                  <a:pt x="16021" y="9488"/>
                  <a:pt x="15966" y="9622"/>
                </a:cubicBezTo>
                <a:cubicBezTo>
                  <a:pt x="15913" y="9557"/>
                  <a:pt x="15866" y="9511"/>
                  <a:pt x="15830" y="9457"/>
                </a:cubicBezTo>
                <a:cubicBezTo>
                  <a:pt x="15425" y="8861"/>
                  <a:pt x="15014" y="8268"/>
                  <a:pt x="14621" y="7665"/>
                </a:cubicBezTo>
                <a:cubicBezTo>
                  <a:pt x="14140" y="6928"/>
                  <a:pt x="13743" y="6150"/>
                  <a:pt x="13524" y="5290"/>
                </a:cubicBezTo>
                <a:cubicBezTo>
                  <a:pt x="13496" y="5181"/>
                  <a:pt x="13462" y="5073"/>
                  <a:pt x="13426" y="4966"/>
                </a:cubicBezTo>
                <a:cubicBezTo>
                  <a:pt x="13200" y="4312"/>
                  <a:pt x="12979" y="3657"/>
                  <a:pt x="12746" y="3007"/>
                </a:cubicBezTo>
                <a:cubicBezTo>
                  <a:pt x="12684" y="2836"/>
                  <a:pt x="12587" y="2677"/>
                  <a:pt x="12494" y="2518"/>
                </a:cubicBezTo>
                <a:cubicBezTo>
                  <a:pt x="12458" y="2457"/>
                  <a:pt x="12399" y="2414"/>
                  <a:pt x="12328" y="2414"/>
                </a:cubicBezTo>
                <a:cubicBezTo>
                  <a:pt x="12312" y="2414"/>
                  <a:pt x="12295" y="2416"/>
                  <a:pt x="12278" y="2421"/>
                </a:cubicBezTo>
                <a:cubicBezTo>
                  <a:pt x="12180" y="2446"/>
                  <a:pt x="12088" y="2494"/>
                  <a:pt x="12069" y="2607"/>
                </a:cubicBezTo>
                <a:cubicBezTo>
                  <a:pt x="12057" y="2689"/>
                  <a:pt x="12051" y="2775"/>
                  <a:pt x="12056" y="2859"/>
                </a:cubicBezTo>
                <a:cubicBezTo>
                  <a:pt x="12086" y="3295"/>
                  <a:pt x="12103" y="3733"/>
                  <a:pt x="12157" y="4168"/>
                </a:cubicBezTo>
                <a:cubicBezTo>
                  <a:pt x="12266" y="5047"/>
                  <a:pt x="12525" y="5879"/>
                  <a:pt x="12982" y="6641"/>
                </a:cubicBezTo>
                <a:cubicBezTo>
                  <a:pt x="13275" y="7129"/>
                  <a:pt x="13615" y="7586"/>
                  <a:pt x="14083" y="7916"/>
                </a:cubicBezTo>
                <a:cubicBezTo>
                  <a:pt x="14277" y="8054"/>
                  <a:pt x="14406" y="8214"/>
                  <a:pt x="14515" y="8415"/>
                </a:cubicBezTo>
                <a:cubicBezTo>
                  <a:pt x="14955" y="9224"/>
                  <a:pt x="15451" y="9994"/>
                  <a:pt x="16090" y="10667"/>
                </a:cubicBezTo>
                <a:cubicBezTo>
                  <a:pt x="16145" y="10725"/>
                  <a:pt x="16186" y="10799"/>
                  <a:pt x="16278" y="10925"/>
                </a:cubicBezTo>
                <a:cubicBezTo>
                  <a:pt x="16120" y="10878"/>
                  <a:pt x="16030" y="10856"/>
                  <a:pt x="15940" y="10825"/>
                </a:cubicBezTo>
                <a:cubicBezTo>
                  <a:pt x="15344" y="10611"/>
                  <a:pt x="14793" y="10281"/>
                  <a:pt x="14165" y="10148"/>
                </a:cubicBezTo>
                <a:cubicBezTo>
                  <a:pt x="14099" y="10134"/>
                  <a:pt x="14042" y="10083"/>
                  <a:pt x="13984" y="10046"/>
                </a:cubicBezTo>
                <a:cubicBezTo>
                  <a:pt x="13720" y="9882"/>
                  <a:pt x="13465" y="9704"/>
                  <a:pt x="13192" y="9557"/>
                </a:cubicBezTo>
                <a:cubicBezTo>
                  <a:pt x="12715" y="9300"/>
                  <a:pt x="12283" y="8988"/>
                  <a:pt x="11916" y="8589"/>
                </a:cubicBezTo>
                <a:cubicBezTo>
                  <a:pt x="11820" y="8484"/>
                  <a:pt x="11718" y="8385"/>
                  <a:pt x="11617" y="8286"/>
                </a:cubicBezTo>
                <a:cubicBezTo>
                  <a:pt x="11406" y="8077"/>
                  <a:pt x="11147" y="7968"/>
                  <a:pt x="10872" y="7968"/>
                </a:cubicBezTo>
                <a:cubicBezTo>
                  <a:pt x="10695" y="7968"/>
                  <a:pt x="10512" y="8013"/>
                  <a:pt x="10331" y="8105"/>
                </a:cubicBezTo>
                <a:cubicBezTo>
                  <a:pt x="9983" y="8282"/>
                  <a:pt x="9700" y="8532"/>
                  <a:pt x="9457" y="8831"/>
                </a:cubicBezTo>
                <a:cubicBezTo>
                  <a:pt x="9198" y="9150"/>
                  <a:pt x="8987" y="9501"/>
                  <a:pt x="8801" y="9867"/>
                </a:cubicBezTo>
                <a:cubicBezTo>
                  <a:pt x="8767" y="9932"/>
                  <a:pt x="8767" y="10040"/>
                  <a:pt x="8640" y="10040"/>
                </a:cubicBezTo>
                <a:cubicBezTo>
                  <a:pt x="8640" y="10040"/>
                  <a:pt x="8639" y="10040"/>
                  <a:pt x="8638" y="10040"/>
                </a:cubicBezTo>
                <a:cubicBezTo>
                  <a:pt x="8624" y="10010"/>
                  <a:pt x="8598" y="9977"/>
                  <a:pt x="8592" y="9939"/>
                </a:cubicBezTo>
                <a:cubicBezTo>
                  <a:pt x="8492" y="9334"/>
                  <a:pt x="8271" y="8770"/>
                  <a:pt x="8012" y="8219"/>
                </a:cubicBezTo>
                <a:cubicBezTo>
                  <a:pt x="7947" y="8078"/>
                  <a:pt x="7871" y="7941"/>
                  <a:pt x="7783" y="7814"/>
                </a:cubicBezTo>
                <a:cubicBezTo>
                  <a:pt x="7603" y="7561"/>
                  <a:pt x="7364" y="7443"/>
                  <a:pt x="7069" y="7443"/>
                </a:cubicBezTo>
                <a:cubicBezTo>
                  <a:pt x="7026" y="7443"/>
                  <a:pt x="6982" y="7446"/>
                  <a:pt x="6937" y="7450"/>
                </a:cubicBezTo>
                <a:cubicBezTo>
                  <a:pt x="6439" y="7506"/>
                  <a:pt x="6021" y="7737"/>
                  <a:pt x="5651" y="8050"/>
                </a:cubicBezTo>
                <a:cubicBezTo>
                  <a:pt x="5305" y="8340"/>
                  <a:pt x="4982" y="8659"/>
                  <a:pt x="4666" y="8981"/>
                </a:cubicBezTo>
                <a:cubicBezTo>
                  <a:pt x="4328" y="9325"/>
                  <a:pt x="3968" y="9640"/>
                  <a:pt x="3573" y="9916"/>
                </a:cubicBezTo>
                <a:cubicBezTo>
                  <a:pt x="3410" y="10028"/>
                  <a:pt x="3251" y="10146"/>
                  <a:pt x="3101" y="10275"/>
                </a:cubicBezTo>
                <a:cubicBezTo>
                  <a:pt x="2890" y="10453"/>
                  <a:pt x="2745" y="10679"/>
                  <a:pt x="2696" y="10953"/>
                </a:cubicBezTo>
                <a:cubicBezTo>
                  <a:pt x="2660" y="11160"/>
                  <a:pt x="2627" y="11372"/>
                  <a:pt x="2627" y="11582"/>
                </a:cubicBezTo>
                <a:cubicBezTo>
                  <a:pt x="2629" y="12360"/>
                  <a:pt x="2907" y="13043"/>
                  <a:pt x="3391" y="13647"/>
                </a:cubicBezTo>
                <a:cubicBezTo>
                  <a:pt x="3495" y="13777"/>
                  <a:pt x="3601" y="13906"/>
                  <a:pt x="3722" y="14054"/>
                </a:cubicBezTo>
                <a:cubicBezTo>
                  <a:pt x="3557" y="14134"/>
                  <a:pt x="3409" y="14144"/>
                  <a:pt x="3256" y="14148"/>
                </a:cubicBezTo>
                <a:cubicBezTo>
                  <a:pt x="2740" y="14161"/>
                  <a:pt x="2249" y="14291"/>
                  <a:pt x="1800" y="14544"/>
                </a:cubicBezTo>
                <a:cubicBezTo>
                  <a:pt x="1568" y="14676"/>
                  <a:pt x="1338" y="14820"/>
                  <a:pt x="1121" y="14976"/>
                </a:cubicBezTo>
                <a:cubicBezTo>
                  <a:pt x="514" y="15412"/>
                  <a:pt x="187" y="16018"/>
                  <a:pt x="75" y="16749"/>
                </a:cubicBezTo>
                <a:cubicBezTo>
                  <a:pt x="1" y="17234"/>
                  <a:pt x="83" y="17678"/>
                  <a:pt x="399" y="18065"/>
                </a:cubicBezTo>
                <a:cubicBezTo>
                  <a:pt x="727" y="18467"/>
                  <a:pt x="913" y="18938"/>
                  <a:pt x="1041" y="19436"/>
                </a:cubicBezTo>
                <a:cubicBezTo>
                  <a:pt x="1120" y="19736"/>
                  <a:pt x="1197" y="20038"/>
                  <a:pt x="1302" y="20330"/>
                </a:cubicBezTo>
                <a:cubicBezTo>
                  <a:pt x="1388" y="20568"/>
                  <a:pt x="1482" y="20812"/>
                  <a:pt x="1626" y="21016"/>
                </a:cubicBezTo>
                <a:cubicBezTo>
                  <a:pt x="2000" y="21546"/>
                  <a:pt x="2477" y="21860"/>
                  <a:pt x="3088" y="21860"/>
                </a:cubicBezTo>
                <a:cubicBezTo>
                  <a:pt x="3215" y="21860"/>
                  <a:pt x="3347" y="21846"/>
                  <a:pt x="3486" y="21818"/>
                </a:cubicBezTo>
                <a:cubicBezTo>
                  <a:pt x="3987" y="21716"/>
                  <a:pt x="4463" y="21545"/>
                  <a:pt x="4907" y="21290"/>
                </a:cubicBezTo>
                <a:cubicBezTo>
                  <a:pt x="5002" y="21237"/>
                  <a:pt x="5100" y="21192"/>
                  <a:pt x="5205" y="21139"/>
                </a:cubicBezTo>
                <a:cubicBezTo>
                  <a:pt x="5209" y="21181"/>
                  <a:pt x="5214" y="21196"/>
                  <a:pt x="5210" y="21209"/>
                </a:cubicBezTo>
                <a:cubicBezTo>
                  <a:pt x="5199" y="21263"/>
                  <a:pt x="5184" y="21317"/>
                  <a:pt x="5171" y="21372"/>
                </a:cubicBezTo>
                <a:cubicBezTo>
                  <a:pt x="5015" y="22048"/>
                  <a:pt x="5022" y="22719"/>
                  <a:pt x="5260" y="23376"/>
                </a:cubicBezTo>
                <a:cubicBezTo>
                  <a:pt x="5474" y="23964"/>
                  <a:pt x="5916" y="24417"/>
                  <a:pt x="6615" y="24417"/>
                </a:cubicBezTo>
                <a:cubicBezTo>
                  <a:pt x="6667" y="24417"/>
                  <a:pt x="6721" y="24414"/>
                  <a:pt x="6776" y="24409"/>
                </a:cubicBezTo>
                <a:cubicBezTo>
                  <a:pt x="6999" y="24389"/>
                  <a:pt x="7226" y="24374"/>
                  <a:pt x="7451" y="24369"/>
                </a:cubicBezTo>
                <a:cubicBezTo>
                  <a:pt x="7472" y="24369"/>
                  <a:pt x="7493" y="24368"/>
                  <a:pt x="7513" y="24368"/>
                </a:cubicBezTo>
                <a:cubicBezTo>
                  <a:pt x="8020" y="24368"/>
                  <a:pt x="8504" y="24498"/>
                  <a:pt x="8989" y="24633"/>
                </a:cubicBezTo>
                <a:cubicBezTo>
                  <a:pt x="9234" y="24701"/>
                  <a:pt x="9480" y="24738"/>
                  <a:pt x="9727" y="24738"/>
                </a:cubicBezTo>
                <a:cubicBezTo>
                  <a:pt x="9969" y="24738"/>
                  <a:pt x="10211" y="24703"/>
                  <a:pt x="10452" y="24628"/>
                </a:cubicBezTo>
                <a:cubicBezTo>
                  <a:pt x="10966" y="24469"/>
                  <a:pt x="11256" y="24115"/>
                  <a:pt x="11322" y="23591"/>
                </a:cubicBezTo>
                <a:cubicBezTo>
                  <a:pt x="11356" y="23328"/>
                  <a:pt x="11343" y="23056"/>
                  <a:pt x="11342" y="22789"/>
                </a:cubicBezTo>
                <a:cubicBezTo>
                  <a:pt x="11341" y="22604"/>
                  <a:pt x="11322" y="22419"/>
                  <a:pt x="11311" y="22234"/>
                </a:cubicBezTo>
                <a:lnTo>
                  <a:pt x="11311" y="22234"/>
                </a:lnTo>
                <a:cubicBezTo>
                  <a:pt x="11405" y="22340"/>
                  <a:pt x="11464" y="22452"/>
                  <a:pt x="11506" y="22569"/>
                </a:cubicBezTo>
                <a:cubicBezTo>
                  <a:pt x="11867" y="23565"/>
                  <a:pt x="12226" y="24561"/>
                  <a:pt x="12582" y="25559"/>
                </a:cubicBezTo>
                <a:cubicBezTo>
                  <a:pt x="12600" y="25603"/>
                  <a:pt x="12592" y="25657"/>
                  <a:pt x="12597" y="25739"/>
                </a:cubicBezTo>
                <a:cubicBezTo>
                  <a:pt x="12439" y="25652"/>
                  <a:pt x="12320" y="25576"/>
                  <a:pt x="12195" y="25520"/>
                </a:cubicBezTo>
                <a:cubicBezTo>
                  <a:pt x="11873" y="25376"/>
                  <a:pt x="11549" y="25238"/>
                  <a:pt x="11225" y="25101"/>
                </a:cubicBezTo>
                <a:cubicBezTo>
                  <a:pt x="11162" y="25074"/>
                  <a:pt x="11103" y="25062"/>
                  <a:pt x="11049" y="25062"/>
                </a:cubicBezTo>
                <a:cubicBezTo>
                  <a:pt x="10917" y="25062"/>
                  <a:pt x="10808" y="25134"/>
                  <a:pt x="10715" y="25248"/>
                </a:cubicBezTo>
                <a:cubicBezTo>
                  <a:pt x="10710" y="25422"/>
                  <a:pt x="10802" y="25533"/>
                  <a:pt x="10894" y="25637"/>
                </a:cubicBezTo>
                <a:cubicBezTo>
                  <a:pt x="10997" y="25754"/>
                  <a:pt x="11107" y="25863"/>
                  <a:pt x="11223" y="25967"/>
                </a:cubicBezTo>
                <a:cubicBezTo>
                  <a:pt x="11851" y="26536"/>
                  <a:pt x="12505" y="27073"/>
                  <a:pt x="13280" y="27469"/>
                </a:cubicBezTo>
                <a:cubicBezTo>
                  <a:pt x="13333" y="27625"/>
                  <a:pt x="13397" y="27782"/>
                  <a:pt x="13441" y="27944"/>
                </a:cubicBezTo>
                <a:cubicBezTo>
                  <a:pt x="13706" y="28895"/>
                  <a:pt x="13982" y="29843"/>
                  <a:pt x="14225" y="30799"/>
                </a:cubicBezTo>
                <a:cubicBezTo>
                  <a:pt x="14583" y="32211"/>
                  <a:pt x="14772" y="33656"/>
                  <a:pt x="15045" y="35083"/>
                </a:cubicBezTo>
                <a:cubicBezTo>
                  <a:pt x="15096" y="35350"/>
                  <a:pt x="15055" y="35570"/>
                  <a:pt x="14933" y="35808"/>
                </a:cubicBezTo>
                <a:cubicBezTo>
                  <a:pt x="14320" y="37002"/>
                  <a:pt x="13739" y="38211"/>
                  <a:pt x="13301" y="39482"/>
                </a:cubicBezTo>
                <a:cubicBezTo>
                  <a:pt x="13286" y="39526"/>
                  <a:pt x="13239" y="39558"/>
                  <a:pt x="13180" y="39629"/>
                </a:cubicBezTo>
                <a:cubicBezTo>
                  <a:pt x="12984" y="39291"/>
                  <a:pt x="12808" y="38988"/>
                  <a:pt x="12630" y="38684"/>
                </a:cubicBezTo>
                <a:cubicBezTo>
                  <a:pt x="12576" y="38592"/>
                  <a:pt x="12576" y="38496"/>
                  <a:pt x="12602" y="38397"/>
                </a:cubicBezTo>
                <a:cubicBezTo>
                  <a:pt x="12681" y="38083"/>
                  <a:pt x="12755" y="37766"/>
                  <a:pt x="12841" y="37453"/>
                </a:cubicBezTo>
                <a:cubicBezTo>
                  <a:pt x="13117" y="36449"/>
                  <a:pt x="13192" y="35422"/>
                  <a:pt x="13183" y="34388"/>
                </a:cubicBezTo>
                <a:cubicBezTo>
                  <a:pt x="13179" y="33923"/>
                  <a:pt x="13134" y="33457"/>
                  <a:pt x="13193" y="32992"/>
                </a:cubicBezTo>
                <a:cubicBezTo>
                  <a:pt x="13216" y="32809"/>
                  <a:pt x="13218" y="32625"/>
                  <a:pt x="13228" y="32442"/>
                </a:cubicBezTo>
                <a:cubicBezTo>
                  <a:pt x="13261" y="31818"/>
                  <a:pt x="13229" y="31199"/>
                  <a:pt x="13120" y="30584"/>
                </a:cubicBezTo>
                <a:cubicBezTo>
                  <a:pt x="13092" y="30433"/>
                  <a:pt x="13050" y="30281"/>
                  <a:pt x="13002" y="30135"/>
                </a:cubicBezTo>
                <a:cubicBezTo>
                  <a:pt x="12967" y="30030"/>
                  <a:pt x="12901" y="29977"/>
                  <a:pt x="12821" y="29977"/>
                </a:cubicBezTo>
                <a:cubicBezTo>
                  <a:pt x="12774" y="29977"/>
                  <a:pt x="12723" y="29995"/>
                  <a:pt x="12669" y="30029"/>
                </a:cubicBezTo>
                <a:cubicBezTo>
                  <a:pt x="12555" y="30104"/>
                  <a:pt x="12500" y="30212"/>
                  <a:pt x="12472" y="30342"/>
                </a:cubicBezTo>
                <a:cubicBezTo>
                  <a:pt x="12342" y="30934"/>
                  <a:pt x="12187" y="31523"/>
                  <a:pt x="12085" y="32120"/>
                </a:cubicBezTo>
                <a:cubicBezTo>
                  <a:pt x="11997" y="32635"/>
                  <a:pt x="11944" y="33157"/>
                  <a:pt x="11981" y="33682"/>
                </a:cubicBezTo>
                <a:cubicBezTo>
                  <a:pt x="12042" y="34536"/>
                  <a:pt x="12241" y="35354"/>
                  <a:pt x="12560" y="36146"/>
                </a:cubicBezTo>
                <a:cubicBezTo>
                  <a:pt x="12619" y="36294"/>
                  <a:pt x="12661" y="36437"/>
                  <a:pt x="12633" y="36597"/>
                </a:cubicBezTo>
                <a:cubicBezTo>
                  <a:pt x="12547" y="37070"/>
                  <a:pt x="12468" y="37543"/>
                  <a:pt x="12386" y="38016"/>
                </a:cubicBezTo>
                <a:cubicBezTo>
                  <a:pt x="12385" y="38022"/>
                  <a:pt x="12366" y="38026"/>
                  <a:pt x="12331" y="38043"/>
                </a:cubicBezTo>
                <a:cubicBezTo>
                  <a:pt x="12303" y="38007"/>
                  <a:pt x="12264" y="37970"/>
                  <a:pt x="12243" y="37925"/>
                </a:cubicBezTo>
                <a:cubicBezTo>
                  <a:pt x="12121" y="37655"/>
                  <a:pt x="11990" y="37388"/>
                  <a:pt x="11888" y="37110"/>
                </a:cubicBezTo>
                <a:cubicBezTo>
                  <a:pt x="11513" y="36087"/>
                  <a:pt x="11263" y="35029"/>
                  <a:pt x="11039" y="33965"/>
                </a:cubicBezTo>
                <a:cubicBezTo>
                  <a:pt x="10915" y="33371"/>
                  <a:pt x="10789" y="32776"/>
                  <a:pt x="10799" y="32165"/>
                </a:cubicBezTo>
                <a:cubicBezTo>
                  <a:pt x="10813" y="31189"/>
                  <a:pt x="10774" y="30216"/>
                  <a:pt x="10683" y="29245"/>
                </a:cubicBezTo>
                <a:cubicBezTo>
                  <a:pt x="10642" y="28809"/>
                  <a:pt x="10594" y="28374"/>
                  <a:pt x="10537" y="27940"/>
                </a:cubicBezTo>
                <a:cubicBezTo>
                  <a:pt x="10517" y="27788"/>
                  <a:pt x="10467" y="27638"/>
                  <a:pt x="10416" y="27493"/>
                </a:cubicBezTo>
                <a:cubicBezTo>
                  <a:pt x="10390" y="27420"/>
                  <a:pt x="10333" y="27387"/>
                  <a:pt x="10264" y="27387"/>
                </a:cubicBezTo>
                <a:cubicBezTo>
                  <a:pt x="10235" y="27387"/>
                  <a:pt x="10203" y="27393"/>
                  <a:pt x="10170" y="27405"/>
                </a:cubicBezTo>
                <a:cubicBezTo>
                  <a:pt x="10001" y="27467"/>
                  <a:pt x="9942" y="27612"/>
                  <a:pt x="9904" y="27762"/>
                </a:cubicBezTo>
                <a:cubicBezTo>
                  <a:pt x="9688" y="28626"/>
                  <a:pt x="9483" y="29492"/>
                  <a:pt x="9404" y="30382"/>
                </a:cubicBezTo>
                <a:cubicBezTo>
                  <a:pt x="9323" y="31296"/>
                  <a:pt x="9426" y="32187"/>
                  <a:pt x="9786" y="33039"/>
                </a:cubicBezTo>
                <a:cubicBezTo>
                  <a:pt x="10027" y="33611"/>
                  <a:pt x="10299" y="34171"/>
                  <a:pt x="10639" y="34694"/>
                </a:cubicBezTo>
                <a:cubicBezTo>
                  <a:pt x="10735" y="34839"/>
                  <a:pt x="10798" y="34988"/>
                  <a:pt x="10827" y="35159"/>
                </a:cubicBezTo>
                <a:cubicBezTo>
                  <a:pt x="11106" y="36753"/>
                  <a:pt x="11720" y="38217"/>
                  <a:pt x="12589" y="39578"/>
                </a:cubicBezTo>
                <a:cubicBezTo>
                  <a:pt x="12704" y="39756"/>
                  <a:pt x="12817" y="39936"/>
                  <a:pt x="12921" y="40120"/>
                </a:cubicBezTo>
                <a:cubicBezTo>
                  <a:pt x="12961" y="40191"/>
                  <a:pt x="12993" y="40275"/>
                  <a:pt x="12994" y="40354"/>
                </a:cubicBezTo>
                <a:cubicBezTo>
                  <a:pt x="12998" y="40500"/>
                  <a:pt x="12849" y="40875"/>
                  <a:pt x="12729" y="41071"/>
                </a:cubicBezTo>
                <a:cubicBezTo>
                  <a:pt x="12049" y="40675"/>
                  <a:pt x="11364" y="40285"/>
                  <a:pt x="10715" y="39837"/>
                </a:cubicBezTo>
                <a:cubicBezTo>
                  <a:pt x="10579" y="39743"/>
                  <a:pt x="10551" y="39610"/>
                  <a:pt x="10530" y="39473"/>
                </a:cubicBezTo>
                <a:cubicBezTo>
                  <a:pt x="10360" y="38361"/>
                  <a:pt x="9953" y="37322"/>
                  <a:pt x="9563" y="36277"/>
                </a:cubicBezTo>
                <a:cubicBezTo>
                  <a:pt x="9489" y="36080"/>
                  <a:pt x="9430" y="35876"/>
                  <a:pt x="9380" y="35672"/>
                </a:cubicBezTo>
                <a:cubicBezTo>
                  <a:pt x="9247" y="35137"/>
                  <a:pt x="9139" y="34596"/>
                  <a:pt x="8993" y="34067"/>
                </a:cubicBezTo>
                <a:cubicBezTo>
                  <a:pt x="8843" y="33522"/>
                  <a:pt x="8610" y="33005"/>
                  <a:pt x="8358" y="32499"/>
                </a:cubicBezTo>
                <a:cubicBezTo>
                  <a:pt x="8326" y="32435"/>
                  <a:pt x="8274" y="32375"/>
                  <a:pt x="8206" y="32375"/>
                </a:cubicBezTo>
                <a:cubicBezTo>
                  <a:pt x="8190" y="32375"/>
                  <a:pt x="8174" y="32379"/>
                  <a:pt x="8156" y="32386"/>
                </a:cubicBezTo>
                <a:cubicBezTo>
                  <a:pt x="8084" y="32414"/>
                  <a:pt x="7997" y="32474"/>
                  <a:pt x="7974" y="32541"/>
                </a:cubicBezTo>
                <a:cubicBezTo>
                  <a:pt x="7939" y="32644"/>
                  <a:pt x="7944" y="32763"/>
                  <a:pt x="7948" y="32875"/>
                </a:cubicBezTo>
                <a:cubicBezTo>
                  <a:pt x="7975" y="33554"/>
                  <a:pt x="8060" y="34224"/>
                  <a:pt x="8173" y="34894"/>
                </a:cubicBezTo>
                <a:cubicBezTo>
                  <a:pt x="8386" y="36152"/>
                  <a:pt x="8948" y="37246"/>
                  <a:pt x="9740" y="38232"/>
                </a:cubicBezTo>
                <a:cubicBezTo>
                  <a:pt x="9950" y="38493"/>
                  <a:pt x="10094" y="38887"/>
                  <a:pt x="10116" y="39343"/>
                </a:cubicBezTo>
                <a:cubicBezTo>
                  <a:pt x="10016" y="39261"/>
                  <a:pt x="9925" y="39198"/>
                  <a:pt x="9849" y="39122"/>
                </a:cubicBezTo>
                <a:cubicBezTo>
                  <a:pt x="8905" y="38182"/>
                  <a:pt x="8083" y="37142"/>
                  <a:pt x="7363" y="36018"/>
                </a:cubicBezTo>
                <a:cubicBezTo>
                  <a:pt x="7199" y="35763"/>
                  <a:pt x="7117" y="35486"/>
                  <a:pt x="7044" y="35196"/>
                </a:cubicBezTo>
                <a:cubicBezTo>
                  <a:pt x="6900" y="34622"/>
                  <a:pt x="6768" y="34042"/>
                  <a:pt x="6584" y="33479"/>
                </a:cubicBezTo>
                <a:cubicBezTo>
                  <a:pt x="6291" y="32579"/>
                  <a:pt x="5961" y="31693"/>
                  <a:pt x="5646" y="30800"/>
                </a:cubicBezTo>
                <a:cubicBezTo>
                  <a:pt x="5612" y="30708"/>
                  <a:pt x="5579" y="30615"/>
                  <a:pt x="5537" y="30526"/>
                </a:cubicBezTo>
                <a:cubicBezTo>
                  <a:pt x="5506" y="30457"/>
                  <a:pt x="5448" y="30415"/>
                  <a:pt x="5383" y="30415"/>
                </a:cubicBezTo>
                <a:cubicBezTo>
                  <a:pt x="5365" y="30415"/>
                  <a:pt x="5347" y="30418"/>
                  <a:pt x="5329" y="30425"/>
                </a:cubicBezTo>
                <a:cubicBezTo>
                  <a:pt x="5257" y="30451"/>
                  <a:pt x="5163" y="30510"/>
                  <a:pt x="5145" y="30573"/>
                </a:cubicBezTo>
                <a:cubicBezTo>
                  <a:pt x="5108" y="30707"/>
                  <a:pt x="5096" y="30854"/>
                  <a:pt x="5104" y="30993"/>
                </a:cubicBezTo>
                <a:cubicBezTo>
                  <a:pt x="5137" y="31569"/>
                  <a:pt x="5154" y="32150"/>
                  <a:pt x="5229" y="32723"/>
                </a:cubicBezTo>
                <a:cubicBezTo>
                  <a:pt x="5427" y="34245"/>
                  <a:pt x="6024" y="35573"/>
                  <a:pt x="7210" y="36593"/>
                </a:cubicBezTo>
                <a:cubicBezTo>
                  <a:pt x="7343" y="36706"/>
                  <a:pt x="7437" y="36841"/>
                  <a:pt x="7525" y="36988"/>
                </a:cubicBezTo>
                <a:cubicBezTo>
                  <a:pt x="8005" y="37790"/>
                  <a:pt x="8535" y="38557"/>
                  <a:pt x="9184" y="39232"/>
                </a:cubicBezTo>
                <a:cubicBezTo>
                  <a:pt x="9223" y="39273"/>
                  <a:pt x="9270" y="39314"/>
                  <a:pt x="9290" y="39364"/>
                </a:cubicBezTo>
                <a:cubicBezTo>
                  <a:pt x="9302" y="39391"/>
                  <a:pt x="9267" y="39437"/>
                  <a:pt x="9254" y="39476"/>
                </a:cubicBezTo>
                <a:lnTo>
                  <a:pt x="9350" y="39472"/>
                </a:lnTo>
                <a:lnTo>
                  <a:pt x="9350" y="39472"/>
                </a:lnTo>
                <a:cubicBezTo>
                  <a:pt x="9319" y="39474"/>
                  <a:pt x="9288" y="39476"/>
                  <a:pt x="9256" y="39478"/>
                </a:cubicBezTo>
                <a:cubicBezTo>
                  <a:pt x="9175" y="39426"/>
                  <a:pt x="9097" y="39366"/>
                  <a:pt x="9013" y="39319"/>
                </a:cubicBezTo>
                <a:cubicBezTo>
                  <a:pt x="8604" y="39093"/>
                  <a:pt x="8200" y="38861"/>
                  <a:pt x="7786" y="38649"/>
                </a:cubicBezTo>
                <a:cubicBezTo>
                  <a:pt x="7502" y="38504"/>
                  <a:pt x="7285" y="38304"/>
                  <a:pt x="7093" y="38048"/>
                </a:cubicBezTo>
                <a:cubicBezTo>
                  <a:pt x="6704" y="37528"/>
                  <a:pt x="6301" y="37016"/>
                  <a:pt x="5882" y="36521"/>
                </a:cubicBezTo>
                <a:cubicBezTo>
                  <a:pt x="5231" y="35756"/>
                  <a:pt x="4559" y="35011"/>
                  <a:pt x="3969" y="34197"/>
                </a:cubicBezTo>
                <a:cubicBezTo>
                  <a:pt x="3911" y="34117"/>
                  <a:pt x="3843" y="34045"/>
                  <a:pt x="3777" y="33971"/>
                </a:cubicBezTo>
                <a:cubicBezTo>
                  <a:pt x="3750" y="33939"/>
                  <a:pt x="3721" y="33906"/>
                  <a:pt x="3687" y="33884"/>
                </a:cubicBezTo>
                <a:cubicBezTo>
                  <a:pt x="3650" y="33858"/>
                  <a:pt x="3613" y="33847"/>
                  <a:pt x="3576" y="33847"/>
                </a:cubicBezTo>
                <a:cubicBezTo>
                  <a:pt x="3533" y="33847"/>
                  <a:pt x="3491" y="33862"/>
                  <a:pt x="3450" y="33890"/>
                </a:cubicBezTo>
                <a:cubicBezTo>
                  <a:pt x="3358" y="33953"/>
                  <a:pt x="3330" y="34040"/>
                  <a:pt x="3353" y="34148"/>
                </a:cubicBezTo>
                <a:cubicBezTo>
                  <a:pt x="3402" y="34397"/>
                  <a:pt x="3442" y="34649"/>
                  <a:pt x="3502" y="34896"/>
                </a:cubicBezTo>
                <a:cubicBezTo>
                  <a:pt x="3693" y="35683"/>
                  <a:pt x="3978" y="36435"/>
                  <a:pt x="4445" y="37103"/>
                </a:cubicBezTo>
                <a:cubicBezTo>
                  <a:pt x="5090" y="38021"/>
                  <a:pt x="5928" y="38689"/>
                  <a:pt x="7004" y="39031"/>
                </a:cubicBezTo>
                <a:cubicBezTo>
                  <a:pt x="7203" y="39094"/>
                  <a:pt x="7419" y="39132"/>
                  <a:pt x="7627" y="39132"/>
                </a:cubicBezTo>
                <a:cubicBezTo>
                  <a:pt x="7823" y="39132"/>
                  <a:pt x="7976" y="39198"/>
                  <a:pt x="8136" y="39296"/>
                </a:cubicBezTo>
                <a:cubicBezTo>
                  <a:pt x="8510" y="39523"/>
                  <a:pt x="8882" y="39752"/>
                  <a:pt x="9270" y="39956"/>
                </a:cubicBezTo>
                <a:cubicBezTo>
                  <a:pt x="9643" y="40155"/>
                  <a:pt x="10027" y="40330"/>
                  <a:pt x="10458" y="40381"/>
                </a:cubicBezTo>
                <a:cubicBezTo>
                  <a:pt x="10551" y="40391"/>
                  <a:pt x="10642" y="40445"/>
                  <a:pt x="10727" y="40492"/>
                </a:cubicBezTo>
                <a:cubicBezTo>
                  <a:pt x="11267" y="40797"/>
                  <a:pt x="11807" y="41103"/>
                  <a:pt x="12347" y="41410"/>
                </a:cubicBezTo>
                <a:cubicBezTo>
                  <a:pt x="12443" y="41463"/>
                  <a:pt x="12532" y="41528"/>
                  <a:pt x="12617" y="41584"/>
                </a:cubicBezTo>
                <a:cubicBezTo>
                  <a:pt x="12609" y="41677"/>
                  <a:pt x="12613" y="41749"/>
                  <a:pt x="12596" y="41816"/>
                </a:cubicBezTo>
                <a:cubicBezTo>
                  <a:pt x="12387" y="42567"/>
                  <a:pt x="12229" y="43327"/>
                  <a:pt x="12124" y="44098"/>
                </a:cubicBezTo>
                <a:cubicBezTo>
                  <a:pt x="12084" y="44391"/>
                  <a:pt x="12003" y="44680"/>
                  <a:pt x="12039" y="44980"/>
                </a:cubicBezTo>
                <a:cubicBezTo>
                  <a:pt x="12089" y="45403"/>
                  <a:pt x="12062" y="45826"/>
                  <a:pt x="12044" y="46250"/>
                </a:cubicBezTo>
                <a:cubicBezTo>
                  <a:pt x="12008" y="47069"/>
                  <a:pt x="11985" y="47888"/>
                  <a:pt x="11961" y="48706"/>
                </a:cubicBezTo>
                <a:cubicBezTo>
                  <a:pt x="11956" y="48889"/>
                  <a:pt x="11969" y="49074"/>
                  <a:pt x="11981" y="49256"/>
                </a:cubicBezTo>
                <a:cubicBezTo>
                  <a:pt x="11985" y="49310"/>
                  <a:pt x="12005" y="49365"/>
                  <a:pt x="12068" y="49365"/>
                </a:cubicBezTo>
                <a:cubicBezTo>
                  <a:pt x="12084" y="49365"/>
                  <a:pt x="12103" y="49362"/>
                  <a:pt x="12125" y="49354"/>
                </a:cubicBezTo>
                <a:cubicBezTo>
                  <a:pt x="12169" y="48923"/>
                  <a:pt x="12213" y="48489"/>
                  <a:pt x="12258" y="48054"/>
                </a:cubicBezTo>
                <a:cubicBezTo>
                  <a:pt x="12331" y="47323"/>
                  <a:pt x="12404" y="46592"/>
                  <a:pt x="12473" y="45861"/>
                </a:cubicBezTo>
                <a:cubicBezTo>
                  <a:pt x="12490" y="45678"/>
                  <a:pt x="12491" y="45494"/>
                  <a:pt x="12499" y="45311"/>
                </a:cubicBezTo>
                <a:cubicBezTo>
                  <a:pt x="12510" y="45042"/>
                  <a:pt x="12505" y="44772"/>
                  <a:pt x="12539" y="44507"/>
                </a:cubicBezTo>
                <a:cubicBezTo>
                  <a:pt x="12583" y="44157"/>
                  <a:pt x="12648" y="43810"/>
                  <a:pt x="12725" y="43465"/>
                </a:cubicBezTo>
                <a:cubicBezTo>
                  <a:pt x="12844" y="42944"/>
                  <a:pt x="12948" y="42419"/>
                  <a:pt x="13128" y="41918"/>
                </a:cubicBezTo>
                <a:cubicBezTo>
                  <a:pt x="13147" y="41918"/>
                  <a:pt x="13160" y="41916"/>
                  <a:pt x="13171" y="41916"/>
                </a:cubicBezTo>
                <a:cubicBezTo>
                  <a:pt x="13176" y="41916"/>
                  <a:pt x="13180" y="41916"/>
                  <a:pt x="13184" y="41918"/>
                </a:cubicBezTo>
                <a:cubicBezTo>
                  <a:pt x="13235" y="41940"/>
                  <a:pt x="13287" y="41961"/>
                  <a:pt x="13334" y="41991"/>
                </a:cubicBezTo>
                <a:cubicBezTo>
                  <a:pt x="13802" y="42280"/>
                  <a:pt x="14141" y="42692"/>
                  <a:pt x="14436" y="43148"/>
                </a:cubicBezTo>
                <a:cubicBezTo>
                  <a:pt x="14505" y="43253"/>
                  <a:pt x="14563" y="43376"/>
                  <a:pt x="14658" y="43452"/>
                </a:cubicBezTo>
                <a:cubicBezTo>
                  <a:pt x="14768" y="43539"/>
                  <a:pt x="14813" y="43648"/>
                  <a:pt x="14856" y="43767"/>
                </a:cubicBezTo>
                <a:cubicBezTo>
                  <a:pt x="15161" y="44604"/>
                  <a:pt x="15426" y="45452"/>
                  <a:pt x="15610" y="46325"/>
                </a:cubicBezTo>
                <a:cubicBezTo>
                  <a:pt x="15647" y="46502"/>
                  <a:pt x="15662" y="46690"/>
                  <a:pt x="15657" y="46871"/>
                </a:cubicBezTo>
                <a:cubicBezTo>
                  <a:pt x="15641" y="47465"/>
                  <a:pt x="15616" y="48057"/>
                  <a:pt x="15590" y="48649"/>
                </a:cubicBezTo>
                <a:cubicBezTo>
                  <a:pt x="15523" y="50202"/>
                  <a:pt x="15527" y="51756"/>
                  <a:pt x="15567" y="53310"/>
                </a:cubicBezTo>
                <a:cubicBezTo>
                  <a:pt x="15567" y="53320"/>
                  <a:pt x="15599" y="53332"/>
                  <a:pt x="15630" y="53351"/>
                </a:cubicBezTo>
                <a:cubicBezTo>
                  <a:pt x="15706" y="53224"/>
                  <a:pt x="15692" y="53080"/>
                  <a:pt x="15703" y="52945"/>
                </a:cubicBezTo>
                <a:cubicBezTo>
                  <a:pt x="15819" y="51579"/>
                  <a:pt x="15934" y="50212"/>
                  <a:pt x="16041" y="48845"/>
                </a:cubicBezTo>
                <a:cubicBezTo>
                  <a:pt x="16061" y="48608"/>
                  <a:pt x="16130" y="48413"/>
                  <a:pt x="16283" y="48231"/>
                </a:cubicBezTo>
                <a:cubicBezTo>
                  <a:pt x="16547" y="47913"/>
                  <a:pt x="16832" y="47621"/>
                  <a:pt x="17166" y="47380"/>
                </a:cubicBezTo>
                <a:cubicBezTo>
                  <a:pt x="18114" y="46692"/>
                  <a:pt x="18912" y="45858"/>
                  <a:pt x="19568" y="44890"/>
                </a:cubicBezTo>
                <a:cubicBezTo>
                  <a:pt x="20201" y="43955"/>
                  <a:pt x="20826" y="43014"/>
                  <a:pt x="21440" y="42065"/>
                </a:cubicBezTo>
                <a:cubicBezTo>
                  <a:pt x="21639" y="41759"/>
                  <a:pt x="21798" y="41425"/>
                  <a:pt x="21959" y="41096"/>
                </a:cubicBezTo>
                <a:cubicBezTo>
                  <a:pt x="22027" y="40960"/>
                  <a:pt x="22065" y="40804"/>
                  <a:pt x="22098" y="40654"/>
                </a:cubicBezTo>
                <a:cubicBezTo>
                  <a:pt x="22125" y="40536"/>
                  <a:pt x="22055" y="40437"/>
                  <a:pt x="21940" y="40384"/>
                </a:cubicBezTo>
                <a:cubicBezTo>
                  <a:pt x="21879" y="40356"/>
                  <a:pt x="21819" y="40342"/>
                  <a:pt x="21761" y="40342"/>
                </a:cubicBezTo>
                <a:cubicBezTo>
                  <a:pt x="21684" y="40342"/>
                  <a:pt x="21609" y="40367"/>
                  <a:pt x="21539" y="40419"/>
                </a:cubicBezTo>
                <a:cubicBezTo>
                  <a:pt x="21461" y="40476"/>
                  <a:pt x="21387" y="40546"/>
                  <a:pt x="21322" y="40619"/>
                </a:cubicBezTo>
                <a:cubicBezTo>
                  <a:pt x="20894" y="41108"/>
                  <a:pt x="20452" y="41586"/>
                  <a:pt x="20046" y="42093"/>
                </a:cubicBezTo>
                <a:cubicBezTo>
                  <a:pt x="19243" y="43096"/>
                  <a:pt x="18670" y="44224"/>
                  <a:pt x="18324" y="45465"/>
                </a:cubicBezTo>
                <a:cubicBezTo>
                  <a:pt x="18269" y="45660"/>
                  <a:pt x="18180" y="45828"/>
                  <a:pt x="18030" y="45969"/>
                </a:cubicBezTo>
                <a:cubicBezTo>
                  <a:pt x="17783" y="46200"/>
                  <a:pt x="17546" y="46445"/>
                  <a:pt x="17298" y="46675"/>
                </a:cubicBezTo>
                <a:cubicBezTo>
                  <a:pt x="16925" y="47023"/>
                  <a:pt x="16545" y="47360"/>
                  <a:pt x="16246" y="47776"/>
                </a:cubicBezTo>
                <a:cubicBezTo>
                  <a:pt x="16227" y="47802"/>
                  <a:pt x="16177" y="47805"/>
                  <a:pt x="16133" y="47822"/>
                </a:cubicBezTo>
                <a:cubicBezTo>
                  <a:pt x="16129" y="47763"/>
                  <a:pt x="16120" y="47722"/>
                  <a:pt x="16125" y="47682"/>
                </a:cubicBezTo>
                <a:cubicBezTo>
                  <a:pt x="16210" y="46725"/>
                  <a:pt x="16263" y="45765"/>
                  <a:pt x="16268" y="44804"/>
                </a:cubicBezTo>
                <a:cubicBezTo>
                  <a:pt x="16273" y="43943"/>
                  <a:pt x="16285" y="43081"/>
                  <a:pt x="16275" y="42219"/>
                </a:cubicBezTo>
                <a:cubicBezTo>
                  <a:pt x="16273" y="42006"/>
                  <a:pt x="16323" y="41844"/>
                  <a:pt x="16454" y="41679"/>
                </a:cubicBezTo>
                <a:cubicBezTo>
                  <a:pt x="16813" y="41227"/>
                  <a:pt x="17156" y="40759"/>
                  <a:pt x="17512" y="40305"/>
                </a:cubicBezTo>
                <a:cubicBezTo>
                  <a:pt x="17614" y="40172"/>
                  <a:pt x="17735" y="40049"/>
                  <a:pt x="17865" y="39942"/>
                </a:cubicBezTo>
                <a:cubicBezTo>
                  <a:pt x="18303" y="39578"/>
                  <a:pt x="18809" y="39325"/>
                  <a:pt x="19335" y="39113"/>
                </a:cubicBezTo>
                <a:cubicBezTo>
                  <a:pt x="20304" y="38722"/>
                  <a:pt x="21306" y="38428"/>
                  <a:pt x="22302" y="38114"/>
                </a:cubicBezTo>
                <a:cubicBezTo>
                  <a:pt x="22376" y="38091"/>
                  <a:pt x="22459" y="38081"/>
                  <a:pt x="22541" y="38081"/>
                </a:cubicBezTo>
                <a:cubicBezTo>
                  <a:pt x="22587" y="38081"/>
                  <a:pt x="22632" y="38084"/>
                  <a:pt x="22675" y="38089"/>
                </a:cubicBezTo>
                <a:cubicBezTo>
                  <a:pt x="22998" y="38126"/>
                  <a:pt x="23320" y="38177"/>
                  <a:pt x="23639" y="38230"/>
                </a:cubicBezTo>
                <a:cubicBezTo>
                  <a:pt x="24038" y="38296"/>
                  <a:pt x="24439" y="38329"/>
                  <a:pt x="24840" y="38329"/>
                </a:cubicBezTo>
                <a:cubicBezTo>
                  <a:pt x="25045" y="38329"/>
                  <a:pt x="25250" y="38320"/>
                  <a:pt x="25455" y="38303"/>
                </a:cubicBezTo>
                <a:cubicBezTo>
                  <a:pt x="26370" y="38226"/>
                  <a:pt x="27273" y="38051"/>
                  <a:pt x="28149" y="37776"/>
                </a:cubicBezTo>
                <a:cubicBezTo>
                  <a:pt x="28611" y="37633"/>
                  <a:pt x="29078" y="37555"/>
                  <a:pt x="29554" y="37489"/>
                </a:cubicBezTo>
                <a:cubicBezTo>
                  <a:pt x="30884" y="37303"/>
                  <a:pt x="32071" y="36769"/>
                  <a:pt x="33145" y="35976"/>
                </a:cubicBezTo>
                <a:cubicBezTo>
                  <a:pt x="33289" y="35869"/>
                  <a:pt x="33406" y="35718"/>
                  <a:pt x="33515" y="35573"/>
                </a:cubicBezTo>
                <a:cubicBezTo>
                  <a:pt x="33619" y="35435"/>
                  <a:pt x="33550" y="35291"/>
                  <a:pt x="33372" y="35271"/>
                </a:cubicBezTo>
                <a:cubicBezTo>
                  <a:pt x="33287" y="35262"/>
                  <a:pt x="33200" y="35256"/>
                  <a:pt x="33114" y="35256"/>
                </a:cubicBezTo>
                <a:cubicBezTo>
                  <a:pt x="33045" y="35256"/>
                  <a:pt x="32977" y="35260"/>
                  <a:pt x="32909" y="35268"/>
                </a:cubicBezTo>
                <a:cubicBezTo>
                  <a:pt x="32154" y="35363"/>
                  <a:pt x="31401" y="35473"/>
                  <a:pt x="30645" y="35566"/>
                </a:cubicBezTo>
                <a:cubicBezTo>
                  <a:pt x="29792" y="35671"/>
                  <a:pt x="28991" y="35913"/>
                  <a:pt x="28275" y="36406"/>
                </a:cubicBezTo>
                <a:cubicBezTo>
                  <a:pt x="27819" y="36719"/>
                  <a:pt x="27397" y="37072"/>
                  <a:pt x="27039" y="37496"/>
                </a:cubicBezTo>
                <a:cubicBezTo>
                  <a:pt x="26943" y="37610"/>
                  <a:pt x="26841" y="37676"/>
                  <a:pt x="26683" y="37686"/>
                </a:cubicBezTo>
                <a:cubicBezTo>
                  <a:pt x="26290" y="37712"/>
                  <a:pt x="25897" y="37770"/>
                  <a:pt x="25505" y="37800"/>
                </a:cubicBezTo>
                <a:cubicBezTo>
                  <a:pt x="25059" y="37833"/>
                  <a:pt x="24614" y="37864"/>
                  <a:pt x="24168" y="37864"/>
                </a:cubicBezTo>
                <a:cubicBezTo>
                  <a:pt x="23951" y="37864"/>
                  <a:pt x="23734" y="37857"/>
                  <a:pt x="23516" y="37838"/>
                </a:cubicBezTo>
                <a:cubicBezTo>
                  <a:pt x="23510" y="37838"/>
                  <a:pt x="23504" y="37838"/>
                  <a:pt x="23497" y="37838"/>
                </a:cubicBezTo>
                <a:cubicBezTo>
                  <a:pt x="23495" y="37838"/>
                  <a:pt x="23493" y="37838"/>
                  <a:pt x="23492" y="37838"/>
                </a:cubicBezTo>
                <a:cubicBezTo>
                  <a:pt x="23447" y="37838"/>
                  <a:pt x="23397" y="37836"/>
                  <a:pt x="23396" y="37745"/>
                </a:cubicBezTo>
                <a:cubicBezTo>
                  <a:pt x="23516" y="37696"/>
                  <a:pt x="23643" y="37641"/>
                  <a:pt x="23771" y="37590"/>
                </a:cubicBezTo>
                <a:cubicBezTo>
                  <a:pt x="24616" y="37260"/>
                  <a:pt x="25422" y="36856"/>
                  <a:pt x="26179" y="36356"/>
                </a:cubicBezTo>
                <a:cubicBezTo>
                  <a:pt x="27577" y="35430"/>
                  <a:pt x="28821" y="34325"/>
                  <a:pt x="29964" y="33102"/>
                </a:cubicBezTo>
                <a:cubicBezTo>
                  <a:pt x="30204" y="32845"/>
                  <a:pt x="30425" y="32566"/>
                  <a:pt x="30621" y="32273"/>
                </a:cubicBezTo>
                <a:cubicBezTo>
                  <a:pt x="30974" y="31744"/>
                  <a:pt x="31302" y="31199"/>
                  <a:pt x="31638" y="30659"/>
                </a:cubicBezTo>
                <a:cubicBezTo>
                  <a:pt x="31695" y="30564"/>
                  <a:pt x="31751" y="30460"/>
                  <a:pt x="31776" y="30353"/>
                </a:cubicBezTo>
                <a:cubicBezTo>
                  <a:pt x="31789" y="30302"/>
                  <a:pt x="31747" y="30217"/>
                  <a:pt x="31703" y="30176"/>
                </a:cubicBezTo>
                <a:cubicBezTo>
                  <a:pt x="31655" y="30130"/>
                  <a:pt x="31595" y="30107"/>
                  <a:pt x="31532" y="30107"/>
                </a:cubicBezTo>
                <a:cubicBezTo>
                  <a:pt x="31497" y="30107"/>
                  <a:pt x="31461" y="30114"/>
                  <a:pt x="31426" y="30129"/>
                </a:cubicBezTo>
                <a:cubicBezTo>
                  <a:pt x="31323" y="30172"/>
                  <a:pt x="31221" y="30225"/>
                  <a:pt x="31130" y="30289"/>
                </a:cubicBezTo>
                <a:cubicBezTo>
                  <a:pt x="30795" y="30526"/>
                  <a:pt x="30464" y="30767"/>
                  <a:pt x="30135" y="31011"/>
                </a:cubicBezTo>
                <a:cubicBezTo>
                  <a:pt x="28769" y="32022"/>
                  <a:pt x="27779" y="33317"/>
                  <a:pt x="27188" y="34911"/>
                </a:cubicBezTo>
                <a:cubicBezTo>
                  <a:pt x="27134" y="35057"/>
                  <a:pt x="27044" y="35146"/>
                  <a:pt x="26922" y="35220"/>
                </a:cubicBezTo>
                <a:cubicBezTo>
                  <a:pt x="26415" y="35530"/>
                  <a:pt x="25910" y="35840"/>
                  <a:pt x="25402" y="36147"/>
                </a:cubicBezTo>
                <a:cubicBezTo>
                  <a:pt x="24809" y="36506"/>
                  <a:pt x="24194" y="36823"/>
                  <a:pt x="23548" y="37076"/>
                </a:cubicBezTo>
                <a:cubicBezTo>
                  <a:pt x="22760" y="37385"/>
                  <a:pt x="21968" y="37681"/>
                  <a:pt x="21178" y="37986"/>
                </a:cubicBezTo>
                <a:cubicBezTo>
                  <a:pt x="20191" y="38368"/>
                  <a:pt x="19196" y="38733"/>
                  <a:pt x="18297" y="39308"/>
                </a:cubicBezTo>
                <a:cubicBezTo>
                  <a:pt x="18286" y="39316"/>
                  <a:pt x="18270" y="39317"/>
                  <a:pt x="18252" y="39317"/>
                </a:cubicBezTo>
                <a:cubicBezTo>
                  <a:pt x="18237" y="39317"/>
                  <a:pt x="18220" y="39316"/>
                  <a:pt x="18201" y="39316"/>
                </a:cubicBezTo>
                <a:cubicBezTo>
                  <a:pt x="18194" y="39316"/>
                  <a:pt x="18186" y="39316"/>
                  <a:pt x="18179" y="39317"/>
                </a:cubicBezTo>
                <a:cubicBezTo>
                  <a:pt x="18199" y="39252"/>
                  <a:pt x="18206" y="39211"/>
                  <a:pt x="18225" y="39177"/>
                </a:cubicBezTo>
                <a:cubicBezTo>
                  <a:pt x="18600" y="38498"/>
                  <a:pt x="18980" y="37821"/>
                  <a:pt x="19351" y="37138"/>
                </a:cubicBezTo>
                <a:cubicBezTo>
                  <a:pt x="19478" y="36903"/>
                  <a:pt x="19615" y="36679"/>
                  <a:pt x="19803" y="36481"/>
                </a:cubicBezTo>
                <a:cubicBezTo>
                  <a:pt x="19948" y="36327"/>
                  <a:pt x="20112" y="36198"/>
                  <a:pt x="20267" y="36058"/>
                </a:cubicBezTo>
                <a:cubicBezTo>
                  <a:pt x="20545" y="35808"/>
                  <a:pt x="20857" y="35624"/>
                  <a:pt x="21190" y="35465"/>
                </a:cubicBezTo>
                <a:cubicBezTo>
                  <a:pt x="21776" y="35184"/>
                  <a:pt x="22357" y="34892"/>
                  <a:pt x="22948" y="34624"/>
                </a:cubicBezTo>
                <a:cubicBezTo>
                  <a:pt x="24579" y="33885"/>
                  <a:pt x="25980" y="32823"/>
                  <a:pt x="27274" y="31605"/>
                </a:cubicBezTo>
                <a:cubicBezTo>
                  <a:pt x="27417" y="31471"/>
                  <a:pt x="27546" y="31318"/>
                  <a:pt x="27678" y="31170"/>
                </a:cubicBezTo>
                <a:cubicBezTo>
                  <a:pt x="27735" y="31108"/>
                  <a:pt x="27786" y="31040"/>
                  <a:pt x="27827" y="30967"/>
                </a:cubicBezTo>
                <a:cubicBezTo>
                  <a:pt x="27922" y="30800"/>
                  <a:pt x="27849" y="30660"/>
                  <a:pt x="27660" y="30624"/>
                </a:cubicBezTo>
                <a:cubicBezTo>
                  <a:pt x="27629" y="30619"/>
                  <a:pt x="27599" y="30616"/>
                  <a:pt x="27570" y="30616"/>
                </a:cubicBezTo>
                <a:cubicBezTo>
                  <a:pt x="27444" y="30616"/>
                  <a:pt x="27327" y="30664"/>
                  <a:pt x="27207" y="30706"/>
                </a:cubicBezTo>
                <a:cubicBezTo>
                  <a:pt x="26316" y="31019"/>
                  <a:pt x="25422" y="31329"/>
                  <a:pt x="24533" y="31649"/>
                </a:cubicBezTo>
                <a:cubicBezTo>
                  <a:pt x="23947" y="31859"/>
                  <a:pt x="23383" y="32124"/>
                  <a:pt x="22867" y="32475"/>
                </a:cubicBezTo>
                <a:cubicBezTo>
                  <a:pt x="22327" y="32843"/>
                  <a:pt x="21844" y="33275"/>
                  <a:pt x="21397" y="33750"/>
                </a:cubicBezTo>
                <a:cubicBezTo>
                  <a:pt x="21317" y="33833"/>
                  <a:pt x="21231" y="33913"/>
                  <a:pt x="21147" y="33993"/>
                </a:cubicBezTo>
                <a:cubicBezTo>
                  <a:pt x="21131" y="33898"/>
                  <a:pt x="21156" y="33838"/>
                  <a:pt x="21187" y="33779"/>
                </a:cubicBezTo>
                <a:cubicBezTo>
                  <a:pt x="21569" y="33051"/>
                  <a:pt x="22019" y="32368"/>
                  <a:pt x="22532" y="31726"/>
                </a:cubicBezTo>
                <a:cubicBezTo>
                  <a:pt x="23264" y="30809"/>
                  <a:pt x="24050" y="29937"/>
                  <a:pt x="24862" y="29090"/>
                </a:cubicBezTo>
                <a:cubicBezTo>
                  <a:pt x="25529" y="28393"/>
                  <a:pt x="26245" y="27761"/>
                  <a:pt x="27027" y="27194"/>
                </a:cubicBezTo>
                <a:cubicBezTo>
                  <a:pt x="28115" y="26407"/>
                  <a:pt x="29182" y="25593"/>
                  <a:pt x="30251" y="24780"/>
                </a:cubicBezTo>
                <a:cubicBezTo>
                  <a:pt x="30496" y="24594"/>
                  <a:pt x="30716" y="24371"/>
                  <a:pt x="30938" y="24155"/>
                </a:cubicBezTo>
                <a:cubicBezTo>
                  <a:pt x="31041" y="24055"/>
                  <a:pt x="31114" y="23932"/>
                  <a:pt x="31094" y="23778"/>
                </a:cubicBezTo>
                <a:cubicBezTo>
                  <a:pt x="31036" y="23664"/>
                  <a:pt x="30932" y="23632"/>
                  <a:pt x="30815" y="23613"/>
                </a:cubicBezTo>
                <a:cubicBezTo>
                  <a:pt x="30756" y="23605"/>
                  <a:pt x="30697" y="23601"/>
                  <a:pt x="30639" y="23601"/>
                </a:cubicBezTo>
                <a:cubicBezTo>
                  <a:pt x="30457" y="23601"/>
                  <a:pt x="30279" y="23639"/>
                  <a:pt x="30103" y="23685"/>
                </a:cubicBezTo>
                <a:cubicBezTo>
                  <a:pt x="28974" y="23986"/>
                  <a:pt x="27931" y="24480"/>
                  <a:pt x="26967" y="25138"/>
                </a:cubicBezTo>
                <a:cubicBezTo>
                  <a:pt x="25997" y="25800"/>
                  <a:pt x="25288" y="26685"/>
                  <a:pt x="24802" y="27749"/>
                </a:cubicBezTo>
                <a:cubicBezTo>
                  <a:pt x="24650" y="28083"/>
                  <a:pt x="24524" y="28428"/>
                  <a:pt x="24386" y="28768"/>
                </a:cubicBezTo>
                <a:cubicBezTo>
                  <a:pt x="24354" y="28845"/>
                  <a:pt x="24339" y="28938"/>
                  <a:pt x="24286" y="28998"/>
                </a:cubicBezTo>
                <a:cubicBezTo>
                  <a:pt x="24069" y="29235"/>
                  <a:pt x="23833" y="29455"/>
                  <a:pt x="23574" y="29693"/>
                </a:cubicBezTo>
                <a:cubicBezTo>
                  <a:pt x="23556" y="29536"/>
                  <a:pt x="23625" y="29441"/>
                  <a:pt x="23665" y="29340"/>
                </a:cubicBezTo>
                <a:cubicBezTo>
                  <a:pt x="23979" y="28553"/>
                  <a:pt x="24250" y="27752"/>
                  <a:pt x="24447" y="26926"/>
                </a:cubicBezTo>
                <a:cubicBezTo>
                  <a:pt x="24625" y="26171"/>
                  <a:pt x="24837" y="25423"/>
                  <a:pt x="25034" y="24672"/>
                </a:cubicBezTo>
                <a:cubicBezTo>
                  <a:pt x="25062" y="24563"/>
                  <a:pt x="25088" y="24453"/>
                  <a:pt x="25110" y="24342"/>
                </a:cubicBezTo>
                <a:cubicBezTo>
                  <a:pt x="25129" y="24250"/>
                  <a:pt x="25097" y="24176"/>
                  <a:pt x="25016" y="24125"/>
                </a:cubicBezTo>
                <a:cubicBezTo>
                  <a:pt x="24974" y="24098"/>
                  <a:pt x="24930" y="24084"/>
                  <a:pt x="24888" y="24084"/>
                </a:cubicBezTo>
                <a:cubicBezTo>
                  <a:pt x="24836" y="24084"/>
                  <a:pt x="24787" y="24104"/>
                  <a:pt x="24744" y="24146"/>
                </a:cubicBezTo>
                <a:cubicBezTo>
                  <a:pt x="24683" y="24204"/>
                  <a:pt x="24627" y="24269"/>
                  <a:pt x="24579" y="24337"/>
                </a:cubicBezTo>
                <a:cubicBezTo>
                  <a:pt x="24188" y="24876"/>
                  <a:pt x="23823" y="25430"/>
                  <a:pt x="23511" y="26017"/>
                </a:cubicBezTo>
                <a:cubicBezTo>
                  <a:pt x="22929" y="27112"/>
                  <a:pt x="22566" y="28281"/>
                  <a:pt x="22339" y="29497"/>
                </a:cubicBezTo>
                <a:cubicBezTo>
                  <a:pt x="22235" y="30051"/>
                  <a:pt x="22132" y="30607"/>
                  <a:pt x="22025" y="31161"/>
                </a:cubicBezTo>
                <a:cubicBezTo>
                  <a:pt x="21977" y="31415"/>
                  <a:pt x="21867" y="31636"/>
                  <a:pt x="21726" y="31854"/>
                </a:cubicBezTo>
                <a:cubicBezTo>
                  <a:pt x="21381" y="32388"/>
                  <a:pt x="21044" y="32928"/>
                  <a:pt x="20730" y="33479"/>
                </a:cubicBezTo>
                <a:cubicBezTo>
                  <a:pt x="20443" y="33981"/>
                  <a:pt x="20191" y="34505"/>
                  <a:pt x="19922" y="35016"/>
                </a:cubicBezTo>
                <a:cubicBezTo>
                  <a:pt x="19880" y="35093"/>
                  <a:pt x="19823" y="35160"/>
                  <a:pt x="19736" y="35282"/>
                </a:cubicBezTo>
                <a:cubicBezTo>
                  <a:pt x="19880" y="34682"/>
                  <a:pt x="20014" y="34150"/>
                  <a:pt x="20136" y="33615"/>
                </a:cubicBezTo>
                <a:cubicBezTo>
                  <a:pt x="20379" y="32552"/>
                  <a:pt x="20520" y="31474"/>
                  <a:pt x="20602" y="30388"/>
                </a:cubicBezTo>
                <a:cubicBezTo>
                  <a:pt x="20657" y="29684"/>
                  <a:pt x="20703" y="28978"/>
                  <a:pt x="20753" y="28274"/>
                </a:cubicBezTo>
                <a:cubicBezTo>
                  <a:pt x="20761" y="28162"/>
                  <a:pt x="20774" y="28049"/>
                  <a:pt x="20775" y="27936"/>
                </a:cubicBezTo>
                <a:cubicBezTo>
                  <a:pt x="20776" y="27781"/>
                  <a:pt x="20709" y="27684"/>
                  <a:pt x="20585" y="27640"/>
                </a:cubicBezTo>
                <a:cubicBezTo>
                  <a:pt x="20546" y="27626"/>
                  <a:pt x="20507" y="27619"/>
                  <a:pt x="20470" y="27619"/>
                </a:cubicBezTo>
                <a:cubicBezTo>
                  <a:pt x="20383" y="27619"/>
                  <a:pt x="20304" y="27656"/>
                  <a:pt x="20244" y="27737"/>
                </a:cubicBezTo>
                <a:cubicBezTo>
                  <a:pt x="20145" y="27874"/>
                  <a:pt x="20058" y="28020"/>
                  <a:pt x="19974" y="28167"/>
                </a:cubicBezTo>
                <a:cubicBezTo>
                  <a:pt x="19034" y="29799"/>
                  <a:pt x="18677" y="31588"/>
                  <a:pt x="18557" y="33439"/>
                </a:cubicBezTo>
                <a:cubicBezTo>
                  <a:pt x="18499" y="34341"/>
                  <a:pt x="18523" y="35245"/>
                  <a:pt x="18611" y="36147"/>
                </a:cubicBezTo>
                <a:cubicBezTo>
                  <a:pt x="18638" y="36427"/>
                  <a:pt x="18632" y="36712"/>
                  <a:pt x="18613" y="36993"/>
                </a:cubicBezTo>
                <a:cubicBezTo>
                  <a:pt x="18601" y="37173"/>
                  <a:pt x="18520" y="37349"/>
                  <a:pt x="18501" y="37530"/>
                </a:cubicBezTo>
                <a:cubicBezTo>
                  <a:pt x="18477" y="37747"/>
                  <a:pt x="18395" y="37935"/>
                  <a:pt x="18295" y="38124"/>
                </a:cubicBezTo>
                <a:cubicBezTo>
                  <a:pt x="17737" y="39186"/>
                  <a:pt x="17126" y="40219"/>
                  <a:pt x="16467" y="41224"/>
                </a:cubicBezTo>
                <a:cubicBezTo>
                  <a:pt x="16429" y="41278"/>
                  <a:pt x="16379" y="41327"/>
                  <a:pt x="16297" y="41421"/>
                </a:cubicBezTo>
                <a:cubicBezTo>
                  <a:pt x="16274" y="41277"/>
                  <a:pt x="16251" y="41188"/>
                  <a:pt x="16246" y="41096"/>
                </a:cubicBezTo>
                <a:cubicBezTo>
                  <a:pt x="16218" y="40603"/>
                  <a:pt x="16202" y="40109"/>
                  <a:pt x="16169" y="39616"/>
                </a:cubicBezTo>
                <a:cubicBezTo>
                  <a:pt x="16083" y="38388"/>
                  <a:pt x="15918" y="37171"/>
                  <a:pt x="15702" y="35962"/>
                </a:cubicBezTo>
                <a:cubicBezTo>
                  <a:pt x="15661" y="35726"/>
                  <a:pt x="15695" y="35528"/>
                  <a:pt x="15791" y="35310"/>
                </a:cubicBezTo>
                <a:cubicBezTo>
                  <a:pt x="16276" y="34243"/>
                  <a:pt x="16758" y="33175"/>
                  <a:pt x="17211" y="32095"/>
                </a:cubicBezTo>
                <a:cubicBezTo>
                  <a:pt x="17905" y="30439"/>
                  <a:pt x="18475" y="28740"/>
                  <a:pt x="18909" y="26996"/>
                </a:cubicBezTo>
                <a:cubicBezTo>
                  <a:pt x="19058" y="26394"/>
                  <a:pt x="19209" y="25791"/>
                  <a:pt x="19364" y="25190"/>
                </a:cubicBezTo>
                <a:cubicBezTo>
                  <a:pt x="19397" y="25068"/>
                  <a:pt x="19436" y="24944"/>
                  <a:pt x="19500" y="24837"/>
                </a:cubicBezTo>
                <a:cubicBezTo>
                  <a:pt x="20000" y="23992"/>
                  <a:pt x="20631" y="23254"/>
                  <a:pt x="21347" y="22591"/>
                </a:cubicBezTo>
                <a:cubicBezTo>
                  <a:pt x="21471" y="22602"/>
                  <a:pt x="21583" y="22609"/>
                  <a:pt x="21695" y="22621"/>
                </a:cubicBezTo>
                <a:cubicBezTo>
                  <a:pt x="22042" y="22661"/>
                  <a:pt x="22388" y="22697"/>
                  <a:pt x="22736" y="22697"/>
                </a:cubicBezTo>
                <a:cubicBezTo>
                  <a:pt x="22923" y="22697"/>
                  <a:pt x="23111" y="22687"/>
                  <a:pt x="23299" y="22661"/>
                </a:cubicBezTo>
                <a:cubicBezTo>
                  <a:pt x="23875" y="22584"/>
                  <a:pt x="24427" y="22413"/>
                  <a:pt x="24986" y="22267"/>
                </a:cubicBezTo>
                <a:cubicBezTo>
                  <a:pt x="25078" y="22245"/>
                  <a:pt x="25167" y="22187"/>
                  <a:pt x="25241" y="22126"/>
                </a:cubicBezTo>
                <a:cubicBezTo>
                  <a:pt x="25289" y="22085"/>
                  <a:pt x="25335" y="22007"/>
                  <a:pt x="25331" y="21951"/>
                </a:cubicBezTo>
                <a:cubicBezTo>
                  <a:pt x="25325" y="21859"/>
                  <a:pt x="25237" y="21819"/>
                  <a:pt x="25150" y="21804"/>
                </a:cubicBezTo>
                <a:cubicBezTo>
                  <a:pt x="25094" y="21793"/>
                  <a:pt x="25038" y="21788"/>
                  <a:pt x="24981" y="21785"/>
                </a:cubicBezTo>
                <a:cubicBezTo>
                  <a:pt x="24513" y="21752"/>
                  <a:pt x="24044" y="21715"/>
                  <a:pt x="23576" y="21715"/>
                </a:cubicBezTo>
                <a:cubicBezTo>
                  <a:pt x="23199" y="21715"/>
                  <a:pt x="22823" y="21739"/>
                  <a:pt x="22448" y="21807"/>
                </a:cubicBezTo>
                <a:cubicBezTo>
                  <a:pt x="22446" y="21807"/>
                  <a:pt x="22444" y="21807"/>
                  <a:pt x="22443" y="21807"/>
                </a:cubicBezTo>
                <a:cubicBezTo>
                  <a:pt x="22422" y="21807"/>
                  <a:pt x="22396" y="21786"/>
                  <a:pt x="22353" y="21768"/>
                </a:cubicBezTo>
                <a:cubicBezTo>
                  <a:pt x="22410" y="21714"/>
                  <a:pt x="22455" y="21663"/>
                  <a:pt x="22508" y="21623"/>
                </a:cubicBezTo>
                <a:cubicBezTo>
                  <a:pt x="22802" y="21403"/>
                  <a:pt x="23110" y="21198"/>
                  <a:pt x="23393" y="20965"/>
                </a:cubicBezTo>
                <a:cubicBezTo>
                  <a:pt x="23632" y="20765"/>
                  <a:pt x="23895" y="20689"/>
                  <a:pt x="24190" y="20689"/>
                </a:cubicBezTo>
                <a:cubicBezTo>
                  <a:pt x="24225" y="20689"/>
                  <a:pt x="24260" y="20690"/>
                  <a:pt x="24296" y="20692"/>
                </a:cubicBezTo>
                <a:cubicBezTo>
                  <a:pt x="24832" y="20723"/>
                  <a:pt x="25370" y="20731"/>
                  <a:pt x="25906" y="20750"/>
                </a:cubicBezTo>
                <a:cubicBezTo>
                  <a:pt x="25966" y="20752"/>
                  <a:pt x="26027" y="20753"/>
                  <a:pt x="26088" y="20753"/>
                </a:cubicBezTo>
                <a:cubicBezTo>
                  <a:pt x="26723" y="20753"/>
                  <a:pt x="27339" y="20631"/>
                  <a:pt x="27937" y="20412"/>
                </a:cubicBezTo>
                <a:cubicBezTo>
                  <a:pt x="28283" y="20286"/>
                  <a:pt x="28616" y="20129"/>
                  <a:pt x="28917" y="19916"/>
                </a:cubicBezTo>
                <a:cubicBezTo>
                  <a:pt x="29076" y="19803"/>
                  <a:pt x="29228" y="19671"/>
                  <a:pt x="29360" y="19528"/>
                </a:cubicBezTo>
                <a:cubicBezTo>
                  <a:pt x="29485" y="19391"/>
                  <a:pt x="29418" y="19211"/>
                  <a:pt x="29239" y="19171"/>
                </a:cubicBezTo>
                <a:cubicBezTo>
                  <a:pt x="29142" y="19148"/>
                  <a:pt x="29043" y="19133"/>
                  <a:pt x="28944" y="19133"/>
                </a:cubicBezTo>
                <a:cubicBezTo>
                  <a:pt x="28930" y="19133"/>
                  <a:pt x="28916" y="19133"/>
                  <a:pt x="28903" y="19134"/>
                </a:cubicBezTo>
                <a:cubicBezTo>
                  <a:pt x="28367" y="19156"/>
                  <a:pt x="27829" y="19163"/>
                  <a:pt x="27298" y="19221"/>
                </a:cubicBezTo>
                <a:cubicBezTo>
                  <a:pt x="26781" y="19276"/>
                  <a:pt x="26271" y="19387"/>
                  <a:pt x="25758" y="19475"/>
                </a:cubicBezTo>
                <a:lnTo>
                  <a:pt x="25758" y="19475"/>
                </a:lnTo>
                <a:cubicBezTo>
                  <a:pt x="25733" y="19393"/>
                  <a:pt x="25801" y="19361"/>
                  <a:pt x="25855" y="19329"/>
                </a:cubicBezTo>
                <a:cubicBezTo>
                  <a:pt x="26642" y="18855"/>
                  <a:pt x="27444" y="18409"/>
                  <a:pt x="28297" y="18061"/>
                </a:cubicBezTo>
                <a:cubicBezTo>
                  <a:pt x="28689" y="17902"/>
                  <a:pt x="29081" y="17741"/>
                  <a:pt x="29461" y="17557"/>
                </a:cubicBezTo>
                <a:cubicBezTo>
                  <a:pt x="29715" y="17436"/>
                  <a:pt x="29957" y="17285"/>
                  <a:pt x="30188" y="17125"/>
                </a:cubicBezTo>
                <a:cubicBezTo>
                  <a:pt x="30337" y="17022"/>
                  <a:pt x="30458" y="16879"/>
                  <a:pt x="30586" y="16748"/>
                </a:cubicBezTo>
                <a:cubicBezTo>
                  <a:pt x="30645" y="16688"/>
                  <a:pt x="30699" y="16599"/>
                  <a:pt x="30636" y="16522"/>
                </a:cubicBezTo>
                <a:cubicBezTo>
                  <a:pt x="30587" y="16461"/>
                  <a:pt x="30501" y="16405"/>
                  <a:pt x="30427" y="16400"/>
                </a:cubicBezTo>
                <a:cubicBezTo>
                  <a:pt x="30411" y="16398"/>
                  <a:pt x="30395" y="16398"/>
                  <a:pt x="30379" y="16398"/>
                </a:cubicBezTo>
                <a:cubicBezTo>
                  <a:pt x="30285" y="16398"/>
                  <a:pt x="30186" y="16419"/>
                  <a:pt x="30097" y="16450"/>
                </a:cubicBezTo>
                <a:cubicBezTo>
                  <a:pt x="29525" y="16647"/>
                  <a:pt x="28947" y="16840"/>
                  <a:pt x="28384" y="17062"/>
                </a:cubicBezTo>
                <a:cubicBezTo>
                  <a:pt x="27897" y="17254"/>
                  <a:pt x="27443" y="17514"/>
                  <a:pt x="27016" y="17820"/>
                </a:cubicBezTo>
                <a:cubicBezTo>
                  <a:pt x="26682" y="18059"/>
                  <a:pt x="26365" y="18320"/>
                  <a:pt x="26113" y="18649"/>
                </a:cubicBezTo>
                <a:cubicBezTo>
                  <a:pt x="25861" y="18978"/>
                  <a:pt x="25656" y="19115"/>
                  <a:pt x="25207" y="19248"/>
                </a:cubicBezTo>
                <a:cubicBezTo>
                  <a:pt x="25209" y="19235"/>
                  <a:pt x="25207" y="19218"/>
                  <a:pt x="25215" y="19211"/>
                </a:cubicBezTo>
                <a:cubicBezTo>
                  <a:pt x="25301" y="19118"/>
                  <a:pt x="25386" y="19025"/>
                  <a:pt x="25476" y="18934"/>
                </a:cubicBezTo>
                <a:cubicBezTo>
                  <a:pt x="26171" y="18240"/>
                  <a:pt x="26752" y="17463"/>
                  <a:pt x="27207" y="16591"/>
                </a:cubicBezTo>
                <a:cubicBezTo>
                  <a:pt x="27279" y="16454"/>
                  <a:pt x="27336" y="16308"/>
                  <a:pt x="27392" y="16164"/>
                </a:cubicBezTo>
                <a:cubicBezTo>
                  <a:pt x="27432" y="16063"/>
                  <a:pt x="27414" y="15971"/>
                  <a:pt x="27320" y="15901"/>
                </a:cubicBezTo>
                <a:cubicBezTo>
                  <a:pt x="27269" y="15863"/>
                  <a:pt x="27216" y="15843"/>
                  <a:pt x="27161" y="15843"/>
                </a:cubicBezTo>
                <a:cubicBezTo>
                  <a:pt x="27122" y="15843"/>
                  <a:pt x="27082" y="15854"/>
                  <a:pt x="27043" y="15876"/>
                </a:cubicBezTo>
                <a:cubicBezTo>
                  <a:pt x="26946" y="15933"/>
                  <a:pt x="26852" y="15999"/>
                  <a:pt x="26766" y="16071"/>
                </a:cubicBezTo>
                <a:cubicBezTo>
                  <a:pt x="25446" y="17162"/>
                  <a:pt x="24485" y="18528"/>
                  <a:pt x="23741" y="20056"/>
                </a:cubicBezTo>
                <a:cubicBezTo>
                  <a:pt x="23675" y="20189"/>
                  <a:pt x="23608" y="20298"/>
                  <a:pt x="23486" y="20382"/>
                </a:cubicBezTo>
                <a:cubicBezTo>
                  <a:pt x="23161" y="20606"/>
                  <a:pt x="22839" y="20837"/>
                  <a:pt x="22515" y="21063"/>
                </a:cubicBezTo>
                <a:cubicBezTo>
                  <a:pt x="22491" y="21080"/>
                  <a:pt x="22466" y="21111"/>
                  <a:pt x="22432" y="21111"/>
                </a:cubicBezTo>
                <a:cubicBezTo>
                  <a:pt x="22412" y="21111"/>
                  <a:pt x="22390" y="21101"/>
                  <a:pt x="22363" y="21071"/>
                </a:cubicBezTo>
                <a:cubicBezTo>
                  <a:pt x="22397" y="21005"/>
                  <a:pt x="22431" y="20930"/>
                  <a:pt x="22473" y="20861"/>
                </a:cubicBezTo>
                <a:cubicBezTo>
                  <a:pt x="22906" y="20146"/>
                  <a:pt x="23275" y="19401"/>
                  <a:pt x="23547" y="18609"/>
                </a:cubicBezTo>
                <a:cubicBezTo>
                  <a:pt x="23602" y="18449"/>
                  <a:pt x="23656" y="18287"/>
                  <a:pt x="23703" y="18126"/>
                </a:cubicBezTo>
                <a:cubicBezTo>
                  <a:pt x="23733" y="18023"/>
                  <a:pt x="23711" y="17927"/>
                  <a:pt x="23614" y="17866"/>
                </a:cubicBezTo>
                <a:cubicBezTo>
                  <a:pt x="23571" y="17840"/>
                  <a:pt x="23527" y="17826"/>
                  <a:pt x="23484" y="17826"/>
                </a:cubicBezTo>
                <a:cubicBezTo>
                  <a:pt x="23433" y="17826"/>
                  <a:pt x="23382" y="17845"/>
                  <a:pt x="23337" y="17883"/>
                </a:cubicBezTo>
                <a:cubicBezTo>
                  <a:pt x="23251" y="17955"/>
                  <a:pt x="23160" y="18027"/>
                  <a:pt x="23094" y="18117"/>
                </a:cubicBezTo>
                <a:cubicBezTo>
                  <a:pt x="22878" y="18413"/>
                  <a:pt x="22648" y="18702"/>
                  <a:pt x="22464" y="19017"/>
                </a:cubicBezTo>
                <a:cubicBezTo>
                  <a:pt x="21902" y="19983"/>
                  <a:pt x="21533" y="21038"/>
                  <a:pt x="21094" y="22061"/>
                </a:cubicBezTo>
                <a:cubicBezTo>
                  <a:pt x="21003" y="22271"/>
                  <a:pt x="20903" y="22461"/>
                  <a:pt x="20747" y="22634"/>
                </a:cubicBezTo>
                <a:cubicBezTo>
                  <a:pt x="20434" y="22978"/>
                  <a:pt x="20145" y="23344"/>
                  <a:pt x="19845" y="23701"/>
                </a:cubicBezTo>
                <a:cubicBezTo>
                  <a:pt x="19810" y="23742"/>
                  <a:pt x="19784" y="23802"/>
                  <a:pt x="19714" y="23802"/>
                </a:cubicBezTo>
                <a:cubicBezTo>
                  <a:pt x="19702" y="23802"/>
                  <a:pt x="19688" y="23800"/>
                  <a:pt x="19672" y="23795"/>
                </a:cubicBezTo>
                <a:cubicBezTo>
                  <a:pt x="19688" y="23685"/>
                  <a:pt x="19704" y="23575"/>
                  <a:pt x="19723" y="23464"/>
                </a:cubicBezTo>
                <a:cubicBezTo>
                  <a:pt x="19814" y="22950"/>
                  <a:pt x="19919" y="22438"/>
                  <a:pt x="19988" y="21920"/>
                </a:cubicBezTo>
                <a:cubicBezTo>
                  <a:pt x="20083" y="21205"/>
                  <a:pt x="20154" y="20488"/>
                  <a:pt x="20223" y="19771"/>
                </a:cubicBezTo>
                <a:cubicBezTo>
                  <a:pt x="20245" y="19539"/>
                  <a:pt x="20310" y="19335"/>
                  <a:pt x="20434" y="19138"/>
                </a:cubicBezTo>
                <a:cubicBezTo>
                  <a:pt x="21007" y="18221"/>
                  <a:pt x="21686" y="17393"/>
                  <a:pt x="22495" y="16676"/>
                </a:cubicBezTo>
                <a:cubicBezTo>
                  <a:pt x="23479" y="15804"/>
                  <a:pt x="24454" y="14923"/>
                  <a:pt x="25338" y="13948"/>
                </a:cubicBezTo>
                <a:cubicBezTo>
                  <a:pt x="25453" y="13822"/>
                  <a:pt x="25566" y="13696"/>
                  <a:pt x="25680" y="13571"/>
                </a:cubicBezTo>
                <a:cubicBezTo>
                  <a:pt x="25819" y="13422"/>
                  <a:pt x="25977" y="13318"/>
                  <a:pt x="26191" y="13310"/>
                </a:cubicBezTo>
                <a:cubicBezTo>
                  <a:pt x="26288" y="13306"/>
                  <a:pt x="26387" y="13278"/>
                  <a:pt x="26479" y="13246"/>
                </a:cubicBezTo>
                <a:cubicBezTo>
                  <a:pt x="26566" y="13217"/>
                  <a:pt x="26651" y="13204"/>
                  <a:pt x="26737" y="13204"/>
                </a:cubicBezTo>
                <a:cubicBezTo>
                  <a:pt x="26802" y="13204"/>
                  <a:pt x="26868" y="13211"/>
                  <a:pt x="26936" y="13224"/>
                </a:cubicBezTo>
                <a:cubicBezTo>
                  <a:pt x="27171" y="13268"/>
                  <a:pt x="27413" y="13295"/>
                  <a:pt x="27651" y="13295"/>
                </a:cubicBezTo>
                <a:cubicBezTo>
                  <a:pt x="28359" y="13295"/>
                  <a:pt x="29064" y="13269"/>
                  <a:pt x="29761" y="13146"/>
                </a:cubicBezTo>
                <a:cubicBezTo>
                  <a:pt x="30092" y="13087"/>
                  <a:pt x="30426" y="13010"/>
                  <a:pt x="30739" y="12886"/>
                </a:cubicBezTo>
                <a:cubicBezTo>
                  <a:pt x="31260" y="12679"/>
                  <a:pt x="31630" y="12306"/>
                  <a:pt x="31808" y="11755"/>
                </a:cubicBezTo>
                <a:cubicBezTo>
                  <a:pt x="31893" y="11491"/>
                  <a:pt x="31882" y="11232"/>
                  <a:pt x="31809" y="10969"/>
                </a:cubicBezTo>
                <a:cubicBezTo>
                  <a:pt x="31913" y="10909"/>
                  <a:pt x="31999" y="10862"/>
                  <a:pt x="32085" y="10815"/>
                </a:cubicBezTo>
                <a:cubicBezTo>
                  <a:pt x="32286" y="10703"/>
                  <a:pt x="32447" y="10545"/>
                  <a:pt x="32576" y="10357"/>
                </a:cubicBezTo>
                <a:cubicBezTo>
                  <a:pt x="32753" y="10101"/>
                  <a:pt x="32790" y="9826"/>
                  <a:pt x="32614" y="9562"/>
                </a:cubicBezTo>
                <a:cubicBezTo>
                  <a:pt x="32391" y="9231"/>
                  <a:pt x="32226" y="8877"/>
                  <a:pt x="32082" y="8506"/>
                </a:cubicBezTo>
                <a:cubicBezTo>
                  <a:pt x="31980" y="8246"/>
                  <a:pt x="31784" y="8064"/>
                  <a:pt x="31501" y="7990"/>
                </a:cubicBezTo>
                <a:cubicBezTo>
                  <a:pt x="31409" y="7968"/>
                  <a:pt x="31321" y="7937"/>
                  <a:pt x="31217" y="7905"/>
                </a:cubicBezTo>
                <a:cubicBezTo>
                  <a:pt x="31268" y="7790"/>
                  <a:pt x="31310" y="7701"/>
                  <a:pt x="31348" y="7612"/>
                </a:cubicBezTo>
                <a:cubicBezTo>
                  <a:pt x="31602" y="7032"/>
                  <a:pt x="31535" y="6712"/>
                  <a:pt x="31068" y="6289"/>
                </a:cubicBezTo>
                <a:cubicBezTo>
                  <a:pt x="30678" y="5936"/>
                  <a:pt x="30241" y="5654"/>
                  <a:pt x="29777" y="5410"/>
                </a:cubicBezTo>
                <a:cubicBezTo>
                  <a:pt x="29610" y="5322"/>
                  <a:pt x="29435" y="5274"/>
                  <a:pt x="29250" y="5265"/>
                </a:cubicBezTo>
                <a:cubicBezTo>
                  <a:pt x="29215" y="5263"/>
                  <a:pt x="29180" y="5262"/>
                  <a:pt x="29145" y="5262"/>
                </a:cubicBezTo>
                <a:cubicBezTo>
                  <a:pt x="28536" y="5262"/>
                  <a:pt x="28050" y="5518"/>
                  <a:pt x="27690" y="6026"/>
                </a:cubicBezTo>
                <a:cubicBezTo>
                  <a:pt x="27626" y="6118"/>
                  <a:pt x="27574" y="6217"/>
                  <a:pt x="27506" y="6329"/>
                </a:cubicBezTo>
                <a:cubicBezTo>
                  <a:pt x="27439" y="6251"/>
                  <a:pt x="27389" y="6181"/>
                  <a:pt x="27327" y="6127"/>
                </a:cubicBezTo>
                <a:cubicBezTo>
                  <a:pt x="27244" y="6054"/>
                  <a:pt x="27158" y="5975"/>
                  <a:pt x="27059" y="5931"/>
                </a:cubicBezTo>
                <a:cubicBezTo>
                  <a:pt x="26928" y="5872"/>
                  <a:pt x="26799" y="5842"/>
                  <a:pt x="26673" y="5842"/>
                </a:cubicBezTo>
                <a:cubicBezTo>
                  <a:pt x="26474" y="5842"/>
                  <a:pt x="26285" y="5918"/>
                  <a:pt x="26114" y="6073"/>
                </a:cubicBezTo>
                <a:cubicBezTo>
                  <a:pt x="25669" y="6479"/>
                  <a:pt x="25333" y="6964"/>
                  <a:pt x="25132" y="7536"/>
                </a:cubicBezTo>
                <a:cubicBezTo>
                  <a:pt x="24828" y="8406"/>
                  <a:pt x="24762" y="9298"/>
                  <a:pt x="24869" y="10210"/>
                </a:cubicBezTo>
                <a:cubicBezTo>
                  <a:pt x="24963" y="11003"/>
                  <a:pt x="25214" y="11752"/>
                  <a:pt x="25511" y="12486"/>
                </a:cubicBezTo>
                <a:cubicBezTo>
                  <a:pt x="25593" y="12689"/>
                  <a:pt x="25655" y="12882"/>
                  <a:pt x="25585" y="13116"/>
                </a:cubicBezTo>
                <a:cubicBezTo>
                  <a:pt x="25494" y="13202"/>
                  <a:pt x="25391" y="13299"/>
                  <a:pt x="25289" y="13395"/>
                </a:cubicBezTo>
                <a:cubicBezTo>
                  <a:pt x="24392" y="14236"/>
                  <a:pt x="23495" y="15077"/>
                  <a:pt x="22601" y="15921"/>
                </a:cubicBezTo>
                <a:cubicBezTo>
                  <a:pt x="21774" y="16698"/>
                  <a:pt x="21029" y="17545"/>
                  <a:pt x="20458" y="18533"/>
                </a:cubicBezTo>
                <a:cubicBezTo>
                  <a:pt x="20430" y="18582"/>
                  <a:pt x="20403" y="18635"/>
                  <a:pt x="20344" y="18635"/>
                </a:cubicBezTo>
                <a:cubicBezTo>
                  <a:pt x="20331" y="18635"/>
                  <a:pt x="20316" y="18632"/>
                  <a:pt x="20299" y="18626"/>
                </a:cubicBezTo>
                <a:cubicBezTo>
                  <a:pt x="20288" y="18089"/>
                  <a:pt x="20279" y="17552"/>
                  <a:pt x="20261" y="17017"/>
                </a:cubicBezTo>
                <a:cubicBezTo>
                  <a:pt x="20254" y="16852"/>
                  <a:pt x="20303" y="16717"/>
                  <a:pt x="20386" y="16580"/>
                </a:cubicBezTo>
                <a:cubicBezTo>
                  <a:pt x="20843" y="15832"/>
                  <a:pt x="21256" y="15061"/>
                  <a:pt x="21593" y="14251"/>
                </a:cubicBezTo>
                <a:cubicBezTo>
                  <a:pt x="21682" y="14036"/>
                  <a:pt x="21825" y="13904"/>
                  <a:pt x="22024" y="13812"/>
                </a:cubicBezTo>
                <a:cubicBezTo>
                  <a:pt x="22293" y="13685"/>
                  <a:pt x="22561" y="13560"/>
                  <a:pt x="22827" y="13429"/>
                </a:cubicBezTo>
                <a:cubicBezTo>
                  <a:pt x="23461" y="13120"/>
                  <a:pt x="23908" y="12621"/>
                  <a:pt x="24242" y="12014"/>
                </a:cubicBezTo>
                <a:cubicBezTo>
                  <a:pt x="24324" y="11865"/>
                  <a:pt x="24433" y="11676"/>
                  <a:pt x="24302" y="11545"/>
                </a:cubicBezTo>
                <a:cubicBezTo>
                  <a:pt x="24256" y="11499"/>
                  <a:pt x="24212" y="11482"/>
                  <a:pt x="24168" y="11482"/>
                </a:cubicBezTo>
                <a:cubicBezTo>
                  <a:pt x="24058" y="11482"/>
                  <a:pt x="23954" y="11591"/>
                  <a:pt x="23860" y="11660"/>
                </a:cubicBezTo>
                <a:cubicBezTo>
                  <a:pt x="23440" y="11971"/>
                  <a:pt x="23021" y="12283"/>
                  <a:pt x="22605" y="12600"/>
                </a:cubicBezTo>
                <a:cubicBezTo>
                  <a:pt x="22462" y="12709"/>
                  <a:pt x="22327" y="12827"/>
                  <a:pt x="22189" y="12941"/>
                </a:cubicBezTo>
                <a:cubicBezTo>
                  <a:pt x="22793" y="11176"/>
                  <a:pt x="23256" y="9391"/>
                  <a:pt x="23599" y="7582"/>
                </a:cubicBezTo>
                <a:cubicBezTo>
                  <a:pt x="23795" y="7459"/>
                  <a:pt x="23975" y="7347"/>
                  <a:pt x="24152" y="7233"/>
                </a:cubicBezTo>
                <a:cubicBezTo>
                  <a:pt x="24618" y="6933"/>
                  <a:pt x="25040" y="6579"/>
                  <a:pt x="25424" y="6181"/>
                </a:cubicBezTo>
                <a:cubicBezTo>
                  <a:pt x="25590" y="6010"/>
                  <a:pt x="25751" y="5831"/>
                  <a:pt x="25783" y="5589"/>
                </a:cubicBezTo>
                <a:cubicBezTo>
                  <a:pt x="25704" y="5467"/>
                  <a:pt x="25610" y="5415"/>
                  <a:pt x="25508" y="5415"/>
                </a:cubicBezTo>
                <a:cubicBezTo>
                  <a:pt x="25451" y="5415"/>
                  <a:pt x="25392" y="5431"/>
                  <a:pt x="25331" y="5461"/>
                </a:cubicBezTo>
                <a:cubicBezTo>
                  <a:pt x="25166" y="5542"/>
                  <a:pt x="24999" y="5628"/>
                  <a:pt x="24858" y="5741"/>
                </a:cubicBezTo>
                <a:cubicBezTo>
                  <a:pt x="24571" y="5970"/>
                  <a:pt x="24302" y="6220"/>
                  <a:pt x="24026" y="6462"/>
                </a:cubicBezTo>
                <a:cubicBezTo>
                  <a:pt x="23953" y="6527"/>
                  <a:pt x="23886" y="6597"/>
                  <a:pt x="23815" y="6667"/>
                </a:cubicBezTo>
                <a:cubicBezTo>
                  <a:pt x="23754" y="6581"/>
                  <a:pt x="23800" y="6525"/>
                  <a:pt x="23851" y="6476"/>
                </a:cubicBezTo>
                <a:cubicBezTo>
                  <a:pt x="24034" y="6299"/>
                  <a:pt x="24222" y="6128"/>
                  <a:pt x="24401" y="5947"/>
                </a:cubicBezTo>
                <a:cubicBezTo>
                  <a:pt x="24860" y="5484"/>
                  <a:pt x="25286" y="4992"/>
                  <a:pt x="25589" y="4410"/>
                </a:cubicBezTo>
                <a:cubicBezTo>
                  <a:pt x="25693" y="4211"/>
                  <a:pt x="25772" y="3998"/>
                  <a:pt x="25846" y="3785"/>
                </a:cubicBezTo>
                <a:cubicBezTo>
                  <a:pt x="25887" y="3671"/>
                  <a:pt x="25800" y="3563"/>
                  <a:pt x="25679" y="3537"/>
                </a:cubicBezTo>
                <a:cubicBezTo>
                  <a:pt x="25642" y="3529"/>
                  <a:pt x="25606" y="3525"/>
                  <a:pt x="25570" y="3525"/>
                </a:cubicBezTo>
                <a:cubicBezTo>
                  <a:pt x="25480" y="3525"/>
                  <a:pt x="25395" y="3552"/>
                  <a:pt x="25319" y="3613"/>
                </a:cubicBezTo>
                <a:cubicBezTo>
                  <a:pt x="25043" y="3831"/>
                  <a:pt x="24766" y="4051"/>
                  <a:pt x="24492" y="4271"/>
                </a:cubicBezTo>
                <a:cubicBezTo>
                  <a:pt x="24455" y="4301"/>
                  <a:pt x="24426" y="4350"/>
                  <a:pt x="24377" y="4350"/>
                </a:cubicBezTo>
                <a:cubicBezTo>
                  <a:pt x="24359" y="4350"/>
                  <a:pt x="24339" y="4344"/>
                  <a:pt x="24314" y="4327"/>
                </a:cubicBezTo>
                <a:cubicBezTo>
                  <a:pt x="24314" y="4273"/>
                  <a:pt x="24318" y="4219"/>
                  <a:pt x="24317" y="4162"/>
                </a:cubicBezTo>
                <a:cubicBezTo>
                  <a:pt x="24309" y="3569"/>
                  <a:pt x="24310" y="2976"/>
                  <a:pt x="24288" y="2384"/>
                </a:cubicBezTo>
                <a:cubicBezTo>
                  <a:pt x="24281" y="2159"/>
                  <a:pt x="24232" y="1934"/>
                  <a:pt x="24171" y="1718"/>
                </a:cubicBezTo>
                <a:cubicBezTo>
                  <a:pt x="24123" y="1542"/>
                  <a:pt x="24024" y="1383"/>
                  <a:pt x="23832" y="1310"/>
                </a:cubicBezTo>
                <a:cubicBezTo>
                  <a:pt x="23777" y="1289"/>
                  <a:pt x="23727" y="1279"/>
                  <a:pt x="23682" y="1279"/>
                </a:cubicBezTo>
                <a:cubicBezTo>
                  <a:pt x="23579" y="1279"/>
                  <a:pt x="23500" y="1334"/>
                  <a:pt x="23451" y="1455"/>
                </a:cubicBezTo>
                <a:cubicBezTo>
                  <a:pt x="23383" y="1625"/>
                  <a:pt x="23335" y="1804"/>
                  <a:pt x="23284" y="1980"/>
                </a:cubicBezTo>
                <a:cubicBezTo>
                  <a:pt x="22988" y="2980"/>
                  <a:pt x="22844" y="3993"/>
                  <a:pt x="23037" y="5033"/>
                </a:cubicBezTo>
                <a:cubicBezTo>
                  <a:pt x="23045" y="5083"/>
                  <a:pt x="23030" y="5135"/>
                  <a:pt x="23021" y="5240"/>
                </a:cubicBezTo>
                <a:cubicBezTo>
                  <a:pt x="22915" y="5124"/>
                  <a:pt x="22837" y="5044"/>
                  <a:pt x="22765" y="4961"/>
                </a:cubicBezTo>
                <a:cubicBezTo>
                  <a:pt x="22541" y="4705"/>
                  <a:pt x="22320" y="4448"/>
                  <a:pt x="22096" y="4195"/>
                </a:cubicBezTo>
                <a:cubicBezTo>
                  <a:pt x="22025" y="4116"/>
                  <a:pt x="21944" y="4055"/>
                  <a:pt x="21846" y="4055"/>
                </a:cubicBezTo>
                <a:cubicBezTo>
                  <a:pt x="21809" y="4055"/>
                  <a:pt x="21769" y="4064"/>
                  <a:pt x="21727" y="4083"/>
                </a:cubicBezTo>
                <a:cubicBezTo>
                  <a:pt x="21679" y="4340"/>
                  <a:pt x="21670" y="4343"/>
                  <a:pt x="21737" y="4529"/>
                </a:cubicBezTo>
                <a:cubicBezTo>
                  <a:pt x="22081" y="5480"/>
                  <a:pt x="22547" y="6360"/>
                  <a:pt x="23304" y="7103"/>
                </a:cubicBezTo>
                <a:cubicBezTo>
                  <a:pt x="23192" y="7660"/>
                  <a:pt x="23017" y="8225"/>
                  <a:pt x="22862" y="8794"/>
                </a:cubicBezTo>
                <a:cubicBezTo>
                  <a:pt x="22708" y="9356"/>
                  <a:pt x="22569" y="9922"/>
                  <a:pt x="22356" y="10473"/>
                </a:cubicBezTo>
                <a:cubicBezTo>
                  <a:pt x="22315" y="10379"/>
                  <a:pt x="22297" y="10285"/>
                  <a:pt x="22288" y="10191"/>
                </a:cubicBezTo>
                <a:cubicBezTo>
                  <a:pt x="22277" y="10051"/>
                  <a:pt x="22279" y="9908"/>
                  <a:pt x="22266" y="9768"/>
                </a:cubicBezTo>
                <a:cubicBezTo>
                  <a:pt x="22166" y="8821"/>
                  <a:pt x="21918" y="7910"/>
                  <a:pt x="21587" y="7021"/>
                </a:cubicBezTo>
                <a:cubicBezTo>
                  <a:pt x="21543" y="6902"/>
                  <a:pt x="21487" y="6786"/>
                  <a:pt x="21425" y="6676"/>
                </a:cubicBezTo>
                <a:cubicBezTo>
                  <a:pt x="21382" y="6600"/>
                  <a:pt x="21312" y="6562"/>
                  <a:pt x="21235" y="6562"/>
                </a:cubicBezTo>
                <a:cubicBezTo>
                  <a:pt x="21190" y="6562"/>
                  <a:pt x="21142" y="6575"/>
                  <a:pt x="21095" y="6600"/>
                </a:cubicBezTo>
                <a:cubicBezTo>
                  <a:pt x="20996" y="6654"/>
                  <a:pt x="20958" y="6740"/>
                  <a:pt x="20956" y="6844"/>
                </a:cubicBezTo>
                <a:cubicBezTo>
                  <a:pt x="20946" y="7324"/>
                  <a:pt x="20911" y="7805"/>
                  <a:pt x="20934" y="8283"/>
                </a:cubicBezTo>
                <a:cubicBezTo>
                  <a:pt x="20998" y="9604"/>
                  <a:pt x="21276" y="10885"/>
                  <a:pt x="21759" y="12117"/>
                </a:cubicBezTo>
                <a:cubicBezTo>
                  <a:pt x="21820" y="12272"/>
                  <a:pt x="21816" y="12403"/>
                  <a:pt x="21764" y="12563"/>
                </a:cubicBezTo>
                <a:cubicBezTo>
                  <a:pt x="21392" y="13689"/>
                  <a:pt x="20947" y="14786"/>
                  <a:pt x="20433" y="15858"/>
                </a:cubicBezTo>
                <a:cubicBezTo>
                  <a:pt x="20391" y="15942"/>
                  <a:pt x="20340" y="16023"/>
                  <a:pt x="20261" y="16166"/>
                </a:cubicBezTo>
                <a:cubicBezTo>
                  <a:pt x="20235" y="15972"/>
                  <a:pt x="20216" y="15850"/>
                  <a:pt x="20201" y="15726"/>
                </a:cubicBezTo>
                <a:cubicBezTo>
                  <a:pt x="20107" y="14914"/>
                  <a:pt x="20038" y="14097"/>
                  <a:pt x="19912" y="13288"/>
                </a:cubicBezTo>
                <a:cubicBezTo>
                  <a:pt x="19744" y="12201"/>
                  <a:pt x="19531" y="11119"/>
                  <a:pt x="19338" y="10035"/>
                </a:cubicBezTo>
                <a:cubicBezTo>
                  <a:pt x="19157" y="9022"/>
                  <a:pt x="18978" y="8006"/>
                  <a:pt x="18799" y="6992"/>
                </a:cubicBezTo>
                <a:cubicBezTo>
                  <a:pt x="18794" y="6965"/>
                  <a:pt x="18803" y="6936"/>
                  <a:pt x="18808" y="6878"/>
                </a:cubicBezTo>
                <a:cubicBezTo>
                  <a:pt x="18991" y="6695"/>
                  <a:pt x="19192" y="6497"/>
                  <a:pt x="19388" y="6296"/>
                </a:cubicBezTo>
                <a:cubicBezTo>
                  <a:pt x="19506" y="6173"/>
                  <a:pt x="19635" y="6059"/>
                  <a:pt x="19731" y="5922"/>
                </a:cubicBezTo>
                <a:cubicBezTo>
                  <a:pt x="20057" y="5460"/>
                  <a:pt x="20386" y="4998"/>
                  <a:pt x="20685" y="4520"/>
                </a:cubicBezTo>
                <a:cubicBezTo>
                  <a:pt x="20958" y="4085"/>
                  <a:pt x="21106" y="3597"/>
                  <a:pt x="21172" y="3086"/>
                </a:cubicBezTo>
                <a:cubicBezTo>
                  <a:pt x="21233" y="2613"/>
                  <a:pt x="21069" y="2226"/>
                  <a:pt x="20701" y="1926"/>
                </a:cubicBezTo>
                <a:cubicBezTo>
                  <a:pt x="20637" y="1873"/>
                  <a:pt x="20569" y="1824"/>
                  <a:pt x="20489" y="1764"/>
                </a:cubicBezTo>
                <a:cubicBezTo>
                  <a:pt x="20510" y="1520"/>
                  <a:pt x="20549" y="1280"/>
                  <a:pt x="20547" y="1043"/>
                </a:cubicBezTo>
                <a:cubicBezTo>
                  <a:pt x="20546" y="566"/>
                  <a:pt x="20338" y="231"/>
                  <a:pt x="19841" y="124"/>
                </a:cubicBezTo>
                <a:cubicBezTo>
                  <a:pt x="19815" y="119"/>
                  <a:pt x="19790" y="98"/>
                  <a:pt x="19763" y="92"/>
                </a:cubicBezTo>
                <a:cubicBezTo>
                  <a:pt x="19532" y="34"/>
                  <a:pt x="19305" y="0"/>
                  <a:pt x="190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404650" y="115544"/>
            <a:ext cx="622453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dạng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thiên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hà</a:t>
            </a:r>
            <a:r>
              <a:rPr lang="en-US" alt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5" name="Picture 4" descr="Elements-Gala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74" y="689651"/>
            <a:ext cx="6704682" cy="427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3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AB3DE-0128-4F80-8594-27C9BF3476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0" y="1017270"/>
            <a:ext cx="502920" cy="29489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4390" y="605790"/>
            <a:ext cx="1268730" cy="502920"/>
          </a:xfrm>
          <a:prstGeom prst="wedgeRoundRectCallout">
            <a:avLst>
              <a:gd name="adj1" fmla="val -70382"/>
              <a:gd name="adj2" fmla="val 9326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IA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83970" y="1017270"/>
            <a:ext cx="1344930" cy="502920"/>
          </a:xfrm>
          <a:prstGeom prst="wedgeRoundRectCallout">
            <a:avLst>
              <a:gd name="adj1" fmla="val -70382"/>
              <a:gd name="adj2" fmla="val 9326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IIA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366260" y="1017270"/>
            <a:ext cx="1520190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IIIA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953000" y="257175"/>
            <a:ext cx="1520190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IVA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528310" y="354330"/>
            <a:ext cx="1520190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VA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5763"/>
            <a:ext cx="1520190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72250" y="497205"/>
            <a:ext cx="1520190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5340" y="508635"/>
            <a:ext cx="525780" cy="3469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572250" y="190024"/>
            <a:ext cx="1784985" cy="502920"/>
          </a:xfrm>
          <a:prstGeom prst="wedgeRoundRectCallout">
            <a:avLst>
              <a:gd name="adj1" fmla="val 63896"/>
              <a:gd name="adj2" fmla="val 12735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90" y="1977390"/>
            <a:ext cx="4863465" cy="20002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792730" y="1348740"/>
            <a:ext cx="1630680" cy="502920"/>
          </a:xfrm>
          <a:prstGeom prst="wedgeRoundRectCallout">
            <a:avLst>
              <a:gd name="adj1" fmla="val -70382"/>
              <a:gd name="adj2" fmla="val 93269"/>
              <a:gd name="adj3" fmla="val 16667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875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05521 0.002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64636 -0.0086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9" y="-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70017 -0.0043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75382 0.0089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91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7.40741E-7 L 0.80642 0.0089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3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0.86267 -0.0064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25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2510" y="1585468"/>
            <a:ext cx="7292340" cy="203454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(8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B)</a:t>
            </a:r>
          </a:p>
        </p:txBody>
      </p:sp>
    </p:spTree>
    <p:extLst>
      <p:ext uri="{BB962C8B-B14F-4D97-AF65-F5344CB8AC3E}">
        <p14:creationId xmlns:p14="http://schemas.microsoft.com/office/powerpoint/2010/main" val="18464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660" y="137160"/>
            <a:ext cx="8058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Quan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4.5 –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sách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giáo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khoa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KHTN 7 –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chân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dự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đoán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electron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VII A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VIII A.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xét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mối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liên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3090" y="2530673"/>
            <a:ext cx="574929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VII 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7 e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VIII 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8 e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695" y="3852098"/>
            <a:ext cx="8260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(A)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i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2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760" y="194310"/>
            <a:ext cx="6480810" cy="144655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lần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9, 18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19.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electron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ngyên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phi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hiếm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4" l="0" r="95745">
                        <a14:foregroundMark x1="49468" y1="21642" x2="52128" y2="21642"/>
                        <a14:foregroundMark x1="65426" y1="25000" x2="69149" y2="24254"/>
                        <a14:foregroundMark x1="1596" y1="18657" x2="12766" y2="30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70" y="905203"/>
            <a:ext cx="17907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3" b="99847" l="10000" r="90000">
                        <a14:foregroundMark x1="44063" y1="18626" x2="44531" y2="18626"/>
                        <a14:foregroundMark x1="54531" y1="19237" x2="57031" y2="19695"/>
                        <a14:foregroundMark x1="47656" y1="50229" x2="51406" y2="49160"/>
                        <a14:foregroundMark x1="50781" y1="41527" x2="53438" y2="40458"/>
                        <a14:foregroundMark x1="46094" y1="42595" x2="49219" y2="41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45" y="3339465"/>
            <a:ext cx="1762721" cy="180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E81-F06D-4DC1-9BBF-AFBC6EFF64AF}"/>
              </a:ext>
            </a:extLst>
          </p:cNvPr>
          <p:cNvPicPr/>
          <p:nvPr/>
        </p:nvPicPr>
        <p:blipFill rotWithShape="1">
          <a:blip r:embed="rId7"/>
          <a:srcRect l="13750" t="18666" r="13875" b="15556"/>
          <a:stretch/>
        </p:blipFill>
        <p:spPr>
          <a:xfrm>
            <a:off x="1805940" y="2068830"/>
            <a:ext cx="4903470" cy="2731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0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Google Shape;3104;p42"/>
          <p:cNvSpPr/>
          <p:nvPr/>
        </p:nvSpPr>
        <p:spPr>
          <a:xfrm>
            <a:off x="3531870" y="1051560"/>
            <a:ext cx="5013548" cy="392049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ormorant Garamond"/>
                <a:sym typeface="Cormorant Garamond"/>
              </a:rPr>
              <a:t>03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ormorant Garamond"/>
                <a:sym typeface="Cormorant Garamond"/>
              </a:rPr>
              <a:t>CÁC NGUYÊN TỐ KIM LOẠI</a:t>
            </a:r>
            <a:endParaRPr sz="40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Cormorant Garamond"/>
              <a:sym typeface="Cormorant Garamon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2" y="345100"/>
            <a:ext cx="4086662" cy="2518115"/>
          </a:xfrm>
          <a:prstGeom prst="snip2DiagRect">
            <a:avLst>
              <a:gd name="adj1" fmla="val 1374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2554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461218" y="449782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</a:p>
        </p:txBody>
      </p:sp>
      <p:sp>
        <p:nvSpPr>
          <p:cNvPr id="5" name="Freeform 4"/>
          <p:cNvSpPr/>
          <p:nvPr/>
        </p:nvSpPr>
        <p:spPr>
          <a:xfrm>
            <a:off x="5772194" y="2050866"/>
            <a:ext cx="858887" cy="858887"/>
          </a:xfrm>
          <a:custGeom>
            <a:avLst/>
            <a:gdLst>
              <a:gd name="connsiteX0" fmla="*/ 113845 w 858887"/>
              <a:gd name="connsiteY0" fmla="*/ 328438 h 858887"/>
              <a:gd name="connsiteX1" fmla="*/ 328438 w 858887"/>
              <a:gd name="connsiteY1" fmla="*/ 328438 h 858887"/>
              <a:gd name="connsiteX2" fmla="*/ 328438 w 858887"/>
              <a:gd name="connsiteY2" fmla="*/ 113845 h 858887"/>
              <a:gd name="connsiteX3" fmla="*/ 530449 w 858887"/>
              <a:gd name="connsiteY3" fmla="*/ 113845 h 858887"/>
              <a:gd name="connsiteX4" fmla="*/ 530449 w 858887"/>
              <a:gd name="connsiteY4" fmla="*/ 328438 h 858887"/>
              <a:gd name="connsiteX5" fmla="*/ 745042 w 858887"/>
              <a:gd name="connsiteY5" fmla="*/ 328438 h 858887"/>
              <a:gd name="connsiteX6" fmla="*/ 745042 w 858887"/>
              <a:gd name="connsiteY6" fmla="*/ 530449 h 858887"/>
              <a:gd name="connsiteX7" fmla="*/ 530449 w 858887"/>
              <a:gd name="connsiteY7" fmla="*/ 530449 h 858887"/>
              <a:gd name="connsiteX8" fmla="*/ 530449 w 858887"/>
              <a:gd name="connsiteY8" fmla="*/ 745042 h 858887"/>
              <a:gd name="connsiteX9" fmla="*/ 328438 w 858887"/>
              <a:gd name="connsiteY9" fmla="*/ 745042 h 858887"/>
              <a:gd name="connsiteX10" fmla="*/ 328438 w 858887"/>
              <a:gd name="connsiteY10" fmla="*/ 530449 h 858887"/>
              <a:gd name="connsiteX11" fmla="*/ 113845 w 858887"/>
              <a:gd name="connsiteY11" fmla="*/ 530449 h 858887"/>
              <a:gd name="connsiteX12" fmla="*/ 113845 w 858887"/>
              <a:gd name="connsiteY12" fmla="*/ 328438 h 85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8887" h="858887">
                <a:moveTo>
                  <a:pt x="113845" y="328438"/>
                </a:moveTo>
                <a:lnTo>
                  <a:pt x="328438" y="328438"/>
                </a:lnTo>
                <a:lnTo>
                  <a:pt x="328438" y="113845"/>
                </a:lnTo>
                <a:lnTo>
                  <a:pt x="530449" y="113845"/>
                </a:lnTo>
                <a:lnTo>
                  <a:pt x="530449" y="328438"/>
                </a:lnTo>
                <a:lnTo>
                  <a:pt x="745042" y="328438"/>
                </a:lnTo>
                <a:lnTo>
                  <a:pt x="745042" y="530449"/>
                </a:lnTo>
                <a:lnTo>
                  <a:pt x="530449" y="530449"/>
                </a:lnTo>
                <a:lnTo>
                  <a:pt x="530449" y="745042"/>
                </a:lnTo>
                <a:lnTo>
                  <a:pt x="328438" y="745042"/>
                </a:lnTo>
                <a:lnTo>
                  <a:pt x="328438" y="530449"/>
                </a:lnTo>
                <a:lnTo>
                  <a:pt x="113845" y="530449"/>
                </a:lnTo>
                <a:lnTo>
                  <a:pt x="113845" y="32843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845" tIns="328438" rIns="113845" bIns="328438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kern="1200"/>
          </a:p>
        </p:txBody>
      </p:sp>
      <p:sp>
        <p:nvSpPr>
          <p:cNvPr id="6" name="Freeform 5"/>
          <p:cNvSpPr/>
          <p:nvPr/>
        </p:nvSpPr>
        <p:spPr>
          <a:xfrm>
            <a:off x="5461218" y="3029997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</a:p>
        </p:txBody>
      </p:sp>
      <p:sp>
        <p:nvSpPr>
          <p:cNvPr id="9" name="Freeform 8"/>
          <p:cNvSpPr/>
          <p:nvPr/>
        </p:nvSpPr>
        <p:spPr>
          <a:xfrm>
            <a:off x="3962793" y="2204873"/>
            <a:ext cx="1032117" cy="550872"/>
          </a:xfrm>
          <a:custGeom>
            <a:avLst/>
            <a:gdLst>
              <a:gd name="connsiteX0" fmla="*/ 0 w 470907"/>
              <a:gd name="connsiteY0" fmla="*/ 110174 h 550872"/>
              <a:gd name="connsiteX1" fmla="*/ 235454 w 470907"/>
              <a:gd name="connsiteY1" fmla="*/ 110174 h 550872"/>
              <a:gd name="connsiteX2" fmla="*/ 235454 w 470907"/>
              <a:gd name="connsiteY2" fmla="*/ 0 h 550872"/>
              <a:gd name="connsiteX3" fmla="*/ 470907 w 470907"/>
              <a:gd name="connsiteY3" fmla="*/ 275436 h 550872"/>
              <a:gd name="connsiteX4" fmla="*/ 235454 w 470907"/>
              <a:gd name="connsiteY4" fmla="*/ 550872 h 550872"/>
              <a:gd name="connsiteX5" fmla="*/ 235454 w 470907"/>
              <a:gd name="connsiteY5" fmla="*/ 440698 h 550872"/>
              <a:gd name="connsiteX6" fmla="*/ 0 w 470907"/>
              <a:gd name="connsiteY6" fmla="*/ 440698 h 550872"/>
              <a:gd name="connsiteX7" fmla="*/ 0 w 470907"/>
              <a:gd name="connsiteY7" fmla="*/ 110174 h 55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907" h="550872">
                <a:moveTo>
                  <a:pt x="0" y="110174"/>
                </a:moveTo>
                <a:lnTo>
                  <a:pt x="235454" y="110174"/>
                </a:lnTo>
                <a:lnTo>
                  <a:pt x="235454" y="0"/>
                </a:lnTo>
                <a:lnTo>
                  <a:pt x="470907" y="275436"/>
                </a:lnTo>
                <a:lnTo>
                  <a:pt x="235454" y="550872"/>
                </a:lnTo>
                <a:lnTo>
                  <a:pt x="235454" y="440698"/>
                </a:lnTo>
                <a:lnTo>
                  <a:pt x="0" y="440698"/>
                </a:lnTo>
                <a:lnTo>
                  <a:pt x="0" y="11017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0174" rIns="141272" bIns="11017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10" name="Freeform 9"/>
          <p:cNvSpPr/>
          <p:nvPr/>
        </p:nvSpPr>
        <p:spPr>
          <a:xfrm>
            <a:off x="568989" y="999469"/>
            <a:ext cx="2961679" cy="2961679"/>
          </a:xfrm>
          <a:custGeom>
            <a:avLst/>
            <a:gdLst>
              <a:gd name="connsiteX0" fmla="*/ 0 w 2961679"/>
              <a:gd name="connsiteY0" fmla="*/ 1480840 h 2961679"/>
              <a:gd name="connsiteX1" fmla="*/ 1480840 w 2961679"/>
              <a:gd name="connsiteY1" fmla="*/ 0 h 2961679"/>
              <a:gd name="connsiteX2" fmla="*/ 2961680 w 2961679"/>
              <a:gd name="connsiteY2" fmla="*/ 1480840 h 2961679"/>
              <a:gd name="connsiteX3" fmla="*/ 1480840 w 2961679"/>
              <a:gd name="connsiteY3" fmla="*/ 2961680 h 2961679"/>
              <a:gd name="connsiteX4" fmla="*/ 0 w 2961679"/>
              <a:gd name="connsiteY4" fmla="*/ 1480840 h 296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679" h="2961679">
                <a:moveTo>
                  <a:pt x="0" y="1480840"/>
                </a:moveTo>
                <a:cubicBezTo>
                  <a:pt x="0" y="662995"/>
                  <a:pt x="662995" y="0"/>
                  <a:pt x="1480840" y="0"/>
                </a:cubicBezTo>
                <a:cubicBezTo>
                  <a:pt x="2298685" y="0"/>
                  <a:pt x="2961680" y="662995"/>
                  <a:pt x="2961680" y="1480840"/>
                </a:cubicBezTo>
                <a:cubicBezTo>
                  <a:pt x="2961680" y="2298685"/>
                  <a:pt x="2298685" y="2961680"/>
                  <a:pt x="1480840" y="2961680"/>
                </a:cubicBezTo>
                <a:cubicBezTo>
                  <a:pt x="662995" y="2961680"/>
                  <a:pt x="0" y="2298685"/>
                  <a:pt x="0" y="1480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3738" tIns="513738" rIns="513738" bIns="513738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6300" kern="1200" dirty="0">
                <a:solidFill>
                  <a:schemeClr val="tx1">
                    <a:lumMod val="10000"/>
                  </a:schemeClr>
                </a:solidFill>
              </a:rPr>
              <a:t>Kim </a:t>
            </a:r>
            <a:r>
              <a:rPr lang="en-US" sz="6300" kern="1200" dirty="0" err="1">
                <a:solidFill>
                  <a:schemeClr val="tx1">
                    <a:lumMod val="10000"/>
                  </a:schemeClr>
                </a:solidFill>
              </a:rPr>
              <a:t>loại</a:t>
            </a:r>
            <a:endParaRPr lang="en-US" sz="6300" kern="12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31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99502" y="430257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</a:t>
            </a:r>
          </a:p>
        </p:txBody>
      </p:sp>
      <p:grpSp>
        <p:nvGrpSpPr>
          <p:cNvPr id="9" name="Google Shape;1769;p35"/>
          <p:cNvGrpSpPr/>
          <p:nvPr/>
        </p:nvGrpSpPr>
        <p:grpSpPr>
          <a:xfrm rot="19736016">
            <a:off x="391740" y="331953"/>
            <a:ext cx="1015523" cy="754474"/>
            <a:chOff x="4613825" y="4214975"/>
            <a:chExt cx="1015525" cy="754475"/>
          </a:xfrm>
        </p:grpSpPr>
        <p:sp>
          <p:nvSpPr>
            <p:cNvPr id="10" name="Google Shape;1770;p35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1;p35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2;p35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3;p35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4;p35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5;p35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6;p35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7;p35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78;p35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79;p35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0;p35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1;p35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2;p35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3;p35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4;p35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5;p35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6;p35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25797" y="354745"/>
            <a:ext cx="6253798" cy="1615827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Dựa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4.2 SGK 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K, Mg, Al?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04950" y="2644049"/>
            <a:ext cx="6650206" cy="2225406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19,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IA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Mg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12,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IIA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Al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13,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IIIA</a:t>
            </a:r>
          </a:p>
        </p:txBody>
      </p:sp>
      <p:sp>
        <p:nvSpPr>
          <p:cNvPr id="4" name="Down Arrow 3"/>
          <p:cNvSpPr/>
          <p:nvPr/>
        </p:nvSpPr>
        <p:spPr>
          <a:xfrm>
            <a:off x="4814371" y="2030564"/>
            <a:ext cx="484742" cy="6024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99502" y="430257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</a:t>
            </a:r>
          </a:p>
        </p:txBody>
      </p:sp>
      <p:grpSp>
        <p:nvGrpSpPr>
          <p:cNvPr id="9" name="Google Shape;1769;p35"/>
          <p:cNvGrpSpPr/>
          <p:nvPr/>
        </p:nvGrpSpPr>
        <p:grpSpPr>
          <a:xfrm rot="19736016">
            <a:off x="391740" y="331953"/>
            <a:ext cx="1015523" cy="754474"/>
            <a:chOff x="4613825" y="4214975"/>
            <a:chExt cx="1015525" cy="754475"/>
          </a:xfrm>
        </p:grpSpPr>
        <p:sp>
          <p:nvSpPr>
            <p:cNvPr id="10" name="Google Shape;1770;p35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1;p35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2;p35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3;p35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4;p35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5;p35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6;p35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7;p35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78;p35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79;p35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0;p35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1;p35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2;p35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3;p35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4;p35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5;p35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6;p35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117773" y="591369"/>
            <a:ext cx="5541485" cy="1031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IA: Li, Na, K,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Rb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Cs, Fr –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kiềm</a:t>
            </a:r>
            <a:endParaRPr lang="en-US" sz="22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7975" y="2096943"/>
            <a:ext cx="5541485" cy="1031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IIA: Be, Mg, Ca,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Sr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Ba, Ra–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kiềm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thổ</a:t>
            </a:r>
            <a:endParaRPr lang="en-US" sz="22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639921" y="3602516"/>
            <a:ext cx="5541485" cy="9026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IIIA: Al, Ga, In, Tl,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</a:t>
            </a:r>
            <a:endParaRPr lang="en-US" sz="22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99502" y="430257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</a:t>
            </a:r>
          </a:p>
        </p:txBody>
      </p:sp>
      <p:grpSp>
        <p:nvGrpSpPr>
          <p:cNvPr id="9" name="Google Shape;1769;p35"/>
          <p:cNvGrpSpPr/>
          <p:nvPr/>
        </p:nvGrpSpPr>
        <p:grpSpPr>
          <a:xfrm rot="19736016">
            <a:off x="391740" y="331953"/>
            <a:ext cx="1015523" cy="754474"/>
            <a:chOff x="4613825" y="4214975"/>
            <a:chExt cx="1015525" cy="754475"/>
          </a:xfrm>
        </p:grpSpPr>
        <p:sp>
          <p:nvSpPr>
            <p:cNvPr id="10" name="Google Shape;1770;p35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1;p35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2;p35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3;p35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4;p35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5;p35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6;p35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7;p35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78;p35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79;p35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0;p35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1;p35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2;p35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3;p35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4;p35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5;p35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6;p35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25797" y="354745"/>
            <a:ext cx="6253798" cy="1615827"/>
          </a:xfrm>
          <a:prstGeom prst="rect">
            <a:avLst/>
          </a:prstGeom>
          <a:noFill/>
          <a:ln w="28575">
            <a:solidFill>
              <a:schemeClr val="tx1">
                <a:lumMod val="50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Dựa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4.2 SGK 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Fe, Ag, Hg?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04950" y="2644049"/>
            <a:ext cx="6650206" cy="2225406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Fe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26,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VIIIB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Ag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47,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IB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Ag ở ô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80,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6 ,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IIB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4814371" y="2030564"/>
            <a:ext cx="484742" cy="6024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99502" y="430257"/>
            <a:ext cx="1480839" cy="1480839"/>
          </a:xfrm>
          <a:custGeom>
            <a:avLst/>
            <a:gdLst>
              <a:gd name="connsiteX0" fmla="*/ 0 w 1480839"/>
              <a:gd name="connsiteY0" fmla="*/ 740420 h 1480839"/>
              <a:gd name="connsiteX1" fmla="*/ 740420 w 1480839"/>
              <a:gd name="connsiteY1" fmla="*/ 0 h 1480839"/>
              <a:gd name="connsiteX2" fmla="*/ 1480840 w 1480839"/>
              <a:gd name="connsiteY2" fmla="*/ 740420 h 1480839"/>
              <a:gd name="connsiteX3" fmla="*/ 740420 w 1480839"/>
              <a:gd name="connsiteY3" fmla="*/ 1480840 h 1480839"/>
              <a:gd name="connsiteX4" fmla="*/ 0 w 1480839"/>
              <a:gd name="connsiteY4" fmla="*/ 740420 h 148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39" h="1480839">
                <a:moveTo>
                  <a:pt x="0" y="740420"/>
                </a:moveTo>
                <a:cubicBezTo>
                  <a:pt x="0" y="331497"/>
                  <a:pt x="331497" y="0"/>
                  <a:pt x="740420" y="0"/>
                </a:cubicBezTo>
                <a:cubicBezTo>
                  <a:pt x="1149343" y="0"/>
                  <a:pt x="1480840" y="331497"/>
                  <a:pt x="1480840" y="740420"/>
                </a:cubicBezTo>
                <a:cubicBezTo>
                  <a:pt x="1480840" y="1149343"/>
                  <a:pt x="1149343" y="1480840"/>
                  <a:pt x="740420" y="1480840"/>
                </a:cubicBezTo>
                <a:cubicBezTo>
                  <a:pt x="331497" y="1480840"/>
                  <a:pt x="0" y="1149343"/>
                  <a:pt x="0" y="74042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34" tIns="256234" rIns="256234" bIns="256234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kern="1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kern="1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</a:t>
            </a:r>
          </a:p>
        </p:txBody>
      </p:sp>
      <p:grpSp>
        <p:nvGrpSpPr>
          <p:cNvPr id="4" name="Google Shape;1769;p35"/>
          <p:cNvGrpSpPr/>
          <p:nvPr/>
        </p:nvGrpSpPr>
        <p:grpSpPr>
          <a:xfrm rot="19736016">
            <a:off x="391740" y="331953"/>
            <a:ext cx="1015523" cy="754474"/>
            <a:chOff x="4613825" y="4214975"/>
            <a:chExt cx="1015525" cy="754475"/>
          </a:xfrm>
        </p:grpSpPr>
        <p:sp>
          <p:nvSpPr>
            <p:cNvPr id="5" name="Google Shape;1770;p35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71;p35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72;p35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73;p35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74;p35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75;p35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6;p35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7;p35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8;p35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9;p35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80;p35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81;p35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82;p35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83;p35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4;p35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5;p35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6;p35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754216" y="537938"/>
            <a:ext cx="5960125" cy="137315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đều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trừ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VIIIB)</a:t>
            </a:r>
          </a:p>
        </p:txBody>
      </p:sp>
    </p:spTree>
    <p:extLst>
      <p:ext uri="{BB962C8B-B14F-4D97-AF65-F5344CB8AC3E}">
        <p14:creationId xmlns:p14="http://schemas.microsoft.com/office/powerpoint/2010/main" val="1293982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18" y="108102"/>
            <a:ext cx="6951643" cy="417401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7281" y="4439798"/>
            <a:ext cx="7260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</a:rPr>
              <a:t> Mendeleev</a:t>
            </a:r>
          </a:p>
        </p:txBody>
      </p:sp>
    </p:spTree>
    <p:extLst>
      <p:ext uri="{BB962C8B-B14F-4D97-AF65-F5344CB8AC3E}">
        <p14:creationId xmlns:p14="http://schemas.microsoft.com/office/powerpoint/2010/main" val="1015013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66939" y="471836"/>
            <a:ext cx="5960125" cy="2414584"/>
          </a:xfrm>
          <a:prstGeom prst="round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 80 % CÁC NGUYÊN TỐ TRONG BẢNG TUẦN HOÀN LÀ CÁC KIM LOẠI BAO GỒM MỘT SỐ NGUYÊN TỐ NHÓM A VÀ TẤT CẢ CÁC NGUYÊN TỐ NHÓM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3299" l="9362" r="98298">
                        <a14:foregroundMark x1="55745" y1="31443" x2="63830" y2="44845"/>
                        <a14:backgroundMark x1="10638" y1="71134" x2="72340" y2="69588"/>
                        <a14:backgroundMark x1="63830" y1="40722" x2="69362" y2="47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7"/>
          <a:stretch/>
        </p:blipFill>
        <p:spPr>
          <a:xfrm>
            <a:off x="7238082" y="1871922"/>
            <a:ext cx="1399142" cy="28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69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0" y="1253571"/>
            <a:ext cx="1853638" cy="971836"/>
          </a:xfrm>
          <a:prstGeom prst="ellipse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41504" y="132204"/>
            <a:ext cx="6114361" cy="2291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đều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hiểu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Fe, Al, Cu, Au, Ag?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55922" y="3073706"/>
            <a:ext cx="5805889" cy="18838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thuyết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ngắn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chiếu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PPT.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2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endParaRPr lang="en-US" sz="2200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8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35"/>
          <p:cNvSpPr/>
          <p:nvPr/>
        </p:nvSpPr>
        <p:spPr>
          <a:xfrm>
            <a:off x="1676121" y="452285"/>
            <a:ext cx="5486342" cy="3537371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latin typeface="Roboto" panose="02000000000000000000" pitchFamily="2" charset="0"/>
                <a:ea typeface="Roboto" panose="02000000000000000000" pitchFamily="2" charset="0"/>
              </a:rPr>
              <a:t>04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latin typeface="Roboto" panose="02000000000000000000" pitchFamily="2" charset="0"/>
                <a:ea typeface="Roboto" panose="02000000000000000000" pitchFamily="2" charset="0"/>
              </a:rPr>
              <a:t>CÁC NGUYÊN TỐ PHI KIM</a:t>
            </a:r>
            <a:endParaRPr sz="5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64" name="Google Shape;1764;p35"/>
          <p:cNvGrpSpPr/>
          <p:nvPr/>
        </p:nvGrpSpPr>
        <p:grpSpPr>
          <a:xfrm>
            <a:off x="2013281" y="3665401"/>
            <a:ext cx="5054283" cy="444865"/>
            <a:chOff x="3146900" y="5140525"/>
            <a:chExt cx="3249925" cy="286050"/>
          </a:xfrm>
        </p:grpSpPr>
        <p:sp>
          <p:nvSpPr>
            <p:cNvPr id="1765" name="Google Shape;1765;p35"/>
            <p:cNvSpPr/>
            <p:nvPr/>
          </p:nvSpPr>
          <p:spPr>
            <a:xfrm>
              <a:off x="3147250" y="5140525"/>
              <a:ext cx="3249575" cy="84900"/>
            </a:xfrm>
            <a:custGeom>
              <a:avLst/>
              <a:gdLst/>
              <a:ahLst/>
              <a:cxnLst/>
              <a:rect l="l" t="t" r="r" b="b"/>
              <a:pathLst>
                <a:path w="129983" h="3396" extrusionOk="0">
                  <a:moveTo>
                    <a:pt x="62395" y="3350"/>
                  </a:moveTo>
                  <a:cubicBezTo>
                    <a:pt x="60951" y="3335"/>
                    <a:pt x="59519" y="3261"/>
                    <a:pt x="58079" y="3240"/>
                  </a:cubicBezTo>
                  <a:cubicBezTo>
                    <a:pt x="55673" y="3266"/>
                    <a:pt x="53269" y="3360"/>
                    <a:pt x="50863" y="3272"/>
                  </a:cubicBezTo>
                  <a:cubicBezTo>
                    <a:pt x="46701" y="3143"/>
                    <a:pt x="42547" y="2845"/>
                    <a:pt x="38389" y="2701"/>
                  </a:cubicBezTo>
                  <a:cubicBezTo>
                    <a:pt x="35503" y="2585"/>
                    <a:pt x="32651" y="2179"/>
                    <a:pt x="29755" y="2176"/>
                  </a:cubicBezTo>
                  <a:cubicBezTo>
                    <a:pt x="27993" y="2218"/>
                    <a:pt x="26300" y="2362"/>
                    <a:pt x="24542" y="2375"/>
                  </a:cubicBezTo>
                  <a:cubicBezTo>
                    <a:pt x="21831" y="2393"/>
                    <a:pt x="19120" y="2225"/>
                    <a:pt x="16404" y="2312"/>
                  </a:cubicBezTo>
                  <a:cubicBezTo>
                    <a:pt x="14380" y="2354"/>
                    <a:pt x="12366" y="2498"/>
                    <a:pt x="10345" y="2558"/>
                  </a:cubicBezTo>
                  <a:cubicBezTo>
                    <a:pt x="6898" y="2610"/>
                    <a:pt x="3448" y="2579"/>
                    <a:pt x="1" y="2522"/>
                  </a:cubicBezTo>
                  <a:lnTo>
                    <a:pt x="1" y="2134"/>
                  </a:lnTo>
                  <a:cubicBezTo>
                    <a:pt x="1710" y="2158"/>
                    <a:pt x="3416" y="2165"/>
                    <a:pt x="5126" y="2173"/>
                  </a:cubicBezTo>
                  <a:cubicBezTo>
                    <a:pt x="6530" y="2179"/>
                    <a:pt x="7939" y="2200"/>
                    <a:pt x="9343" y="2186"/>
                  </a:cubicBezTo>
                  <a:cubicBezTo>
                    <a:pt x="11924" y="2144"/>
                    <a:pt x="14492" y="1937"/>
                    <a:pt x="17074" y="1903"/>
                  </a:cubicBezTo>
                  <a:cubicBezTo>
                    <a:pt x="19407" y="1857"/>
                    <a:pt x="21736" y="1976"/>
                    <a:pt x="24069" y="1984"/>
                  </a:cubicBezTo>
                  <a:cubicBezTo>
                    <a:pt x="25747" y="1990"/>
                    <a:pt x="27411" y="1868"/>
                    <a:pt x="29085" y="1798"/>
                  </a:cubicBezTo>
                  <a:cubicBezTo>
                    <a:pt x="30648" y="1735"/>
                    <a:pt x="32210" y="1853"/>
                    <a:pt x="33761" y="1979"/>
                  </a:cubicBezTo>
                  <a:cubicBezTo>
                    <a:pt x="36631" y="2239"/>
                    <a:pt x="39517" y="2362"/>
                    <a:pt x="42400" y="2474"/>
                  </a:cubicBezTo>
                  <a:cubicBezTo>
                    <a:pt x="45489" y="2645"/>
                    <a:pt x="48586" y="2824"/>
                    <a:pt x="51668" y="2897"/>
                  </a:cubicBezTo>
                  <a:cubicBezTo>
                    <a:pt x="53592" y="2939"/>
                    <a:pt x="55515" y="2887"/>
                    <a:pt x="57438" y="2849"/>
                  </a:cubicBezTo>
                  <a:cubicBezTo>
                    <a:pt x="59347" y="2831"/>
                    <a:pt x="61252" y="2975"/>
                    <a:pt x="63162" y="2957"/>
                  </a:cubicBezTo>
                  <a:cubicBezTo>
                    <a:pt x="66840" y="2908"/>
                    <a:pt x="70455" y="2369"/>
                    <a:pt x="74139" y="2512"/>
                  </a:cubicBezTo>
                  <a:cubicBezTo>
                    <a:pt x="77015" y="2596"/>
                    <a:pt x="79825" y="2792"/>
                    <a:pt x="82690" y="2652"/>
                  </a:cubicBezTo>
                  <a:cubicBezTo>
                    <a:pt x="84102" y="2575"/>
                    <a:pt x="85493" y="2396"/>
                    <a:pt x="86887" y="2232"/>
                  </a:cubicBezTo>
                  <a:cubicBezTo>
                    <a:pt x="89794" y="1874"/>
                    <a:pt x="92740" y="1678"/>
                    <a:pt x="95697" y="1685"/>
                  </a:cubicBezTo>
                  <a:cubicBezTo>
                    <a:pt x="98751" y="1699"/>
                    <a:pt x="101813" y="1706"/>
                    <a:pt x="104829" y="1366"/>
                  </a:cubicBezTo>
                  <a:cubicBezTo>
                    <a:pt x="107827" y="1034"/>
                    <a:pt x="110874" y="642"/>
                    <a:pt x="113912" y="554"/>
                  </a:cubicBezTo>
                  <a:cubicBezTo>
                    <a:pt x="116704" y="432"/>
                    <a:pt x="119464" y="92"/>
                    <a:pt x="122256" y="15"/>
                  </a:cubicBezTo>
                  <a:cubicBezTo>
                    <a:pt x="123590" y="0"/>
                    <a:pt x="124922" y="109"/>
                    <a:pt x="126242" y="235"/>
                  </a:cubicBezTo>
                  <a:cubicBezTo>
                    <a:pt x="127486" y="365"/>
                    <a:pt x="128733" y="477"/>
                    <a:pt x="129983" y="579"/>
                  </a:cubicBezTo>
                  <a:lnTo>
                    <a:pt x="129979" y="975"/>
                  </a:lnTo>
                  <a:cubicBezTo>
                    <a:pt x="128259" y="831"/>
                    <a:pt x="126540" y="670"/>
                    <a:pt x="124820" y="512"/>
                  </a:cubicBezTo>
                  <a:cubicBezTo>
                    <a:pt x="122164" y="260"/>
                    <a:pt x="119516" y="568"/>
                    <a:pt x="116882" y="765"/>
                  </a:cubicBezTo>
                  <a:cubicBezTo>
                    <a:pt x="114756" y="936"/>
                    <a:pt x="112616" y="981"/>
                    <a:pt x="110493" y="1153"/>
                  </a:cubicBezTo>
                  <a:cubicBezTo>
                    <a:pt x="106352" y="1573"/>
                    <a:pt x="102233" y="2173"/>
                    <a:pt x="98015" y="2084"/>
                  </a:cubicBezTo>
                  <a:cubicBezTo>
                    <a:pt x="96065" y="2081"/>
                    <a:pt x="94078" y="2071"/>
                    <a:pt x="92134" y="2165"/>
                  </a:cubicBezTo>
                  <a:cubicBezTo>
                    <a:pt x="89230" y="2291"/>
                    <a:pt x="86389" y="2747"/>
                    <a:pt x="83510" y="2996"/>
                  </a:cubicBezTo>
                  <a:cubicBezTo>
                    <a:pt x="79937" y="3269"/>
                    <a:pt x="76350" y="2915"/>
                    <a:pt x="72770" y="2891"/>
                  </a:cubicBezTo>
                  <a:cubicBezTo>
                    <a:pt x="69295" y="2876"/>
                    <a:pt x="65869" y="3395"/>
                    <a:pt x="62395" y="3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3147175" y="5237025"/>
              <a:ext cx="3249475" cy="51000"/>
            </a:xfrm>
            <a:custGeom>
              <a:avLst/>
              <a:gdLst/>
              <a:ahLst/>
              <a:cxnLst/>
              <a:rect l="l" t="t" r="r" b="b"/>
              <a:pathLst>
                <a:path w="129979" h="2040" extrusionOk="0">
                  <a:moveTo>
                    <a:pt x="0" y="1654"/>
                  </a:moveTo>
                  <a:cubicBezTo>
                    <a:pt x="2817" y="1521"/>
                    <a:pt x="5640" y="1433"/>
                    <a:pt x="8467" y="1454"/>
                  </a:cubicBezTo>
                  <a:cubicBezTo>
                    <a:pt x="12713" y="1458"/>
                    <a:pt x="16933" y="1136"/>
                    <a:pt x="21175" y="1079"/>
                  </a:cubicBezTo>
                  <a:cubicBezTo>
                    <a:pt x="24111" y="1020"/>
                    <a:pt x="27046" y="1037"/>
                    <a:pt x="29981" y="1006"/>
                  </a:cubicBezTo>
                  <a:cubicBezTo>
                    <a:pt x="32514" y="957"/>
                    <a:pt x="35050" y="866"/>
                    <a:pt x="37586" y="859"/>
                  </a:cubicBezTo>
                  <a:cubicBezTo>
                    <a:pt x="40102" y="838"/>
                    <a:pt x="42634" y="880"/>
                    <a:pt x="45142" y="733"/>
                  </a:cubicBezTo>
                  <a:cubicBezTo>
                    <a:pt x="50582" y="403"/>
                    <a:pt x="56046" y="425"/>
                    <a:pt x="61501" y="407"/>
                  </a:cubicBezTo>
                  <a:cubicBezTo>
                    <a:pt x="64222" y="376"/>
                    <a:pt x="66941" y="288"/>
                    <a:pt x="69662" y="260"/>
                  </a:cubicBezTo>
                  <a:cubicBezTo>
                    <a:pt x="76160" y="151"/>
                    <a:pt x="82641" y="680"/>
                    <a:pt x="89135" y="589"/>
                  </a:cubicBezTo>
                  <a:cubicBezTo>
                    <a:pt x="93342" y="473"/>
                    <a:pt x="97518" y="116"/>
                    <a:pt x="101732" y="60"/>
                  </a:cubicBezTo>
                  <a:cubicBezTo>
                    <a:pt x="109746" y="1"/>
                    <a:pt x="117740" y="565"/>
                    <a:pt x="125751" y="431"/>
                  </a:cubicBezTo>
                  <a:cubicBezTo>
                    <a:pt x="127166" y="397"/>
                    <a:pt x="128571" y="309"/>
                    <a:pt x="129979" y="250"/>
                  </a:cubicBezTo>
                  <a:lnTo>
                    <a:pt x="129979" y="638"/>
                  </a:lnTo>
                  <a:cubicBezTo>
                    <a:pt x="129279" y="667"/>
                    <a:pt x="128582" y="704"/>
                    <a:pt x="127884" y="751"/>
                  </a:cubicBezTo>
                  <a:cubicBezTo>
                    <a:pt x="120070" y="1066"/>
                    <a:pt x="112244" y="520"/>
                    <a:pt x="104428" y="452"/>
                  </a:cubicBezTo>
                  <a:cubicBezTo>
                    <a:pt x="97636" y="316"/>
                    <a:pt x="90908" y="1262"/>
                    <a:pt x="84119" y="936"/>
                  </a:cubicBezTo>
                  <a:cubicBezTo>
                    <a:pt x="80875" y="877"/>
                    <a:pt x="77635" y="746"/>
                    <a:pt x="74399" y="662"/>
                  </a:cubicBezTo>
                  <a:cubicBezTo>
                    <a:pt x="70121" y="596"/>
                    <a:pt x="65851" y="740"/>
                    <a:pt x="61578" y="799"/>
                  </a:cubicBezTo>
                  <a:cubicBezTo>
                    <a:pt x="57598" y="824"/>
                    <a:pt x="53612" y="796"/>
                    <a:pt x="49636" y="926"/>
                  </a:cubicBezTo>
                  <a:cubicBezTo>
                    <a:pt x="46441" y="1027"/>
                    <a:pt x="43331" y="1283"/>
                    <a:pt x="40140" y="1241"/>
                  </a:cubicBezTo>
                  <a:cubicBezTo>
                    <a:pt x="36616" y="1230"/>
                    <a:pt x="33099" y="1339"/>
                    <a:pt x="29582" y="1406"/>
                  </a:cubicBezTo>
                  <a:cubicBezTo>
                    <a:pt x="23760" y="1398"/>
                    <a:pt x="17946" y="1514"/>
                    <a:pt x="12137" y="1787"/>
                  </a:cubicBezTo>
                  <a:cubicBezTo>
                    <a:pt x="8099" y="1875"/>
                    <a:pt x="4032" y="1847"/>
                    <a:pt x="0" y="20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3146975" y="5326525"/>
              <a:ext cx="3249525" cy="35500"/>
            </a:xfrm>
            <a:custGeom>
              <a:avLst/>
              <a:gdLst/>
              <a:ahLst/>
              <a:cxnLst/>
              <a:rect l="l" t="t" r="r" b="b"/>
              <a:pathLst>
                <a:path w="129981" h="1420" extrusionOk="0">
                  <a:moveTo>
                    <a:pt x="1" y="1020"/>
                  </a:moveTo>
                  <a:cubicBezTo>
                    <a:pt x="345" y="996"/>
                    <a:pt x="688" y="967"/>
                    <a:pt x="1031" y="936"/>
                  </a:cubicBezTo>
                  <a:cubicBezTo>
                    <a:pt x="3816" y="702"/>
                    <a:pt x="6629" y="565"/>
                    <a:pt x="9442" y="603"/>
                  </a:cubicBezTo>
                  <a:cubicBezTo>
                    <a:pt x="12293" y="655"/>
                    <a:pt x="15151" y="789"/>
                    <a:pt x="18006" y="712"/>
                  </a:cubicBezTo>
                  <a:cubicBezTo>
                    <a:pt x="29310" y="393"/>
                    <a:pt x="40624" y="85"/>
                    <a:pt x="51942" y="57"/>
                  </a:cubicBezTo>
                  <a:cubicBezTo>
                    <a:pt x="54093" y="74"/>
                    <a:pt x="56243" y="67"/>
                    <a:pt x="58395" y="109"/>
                  </a:cubicBezTo>
                  <a:cubicBezTo>
                    <a:pt x="60514" y="193"/>
                    <a:pt x="62608" y="435"/>
                    <a:pt x="64728" y="533"/>
                  </a:cubicBezTo>
                  <a:cubicBezTo>
                    <a:pt x="69590" y="796"/>
                    <a:pt x="74441" y="687"/>
                    <a:pt x="79311" y="768"/>
                  </a:cubicBezTo>
                  <a:cubicBezTo>
                    <a:pt x="83553" y="894"/>
                    <a:pt x="87770" y="550"/>
                    <a:pt x="92008" y="487"/>
                  </a:cubicBezTo>
                  <a:cubicBezTo>
                    <a:pt x="97596" y="417"/>
                    <a:pt x="103186" y="487"/>
                    <a:pt x="108774" y="474"/>
                  </a:cubicBezTo>
                  <a:cubicBezTo>
                    <a:pt x="111614" y="466"/>
                    <a:pt x="114448" y="361"/>
                    <a:pt x="117286" y="309"/>
                  </a:cubicBezTo>
                  <a:cubicBezTo>
                    <a:pt x="120031" y="267"/>
                    <a:pt x="122778" y="239"/>
                    <a:pt x="125521" y="134"/>
                  </a:cubicBezTo>
                  <a:cubicBezTo>
                    <a:pt x="127006" y="74"/>
                    <a:pt x="128495" y="22"/>
                    <a:pt x="129980" y="0"/>
                  </a:cubicBezTo>
                  <a:lnTo>
                    <a:pt x="129980" y="396"/>
                  </a:lnTo>
                  <a:cubicBezTo>
                    <a:pt x="128768" y="411"/>
                    <a:pt x="127560" y="445"/>
                    <a:pt x="126348" y="502"/>
                  </a:cubicBezTo>
                  <a:cubicBezTo>
                    <a:pt x="120862" y="684"/>
                    <a:pt x="115366" y="736"/>
                    <a:pt x="109877" y="862"/>
                  </a:cubicBezTo>
                  <a:cubicBezTo>
                    <a:pt x="102125" y="929"/>
                    <a:pt x="94359" y="687"/>
                    <a:pt x="86625" y="1059"/>
                  </a:cubicBezTo>
                  <a:cubicBezTo>
                    <a:pt x="83097" y="1265"/>
                    <a:pt x="79559" y="1150"/>
                    <a:pt x="76025" y="1129"/>
                  </a:cubicBezTo>
                  <a:cubicBezTo>
                    <a:pt x="73230" y="1114"/>
                    <a:pt x="70430" y="1125"/>
                    <a:pt x="67635" y="1048"/>
                  </a:cubicBezTo>
                  <a:cubicBezTo>
                    <a:pt x="64626" y="992"/>
                    <a:pt x="61645" y="697"/>
                    <a:pt x="58650" y="512"/>
                  </a:cubicBezTo>
                  <a:cubicBezTo>
                    <a:pt x="57257" y="470"/>
                    <a:pt x="55858" y="477"/>
                    <a:pt x="54465" y="466"/>
                  </a:cubicBezTo>
                  <a:cubicBezTo>
                    <a:pt x="45942" y="414"/>
                    <a:pt x="37419" y="618"/>
                    <a:pt x="28904" y="799"/>
                  </a:cubicBezTo>
                  <a:cubicBezTo>
                    <a:pt x="23243" y="929"/>
                    <a:pt x="17582" y="1262"/>
                    <a:pt x="11914" y="1055"/>
                  </a:cubicBezTo>
                  <a:cubicBezTo>
                    <a:pt x="8744" y="943"/>
                    <a:pt x="5560" y="985"/>
                    <a:pt x="2404" y="1227"/>
                  </a:cubicBezTo>
                  <a:cubicBezTo>
                    <a:pt x="1602" y="1286"/>
                    <a:pt x="804" y="1357"/>
                    <a:pt x="1" y="1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3146900" y="5395200"/>
              <a:ext cx="3249500" cy="31375"/>
            </a:xfrm>
            <a:custGeom>
              <a:avLst/>
              <a:gdLst/>
              <a:ahLst/>
              <a:cxnLst/>
              <a:rect l="l" t="t" r="r" b="b"/>
              <a:pathLst>
                <a:path w="129980" h="1255" extrusionOk="0">
                  <a:moveTo>
                    <a:pt x="0" y="858"/>
                  </a:moveTo>
                  <a:cubicBezTo>
                    <a:pt x="852" y="802"/>
                    <a:pt x="1710" y="781"/>
                    <a:pt x="2568" y="778"/>
                  </a:cubicBezTo>
                  <a:cubicBezTo>
                    <a:pt x="5332" y="778"/>
                    <a:pt x="8095" y="795"/>
                    <a:pt x="10860" y="781"/>
                  </a:cubicBezTo>
                  <a:cubicBezTo>
                    <a:pt x="13350" y="784"/>
                    <a:pt x="15834" y="658"/>
                    <a:pt x="18321" y="599"/>
                  </a:cubicBezTo>
                  <a:cubicBezTo>
                    <a:pt x="20555" y="536"/>
                    <a:pt x="22791" y="543"/>
                    <a:pt x="25025" y="504"/>
                  </a:cubicBezTo>
                  <a:cubicBezTo>
                    <a:pt x="28851" y="399"/>
                    <a:pt x="32613" y="126"/>
                    <a:pt x="36435" y="94"/>
                  </a:cubicBezTo>
                  <a:cubicBezTo>
                    <a:pt x="41888" y="0"/>
                    <a:pt x="47346" y="91"/>
                    <a:pt x="52800" y="42"/>
                  </a:cubicBezTo>
                  <a:cubicBezTo>
                    <a:pt x="61119" y="60"/>
                    <a:pt x="69432" y="399"/>
                    <a:pt x="77758" y="351"/>
                  </a:cubicBezTo>
                  <a:cubicBezTo>
                    <a:pt x="87314" y="388"/>
                    <a:pt x="96870" y="256"/>
                    <a:pt x="106426" y="273"/>
                  </a:cubicBezTo>
                  <a:cubicBezTo>
                    <a:pt x="109168" y="249"/>
                    <a:pt x="111912" y="130"/>
                    <a:pt x="114654" y="115"/>
                  </a:cubicBezTo>
                  <a:cubicBezTo>
                    <a:pt x="117383" y="102"/>
                    <a:pt x="120112" y="119"/>
                    <a:pt x="122837" y="109"/>
                  </a:cubicBezTo>
                  <a:cubicBezTo>
                    <a:pt x="125216" y="115"/>
                    <a:pt x="127601" y="45"/>
                    <a:pt x="129980" y="109"/>
                  </a:cubicBezTo>
                  <a:lnTo>
                    <a:pt x="129980" y="504"/>
                  </a:lnTo>
                  <a:cubicBezTo>
                    <a:pt x="128942" y="480"/>
                    <a:pt x="127909" y="480"/>
                    <a:pt x="126873" y="483"/>
                  </a:cubicBezTo>
                  <a:cubicBezTo>
                    <a:pt x="120045" y="508"/>
                    <a:pt x="113221" y="483"/>
                    <a:pt x="106402" y="673"/>
                  </a:cubicBezTo>
                  <a:cubicBezTo>
                    <a:pt x="98110" y="655"/>
                    <a:pt x="89826" y="750"/>
                    <a:pt x="81535" y="757"/>
                  </a:cubicBezTo>
                  <a:cubicBezTo>
                    <a:pt x="73306" y="771"/>
                    <a:pt x="65081" y="652"/>
                    <a:pt x="56856" y="452"/>
                  </a:cubicBezTo>
                  <a:cubicBezTo>
                    <a:pt x="51412" y="403"/>
                    <a:pt x="45966" y="490"/>
                    <a:pt x="40519" y="441"/>
                  </a:cubicBezTo>
                  <a:cubicBezTo>
                    <a:pt x="35531" y="430"/>
                    <a:pt x="30556" y="676"/>
                    <a:pt x="25582" y="886"/>
                  </a:cubicBezTo>
                  <a:cubicBezTo>
                    <a:pt x="22864" y="946"/>
                    <a:pt x="20143" y="928"/>
                    <a:pt x="17427" y="1019"/>
                  </a:cubicBezTo>
                  <a:cubicBezTo>
                    <a:pt x="12282" y="1237"/>
                    <a:pt x="7122" y="1170"/>
                    <a:pt x="1969" y="1177"/>
                  </a:cubicBezTo>
                  <a:cubicBezTo>
                    <a:pt x="1311" y="1184"/>
                    <a:pt x="655" y="1208"/>
                    <a:pt x="0" y="1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1990512">
            <a:off x="1090205" y="355994"/>
            <a:ext cx="1015523" cy="754474"/>
            <a:chOff x="4613825" y="4214975"/>
            <a:chExt cx="1015525" cy="754475"/>
          </a:xfrm>
        </p:grpSpPr>
        <p:sp>
          <p:nvSpPr>
            <p:cNvPr id="1770" name="Google Shape;1770;p35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7" name="Google Shape;1787;p35"/>
          <p:cNvGrpSpPr/>
          <p:nvPr/>
        </p:nvGrpSpPr>
        <p:grpSpPr>
          <a:xfrm>
            <a:off x="7634695" y="2765327"/>
            <a:ext cx="1168581" cy="1852495"/>
            <a:chOff x="2067050" y="3097725"/>
            <a:chExt cx="904825" cy="1434375"/>
          </a:xfrm>
        </p:grpSpPr>
        <p:sp>
          <p:nvSpPr>
            <p:cNvPr id="1788" name="Google Shape;1788;p35"/>
            <p:cNvSpPr/>
            <p:nvPr/>
          </p:nvSpPr>
          <p:spPr>
            <a:xfrm>
              <a:off x="2069950" y="3097725"/>
              <a:ext cx="864975" cy="993000"/>
            </a:xfrm>
            <a:custGeom>
              <a:avLst/>
              <a:gdLst/>
              <a:ahLst/>
              <a:cxnLst/>
              <a:rect l="l" t="t" r="r" b="b"/>
              <a:pathLst>
                <a:path w="34599" h="39720" extrusionOk="0">
                  <a:moveTo>
                    <a:pt x="20993" y="1"/>
                  </a:moveTo>
                  <a:cubicBezTo>
                    <a:pt x="17894" y="1"/>
                    <a:pt x="14709" y="1145"/>
                    <a:pt x="12131" y="2547"/>
                  </a:cubicBezTo>
                  <a:cubicBezTo>
                    <a:pt x="9937" y="3741"/>
                    <a:pt x="7955" y="5317"/>
                    <a:pt x="6316" y="7136"/>
                  </a:cubicBezTo>
                  <a:cubicBezTo>
                    <a:pt x="4641" y="8989"/>
                    <a:pt x="3685" y="11105"/>
                    <a:pt x="2859" y="13385"/>
                  </a:cubicBezTo>
                  <a:cubicBezTo>
                    <a:pt x="1145" y="18089"/>
                    <a:pt x="284" y="23063"/>
                    <a:pt x="0" y="28045"/>
                  </a:cubicBezTo>
                  <a:cubicBezTo>
                    <a:pt x="5787" y="31291"/>
                    <a:pt x="12215" y="33456"/>
                    <a:pt x="18583" y="35474"/>
                  </a:cubicBezTo>
                  <a:cubicBezTo>
                    <a:pt x="22195" y="36620"/>
                    <a:pt x="25816" y="37705"/>
                    <a:pt x="29452" y="38743"/>
                  </a:cubicBezTo>
                  <a:cubicBezTo>
                    <a:pt x="31169" y="39079"/>
                    <a:pt x="32882" y="39401"/>
                    <a:pt x="34598" y="39719"/>
                  </a:cubicBezTo>
                  <a:cubicBezTo>
                    <a:pt x="34374" y="38399"/>
                    <a:pt x="34206" y="37075"/>
                    <a:pt x="34167" y="35734"/>
                  </a:cubicBezTo>
                  <a:cubicBezTo>
                    <a:pt x="33971" y="28913"/>
                    <a:pt x="34080" y="22082"/>
                    <a:pt x="33001" y="15315"/>
                  </a:cubicBezTo>
                  <a:cubicBezTo>
                    <a:pt x="32206" y="10319"/>
                    <a:pt x="30755" y="3479"/>
                    <a:pt x="25462" y="956"/>
                  </a:cubicBezTo>
                  <a:cubicBezTo>
                    <a:pt x="24050" y="283"/>
                    <a:pt x="22532" y="1"/>
                    <a:pt x="20993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2887525" y="4089200"/>
              <a:ext cx="49500" cy="13700"/>
            </a:xfrm>
            <a:custGeom>
              <a:avLst/>
              <a:gdLst/>
              <a:ahLst/>
              <a:cxnLst/>
              <a:rect l="l" t="t" r="r" b="b"/>
              <a:pathLst>
                <a:path w="1980" h="548" extrusionOk="0">
                  <a:moveTo>
                    <a:pt x="0" y="1"/>
                  </a:moveTo>
                  <a:cubicBezTo>
                    <a:pt x="659" y="183"/>
                    <a:pt x="1320" y="366"/>
                    <a:pt x="1979" y="547"/>
                  </a:cubicBezTo>
                  <a:cubicBezTo>
                    <a:pt x="1968" y="481"/>
                    <a:pt x="1958" y="418"/>
                    <a:pt x="1947" y="355"/>
                  </a:cubicBezTo>
                  <a:cubicBezTo>
                    <a:pt x="1296" y="236"/>
                    <a:pt x="648" y="120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2068175" y="3806275"/>
              <a:ext cx="672575" cy="247050"/>
            </a:xfrm>
            <a:custGeom>
              <a:avLst/>
              <a:gdLst/>
              <a:ahLst/>
              <a:cxnLst/>
              <a:rect l="l" t="t" r="r" b="b"/>
              <a:pathLst>
                <a:path w="26903" h="9882" extrusionOk="0">
                  <a:moveTo>
                    <a:pt x="54" y="0"/>
                  </a:moveTo>
                  <a:cubicBezTo>
                    <a:pt x="33" y="400"/>
                    <a:pt x="11" y="796"/>
                    <a:pt x="1" y="1195"/>
                  </a:cubicBezTo>
                  <a:cubicBezTo>
                    <a:pt x="2579" y="2627"/>
                    <a:pt x="5224" y="3948"/>
                    <a:pt x="7921" y="5171"/>
                  </a:cubicBezTo>
                  <a:cubicBezTo>
                    <a:pt x="14128" y="7111"/>
                    <a:pt x="20493" y="8590"/>
                    <a:pt x="26903" y="9882"/>
                  </a:cubicBezTo>
                  <a:cubicBezTo>
                    <a:pt x="23933" y="9017"/>
                    <a:pt x="20969" y="8120"/>
                    <a:pt x="18013" y="7181"/>
                  </a:cubicBezTo>
                  <a:cubicBezTo>
                    <a:pt x="11862" y="5223"/>
                    <a:pt x="5662" y="3114"/>
                    <a:pt x="54" y="0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2337725" y="3966875"/>
              <a:ext cx="609900" cy="191300"/>
            </a:xfrm>
            <a:custGeom>
              <a:avLst/>
              <a:gdLst/>
              <a:ahLst/>
              <a:cxnLst/>
              <a:rect l="l" t="t" r="r" b="b"/>
              <a:pathLst>
                <a:path w="24396" h="7652" extrusionOk="0">
                  <a:moveTo>
                    <a:pt x="1" y="1"/>
                  </a:moveTo>
                  <a:lnTo>
                    <a:pt x="1" y="1"/>
                  </a:lnTo>
                  <a:cubicBezTo>
                    <a:pt x="3318" y="1401"/>
                    <a:pt x="6705" y="2659"/>
                    <a:pt x="10134" y="3791"/>
                  </a:cubicBezTo>
                  <a:cubicBezTo>
                    <a:pt x="14811" y="5328"/>
                    <a:pt x="19610" y="6467"/>
                    <a:pt x="24395" y="7651"/>
                  </a:cubicBezTo>
                  <a:cubicBezTo>
                    <a:pt x="24262" y="6992"/>
                    <a:pt x="24136" y="6334"/>
                    <a:pt x="24013" y="5676"/>
                  </a:cubicBezTo>
                  <a:cubicBezTo>
                    <a:pt x="22528" y="5272"/>
                    <a:pt x="21047" y="4863"/>
                    <a:pt x="19564" y="4446"/>
                  </a:cubicBezTo>
                  <a:cubicBezTo>
                    <a:pt x="12972" y="3212"/>
                    <a:pt x="6414" y="183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2067050" y="3875700"/>
              <a:ext cx="895100" cy="360400"/>
            </a:xfrm>
            <a:custGeom>
              <a:avLst/>
              <a:gdLst/>
              <a:ahLst/>
              <a:cxnLst/>
              <a:rect l="l" t="t" r="r" b="b"/>
              <a:pathLst>
                <a:path w="35804" h="14416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751"/>
                    <a:pt x="4" y="1504"/>
                    <a:pt x="18" y="2253"/>
                  </a:cubicBezTo>
                  <a:cubicBezTo>
                    <a:pt x="11196" y="8099"/>
                    <a:pt x="23340" y="11848"/>
                    <a:pt x="35804" y="14416"/>
                  </a:cubicBezTo>
                  <a:cubicBezTo>
                    <a:pt x="35657" y="13512"/>
                    <a:pt x="35481" y="12611"/>
                    <a:pt x="35303" y="11708"/>
                  </a:cubicBezTo>
                  <a:cubicBezTo>
                    <a:pt x="30244" y="10461"/>
                    <a:pt x="25190" y="9217"/>
                    <a:pt x="20258" y="7546"/>
                  </a:cubicBezTo>
                  <a:cubicBezTo>
                    <a:pt x="16247" y="6191"/>
                    <a:pt x="12299" y="4667"/>
                    <a:pt x="8453" y="2943"/>
                  </a:cubicBezTo>
                  <a:cubicBezTo>
                    <a:pt x="5602" y="2072"/>
                    <a:pt x="2785" y="1097"/>
                    <a:pt x="1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2067400" y="3844350"/>
              <a:ext cx="141625" cy="72800"/>
            </a:xfrm>
            <a:custGeom>
              <a:avLst/>
              <a:gdLst/>
              <a:ahLst/>
              <a:cxnLst/>
              <a:rect l="l" t="t" r="r" b="b"/>
              <a:pathLst>
                <a:path w="5665" h="2912" extrusionOk="0">
                  <a:moveTo>
                    <a:pt x="21" y="1"/>
                  </a:moveTo>
                  <a:cubicBezTo>
                    <a:pt x="14" y="281"/>
                    <a:pt x="7" y="565"/>
                    <a:pt x="0" y="849"/>
                  </a:cubicBezTo>
                  <a:cubicBezTo>
                    <a:pt x="1871" y="1588"/>
                    <a:pt x="3759" y="2275"/>
                    <a:pt x="5664" y="2912"/>
                  </a:cubicBezTo>
                  <a:cubicBezTo>
                    <a:pt x="3755" y="1994"/>
                    <a:pt x="1871" y="1027"/>
                    <a:pt x="2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2067650" y="3944450"/>
              <a:ext cx="898525" cy="318800"/>
            </a:xfrm>
            <a:custGeom>
              <a:avLst/>
              <a:gdLst/>
              <a:ahLst/>
              <a:cxnLst/>
              <a:rect l="l" t="t" r="r" b="b"/>
              <a:pathLst>
                <a:path w="35941" h="12752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50"/>
                    <a:pt x="4" y="95"/>
                    <a:pt x="4" y="145"/>
                  </a:cubicBezTo>
                  <a:cubicBezTo>
                    <a:pt x="25" y="821"/>
                    <a:pt x="57" y="1496"/>
                    <a:pt x="96" y="2176"/>
                  </a:cubicBezTo>
                  <a:cubicBezTo>
                    <a:pt x="2243" y="3153"/>
                    <a:pt x="4471" y="3976"/>
                    <a:pt x="6723" y="4723"/>
                  </a:cubicBezTo>
                  <a:cubicBezTo>
                    <a:pt x="10975" y="6131"/>
                    <a:pt x="15204" y="7595"/>
                    <a:pt x="19522" y="8821"/>
                  </a:cubicBezTo>
                  <a:cubicBezTo>
                    <a:pt x="24935" y="10359"/>
                    <a:pt x="30413" y="11655"/>
                    <a:pt x="35940" y="12752"/>
                  </a:cubicBezTo>
                  <a:cubicBezTo>
                    <a:pt x="35916" y="12569"/>
                    <a:pt x="35888" y="12387"/>
                    <a:pt x="35864" y="12201"/>
                  </a:cubicBezTo>
                  <a:cubicBezTo>
                    <a:pt x="23380" y="9732"/>
                    <a:pt x="11115" y="5791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2071000" y="4014250"/>
              <a:ext cx="900875" cy="336475"/>
            </a:xfrm>
            <a:custGeom>
              <a:avLst/>
              <a:gdLst/>
              <a:ahLst/>
              <a:cxnLst/>
              <a:rect l="l" t="t" r="r" b="b"/>
              <a:pathLst>
                <a:path w="36035" h="13459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761"/>
                    <a:pt x="112" y="1521"/>
                    <a:pt x="189" y="2284"/>
                  </a:cubicBezTo>
                  <a:cubicBezTo>
                    <a:pt x="11738" y="7097"/>
                    <a:pt x="23935" y="10124"/>
                    <a:pt x="36031" y="13459"/>
                  </a:cubicBezTo>
                  <a:cubicBezTo>
                    <a:pt x="36034" y="13270"/>
                    <a:pt x="36034" y="13080"/>
                    <a:pt x="36034" y="12891"/>
                  </a:cubicBezTo>
                  <a:cubicBezTo>
                    <a:pt x="36024" y="12086"/>
                    <a:pt x="35964" y="11287"/>
                    <a:pt x="35873" y="10492"/>
                  </a:cubicBezTo>
                  <a:cubicBezTo>
                    <a:pt x="29925" y="9364"/>
                    <a:pt x="24030" y="7991"/>
                    <a:pt x="18226" y="6309"/>
                  </a:cubicBezTo>
                  <a:cubicBezTo>
                    <a:pt x="13935" y="5066"/>
                    <a:pt x="9678" y="3679"/>
                    <a:pt x="5475" y="2187"/>
                  </a:cubicBezTo>
                  <a:cubicBezTo>
                    <a:pt x="3619" y="1524"/>
                    <a:pt x="1779" y="813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2076250" y="4085275"/>
              <a:ext cx="895100" cy="333150"/>
            </a:xfrm>
            <a:custGeom>
              <a:avLst/>
              <a:gdLst/>
              <a:ahLst/>
              <a:cxnLst/>
              <a:rect l="l" t="t" r="r" b="b"/>
              <a:pathLst>
                <a:path w="35804" h="13326" extrusionOk="0">
                  <a:moveTo>
                    <a:pt x="28" y="1"/>
                  </a:moveTo>
                  <a:cubicBezTo>
                    <a:pt x="4" y="473"/>
                    <a:pt x="0" y="946"/>
                    <a:pt x="14" y="1419"/>
                  </a:cubicBezTo>
                  <a:cubicBezTo>
                    <a:pt x="5629" y="3689"/>
                    <a:pt x="11500" y="5384"/>
                    <a:pt x="17185" y="7521"/>
                  </a:cubicBezTo>
                  <a:cubicBezTo>
                    <a:pt x="21406" y="9108"/>
                    <a:pt x="25592" y="10789"/>
                    <a:pt x="29813" y="12380"/>
                  </a:cubicBezTo>
                  <a:cubicBezTo>
                    <a:pt x="31691" y="12730"/>
                    <a:pt x="33579" y="13041"/>
                    <a:pt x="35470" y="13326"/>
                  </a:cubicBezTo>
                  <a:cubicBezTo>
                    <a:pt x="35667" y="12614"/>
                    <a:pt x="35761" y="11872"/>
                    <a:pt x="35803" y="11133"/>
                  </a:cubicBezTo>
                  <a:cubicBezTo>
                    <a:pt x="23718" y="7840"/>
                    <a:pt x="11556" y="4768"/>
                    <a:pt x="28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077375" y="4136925"/>
              <a:ext cx="670400" cy="243400"/>
            </a:xfrm>
            <a:custGeom>
              <a:avLst/>
              <a:gdLst/>
              <a:ahLst/>
              <a:cxnLst/>
              <a:rect l="l" t="t" r="r" b="b"/>
              <a:pathLst>
                <a:path w="26816" h="9736" extrusionOk="0">
                  <a:moveTo>
                    <a:pt x="1" y="1"/>
                  </a:moveTo>
                  <a:lnTo>
                    <a:pt x="1" y="1"/>
                  </a:lnTo>
                  <a:cubicBezTo>
                    <a:pt x="53" y="723"/>
                    <a:pt x="155" y="1434"/>
                    <a:pt x="313" y="2135"/>
                  </a:cubicBezTo>
                  <a:cubicBezTo>
                    <a:pt x="8019" y="4657"/>
                    <a:pt x="15746" y="7171"/>
                    <a:pt x="23663" y="9038"/>
                  </a:cubicBezTo>
                  <a:cubicBezTo>
                    <a:pt x="24714" y="9287"/>
                    <a:pt x="25765" y="9515"/>
                    <a:pt x="26816" y="9735"/>
                  </a:cubicBezTo>
                  <a:cubicBezTo>
                    <a:pt x="23204" y="8363"/>
                    <a:pt x="19603" y="6961"/>
                    <a:pt x="15960" y="5651"/>
                  </a:cubicBezTo>
                  <a:cubicBezTo>
                    <a:pt x="10657" y="3742"/>
                    <a:pt x="5220" y="2106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897400" y="4422850"/>
              <a:ext cx="61250" cy="20275"/>
            </a:xfrm>
            <a:custGeom>
              <a:avLst/>
              <a:gdLst/>
              <a:ahLst/>
              <a:cxnLst/>
              <a:rect l="l" t="t" r="r" b="b"/>
              <a:pathLst>
                <a:path w="2450" h="811" extrusionOk="0">
                  <a:moveTo>
                    <a:pt x="0" y="1"/>
                  </a:moveTo>
                  <a:lnTo>
                    <a:pt x="0" y="1"/>
                  </a:lnTo>
                  <a:cubicBezTo>
                    <a:pt x="757" y="278"/>
                    <a:pt x="1514" y="547"/>
                    <a:pt x="2275" y="810"/>
                  </a:cubicBezTo>
                  <a:cubicBezTo>
                    <a:pt x="2338" y="667"/>
                    <a:pt x="2396" y="523"/>
                    <a:pt x="2449" y="376"/>
                  </a:cubicBezTo>
                  <a:cubicBezTo>
                    <a:pt x="1633" y="257"/>
                    <a:pt x="817" y="131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089025" y="4205950"/>
              <a:ext cx="860175" cy="321325"/>
            </a:xfrm>
            <a:custGeom>
              <a:avLst/>
              <a:gdLst/>
              <a:ahLst/>
              <a:cxnLst/>
              <a:rect l="l" t="t" r="r" b="b"/>
              <a:pathLst>
                <a:path w="34407" h="12853" extrusionOk="0">
                  <a:moveTo>
                    <a:pt x="1" y="1"/>
                  </a:moveTo>
                  <a:cubicBezTo>
                    <a:pt x="64" y="224"/>
                    <a:pt x="130" y="449"/>
                    <a:pt x="204" y="669"/>
                  </a:cubicBezTo>
                  <a:cubicBezTo>
                    <a:pt x="151" y="701"/>
                    <a:pt x="112" y="753"/>
                    <a:pt x="120" y="834"/>
                  </a:cubicBezTo>
                  <a:cubicBezTo>
                    <a:pt x="235" y="2098"/>
                    <a:pt x="344" y="3370"/>
                    <a:pt x="491" y="4638"/>
                  </a:cubicBezTo>
                  <a:cubicBezTo>
                    <a:pt x="6492" y="6764"/>
                    <a:pt x="12600" y="8614"/>
                    <a:pt x="18776" y="10229"/>
                  </a:cubicBezTo>
                  <a:cubicBezTo>
                    <a:pt x="22493" y="11199"/>
                    <a:pt x="26240" y="12044"/>
                    <a:pt x="29992" y="12853"/>
                  </a:cubicBezTo>
                  <a:cubicBezTo>
                    <a:pt x="31516" y="12579"/>
                    <a:pt x="32942" y="11970"/>
                    <a:pt x="33887" y="10723"/>
                  </a:cubicBezTo>
                  <a:cubicBezTo>
                    <a:pt x="34087" y="10463"/>
                    <a:pt x="34256" y="10194"/>
                    <a:pt x="34406" y="9913"/>
                  </a:cubicBezTo>
                  <a:cubicBezTo>
                    <a:pt x="32847" y="9378"/>
                    <a:pt x="31302" y="8821"/>
                    <a:pt x="29758" y="8253"/>
                  </a:cubicBezTo>
                  <a:cubicBezTo>
                    <a:pt x="27501" y="7861"/>
                    <a:pt x="25253" y="7420"/>
                    <a:pt x="23018" y="6884"/>
                  </a:cubicBezTo>
                  <a:cubicBezTo>
                    <a:pt x="15203" y="5006"/>
                    <a:pt x="7591" y="2540"/>
                    <a:pt x="1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103225" y="4337725"/>
              <a:ext cx="658300" cy="194375"/>
            </a:xfrm>
            <a:custGeom>
              <a:avLst/>
              <a:gdLst/>
              <a:ahLst/>
              <a:cxnLst/>
              <a:rect l="l" t="t" r="r" b="b"/>
              <a:pathLst>
                <a:path w="26332" h="7775" extrusionOk="0">
                  <a:moveTo>
                    <a:pt x="0" y="1"/>
                  </a:moveTo>
                  <a:cubicBezTo>
                    <a:pt x="249" y="1949"/>
                    <a:pt x="595" y="3882"/>
                    <a:pt x="1184" y="5760"/>
                  </a:cubicBezTo>
                  <a:cubicBezTo>
                    <a:pt x="1229" y="5907"/>
                    <a:pt x="1355" y="6041"/>
                    <a:pt x="1520" y="6075"/>
                  </a:cubicBezTo>
                  <a:cubicBezTo>
                    <a:pt x="5643" y="6969"/>
                    <a:pt x="9917" y="6923"/>
                    <a:pt x="14120" y="7074"/>
                  </a:cubicBezTo>
                  <a:cubicBezTo>
                    <a:pt x="18201" y="7221"/>
                    <a:pt x="22247" y="7767"/>
                    <a:pt x="26332" y="7774"/>
                  </a:cubicBezTo>
                  <a:cubicBezTo>
                    <a:pt x="23368" y="7046"/>
                    <a:pt x="20426" y="6272"/>
                    <a:pt x="17508" y="5480"/>
                  </a:cubicBezTo>
                  <a:cubicBezTo>
                    <a:pt x="11595" y="3872"/>
                    <a:pt x="5748" y="2065"/>
                    <a:pt x="0" y="1"/>
                  </a:cubicBezTo>
                  <a:close/>
                </a:path>
              </a:pathLst>
            </a:custGeom>
            <a:solidFill>
              <a:srgbClr val="E3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35"/>
          <p:cNvGrpSpPr/>
          <p:nvPr/>
        </p:nvGrpSpPr>
        <p:grpSpPr>
          <a:xfrm>
            <a:off x="7527775" y="2297200"/>
            <a:ext cx="1025950" cy="1035575"/>
            <a:chOff x="3282375" y="4037725"/>
            <a:chExt cx="1025950" cy="1035575"/>
          </a:xfrm>
        </p:grpSpPr>
        <p:sp>
          <p:nvSpPr>
            <p:cNvPr id="1802" name="Google Shape;1802;p35"/>
            <p:cNvSpPr/>
            <p:nvPr/>
          </p:nvSpPr>
          <p:spPr>
            <a:xfrm>
              <a:off x="3659550" y="4257100"/>
              <a:ext cx="115100" cy="179625"/>
            </a:xfrm>
            <a:custGeom>
              <a:avLst/>
              <a:gdLst/>
              <a:ahLst/>
              <a:cxnLst/>
              <a:rect l="l" t="t" r="r" b="b"/>
              <a:pathLst>
                <a:path w="4604" h="7185" extrusionOk="0">
                  <a:moveTo>
                    <a:pt x="2911" y="7139"/>
                  </a:moveTo>
                  <a:cubicBezTo>
                    <a:pt x="1279" y="5777"/>
                    <a:pt x="533" y="3279"/>
                    <a:pt x="64" y="1240"/>
                  </a:cubicBezTo>
                  <a:cubicBezTo>
                    <a:pt x="1" y="655"/>
                    <a:pt x="397" y="0"/>
                    <a:pt x="1045" y="49"/>
                  </a:cubicBezTo>
                  <a:cubicBezTo>
                    <a:pt x="2642" y="445"/>
                    <a:pt x="2936" y="2610"/>
                    <a:pt x="3315" y="3976"/>
                  </a:cubicBezTo>
                  <a:cubicBezTo>
                    <a:pt x="3226" y="4943"/>
                    <a:pt x="4604" y="7185"/>
                    <a:pt x="2911" y="713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3529250" y="4363325"/>
              <a:ext cx="180150" cy="160550"/>
            </a:xfrm>
            <a:custGeom>
              <a:avLst/>
              <a:gdLst/>
              <a:ahLst/>
              <a:cxnLst/>
              <a:rect l="l" t="t" r="r" b="b"/>
              <a:pathLst>
                <a:path w="7206" h="6422" extrusionOk="0">
                  <a:moveTo>
                    <a:pt x="4169" y="5392"/>
                  </a:moveTo>
                  <a:cubicBezTo>
                    <a:pt x="2705" y="4627"/>
                    <a:pt x="1016" y="3738"/>
                    <a:pt x="298" y="2176"/>
                  </a:cubicBezTo>
                  <a:cubicBezTo>
                    <a:pt x="0" y="0"/>
                    <a:pt x="2498" y="1349"/>
                    <a:pt x="3468" y="1903"/>
                  </a:cubicBezTo>
                  <a:cubicBezTo>
                    <a:pt x="4162" y="2351"/>
                    <a:pt x="5314" y="2550"/>
                    <a:pt x="5570" y="3426"/>
                  </a:cubicBezTo>
                  <a:cubicBezTo>
                    <a:pt x="7206" y="4750"/>
                    <a:pt x="5942" y="6421"/>
                    <a:pt x="4169" y="53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3741700" y="4374525"/>
              <a:ext cx="124300" cy="154925"/>
            </a:xfrm>
            <a:custGeom>
              <a:avLst/>
              <a:gdLst/>
              <a:ahLst/>
              <a:cxnLst/>
              <a:rect l="l" t="t" r="r" b="b"/>
              <a:pathLst>
                <a:path w="4972" h="6197" extrusionOk="0">
                  <a:moveTo>
                    <a:pt x="1584" y="5560"/>
                  </a:moveTo>
                  <a:cubicBezTo>
                    <a:pt x="0" y="5248"/>
                    <a:pt x="2008" y="1969"/>
                    <a:pt x="2585" y="1282"/>
                  </a:cubicBezTo>
                  <a:cubicBezTo>
                    <a:pt x="4971" y="0"/>
                    <a:pt x="3615" y="6197"/>
                    <a:pt x="2046" y="5440"/>
                  </a:cubicBezTo>
                  <a:cubicBezTo>
                    <a:pt x="1920" y="5528"/>
                    <a:pt x="1752" y="5566"/>
                    <a:pt x="1584" y="556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779700" y="4268050"/>
              <a:ext cx="72800" cy="92300"/>
            </a:xfrm>
            <a:custGeom>
              <a:avLst/>
              <a:gdLst/>
              <a:ahLst/>
              <a:cxnLst/>
              <a:rect l="l" t="t" r="r" b="b"/>
              <a:pathLst>
                <a:path w="2912" h="3692" extrusionOk="0">
                  <a:moveTo>
                    <a:pt x="779" y="3391"/>
                  </a:moveTo>
                  <a:cubicBezTo>
                    <a:pt x="1" y="2802"/>
                    <a:pt x="425" y="1145"/>
                    <a:pt x="1083" y="599"/>
                  </a:cubicBezTo>
                  <a:cubicBezTo>
                    <a:pt x="1998" y="0"/>
                    <a:pt x="2911" y="1643"/>
                    <a:pt x="1840" y="2015"/>
                  </a:cubicBezTo>
                  <a:cubicBezTo>
                    <a:pt x="1798" y="2204"/>
                    <a:pt x="1741" y="2400"/>
                    <a:pt x="1773" y="2595"/>
                  </a:cubicBezTo>
                  <a:cubicBezTo>
                    <a:pt x="1956" y="3160"/>
                    <a:pt x="1290" y="3692"/>
                    <a:pt x="779" y="33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27000" y="4379425"/>
              <a:ext cx="174025" cy="140850"/>
            </a:xfrm>
            <a:custGeom>
              <a:avLst/>
              <a:gdLst/>
              <a:ahLst/>
              <a:cxnLst/>
              <a:rect l="l" t="t" r="r" b="b"/>
              <a:pathLst>
                <a:path w="6961" h="5634" extrusionOk="0">
                  <a:moveTo>
                    <a:pt x="3044" y="4803"/>
                  </a:moveTo>
                  <a:cubicBezTo>
                    <a:pt x="2977" y="4722"/>
                    <a:pt x="2932" y="4628"/>
                    <a:pt x="2908" y="4530"/>
                  </a:cubicBezTo>
                  <a:cubicBezTo>
                    <a:pt x="1" y="4397"/>
                    <a:pt x="5090" y="1"/>
                    <a:pt x="6225" y="1381"/>
                  </a:cubicBezTo>
                  <a:cubicBezTo>
                    <a:pt x="6961" y="2103"/>
                    <a:pt x="6109" y="3073"/>
                    <a:pt x="5549" y="3608"/>
                  </a:cubicBezTo>
                  <a:cubicBezTo>
                    <a:pt x="4877" y="4103"/>
                    <a:pt x="3927" y="5634"/>
                    <a:pt x="3044" y="480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83275" y="4305800"/>
              <a:ext cx="48475" cy="57450"/>
            </a:xfrm>
            <a:custGeom>
              <a:avLst/>
              <a:gdLst/>
              <a:ahLst/>
              <a:cxnLst/>
              <a:rect l="l" t="t" r="r" b="b"/>
              <a:pathLst>
                <a:path w="1939" h="2298" extrusionOk="0">
                  <a:moveTo>
                    <a:pt x="1006" y="2220"/>
                  </a:moveTo>
                  <a:cubicBezTo>
                    <a:pt x="1" y="2091"/>
                    <a:pt x="93" y="0"/>
                    <a:pt x="1161" y="98"/>
                  </a:cubicBezTo>
                  <a:cubicBezTo>
                    <a:pt x="1745" y="168"/>
                    <a:pt x="1847" y="774"/>
                    <a:pt x="1718" y="1257"/>
                  </a:cubicBezTo>
                  <a:cubicBezTo>
                    <a:pt x="1939" y="1724"/>
                    <a:pt x="1518" y="2298"/>
                    <a:pt x="1006" y="22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895475" y="4203150"/>
              <a:ext cx="111575" cy="143900"/>
            </a:xfrm>
            <a:custGeom>
              <a:avLst/>
              <a:gdLst/>
              <a:ahLst/>
              <a:cxnLst/>
              <a:rect l="l" t="t" r="r" b="b"/>
              <a:pathLst>
                <a:path w="4463" h="5756" extrusionOk="0">
                  <a:moveTo>
                    <a:pt x="11" y="4869"/>
                  </a:moveTo>
                  <a:cubicBezTo>
                    <a:pt x="67" y="3269"/>
                    <a:pt x="1163" y="1731"/>
                    <a:pt x="2358" y="732"/>
                  </a:cubicBezTo>
                  <a:cubicBezTo>
                    <a:pt x="3794" y="0"/>
                    <a:pt x="4463" y="1496"/>
                    <a:pt x="3672" y="2621"/>
                  </a:cubicBezTo>
                  <a:cubicBezTo>
                    <a:pt x="3079" y="3534"/>
                    <a:pt x="2309" y="5374"/>
                    <a:pt x="1108" y="5413"/>
                  </a:cubicBezTo>
                  <a:cubicBezTo>
                    <a:pt x="691" y="5756"/>
                    <a:pt x="1" y="5413"/>
                    <a:pt x="11" y="4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828825" y="4130475"/>
              <a:ext cx="69550" cy="139425"/>
            </a:xfrm>
            <a:custGeom>
              <a:avLst/>
              <a:gdLst/>
              <a:ahLst/>
              <a:cxnLst/>
              <a:rect l="l" t="t" r="r" b="b"/>
              <a:pathLst>
                <a:path w="2782" h="5577" extrusionOk="0">
                  <a:moveTo>
                    <a:pt x="869" y="4894"/>
                  </a:moveTo>
                  <a:cubicBezTo>
                    <a:pt x="862" y="4739"/>
                    <a:pt x="859" y="4589"/>
                    <a:pt x="856" y="4435"/>
                  </a:cubicBezTo>
                  <a:cubicBezTo>
                    <a:pt x="1" y="3874"/>
                    <a:pt x="544" y="2462"/>
                    <a:pt x="498" y="1583"/>
                  </a:cubicBezTo>
                  <a:cubicBezTo>
                    <a:pt x="589" y="0"/>
                    <a:pt x="2246" y="277"/>
                    <a:pt x="2172" y="1765"/>
                  </a:cubicBezTo>
                  <a:cubicBezTo>
                    <a:pt x="2081" y="2641"/>
                    <a:pt x="2782" y="5538"/>
                    <a:pt x="1567" y="5570"/>
                  </a:cubicBezTo>
                  <a:cubicBezTo>
                    <a:pt x="1184" y="5576"/>
                    <a:pt x="887" y="5269"/>
                    <a:pt x="869" y="4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30575" y="4540025"/>
              <a:ext cx="125075" cy="95850"/>
            </a:xfrm>
            <a:custGeom>
              <a:avLst/>
              <a:gdLst/>
              <a:ahLst/>
              <a:cxnLst/>
              <a:rect l="l" t="t" r="r" b="b"/>
              <a:pathLst>
                <a:path w="5003" h="3834" extrusionOk="0">
                  <a:moveTo>
                    <a:pt x="2078" y="3833"/>
                  </a:moveTo>
                  <a:cubicBezTo>
                    <a:pt x="0" y="3195"/>
                    <a:pt x="2645" y="1140"/>
                    <a:pt x="3468" y="495"/>
                  </a:cubicBezTo>
                  <a:cubicBezTo>
                    <a:pt x="4032" y="1"/>
                    <a:pt x="5003" y="603"/>
                    <a:pt x="4631" y="1315"/>
                  </a:cubicBezTo>
                  <a:cubicBezTo>
                    <a:pt x="4739" y="2611"/>
                    <a:pt x="3289" y="3770"/>
                    <a:pt x="2078" y="38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751225" y="4563500"/>
              <a:ext cx="78500" cy="148375"/>
            </a:xfrm>
            <a:custGeom>
              <a:avLst/>
              <a:gdLst/>
              <a:ahLst/>
              <a:cxnLst/>
              <a:rect l="l" t="t" r="r" b="b"/>
              <a:pathLst>
                <a:path w="3140" h="5935" extrusionOk="0">
                  <a:moveTo>
                    <a:pt x="1507" y="5892"/>
                  </a:moveTo>
                  <a:cubicBezTo>
                    <a:pt x="1" y="5472"/>
                    <a:pt x="846" y="3017"/>
                    <a:pt x="723" y="1844"/>
                  </a:cubicBezTo>
                  <a:cubicBezTo>
                    <a:pt x="541" y="835"/>
                    <a:pt x="1595" y="1"/>
                    <a:pt x="2117" y="1129"/>
                  </a:cubicBezTo>
                  <a:cubicBezTo>
                    <a:pt x="3090" y="1812"/>
                    <a:pt x="3140" y="5934"/>
                    <a:pt x="1507" y="589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820875" y="4558850"/>
              <a:ext cx="128225" cy="106000"/>
            </a:xfrm>
            <a:custGeom>
              <a:avLst/>
              <a:gdLst/>
              <a:ahLst/>
              <a:cxnLst/>
              <a:rect l="l" t="t" r="r" b="b"/>
              <a:pathLst>
                <a:path w="5129" h="4240" extrusionOk="0">
                  <a:moveTo>
                    <a:pt x="3675" y="4138"/>
                  </a:moveTo>
                  <a:cubicBezTo>
                    <a:pt x="2399" y="4191"/>
                    <a:pt x="0" y="702"/>
                    <a:pt x="2372" y="835"/>
                  </a:cubicBezTo>
                  <a:cubicBezTo>
                    <a:pt x="3159" y="1"/>
                    <a:pt x="4536" y="1465"/>
                    <a:pt x="4806" y="2232"/>
                  </a:cubicBezTo>
                  <a:cubicBezTo>
                    <a:pt x="5128" y="3035"/>
                    <a:pt x="4659" y="4240"/>
                    <a:pt x="3675" y="41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952925" y="4529000"/>
              <a:ext cx="153100" cy="75150"/>
            </a:xfrm>
            <a:custGeom>
              <a:avLst/>
              <a:gdLst/>
              <a:ahLst/>
              <a:cxnLst/>
              <a:rect l="l" t="t" r="r" b="b"/>
              <a:pathLst>
                <a:path w="6124" h="3006" extrusionOk="0">
                  <a:moveTo>
                    <a:pt x="2236" y="2365"/>
                  </a:moveTo>
                  <a:cubicBezTo>
                    <a:pt x="0" y="2102"/>
                    <a:pt x="449" y="63"/>
                    <a:pt x="1798" y="740"/>
                  </a:cubicBezTo>
                  <a:cubicBezTo>
                    <a:pt x="1990" y="0"/>
                    <a:pt x="2971" y="131"/>
                    <a:pt x="3570" y="137"/>
                  </a:cubicBezTo>
                  <a:cubicBezTo>
                    <a:pt x="6124" y="635"/>
                    <a:pt x="4824" y="3006"/>
                    <a:pt x="2236" y="236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4038050" y="4412625"/>
              <a:ext cx="116050" cy="80500"/>
            </a:xfrm>
            <a:custGeom>
              <a:avLst/>
              <a:gdLst/>
              <a:ahLst/>
              <a:cxnLst/>
              <a:rect l="l" t="t" r="r" b="b"/>
              <a:pathLst>
                <a:path w="4642" h="3220" extrusionOk="0">
                  <a:moveTo>
                    <a:pt x="1233" y="3108"/>
                  </a:moveTo>
                  <a:cubicBezTo>
                    <a:pt x="309" y="3219"/>
                    <a:pt x="0" y="1836"/>
                    <a:pt x="928" y="1625"/>
                  </a:cubicBezTo>
                  <a:cubicBezTo>
                    <a:pt x="750" y="869"/>
                    <a:pt x="1643" y="673"/>
                    <a:pt x="2179" y="470"/>
                  </a:cubicBezTo>
                  <a:cubicBezTo>
                    <a:pt x="3002" y="0"/>
                    <a:pt x="4641" y="343"/>
                    <a:pt x="4130" y="1552"/>
                  </a:cubicBezTo>
                  <a:cubicBezTo>
                    <a:pt x="3471" y="2424"/>
                    <a:pt x="2302" y="2967"/>
                    <a:pt x="1233" y="31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836100" y="4704775"/>
              <a:ext cx="86650" cy="157025"/>
            </a:xfrm>
            <a:custGeom>
              <a:avLst/>
              <a:gdLst/>
              <a:ahLst/>
              <a:cxnLst/>
              <a:rect l="l" t="t" r="r" b="b"/>
              <a:pathLst>
                <a:path w="3466" h="6281" extrusionOk="0">
                  <a:moveTo>
                    <a:pt x="1171" y="5836"/>
                  </a:moveTo>
                  <a:cubicBezTo>
                    <a:pt x="1" y="4970"/>
                    <a:pt x="305" y="2070"/>
                    <a:pt x="477" y="736"/>
                  </a:cubicBezTo>
                  <a:cubicBezTo>
                    <a:pt x="659" y="0"/>
                    <a:pt x="1784" y="94"/>
                    <a:pt x="1832" y="844"/>
                  </a:cubicBezTo>
                  <a:cubicBezTo>
                    <a:pt x="2568" y="1937"/>
                    <a:pt x="3465" y="6281"/>
                    <a:pt x="1171" y="583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957300" y="4709400"/>
              <a:ext cx="95300" cy="117025"/>
            </a:xfrm>
            <a:custGeom>
              <a:avLst/>
              <a:gdLst/>
              <a:ahLst/>
              <a:cxnLst/>
              <a:rect l="l" t="t" r="r" b="b"/>
              <a:pathLst>
                <a:path w="3812" h="4681" extrusionOk="0">
                  <a:moveTo>
                    <a:pt x="2004" y="3966"/>
                  </a:moveTo>
                  <a:cubicBezTo>
                    <a:pt x="1191" y="3160"/>
                    <a:pt x="309" y="2197"/>
                    <a:pt x="60" y="1055"/>
                  </a:cubicBezTo>
                  <a:cubicBezTo>
                    <a:pt x="1" y="386"/>
                    <a:pt x="915" y="1"/>
                    <a:pt x="1321" y="557"/>
                  </a:cubicBezTo>
                  <a:cubicBezTo>
                    <a:pt x="2358" y="161"/>
                    <a:pt x="3115" y="1707"/>
                    <a:pt x="3430" y="2502"/>
                  </a:cubicBezTo>
                  <a:cubicBezTo>
                    <a:pt x="3812" y="3406"/>
                    <a:pt x="2968" y="4680"/>
                    <a:pt x="2004" y="396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60000" y="4752500"/>
              <a:ext cx="107300" cy="159825"/>
            </a:xfrm>
            <a:custGeom>
              <a:avLst/>
              <a:gdLst/>
              <a:ahLst/>
              <a:cxnLst/>
              <a:rect l="l" t="t" r="r" b="b"/>
              <a:pathLst>
                <a:path w="4292" h="6393" extrusionOk="0">
                  <a:moveTo>
                    <a:pt x="1419" y="6186"/>
                  </a:moveTo>
                  <a:cubicBezTo>
                    <a:pt x="0" y="5878"/>
                    <a:pt x="956" y="712"/>
                    <a:pt x="2372" y="1016"/>
                  </a:cubicBezTo>
                  <a:cubicBezTo>
                    <a:pt x="2764" y="0"/>
                    <a:pt x="4291" y="781"/>
                    <a:pt x="3608" y="1657"/>
                  </a:cubicBezTo>
                  <a:cubicBezTo>
                    <a:pt x="3100" y="2757"/>
                    <a:pt x="2998" y="6393"/>
                    <a:pt x="1419" y="61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493875" y="4696200"/>
              <a:ext cx="162900" cy="125600"/>
            </a:xfrm>
            <a:custGeom>
              <a:avLst/>
              <a:gdLst/>
              <a:ahLst/>
              <a:cxnLst/>
              <a:rect l="l" t="t" r="r" b="b"/>
              <a:pathLst>
                <a:path w="6516" h="5024" extrusionOk="0">
                  <a:moveTo>
                    <a:pt x="1482" y="4389"/>
                  </a:moveTo>
                  <a:cubicBezTo>
                    <a:pt x="0" y="2697"/>
                    <a:pt x="3927" y="686"/>
                    <a:pt x="5244" y="238"/>
                  </a:cubicBezTo>
                  <a:cubicBezTo>
                    <a:pt x="5994" y="0"/>
                    <a:pt x="6516" y="1148"/>
                    <a:pt x="5959" y="1625"/>
                  </a:cubicBezTo>
                  <a:cubicBezTo>
                    <a:pt x="4953" y="2501"/>
                    <a:pt x="2904" y="5023"/>
                    <a:pt x="1482" y="43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803075" y="4293800"/>
              <a:ext cx="49700" cy="72450"/>
            </a:xfrm>
            <a:custGeom>
              <a:avLst/>
              <a:gdLst/>
              <a:ahLst/>
              <a:cxnLst/>
              <a:rect l="l" t="t" r="r" b="b"/>
              <a:pathLst>
                <a:path w="1988" h="2898" extrusionOk="0">
                  <a:moveTo>
                    <a:pt x="551" y="2367"/>
                  </a:moveTo>
                  <a:cubicBezTo>
                    <a:pt x="113" y="1846"/>
                    <a:pt x="1" y="18"/>
                    <a:pt x="968" y="0"/>
                  </a:cubicBezTo>
                  <a:cubicBezTo>
                    <a:pt x="1819" y="18"/>
                    <a:pt x="1676" y="988"/>
                    <a:pt x="1668" y="1583"/>
                  </a:cubicBezTo>
                  <a:cubicBezTo>
                    <a:pt x="1987" y="2262"/>
                    <a:pt x="1084" y="2897"/>
                    <a:pt x="551" y="236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715425" y="4071775"/>
              <a:ext cx="85425" cy="159150"/>
            </a:xfrm>
            <a:custGeom>
              <a:avLst/>
              <a:gdLst/>
              <a:ahLst/>
              <a:cxnLst/>
              <a:rect l="l" t="t" r="r" b="b"/>
              <a:pathLst>
                <a:path w="3417" h="6366" extrusionOk="0">
                  <a:moveTo>
                    <a:pt x="1647" y="5473"/>
                  </a:moveTo>
                  <a:cubicBezTo>
                    <a:pt x="1647" y="5375"/>
                    <a:pt x="1643" y="5273"/>
                    <a:pt x="1643" y="5171"/>
                  </a:cubicBezTo>
                  <a:cubicBezTo>
                    <a:pt x="743" y="4313"/>
                    <a:pt x="0" y="1"/>
                    <a:pt x="2351" y="1248"/>
                  </a:cubicBezTo>
                  <a:cubicBezTo>
                    <a:pt x="3416" y="2337"/>
                    <a:pt x="2925" y="4078"/>
                    <a:pt x="3023" y="5455"/>
                  </a:cubicBezTo>
                  <a:cubicBezTo>
                    <a:pt x="3038" y="6348"/>
                    <a:pt x="1657" y="6366"/>
                    <a:pt x="1647" y="54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399900" y="4562625"/>
              <a:ext cx="234300" cy="93225"/>
            </a:xfrm>
            <a:custGeom>
              <a:avLst/>
              <a:gdLst/>
              <a:ahLst/>
              <a:cxnLst/>
              <a:rect l="l" t="t" r="r" b="b"/>
              <a:pathLst>
                <a:path w="9372" h="3729" extrusionOk="0">
                  <a:moveTo>
                    <a:pt x="3430" y="3479"/>
                  </a:moveTo>
                  <a:cubicBezTo>
                    <a:pt x="1" y="2001"/>
                    <a:pt x="6337" y="0"/>
                    <a:pt x="7570" y="1083"/>
                  </a:cubicBezTo>
                  <a:cubicBezTo>
                    <a:pt x="7858" y="870"/>
                    <a:pt x="8292" y="943"/>
                    <a:pt x="8516" y="1216"/>
                  </a:cubicBezTo>
                  <a:cubicBezTo>
                    <a:pt x="9371" y="2993"/>
                    <a:pt x="4586" y="3728"/>
                    <a:pt x="3430" y="347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359525" y="4460800"/>
              <a:ext cx="148200" cy="70075"/>
            </a:xfrm>
            <a:custGeom>
              <a:avLst/>
              <a:gdLst/>
              <a:ahLst/>
              <a:cxnLst/>
              <a:rect l="l" t="t" r="r" b="b"/>
              <a:pathLst>
                <a:path w="5928" h="2803" extrusionOk="0">
                  <a:moveTo>
                    <a:pt x="3395" y="2691"/>
                  </a:moveTo>
                  <a:cubicBezTo>
                    <a:pt x="2337" y="2581"/>
                    <a:pt x="761" y="2617"/>
                    <a:pt x="235" y="1514"/>
                  </a:cubicBezTo>
                  <a:cubicBezTo>
                    <a:pt x="1" y="707"/>
                    <a:pt x="862" y="252"/>
                    <a:pt x="1556" y="284"/>
                  </a:cubicBezTo>
                  <a:cubicBezTo>
                    <a:pt x="2593" y="343"/>
                    <a:pt x="4964" y="0"/>
                    <a:pt x="5402" y="1149"/>
                  </a:cubicBezTo>
                  <a:cubicBezTo>
                    <a:pt x="5871" y="1359"/>
                    <a:pt x="5928" y="2010"/>
                    <a:pt x="5543" y="2333"/>
                  </a:cubicBezTo>
                  <a:cubicBezTo>
                    <a:pt x="4947" y="2802"/>
                    <a:pt x="4109" y="2686"/>
                    <a:pt x="3395" y="269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376525" y="4299825"/>
              <a:ext cx="162550" cy="89000"/>
            </a:xfrm>
            <a:custGeom>
              <a:avLst/>
              <a:gdLst/>
              <a:ahLst/>
              <a:cxnLst/>
              <a:rect l="l" t="t" r="r" b="b"/>
              <a:pathLst>
                <a:path w="6502" h="3560" extrusionOk="0">
                  <a:moveTo>
                    <a:pt x="2578" y="3297"/>
                  </a:moveTo>
                  <a:cubicBezTo>
                    <a:pt x="1006" y="3027"/>
                    <a:pt x="0" y="1286"/>
                    <a:pt x="1930" y="621"/>
                  </a:cubicBezTo>
                  <a:cubicBezTo>
                    <a:pt x="3023" y="0"/>
                    <a:pt x="6502" y="1657"/>
                    <a:pt x="4375" y="2586"/>
                  </a:cubicBezTo>
                  <a:cubicBezTo>
                    <a:pt x="4484" y="3560"/>
                    <a:pt x="3219" y="3500"/>
                    <a:pt x="2578" y="32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462950" y="4138600"/>
              <a:ext cx="138750" cy="173600"/>
            </a:xfrm>
            <a:custGeom>
              <a:avLst/>
              <a:gdLst/>
              <a:ahLst/>
              <a:cxnLst/>
              <a:rect l="l" t="t" r="r" b="b"/>
              <a:pathLst>
                <a:path w="5550" h="6944" extrusionOk="0">
                  <a:moveTo>
                    <a:pt x="3728" y="5969"/>
                  </a:moveTo>
                  <a:cubicBezTo>
                    <a:pt x="1" y="1952"/>
                    <a:pt x="3234" y="0"/>
                    <a:pt x="4337" y="2638"/>
                  </a:cubicBezTo>
                  <a:cubicBezTo>
                    <a:pt x="4558" y="3353"/>
                    <a:pt x="5157" y="4285"/>
                    <a:pt x="4757" y="4999"/>
                  </a:cubicBezTo>
                  <a:cubicBezTo>
                    <a:pt x="5549" y="5798"/>
                    <a:pt x="4376" y="6944"/>
                    <a:pt x="3728" y="59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4035675" y="4237900"/>
              <a:ext cx="141975" cy="135075"/>
            </a:xfrm>
            <a:custGeom>
              <a:avLst/>
              <a:gdLst/>
              <a:ahLst/>
              <a:cxnLst/>
              <a:rect l="l" t="t" r="r" b="b"/>
              <a:pathLst>
                <a:path w="5679" h="5403" extrusionOk="0">
                  <a:moveTo>
                    <a:pt x="1181" y="4380"/>
                  </a:moveTo>
                  <a:cubicBezTo>
                    <a:pt x="1178" y="4372"/>
                    <a:pt x="1170" y="4362"/>
                    <a:pt x="1167" y="4355"/>
                  </a:cubicBezTo>
                  <a:cubicBezTo>
                    <a:pt x="1" y="3522"/>
                    <a:pt x="1896" y="2383"/>
                    <a:pt x="2358" y="1630"/>
                  </a:cubicBezTo>
                  <a:cubicBezTo>
                    <a:pt x="2953" y="1083"/>
                    <a:pt x="3703" y="1"/>
                    <a:pt x="4617" y="456"/>
                  </a:cubicBezTo>
                  <a:cubicBezTo>
                    <a:pt x="5679" y="1227"/>
                    <a:pt x="4575" y="2477"/>
                    <a:pt x="3910" y="3111"/>
                  </a:cubicBezTo>
                  <a:cubicBezTo>
                    <a:pt x="3199" y="3644"/>
                    <a:pt x="2085" y="5402"/>
                    <a:pt x="1181" y="438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4033575" y="4037725"/>
              <a:ext cx="99425" cy="177200"/>
            </a:xfrm>
            <a:custGeom>
              <a:avLst/>
              <a:gdLst/>
              <a:ahLst/>
              <a:cxnLst/>
              <a:rect l="l" t="t" r="r" b="b"/>
              <a:pathLst>
                <a:path w="3977" h="7088" extrusionOk="0">
                  <a:moveTo>
                    <a:pt x="792" y="6197"/>
                  </a:moveTo>
                  <a:cubicBezTo>
                    <a:pt x="544" y="6015"/>
                    <a:pt x="439" y="5658"/>
                    <a:pt x="551" y="5374"/>
                  </a:cubicBezTo>
                  <a:cubicBezTo>
                    <a:pt x="1" y="4274"/>
                    <a:pt x="2473" y="0"/>
                    <a:pt x="3580" y="2186"/>
                  </a:cubicBezTo>
                  <a:cubicBezTo>
                    <a:pt x="3976" y="3002"/>
                    <a:pt x="1805" y="7087"/>
                    <a:pt x="792" y="61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4062650" y="4640500"/>
              <a:ext cx="134375" cy="120350"/>
            </a:xfrm>
            <a:custGeom>
              <a:avLst/>
              <a:gdLst/>
              <a:ahLst/>
              <a:cxnLst/>
              <a:rect l="l" t="t" r="r" b="b"/>
              <a:pathLst>
                <a:path w="5375" h="4814" extrusionOk="0">
                  <a:moveTo>
                    <a:pt x="3017" y="3720"/>
                  </a:moveTo>
                  <a:cubicBezTo>
                    <a:pt x="2067" y="2943"/>
                    <a:pt x="834" y="2295"/>
                    <a:pt x="222" y="1208"/>
                  </a:cubicBezTo>
                  <a:cubicBezTo>
                    <a:pt x="0" y="487"/>
                    <a:pt x="1016" y="0"/>
                    <a:pt x="1436" y="620"/>
                  </a:cubicBezTo>
                  <a:cubicBezTo>
                    <a:pt x="2288" y="1019"/>
                    <a:pt x="3219" y="1292"/>
                    <a:pt x="4036" y="1766"/>
                  </a:cubicBezTo>
                  <a:cubicBezTo>
                    <a:pt x="5374" y="2648"/>
                    <a:pt x="4586" y="4813"/>
                    <a:pt x="3017" y="372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4159250" y="4572875"/>
              <a:ext cx="149075" cy="58450"/>
            </a:xfrm>
            <a:custGeom>
              <a:avLst/>
              <a:gdLst/>
              <a:ahLst/>
              <a:cxnLst/>
              <a:rect l="l" t="t" r="r" b="b"/>
              <a:pathLst>
                <a:path w="5963" h="2338" extrusionOk="0">
                  <a:moveTo>
                    <a:pt x="3034" y="2050"/>
                  </a:moveTo>
                  <a:cubicBezTo>
                    <a:pt x="2382" y="1986"/>
                    <a:pt x="1741" y="1892"/>
                    <a:pt x="1093" y="1907"/>
                  </a:cubicBezTo>
                  <a:cubicBezTo>
                    <a:pt x="0" y="1503"/>
                    <a:pt x="708" y="165"/>
                    <a:pt x="1724" y="512"/>
                  </a:cubicBezTo>
                  <a:cubicBezTo>
                    <a:pt x="2603" y="211"/>
                    <a:pt x="4978" y="1"/>
                    <a:pt x="5525" y="911"/>
                  </a:cubicBezTo>
                  <a:cubicBezTo>
                    <a:pt x="5963" y="2337"/>
                    <a:pt x="3899" y="2120"/>
                    <a:pt x="3034" y="205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4217825" y="4439675"/>
              <a:ext cx="83475" cy="75525"/>
            </a:xfrm>
            <a:custGeom>
              <a:avLst/>
              <a:gdLst/>
              <a:ahLst/>
              <a:cxnLst/>
              <a:rect l="l" t="t" r="r" b="b"/>
              <a:pathLst>
                <a:path w="3339" h="3021" extrusionOk="0">
                  <a:moveTo>
                    <a:pt x="925" y="2173"/>
                  </a:moveTo>
                  <a:cubicBezTo>
                    <a:pt x="866" y="2039"/>
                    <a:pt x="852" y="1885"/>
                    <a:pt x="880" y="1741"/>
                  </a:cubicBezTo>
                  <a:cubicBezTo>
                    <a:pt x="78" y="1731"/>
                    <a:pt x="0" y="484"/>
                    <a:pt x="786" y="383"/>
                  </a:cubicBezTo>
                  <a:cubicBezTo>
                    <a:pt x="1387" y="285"/>
                    <a:pt x="2047" y="0"/>
                    <a:pt x="2632" y="291"/>
                  </a:cubicBezTo>
                  <a:cubicBezTo>
                    <a:pt x="3182" y="586"/>
                    <a:pt x="3339" y="1402"/>
                    <a:pt x="2897" y="1861"/>
                  </a:cubicBezTo>
                  <a:cubicBezTo>
                    <a:pt x="2453" y="2372"/>
                    <a:pt x="1353" y="3020"/>
                    <a:pt x="925" y="217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4177275" y="4457650"/>
              <a:ext cx="92850" cy="49500"/>
            </a:xfrm>
            <a:custGeom>
              <a:avLst/>
              <a:gdLst/>
              <a:ahLst/>
              <a:cxnLst/>
              <a:rect l="l" t="t" r="r" b="b"/>
              <a:pathLst>
                <a:path w="3714" h="1980" extrusionOk="0">
                  <a:moveTo>
                    <a:pt x="421" y="1397"/>
                  </a:moveTo>
                  <a:cubicBezTo>
                    <a:pt x="1" y="73"/>
                    <a:pt x="1938" y="157"/>
                    <a:pt x="2772" y="38"/>
                  </a:cubicBezTo>
                  <a:cubicBezTo>
                    <a:pt x="3606" y="0"/>
                    <a:pt x="3714" y="1320"/>
                    <a:pt x="2880" y="1415"/>
                  </a:cubicBezTo>
                  <a:cubicBezTo>
                    <a:pt x="2439" y="1464"/>
                    <a:pt x="1997" y="1517"/>
                    <a:pt x="1563" y="1604"/>
                  </a:cubicBezTo>
                  <a:cubicBezTo>
                    <a:pt x="1255" y="1979"/>
                    <a:pt x="589" y="1853"/>
                    <a:pt x="421" y="139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4168950" y="4458700"/>
              <a:ext cx="97075" cy="63500"/>
            </a:xfrm>
            <a:custGeom>
              <a:avLst/>
              <a:gdLst/>
              <a:ahLst/>
              <a:cxnLst/>
              <a:rect l="l" t="t" r="r" b="b"/>
              <a:pathLst>
                <a:path w="3883" h="2540" extrusionOk="0">
                  <a:moveTo>
                    <a:pt x="1511" y="2151"/>
                  </a:moveTo>
                  <a:cubicBezTo>
                    <a:pt x="1" y="2151"/>
                    <a:pt x="572" y="0"/>
                    <a:pt x="1795" y="774"/>
                  </a:cubicBezTo>
                  <a:cubicBezTo>
                    <a:pt x="2471" y="921"/>
                    <a:pt x="3641" y="416"/>
                    <a:pt x="3837" y="1366"/>
                  </a:cubicBezTo>
                  <a:cubicBezTo>
                    <a:pt x="3882" y="2539"/>
                    <a:pt x="2267" y="2154"/>
                    <a:pt x="1511" y="21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4061775" y="4752675"/>
              <a:ext cx="110350" cy="140300"/>
            </a:xfrm>
            <a:custGeom>
              <a:avLst/>
              <a:gdLst/>
              <a:ahLst/>
              <a:cxnLst/>
              <a:rect l="l" t="t" r="r" b="b"/>
              <a:pathLst>
                <a:path w="4414" h="5612" extrusionOk="0">
                  <a:moveTo>
                    <a:pt x="2621" y="5076"/>
                  </a:moveTo>
                  <a:cubicBezTo>
                    <a:pt x="2050" y="4526"/>
                    <a:pt x="0" y="2319"/>
                    <a:pt x="1135" y="1717"/>
                  </a:cubicBezTo>
                  <a:cubicBezTo>
                    <a:pt x="1819" y="0"/>
                    <a:pt x="4204" y="3072"/>
                    <a:pt x="4263" y="3983"/>
                  </a:cubicBezTo>
                  <a:cubicBezTo>
                    <a:pt x="4414" y="4862"/>
                    <a:pt x="3381" y="5612"/>
                    <a:pt x="2621" y="507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3948975" y="4855300"/>
              <a:ext cx="99875" cy="133475"/>
            </a:xfrm>
            <a:custGeom>
              <a:avLst/>
              <a:gdLst/>
              <a:ahLst/>
              <a:cxnLst/>
              <a:rect l="l" t="t" r="r" b="b"/>
              <a:pathLst>
                <a:path w="3995" h="5339" extrusionOk="0">
                  <a:moveTo>
                    <a:pt x="1924" y="4933"/>
                  </a:moveTo>
                  <a:cubicBezTo>
                    <a:pt x="852" y="4666"/>
                    <a:pt x="1" y="0"/>
                    <a:pt x="1917" y="1030"/>
                  </a:cubicBezTo>
                  <a:cubicBezTo>
                    <a:pt x="3623" y="1034"/>
                    <a:pt x="3994" y="5339"/>
                    <a:pt x="1924" y="493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3805450" y="4925625"/>
              <a:ext cx="69550" cy="147675"/>
            </a:xfrm>
            <a:custGeom>
              <a:avLst/>
              <a:gdLst/>
              <a:ahLst/>
              <a:cxnLst/>
              <a:rect l="l" t="t" r="r" b="b"/>
              <a:pathLst>
                <a:path w="2782" h="5907" extrusionOk="0">
                  <a:moveTo>
                    <a:pt x="789" y="4975"/>
                  </a:moveTo>
                  <a:cubicBezTo>
                    <a:pt x="1" y="4284"/>
                    <a:pt x="522" y="3041"/>
                    <a:pt x="572" y="2141"/>
                  </a:cubicBezTo>
                  <a:cubicBezTo>
                    <a:pt x="666" y="1433"/>
                    <a:pt x="866" y="0"/>
                    <a:pt x="1892" y="445"/>
                  </a:cubicBezTo>
                  <a:cubicBezTo>
                    <a:pt x="2782" y="1191"/>
                    <a:pt x="2764" y="5906"/>
                    <a:pt x="789" y="4975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3506825" y="4872200"/>
              <a:ext cx="116750" cy="116675"/>
            </a:xfrm>
            <a:custGeom>
              <a:avLst/>
              <a:gdLst/>
              <a:ahLst/>
              <a:cxnLst/>
              <a:rect l="l" t="t" r="r" b="b"/>
              <a:pathLst>
                <a:path w="4670" h="4667" extrusionOk="0">
                  <a:moveTo>
                    <a:pt x="1615" y="4162"/>
                  </a:moveTo>
                  <a:cubicBezTo>
                    <a:pt x="0" y="3406"/>
                    <a:pt x="2540" y="64"/>
                    <a:pt x="3678" y="1"/>
                  </a:cubicBezTo>
                  <a:cubicBezTo>
                    <a:pt x="4257" y="53"/>
                    <a:pt x="4670" y="747"/>
                    <a:pt x="4236" y="1212"/>
                  </a:cubicBezTo>
                  <a:cubicBezTo>
                    <a:pt x="3987" y="2421"/>
                    <a:pt x="3203" y="4667"/>
                    <a:pt x="1615" y="4162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3351375" y="4724900"/>
              <a:ext cx="120350" cy="104500"/>
            </a:xfrm>
            <a:custGeom>
              <a:avLst/>
              <a:gdLst/>
              <a:ahLst/>
              <a:cxnLst/>
              <a:rect l="l" t="t" r="r" b="b"/>
              <a:pathLst>
                <a:path w="4814" h="4180" extrusionOk="0">
                  <a:moveTo>
                    <a:pt x="586" y="3051"/>
                  </a:moveTo>
                  <a:cubicBezTo>
                    <a:pt x="1" y="1868"/>
                    <a:pt x="2012" y="877"/>
                    <a:pt x="2975" y="898"/>
                  </a:cubicBezTo>
                  <a:lnTo>
                    <a:pt x="2978" y="898"/>
                  </a:lnTo>
                  <a:lnTo>
                    <a:pt x="2982" y="898"/>
                  </a:lnTo>
                  <a:lnTo>
                    <a:pt x="2978" y="898"/>
                  </a:lnTo>
                  <a:cubicBezTo>
                    <a:pt x="3452" y="0"/>
                    <a:pt x="4814" y="687"/>
                    <a:pt x="4243" y="1567"/>
                  </a:cubicBezTo>
                  <a:cubicBezTo>
                    <a:pt x="3476" y="2372"/>
                    <a:pt x="1644" y="4180"/>
                    <a:pt x="586" y="3051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3282375" y="4622200"/>
              <a:ext cx="119375" cy="80850"/>
            </a:xfrm>
            <a:custGeom>
              <a:avLst/>
              <a:gdLst/>
              <a:ahLst/>
              <a:cxnLst/>
              <a:rect l="l" t="t" r="r" b="b"/>
              <a:pathLst>
                <a:path w="4775" h="3234" extrusionOk="0">
                  <a:moveTo>
                    <a:pt x="561" y="2210"/>
                  </a:moveTo>
                  <a:cubicBezTo>
                    <a:pt x="1" y="781"/>
                    <a:pt x="2193" y="725"/>
                    <a:pt x="3118" y="763"/>
                  </a:cubicBezTo>
                  <a:cubicBezTo>
                    <a:pt x="3567" y="0"/>
                    <a:pt x="4775" y="707"/>
                    <a:pt x="4330" y="1475"/>
                  </a:cubicBezTo>
                  <a:cubicBezTo>
                    <a:pt x="3661" y="2441"/>
                    <a:pt x="1433" y="3233"/>
                    <a:pt x="561" y="22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p38"/>
          <p:cNvSpPr/>
          <p:nvPr/>
        </p:nvSpPr>
        <p:spPr>
          <a:xfrm>
            <a:off x="2923172" y="3451375"/>
            <a:ext cx="3600900" cy="674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38"/>
          <p:cNvSpPr/>
          <p:nvPr/>
        </p:nvSpPr>
        <p:spPr>
          <a:xfrm>
            <a:off x="1133750" y="424606"/>
            <a:ext cx="7052400" cy="2091600"/>
          </a:xfrm>
          <a:prstGeom prst="roundRect">
            <a:avLst>
              <a:gd name="adj" fmla="val 1317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38"/>
          <p:cNvSpPr txBox="1">
            <a:spLocks noGrp="1"/>
          </p:cNvSpPr>
          <p:nvPr>
            <p:ph type="subTitle" idx="1"/>
          </p:nvPr>
        </p:nvSpPr>
        <p:spPr>
          <a:xfrm>
            <a:off x="1297700" y="509275"/>
            <a:ext cx="6741600" cy="20142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Carbon, oxygen, Nitrogen, Chlorine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phi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80" name="Google Shape;2480;p38"/>
          <p:cNvSpPr txBox="1">
            <a:spLocks noGrp="1"/>
          </p:cNvSpPr>
          <p:nvPr>
            <p:ph type="title"/>
          </p:nvPr>
        </p:nvSpPr>
        <p:spPr>
          <a:xfrm>
            <a:off x="2771550" y="3503425"/>
            <a:ext cx="36009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— COME ON — </a:t>
            </a:r>
            <a:endParaRPr dirty="0"/>
          </a:p>
        </p:txBody>
      </p:sp>
      <p:grpSp>
        <p:nvGrpSpPr>
          <p:cNvPr id="2481" name="Google Shape;2481;p38"/>
          <p:cNvGrpSpPr/>
          <p:nvPr/>
        </p:nvGrpSpPr>
        <p:grpSpPr>
          <a:xfrm>
            <a:off x="6524072" y="2432765"/>
            <a:ext cx="1574129" cy="918354"/>
            <a:chOff x="1424950" y="3701275"/>
            <a:chExt cx="2419875" cy="1411550"/>
          </a:xfrm>
        </p:grpSpPr>
        <p:sp>
          <p:nvSpPr>
            <p:cNvPr id="2482" name="Google Shape;2482;p38"/>
            <p:cNvSpPr/>
            <p:nvPr/>
          </p:nvSpPr>
          <p:spPr>
            <a:xfrm>
              <a:off x="1424950" y="3701275"/>
              <a:ext cx="2419875" cy="1364225"/>
            </a:xfrm>
            <a:custGeom>
              <a:avLst/>
              <a:gdLst/>
              <a:ahLst/>
              <a:cxnLst/>
              <a:rect l="l" t="t" r="r" b="b"/>
              <a:pathLst>
                <a:path w="96795" h="54569" extrusionOk="0">
                  <a:moveTo>
                    <a:pt x="52817" y="0"/>
                  </a:moveTo>
                  <a:cubicBezTo>
                    <a:pt x="52171" y="0"/>
                    <a:pt x="51522" y="19"/>
                    <a:pt x="50869" y="55"/>
                  </a:cubicBezTo>
                  <a:cubicBezTo>
                    <a:pt x="49622" y="126"/>
                    <a:pt x="48374" y="242"/>
                    <a:pt x="47130" y="369"/>
                  </a:cubicBezTo>
                  <a:cubicBezTo>
                    <a:pt x="44638" y="621"/>
                    <a:pt x="42177" y="1043"/>
                    <a:pt x="39780" y="1789"/>
                  </a:cubicBezTo>
                  <a:cubicBezTo>
                    <a:pt x="34510" y="3429"/>
                    <a:pt x="29721" y="6031"/>
                    <a:pt x="25404" y="9418"/>
                  </a:cubicBezTo>
                  <a:cubicBezTo>
                    <a:pt x="21860" y="12198"/>
                    <a:pt x="18499" y="15215"/>
                    <a:pt x="15116" y="18193"/>
                  </a:cubicBezTo>
                  <a:cubicBezTo>
                    <a:pt x="13386" y="19716"/>
                    <a:pt x="11853" y="21442"/>
                    <a:pt x="10511" y="23333"/>
                  </a:cubicBezTo>
                  <a:cubicBezTo>
                    <a:pt x="7339" y="27800"/>
                    <a:pt x="4593" y="32509"/>
                    <a:pt x="2480" y="37564"/>
                  </a:cubicBezTo>
                  <a:cubicBezTo>
                    <a:pt x="1710" y="39406"/>
                    <a:pt x="1089" y="41315"/>
                    <a:pt x="471" y="43215"/>
                  </a:cubicBezTo>
                  <a:cubicBezTo>
                    <a:pt x="225" y="43969"/>
                    <a:pt x="144" y="44781"/>
                    <a:pt x="39" y="45573"/>
                  </a:cubicBezTo>
                  <a:cubicBezTo>
                    <a:pt x="1" y="45859"/>
                    <a:pt x="127" y="46073"/>
                    <a:pt x="427" y="46073"/>
                  </a:cubicBezTo>
                  <a:cubicBezTo>
                    <a:pt x="482" y="46073"/>
                    <a:pt x="543" y="46066"/>
                    <a:pt x="610" y="46051"/>
                  </a:cubicBezTo>
                  <a:cubicBezTo>
                    <a:pt x="740" y="45440"/>
                    <a:pt x="797" y="44896"/>
                    <a:pt x="976" y="44399"/>
                  </a:cubicBezTo>
                  <a:cubicBezTo>
                    <a:pt x="1317" y="43460"/>
                    <a:pt x="1696" y="42530"/>
                    <a:pt x="2119" y="41624"/>
                  </a:cubicBezTo>
                  <a:cubicBezTo>
                    <a:pt x="4803" y="35882"/>
                    <a:pt x="8182" y="30565"/>
                    <a:pt x="12033" y="25541"/>
                  </a:cubicBezTo>
                  <a:cubicBezTo>
                    <a:pt x="13194" y="24027"/>
                    <a:pt x="14471" y="22620"/>
                    <a:pt x="15942" y="21394"/>
                  </a:cubicBezTo>
                  <a:cubicBezTo>
                    <a:pt x="18904" y="18922"/>
                    <a:pt x="21855" y="16438"/>
                    <a:pt x="24823" y="13973"/>
                  </a:cubicBezTo>
                  <a:cubicBezTo>
                    <a:pt x="27414" y="11820"/>
                    <a:pt x="30272" y="10080"/>
                    <a:pt x="33188" y="8403"/>
                  </a:cubicBezTo>
                  <a:cubicBezTo>
                    <a:pt x="38791" y="5182"/>
                    <a:pt x="44878" y="3805"/>
                    <a:pt x="51238" y="3380"/>
                  </a:cubicBezTo>
                  <a:cubicBezTo>
                    <a:pt x="51701" y="3349"/>
                    <a:pt x="52164" y="3334"/>
                    <a:pt x="52625" y="3334"/>
                  </a:cubicBezTo>
                  <a:cubicBezTo>
                    <a:pt x="54463" y="3334"/>
                    <a:pt x="56285" y="3569"/>
                    <a:pt x="58105" y="3920"/>
                  </a:cubicBezTo>
                  <a:cubicBezTo>
                    <a:pt x="63294" y="4921"/>
                    <a:pt x="68005" y="7039"/>
                    <a:pt x="72407" y="9899"/>
                  </a:cubicBezTo>
                  <a:cubicBezTo>
                    <a:pt x="74767" y="11433"/>
                    <a:pt x="76386" y="13529"/>
                    <a:pt x="77044" y="16308"/>
                  </a:cubicBezTo>
                  <a:cubicBezTo>
                    <a:pt x="77102" y="16551"/>
                    <a:pt x="77196" y="16785"/>
                    <a:pt x="77259" y="17026"/>
                  </a:cubicBezTo>
                  <a:cubicBezTo>
                    <a:pt x="78490" y="21903"/>
                    <a:pt x="80643" y="26319"/>
                    <a:pt x="83775" y="30264"/>
                  </a:cubicBezTo>
                  <a:cubicBezTo>
                    <a:pt x="85707" y="32697"/>
                    <a:pt x="87587" y="35170"/>
                    <a:pt x="89466" y="37642"/>
                  </a:cubicBezTo>
                  <a:cubicBezTo>
                    <a:pt x="90901" y="39529"/>
                    <a:pt x="92103" y="41549"/>
                    <a:pt x="92694" y="43870"/>
                  </a:cubicBezTo>
                  <a:cubicBezTo>
                    <a:pt x="92954" y="44884"/>
                    <a:pt x="93109" y="45926"/>
                    <a:pt x="93293" y="46960"/>
                  </a:cubicBezTo>
                  <a:cubicBezTo>
                    <a:pt x="93697" y="49227"/>
                    <a:pt x="94085" y="51495"/>
                    <a:pt x="94493" y="53761"/>
                  </a:cubicBezTo>
                  <a:cubicBezTo>
                    <a:pt x="94545" y="54042"/>
                    <a:pt x="94683" y="54309"/>
                    <a:pt x="94776" y="54568"/>
                  </a:cubicBezTo>
                  <a:cubicBezTo>
                    <a:pt x="95358" y="54509"/>
                    <a:pt x="95439" y="54070"/>
                    <a:pt x="95573" y="53710"/>
                  </a:cubicBezTo>
                  <a:cubicBezTo>
                    <a:pt x="96364" y="51572"/>
                    <a:pt x="96794" y="49353"/>
                    <a:pt x="96645" y="47083"/>
                  </a:cubicBezTo>
                  <a:cubicBezTo>
                    <a:pt x="96416" y="43582"/>
                    <a:pt x="95463" y="40279"/>
                    <a:pt x="93481" y="37339"/>
                  </a:cubicBezTo>
                  <a:cubicBezTo>
                    <a:pt x="92672" y="36136"/>
                    <a:pt x="91792" y="34977"/>
                    <a:pt x="90897" y="33835"/>
                  </a:cubicBezTo>
                  <a:cubicBezTo>
                    <a:pt x="89199" y="31666"/>
                    <a:pt x="87467" y="29522"/>
                    <a:pt x="85753" y="27365"/>
                  </a:cubicBezTo>
                  <a:cubicBezTo>
                    <a:pt x="83774" y="24876"/>
                    <a:pt x="82162" y="22175"/>
                    <a:pt x="81112" y="19166"/>
                  </a:cubicBezTo>
                  <a:cubicBezTo>
                    <a:pt x="80586" y="17657"/>
                    <a:pt x="80121" y="16122"/>
                    <a:pt x="79684" y="14582"/>
                  </a:cubicBezTo>
                  <a:cubicBezTo>
                    <a:pt x="79100" y="12522"/>
                    <a:pt x="78196" y="10641"/>
                    <a:pt x="76659" y="9128"/>
                  </a:cubicBezTo>
                  <a:cubicBezTo>
                    <a:pt x="75842" y="8322"/>
                    <a:pt x="74974" y="7553"/>
                    <a:pt x="74063" y="6857"/>
                  </a:cubicBezTo>
                  <a:cubicBezTo>
                    <a:pt x="72062" y="5327"/>
                    <a:pt x="69787" y="4268"/>
                    <a:pt x="67504" y="3244"/>
                  </a:cubicBezTo>
                  <a:cubicBezTo>
                    <a:pt x="62805" y="1139"/>
                    <a:pt x="57918" y="0"/>
                    <a:pt x="52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1581500" y="3867400"/>
              <a:ext cx="2067075" cy="1216625"/>
            </a:xfrm>
            <a:custGeom>
              <a:avLst/>
              <a:gdLst/>
              <a:ahLst/>
              <a:cxnLst/>
              <a:rect l="l" t="t" r="r" b="b"/>
              <a:pathLst>
                <a:path w="82683" h="48665" extrusionOk="0">
                  <a:moveTo>
                    <a:pt x="48650" y="0"/>
                  </a:moveTo>
                  <a:cubicBezTo>
                    <a:pt x="47771" y="0"/>
                    <a:pt x="46885" y="45"/>
                    <a:pt x="45994" y="132"/>
                  </a:cubicBezTo>
                  <a:cubicBezTo>
                    <a:pt x="41898" y="529"/>
                    <a:pt x="37911" y="1436"/>
                    <a:pt x="34095" y="3056"/>
                  </a:cubicBezTo>
                  <a:cubicBezTo>
                    <a:pt x="31613" y="4109"/>
                    <a:pt x="29055" y="4983"/>
                    <a:pt x="26551" y="5990"/>
                  </a:cubicBezTo>
                  <a:cubicBezTo>
                    <a:pt x="23560" y="7193"/>
                    <a:pt x="21085" y="9097"/>
                    <a:pt x="19085" y="11630"/>
                  </a:cubicBezTo>
                  <a:cubicBezTo>
                    <a:pt x="16849" y="14461"/>
                    <a:pt x="14609" y="17290"/>
                    <a:pt x="12666" y="20334"/>
                  </a:cubicBezTo>
                  <a:cubicBezTo>
                    <a:pt x="11225" y="22592"/>
                    <a:pt x="9457" y="24551"/>
                    <a:pt x="7462" y="26327"/>
                  </a:cubicBezTo>
                  <a:cubicBezTo>
                    <a:pt x="6679" y="27025"/>
                    <a:pt x="5930" y="27773"/>
                    <a:pt x="5251" y="28571"/>
                  </a:cubicBezTo>
                  <a:cubicBezTo>
                    <a:pt x="3983" y="30064"/>
                    <a:pt x="2910" y="31700"/>
                    <a:pt x="1973" y="33418"/>
                  </a:cubicBezTo>
                  <a:cubicBezTo>
                    <a:pt x="1371" y="34518"/>
                    <a:pt x="885" y="35668"/>
                    <a:pt x="544" y="36882"/>
                  </a:cubicBezTo>
                  <a:cubicBezTo>
                    <a:pt x="146" y="38307"/>
                    <a:pt x="1" y="39730"/>
                    <a:pt x="370" y="41179"/>
                  </a:cubicBezTo>
                  <a:cubicBezTo>
                    <a:pt x="392" y="41268"/>
                    <a:pt x="475" y="41340"/>
                    <a:pt x="578" y="41493"/>
                  </a:cubicBezTo>
                  <a:lnTo>
                    <a:pt x="1732" y="41493"/>
                  </a:lnTo>
                  <a:cubicBezTo>
                    <a:pt x="1914" y="39904"/>
                    <a:pt x="2582" y="38500"/>
                    <a:pt x="3129" y="37057"/>
                  </a:cubicBezTo>
                  <a:cubicBezTo>
                    <a:pt x="4336" y="33874"/>
                    <a:pt x="6126" y="31071"/>
                    <a:pt x="8686" y="28786"/>
                  </a:cubicBezTo>
                  <a:cubicBezTo>
                    <a:pt x="11051" y="26674"/>
                    <a:pt x="13155" y="24334"/>
                    <a:pt x="14850" y="21640"/>
                  </a:cubicBezTo>
                  <a:cubicBezTo>
                    <a:pt x="15223" y="21047"/>
                    <a:pt x="15611" y="20459"/>
                    <a:pt x="16039" y="19905"/>
                  </a:cubicBezTo>
                  <a:cubicBezTo>
                    <a:pt x="17755" y="17687"/>
                    <a:pt x="19437" y="15439"/>
                    <a:pt x="21231" y="13285"/>
                  </a:cubicBezTo>
                  <a:cubicBezTo>
                    <a:pt x="23039" y="11116"/>
                    <a:pt x="25441" y="9755"/>
                    <a:pt x="28051" y="8777"/>
                  </a:cubicBezTo>
                  <a:cubicBezTo>
                    <a:pt x="31139" y="7620"/>
                    <a:pt x="34249" y="6516"/>
                    <a:pt x="37356" y="5406"/>
                  </a:cubicBezTo>
                  <a:cubicBezTo>
                    <a:pt x="38013" y="5173"/>
                    <a:pt x="38693" y="4998"/>
                    <a:pt x="39364" y="4805"/>
                  </a:cubicBezTo>
                  <a:cubicBezTo>
                    <a:pt x="41392" y="4224"/>
                    <a:pt x="43479" y="3940"/>
                    <a:pt x="45561" y="3693"/>
                  </a:cubicBezTo>
                  <a:cubicBezTo>
                    <a:pt x="46520" y="3580"/>
                    <a:pt x="47488" y="3512"/>
                    <a:pt x="48456" y="3512"/>
                  </a:cubicBezTo>
                  <a:cubicBezTo>
                    <a:pt x="49393" y="3512"/>
                    <a:pt x="50330" y="3576"/>
                    <a:pt x="51258" y="3722"/>
                  </a:cubicBezTo>
                  <a:cubicBezTo>
                    <a:pt x="53446" y="4064"/>
                    <a:pt x="55514" y="4841"/>
                    <a:pt x="57474" y="5867"/>
                  </a:cubicBezTo>
                  <a:cubicBezTo>
                    <a:pt x="59649" y="7004"/>
                    <a:pt x="61380" y="8613"/>
                    <a:pt x="62684" y="10721"/>
                  </a:cubicBezTo>
                  <a:cubicBezTo>
                    <a:pt x="63828" y="12571"/>
                    <a:pt x="64591" y="14574"/>
                    <a:pt x="65272" y="16616"/>
                  </a:cubicBezTo>
                  <a:cubicBezTo>
                    <a:pt x="65970" y="18709"/>
                    <a:pt x="66751" y="20765"/>
                    <a:pt x="67777" y="22719"/>
                  </a:cubicBezTo>
                  <a:cubicBezTo>
                    <a:pt x="68661" y="24404"/>
                    <a:pt x="69583" y="26069"/>
                    <a:pt x="70446" y="27764"/>
                  </a:cubicBezTo>
                  <a:cubicBezTo>
                    <a:pt x="71584" y="29997"/>
                    <a:pt x="73178" y="31828"/>
                    <a:pt x="75174" y="33321"/>
                  </a:cubicBezTo>
                  <a:cubicBezTo>
                    <a:pt x="75415" y="33501"/>
                    <a:pt x="75656" y="33683"/>
                    <a:pt x="75895" y="33863"/>
                  </a:cubicBezTo>
                  <a:cubicBezTo>
                    <a:pt x="77451" y="35031"/>
                    <a:pt x="78597" y="36521"/>
                    <a:pt x="79402" y="38289"/>
                  </a:cubicBezTo>
                  <a:cubicBezTo>
                    <a:pt x="80195" y="40033"/>
                    <a:pt x="80755" y="41833"/>
                    <a:pt x="80965" y="43749"/>
                  </a:cubicBezTo>
                  <a:cubicBezTo>
                    <a:pt x="81106" y="45041"/>
                    <a:pt x="81341" y="46324"/>
                    <a:pt x="81536" y="47611"/>
                  </a:cubicBezTo>
                  <a:cubicBezTo>
                    <a:pt x="81600" y="48044"/>
                    <a:pt x="81574" y="48548"/>
                    <a:pt x="82163" y="48656"/>
                  </a:cubicBezTo>
                  <a:cubicBezTo>
                    <a:pt x="82194" y="48662"/>
                    <a:pt x="82223" y="48665"/>
                    <a:pt x="82251" y="48665"/>
                  </a:cubicBezTo>
                  <a:cubicBezTo>
                    <a:pt x="82555" y="48665"/>
                    <a:pt x="82682" y="48324"/>
                    <a:pt x="82674" y="47467"/>
                  </a:cubicBezTo>
                  <a:cubicBezTo>
                    <a:pt x="82656" y="45663"/>
                    <a:pt x="82663" y="43858"/>
                    <a:pt x="82572" y="42058"/>
                  </a:cubicBezTo>
                  <a:cubicBezTo>
                    <a:pt x="82425" y="39107"/>
                    <a:pt x="81629" y="36343"/>
                    <a:pt x="79969" y="33863"/>
                  </a:cubicBezTo>
                  <a:cubicBezTo>
                    <a:pt x="79151" y="32641"/>
                    <a:pt x="78124" y="31628"/>
                    <a:pt x="76974" y="30723"/>
                  </a:cubicBezTo>
                  <a:cubicBezTo>
                    <a:pt x="75591" y="29634"/>
                    <a:pt x="74274" y="28481"/>
                    <a:pt x="73461" y="26867"/>
                  </a:cubicBezTo>
                  <a:cubicBezTo>
                    <a:pt x="71326" y="22623"/>
                    <a:pt x="68981" y="18479"/>
                    <a:pt x="67658" y="13866"/>
                  </a:cubicBezTo>
                  <a:cubicBezTo>
                    <a:pt x="66980" y="11496"/>
                    <a:pt x="65874" y="9307"/>
                    <a:pt x="64438" y="7286"/>
                  </a:cubicBezTo>
                  <a:cubicBezTo>
                    <a:pt x="62834" y="5025"/>
                    <a:pt x="60761" y="3345"/>
                    <a:pt x="58284" y="2141"/>
                  </a:cubicBezTo>
                  <a:cubicBezTo>
                    <a:pt x="55203" y="643"/>
                    <a:pt x="51971" y="0"/>
                    <a:pt x="48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1759750" y="4048175"/>
              <a:ext cx="1620075" cy="1058200"/>
            </a:xfrm>
            <a:custGeom>
              <a:avLst/>
              <a:gdLst/>
              <a:ahLst/>
              <a:cxnLst/>
              <a:rect l="l" t="t" r="r" b="b"/>
              <a:pathLst>
                <a:path w="64803" h="42328" extrusionOk="0">
                  <a:moveTo>
                    <a:pt x="39624" y="0"/>
                  </a:moveTo>
                  <a:cubicBezTo>
                    <a:pt x="38685" y="0"/>
                    <a:pt x="37738" y="71"/>
                    <a:pt x="36784" y="205"/>
                  </a:cubicBezTo>
                  <a:cubicBezTo>
                    <a:pt x="34541" y="519"/>
                    <a:pt x="32329" y="1043"/>
                    <a:pt x="30039" y="1043"/>
                  </a:cubicBezTo>
                  <a:cubicBezTo>
                    <a:pt x="30006" y="1043"/>
                    <a:pt x="29973" y="1043"/>
                    <a:pt x="29940" y="1043"/>
                  </a:cubicBezTo>
                  <a:cubicBezTo>
                    <a:pt x="29906" y="1042"/>
                    <a:pt x="29872" y="1042"/>
                    <a:pt x="29839" y="1042"/>
                  </a:cubicBezTo>
                  <a:cubicBezTo>
                    <a:pt x="28729" y="1042"/>
                    <a:pt x="27605" y="1188"/>
                    <a:pt x="26511" y="1390"/>
                  </a:cubicBezTo>
                  <a:cubicBezTo>
                    <a:pt x="24162" y="1823"/>
                    <a:pt x="22049" y="2841"/>
                    <a:pt x="20119" y="4236"/>
                  </a:cubicBezTo>
                  <a:cubicBezTo>
                    <a:pt x="16260" y="7026"/>
                    <a:pt x="12960" y="10342"/>
                    <a:pt x="10476" y="14433"/>
                  </a:cubicBezTo>
                  <a:cubicBezTo>
                    <a:pt x="10034" y="15159"/>
                    <a:pt x="9556" y="15864"/>
                    <a:pt x="9104" y="16587"/>
                  </a:cubicBezTo>
                  <a:cubicBezTo>
                    <a:pt x="7434" y="19262"/>
                    <a:pt x="5728" y="21918"/>
                    <a:pt x="4117" y="24629"/>
                  </a:cubicBezTo>
                  <a:cubicBezTo>
                    <a:pt x="3145" y="26263"/>
                    <a:pt x="2302" y="27975"/>
                    <a:pt x="1442" y="29671"/>
                  </a:cubicBezTo>
                  <a:cubicBezTo>
                    <a:pt x="575" y="31383"/>
                    <a:pt x="148" y="33215"/>
                    <a:pt x="1" y="35184"/>
                  </a:cubicBezTo>
                  <a:cubicBezTo>
                    <a:pt x="223" y="35233"/>
                    <a:pt x="402" y="35316"/>
                    <a:pt x="551" y="35316"/>
                  </a:cubicBezTo>
                  <a:cubicBezTo>
                    <a:pt x="579" y="35316"/>
                    <a:pt x="606" y="35313"/>
                    <a:pt x="632" y="35307"/>
                  </a:cubicBezTo>
                  <a:cubicBezTo>
                    <a:pt x="798" y="35265"/>
                    <a:pt x="980" y="35102"/>
                    <a:pt x="1059" y="34946"/>
                  </a:cubicBezTo>
                  <a:cubicBezTo>
                    <a:pt x="1239" y="34591"/>
                    <a:pt x="1346" y="34200"/>
                    <a:pt x="1507" y="33835"/>
                  </a:cubicBezTo>
                  <a:cubicBezTo>
                    <a:pt x="1953" y="32830"/>
                    <a:pt x="2323" y="31779"/>
                    <a:pt x="2883" y="30840"/>
                  </a:cubicBezTo>
                  <a:cubicBezTo>
                    <a:pt x="4064" y="28863"/>
                    <a:pt x="5316" y="26927"/>
                    <a:pt x="6594" y="25009"/>
                  </a:cubicBezTo>
                  <a:cubicBezTo>
                    <a:pt x="8621" y="21966"/>
                    <a:pt x="10740" y="18984"/>
                    <a:pt x="12733" y="15918"/>
                  </a:cubicBezTo>
                  <a:cubicBezTo>
                    <a:pt x="15094" y="12282"/>
                    <a:pt x="18152" y="9370"/>
                    <a:pt x="21703" y="6942"/>
                  </a:cubicBezTo>
                  <a:cubicBezTo>
                    <a:pt x="24117" y="5290"/>
                    <a:pt x="26807" y="4385"/>
                    <a:pt x="29729" y="4349"/>
                  </a:cubicBezTo>
                  <a:cubicBezTo>
                    <a:pt x="32346" y="4317"/>
                    <a:pt x="34909" y="3917"/>
                    <a:pt x="37476" y="3488"/>
                  </a:cubicBezTo>
                  <a:cubicBezTo>
                    <a:pt x="38235" y="3360"/>
                    <a:pt x="38981" y="3297"/>
                    <a:pt x="39714" y="3297"/>
                  </a:cubicBezTo>
                  <a:cubicBezTo>
                    <a:pt x="42281" y="3297"/>
                    <a:pt x="44685" y="4070"/>
                    <a:pt x="46922" y="5541"/>
                  </a:cubicBezTo>
                  <a:cubicBezTo>
                    <a:pt x="48417" y="6524"/>
                    <a:pt x="49568" y="7829"/>
                    <a:pt x="50133" y="9580"/>
                  </a:cubicBezTo>
                  <a:cubicBezTo>
                    <a:pt x="50592" y="11007"/>
                    <a:pt x="51078" y="12428"/>
                    <a:pt x="51530" y="13858"/>
                  </a:cubicBezTo>
                  <a:cubicBezTo>
                    <a:pt x="52041" y="15479"/>
                    <a:pt x="52481" y="17127"/>
                    <a:pt x="53036" y="18733"/>
                  </a:cubicBezTo>
                  <a:cubicBezTo>
                    <a:pt x="54004" y="21532"/>
                    <a:pt x="55545" y="23960"/>
                    <a:pt x="57854" y="25864"/>
                  </a:cubicBezTo>
                  <a:cubicBezTo>
                    <a:pt x="58317" y="26246"/>
                    <a:pt x="58764" y="26659"/>
                    <a:pt x="59161" y="27106"/>
                  </a:cubicBezTo>
                  <a:cubicBezTo>
                    <a:pt x="60668" y="28803"/>
                    <a:pt x="61603" y="30760"/>
                    <a:pt x="61696" y="33058"/>
                  </a:cubicBezTo>
                  <a:cubicBezTo>
                    <a:pt x="61726" y="33806"/>
                    <a:pt x="61710" y="34562"/>
                    <a:pt x="61640" y="35310"/>
                  </a:cubicBezTo>
                  <a:cubicBezTo>
                    <a:pt x="61467" y="37162"/>
                    <a:pt x="61477" y="39009"/>
                    <a:pt x="61668" y="40859"/>
                  </a:cubicBezTo>
                  <a:cubicBezTo>
                    <a:pt x="61718" y="41345"/>
                    <a:pt x="61766" y="41830"/>
                    <a:pt x="61817" y="42328"/>
                  </a:cubicBezTo>
                  <a:lnTo>
                    <a:pt x="63164" y="42328"/>
                  </a:lnTo>
                  <a:cubicBezTo>
                    <a:pt x="63284" y="42183"/>
                    <a:pt x="63374" y="42117"/>
                    <a:pt x="63409" y="42030"/>
                  </a:cubicBezTo>
                  <a:cubicBezTo>
                    <a:pt x="63538" y="41705"/>
                    <a:pt x="63657" y="41376"/>
                    <a:pt x="63762" y="41043"/>
                  </a:cubicBezTo>
                  <a:cubicBezTo>
                    <a:pt x="64511" y="38683"/>
                    <a:pt x="64803" y="36269"/>
                    <a:pt x="64783" y="33790"/>
                  </a:cubicBezTo>
                  <a:cubicBezTo>
                    <a:pt x="64749" y="29696"/>
                    <a:pt x="63272" y="26287"/>
                    <a:pt x="60230" y="23552"/>
                  </a:cubicBezTo>
                  <a:cubicBezTo>
                    <a:pt x="59783" y="23151"/>
                    <a:pt x="59336" y="22748"/>
                    <a:pt x="58891" y="22345"/>
                  </a:cubicBezTo>
                  <a:cubicBezTo>
                    <a:pt x="58142" y="21667"/>
                    <a:pt x="57470" y="20915"/>
                    <a:pt x="57015" y="20013"/>
                  </a:cubicBezTo>
                  <a:cubicBezTo>
                    <a:pt x="56452" y="18900"/>
                    <a:pt x="55886" y="17775"/>
                    <a:pt x="55465" y="16604"/>
                  </a:cubicBezTo>
                  <a:cubicBezTo>
                    <a:pt x="54889" y="15005"/>
                    <a:pt x="54465" y="13353"/>
                    <a:pt x="53943" y="11734"/>
                  </a:cubicBezTo>
                  <a:cubicBezTo>
                    <a:pt x="53483" y="10305"/>
                    <a:pt x="53025" y="8873"/>
                    <a:pt x="52471" y="7480"/>
                  </a:cubicBezTo>
                  <a:cubicBezTo>
                    <a:pt x="52160" y="6699"/>
                    <a:pt x="51738" y="5935"/>
                    <a:pt x="51229" y="5266"/>
                  </a:cubicBezTo>
                  <a:cubicBezTo>
                    <a:pt x="49967" y="3609"/>
                    <a:pt x="48389" y="2313"/>
                    <a:pt x="46476" y="1447"/>
                  </a:cubicBezTo>
                  <a:cubicBezTo>
                    <a:pt x="44260" y="442"/>
                    <a:pt x="41968" y="0"/>
                    <a:pt x="39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1931975" y="4320500"/>
              <a:ext cx="1265175" cy="792325"/>
            </a:xfrm>
            <a:custGeom>
              <a:avLst/>
              <a:gdLst/>
              <a:ahLst/>
              <a:cxnLst/>
              <a:rect l="l" t="t" r="r" b="b"/>
              <a:pathLst>
                <a:path w="50607" h="31693" extrusionOk="0">
                  <a:moveTo>
                    <a:pt x="25092" y="1"/>
                  </a:moveTo>
                  <a:cubicBezTo>
                    <a:pt x="24479" y="1"/>
                    <a:pt x="23864" y="37"/>
                    <a:pt x="23247" y="112"/>
                  </a:cubicBezTo>
                  <a:cubicBezTo>
                    <a:pt x="22799" y="165"/>
                    <a:pt x="22351" y="219"/>
                    <a:pt x="21903" y="252"/>
                  </a:cubicBezTo>
                  <a:cubicBezTo>
                    <a:pt x="17709" y="571"/>
                    <a:pt x="14302" y="2383"/>
                    <a:pt x="11890" y="5823"/>
                  </a:cubicBezTo>
                  <a:cubicBezTo>
                    <a:pt x="10499" y="7809"/>
                    <a:pt x="8923" y="9595"/>
                    <a:pt x="7197" y="11277"/>
                  </a:cubicBezTo>
                  <a:cubicBezTo>
                    <a:pt x="6481" y="11974"/>
                    <a:pt x="5771" y="12696"/>
                    <a:pt x="5175" y="13494"/>
                  </a:cubicBezTo>
                  <a:cubicBezTo>
                    <a:pt x="3280" y="16038"/>
                    <a:pt x="1855" y="18852"/>
                    <a:pt x="665" y="21782"/>
                  </a:cubicBezTo>
                  <a:cubicBezTo>
                    <a:pt x="228" y="22856"/>
                    <a:pt x="1" y="23981"/>
                    <a:pt x="198" y="25118"/>
                  </a:cubicBezTo>
                  <a:cubicBezTo>
                    <a:pt x="632" y="25542"/>
                    <a:pt x="1141" y="25517"/>
                    <a:pt x="1791" y="25549"/>
                  </a:cubicBezTo>
                  <a:cubicBezTo>
                    <a:pt x="1933" y="25270"/>
                    <a:pt x="2049" y="25054"/>
                    <a:pt x="2157" y="24831"/>
                  </a:cubicBezTo>
                  <a:cubicBezTo>
                    <a:pt x="3027" y="23029"/>
                    <a:pt x="3878" y="21216"/>
                    <a:pt x="4769" y="19423"/>
                  </a:cubicBezTo>
                  <a:cubicBezTo>
                    <a:pt x="6006" y="16938"/>
                    <a:pt x="7531" y="14673"/>
                    <a:pt x="9664" y="12836"/>
                  </a:cubicBezTo>
                  <a:cubicBezTo>
                    <a:pt x="11150" y="11557"/>
                    <a:pt x="12383" y="10032"/>
                    <a:pt x="13448" y="8382"/>
                  </a:cubicBezTo>
                  <a:cubicBezTo>
                    <a:pt x="14998" y="5984"/>
                    <a:pt x="17242" y="4568"/>
                    <a:pt x="19949" y="3864"/>
                  </a:cubicBezTo>
                  <a:cubicBezTo>
                    <a:pt x="21659" y="3421"/>
                    <a:pt x="23421" y="3259"/>
                    <a:pt x="25189" y="3259"/>
                  </a:cubicBezTo>
                  <a:cubicBezTo>
                    <a:pt x="25228" y="3259"/>
                    <a:pt x="25266" y="3259"/>
                    <a:pt x="25305" y="3259"/>
                  </a:cubicBezTo>
                  <a:cubicBezTo>
                    <a:pt x="25949" y="3262"/>
                    <a:pt x="26608" y="3331"/>
                    <a:pt x="27235" y="3476"/>
                  </a:cubicBezTo>
                  <a:cubicBezTo>
                    <a:pt x="30128" y="4148"/>
                    <a:pt x="32859" y="5241"/>
                    <a:pt x="35403" y="6784"/>
                  </a:cubicBezTo>
                  <a:cubicBezTo>
                    <a:pt x="37639" y="8142"/>
                    <a:pt x="39351" y="9972"/>
                    <a:pt x="40563" y="12311"/>
                  </a:cubicBezTo>
                  <a:cubicBezTo>
                    <a:pt x="41921" y="14932"/>
                    <a:pt x="43387" y="17497"/>
                    <a:pt x="44790" y="20096"/>
                  </a:cubicBezTo>
                  <a:cubicBezTo>
                    <a:pt x="45572" y="21551"/>
                    <a:pt x="46321" y="23024"/>
                    <a:pt x="47084" y="24490"/>
                  </a:cubicBezTo>
                  <a:cubicBezTo>
                    <a:pt x="47830" y="25920"/>
                    <a:pt x="48357" y="27422"/>
                    <a:pt x="48612" y="29021"/>
                  </a:cubicBezTo>
                  <a:cubicBezTo>
                    <a:pt x="48738" y="29809"/>
                    <a:pt x="48925" y="30589"/>
                    <a:pt x="49107" y="31368"/>
                  </a:cubicBezTo>
                  <a:cubicBezTo>
                    <a:pt x="49136" y="31496"/>
                    <a:pt x="49279" y="31596"/>
                    <a:pt x="49355" y="31693"/>
                  </a:cubicBezTo>
                  <a:lnTo>
                    <a:pt x="50487" y="31693"/>
                  </a:lnTo>
                  <a:cubicBezTo>
                    <a:pt x="50527" y="31314"/>
                    <a:pt x="50606" y="30976"/>
                    <a:pt x="50589" y="30643"/>
                  </a:cubicBezTo>
                  <a:cubicBezTo>
                    <a:pt x="50533" y="29645"/>
                    <a:pt x="50415" y="28649"/>
                    <a:pt x="50365" y="27648"/>
                  </a:cubicBezTo>
                  <a:cubicBezTo>
                    <a:pt x="50298" y="26336"/>
                    <a:pt x="50086" y="25049"/>
                    <a:pt x="49575" y="23843"/>
                  </a:cubicBezTo>
                  <a:cubicBezTo>
                    <a:pt x="48735" y="21864"/>
                    <a:pt x="47889" y="19883"/>
                    <a:pt x="46931" y="17960"/>
                  </a:cubicBezTo>
                  <a:cubicBezTo>
                    <a:pt x="45681" y="15451"/>
                    <a:pt x="44304" y="13007"/>
                    <a:pt x="43013" y="10519"/>
                  </a:cubicBezTo>
                  <a:cubicBezTo>
                    <a:pt x="41270" y="7160"/>
                    <a:pt x="38694" y="4661"/>
                    <a:pt x="35337" y="2943"/>
                  </a:cubicBezTo>
                  <a:cubicBezTo>
                    <a:pt x="33371" y="1937"/>
                    <a:pt x="31323" y="1137"/>
                    <a:pt x="29198" y="558"/>
                  </a:cubicBezTo>
                  <a:cubicBezTo>
                    <a:pt x="27848" y="189"/>
                    <a:pt x="26477" y="1"/>
                    <a:pt x="25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2124225" y="4579025"/>
              <a:ext cx="837025" cy="533300"/>
            </a:xfrm>
            <a:custGeom>
              <a:avLst/>
              <a:gdLst/>
              <a:ahLst/>
              <a:cxnLst/>
              <a:rect l="l" t="t" r="r" b="b"/>
              <a:pathLst>
                <a:path w="33481" h="21332" extrusionOk="0">
                  <a:moveTo>
                    <a:pt x="17781" y="0"/>
                  </a:moveTo>
                  <a:cubicBezTo>
                    <a:pt x="16480" y="0"/>
                    <a:pt x="15181" y="128"/>
                    <a:pt x="13886" y="453"/>
                  </a:cubicBezTo>
                  <a:cubicBezTo>
                    <a:pt x="10555" y="1291"/>
                    <a:pt x="7800" y="2958"/>
                    <a:pt x="5851" y="5841"/>
                  </a:cubicBezTo>
                  <a:cubicBezTo>
                    <a:pt x="5711" y="6048"/>
                    <a:pt x="5557" y="6247"/>
                    <a:pt x="5417" y="6454"/>
                  </a:cubicBezTo>
                  <a:cubicBezTo>
                    <a:pt x="3593" y="9154"/>
                    <a:pt x="1947" y="11960"/>
                    <a:pt x="520" y="14890"/>
                  </a:cubicBezTo>
                  <a:cubicBezTo>
                    <a:pt x="327" y="15286"/>
                    <a:pt x="173" y="15700"/>
                    <a:pt x="0" y="16107"/>
                  </a:cubicBezTo>
                  <a:cubicBezTo>
                    <a:pt x="478" y="16286"/>
                    <a:pt x="746" y="16387"/>
                    <a:pt x="938" y="16387"/>
                  </a:cubicBezTo>
                  <a:cubicBezTo>
                    <a:pt x="1179" y="16387"/>
                    <a:pt x="1301" y="16229"/>
                    <a:pt x="1566" y="15865"/>
                  </a:cubicBezTo>
                  <a:cubicBezTo>
                    <a:pt x="2214" y="14973"/>
                    <a:pt x="2821" y="14052"/>
                    <a:pt x="3474" y="13166"/>
                  </a:cubicBezTo>
                  <a:cubicBezTo>
                    <a:pt x="4750" y="11431"/>
                    <a:pt x="6031" y="9702"/>
                    <a:pt x="7340" y="7992"/>
                  </a:cubicBezTo>
                  <a:cubicBezTo>
                    <a:pt x="8456" y="6537"/>
                    <a:pt x="9841" y="5394"/>
                    <a:pt x="11546" y="4688"/>
                  </a:cubicBezTo>
                  <a:cubicBezTo>
                    <a:pt x="13615" y="3832"/>
                    <a:pt x="15750" y="3350"/>
                    <a:pt x="18007" y="3350"/>
                  </a:cubicBezTo>
                  <a:cubicBezTo>
                    <a:pt x="18093" y="3350"/>
                    <a:pt x="18178" y="3350"/>
                    <a:pt x="18264" y="3352"/>
                  </a:cubicBezTo>
                  <a:cubicBezTo>
                    <a:pt x="19979" y="3378"/>
                    <a:pt x="21402" y="3912"/>
                    <a:pt x="22534" y="5178"/>
                  </a:cubicBezTo>
                  <a:cubicBezTo>
                    <a:pt x="23768" y="6558"/>
                    <a:pt x="24978" y="7963"/>
                    <a:pt x="26179" y="9372"/>
                  </a:cubicBezTo>
                  <a:cubicBezTo>
                    <a:pt x="26436" y="9673"/>
                    <a:pt x="26636" y="10029"/>
                    <a:pt x="26831" y="10379"/>
                  </a:cubicBezTo>
                  <a:cubicBezTo>
                    <a:pt x="27855" y="12219"/>
                    <a:pt x="28759" y="14114"/>
                    <a:pt x="29410" y="16123"/>
                  </a:cubicBezTo>
                  <a:cubicBezTo>
                    <a:pt x="29831" y="17420"/>
                    <a:pt x="30054" y="18741"/>
                    <a:pt x="29879" y="20113"/>
                  </a:cubicBezTo>
                  <a:cubicBezTo>
                    <a:pt x="29843" y="20394"/>
                    <a:pt x="29874" y="20683"/>
                    <a:pt x="29874" y="21054"/>
                  </a:cubicBezTo>
                  <a:cubicBezTo>
                    <a:pt x="30945" y="21214"/>
                    <a:pt x="31930" y="21224"/>
                    <a:pt x="33040" y="21331"/>
                  </a:cubicBezTo>
                  <a:cubicBezTo>
                    <a:pt x="33481" y="20005"/>
                    <a:pt x="33445" y="18795"/>
                    <a:pt x="33245" y="17622"/>
                  </a:cubicBezTo>
                  <a:cubicBezTo>
                    <a:pt x="32558" y="13606"/>
                    <a:pt x="30926" y="9964"/>
                    <a:pt x="28517" y="6699"/>
                  </a:cubicBezTo>
                  <a:cubicBezTo>
                    <a:pt x="27510" y="5335"/>
                    <a:pt x="26286" y="4130"/>
                    <a:pt x="25119" y="2891"/>
                  </a:cubicBezTo>
                  <a:cubicBezTo>
                    <a:pt x="24572" y="2310"/>
                    <a:pt x="23941" y="1805"/>
                    <a:pt x="23328" y="1292"/>
                  </a:cubicBezTo>
                  <a:cubicBezTo>
                    <a:pt x="22620" y="702"/>
                    <a:pt x="21785" y="316"/>
                    <a:pt x="20887" y="207"/>
                  </a:cubicBezTo>
                  <a:cubicBezTo>
                    <a:pt x="19851" y="81"/>
                    <a:pt x="18815" y="0"/>
                    <a:pt x="17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2351625" y="4837375"/>
              <a:ext cx="368825" cy="241900"/>
            </a:xfrm>
            <a:custGeom>
              <a:avLst/>
              <a:gdLst/>
              <a:ahLst/>
              <a:cxnLst/>
              <a:rect l="l" t="t" r="r" b="b"/>
              <a:pathLst>
                <a:path w="14753" h="9676" extrusionOk="0">
                  <a:moveTo>
                    <a:pt x="6805" y="1"/>
                  </a:moveTo>
                  <a:cubicBezTo>
                    <a:pt x="5573" y="1"/>
                    <a:pt x="4397" y="312"/>
                    <a:pt x="3349" y="1137"/>
                  </a:cubicBezTo>
                  <a:cubicBezTo>
                    <a:pt x="2722" y="1631"/>
                    <a:pt x="2099" y="2130"/>
                    <a:pt x="1509" y="2667"/>
                  </a:cubicBezTo>
                  <a:cubicBezTo>
                    <a:pt x="906" y="3214"/>
                    <a:pt x="530" y="3927"/>
                    <a:pt x="234" y="4675"/>
                  </a:cubicBezTo>
                  <a:cubicBezTo>
                    <a:pt x="67" y="5097"/>
                    <a:pt x="1" y="5529"/>
                    <a:pt x="129" y="5993"/>
                  </a:cubicBezTo>
                  <a:cubicBezTo>
                    <a:pt x="245" y="6408"/>
                    <a:pt x="478" y="6647"/>
                    <a:pt x="777" y="6647"/>
                  </a:cubicBezTo>
                  <a:cubicBezTo>
                    <a:pt x="917" y="6647"/>
                    <a:pt x="1072" y="6594"/>
                    <a:pt x="1236" y="6483"/>
                  </a:cubicBezTo>
                  <a:cubicBezTo>
                    <a:pt x="1939" y="6007"/>
                    <a:pt x="2615" y="5495"/>
                    <a:pt x="3284" y="4973"/>
                  </a:cubicBezTo>
                  <a:cubicBezTo>
                    <a:pt x="4111" y="4329"/>
                    <a:pt x="4921" y="3667"/>
                    <a:pt x="5908" y="3260"/>
                  </a:cubicBezTo>
                  <a:cubicBezTo>
                    <a:pt x="6314" y="3093"/>
                    <a:pt x="6717" y="3001"/>
                    <a:pt x="7113" y="3001"/>
                  </a:cubicBezTo>
                  <a:cubicBezTo>
                    <a:pt x="7535" y="3001"/>
                    <a:pt x="7951" y="3105"/>
                    <a:pt x="8358" y="3332"/>
                  </a:cubicBezTo>
                  <a:cubicBezTo>
                    <a:pt x="8876" y="3621"/>
                    <a:pt x="9427" y="3919"/>
                    <a:pt x="9822" y="4346"/>
                  </a:cubicBezTo>
                  <a:cubicBezTo>
                    <a:pt x="10462" y="5038"/>
                    <a:pt x="11029" y="5808"/>
                    <a:pt x="11544" y="6598"/>
                  </a:cubicBezTo>
                  <a:cubicBezTo>
                    <a:pt x="12167" y="7556"/>
                    <a:pt x="12706" y="8570"/>
                    <a:pt x="13276" y="9552"/>
                  </a:cubicBezTo>
                  <a:cubicBezTo>
                    <a:pt x="13527" y="9598"/>
                    <a:pt x="13720" y="9648"/>
                    <a:pt x="13915" y="9666"/>
                  </a:cubicBezTo>
                  <a:cubicBezTo>
                    <a:pt x="13990" y="9673"/>
                    <a:pt x="14066" y="9675"/>
                    <a:pt x="14157" y="9675"/>
                  </a:cubicBezTo>
                  <a:cubicBezTo>
                    <a:pt x="14298" y="9675"/>
                    <a:pt x="14477" y="9670"/>
                    <a:pt x="14753" y="9670"/>
                  </a:cubicBezTo>
                  <a:cubicBezTo>
                    <a:pt x="13928" y="7244"/>
                    <a:pt x="13199" y="4968"/>
                    <a:pt x="11922" y="2922"/>
                  </a:cubicBezTo>
                  <a:cubicBezTo>
                    <a:pt x="11357" y="2017"/>
                    <a:pt x="10608" y="1272"/>
                    <a:pt x="9692" y="739"/>
                  </a:cubicBezTo>
                  <a:cubicBezTo>
                    <a:pt x="9184" y="443"/>
                    <a:pt x="8610" y="179"/>
                    <a:pt x="8037" y="95"/>
                  </a:cubicBezTo>
                  <a:cubicBezTo>
                    <a:pt x="7622" y="35"/>
                    <a:pt x="7210" y="1"/>
                    <a:pt x="6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38"/>
          <p:cNvGrpSpPr/>
          <p:nvPr/>
        </p:nvGrpSpPr>
        <p:grpSpPr>
          <a:xfrm>
            <a:off x="789937" y="-2425"/>
            <a:ext cx="1015525" cy="754475"/>
            <a:chOff x="4613825" y="4214975"/>
            <a:chExt cx="1015525" cy="754475"/>
          </a:xfrm>
        </p:grpSpPr>
        <p:sp>
          <p:nvSpPr>
            <p:cNvPr id="2489" name="Google Shape;2489;p38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520328" y="2115239"/>
            <a:ext cx="6907576" cy="2390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phi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bao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hydrogen ở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IA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IIIA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IV A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Hầu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VA, VIA, VIIA</a:t>
            </a:r>
          </a:p>
        </p:txBody>
      </p:sp>
      <p:sp>
        <p:nvSpPr>
          <p:cNvPr id="4" name="Google Shape;2478;p38"/>
          <p:cNvSpPr/>
          <p:nvPr/>
        </p:nvSpPr>
        <p:spPr>
          <a:xfrm>
            <a:off x="543224" y="488806"/>
            <a:ext cx="7664341" cy="1141689"/>
          </a:xfrm>
          <a:prstGeom prst="roundRect">
            <a:avLst>
              <a:gd name="adj" fmla="val 1317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Quan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4.2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phi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oogle Shape;2488;p38"/>
          <p:cNvGrpSpPr/>
          <p:nvPr/>
        </p:nvGrpSpPr>
        <p:grpSpPr>
          <a:xfrm>
            <a:off x="0" y="47368"/>
            <a:ext cx="1015525" cy="754475"/>
            <a:chOff x="4613825" y="4214975"/>
            <a:chExt cx="1015525" cy="754475"/>
          </a:xfrm>
        </p:grpSpPr>
        <p:sp>
          <p:nvSpPr>
            <p:cNvPr id="6" name="Google Shape;2489;p38"/>
            <p:cNvSpPr/>
            <p:nvPr/>
          </p:nvSpPr>
          <p:spPr>
            <a:xfrm>
              <a:off x="4962200" y="4302650"/>
              <a:ext cx="161150" cy="325250"/>
            </a:xfrm>
            <a:custGeom>
              <a:avLst/>
              <a:gdLst/>
              <a:ahLst/>
              <a:cxnLst/>
              <a:rect l="l" t="t" r="r" b="b"/>
              <a:pathLst>
                <a:path w="6446" h="13010" extrusionOk="0">
                  <a:moveTo>
                    <a:pt x="5678" y="12638"/>
                  </a:moveTo>
                  <a:cubicBezTo>
                    <a:pt x="3819" y="8684"/>
                    <a:pt x="2193" y="4648"/>
                    <a:pt x="238" y="742"/>
                  </a:cubicBezTo>
                  <a:cubicBezTo>
                    <a:pt x="0" y="235"/>
                    <a:pt x="712" y="0"/>
                    <a:pt x="894" y="542"/>
                  </a:cubicBezTo>
                  <a:cubicBezTo>
                    <a:pt x="2228" y="3233"/>
                    <a:pt x="3419" y="5993"/>
                    <a:pt x="4659" y="8726"/>
                  </a:cubicBezTo>
                  <a:cubicBezTo>
                    <a:pt x="5188" y="9958"/>
                    <a:pt x="5724" y="11156"/>
                    <a:pt x="6299" y="12365"/>
                  </a:cubicBezTo>
                  <a:cubicBezTo>
                    <a:pt x="6446" y="12747"/>
                    <a:pt x="5868" y="13010"/>
                    <a:pt x="5678" y="1263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90;p38"/>
            <p:cNvSpPr/>
            <p:nvPr/>
          </p:nvSpPr>
          <p:spPr>
            <a:xfrm>
              <a:off x="5066400" y="4351325"/>
              <a:ext cx="113425" cy="245825"/>
            </a:xfrm>
            <a:custGeom>
              <a:avLst/>
              <a:gdLst/>
              <a:ahLst/>
              <a:cxnLst/>
              <a:rect l="l" t="t" r="r" b="b"/>
              <a:pathLst>
                <a:path w="4537" h="9833" extrusionOk="0">
                  <a:moveTo>
                    <a:pt x="3753" y="9448"/>
                  </a:moveTo>
                  <a:cubicBezTo>
                    <a:pt x="2695" y="7605"/>
                    <a:pt x="1900" y="5623"/>
                    <a:pt x="1153" y="3639"/>
                  </a:cubicBezTo>
                  <a:cubicBezTo>
                    <a:pt x="765" y="2585"/>
                    <a:pt x="333" y="1542"/>
                    <a:pt x="43" y="456"/>
                  </a:cubicBezTo>
                  <a:cubicBezTo>
                    <a:pt x="1" y="284"/>
                    <a:pt x="120" y="102"/>
                    <a:pt x="291" y="63"/>
                  </a:cubicBezTo>
                  <a:cubicBezTo>
                    <a:pt x="593" y="0"/>
                    <a:pt x="702" y="302"/>
                    <a:pt x="747" y="540"/>
                  </a:cubicBezTo>
                  <a:cubicBezTo>
                    <a:pt x="1388" y="2470"/>
                    <a:pt x="2120" y="4407"/>
                    <a:pt x="2926" y="6271"/>
                  </a:cubicBezTo>
                  <a:cubicBezTo>
                    <a:pt x="3357" y="7248"/>
                    <a:pt x="3805" y="8218"/>
                    <a:pt x="4341" y="9139"/>
                  </a:cubicBezTo>
                  <a:cubicBezTo>
                    <a:pt x="4537" y="9524"/>
                    <a:pt x="3963" y="9833"/>
                    <a:pt x="3753" y="944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1;p38"/>
            <p:cNvSpPr/>
            <p:nvPr/>
          </p:nvSpPr>
          <p:spPr>
            <a:xfrm>
              <a:off x="5157050" y="4437675"/>
              <a:ext cx="69025" cy="142750"/>
            </a:xfrm>
            <a:custGeom>
              <a:avLst/>
              <a:gdLst/>
              <a:ahLst/>
              <a:cxnLst/>
              <a:rect l="l" t="t" r="r" b="b"/>
              <a:pathLst>
                <a:path w="2761" h="5710" extrusionOk="0">
                  <a:moveTo>
                    <a:pt x="2081" y="5486"/>
                  </a:moveTo>
                  <a:cubicBezTo>
                    <a:pt x="1363" y="3920"/>
                    <a:pt x="967" y="2224"/>
                    <a:pt x="186" y="683"/>
                  </a:cubicBezTo>
                  <a:cubicBezTo>
                    <a:pt x="0" y="295"/>
                    <a:pt x="565" y="1"/>
                    <a:pt x="771" y="379"/>
                  </a:cubicBezTo>
                  <a:cubicBezTo>
                    <a:pt x="1381" y="1601"/>
                    <a:pt x="1808" y="2893"/>
                    <a:pt x="2264" y="4175"/>
                  </a:cubicBezTo>
                  <a:cubicBezTo>
                    <a:pt x="2372" y="4470"/>
                    <a:pt x="2491" y="4761"/>
                    <a:pt x="2617" y="5051"/>
                  </a:cubicBezTo>
                  <a:cubicBezTo>
                    <a:pt x="2729" y="5241"/>
                    <a:pt x="2760" y="5510"/>
                    <a:pt x="2533" y="5629"/>
                  </a:cubicBezTo>
                  <a:cubicBezTo>
                    <a:pt x="2372" y="5710"/>
                    <a:pt x="2162" y="5650"/>
                    <a:pt x="2081" y="54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92;p38"/>
            <p:cNvSpPr/>
            <p:nvPr/>
          </p:nvSpPr>
          <p:spPr>
            <a:xfrm>
              <a:off x="5186550" y="4214975"/>
              <a:ext cx="127725" cy="356525"/>
            </a:xfrm>
            <a:custGeom>
              <a:avLst/>
              <a:gdLst/>
              <a:ahLst/>
              <a:cxnLst/>
              <a:rect l="l" t="t" r="r" b="b"/>
              <a:pathLst>
                <a:path w="5109" h="14261" extrusionOk="0">
                  <a:moveTo>
                    <a:pt x="4366" y="13869"/>
                  </a:moveTo>
                  <a:cubicBezTo>
                    <a:pt x="3472" y="11174"/>
                    <a:pt x="2551" y="8484"/>
                    <a:pt x="1763" y="5756"/>
                  </a:cubicBezTo>
                  <a:cubicBezTo>
                    <a:pt x="1297" y="4022"/>
                    <a:pt x="757" y="2316"/>
                    <a:pt x="141" y="631"/>
                  </a:cubicBezTo>
                  <a:cubicBezTo>
                    <a:pt x="1" y="228"/>
                    <a:pt x="596" y="0"/>
                    <a:pt x="757" y="403"/>
                  </a:cubicBezTo>
                  <a:cubicBezTo>
                    <a:pt x="1437" y="2186"/>
                    <a:pt x="1991" y="4011"/>
                    <a:pt x="2488" y="5853"/>
                  </a:cubicBezTo>
                  <a:cubicBezTo>
                    <a:pt x="2887" y="7206"/>
                    <a:pt x="3325" y="8551"/>
                    <a:pt x="3742" y="9900"/>
                  </a:cubicBezTo>
                  <a:cubicBezTo>
                    <a:pt x="4124" y="11174"/>
                    <a:pt x="4628" y="12407"/>
                    <a:pt x="5010" y="13679"/>
                  </a:cubicBezTo>
                  <a:cubicBezTo>
                    <a:pt x="5108" y="14075"/>
                    <a:pt x="4499" y="14260"/>
                    <a:pt x="4366" y="1386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93;p38"/>
            <p:cNvSpPr/>
            <p:nvPr/>
          </p:nvSpPr>
          <p:spPr>
            <a:xfrm>
              <a:off x="5310650" y="4347725"/>
              <a:ext cx="60200" cy="204250"/>
            </a:xfrm>
            <a:custGeom>
              <a:avLst/>
              <a:gdLst/>
              <a:ahLst/>
              <a:cxnLst/>
              <a:rect l="l" t="t" r="r" b="b"/>
              <a:pathLst>
                <a:path w="2408" h="8170" extrusionOk="0">
                  <a:moveTo>
                    <a:pt x="1636" y="7756"/>
                  </a:moveTo>
                  <a:cubicBezTo>
                    <a:pt x="1122" y="6464"/>
                    <a:pt x="891" y="5091"/>
                    <a:pt x="621" y="3731"/>
                  </a:cubicBezTo>
                  <a:cubicBezTo>
                    <a:pt x="508" y="3157"/>
                    <a:pt x="382" y="2585"/>
                    <a:pt x="256" y="2018"/>
                  </a:cubicBezTo>
                  <a:cubicBezTo>
                    <a:pt x="165" y="1535"/>
                    <a:pt x="0" y="1041"/>
                    <a:pt x="29" y="551"/>
                  </a:cubicBezTo>
                  <a:cubicBezTo>
                    <a:pt x="126" y="0"/>
                    <a:pt x="925" y="162"/>
                    <a:pt x="690" y="701"/>
                  </a:cubicBezTo>
                  <a:cubicBezTo>
                    <a:pt x="781" y="1447"/>
                    <a:pt x="988" y="2176"/>
                    <a:pt x="1135" y="2908"/>
                  </a:cubicBezTo>
                  <a:cubicBezTo>
                    <a:pt x="1381" y="4029"/>
                    <a:pt x="1563" y="5238"/>
                    <a:pt x="1867" y="6331"/>
                  </a:cubicBezTo>
                  <a:cubicBezTo>
                    <a:pt x="1987" y="6733"/>
                    <a:pt x="2123" y="7129"/>
                    <a:pt x="2267" y="7525"/>
                  </a:cubicBezTo>
                  <a:cubicBezTo>
                    <a:pt x="2407" y="7942"/>
                    <a:pt x="1801" y="8169"/>
                    <a:pt x="1636" y="775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94;p38"/>
            <p:cNvSpPr/>
            <p:nvPr/>
          </p:nvSpPr>
          <p:spPr>
            <a:xfrm>
              <a:off x="4613825" y="4866950"/>
              <a:ext cx="193150" cy="102500"/>
            </a:xfrm>
            <a:custGeom>
              <a:avLst/>
              <a:gdLst/>
              <a:ahLst/>
              <a:cxnLst/>
              <a:rect l="l" t="t" r="r" b="b"/>
              <a:pathLst>
                <a:path w="7726" h="4100" extrusionOk="0">
                  <a:moveTo>
                    <a:pt x="7116" y="3987"/>
                  </a:moveTo>
                  <a:cubicBezTo>
                    <a:pt x="5774" y="3623"/>
                    <a:pt x="4534" y="2985"/>
                    <a:pt x="3286" y="2386"/>
                  </a:cubicBezTo>
                  <a:cubicBezTo>
                    <a:pt x="2757" y="2134"/>
                    <a:pt x="2225" y="1892"/>
                    <a:pt x="1693" y="1650"/>
                  </a:cubicBezTo>
                  <a:cubicBezTo>
                    <a:pt x="1252" y="1433"/>
                    <a:pt x="761" y="1272"/>
                    <a:pt x="382" y="953"/>
                  </a:cubicBezTo>
                  <a:cubicBezTo>
                    <a:pt x="1" y="543"/>
                    <a:pt x="610" y="1"/>
                    <a:pt x="901" y="515"/>
                  </a:cubicBezTo>
                  <a:cubicBezTo>
                    <a:pt x="1553" y="887"/>
                    <a:pt x="2261" y="1160"/>
                    <a:pt x="2936" y="1479"/>
                  </a:cubicBezTo>
                  <a:cubicBezTo>
                    <a:pt x="3980" y="1955"/>
                    <a:pt x="5056" y="2533"/>
                    <a:pt x="6113" y="2943"/>
                  </a:cubicBezTo>
                  <a:cubicBezTo>
                    <a:pt x="6506" y="3090"/>
                    <a:pt x="6905" y="3220"/>
                    <a:pt x="7308" y="3343"/>
                  </a:cubicBezTo>
                  <a:cubicBezTo>
                    <a:pt x="7725" y="3479"/>
                    <a:pt x="7546" y="4099"/>
                    <a:pt x="7116" y="398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5;p38"/>
            <p:cNvSpPr/>
            <p:nvPr/>
          </p:nvSpPr>
          <p:spPr>
            <a:xfrm>
              <a:off x="5390950" y="4373825"/>
              <a:ext cx="42425" cy="167475"/>
            </a:xfrm>
            <a:custGeom>
              <a:avLst/>
              <a:gdLst/>
              <a:ahLst/>
              <a:cxnLst/>
              <a:rect l="l" t="t" r="r" b="b"/>
              <a:pathLst>
                <a:path w="1697" h="6699" extrusionOk="0">
                  <a:moveTo>
                    <a:pt x="999" y="6404"/>
                  </a:moveTo>
                  <a:cubicBezTo>
                    <a:pt x="726" y="5206"/>
                    <a:pt x="596" y="3979"/>
                    <a:pt x="424" y="2792"/>
                  </a:cubicBezTo>
                  <a:cubicBezTo>
                    <a:pt x="306" y="1987"/>
                    <a:pt x="106" y="1192"/>
                    <a:pt x="22" y="379"/>
                  </a:cubicBezTo>
                  <a:cubicBezTo>
                    <a:pt x="1" y="201"/>
                    <a:pt x="144" y="39"/>
                    <a:pt x="319" y="21"/>
                  </a:cubicBezTo>
                  <a:cubicBezTo>
                    <a:pt x="673" y="0"/>
                    <a:pt x="691" y="369"/>
                    <a:pt x="715" y="628"/>
                  </a:cubicBezTo>
                  <a:cubicBezTo>
                    <a:pt x="982" y="2018"/>
                    <a:pt x="1202" y="3416"/>
                    <a:pt x="1384" y="4820"/>
                  </a:cubicBezTo>
                  <a:cubicBezTo>
                    <a:pt x="1458" y="5304"/>
                    <a:pt x="1559" y="5780"/>
                    <a:pt x="1658" y="6257"/>
                  </a:cubicBezTo>
                  <a:cubicBezTo>
                    <a:pt x="1696" y="6435"/>
                    <a:pt x="1584" y="6621"/>
                    <a:pt x="1402" y="6660"/>
                  </a:cubicBezTo>
                  <a:cubicBezTo>
                    <a:pt x="1223" y="6698"/>
                    <a:pt x="1041" y="6586"/>
                    <a:pt x="999" y="640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6;p38"/>
            <p:cNvSpPr/>
            <p:nvPr/>
          </p:nvSpPr>
          <p:spPr>
            <a:xfrm>
              <a:off x="5470050" y="4220050"/>
              <a:ext cx="26975" cy="324925"/>
            </a:xfrm>
            <a:custGeom>
              <a:avLst/>
              <a:gdLst/>
              <a:ahLst/>
              <a:cxnLst/>
              <a:rect l="l" t="t" r="r" b="b"/>
              <a:pathLst>
                <a:path w="1079" h="12997" extrusionOk="0">
                  <a:moveTo>
                    <a:pt x="413" y="12586"/>
                  </a:moveTo>
                  <a:cubicBezTo>
                    <a:pt x="332" y="10411"/>
                    <a:pt x="332" y="8236"/>
                    <a:pt x="315" y="6057"/>
                  </a:cubicBezTo>
                  <a:cubicBezTo>
                    <a:pt x="301" y="4172"/>
                    <a:pt x="77" y="2299"/>
                    <a:pt x="0" y="414"/>
                  </a:cubicBezTo>
                  <a:cubicBezTo>
                    <a:pt x="14" y="18"/>
                    <a:pt x="623" y="0"/>
                    <a:pt x="655" y="404"/>
                  </a:cubicBezTo>
                  <a:cubicBezTo>
                    <a:pt x="707" y="1808"/>
                    <a:pt x="883" y="3206"/>
                    <a:pt x="932" y="4614"/>
                  </a:cubicBezTo>
                  <a:cubicBezTo>
                    <a:pt x="1012" y="6179"/>
                    <a:pt x="991" y="7745"/>
                    <a:pt x="1001" y="9311"/>
                  </a:cubicBezTo>
                  <a:cubicBezTo>
                    <a:pt x="1005" y="10400"/>
                    <a:pt x="1061" y="11487"/>
                    <a:pt x="1079" y="12573"/>
                  </a:cubicBezTo>
                  <a:cubicBezTo>
                    <a:pt x="1068" y="12979"/>
                    <a:pt x="445" y="12996"/>
                    <a:pt x="413" y="12586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97;p38"/>
            <p:cNvSpPr/>
            <p:nvPr/>
          </p:nvSpPr>
          <p:spPr>
            <a:xfrm>
              <a:off x="5537100" y="4391850"/>
              <a:ext cx="23950" cy="165375"/>
            </a:xfrm>
            <a:custGeom>
              <a:avLst/>
              <a:gdLst/>
              <a:ahLst/>
              <a:cxnLst/>
              <a:rect l="l" t="t" r="r" b="b"/>
              <a:pathLst>
                <a:path w="958" h="6615" extrusionOk="0">
                  <a:moveTo>
                    <a:pt x="4" y="6254"/>
                  </a:moveTo>
                  <a:cubicBezTo>
                    <a:pt x="1" y="4888"/>
                    <a:pt x="113" y="3528"/>
                    <a:pt x="229" y="2170"/>
                  </a:cubicBezTo>
                  <a:cubicBezTo>
                    <a:pt x="261" y="1637"/>
                    <a:pt x="334" y="1098"/>
                    <a:pt x="274" y="565"/>
                  </a:cubicBezTo>
                  <a:cubicBezTo>
                    <a:pt x="180" y="176"/>
                    <a:pt x="772" y="1"/>
                    <a:pt x="905" y="379"/>
                  </a:cubicBezTo>
                  <a:cubicBezTo>
                    <a:pt x="958" y="544"/>
                    <a:pt x="958" y="720"/>
                    <a:pt x="958" y="891"/>
                  </a:cubicBezTo>
                  <a:cubicBezTo>
                    <a:pt x="947" y="2120"/>
                    <a:pt x="775" y="3339"/>
                    <a:pt x="723" y="4566"/>
                  </a:cubicBezTo>
                  <a:cubicBezTo>
                    <a:pt x="694" y="5140"/>
                    <a:pt x="688" y="5714"/>
                    <a:pt x="677" y="6285"/>
                  </a:cubicBezTo>
                  <a:cubicBezTo>
                    <a:pt x="677" y="6471"/>
                    <a:pt x="505" y="6615"/>
                    <a:pt x="327" y="6608"/>
                  </a:cubicBezTo>
                  <a:cubicBezTo>
                    <a:pt x="141" y="6600"/>
                    <a:pt x="4" y="6440"/>
                    <a:pt x="4" y="625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98;p38"/>
            <p:cNvSpPr/>
            <p:nvPr/>
          </p:nvSpPr>
          <p:spPr>
            <a:xfrm>
              <a:off x="4980325" y="4494675"/>
              <a:ext cx="82425" cy="168250"/>
            </a:xfrm>
            <a:custGeom>
              <a:avLst/>
              <a:gdLst/>
              <a:ahLst/>
              <a:cxnLst/>
              <a:rect l="l" t="t" r="r" b="b"/>
              <a:pathLst>
                <a:path w="3297" h="6730" extrusionOk="0">
                  <a:moveTo>
                    <a:pt x="2533" y="6323"/>
                  </a:moveTo>
                  <a:cubicBezTo>
                    <a:pt x="1860" y="4369"/>
                    <a:pt x="1143" y="2432"/>
                    <a:pt x="140" y="624"/>
                  </a:cubicBezTo>
                  <a:cubicBezTo>
                    <a:pt x="1" y="249"/>
                    <a:pt x="554" y="0"/>
                    <a:pt x="743" y="361"/>
                  </a:cubicBezTo>
                  <a:cubicBezTo>
                    <a:pt x="1773" y="2169"/>
                    <a:pt x="2481" y="4131"/>
                    <a:pt x="3160" y="6096"/>
                  </a:cubicBezTo>
                  <a:cubicBezTo>
                    <a:pt x="3296" y="6509"/>
                    <a:pt x="2698" y="6729"/>
                    <a:pt x="2533" y="632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99;p38"/>
            <p:cNvSpPr/>
            <p:nvPr/>
          </p:nvSpPr>
          <p:spPr>
            <a:xfrm>
              <a:off x="4807725" y="4391075"/>
              <a:ext cx="198625" cy="312400"/>
            </a:xfrm>
            <a:custGeom>
              <a:avLst/>
              <a:gdLst/>
              <a:ahLst/>
              <a:cxnLst/>
              <a:rect l="l" t="t" r="r" b="b"/>
              <a:pathLst>
                <a:path w="7945" h="12496" extrusionOk="0">
                  <a:moveTo>
                    <a:pt x="7160" y="12110"/>
                  </a:moveTo>
                  <a:cubicBezTo>
                    <a:pt x="6215" y="10450"/>
                    <a:pt x="5156" y="8930"/>
                    <a:pt x="4183" y="7294"/>
                  </a:cubicBezTo>
                  <a:cubicBezTo>
                    <a:pt x="2891" y="5055"/>
                    <a:pt x="1499" y="2908"/>
                    <a:pt x="189" y="683"/>
                  </a:cubicBezTo>
                  <a:cubicBezTo>
                    <a:pt x="0" y="305"/>
                    <a:pt x="558" y="1"/>
                    <a:pt x="774" y="382"/>
                  </a:cubicBezTo>
                  <a:cubicBezTo>
                    <a:pt x="2522" y="3220"/>
                    <a:pt x="4215" y="6092"/>
                    <a:pt x="5976" y="8919"/>
                  </a:cubicBezTo>
                  <a:cubicBezTo>
                    <a:pt x="6593" y="9865"/>
                    <a:pt x="7192" y="10821"/>
                    <a:pt x="7752" y="11802"/>
                  </a:cubicBezTo>
                  <a:cubicBezTo>
                    <a:pt x="7945" y="12191"/>
                    <a:pt x="7377" y="12495"/>
                    <a:pt x="7160" y="1211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0;p38"/>
            <p:cNvSpPr/>
            <p:nvPr/>
          </p:nvSpPr>
          <p:spPr>
            <a:xfrm>
              <a:off x="4851775" y="4602225"/>
              <a:ext cx="114925" cy="140575"/>
            </a:xfrm>
            <a:custGeom>
              <a:avLst/>
              <a:gdLst/>
              <a:ahLst/>
              <a:cxnLst/>
              <a:rect l="l" t="t" r="r" b="b"/>
              <a:pathLst>
                <a:path w="4597" h="5623" extrusionOk="0">
                  <a:moveTo>
                    <a:pt x="3696" y="5440"/>
                  </a:moveTo>
                  <a:cubicBezTo>
                    <a:pt x="3132" y="4613"/>
                    <a:pt x="2469" y="3857"/>
                    <a:pt x="1944" y="3002"/>
                  </a:cubicBezTo>
                  <a:cubicBezTo>
                    <a:pt x="1391" y="2190"/>
                    <a:pt x="883" y="1331"/>
                    <a:pt x="210" y="613"/>
                  </a:cubicBezTo>
                  <a:cubicBezTo>
                    <a:pt x="0" y="392"/>
                    <a:pt x="214" y="0"/>
                    <a:pt x="515" y="67"/>
                  </a:cubicBezTo>
                  <a:cubicBezTo>
                    <a:pt x="691" y="112"/>
                    <a:pt x="796" y="270"/>
                    <a:pt x="914" y="396"/>
                  </a:cubicBezTo>
                  <a:cubicBezTo>
                    <a:pt x="1709" y="1331"/>
                    <a:pt x="2316" y="2406"/>
                    <a:pt x="3023" y="3409"/>
                  </a:cubicBezTo>
                  <a:cubicBezTo>
                    <a:pt x="3226" y="3692"/>
                    <a:pt x="3436" y="3973"/>
                    <a:pt x="3654" y="4249"/>
                  </a:cubicBezTo>
                  <a:cubicBezTo>
                    <a:pt x="3843" y="4564"/>
                    <a:pt x="4596" y="5198"/>
                    <a:pt x="4155" y="5525"/>
                  </a:cubicBezTo>
                  <a:cubicBezTo>
                    <a:pt x="4015" y="5622"/>
                    <a:pt x="3790" y="5594"/>
                    <a:pt x="3696" y="5440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01;p38"/>
            <p:cNvSpPr/>
            <p:nvPr/>
          </p:nvSpPr>
          <p:spPr>
            <a:xfrm>
              <a:off x="4701750" y="4777800"/>
              <a:ext cx="150400" cy="99950"/>
            </a:xfrm>
            <a:custGeom>
              <a:avLst/>
              <a:gdLst/>
              <a:ahLst/>
              <a:cxnLst/>
              <a:rect l="l" t="t" r="r" b="b"/>
              <a:pathLst>
                <a:path w="6016" h="3998" extrusionOk="0">
                  <a:moveTo>
                    <a:pt x="5266" y="3889"/>
                  </a:moveTo>
                  <a:cubicBezTo>
                    <a:pt x="4443" y="3321"/>
                    <a:pt x="3552" y="2852"/>
                    <a:pt x="2754" y="2243"/>
                  </a:cubicBezTo>
                  <a:cubicBezTo>
                    <a:pt x="1945" y="1685"/>
                    <a:pt x="1164" y="1069"/>
                    <a:pt x="274" y="638"/>
                  </a:cubicBezTo>
                  <a:cubicBezTo>
                    <a:pt x="0" y="508"/>
                    <a:pt x="57" y="67"/>
                    <a:pt x="362" y="22"/>
                  </a:cubicBezTo>
                  <a:cubicBezTo>
                    <a:pt x="544" y="1"/>
                    <a:pt x="698" y="109"/>
                    <a:pt x="852" y="186"/>
                  </a:cubicBezTo>
                  <a:cubicBezTo>
                    <a:pt x="1931" y="771"/>
                    <a:pt x="2887" y="1556"/>
                    <a:pt x="3906" y="2235"/>
                  </a:cubicBezTo>
                  <a:cubicBezTo>
                    <a:pt x="4201" y="2424"/>
                    <a:pt x="4495" y="2610"/>
                    <a:pt x="4797" y="2792"/>
                  </a:cubicBezTo>
                  <a:cubicBezTo>
                    <a:pt x="5087" y="3016"/>
                    <a:pt x="6016" y="3339"/>
                    <a:pt x="5725" y="3798"/>
                  </a:cubicBezTo>
                  <a:cubicBezTo>
                    <a:pt x="5626" y="3945"/>
                    <a:pt x="5409" y="3997"/>
                    <a:pt x="5266" y="3889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2;p38"/>
            <p:cNvSpPr/>
            <p:nvPr/>
          </p:nvSpPr>
          <p:spPr>
            <a:xfrm>
              <a:off x="4841350" y="4684275"/>
              <a:ext cx="84000" cy="99050"/>
            </a:xfrm>
            <a:custGeom>
              <a:avLst/>
              <a:gdLst/>
              <a:ahLst/>
              <a:cxnLst/>
              <a:rect l="l" t="t" r="r" b="b"/>
              <a:pathLst>
                <a:path w="3360" h="3962" extrusionOk="0">
                  <a:moveTo>
                    <a:pt x="2715" y="3777"/>
                  </a:moveTo>
                  <a:cubicBezTo>
                    <a:pt x="2197" y="3006"/>
                    <a:pt x="1640" y="2267"/>
                    <a:pt x="1016" y="1577"/>
                  </a:cubicBezTo>
                  <a:cubicBezTo>
                    <a:pt x="775" y="1300"/>
                    <a:pt x="532" y="1024"/>
                    <a:pt x="284" y="754"/>
                  </a:cubicBezTo>
                  <a:cubicBezTo>
                    <a:pt x="0" y="427"/>
                    <a:pt x="469" y="0"/>
                    <a:pt x="771" y="312"/>
                  </a:cubicBezTo>
                  <a:cubicBezTo>
                    <a:pt x="985" y="536"/>
                    <a:pt x="1192" y="771"/>
                    <a:pt x="1398" y="1006"/>
                  </a:cubicBezTo>
                  <a:cubicBezTo>
                    <a:pt x="1857" y="1510"/>
                    <a:pt x="2295" y="2039"/>
                    <a:pt x="2701" y="2589"/>
                  </a:cubicBezTo>
                  <a:cubicBezTo>
                    <a:pt x="2897" y="2852"/>
                    <a:pt x="3090" y="3118"/>
                    <a:pt x="3261" y="3394"/>
                  </a:cubicBezTo>
                  <a:cubicBezTo>
                    <a:pt x="3360" y="3549"/>
                    <a:pt x="3335" y="3752"/>
                    <a:pt x="3181" y="3857"/>
                  </a:cubicBezTo>
                  <a:cubicBezTo>
                    <a:pt x="3030" y="3962"/>
                    <a:pt x="2817" y="3924"/>
                    <a:pt x="2715" y="3777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03;p38"/>
            <p:cNvSpPr/>
            <p:nvPr/>
          </p:nvSpPr>
          <p:spPr>
            <a:xfrm>
              <a:off x="4715325" y="4856775"/>
              <a:ext cx="110200" cy="65200"/>
            </a:xfrm>
            <a:custGeom>
              <a:avLst/>
              <a:gdLst/>
              <a:ahLst/>
              <a:cxnLst/>
              <a:rect l="l" t="t" r="r" b="b"/>
              <a:pathLst>
                <a:path w="4408" h="2608" extrusionOk="0">
                  <a:moveTo>
                    <a:pt x="3858" y="2513"/>
                  </a:moveTo>
                  <a:cubicBezTo>
                    <a:pt x="3066" y="2026"/>
                    <a:pt x="2249" y="1585"/>
                    <a:pt x="1402" y="1213"/>
                  </a:cubicBezTo>
                  <a:cubicBezTo>
                    <a:pt x="1066" y="1063"/>
                    <a:pt x="729" y="908"/>
                    <a:pt x="393" y="765"/>
                  </a:cubicBezTo>
                  <a:cubicBezTo>
                    <a:pt x="1" y="586"/>
                    <a:pt x="249" y="1"/>
                    <a:pt x="652" y="162"/>
                  </a:cubicBezTo>
                  <a:cubicBezTo>
                    <a:pt x="943" y="282"/>
                    <a:pt x="1227" y="408"/>
                    <a:pt x="1510" y="534"/>
                  </a:cubicBezTo>
                  <a:cubicBezTo>
                    <a:pt x="2138" y="807"/>
                    <a:pt x="2754" y="1105"/>
                    <a:pt x="3353" y="1438"/>
                  </a:cubicBezTo>
                  <a:cubicBezTo>
                    <a:pt x="3640" y="1595"/>
                    <a:pt x="3924" y="1760"/>
                    <a:pt x="4197" y="1942"/>
                  </a:cubicBezTo>
                  <a:cubicBezTo>
                    <a:pt x="4348" y="2040"/>
                    <a:pt x="4407" y="2236"/>
                    <a:pt x="4312" y="2397"/>
                  </a:cubicBezTo>
                  <a:cubicBezTo>
                    <a:pt x="4222" y="2552"/>
                    <a:pt x="4011" y="2607"/>
                    <a:pt x="3858" y="2513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04;p38"/>
            <p:cNvSpPr/>
            <p:nvPr/>
          </p:nvSpPr>
          <p:spPr>
            <a:xfrm>
              <a:off x="4699475" y="4652925"/>
              <a:ext cx="191025" cy="179375"/>
            </a:xfrm>
            <a:custGeom>
              <a:avLst/>
              <a:gdLst/>
              <a:ahLst/>
              <a:cxnLst/>
              <a:rect l="l" t="t" r="r" b="b"/>
              <a:pathLst>
                <a:path w="7641" h="7175" extrusionOk="0">
                  <a:moveTo>
                    <a:pt x="6888" y="6894"/>
                  </a:moveTo>
                  <a:cubicBezTo>
                    <a:pt x="5321" y="5476"/>
                    <a:pt x="3769" y="4039"/>
                    <a:pt x="2228" y="2596"/>
                  </a:cubicBezTo>
                  <a:cubicBezTo>
                    <a:pt x="1703" y="2109"/>
                    <a:pt x="1174" y="1629"/>
                    <a:pt x="645" y="1143"/>
                  </a:cubicBezTo>
                  <a:cubicBezTo>
                    <a:pt x="463" y="943"/>
                    <a:pt x="180" y="795"/>
                    <a:pt x="81" y="533"/>
                  </a:cubicBezTo>
                  <a:cubicBezTo>
                    <a:pt x="1" y="235"/>
                    <a:pt x="400" y="0"/>
                    <a:pt x="617" y="210"/>
                  </a:cubicBezTo>
                  <a:lnTo>
                    <a:pt x="617" y="210"/>
                  </a:lnTo>
                  <a:cubicBezTo>
                    <a:pt x="2197" y="1654"/>
                    <a:pt x="3759" y="3114"/>
                    <a:pt x="5325" y="4575"/>
                  </a:cubicBezTo>
                  <a:cubicBezTo>
                    <a:pt x="5984" y="5185"/>
                    <a:pt x="6660" y="5777"/>
                    <a:pt x="7318" y="6389"/>
                  </a:cubicBezTo>
                  <a:cubicBezTo>
                    <a:pt x="7641" y="6680"/>
                    <a:pt x="7224" y="7175"/>
                    <a:pt x="6888" y="6894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5;p38"/>
            <p:cNvSpPr/>
            <p:nvPr/>
          </p:nvSpPr>
          <p:spPr>
            <a:xfrm>
              <a:off x="5601725" y="4473225"/>
              <a:ext cx="27625" cy="97225"/>
            </a:xfrm>
            <a:custGeom>
              <a:avLst/>
              <a:gdLst/>
              <a:ahLst/>
              <a:cxnLst/>
              <a:rect l="l" t="t" r="r" b="b"/>
              <a:pathLst>
                <a:path w="1105" h="3889" extrusionOk="0">
                  <a:moveTo>
                    <a:pt x="22" y="3408"/>
                  </a:moveTo>
                  <a:cubicBezTo>
                    <a:pt x="151" y="2378"/>
                    <a:pt x="288" y="1335"/>
                    <a:pt x="467" y="315"/>
                  </a:cubicBezTo>
                  <a:cubicBezTo>
                    <a:pt x="621" y="0"/>
                    <a:pt x="1105" y="123"/>
                    <a:pt x="1090" y="473"/>
                  </a:cubicBezTo>
                  <a:cubicBezTo>
                    <a:pt x="989" y="1482"/>
                    <a:pt x="807" y="2480"/>
                    <a:pt x="688" y="3486"/>
                  </a:cubicBezTo>
                  <a:cubicBezTo>
                    <a:pt x="618" y="3888"/>
                    <a:pt x="1" y="3819"/>
                    <a:pt x="22" y="3408"/>
                  </a:cubicBezTo>
                  <a:close/>
                </a:path>
              </a:pathLst>
            </a:custGeom>
            <a:solidFill>
              <a:srgbClr val="744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061;p41"/>
          <p:cNvGrpSpPr/>
          <p:nvPr/>
        </p:nvGrpSpPr>
        <p:grpSpPr>
          <a:xfrm>
            <a:off x="1026548" y="1967504"/>
            <a:ext cx="493780" cy="493773"/>
            <a:chOff x="946175" y="3619500"/>
            <a:chExt cx="296975" cy="293825"/>
          </a:xfrm>
        </p:grpSpPr>
        <p:sp>
          <p:nvSpPr>
            <p:cNvPr id="25" name="Google Shape;3062;p41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63;p41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64;p41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65;p41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66;p41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67;p41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48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31" y="341407"/>
            <a:ext cx="2793922" cy="1986765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80" y="2864271"/>
            <a:ext cx="2772224" cy="1986765"/>
          </a:xfrm>
          <a:prstGeom prst="ellipse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188945" y="341407"/>
            <a:ext cx="3029638" cy="37238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phi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răng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muối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Chu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nhiêu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23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8" y="760166"/>
            <a:ext cx="3238961" cy="3073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4682169" y="572878"/>
            <a:ext cx="3756752" cy="3448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05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 CÁC NGUYÊN TỐ KHÍ HIẾM</a:t>
            </a:r>
          </a:p>
        </p:txBody>
      </p:sp>
      <p:grpSp>
        <p:nvGrpSpPr>
          <p:cNvPr id="6" name="Google Shape;4739;p55"/>
          <p:cNvGrpSpPr/>
          <p:nvPr/>
        </p:nvGrpSpPr>
        <p:grpSpPr>
          <a:xfrm>
            <a:off x="4078978" y="2251993"/>
            <a:ext cx="382853" cy="237819"/>
            <a:chOff x="4791775" y="1877500"/>
            <a:chExt cx="66725" cy="36975"/>
          </a:xfrm>
          <a:solidFill>
            <a:schemeClr val="tx1">
              <a:lumMod val="50000"/>
            </a:schemeClr>
          </a:solidFill>
        </p:grpSpPr>
        <p:sp>
          <p:nvSpPr>
            <p:cNvPr id="7" name="Google Shape;4740;p55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4741;p55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9924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523" y="275420"/>
            <a:ext cx="3789803" cy="4524315"/>
          </a:xfrm>
          <a:prstGeom prst="rect">
            <a:avLst/>
          </a:prstGeom>
          <a:noFill/>
          <a:ln w="38100">
            <a:solidFill>
              <a:schemeClr val="tx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Ne, Kr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hạt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lần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lượt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18,10,36.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xét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grpSp>
        <p:nvGrpSpPr>
          <p:cNvPr id="5" name="Google Shape;4761;p55"/>
          <p:cNvGrpSpPr/>
          <p:nvPr/>
        </p:nvGrpSpPr>
        <p:grpSpPr>
          <a:xfrm>
            <a:off x="4469074" y="2197579"/>
            <a:ext cx="796989" cy="384297"/>
            <a:chOff x="4662475" y="1976500"/>
            <a:chExt cx="68725" cy="36625"/>
          </a:xfrm>
          <a:solidFill>
            <a:schemeClr val="tx1">
              <a:lumMod val="50000"/>
            </a:schemeClr>
          </a:solidFill>
        </p:grpSpPr>
        <p:sp>
          <p:nvSpPr>
            <p:cNvPr id="6" name="Google Shape;4762;p55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63;p55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64;p55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4765;p55"/>
          <p:cNvGrpSpPr/>
          <p:nvPr/>
        </p:nvGrpSpPr>
        <p:grpSpPr>
          <a:xfrm>
            <a:off x="4469074" y="651705"/>
            <a:ext cx="794666" cy="354655"/>
            <a:chOff x="4920150" y="1977875"/>
            <a:chExt cx="68525" cy="33800"/>
          </a:xfrm>
          <a:solidFill>
            <a:schemeClr val="tx1">
              <a:lumMod val="50000"/>
            </a:schemeClr>
          </a:solidFill>
        </p:grpSpPr>
        <p:sp>
          <p:nvSpPr>
            <p:cNvPr id="10" name="Google Shape;4766;p55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7;p55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8;p55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4765;p55"/>
          <p:cNvGrpSpPr/>
          <p:nvPr/>
        </p:nvGrpSpPr>
        <p:grpSpPr>
          <a:xfrm>
            <a:off x="4507386" y="4014954"/>
            <a:ext cx="756353" cy="354655"/>
            <a:chOff x="4920150" y="1977875"/>
            <a:chExt cx="68525" cy="33800"/>
          </a:xfrm>
          <a:solidFill>
            <a:schemeClr val="tx1">
              <a:lumMod val="50000"/>
            </a:schemeClr>
          </a:solidFill>
        </p:grpSpPr>
        <p:sp>
          <p:nvSpPr>
            <p:cNvPr id="18" name="Google Shape;4766;p55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67;p55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68;p55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493355" y="275420"/>
            <a:ext cx="1810673" cy="4677455"/>
            <a:chOff x="5958698" y="308891"/>
            <a:chExt cx="1810673" cy="4677455"/>
          </a:xfrm>
        </p:grpSpPr>
        <p:sp>
          <p:nvSpPr>
            <p:cNvPr id="21" name="Flowchart: Connector 20"/>
            <p:cNvSpPr/>
            <p:nvPr/>
          </p:nvSpPr>
          <p:spPr>
            <a:xfrm>
              <a:off x="6588086" y="556859"/>
              <a:ext cx="572878" cy="544346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0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10+</a:t>
              </a: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6588086" y="3836542"/>
              <a:ext cx="572878" cy="544346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0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36+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588086" y="2125846"/>
              <a:ext cx="572878" cy="544346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000" b="1" dirty="0">
                  <a:solidFill>
                    <a:schemeClr val="tx1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18+</a:t>
              </a:r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6356733" y="349799"/>
              <a:ext cx="1035585" cy="958467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6356733" y="1918786"/>
              <a:ext cx="1035585" cy="958467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6356733" y="3629482"/>
              <a:ext cx="1035585" cy="958467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6174954" y="3442195"/>
              <a:ext cx="1399142" cy="1333041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6174954" y="1731499"/>
              <a:ext cx="1399142" cy="1333041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6002171" y="3284039"/>
              <a:ext cx="1707616" cy="1645930"/>
            </a:xfrm>
            <a:prstGeom prst="flowChartConnec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6874525" y="51113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7368264" y="73115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6325517" y="81392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6783085" y="30889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6855979" y="104313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6896191" y="1270813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6874525" y="4343444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6874525" y="379082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6874525" y="2080126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6857999" y="258721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6828805" y="184639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6783085" y="166524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7240653" y="107543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6502154" y="1142113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6432748" y="46541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6896191" y="2818590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332093" y="2304894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6345531" y="2379027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7118732" y="405574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1" name="Flowchart: Connector 50"/>
            <p:cNvSpPr/>
            <p:nvPr/>
          </p:nvSpPr>
          <p:spPr>
            <a:xfrm>
              <a:off x="7548942" y="2287587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7145357" y="197417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7240653" y="182767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6496646" y="267865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6341308" y="2831533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7251303" y="265106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7" name="Flowchart: Connector 56"/>
            <p:cNvSpPr/>
            <p:nvPr/>
          </p:nvSpPr>
          <p:spPr>
            <a:xfrm>
              <a:off x="6452578" y="201989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8" name="Flowchart: Connector 57"/>
            <p:cNvSpPr/>
            <p:nvPr/>
          </p:nvSpPr>
          <p:spPr>
            <a:xfrm>
              <a:off x="6874525" y="3019547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9" name="Flowchart: Connector 58"/>
            <p:cNvSpPr/>
            <p:nvPr/>
          </p:nvSpPr>
          <p:spPr>
            <a:xfrm>
              <a:off x="7377813" y="2765580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0" name="Flowchart: Connector 59"/>
            <p:cNvSpPr/>
            <p:nvPr/>
          </p:nvSpPr>
          <p:spPr>
            <a:xfrm>
              <a:off x="6119870" y="236110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1" name="Flowchart: Connector 60"/>
            <p:cNvSpPr/>
            <p:nvPr/>
          </p:nvSpPr>
          <p:spPr>
            <a:xfrm>
              <a:off x="6295588" y="18808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Flowchart: Connector 61"/>
            <p:cNvSpPr/>
            <p:nvPr/>
          </p:nvSpPr>
          <p:spPr>
            <a:xfrm>
              <a:off x="6863140" y="3587219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3" name="Flowchart: Connector 62"/>
            <p:cNvSpPr/>
            <p:nvPr/>
          </p:nvSpPr>
          <p:spPr>
            <a:xfrm>
              <a:off x="6888479" y="452111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4" name="Flowchart: Connector 63"/>
            <p:cNvSpPr/>
            <p:nvPr/>
          </p:nvSpPr>
          <p:spPr>
            <a:xfrm>
              <a:off x="7205583" y="373654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5" name="Flowchart: Connector 64"/>
            <p:cNvSpPr/>
            <p:nvPr/>
          </p:nvSpPr>
          <p:spPr>
            <a:xfrm>
              <a:off x="7336867" y="40529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Flowchart: Connector 65"/>
            <p:cNvSpPr/>
            <p:nvPr/>
          </p:nvSpPr>
          <p:spPr>
            <a:xfrm>
              <a:off x="6310005" y="40529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7229085" y="433516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7510383" y="404134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6472409" y="4383246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6496646" y="3710194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6810812" y="323379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6896191" y="4894906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3" name="Flowchart: Connector 72"/>
            <p:cNvSpPr/>
            <p:nvPr/>
          </p:nvSpPr>
          <p:spPr>
            <a:xfrm>
              <a:off x="7677931" y="40223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5958698" y="40529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7412700" y="3467726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" name="Flowchart: Connector 75"/>
            <p:cNvSpPr/>
            <p:nvPr/>
          </p:nvSpPr>
          <p:spPr>
            <a:xfrm>
              <a:off x="7435791" y="461053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7" name="Flowchart: Connector 76"/>
            <p:cNvSpPr/>
            <p:nvPr/>
          </p:nvSpPr>
          <p:spPr>
            <a:xfrm>
              <a:off x="6193317" y="461053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6225264" y="3487773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6795387" y="339993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7134158" y="347486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1" name="Flowchart: Connector 80"/>
            <p:cNvSpPr/>
            <p:nvPr/>
          </p:nvSpPr>
          <p:spPr>
            <a:xfrm>
              <a:off x="7418534" y="371732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6863506" y="4726910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7469437" y="4336674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7214946" y="4603572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6121524" y="4008387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6187898" y="3751966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6426689" y="350645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8" name="Flowchart: Connector 87"/>
            <p:cNvSpPr/>
            <p:nvPr/>
          </p:nvSpPr>
          <p:spPr>
            <a:xfrm>
              <a:off x="6143190" y="419799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9" name="Flowchart: Connector 88"/>
            <p:cNvSpPr/>
            <p:nvPr/>
          </p:nvSpPr>
          <p:spPr>
            <a:xfrm>
              <a:off x="6384278" y="4553165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6612968" y="468615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7063922" y="4684313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6300408" y="362271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3" name="Flowchart: Connector 92"/>
            <p:cNvSpPr/>
            <p:nvPr/>
          </p:nvSpPr>
          <p:spPr>
            <a:xfrm>
              <a:off x="6617556" y="3427701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5" name="Flowchart: Connector 94"/>
            <p:cNvSpPr/>
            <p:nvPr/>
          </p:nvSpPr>
          <p:spPr>
            <a:xfrm>
              <a:off x="7354308" y="447897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6" name="Flowchart: Connector 95"/>
            <p:cNvSpPr/>
            <p:nvPr/>
          </p:nvSpPr>
          <p:spPr>
            <a:xfrm>
              <a:off x="6238578" y="4399428"/>
              <a:ext cx="91440" cy="9144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b="1" dirty="0" err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7439260" y="1431915"/>
            <a:ext cx="1626430" cy="11387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Đều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e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lớp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endParaRPr lang="en-US" sz="1800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1" name="Down Arrow 100"/>
          <p:cNvSpPr/>
          <p:nvPr/>
        </p:nvSpPr>
        <p:spPr>
          <a:xfrm>
            <a:off x="8041502" y="2690904"/>
            <a:ext cx="421947" cy="6008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439260" y="3415274"/>
            <a:ext cx="1626430" cy="11387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18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 A</a:t>
            </a:r>
          </a:p>
        </p:txBody>
      </p:sp>
    </p:spTree>
    <p:extLst>
      <p:ext uri="{BB962C8B-B14F-4D97-AF65-F5344CB8AC3E}">
        <p14:creationId xmlns:p14="http://schemas.microsoft.com/office/powerpoint/2010/main" val="17751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0" grpId="0" animBg="1"/>
      <p:bldP spid="101" grpId="0" animBg="1"/>
      <p:bldP spid="10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5754" y="271177"/>
            <a:ext cx="6929609" cy="2007034"/>
          </a:xfrm>
          <a:ln w="57150">
            <a:solidFill>
              <a:schemeClr val="tx1">
                <a:lumMod val="25000"/>
              </a:schemeClr>
            </a:solidFill>
          </a:ln>
        </p:spPr>
        <p:txBody>
          <a:bodyPr anchor="t"/>
          <a:lstStyle/>
          <a:p>
            <a:pPr marL="0" indent="0">
              <a:lnSpc>
                <a:spcPct val="150000"/>
              </a:lnSpc>
            </a:pP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hiềm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nằm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VIII A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6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13603"/>
          <a:stretch/>
        </p:blipFill>
        <p:spPr>
          <a:xfrm>
            <a:off x="2317845" y="2479699"/>
            <a:ext cx="4585427" cy="25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8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295113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(NB).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</a:t>
            </a:r>
          </a:p>
        </p:txBody>
      </p:sp>
    </p:spTree>
    <p:extLst>
      <p:ext uri="{BB962C8B-B14F-4D97-AF65-F5344CB8AC3E}">
        <p14:creationId xmlns:p14="http://schemas.microsoft.com/office/powerpoint/2010/main" val="36712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8661" l="0" r="100000">
                        <a14:foregroundMark x1="70089" y1="29464" x2="76786" y2="72321"/>
                        <a14:foregroundMark x1="29018" y1="28125" x2="33036" y2="41964"/>
                        <a14:foregroundMark x1="29018" y1="41964" x2="41518" y2="44643"/>
                        <a14:foregroundMark x1="8482" y1="20536" x2="12946" y2="17857"/>
                        <a14:foregroundMark x1="90179" y1="20536" x2="98214" y2="20982"/>
                        <a14:foregroundMark x1="79464" y1="58482" x2="82589" y2="71875"/>
                        <a14:foregroundMark x1="40625" y1="75000" x2="41071" y2="80357"/>
                        <a14:foregroundMark x1="8482" y1="54911" x2="11607" y2="54464"/>
                        <a14:foregroundMark x1="62946" y1="52232" x2="62500" y2="65179"/>
                        <a14:foregroundMark x1="82589" y1="79911" x2="87054" y2="7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14598"/>
          <a:stretch/>
        </p:blipFill>
        <p:spPr>
          <a:xfrm>
            <a:off x="6314500" y="2941504"/>
            <a:ext cx="2594089" cy="1861850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178804" y="374573"/>
            <a:ext cx="4175393" cy="2655066"/>
          </a:xfrm>
          <a:prstGeom prst="cloudCallout">
            <a:avLst>
              <a:gd name="adj1" fmla="val 85223"/>
              <a:gd name="adj2" fmla="val 491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Mendeleev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dựa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169" name="Google Shape;4520;p49"/>
          <p:cNvSpPr/>
          <p:nvPr/>
        </p:nvSpPr>
        <p:spPr>
          <a:xfrm>
            <a:off x="203434" y="3926482"/>
            <a:ext cx="975370" cy="1113850"/>
          </a:xfrm>
          <a:custGeom>
            <a:avLst/>
            <a:gdLst/>
            <a:ahLst/>
            <a:cxnLst/>
            <a:rect l="l" t="t" r="r" b="b"/>
            <a:pathLst>
              <a:path w="40738" h="46517" extrusionOk="0">
                <a:moveTo>
                  <a:pt x="11753" y="0"/>
                </a:moveTo>
                <a:cubicBezTo>
                  <a:pt x="11414" y="0"/>
                  <a:pt x="11073" y="190"/>
                  <a:pt x="10688" y="594"/>
                </a:cubicBezTo>
                <a:cubicBezTo>
                  <a:pt x="10330" y="968"/>
                  <a:pt x="10230" y="1411"/>
                  <a:pt x="10141" y="1802"/>
                </a:cubicBezTo>
                <a:cubicBezTo>
                  <a:pt x="10067" y="2133"/>
                  <a:pt x="10001" y="2420"/>
                  <a:pt x="9805" y="2652"/>
                </a:cubicBezTo>
                <a:cubicBezTo>
                  <a:pt x="9593" y="2902"/>
                  <a:pt x="9420" y="3028"/>
                  <a:pt x="9254" y="3149"/>
                </a:cubicBezTo>
                <a:cubicBezTo>
                  <a:pt x="8968" y="3360"/>
                  <a:pt x="8696" y="3557"/>
                  <a:pt x="8443" y="4219"/>
                </a:cubicBezTo>
                <a:cubicBezTo>
                  <a:pt x="8233" y="4768"/>
                  <a:pt x="8165" y="4789"/>
                  <a:pt x="7780" y="4902"/>
                </a:cubicBezTo>
                <a:cubicBezTo>
                  <a:pt x="7601" y="4955"/>
                  <a:pt x="7379" y="5020"/>
                  <a:pt x="7086" y="5148"/>
                </a:cubicBezTo>
                <a:lnTo>
                  <a:pt x="6693" y="5319"/>
                </a:lnTo>
                <a:lnTo>
                  <a:pt x="6979" y="5638"/>
                </a:lnTo>
                <a:cubicBezTo>
                  <a:pt x="7544" y="6266"/>
                  <a:pt x="8410" y="6407"/>
                  <a:pt x="9174" y="6532"/>
                </a:cubicBezTo>
                <a:cubicBezTo>
                  <a:pt x="9454" y="6577"/>
                  <a:pt x="9717" y="6619"/>
                  <a:pt x="9958" y="6682"/>
                </a:cubicBezTo>
                <a:cubicBezTo>
                  <a:pt x="10148" y="6732"/>
                  <a:pt x="10355" y="6780"/>
                  <a:pt x="10572" y="6831"/>
                </a:cubicBezTo>
                <a:cubicBezTo>
                  <a:pt x="12272" y="7227"/>
                  <a:pt x="14595" y="7768"/>
                  <a:pt x="15589" y="10556"/>
                </a:cubicBezTo>
                <a:cubicBezTo>
                  <a:pt x="15579" y="10605"/>
                  <a:pt x="15569" y="10657"/>
                  <a:pt x="15562" y="10707"/>
                </a:cubicBezTo>
                <a:cubicBezTo>
                  <a:pt x="15549" y="10796"/>
                  <a:pt x="15578" y="10881"/>
                  <a:pt x="15630" y="10945"/>
                </a:cubicBezTo>
                <a:cubicBezTo>
                  <a:pt x="15707" y="12261"/>
                  <a:pt x="15624" y="13589"/>
                  <a:pt x="15537" y="14962"/>
                </a:cubicBezTo>
                <a:cubicBezTo>
                  <a:pt x="15451" y="16300"/>
                  <a:pt x="15363" y="17686"/>
                  <a:pt x="15443" y="19065"/>
                </a:cubicBezTo>
                <a:cubicBezTo>
                  <a:pt x="15476" y="19646"/>
                  <a:pt x="15505" y="20207"/>
                  <a:pt x="15522" y="20758"/>
                </a:cubicBezTo>
                <a:cubicBezTo>
                  <a:pt x="15598" y="23053"/>
                  <a:pt x="15490" y="25120"/>
                  <a:pt x="14736" y="27332"/>
                </a:cubicBezTo>
                <a:cubicBezTo>
                  <a:pt x="14346" y="28475"/>
                  <a:pt x="13479" y="30509"/>
                  <a:pt x="12940" y="31543"/>
                </a:cubicBezTo>
                <a:cubicBezTo>
                  <a:pt x="12715" y="31842"/>
                  <a:pt x="12489" y="32139"/>
                  <a:pt x="12266" y="32432"/>
                </a:cubicBezTo>
                <a:cubicBezTo>
                  <a:pt x="11508" y="33418"/>
                  <a:pt x="10727" y="34437"/>
                  <a:pt x="10089" y="35539"/>
                </a:cubicBezTo>
                <a:cubicBezTo>
                  <a:pt x="9627" y="36339"/>
                  <a:pt x="9161" y="37155"/>
                  <a:pt x="8684" y="38003"/>
                </a:cubicBezTo>
                <a:cubicBezTo>
                  <a:pt x="8703" y="37917"/>
                  <a:pt x="8717" y="37836"/>
                  <a:pt x="8726" y="37763"/>
                </a:cubicBezTo>
                <a:cubicBezTo>
                  <a:pt x="8767" y="37415"/>
                  <a:pt x="8803" y="37071"/>
                  <a:pt x="8839" y="36726"/>
                </a:cubicBezTo>
                <a:cubicBezTo>
                  <a:pt x="8912" y="36031"/>
                  <a:pt x="8988" y="35314"/>
                  <a:pt x="9100" y="34602"/>
                </a:cubicBezTo>
                <a:cubicBezTo>
                  <a:pt x="9469" y="32262"/>
                  <a:pt x="9219" y="30120"/>
                  <a:pt x="8938" y="27868"/>
                </a:cubicBezTo>
                <a:cubicBezTo>
                  <a:pt x="9554" y="27697"/>
                  <a:pt x="9989" y="26901"/>
                  <a:pt x="10349" y="26238"/>
                </a:cubicBezTo>
                <a:cubicBezTo>
                  <a:pt x="10470" y="26017"/>
                  <a:pt x="10583" y="25807"/>
                  <a:pt x="10684" y="25662"/>
                </a:cubicBezTo>
                <a:cubicBezTo>
                  <a:pt x="11485" y="24493"/>
                  <a:pt x="12222" y="23444"/>
                  <a:pt x="13136" y="22445"/>
                </a:cubicBezTo>
                <a:cubicBezTo>
                  <a:pt x="13264" y="22305"/>
                  <a:pt x="13408" y="22165"/>
                  <a:pt x="13561" y="22017"/>
                </a:cubicBezTo>
                <a:cubicBezTo>
                  <a:pt x="14012" y="21579"/>
                  <a:pt x="14524" y="21082"/>
                  <a:pt x="14728" y="20442"/>
                </a:cubicBezTo>
                <a:cubicBezTo>
                  <a:pt x="14850" y="20057"/>
                  <a:pt x="14898" y="19774"/>
                  <a:pt x="14752" y="19545"/>
                </a:cubicBezTo>
                <a:cubicBezTo>
                  <a:pt x="14596" y="19299"/>
                  <a:pt x="14307" y="19263"/>
                  <a:pt x="13942" y="19215"/>
                </a:cubicBezTo>
                <a:cubicBezTo>
                  <a:pt x="13844" y="19203"/>
                  <a:pt x="13733" y="19189"/>
                  <a:pt x="13611" y="19169"/>
                </a:cubicBezTo>
                <a:cubicBezTo>
                  <a:pt x="13241" y="19110"/>
                  <a:pt x="12868" y="19057"/>
                  <a:pt x="12495" y="19003"/>
                </a:cubicBezTo>
                <a:cubicBezTo>
                  <a:pt x="11517" y="18862"/>
                  <a:pt x="10505" y="18717"/>
                  <a:pt x="9547" y="18479"/>
                </a:cubicBezTo>
                <a:lnTo>
                  <a:pt x="9209" y="18394"/>
                </a:lnTo>
                <a:lnTo>
                  <a:pt x="9166" y="18740"/>
                </a:lnTo>
                <a:cubicBezTo>
                  <a:pt x="9090" y="19348"/>
                  <a:pt x="9130" y="20001"/>
                  <a:pt x="9169" y="20632"/>
                </a:cubicBezTo>
                <a:cubicBezTo>
                  <a:pt x="9193" y="21005"/>
                  <a:pt x="9217" y="21385"/>
                  <a:pt x="9215" y="21756"/>
                </a:cubicBezTo>
                <a:cubicBezTo>
                  <a:pt x="8495" y="20330"/>
                  <a:pt x="7329" y="18799"/>
                  <a:pt x="5948" y="18799"/>
                </a:cubicBezTo>
                <a:cubicBezTo>
                  <a:pt x="5768" y="18799"/>
                  <a:pt x="5585" y="18825"/>
                  <a:pt x="5398" y="18880"/>
                </a:cubicBezTo>
                <a:cubicBezTo>
                  <a:pt x="4571" y="19126"/>
                  <a:pt x="3828" y="19686"/>
                  <a:pt x="3111" y="20227"/>
                </a:cubicBezTo>
                <a:cubicBezTo>
                  <a:pt x="2879" y="20403"/>
                  <a:pt x="2658" y="20568"/>
                  <a:pt x="2440" y="20720"/>
                </a:cubicBezTo>
                <a:cubicBezTo>
                  <a:pt x="2285" y="20825"/>
                  <a:pt x="2094" y="20939"/>
                  <a:pt x="1892" y="21059"/>
                </a:cubicBezTo>
                <a:cubicBezTo>
                  <a:pt x="1076" y="21539"/>
                  <a:pt x="63" y="22138"/>
                  <a:pt x="11" y="23151"/>
                </a:cubicBezTo>
                <a:lnTo>
                  <a:pt x="1" y="23342"/>
                </a:lnTo>
                <a:lnTo>
                  <a:pt x="167" y="23436"/>
                </a:lnTo>
                <a:cubicBezTo>
                  <a:pt x="864" y="23825"/>
                  <a:pt x="1584" y="24099"/>
                  <a:pt x="2282" y="24362"/>
                </a:cubicBezTo>
                <a:cubicBezTo>
                  <a:pt x="2565" y="24469"/>
                  <a:pt x="2848" y="24576"/>
                  <a:pt x="3133" y="24691"/>
                </a:cubicBezTo>
                <a:cubicBezTo>
                  <a:pt x="4697" y="25327"/>
                  <a:pt x="6756" y="26549"/>
                  <a:pt x="8299" y="27752"/>
                </a:cubicBezTo>
                <a:cubicBezTo>
                  <a:pt x="8585" y="30031"/>
                  <a:pt x="8853" y="32184"/>
                  <a:pt x="8488" y="34505"/>
                </a:cubicBezTo>
                <a:cubicBezTo>
                  <a:pt x="8374" y="35233"/>
                  <a:pt x="8297" y="35959"/>
                  <a:pt x="8223" y="36662"/>
                </a:cubicBezTo>
                <a:cubicBezTo>
                  <a:pt x="8187" y="37004"/>
                  <a:pt x="8151" y="37346"/>
                  <a:pt x="8112" y="37691"/>
                </a:cubicBezTo>
                <a:cubicBezTo>
                  <a:pt x="8083" y="37926"/>
                  <a:pt x="7964" y="38307"/>
                  <a:pt x="7848" y="38677"/>
                </a:cubicBezTo>
                <a:cubicBezTo>
                  <a:pt x="7644" y="39329"/>
                  <a:pt x="7531" y="39713"/>
                  <a:pt x="7589" y="39969"/>
                </a:cubicBezTo>
                <a:cubicBezTo>
                  <a:pt x="6585" y="41787"/>
                  <a:pt x="5511" y="43776"/>
                  <a:pt x="4298" y="46061"/>
                </a:cubicBezTo>
                <a:cubicBezTo>
                  <a:pt x="4217" y="46213"/>
                  <a:pt x="4274" y="46400"/>
                  <a:pt x="4426" y="46480"/>
                </a:cubicBezTo>
                <a:cubicBezTo>
                  <a:pt x="4472" y="46505"/>
                  <a:pt x="4522" y="46516"/>
                  <a:pt x="4571" y="46516"/>
                </a:cubicBezTo>
                <a:cubicBezTo>
                  <a:pt x="4682" y="46516"/>
                  <a:pt x="4790" y="46457"/>
                  <a:pt x="4845" y="46352"/>
                </a:cubicBezTo>
                <a:cubicBezTo>
                  <a:pt x="7110" y="42085"/>
                  <a:pt x="8894" y="38844"/>
                  <a:pt x="10627" y="35849"/>
                </a:cubicBezTo>
                <a:cubicBezTo>
                  <a:pt x="11244" y="34783"/>
                  <a:pt x="12014" y="33779"/>
                  <a:pt x="12757" y="32809"/>
                </a:cubicBezTo>
                <a:cubicBezTo>
                  <a:pt x="13367" y="32015"/>
                  <a:pt x="13996" y="31195"/>
                  <a:pt x="14549" y="30335"/>
                </a:cubicBezTo>
                <a:cubicBezTo>
                  <a:pt x="15340" y="29100"/>
                  <a:pt x="16077" y="28064"/>
                  <a:pt x="16803" y="27168"/>
                </a:cubicBezTo>
                <a:cubicBezTo>
                  <a:pt x="17135" y="27007"/>
                  <a:pt x="17459" y="26840"/>
                  <a:pt x="17779" y="26676"/>
                </a:cubicBezTo>
                <a:cubicBezTo>
                  <a:pt x="19068" y="26015"/>
                  <a:pt x="20297" y="25383"/>
                  <a:pt x="21705" y="25233"/>
                </a:cubicBezTo>
                <a:cubicBezTo>
                  <a:pt x="22298" y="25315"/>
                  <a:pt x="23768" y="26013"/>
                  <a:pt x="24239" y="26406"/>
                </a:cubicBezTo>
                <a:cubicBezTo>
                  <a:pt x="25120" y="27146"/>
                  <a:pt x="25612" y="28278"/>
                  <a:pt x="26002" y="29281"/>
                </a:cubicBezTo>
                <a:lnTo>
                  <a:pt x="26070" y="29457"/>
                </a:lnTo>
                <a:cubicBezTo>
                  <a:pt x="26309" y="30064"/>
                  <a:pt x="26534" y="30638"/>
                  <a:pt x="26523" y="31260"/>
                </a:cubicBezTo>
                <a:cubicBezTo>
                  <a:pt x="26517" y="31507"/>
                  <a:pt x="26484" y="31737"/>
                  <a:pt x="26450" y="31983"/>
                </a:cubicBezTo>
                <a:cubicBezTo>
                  <a:pt x="26391" y="32381"/>
                  <a:pt x="26332" y="32792"/>
                  <a:pt x="26410" y="33256"/>
                </a:cubicBezTo>
                <a:cubicBezTo>
                  <a:pt x="26493" y="33758"/>
                  <a:pt x="26688" y="34405"/>
                  <a:pt x="27151" y="34648"/>
                </a:cubicBezTo>
                <a:cubicBezTo>
                  <a:pt x="27156" y="34651"/>
                  <a:pt x="27162" y="34654"/>
                  <a:pt x="27167" y="34657"/>
                </a:cubicBezTo>
                <a:cubicBezTo>
                  <a:pt x="27262" y="34705"/>
                  <a:pt x="27388" y="34746"/>
                  <a:pt x="27543" y="34746"/>
                </a:cubicBezTo>
                <a:cubicBezTo>
                  <a:pt x="27685" y="34746"/>
                  <a:pt x="27851" y="34711"/>
                  <a:pt x="28038" y="34615"/>
                </a:cubicBezTo>
                <a:cubicBezTo>
                  <a:pt x="28610" y="34322"/>
                  <a:pt x="28611" y="33741"/>
                  <a:pt x="28612" y="33316"/>
                </a:cubicBezTo>
                <a:cubicBezTo>
                  <a:pt x="28612" y="33250"/>
                  <a:pt x="28612" y="33183"/>
                  <a:pt x="28615" y="33120"/>
                </a:cubicBezTo>
                <a:cubicBezTo>
                  <a:pt x="29060" y="33363"/>
                  <a:pt x="29612" y="33655"/>
                  <a:pt x="30078" y="33655"/>
                </a:cubicBezTo>
                <a:cubicBezTo>
                  <a:pt x="30238" y="33655"/>
                  <a:pt x="30387" y="33621"/>
                  <a:pt x="30519" y="33538"/>
                </a:cubicBezTo>
                <a:cubicBezTo>
                  <a:pt x="30795" y="33364"/>
                  <a:pt x="30920" y="33033"/>
                  <a:pt x="30893" y="32552"/>
                </a:cubicBezTo>
                <a:cubicBezTo>
                  <a:pt x="30877" y="32240"/>
                  <a:pt x="30673" y="32006"/>
                  <a:pt x="30512" y="31819"/>
                </a:cubicBezTo>
                <a:cubicBezTo>
                  <a:pt x="30323" y="31600"/>
                  <a:pt x="30266" y="31511"/>
                  <a:pt x="30301" y="31421"/>
                </a:cubicBezTo>
                <a:cubicBezTo>
                  <a:pt x="30357" y="31277"/>
                  <a:pt x="30449" y="31249"/>
                  <a:pt x="30850" y="31249"/>
                </a:cubicBezTo>
                <a:cubicBezTo>
                  <a:pt x="30852" y="31249"/>
                  <a:pt x="30854" y="31249"/>
                  <a:pt x="30856" y="31249"/>
                </a:cubicBezTo>
                <a:cubicBezTo>
                  <a:pt x="31174" y="31249"/>
                  <a:pt x="31566" y="31248"/>
                  <a:pt x="31818" y="30925"/>
                </a:cubicBezTo>
                <a:cubicBezTo>
                  <a:pt x="31998" y="30694"/>
                  <a:pt x="32058" y="30396"/>
                  <a:pt x="31999" y="30040"/>
                </a:cubicBezTo>
                <a:cubicBezTo>
                  <a:pt x="31842" y="29089"/>
                  <a:pt x="30831" y="27904"/>
                  <a:pt x="30333" y="27577"/>
                </a:cubicBezTo>
                <a:cubicBezTo>
                  <a:pt x="30234" y="27512"/>
                  <a:pt x="30139" y="27457"/>
                  <a:pt x="30033" y="27400"/>
                </a:cubicBezTo>
                <a:cubicBezTo>
                  <a:pt x="30635" y="27287"/>
                  <a:pt x="31208" y="27127"/>
                  <a:pt x="31698" y="26904"/>
                </a:cubicBezTo>
                <a:cubicBezTo>
                  <a:pt x="32586" y="26498"/>
                  <a:pt x="32770" y="25981"/>
                  <a:pt x="32769" y="25619"/>
                </a:cubicBezTo>
                <a:cubicBezTo>
                  <a:pt x="32766" y="25094"/>
                  <a:pt x="32363" y="24576"/>
                  <a:pt x="31671" y="24192"/>
                </a:cubicBezTo>
                <a:cubicBezTo>
                  <a:pt x="32003" y="23585"/>
                  <a:pt x="32313" y="22683"/>
                  <a:pt x="31940" y="22105"/>
                </a:cubicBezTo>
                <a:cubicBezTo>
                  <a:pt x="31798" y="21887"/>
                  <a:pt x="31515" y="21654"/>
                  <a:pt x="30952" y="21654"/>
                </a:cubicBezTo>
                <a:cubicBezTo>
                  <a:pt x="30825" y="21654"/>
                  <a:pt x="30684" y="21666"/>
                  <a:pt x="30527" y="21692"/>
                </a:cubicBezTo>
                <a:cubicBezTo>
                  <a:pt x="29678" y="21835"/>
                  <a:pt x="28821" y="22370"/>
                  <a:pt x="27992" y="22886"/>
                </a:cubicBezTo>
                <a:cubicBezTo>
                  <a:pt x="27496" y="23194"/>
                  <a:pt x="27030" y="23486"/>
                  <a:pt x="26589" y="23679"/>
                </a:cubicBezTo>
                <a:cubicBezTo>
                  <a:pt x="25264" y="24263"/>
                  <a:pt x="23842" y="24581"/>
                  <a:pt x="22569" y="24581"/>
                </a:cubicBezTo>
                <a:cubicBezTo>
                  <a:pt x="22528" y="24581"/>
                  <a:pt x="22486" y="24581"/>
                  <a:pt x="22445" y="24580"/>
                </a:cubicBezTo>
                <a:cubicBezTo>
                  <a:pt x="22408" y="24580"/>
                  <a:pt x="22371" y="24579"/>
                  <a:pt x="22335" y="24579"/>
                </a:cubicBezTo>
                <a:cubicBezTo>
                  <a:pt x="22117" y="24579"/>
                  <a:pt x="21906" y="24590"/>
                  <a:pt x="21697" y="24609"/>
                </a:cubicBezTo>
                <a:cubicBezTo>
                  <a:pt x="21661" y="24607"/>
                  <a:pt x="21629" y="24604"/>
                  <a:pt x="21598" y="24604"/>
                </a:cubicBezTo>
                <a:cubicBezTo>
                  <a:pt x="21548" y="24604"/>
                  <a:pt x="21504" y="24616"/>
                  <a:pt x="21463" y="24637"/>
                </a:cubicBezTo>
                <a:cubicBezTo>
                  <a:pt x="20171" y="24808"/>
                  <a:pt x="19044" y="25337"/>
                  <a:pt x="17890" y="25924"/>
                </a:cubicBezTo>
                <a:cubicBezTo>
                  <a:pt x="17931" y="25881"/>
                  <a:pt x="17972" y="25835"/>
                  <a:pt x="18013" y="25791"/>
                </a:cubicBezTo>
                <a:cubicBezTo>
                  <a:pt x="19263" y="24490"/>
                  <a:pt x="20693" y="23180"/>
                  <a:pt x="22265" y="21900"/>
                </a:cubicBezTo>
                <a:cubicBezTo>
                  <a:pt x="22640" y="21594"/>
                  <a:pt x="22974" y="21280"/>
                  <a:pt x="23296" y="20975"/>
                </a:cubicBezTo>
                <a:cubicBezTo>
                  <a:pt x="24001" y="20310"/>
                  <a:pt x="24605" y="19741"/>
                  <a:pt x="25394" y="19471"/>
                </a:cubicBezTo>
                <a:cubicBezTo>
                  <a:pt x="25416" y="19466"/>
                  <a:pt x="25438" y="19460"/>
                  <a:pt x="25458" y="19451"/>
                </a:cubicBezTo>
                <a:cubicBezTo>
                  <a:pt x="25754" y="19358"/>
                  <a:pt x="26075" y="19305"/>
                  <a:pt x="26438" y="19305"/>
                </a:cubicBezTo>
                <a:cubicBezTo>
                  <a:pt x="26520" y="19305"/>
                  <a:pt x="26603" y="19308"/>
                  <a:pt x="26689" y="19313"/>
                </a:cubicBezTo>
                <a:cubicBezTo>
                  <a:pt x="30665" y="19562"/>
                  <a:pt x="33864" y="19680"/>
                  <a:pt x="36764" y="19680"/>
                </a:cubicBezTo>
                <a:cubicBezTo>
                  <a:pt x="37450" y="19680"/>
                  <a:pt x="38119" y="19673"/>
                  <a:pt x="38778" y="19661"/>
                </a:cubicBezTo>
                <a:lnTo>
                  <a:pt x="38954" y="19657"/>
                </a:lnTo>
                <a:cubicBezTo>
                  <a:pt x="39619" y="19648"/>
                  <a:pt x="40306" y="19640"/>
                  <a:pt x="40580" y="19183"/>
                </a:cubicBezTo>
                <a:cubicBezTo>
                  <a:pt x="40737" y="18925"/>
                  <a:pt x="40710" y="18589"/>
                  <a:pt x="40503" y="18187"/>
                </a:cubicBezTo>
                <a:cubicBezTo>
                  <a:pt x="40356" y="17899"/>
                  <a:pt x="40119" y="17693"/>
                  <a:pt x="39890" y="17491"/>
                </a:cubicBezTo>
                <a:cubicBezTo>
                  <a:pt x="39724" y="17345"/>
                  <a:pt x="39569" y="17206"/>
                  <a:pt x="39463" y="17054"/>
                </a:cubicBezTo>
                <a:cubicBezTo>
                  <a:pt x="39314" y="16836"/>
                  <a:pt x="39212" y="16605"/>
                  <a:pt x="39106" y="16360"/>
                </a:cubicBezTo>
                <a:cubicBezTo>
                  <a:pt x="38986" y="16088"/>
                  <a:pt x="38863" y="15806"/>
                  <a:pt x="38667" y="15534"/>
                </a:cubicBezTo>
                <a:cubicBezTo>
                  <a:pt x="38002" y="14613"/>
                  <a:pt x="37116" y="14302"/>
                  <a:pt x="36223" y="14302"/>
                </a:cubicBezTo>
                <a:cubicBezTo>
                  <a:pt x="35577" y="14302"/>
                  <a:pt x="34927" y="14464"/>
                  <a:pt x="34354" y="14676"/>
                </a:cubicBezTo>
                <a:cubicBezTo>
                  <a:pt x="35141" y="13682"/>
                  <a:pt x="35886" y="12520"/>
                  <a:pt x="36377" y="11504"/>
                </a:cubicBezTo>
                <a:lnTo>
                  <a:pt x="36481" y="11284"/>
                </a:lnTo>
                <a:lnTo>
                  <a:pt x="36294" y="11130"/>
                </a:lnTo>
                <a:cubicBezTo>
                  <a:pt x="35751" y="10685"/>
                  <a:pt x="34938" y="10550"/>
                  <a:pt x="34152" y="10421"/>
                </a:cubicBezTo>
                <a:cubicBezTo>
                  <a:pt x="33680" y="10344"/>
                  <a:pt x="33236" y="10271"/>
                  <a:pt x="32883" y="10138"/>
                </a:cubicBezTo>
                <a:cubicBezTo>
                  <a:pt x="32281" y="9909"/>
                  <a:pt x="31862" y="9761"/>
                  <a:pt x="31525" y="9761"/>
                </a:cubicBezTo>
                <a:cubicBezTo>
                  <a:pt x="31012" y="9761"/>
                  <a:pt x="30689" y="10105"/>
                  <a:pt x="30195" y="11035"/>
                </a:cubicBezTo>
                <a:cubicBezTo>
                  <a:pt x="29906" y="11580"/>
                  <a:pt x="29560" y="12085"/>
                  <a:pt x="29224" y="12573"/>
                </a:cubicBezTo>
                <a:cubicBezTo>
                  <a:pt x="28897" y="13051"/>
                  <a:pt x="28557" y="13546"/>
                  <a:pt x="28262" y="14087"/>
                </a:cubicBezTo>
                <a:lnTo>
                  <a:pt x="27998" y="14577"/>
                </a:lnTo>
                <a:cubicBezTo>
                  <a:pt x="27182" y="16089"/>
                  <a:pt x="26338" y="17651"/>
                  <a:pt x="25160" y="18897"/>
                </a:cubicBezTo>
                <a:cubicBezTo>
                  <a:pt x="24257" y="19218"/>
                  <a:pt x="23578" y="19857"/>
                  <a:pt x="22873" y="20521"/>
                </a:cubicBezTo>
                <a:cubicBezTo>
                  <a:pt x="22558" y="20818"/>
                  <a:pt x="22232" y="21126"/>
                  <a:pt x="21874" y="21417"/>
                </a:cubicBezTo>
                <a:cubicBezTo>
                  <a:pt x="20283" y="22712"/>
                  <a:pt x="18833" y="24041"/>
                  <a:pt x="17566" y="25360"/>
                </a:cubicBezTo>
                <a:cubicBezTo>
                  <a:pt x="17168" y="25774"/>
                  <a:pt x="16776" y="26221"/>
                  <a:pt x="16381" y="26706"/>
                </a:cubicBezTo>
                <a:cubicBezTo>
                  <a:pt x="16371" y="26715"/>
                  <a:pt x="16365" y="26723"/>
                  <a:pt x="16358" y="26734"/>
                </a:cubicBezTo>
                <a:cubicBezTo>
                  <a:pt x="15875" y="27329"/>
                  <a:pt x="15386" y="27984"/>
                  <a:pt x="14883" y="28715"/>
                </a:cubicBezTo>
                <a:cubicBezTo>
                  <a:pt x="15057" y="28275"/>
                  <a:pt x="15213" y="27865"/>
                  <a:pt x="15327" y="27529"/>
                </a:cubicBezTo>
                <a:cubicBezTo>
                  <a:pt x="16098" y="25265"/>
                  <a:pt x="16216" y="23099"/>
                  <a:pt x="16147" y="20812"/>
                </a:cubicBezTo>
                <a:cubicBezTo>
                  <a:pt x="17357" y="17632"/>
                  <a:pt x="20320" y="15199"/>
                  <a:pt x="22600" y="13715"/>
                </a:cubicBezTo>
                <a:lnTo>
                  <a:pt x="22970" y="13476"/>
                </a:lnTo>
                <a:cubicBezTo>
                  <a:pt x="23306" y="13260"/>
                  <a:pt x="23648" y="13040"/>
                  <a:pt x="23980" y="12804"/>
                </a:cubicBezTo>
                <a:cubicBezTo>
                  <a:pt x="23987" y="12798"/>
                  <a:pt x="23994" y="12794"/>
                  <a:pt x="24001" y="12788"/>
                </a:cubicBezTo>
                <a:cubicBezTo>
                  <a:pt x="24282" y="12588"/>
                  <a:pt x="24558" y="12374"/>
                  <a:pt x="24821" y="12141"/>
                </a:cubicBezTo>
                <a:cubicBezTo>
                  <a:pt x="24841" y="12131"/>
                  <a:pt x="24859" y="12118"/>
                  <a:pt x="24877" y="12104"/>
                </a:cubicBezTo>
                <a:cubicBezTo>
                  <a:pt x="25182" y="11839"/>
                  <a:pt x="25725" y="11702"/>
                  <a:pt x="26247" y="11570"/>
                </a:cubicBezTo>
                <a:cubicBezTo>
                  <a:pt x="26544" y="11494"/>
                  <a:pt x="26825" y="11423"/>
                  <a:pt x="27072" y="11328"/>
                </a:cubicBezTo>
                <a:cubicBezTo>
                  <a:pt x="27268" y="11252"/>
                  <a:pt x="27469" y="11184"/>
                  <a:pt x="27668" y="11117"/>
                </a:cubicBezTo>
                <a:cubicBezTo>
                  <a:pt x="28347" y="10887"/>
                  <a:pt x="29049" y="10650"/>
                  <a:pt x="29603" y="10104"/>
                </a:cubicBezTo>
                <a:cubicBezTo>
                  <a:pt x="29762" y="9946"/>
                  <a:pt x="29887" y="9783"/>
                  <a:pt x="29998" y="9638"/>
                </a:cubicBezTo>
                <a:cubicBezTo>
                  <a:pt x="30231" y="9330"/>
                  <a:pt x="30401" y="9109"/>
                  <a:pt x="30799" y="9017"/>
                </a:cubicBezTo>
                <a:cubicBezTo>
                  <a:pt x="30899" y="8994"/>
                  <a:pt x="31003" y="8984"/>
                  <a:pt x="31111" y="8984"/>
                </a:cubicBezTo>
                <a:cubicBezTo>
                  <a:pt x="31469" y="8984"/>
                  <a:pt x="31863" y="9094"/>
                  <a:pt x="32249" y="9202"/>
                </a:cubicBezTo>
                <a:cubicBezTo>
                  <a:pt x="32437" y="9255"/>
                  <a:pt x="32632" y="9310"/>
                  <a:pt x="32819" y="9350"/>
                </a:cubicBezTo>
                <a:cubicBezTo>
                  <a:pt x="32960" y="9381"/>
                  <a:pt x="33149" y="9428"/>
                  <a:pt x="33366" y="9485"/>
                </a:cubicBezTo>
                <a:cubicBezTo>
                  <a:pt x="34260" y="9714"/>
                  <a:pt x="35114" y="9911"/>
                  <a:pt x="35765" y="9911"/>
                </a:cubicBezTo>
                <a:cubicBezTo>
                  <a:pt x="36273" y="9911"/>
                  <a:pt x="36658" y="9791"/>
                  <a:pt x="36844" y="9473"/>
                </a:cubicBezTo>
                <a:cubicBezTo>
                  <a:pt x="37010" y="9190"/>
                  <a:pt x="37019" y="8790"/>
                  <a:pt x="36871" y="8254"/>
                </a:cubicBezTo>
                <a:cubicBezTo>
                  <a:pt x="36533" y="7027"/>
                  <a:pt x="35348" y="5190"/>
                  <a:pt x="34647" y="4805"/>
                </a:cubicBezTo>
                <a:lnTo>
                  <a:pt x="34613" y="4786"/>
                </a:lnTo>
                <a:cubicBezTo>
                  <a:pt x="34245" y="4591"/>
                  <a:pt x="33883" y="4510"/>
                  <a:pt x="33529" y="4510"/>
                </a:cubicBezTo>
                <a:cubicBezTo>
                  <a:pt x="32557" y="4510"/>
                  <a:pt x="31653" y="5122"/>
                  <a:pt x="30887" y="5642"/>
                </a:cubicBezTo>
                <a:cubicBezTo>
                  <a:pt x="30824" y="5685"/>
                  <a:pt x="30761" y="5727"/>
                  <a:pt x="30699" y="5770"/>
                </a:cubicBezTo>
                <a:cubicBezTo>
                  <a:pt x="30805" y="5555"/>
                  <a:pt x="30959" y="5321"/>
                  <a:pt x="31104" y="5100"/>
                </a:cubicBezTo>
                <a:cubicBezTo>
                  <a:pt x="31334" y="4750"/>
                  <a:pt x="31551" y="4420"/>
                  <a:pt x="31648" y="4097"/>
                </a:cubicBezTo>
                <a:cubicBezTo>
                  <a:pt x="31707" y="3899"/>
                  <a:pt x="31887" y="3292"/>
                  <a:pt x="31535" y="2956"/>
                </a:cubicBezTo>
                <a:cubicBezTo>
                  <a:pt x="31390" y="2817"/>
                  <a:pt x="31202" y="2764"/>
                  <a:pt x="30988" y="2764"/>
                </a:cubicBezTo>
                <a:cubicBezTo>
                  <a:pt x="30624" y="2764"/>
                  <a:pt x="30183" y="2919"/>
                  <a:pt x="29752" y="3069"/>
                </a:cubicBezTo>
                <a:cubicBezTo>
                  <a:pt x="29689" y="3091"/>
                  <a:pt x="29628" y="3113"/>
                  <a:pt x="29567" y="3134"/>
                </a:cubicBezTo>
                <a:cubicBezTo>
                  <a:pt x="29495" y="2672"/>
                  <a:pt x="29309" y="1987"/>
                  <a:pt x="28822" y="1573"/>
                </a:cubicBezTo>
                <a:cubicBezTo>
                  <a:pt x="28570" y="1360"/>
                  <a:pt x="28265" y="1248"/>
                  <a:pt x="27932" y="1248"/>
                </a:cubicBezTo>
                <a:cubicBezTo>
                  <a:pt x="27874" y="1248"/>
                  <a:pt x="27816" y="1252"/>
                  <a:pt x="27757" y="1258"/>
                </a:cubicBezTo>
                <a:cubicBezTo>
                  <a:pt x="26620" y="1385"/>
                  <a:pt x="26408" y="2703"/>
                  <a:pt x="26282" y="3490"/>
                </a:cubicBezTo>
                <a:cubicBezTo>
                  <a:pt x="25896" y="5899"/>
                  <a:pt x="24954" y="9649"/>
                  <a:pt x="23558" y="12345"/>
                </a:cubicBezTo>
                <a:cubicBezTo>
                  <a:pt x="23260" y="12553"/>
                  <a:pt x="22951" y="12752"/>
                  <a:pt x="22633" y="12957"/>
                </a:cubicBezTo>
                <a:cubicBezTo>
                  <a:pt x="22509" y="13036"/>
                  <a:pt x="22384" y="13117"/>
                  <a:pt x="22260" y="13198"/>
                </a:cubicBezTo>
                <a:cubicBezTo>
                  <a:pt x="20181" y="14552"/>
                  <a:pt x="17549" y="16675"/>
                  <a:pt x="16086" y="19446"/>
                </a:cubicBezTo>
                <a:cubicBezTo>
                  <a:pt x="16077" y="19307"/>
                  <a:pt x="16070" y="19169"/>
                  <a:pt x="16062" y="19029"/>
                </a:cubicBezTo>
                <a:cubicBezTo>
                  <a:pt x="15985" y="17687"/>
                  <a:pt x="16072" y="16321"/>
                  <a:pt x="16156" y="15000"/>
                </a:cubicBezTo>
                <a:cubicBezTo>
                  <a:pt x="16248" y="13546"/>
                  <a:pt x="16341" y="12060"/>
                  <a:pt x="16222" y="10568"/>
                </a:cubicBezTo>
                <a:cubicBezTo>
                  <a:pt x="16451" y="9675"/>
                  <a:pt x="17228" y="8755"/>
                  <a:pt x="17922" y="7934"/>
                </a:cubicBezTo>
                <a:cubicBezTo>
                  <a:pt x="18132" y="7685"/>
                  <a:pt x="18329" y="7452"/>
                  <a:pt x="18504" y="7228"/>
                </a:cubicBezTo>
                <a:cubicBezTo>
                  <a:pt x="18862" y="6770"/>
                  <a:pt x="19229" y="6313"/>
                  <a:pt x="19597" y="5855"/>
                </a:cubicBezTo>
                <a:cubicBezTo>
                  <a:pt x="19936" y="5434"/>
                  <a:pt x="20273" y="5012"/>
                  <a:pt x="20602" y="4594"/>
                </a:cubicBezTo>
                <a:cubicBezTo>
                  <a:pt x="20842" y="4289"/>
                  <a:pt x="21115" y="4002"/>
                  <a:pt x="21406" y="3698"/>
                </a:cubicBezTo>
                <a:cubicBezTo>
                  <a:pt x="21992" y="3083"/>
                  <a:pt x="22599" y="2447"/>
                  <a:pt x="22916" y="1640"/>
                </a:cubicBezTo>
                <a:lnTo>
                  <a:pt x="23106" y="1160"/>
                </a:lnTo>
                <a:lnTo>
                  <a:pt x="22594" y="1218"/>
                </a:lnTo>
                <a:cubicBezTo>
                  <a:pt x="22556" y="1223"/>
                  <a:pt x="22517" y="1225"/>
                  <a:pt x="22479" y="1225"/>
                </a:cubicBezTo>
                <a:cubicBezTo>
                  <a:pt x="22101" y="1225"/>
                  <a:pt x="21718" y="1018"/>
                  <a:pt x="21316" y="801"/>
                </a:cubicBezTo>
                <a:cubicBezTo>
                  <a:pt x="21026" y="644"/>
                  <a:pt x="20725" y="482"/>
                  <a:pt x="20409" y="393"/>
                </a:cubicBezTo>
                <a:cubicBezTo>
                  <a:pt x="20213" y="337"/>
                  <a:pt x="20027" y="314"/>
                  <a:pt x="19849" y="314"/>
                </a:cubicBezTo>
                <a:cubicBezTo>
                  <a:pt x="19455" y="314"/>
                  <a:pt x="19103" y="425"/>
                  <a:pt x="18782" y="527"/>
                </a:cubicBezTo>
                <a:cubicBezTo>
                  <a:pt x="18484" y="621"/>
                  <a:pt x="18199" y="711"/>
                  <a:pt x="17899" y="711"/>
                </a:cubicBezTo>
                <a:cubicBezTo>
                  <a:pt x="17835" y="711"/>
                  <a:pt x="17769" y="707"/>
                  <a:pt x="17703" y="698"/>
                </a:cubicBezTo>
                <a:cubicBezTo>
                  <a:pt x="17551" y="676"/>
                  <a:pt x="17382" y="557"/>
                  <a:pt x="17203" y="430"/>
                </a:cubicBezTo>
                <a:cubicBezTo>
                  <a:pt x="16957" y="254"/>
                  <a:pt x="16646" y="32"/>
                  <a:pt x="16265" y="32"/>
                </a:cubicBezTo>
                <a:cubicBezTo>
                  <a:pt x="16111" y="32"/>
                  <a:pt x="15945" y="69"/>
                  <a:pt x="15767" y="159"/>
                </a:cubicBezTo>
                <a:cubicBezTo>
                  <a:pt x="15182" y="457"/>
                  <a:pt x="15080" y="1170"/>
                  <a:pt x="14998" y="1740"/>
                </a:cubicBezTo>
                <a:cubicBezTo>
                  <a:pt x="14961" y="2005"/>
                  <a:pt x="14925" y="2255"/>
                  <a:pt x="14853" y="2418"/>
                </a:cubicBezTo>
                <a:cubicBezTo>
                  <a:pt x="14760" y="2631"/>
                  <a:pt x="14652" y="2762"/>
                  <a:pt x="14564" y="2770"/>
                </a:cubicBezTo>
                <a:cubicBezTo>
                  <a:pt x="14559" y="2770"/>
                  <a:pt x="14554" y="2770"/>
                  <a:pt x="14548" y="2770"/>
                </a:cubicBezTo>
                <a:cubicBezTo>
                  <a:pt x="14177" y="2770"/>
                  <a:pt x="13488" y="1705"/>
                  <a:pt x="13192" y="1248"/>
                </a:cubicBezTo>
                <a:cubicBezTo>
                  <a:pt x="13089" y="1088"/>
                  <a:pt x="12994" y="944"/>
                  <a:pt x="12915" y="831"/>
                </a:cubicBezTo>
                <a:cubicBezTo>
                  <a:pt x="12639" y="441"/>
                  <a:pt x="12294" y="39"/>
                  <a:pt x="11821" y="3"/>
                </a:cubicBezTo>
                <a:cubicBezTo>
                  <a:pt x="11798" y="1"/>
                  <a:pt x="11776" y="0"/>
                  <a:pt x="117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147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295113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 NB).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A.2            B. 3                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            D. 5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4374687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 NB):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C.chu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2906939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 TH).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	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	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C.3		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156914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 TH).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O, S, Se                        B.    N, O, F             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Na, Mg, K                     D.    Ne, Na, Mg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73092" y="2168276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6( TH).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Li, Si, Ne     B.    Mg, P,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K, Fe, Ag     D.  B, Al, In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04552" y="2047123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552" y="581777"/>
            <a:ext cx="84374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( VDT).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ở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ở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ở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ở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3875923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5266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( VDT).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electron.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4478595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( VDT):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9+,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electron.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6027" y="1901650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( VDC)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11+,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11+,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11+,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11+,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87679" y="2986031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552" y="519521"/>
            <a:ext cx="821733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11.(NB)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Dimitri. I. Mendeleev.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Ernest Rutherford.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Niels Bohr.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John Dalton.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97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/>
          <p:nvPr/>
        </p:nvSpPr>
        <p:spPr>
          <a:xfrm>
            <a:off x="-198268" y="-349943"/>
            <a:ext cx="2807995" cy="1806667"/>
          </a:xfrm>
          <a:custGeom>
            <a:avLst/>
            <a:gdLst/>
            <a:ahLst/>
            <a:cxnLst/>
            <a:rect l="l" t="t" r="r" b="b"/>
            <a:pathLst>
              <a:path w="37695" h="24253" extrusionOk="0">
                <a:moveTo>
                  <a:pt x="13413" y="0"/>
                </a:moveTo>
                <a:cubicBezTo>
                  <a:pt x="12632" y="0"/>
                  <a:pt x="11850" y="158"/>
                  <a:pt x="11142" y="469"/>
                </a:cubicBezTo>
                <a:cubicBezTo>
                  <a:pt x="9241" y="1336"/>
                  <a:pt x="7873" y="3204"/>
                  <a:pt x="7439" y="5272"/>
                </a:cubicBezTo>
                <a:cubicBezTo>
                  <a:pt x="6972" y="7307"/>
                  <a:pt x="7406" y="9475"/>
                  <a:pt x="8340" y="11343"/>
                </a:cubicBezTo>
                <a:cubicBezTo>
                  <a:pt x="7441" y="10851"/>
                  <a:pt x="6405" y="10579"/>
                  <a:pt x="5372" y="10579"/>
                </a:cubicBezTo>
                <a:cubicBezTo>
                  <a:pt x="4796" y="10579"/>
                  <a:pt x="4220" y="10664"/>
                  <a:pt x="3670" y="10843"/>
                </a:cubicBezTo>
                <a:cubicBezTo>
                  <a:pt x="2136" y="11343"/>
                  <a:pt x="835" y="12611"/>
                  <a:pt x="434" y="14179"/>
                </a:cubicBezTo>
                <a:cubicBezTo>
                  <a:pt x="1" y="15847"/>
                  <a:pt x="634" y="17648"/>
                  <a:pt x="1702" y="18982"/>
                </a:cubicBezTo>
                <a:cubicBezTo>
                  <a:pt x="2803" y="20317"/>
                  <a:pt x="4337" y="21217"/>
                  <a:pt x="5905" y="21918"/>
                </a:cubicBezTo>
                <a:cubicBezTo>
                  <a:pt x="11109" y="24253"/>
                  <a:pt x="16979" y="23719"/>
                  <a:pt x="22583" y="23986"/>
                </a:cubicBezTo>
                <a:cubicBezTo>
                  <a:pt x="23192" y="24012"/>
                  <a:pt x="23804" y="24028"/>
                  <a:pt x="24417" y="24028"/>
                </a:cubicBezTo>
                <a:cubicBezTo>
                  <a:pt x="27704" y="24028"/>
                  <a:pt x="31013" y="23582"/>
                  <a:pt x="33825" y="21951"/>
                </a:cubicBezTo>
                <a:cubicBezTo>
                  <a:pt x="34826" y="21351"/>
                  <a:pt x="35760" y="20550"/>
                  <a:pt x="36026" y="19449"/>
                </a:cubicBezTo>
                <a:cubicBezTo>
                  <a:pt x="36252" y="18387"/>
                  <a:pt x="35483" y="17076"/>
                  <a:pt x="34409" y="17076"/>
                </a:cubicBezTo>
                <a:cubicBezTo>
                  <a:pt x="34370" y="17076"/>
                  <a:pt x="34331" y="17077"/>
                  <a:pt x="34292" y="17081"/>
                </a:cubicBezTo>
                <a:cubicBezTo>
                  <a:pt x="36593" y="16214"/>
                  <a:pt x="37694" y="13312"/>
                  <a:pt x="36927" y="10977"/>
                </a:cubicBezTo>
                <a:cubicBezTo>
                  <a:pt x="36126" y="8675"/>
                  <a:pt x="33825" y="7074"/>
                  <a:pt x="31390" y="6740"/>
                </a:cubicBezTo>
                <a:cubicBezTo>
                  <a:pt x="31021" y="6689"/>
                  <a:pt x="30650" y="6664"/>
                  <a:pt x="30280" y="6664"/>
                </a:cubicBezTo>
                <a:cubicBezTo>
                  <a:pt x="28239" y="6664"/>
                  <a:pt x="26202" y="7407"/>
                  <a:pt x="24451" y="8508"/>
                </a:cubicBezTo>
                <a:cubicBezTo>
                  <a:pt x="25085" y="7040"/>
                  <a:pt x="24385" y="5106"/>
                  <a:pt x="22917" y="4405"/>
                </a:cubicBezTo>
                <a:cubicBezTo>
                  <a:pt x="22537" y="4228"/>
                  <a:pt x="22120" y="4145"/>
                  <a:pt x="21698" y="4145"/>
                </a:cubicBezTo>
                <a:cubicBezTo>
                  <a:pt x="20529" y="4145"/>
                  <a:pt x="19329" y="4785"/>
                  <a:pt x="18814" y="5840"/>
                </a:cubicBezTo>
                <a:cubicBezTo>
                  <a:pt x="18681" y="4205"/>
                  <a:pt x="18147" y="2504"/>
                  <a:pt x="16979" y="1370"/>
                </a:cubicBezTo>
                <a:cubicBezTo>
                  <a:pt x="16037" y="449"/>
                  <a:pt x="14728" y="0"/>
                  <a:pt x="1341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23" name="Google Shape;323;p36"/>
          <p:cNvSpPr txBox="1">
            <a:spLocks noGrp="1"/>
          </p:cNvSpPr>
          <p:nvPr>
            <p:ph type="title"/>
          </p:nvPr>
        </p:nvSpPr>
        <p:spPr>
          <a:xfrm>
            <a:off x="1024569" y="1060402"/>
            <a:ext cx="7238082" cy="3752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NGUYÊN TẮC XÂY DỰNG BẢNG TUẦN HOÀN CÁC NGUYÊN TỐ HÓA HỌC</a:t>
            </a:r>
            <a:endParaRPr sz="4800" b="1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5" name="Google Shape;325;p36"/>
          <p:cNvSpPr txBox="1">
            <a:spLocks noGrp="1"/>
          </p:cNvSpPr>
          <p:nvPr>
            <p:ph type="title" idx="2"/>
          </p:nvPr>
        </p:nvSpPr>
        <p:spPr>
          <a:xfrm>
            <a:off x="520698" y="66229"/>
            <a:ext cx="1905600" cy="1269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tx1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sz="8000" dirty="0">
              <a:solidFill>
                <a:schemeClr val="tx1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04" name="Google Shape;404;p36"/>
          <p:cNvGrpSpPr/>
          <p:nvPr/>
        </p:nvGrpSpPr>
        <p:grpSpPr>
          <a:xfrm rot="6134426">
            <a:off x="6549204" y="177216"/>
            <a:ext cx="296980" cy="625007"/>
            <a:chOff x="2291200" y="3499125"/>
            <a:chExt cx="297000" cy="625050"/>
          </a:xfrm>
        </p:grpSpPr>
        <p:sp>
          <p:nvSpPr>
            <p:cNvPr id="405" name="Google Shape;405;p36"/>
            <p:cNvSpPr/>
            <p:nvPr/>
          </p:nvSpPr>
          <p:spPr>
            <a:xfrm>
              <a:off x="2291200" y="3740775"/>
              <a:ext cx="140250" cy="89950"/>
            </a:xfrm>
            <a:custGeom>
              <a:avLst/>
              <a:gdLst/>
              <a:ahLst/>
              <a:cxnLst/>
              <a:rect l="l" t="t" r="r" b="b"/>
              <a:pathLst>
                <a:path w="5610" h="3598" extrusionOk="0">
                  <a:moveTo>
                    <a:pt x="3737" y="1"/>
                  </a:moveTo>
                  <a:cubicBezTo>
                    <a:pt x="3625" y="1"/>
                    <a:pt x="3517" y="32"/>
                    <a:pt x="3417" y="99"/>
                  </a:cubicBezTo>
                  <a:cubicBezTo>
                    <a:pt x="2531" y="681"/>
                    <a:pt x="1" y="251"/>
                    <a:pt x="1" y="1339"/>
                  </a:cubicBezTo>
                  <a:cubicBezTo>
                    <a:pt x="1" y="2565"/>
                    <a:pt x="1515" y="3598"/>
                    <a:pt x="2889" y="3598"/>
                  </a:cubicBezTo>
                  <a:cubicBezTo>
                    <a:pt x="3445" y="3598"/>
                    <a:pt x="3978" y="3429"/>
                    <a:pt x="4379" y="3035"/>
                  </a:cubicBezTo>
                  <a:cubicBezTo>
                    <a:pt x="5609" y="1805"/>
                    <a:pt x="4585" y="1"/>
                    <a:pt x="3737" y="1"/>
                  </a:cubicBezTo>
                  <a:close/>
                </a:path>
              </a:pathLst>
            </a:custGeom>
            <a:solidFill>
              <a:srgbClr val="5F5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2442125" y="3499125"/>
              <a:ext cx="146075" cy="103625"/>
            </a:xfrm>
            <a:custGeom>
              <a:avLst/>
              <a:gdLst/>
              <a:ahLst/>
              <a:cxnLst/>
              <a:rect l="l" t="t" r="r" b="b"/>
              <a:pathLst>
                <a:path w="5843" h="4145" extrusionOk="0">
                  <a:moveTo>
                    <a:pt x="3633" y="1"/>
                  </a:moveTo>
                  <a:cubicBezTo>
                    <a:pt x="2032" y="1"/>
                    <a:pt x="1" y="2081"/>
                    <a:pt x="670" y="3461"/>
                  </a:cubicBezTo>
                  <a:cubicBezTo>
                    <a:pt x="913" y="3945"/>
                    <a:pt x="1310" y="4145"/>
                    <a:pt x="1768" y="4145"/>
                  </a:cubicBezTo>
                  <a:cubicBezTo>
                    <a:pt x="3413" y="4145"/>
                    <a:pt x="5842" y="1572"/>
                    <a:pt x="4694" y="424"/>
                  </a:cubicBezTo>
                  <a:cubicBezTo>
                    <a:pt x="4398" y="128"/>
                    <a:pt x="4029" y="1"/>
                    <a:pt x="3633" y="1"/>
                  </a:cubicBezTo>
                  <a:close/>
                </a:path>
              </a:pathLst>
            </a:custGeom>
            <a:solidFill>
              <a:srgbClr val="FF5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2420600" y="4029450"/>
              <a:ext cx="134700" cy="94725"/>
            </a:xfrm>
            <a:custGeom>
              <a:avLst/>
              <a:gdLst/>
              <a:ahLst/>
              <a:cxnLst/>
              <a:rect l="l" t="t" r="r" b="b"/>
              <a:pathLst>
                <a:path w="5388" h="3789" extrusionOk="0">
                  <a:moveTo>
                    <a:pt x="3387" y="0"/>
                  </a:moveTo>
                  <a:cubicBezTo>
                    <a:pt x="1920" y="0"/>
                    <a:pt x="0" y="1465"/>
                    <a:pt x="342" y="2598"/>
                  </a:cubicBezTo>
                  <a:cubicBezTo>
                    <a:pt x="587" y="3448"/>
                    <a:pt x="1231" y="3789"/>
                    <a:pt x="1959" y="3789"/>
                  </a:cubicBezTo>
                  <a:cubicBezTo>
                    <a:pt x="3487" y="3789"/>
                    <a:pt x="5388" y="2291"/>
                    <a:pt x="4771" y="852"/>
                  </a:cubicBezTo>
                  <a:cubicBezTo>
                    <a:pt x="4507" y="244"/>
                    <a:pt x="3984" y="0"/>
                    <a:pt x="3387" y="0"/>
                  </a:cubicBezTo>
                  <a:close/>
                </a:path>
              </a:pathLst>
            </a:custGeom>
            <a:solidFill>
              <a:srgbClr val="FFC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408" name="Google Shape;408;p36"/>
          <p:cNvSpPr/>
          <p:nvPr/>
        </p:nvSpPr>
        <p:spPr>
          <a:xfrm rot="-8525358">
            <a:off x="7682928" y="839986"/>
            <a:ext cx="363962" cy="490381"/>
          </a:xfrm>
          <a:custGeom>
            <a:avLst/>
            <a:gdLst/>
            <a:ahLst/>
            <a:cxnLst/>
            <a:rect l="l" t="t" r="r" b="b"/>
            <a:pathLst>
              <a:path w="17844" h="24042" extrusionOk="0">
                <a:moveTo>
                  <a:pt x="15723" y="21171"/>
                </a:moveTo>
                <a:cubicBezTo>
                  <a:pt x="12950" y="20649"/>
                  <a:pt x="11972" y="18431"/>
                  <a:pt x="10928" y="16800"/>
                </a:cubicBezTo>
                <a:cubicBezTo>
                  <a:pt x="9851" y="15071"/>
                  <a:pt x="8644" y="13407"/>
                  <a:pt x="7633" y="11646"/>
                </a:cubicBezTo>
                <a:cubicBezTo>
                  <a:pt x="6981" y="14451"/>
                  <a:pt x="6720" y="24042"/>
                  <a:pt x="2903" y="23454"/>
                </a:cubicBezTo>
                <a:cubicBezTo>
                  <a:pt x="0" y="23030"/>
                  <a:pt x="326" y="18659"/>
                  <a:pt x="620" y="15756"/>
                </a:cubicBezTo>
                <a:cubicBezTo>
                  <a:pt x="946" y="12527"/>
                  <a:pt x="1892" y="8417"/>
                  <a:pt x="2773" y="5579"/>
                </a:cubicBezTo>
                <a:cubicBezTo>
                  <a:pt x="3360" y="3622"/>
                  <a:pt x="4241" y="1142"/>
                  <a:pt x="5382" y="1"/>
                </a:cubicBezTo>
                <a:cubicBezTo>
                  <a:pt x="7144" y="164"/>
                  <a:pt x="8220" y="2056"/>
                  <a:pt x="9427" y="3524"/>
                </a:cubicBezTo>
                <a:cubicBezTo>
                  <a:pt x="10536" y="4861"/>
                  <a:pt x="11645" y="6198"/>
                  <a:pt x="12624" y="7666"/>
                </a:cubicBezTo>
                <a:cubicBezTo>
                  <a:pt x="14646" y="10635"/>
                  <a:pt x="16865" y="13766"/>
                  <a:pt x="17517" y="16865"/>
                </a:cubicBezTo>
                <a:cubicBezTo>
                  <a:pt x="17843" y="18431"/>
                  <a:pt x="17680" y="20747"/>
                  <a:pt x="15723" y="211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09" name="Google Shape;409;p36"/>
          <p:cNvSpPr/>
          <p:nvPr/>
        </p:nvSpPr>
        <p:spPr>
          <a:xfrm rot="7505320" flipH="1">
            <a:off x="2906735" y="4558438"/>
            <a:ext cx="363961" cy="490381"/>
          </a:xfrm>
          <a:custGeom>
            <a:avLst/>
            <a:gdLst/>
            <a:ahLst/>
            <a:cxnLst/>
            <a:rect l="l" t="t" r="r" b="b"/>
            <a:pathLst>
              <a:path w="17844" h="24042" extrusionOk="0">
                <a:moveTo>
                  <a:pt x="15723" y="21171"/>
                </a:moveTo>
                <a:cubicBezTo>
                  <a:pt x="12950" y="20649"/>
                  <a:pt x="11972" y="18431"/>
                  <a:pt x="10928" y="16800"/>
                </a:cubicBezTo>
                <a:cubicBezTo>
                  <a:pt x="9851" y="15071"/>
                  <a:pt x="8644" y="13407"/>
                  <a:pt x="7633" y="11646"/>
                </a:cubicBezTo>
                <a:cubicBezTo>
                  <a:pt x="6981" y="14451"/>
                  <a:pt x="6720" y="24042"/>
                  <a:pt x="2903" y="23454"/>
                </a:cubicBezTo>
                <a:cubicBezTo>
                  <a:pt x="0" y="23030"/>
                  <a:pt x="326" y="18659"/>
                  <a:pt x="620" y="15756"/>
                </a:cubicBezTo>
                <a:cubicBezTo>
                  <a:pt x="946" y="12527"/>
                  <a:pt x="1892" y="8417"/>
                  <a:pt x="2773" y="5579"/>
                </a:cubicBezTo>
                <a:cubicBezTo>
                  <a:pt x="3360" y="3622"/>
                  <a:pt x="4241" y="1142"/>
                  <a:pt x="5382" y="1"/>
                </a:cubicBezTo>
                <a:cubicBezTo>
                  <a:pt x="7144" y="164"/>
                  <a:pt x="8220" y="2056"/>
                  <a:pt x="9427" y="3524"/>
                </a:cubicBezTo>
                <a:cubicBezTo>
                  <a:pt x="10536" y="4861"/>
                  <a:pt x="11645" y="6198"/>
                  <a:pt x="12624" y="7666"/>
                </a:cubicBezTo>
                <a:cubicBezTo>
                  <a:pt x="14646" y="10635"/>
                  <a:pt x="16865" y="13766"/>
                  <a:pt x="17517" y="16865"/>
                </a:cubicBezTo>
                <a:cubicBezTo>
                  <a:pt x="17843" y="18431"/>
                  <a:pt x="17680" y="20747"/>
                  <a:pt x="15723" y="2117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11" name="Google Shape;4533;p49"/>
          <p:cNvGrpSpPr/>
          <p:nvPr/>
        </p:nvGrpSpPr>
        <p:grpSpPr>
          <a:xfrm>
            <a:off x="7826900" y="3894725"/>
            <a:ext cx="1207750" cy="1205650"/>
            <a:chOff x="5087800" y="2331250"/>
            <a:chExt cx="1207750" cy="1205650"/>
          </a:xfrm>
        </p:grpSpPr>
        <p:sp>
          <p:nvSpPr>
            <p:cNvPr id="12" name="Google Shape;4534;p49"/>
            <p:cNvSpPr/>
            <p:nvPr/>
          </p:nvSpPr>
          <p:spPr>
            <a:xfrm>
              <a:off x="5259175" y="2431225"/>
              <a:ext cx="57375" cy="73075"/>
            </a:xfrm>
            <a:custGeom>
              <a:avLst/>
              <a:gdLst/>
              <a:ahLst/>
              <a:cxnLst/>
              <a:rect l="l" t="t" r="r" b="b"/>
              <a:pathLst>
                <a:path w="2295" h="2923" extrusionOk="0">
                  <a:moveTo>
                    <a:pt x="31" y="1475"/>
                  </a:moveTo>
                  <a:cubicBezTo>
                    <a:pt x="0" y="32"/>
                    <a:pt x="2255" y="1"/>
                    <a:pt x="2263" y="1447"/>
                  </a:cubicBezTo>
                  <a:cubicBezTo>
                    <a:pt x="2294" y="2890"/>
                    <a:pt x="38" y="2923"/>
                    <a:pt x="31" y="14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35;p49"/>
            <p:cNvSpPr/>
            <p:nvPr/>
          </p:nvSpPr>
          <p:spPr>
            <a:xfrm>
              <a:off x="5444125" y="2332975"/>
              <a:ext cx="56825" cy="72250"/>
            </a:xfrm>
            <a:custGeom>
              <a:avLst/>
              <a:gdLst/>
              <a:ahLst/>
              <a:cxnLst/>
              <a:rect l="l" t="t" r="r" b="b"/>
              <a:pathLst>
                <a:path w="2273" h="2890" extrusionOk="0">
                  <a:moveTo>
                    <a:pt x="31" y="1458"/>
                  </a:moveTo>
                  <a:cubicBezTo>
                    <a:pt x="0" y="29"/>
                    <a:pt x="2231" y="0"/>
                    <a:pt x="2238" y="1431"/>
                  </a:cubicBezTo>
                  <a:cubicBezTo>
                    <a:pt x="2272" y="2859"/>
                    <a:pt x="38" y="2889"/>
                    <a:pt x="31" y="14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36;p49"/>
            <p:cNvSpPr/>
            <p:nvPr/>
          </p:nvSpPr>
          <p:spPr>
            <a:xfrm>
              <a:off x="5699775" y="2331250"/>
              <a:ext cx="52850" cy="69900"/>
            </a:xfrm>
            <a:custGeom>
              <a:avLst/>
              <a:gdLst/>
              <a:ahLst/>
              <a:cxnLst/>
              <a:rect l="l" t="t" r="r" b="b"/>
              <a:pathLst>
                <a:path w="2114" h="2796" extrusionOk="0">
                  <a:moveTo>
                    <a:pt x="0" y="1412"/>
                  </a:moveTo>
                  <a:cubicBezTo>
                    <a:pt x="16" y="24"/>
                    <a:pt x="2058" y="0"/>
                    <a:pt x="2113" y="1385"/>
                  </a:cubicBezTo>
                  <a:cubicBezTo>
                    <a:pt x="2097" y="2773"/>
                    <a:pt x="54" y="2796"/>
                    <a:pt x="0" y="14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37;p49"/>
            <p:cNvSpPr/>
            <p:nvPr/>
          </p:nvSpPr>
          <p:spPr>
            <a:xfrm>
              <a:off x="5932150" y="2397125"/>
              <a:ext cx="53200" cy="70375"/>
            </a:xfrm>
            <a:custGeom>
              <a:avLst/>
              <a:gdLst/>
              <a:ahLst/>
              <a:cxnLst/>
              <a:rect l="l" t="t" r="r" b="b"/>
              <a:pathLst>
                <a:path w="2128" h="2815" extrusionOk="0">
                  <a:moveTo>
                    <a:pt x="1" y="1421"/>
                  </a:moveTo>
                  <a:cubicBezTo>
                    <a:pt x="14" y="26"/>
                    <a:pt x="2076" y="0"/>
                    <a:pt x="2127" y="1394"/>
                  </a:cubicBezTo>
                  <a:cubicBezTo>
                    <a:pt x="2114" y="2789"/>
                    <a:pt x="52" y="2815"/>
                    <a:pt x="1" y="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38;p49"/>
            <p:cNvSpPr/>
            <p:nvPr/>
          </p:nvSpPr>
          <p:spPr>
            <a:xfrm>
              <a:off x="6106975" y="2547100"/>
              <a:ext cx="52400" cy="69300"/>
            </a:xfrm>
            <a:custGeom>
              <a:avLst/>
              <a:gdLst/>
              <a:ahLst/>
              <a:cxnLst/>
              <a:rect l="l" t="t" r="r" b="b"/>
              <a:pathLst>
                <a:path w="2096" h="2772" extrusionOk="0">
                  <a:moveTo>
                    <a:pt x="1" y="1400"/>
                  </a:moveTo>
                  <a:cubicBezTo>
                    <a:pt x="16" y="23"/>
                    <a:pt x="2044" y="1"/>
                    <a:pt x="2096" y="1373"/>
                  </a:cubicBezTo>
                  <a:cubicBezTo>
                    <a:pt x="2081" y="2748"/>
                    <a:pt x="54" y="2772"/>
                    <a:pt x="1" y="14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39;p49"/>
            <p:cNvSpPr/>
            <p:nvPr/>
          </p:nvSpPr>
          <p:spPr>
            <a:xfrm>
              <a:off x="6208725" y="2760900"/>
              <a:ext cx="52125" cy="68975"/>
            </a:xfrm>
            <a:custGeom>
              <a:avLst/>
              <a:gdLst/>
              <a:ahLst/>
              <a:cxnLst/>
              <a:rect l="l" t="t" r="r" b="b"/>
              <a:pathLst>
                <a:path w="2085" h="2759" extrusionOk="0">
                  <a:moveTo>
                    <a:pt x="0" y="1393"/>
                  </a:moveTo>
                  <a:cubicBezTo>
                    <a:pt x="16" y="24"/>
                    <a:pt x="2035" y="0"/>
                    <a:pt x="2084" y="1367"/>
                  </a:cubicBezTo>
                  <a:cubicBezTo>
                    <a:pt x="2071" y="2735"/>
                    <a:pt x="51" y="2759"/>
                    <a:pt x="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40;p49"/>
            <p:cNvSpPr/>
            <p:nvPr/>
          </p:nvSpPr>
          <p:spPr>
            <a:xfrm>
              <a:off x="6207850" y="2989725"/>
              <a:ext cx="51975" cy="68750"/>
            </a:xfrm>
            <a:custGeom>
              <a:avLst/>
              <a:gdLst/>
              <a:ahLst/>
              <a:cxnLst/>
              <a:rect l="l" t="t" r="r" b="b"/>
              <a:pathLst>
                <a:path w="2079" h="2750" extrusionOk="0">
                  <a:moveTo>
                    <a:pt x="0" y="1389"/>
                  </a:moveTo>
                  <a:cubicBezTo>
                    <a:pt x="17" y="24"/>
                    <a:pt x="2025" y="1"/>
                    <a:pt x="2078" y="1361"/>
                  </a:cubicBezTo>
                  <a:cubicBezTo>
                    <a:pt x="2062" y="2727"/>
                    <a:pt x="55" y="2749"/>
                    <a:pt x="0" y="1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41;p49"/>
            <p:cNvSpPr/>
            <p:nvPr/>
          </p:nvSpPr>
          <p:spPr>
            <a:xfrm>
              <a:off x="6123225" y="3228325"/>
              <a:ext cx="52575" cy="69600"/>
            </a:xfrm>
            <a:custGeom>
              <a:avLst/>
              <a:gdLst/>
              <a:ahLst/>
              <a:cxnLst/>
              <a:rect l="l" t="t" r="r" b="b"/>
              <a:pathLst>
                <a:path w="2103" h="2784" extrusionOk="0">
                  <a:moveTo>
                    <a:pt x="0" y="1405"/>
                  </a:moveTo>
                  <a:cubicBezTo>
                    <a:pt x="16" y="25"/>
                    <a:pt x="2050" y="0"/>
                    <a:pt x="2103" y="1378"/>
                  </a:cubicBezTo>
                  <a:cubicBezTo>
                    <a:pt x="2086" y="2758"/>
                    <a:pt x="52" y="2784"/>
                    <a:pt x="0" y="14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42;p49"/>
            <p:cNvSpPr/>
            <p:nvPr/>
          </p:nvSpPr>
          <p:spPr>
            <a:xfrm>
              <a:off x="5982175" y="3316050"/>
              <a:ext cx="52150" cy="68975"/>
            </a:xfrm>
            <a:custGeom>
              <a:avLst/>
              <a:gdLst/>
              <a:ahLst/>
              <a:cxnLst/>
              <a:rect l="l" t="t" r="r" b="b"/>
              <a:pathLst>
                <a:path w="2086" h="2759" extrusionOk="0">
                  <a:moveTo>
                    <a:pt x="1" y="1394"/>
                  </a:moveTo>
                  <a:cubicBezTo>
                    <a:pt x="14" y="23"/>
                    <a:pt x="2036" y="1"/>
                    <a:pt x="2086" y="1366"/>
                  </a:cubicBezTo>
                  <a:cubicBezTo>
                    <a:pt x="2073" y="2736"/>
                    <a:pt x="51" y="2758"/>
                    <a:pt x="1" y="13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43;p49"/>
            <p:cNvSpPr/>
            <p:nvPr/>
          </p:nvSpPr>
          <p:spPr>
            <a:xfrm>
              <a:off x="5960175" y="3046675"/>
              <a:ext cx="52075" cy="68875"/>
            </a:xfrm>
            <a:custGeom>
              <a:avLst/>
              <a:gdLst/>
              <a:ahLst/>
              <a:cxnLst/>
              <a:rect l="l" t="t" r="r" b="b"/>
              <a:pathLst>
                <a:path w="2083" h="2755" extrusionOk="0">
                  <a:moveTo>
                    <a:pt x="1" y="1390"/>
                  </a:moveTo>
                  <a:cubicBezTo>
                    <a:pt x="16" y="23"/>
                    <a:pt x="2027" y="0"/>
                    <a:pt x="2083" y="1364"/>
                  </a:cubicBezTo>
                  <a:cubicBezTo>
                    <a:pt x="2067" y="2731"/>
                    <a:pt x="56" y="2755"/>
                    <a:pt x="1" y="13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44;p49"/>
            <p:cNvSpPr/>
            <p:nvPr/>
          </p:nvSpPr>
          <p:spPr>
            <a:xfrm>
              <a:off x="6009600" y="2769850"/>
              <a:ext cx="52350" cy="69250"/>
            </a:xfrm>
            <a:custGeom>
              <a:avLst/>
              <a:gdLst/>
              <a:ahLst/>
              <a:cxnLst/>
              <a:rect l="l" t="t" r="r" b="b"/>
              <a:pathLst>
                <a:path w="2094" h="2770" extrusionOk="0">
                  <a:moveTo>
                    <a:pt x="1" y="1399"/>
                  </a:moveTo>
                  <a:cubicBezTo>
                    <a:pt x="12" y="26"/>
                    <a:pt x="2042" y="1"/>
                    <a:pt x="2093" y="1372"/>
                  </a:cubicBezTo>
                  <a:cubicBezTo>
                    <a:pt x="2080" y="2746"/>
                    <a:pt x="50" y="2770"/>
                    <a:pt x="1" y="1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45;p49"/>
            <p:cNvSpPr/>
            <p:nvPr/>
          </p:nvSpPr>
          <p:spPr>
            <a:xfrm>
              <a:off x="6102175" y="3029575"/>
              <a:ext cx="51825" cy="68550"/>
            </a:xfrm>
            <a:custGeom>
              <a:avLst/>
              <a:gdLst/>
              <a:ahLst/>
              <a:cxnLst/>
              <a:rect l="l" t="t" r="r" b="b"/>
              <a:pathLst>
                <a:path w="2073" h="2742" extrusionOk="0">
                  <a:moveTo>
                    <a:pt x="0" y="1385"/>
                  </a:moveTo>
                  <a:cubicBezTo>
                    <a:pt x="13" y="23"/>
                    <a:pt x="2022" y="1"/>
                    <a:pt x="2072" y="1358"/>
                  </a:cubicBezTo>
                  <a:cubicBezTo>
                    <a:pt x="2059" y="2719"/>
                    <a:pt x="51" y="2742"/>
                    <a:pt x="0" y="13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46;p49"/>
            <p:cNvSpPr/>
            <p:nvPr/>
          </p:nvSpPr>
          <p:spPr>
            <a:xfrm>
              <a:off x="6112600" y="2851900"/>
              <a:ext cx="51350" cy="68000"/>
            </a:xfrm>
            <a:custGeom>
              <a:avLst/>
              <a:gdLst/>
              <a:ahLst/>
              <a:cxnLst/>
              <a:rect l="l" t="t" r="r" b="b"/>
              <a:pathLst>
                <a:path w="2054" h="2720" extrusionOk="0">
                  <a:moveTo>
                    <a:pt x="1" y="1374"/>
                  </a:moveTo>
                  <a:cubicBezTo>
                    <a:pt x="16" y="25"/>
                    <a:pt x="2005" y="1"/>
                    <a:pt x="2054" y="1347"/>
                  </a:cubicBezTo>
                  <a:cubicBezTo>
                    <a:pt x="2041" y="2697"/>
                    <a:pt x="52" y="2719"/>
                    <a:pt x="1" y="13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47;p49"/>
            <p:cNvSpPr/>
            <p:nvPr/>
          </p:nvSpPr>
          <p:spPr>
            <a:xfrm>
              <a:off x="5930900" y="28915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2"/>
                    <a:pt x="1994" y="0"/>
                    <a:pt x="2048" y="1341"/>
                  </a:cubicBezTo>
                  <a:cubicBezTo>
                    <a:pt x="2033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48;p49"/>
            <p:cNvSpPr/>
            <p:nvPr/>
          </p:nvSpPr>
          <p:spPr>
            <a:xfrm>
              <a:off x="5894700" y="2573550"/>
              <a:ext cx="50800" cy="67175"/>
            </a:xfrm>
            <a:custGeom>
              <a:avLst/>
              <a:gdLst/>
              <a:ahLst/>
              <a:cxnLst/>
              <a:rect l="l" t="t" r="r" b="b"/>
              <a:pathLst>
                <a:path w="2032" h="2687" extrusionOk="0">
                  <a:moveTo>
                    <a:pt x="1" y="1358"/>
                  </a:moveTo>
                  <a:cubicBezTo>
                    <a:pt x="12" y="23"/>
                    <a:pt x="1981" y="1"/>
                    <a:pt x="2032" y="1330"/>
                  </a:cubicBezTo>
                  <a:cubicBezTo>
                    <a:pt x="2019" y="2664"/>
                    <a:pt x="50" y="2686"/>
                    <a:pt x="1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49;p49"/>
            <p:cNvSpPr/>
            <p:nvPr/>
          </p:nvSpPr>
          <p:spPr>
            <a:xfrm>
              <a:off x="5833450" y="2785950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1" y="1368"/>
                  </a:moveTo>
                  <a:cubicBezTo>
                    <a:pt x="16" y="23"/>
                    <a:pt x="1994" y="1"/>
                    <a:pt x="2048" y="1341"/>
                  </a:cubicBezTo>
                  <a:cubicBezTo>
                    <a:pt x="2032" y="2687"/>
                    <a:pt x="55" y="2708"/>
                    <a:pt x="1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50;p49"/>
            <p:cNvSpPr/>
            <p:nvPr/>
          </p:nvSpPr>
          <p:spPr>
            <a:xfrm>
              <a:off x="5740050" y="2643275"/>
              <a:ext cx="51475" cy="68075"/>
            </a:xfrm>
            <a:custGeom>
              <a:avLst/>
              <a:gdLst/>
              <a:ahLst/>
              <a:cxnLst/>
              <a:rect l="l" t="t" r="r" b="b"/>
              <a:pathLst>
                <a:path w="2059" h="2723" extrusionOk="0">
                  <a:moveTo>
                    <a:pt x="0" y="1376"/>
                  </a:moveTo>
                  <a:cubicBezTo>
                    <a:pt x="16" y="24"/>
                    <a:pt x="2004" y="0"/>
                    <a:pt x="2059" y="1348"/>
                  </a:cubicBezTo>
                  <a:cubicBezTo>
                    <a:pt x="2043" y="2699"/>
                    <a:pt x="55" y="2723"/>
                    <a:pt x="0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51;p49"/>
            <p:cNvSpPr/>
            <p:nvPr/>
          </p:nvSpPr>
          <p:spPr>
            <a:xfrm>
              <a:off x="5647900" y="27045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8" y="24"/>
                    <a:pt x="1990" y="0"/>
                    <a:pt x="2044" y="1340"/>
                  </a:cubicBezTo>
                  <a:cubicBezTo>
                    <a:pt x="2028" y="2682"/>
                    <a:pt x="54" y="2704"/>
                    <a:pt x="0" y="1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52;p49"/>
            <p:cNvSpPr/>
            <p:nvPr/>
          </p:nvSpPr>
          <p:spPr>
            <a:xfrm>
              <a:off x="5624475" y="2478625"/>
              <a:ext cx="51300" cy="67850"/>
            </a:xfrm>
            <a:custGeom>
              <a:avLst/>
              <a:gdLst/>
              <a:ahLst/>
              <a:cxnLst/>
              <a:rect l="l" t="t" r="r" b="b"/>
              <a:pathLst>
                <a:path w="2052" h="2714" extrusionOk="0">
                  <a:moveTo>
                    <a:pt x="1" y="1371"/>
                  </a:moveTo>
                  <a:cubicBezTo>
                    <a:pt x="15" y="24"/>
                    <a:pt x="2000" y="1"/>
                    <a:pt x="2052" y="1344"/>
                  </a:cubicBezTo>
                  <a:cubicBezTo>
                    <a:pt x="2037" y="2689"/>
                    <a:pt x="52" y="2713"/>
                    <a:pt x="1" y="1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53;p49"/>
            <p:cNvSpPr/>
            <p:nvPr/>
          </p:nvSpPr>
          <p:spPr>
            <a:xfrm>
              <a:off x="5491600" y="2577300"/>
              <a:ext cx="51275" cy="67825"/>
            </a:xfrm>
            <a:custGeom>
              <a:avLst/>
              <a:gdLst/>
              <a:ahLst/>
              <a:cxnLst/>
              <a:rect l="l" t="t" r="r" b="b"/>
              <a:pathLst>
                <a:path w="2051" h="2713" extrusionOk="0">
                  <a:moveTo>
                    <a:pt x="0" y="1370"/>
                  </a:moveTo>
                  <a:cubicBezTo>
                    <a:pt x="14" y="24"/>
                    <a:pt x="1999" y="1"/>
                    <a:pt x="2050" y="1344"/>
                  </a:cubicBezTo>
                  <a:cubicBezTo>
                    <a:pt x="2036" y="2690"/>
                    <a:pt x="52" y="2712"/>
                    <a:pt x="0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54;p49"/>
            <p:cNvSpPr/>
            <p:nvPr/>
          </p:nvSpPr>
          <p:spPr>
            <a:xfrm>
              <a:off x="5401225" y="2476775"/>
              <a:ext cx="51200" cy="67700"/>
            </a:xfrm>
            <a:custGeom>
              <a:avLst/>
              <a:gdLst/>
              <a:ahLst/>
              <a:cxnLst/>
              <a:rect l="l" t="t" r="r" b="b"/>
              <a:pathLst>
                <a:path w="2048" h="2708" extrusionOk="0">
                  <a:moveTo>
                    <a:pt x="0" y="1368"/>
                  </a:moveTo>
                  <a:cubicBezTo>
                    <a:pt x="14" y="22"/>
                    <a:pt x="1997" y="1"/>
                    <a:pt x="2047" y="1340"/>
                  </a:cubicBezTo>
                  <a:cubicBezTo>
                    <a:pt x="2033" y="2685"/>
                    <a:pt x="50" y="2708"/>
                    <a:pt x="0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55;p49"/>
            <p:cNvSpPr/>
            <p:nvPr/>
          </p:nvSpPr>
          <p:spPr>
            <a:xfrm>
              <a:off x="5790175" y="287960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0" y="1358"/>
                  </a:moveTo>
                  <a:cubicBezTo>
                    <a:pt x="16" y="22"/>
                    <a:pt x="1982" y="0"/>
                    <a:pt x="2034" y="1332"/>
                  </a:cubicBezTo>
                  <a:cubicBezTo>
                    <a:pt x="2020" y="2668"/>
                    <a:pt x="54" y="2689"/>
                    <a:pt x="0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56;p49"/>
            <p:cNvSpPr/>
            <p:nvPr/>
          </p:nvSpPr>
          <p:spPr>
            <a:xfrm>
              <a:off x="5926975" y="3186425"/>
              <a:ext cx="51450" cy="68100"/>
            </a:xfrm>
            <a:custGeom>
              <a:avLst/>
              <a:gdLst/>
              <a:ahLst/>
              <a:cxnLst/>
              <a:rect l="l" t="t" r="r" b="b"/>
              <a:pathLst>
                <a:path w="2058" h="2724" extrusionOk="0">
                  <a:moveTo>
                    <a:pt x="0" y="1376"/>
                  </a:moveTo>
                  <a:cubicBezTo>
                    <a:pt x="14" y="24"/>
                    <a:pt x="2006" y="1"/>
                    <a:pt x="2058" y="1350"/>
                  </a:cubicBezTo>
                  <a:cubicBezTo>
                    <a:pt x="2042" y="2702"/>
                    <a:pt x="50" y="2723"/>
                    <a:pt x="0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57;p49"/>
            <p:cNvSpPr/>
            <p:nvPr/>
          </p:nvSpPr>
          <p:spPr>
            <a:xfrm>
              <a:off x="6017500" y="3440225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1"/>
                  </a:moveTo>
                  <a:cubicBezTo>
                    <a:pt x="12" y="22"/>
                    <a:pt x="1970" y="1"/>
                    <a:pt x="2020" y="1323"/>
                  </a:cubicBezTo>
                  <a:cubicBezTo>
                    <a:pt x="2010" y="2651"/>
                    <a:pt x="51" y="2671"/>
                    <a:pt x="1" y="13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8;p49"/>
            <p:cNvSpPr/>
            <p:nvPr/>
          </p:nvSpPr>
          <p:spPr>
            <a:xfrm>
              <a:off x="6108625" y="3122550"/>
              <a:ext cx="51050" cy="67500"/>
            </a:xfrm>
            <a:custGeom>
              <a:avLst/>
              <a:gdLst/>
              <a:ahLst/>
              <a:cxnLst/>
              <a:rect l="l" t="t" r="r" b="b"/>
              <a:pathLst>
                <a:path w="2042" h="2700" extrusionOk="0">
                  <a:moveTo>
                    <a:pt x="0" y="1365"/>
                  </a:moveTo>
                  <a:cubicBezTo>
                    <a:pt x="16" y="24"/>
                    <a:pt x="1988" y="1"/>
                    <a:pt x="2041" y="1337"/>
                  </a:cubicBezTo>
                  <a:cubicBezTo>
                    <a:pt x="2026" y="2677"/>
                    <a:pt x="55" y="2699"/>
                    <a:pt x="0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9;p49"/>
            <p:cNvSpPr/>
            <p:nvPr/>
          </p:nvSpPr>
          <p:spPr>
            <a:xfrm>
              <a:off x="6234775" y="3107575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4" y="22"/>
                    <a:pt x="1971" y="0"/>
                    <a:pt x="2021" y="1322"/>
                  </a:cubicBezTo>
                  <a:cubicBezTo>
                    <a:pt x="2007" y="2650"/>
                    <a:pt x="50" y="2671"/>
                    <a:pt x="1" y="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60;p49"/>
            <p:cNvSpPr/>
            <p:nvPr/>
          </p:nvSpPr>
          <p:spPr>
            <a:xfrm>
              <a:off x="5534225" y="274732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1"/>
                  </a:moveTo>
                  <a:cubicBezTo>
                    <a:pt x="15" y="23"/>
                    <a:pt x="1986" y="0"/>
                    <a:pt x="2038" y="1334"/>
                  </a:cubicBezTo>
                  <a:cubicBezTo>
                    <a:pt x="2025" y="2671"/>
                    <a:pt x="52" y="2695"/>
                    <a:pt x="1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61;p49"/>
            <p:cNvSpPr/>
            <p:nvPr/>
          </p:nvSpPr>
          <p:spPr>
            <a:xfrm>
              <a:off x="5650000" y="257047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1" y="1356"/>
                  </a:moveTo>
                  <a:cubicBezTo>
                    <a:pt x="16" y="22"/>
                    <a:pt x="1977" y="0"/>
                    <a:pt x="2029" y="1329"/>
                  </a:cubicBezTo>
                  <a:cubicBezTo>
                    <a:pt x="2014" y="2663"/>
                    <a:pt x="53" y="2684"/>
                    <a:pt x="1" y="13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2;p49"/>
            <p:cNvSpPr/>
            <p:nvPr/>
          </p:nvSpPr>
          <p:spPr>
            <a:xfrm>
              <a:off x="5750550" y="2408750"/>
              <a:ext cx="50875" cy="67225"/>
            </a:xfrm>
            <a:custGeom>
              <a:avLst/>
              <a:gdLst/>
              <a:ahLst/>
              <a:cxnLst/>
              <a:rect l="l" t="t" r="r" b="b"/>
              <a:pathLst>
                <a:path w="2035" h="2689" extrusionOk="0">
                  <a:moveTo>
                    <a:pt x="1" y="1359"/>
                  </a:moveTo>
                  <a:cubicBezTo>
                    <a:pt x="15" y="23"/>
                    <a:pt x="1984" y="0"/>
                    <a:pt x="2035" y="1332"/>
                  </a:cubicBezTo>
                  <a:cubicBezTo>
                    <a:pt x="2021" y="2668"/>
                    <a:pt x="52" y="2689"/>
                    <a:pt x="1" y="1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3;p49"/>
            <p:cNvSpPr/>
            <p:nvPr/>
          </p:nvSpPr>
          <p:spPr>
            <a:xfrm>
              <a:off x="5805450" y="2722850"/>
              <a:ext cx="51025" cy="67475"/>
            </a:xfrm>
            <a:custGeom>
              <a:avLst/>
              <a:gdLst/>
              <a:ahLst/>
              <a:cxnLst/>
              <a:rect l="l" t="t" r="r" b="b"/>
              <a:pathLst>
                <a:path w="2041" h="2699" extrusionOk="0">
                  <a:moveTo>
                    <a:pt x="0" y="1363"/>
                  </a:moveTo>
                  <a:cubicBezTo>
                    <a:pt x="14" y="21"/>
                    <a:pt x="1990" y="0"/>
                    <a:pt x="2041" y="1336"/>
                  </a:cubicBezTo>
                  <a:cubicBezTo>
                    <a:pt x="2026" y="2677"/>
                    <a:pt x="51" y="2698"/>
                    <a:pt x="0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4;p49"/>
            <p:cNvSpPr/>
            <p:nvPr/>
          </p:nvSpPr>
          <p:spPr>
            <a:xfrm>
              <a:off x="6010275" y="26213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1" y="1360"/>
                  </a:moveTo>
                  <a:cubicBezTo>
                    <a:pt x="16" y="23"/>
                    <a:pt x="1983" y="0"/>
                    <a:pt x="2037" y="1334"/>
                  </a:cubicBezTo>
                  <a:cubicBezTo>
                    <a:pt x="2022" y="2670"/>
                    <a:pt x="54" y="2694"/>
                    <a:pt x="1" y="13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5;p49"/>
            <p:cNvSpPr/>
            <p:nvPr/>
          </p:nvSpPr>
          <p:spPr>
            <a:xfrm>
              <a:off x="6048075" y="2591725"/>
              <a:ext cx="50750" cy="67225"/>
            </a:xfrm>
            <a:custGeom>
              <a:avLst/>
              <a:gdLst/>
              <a:ahLst/>
              <a:cxnLst/>
              <a:rect l="l" t="t" r="r" b="b"/>
              <a:pathLst>
                <a:path w="2030" h="2689" extrusionOk="0">
                  <a:moveTo>
                    <a:pt x="0" y="1358"/>
                  </a:moveTo>
                  <a:cubicBezTo>
                    <a:pt x="14" y="24"/>
                    <a:pt x="1979" y="1"/>
                    <a:pt x="2030" y="1331"/>
                  </a:cubicBezTo>
                  <a:cubicBezTo>
                    <a:pt x="2016" y="2665"/>
                    <a:pt x="50" y="2688"/>
                    <a:pt x="0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6;p49"/>
            <p:cNvSpPr/>
            <p:nvPr/>
          </p:nvSpPr>
          <p:spPr>
            <a:xfrm>
              <a:off x="5948300" y="2707775"/>
              <a:ext cx="50950" cy="67400"/>
            </a:xfrm>
            <a:custGeom>
              <a:avLst/>
              <a:gdLst/>
              <a:ahLst/>
              <a:cxnLst/>
              <a:rect l="l" t="t" r="r" b="b"/>
              <a:pathLst>
                <a:path w="2038" h="2696" extrusionOk="0">
                  <a:moveTo>
                    <a:pt x="1" y="1362"/>
                  </a:moveTo>
                  <a:cubicBezTo>
                    <a:pt x="14" y="25"/>
                    <a:pt x="1986" y="1"/>
                    <a:pt x="2037" y="1335"/>
                  </a:cubicBezTo>
                  <a:cubicBezTo>
                    <a:pt x="2023" y="2673"/>
                    <a:pt x="52" y="2696"/>
                    <a:pt x="1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7;p49"/>
            <p:cNvSpPr/>
            <p:nvPr/>
          </p:nvSpPr>
          <p:spPr>
            <a:xfrm>
              <a:off x="6113800" y="2692475"/>
              <a:ext cx="50950" cy="67375"/>
            </a:xfrm>
            <a:custGeom>
              <a:avLst/>
              <a:gdLst/>
              <a:ahLst/>
              <a:cxnLst/>
              <a:rect l="l" t="t" r="r" b="b"/>
              <a:pathLst>
                <a:path w="2038" h="2695" extrusionOk="0">
                  <a:moveTo>
                    <a:pt x="0" y="1361"/>
                  </a:moveTo>
                  <a:cubicBezTo>
                    <a:pt x="14" y="23"/>
                    <a:pt x="1986" y="0"/>
                    <a:pt x="2038" y="1334"/>
                  </a:cubicBezTo>
                  <a:cubicBezTo>
                    <a:pt x="2023" y="2672"/>
                    <a:pt x="50" y="2695"/>
                    <a:pt x="0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8;p49"/>
            <p:cNvSpPr/>
            <p:nvPr/>
          </p:nvSpPr>
          <p:spPr>
            <a:xfrm>
              <a:off x="6244950" y="2931750"/>
              <a:ext cx="50600" cy="66875"/>
            </a:xfrm>
            <a:custGeom>
              <a:avLst/>
              <a:gdLst/>
              <a:ahLst/>
              <a:cxnLst/>
              <a:rect l="l" t="t" r="r" b="b"/>
              <a:pathLst>
                <a:path w="2024" h="2675" extrusionOk="0">
                  <a:moveTo>
                    <a:pt x="1" y="1350"/>
                  </a:moveTo>
                  <a:cubicBezTo>
                    <a:pt x="16" y="21"/>
                    <a:pt x="1971" y="0"/>
                    <a:pt x="2023" y="1324"/>
                  </a:cubicBezTo>
                  <a:cubicBezTo>
                    <a:pt x="2008" y="2654"/>
                    <a:pt x="53" y="2675"/>
                    <a:pt x="1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9;p49"/>
            <p:cNvSpPr/>
            <p:nvPr/>
          </p:nvSpPr>
          <p:spPr>
            <a:xfrm>
              <a:off x="5970675" y="2487950"/>
              <a:ext cx="50925" cy="67400"/>
            </a:xfrm>
            <a:custGeom>
              <a:avLst/>
              <a:gdLst/>
              <a:ahLst/>
              <a:cxnLst/>
              <a:rect l="l" t="t" r="r" b="b"/>
              <a:pathLst>
                <a:path w="2037" h="2696" extrusionOk="0">
                  <a:moveTo>
                    <a:pt x="0" y="1361"/>
                  </a:moveTo>
                  <a:cubicBezTo>
                    <a:pt x="14" y="24"/>
                    <a:pt x="1986" y="1"/>
                    <a:pt x="2037" y="1335"/>
                  </a:cubicBezTo>
                  <a:cubicBezTo>
                    <a:pt x="2023" y="2672"/>
                    <a:pt x="52" y="2696"/>
                    <a:pt x="0" y="13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70;p49"/>
            <p:cNvSpPr/>
            <p:nvPr/>
          </p:nvSpPr>
          <p:spPr>
            <a:xfrm>
              <a:off x="6198175" y="261615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9"/>
                  </a:moveTo>
                  <a:cubicBezTo>
                    <a:pt x="15" y="22"/>
                    <a:pt x="1984" y="0"/>
                    <a:pt x="2033" y="1332"/>
                  </a:cubicBezTo>
                  <a:cubicBezTo>
                    <a:pt x="2020" y="2669"/>
                    <a:pt x="51" y="2689"/>
                    <a:pt x="1" y="1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71;p49"/>
            <p:cNvSpPr/>
            <p:nvPr/>
          </p:nvSpPr>
          <p:spPr>
            <a:xfrm>
              <a:off x="5485525" y="2456325"/>
              <a:ext cx="51275" cy="67850"/>
            </a:xfrm>
            <a:custGeom>
              <a:avLst/>
              <a:gdLst/>
              <a:ahLst/>
              <a:cxnLst/>
              <a:rect l="l" t="t" r="r" b="b"/>
              <a:pathLst>
                <a:path w="2051" h="2714" extrusionOk="0">
                  <a:moveTo>
                    <a:pt x="0" y="1371"/>
                  </a:moveTo>
                  <a:cubicBezTo>
                    <a:pt x="16" y="24"/>
                    <a:pt x="1997" y="0"/>
                    <a:pt x="2051" y="1344"/>
                  </a:cubicBezTo>
                  <a:cubicBezTo>
                    <a:pt x="2035" y="2691"/>
                    <a:pt x="54" y="2714"/>
                    <a:pt x="0" y="1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2;p49"/>
            <p:cNvSpPr/>
            <p:nvPr/>
          </p:nvSpPr>
          <p:spPr>
            <a:xfrm>
              <a:off x="5859825" y="3446775"/>
              <a:ext cx="51500" cy="68100"/>
            </a:xfrm>
            <a:custGeom>
              <a:avLst/>
              <a:gdLst/>
              <a:ahLst/>
              <a:cxnLst/>
              <a:rect l="l" t="t" r="r" b="b"/>
              <a:pathLst>
                <a:path w="2060" h="2724" extrusionOk="0">
                  <a:moveTo>
                    <a:pt x="2059" y="1348"/>
                  </a:moveTo>
                  <a:cubicBezTo>
                    <a:pt x="2044" y="2699"/>
                    <a:pt x="56" y="2724"/>
                    <a:pt x="1" y="1377"/>
                  </a:cubicBezTo>
                  <a:cubicBezTo>
                    <a:pt x="16" y="25"/>
                    <a:pt x="2005" y="1"/>
                    <a:pt x="2059" y="13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3;p49"/>
            <p:cNvSpPr/>
            <p:nvPr/>
          </p:nvSpPr>
          <p:spPr>
            <a:xfrm>
              <a:off x="5825650" y="3356700"/>
              <a:ext cx="50850" cy="67200"/>
            </a:xfrm>
            <a:custGeom>
              <a:avLst/>
              <a:gdLst/>
              <a:ahLst/>
              <a:cxnLst/>
              <a:rect l="l" t="t" r="r" b="b"/>
              <a:pathLst>
                <a:path w="2034" h="2688" extrusionOk="0">
                  <a:moveTo>
                    <a:pt x="0" y="1357"/>
                  </a:moveTo>
                  <a:cubicBezTo>
                    <a:pt x="15" y="21"/>
                    <a:pt x="1984" y="0"/>
                    <a:pt x="2034" y="1331"/>
                  </a:cubicBezTo>
                  <a:cubicBezTo>
                    <a:pt x="2021" y="2667"/>
                    <a:pt x="51" y="2688"/>
                    <a:pt x="0" y="1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74;p49"/>
            <p:cNvSpPr/>
            <p:nvPr/>
          </p:nvSpPr>
          <p:spPr>
            <a:xfrm>
              <a:off x="5746275" y="3249625"/>
              <a:ext cx="51175" cy="67700"/>
            </a:xfrm>
            <a:custGeom>
              <a:avLst/>
              <a:gdLst/>
              <a:ahLst/>
              <a:cxnLst/>
              <a:rect l="l" t="t" r="r" b="b"/>
              <a:pathLst>
                <a:path w="2047" h="2708" extrusionOk="0">
                  <a:moveTo>
                    <a:pt x="0" y="1368"/>
                  </a:moveTo>
                  <a:cubicBezTo>
                    <a:pt x="16" y="22"/>
                    <a:pt x="1995" y="1"/>
                    <a:pt x="2046" y="1341"/>
                  </a:cubicBezTo>
                  <a:cubicBezTo>
                    <a:pt x="2031" y="2685"/>
                    <a:pt x="54" y="2708"/>
                    <a:pt x="0" y="1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5;p49"/>
            <p:cNvSpPr/>
            <p:nvPr/>
          </p:nvSpPr>
          <p:spPr>
            <a:xfrm>
              <a:off x="5783075" y="3164250"/>
              <a:ext cx="51025" cy="67450"/>
            </a:xfrm>
            <a:custGeom>
              <a:avLst/>
              <a:gdLst/>
              <a:ahLst/>
              <a:cxnLst/>
              <a:rect l="l" t="t" r="r" b="b"/>
              <a:pathLst>
                <a:path w="2041" h="2698" extrusionOk="0">
                  <a:moveTo>
                    <a:pt x="1" y="1364"/>
                  </a:moveTo>
                  <a:cubicBezTo>
                    <a:pt x="16" y="22"/>
                    <a:pt x="1988" y="0"/>
                    <a:pt x="2040" y="1335"/>
                  </a:cubicBezTo>
                  <a:cubicBezTo>
                    <a:pt x="2026" y="2676"/>
                    <a:pt x="53" y="2697"/>
                    <a:pt x="1" y="1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6;p49"/>
            <p:cNvSpPr/>
            <p:nvPr/>
          </p:nvSpPr>
          <p:spPr>
            <a:xfrm>
              <a:off x="5686450" y="3066600"/>
              <a:ext cx="51275" cy="67800"/>
            </a:xfrm>
            <a:custGeom>
              <a:avLst/>
              <a:gdLst/>
              <a:ahLst/>
              <a:cxnLst/>
              <a:rect l="l" t="t" r="r" b="b"/>
              <a:pathLst>
                <a:path w="2051" h="2712" extrusionOk="0">
                  <a:moveTo>
                    <a:pt x="1" y="1370"/>
                  </a:moveTo>
                  <a:cubicBezTo>
                    <a:pt x="15" y="23"/>
                    <a:pt x="2000" y="0"/>
                    <a:pt x="2051" y="1342"/>
                  </a:cubicBezTo>
                  <a:cubicBezTo>
                    <a:pt x="2036" y="2689"/>
                    <a:pt x="52" y="2711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7;p49"/>
            <p:cNvSpPr/>
            <p:nvPr/>
          </p:nvSpPr>
          <p:spPr>
            <a:xfrm>
              <a:off x="5736600" y="3012875"/>
              <a:ext cx="50725" cy="67000"/>
            </a:xfrm>
            <a:custGeom>
              <a:avLst/>
              <a:gdLst/>
              <a:ahLst/>
              <a:cxnLst/>
              <a:rect l="l" t="t" r="r" b="b"/>
              <a:pathLst>
                <a:path w="2029" h="2680" extrusionOk="0">
                  <a:moveTo>
                    <a:pt x="2028" y="1327"/>
                  </a:moveTo>
                  <a:cubicBezTo>
                    <a:pt x="2013" y="2657"/>
                    <a:pt x="54" y="2680"/>
                    <a:pt x="1" y="1353"/>
                  </a:cubicBezTo>
                  <a:cubicBezTo>
                    <a:pt x="15" y="23"/>
                    <a:pt x="1974" y="0"/>
                    <a:pt x="2028" y="1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8;p49"/>
            <p:cNvSpPr/>
            <p:nvPr/>
          </p:nvSpPr>
          <p:spPr>
            <a:xfrm>
              <a:off x="5621850" y="2882700"/>
              <a:ext cx="50850" cy="67250"/>
            </a:xfrm>
            <a:custGeom>
              <a:avLst/>
              <a:gdLst/>
              <a:ahLst/>
              <a:cxnLst/>
              <a:rect l="l" t="t" r="r" b="b"/>
              <a:pathLst>
                <a:path w="2034" h="2690" extrusionOk="0">
                  <a:moveTo>
                    <a:pt x="1" y="1358"/>
                  </a:moveTo>
                  <a:cubicBezTo>
                    <a:pt x="14" y="21"/>
                    <a:pt x="1983" y="1"/>
                    <a:pt x="2034" y="1331"/>
                  </a:cubicBezTo>
                  <a:cubicBezTo>
                    <a:pt x="2018" y="2669"/>
                    <a:pt x="49" y="2689"/>
                    <a:pt x="1" y="1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9;p49"/>
            <p:cNvSpPr/>
            <p:nvPr/>
          </p:nvSpPr>
          <p:spPr>
            <a:xfrm>
              <a:off x="5377875" y="2656625"/>
              <a:ext cx="51225" cy="67725"/>
            </a:xfrm>
            <a:custGeom>
              <a:avLst/>
              <a:gdLst/>
              <a:ahLst/>
              <a:cxnLst/>
              <a:rect l="l" t="t" r="r" b="b"/>
              <a:pathLst>
                <a:path w="2049" h="2709" extrusionOk="0">
                  <a:moveTo>
                    <a:pt x="2049" y="1342"/>
                  </a:moveTo>
                  <a:cubicBezTo>
                    <a:pt x="2033" y="2687"/>
                    <a:pt x="51" y="2708"/>
                    <a:pt x="0" y="1368"/>
                  </a:cubicBezTo>
                  <a:cubicBezTo>
                    <a:pt x="16" y="21"/>
                    <a:pt x="1998" y="1"/>
                    <a:pt x="2049" y="13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80;p49"/>
            <p:cNvSpPr/>
            <p:nvPr/>
          </p:nvSpPr>
          <p:spPr>
            <a:xfrm>
              <a:off x="5227700" y="2601725"/>
              <a:ext cx="51300" cy="67875"/>
            </a:xfrm>
            <a:custGeom>
              <a:avLst/>
              <a:gdLst/>
              <a:ahLst/>
              <a:cxnLst/>
              <a:rect l="l" t="t" r="r" b="b"/>
              <a:pathLst>
                <a:path w="2052" h="2715" extrusionOk="0">
                  <a:moveTo>
                    <a:pt x="1" y="1370"/>
                  </a:moveTo>
                  <a:cubicBezTo>
                    <a:pt x="15" y="23"/>
                    <a:pt x="2000" y="1"/>
                    <a:pt x="2051" y="1342"/>
                  </a:cubicBezTo>
                  <a:cubicBezTo>
                    <a:pt x="2037" y="2689"/>
                    <a:pt x="51" y="2714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81;p49"/>
            <p:cNvSpPr/>
            <p:nvPr/>
          </p:nvSpPr>
          <p:spPr>
            <a:xfrm>
              <a:off x="5180250" y="2563350"/>
              <a:ext cx="50950" cy="67450"/>
            </a:xfrm>
            <a:custGeom>
              <a:avLst/>
              <a:gdLst/>
              <a:ahLst/>
              <a:cxnLst/>
              <a:rect l="l" t="t" r="r" b="b"/>
              <a:pathLst>
                <a:path w="2038" h="2698" extrusionOk="0">
                  <a:moveTo>
                    <a:pt x="1" y="1363"/>
                  </a:moveTo>
                  <a:cubicBezTo>
                    <a:pt x="16" y="25"/>
                    <a:pt x="1985" y="1"/>
                    <a:pt x="2038" y="1335"/>
                  </a:cubicBezTo>
                  <a:cubicBezTo>
                    <a:pt x="2022" y="2674"/>
                    <a:pt x="54" y="2698"/>
                    <a:pt x="1" y="1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82;p49"/>
            <p:cNvSpPr/>
            <p:nvPr/>
          </p:nvSpPr>
          <p:spPr>
            <a:xfrm>
              <a:off x="5089925" y="2694500"/>
              <a:ext cx="50775" cy="67175"/>
            </a:xfrm>
            <a:custGeom>
              <a:avLst/>
              <a:gdLst/>
              <a:ahLst/>
              <a:cxnLst/>
              <a:rect l="l" t="t" r="r" b="b"/>
              <a:pathLst>
                <a:path w="2031" h="2687" extrusionOk="0">
                  <a:moveTo>
                    <a:pt x="2030" y="1330"/>
                  </a:moveTo>
                  <a:cubicBezTo>
                    <a:pt x="2017" y="2664"/>
                    <a:pt x="51" y="2687"/>
                    <a:pt x="1" y="1359"/>
                  </a:cubicBezTo>
                  <a:cubicBezTo>
                    <a:pt x="15" y="23"/>
                    <a:pt x="1980" y="0"/>
                    <a:pt x="2030" y="13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83;p49"/>
            <p:cNvSpPr/>
            <p:nvPr/>
          </p:nvSpPr>
          <p:spPr>
            <a:xfrm>
              <a:off x="5107300" y="2751700"/>
              <a:ext cx="50525" cy="66800"/>
            </a:xfrm>
            <a:custGeom>
              <a:avLst/>
              <a:gdLst/>
              <a:ahLst/>
              <a:cxnLst/>
              <a:rect l="l" t="t" r="r" b="b"/>
              <a:pathLst>
                <a:path w="2021" h="2672" extrusionOk="0">
                  <a:moveTo>
                    <a:pt x="1" y="1349"/>
                  </a:moveTo>
                  <a:cubicBezTo>
                    <a:pt x="15" y="22"/>
                    <a:pt x="1971" y="0"/>
                    <a:pt x="2020" y="1321"/>
                  </a:cubicBezTo>
                  <a:cubicBezTo>
                    <a:pt x="2006" y="2649"/>
                    <a:pt x="51" y="2671"/>
                    <a:pt x="1" y="1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84;p49"/>
            <p:cNvSpPr/>
            <p:nvPr/>
          </p:nvSpPr>
          <p:spPr>
            <a:xfrm>
              <a:off x="5223900" y="2737675"/>
              <a:ext cx="87675" cy="83300"/>
            </a:xfrm>
            <a:custGeom>
              <a:avLst/>
              <a:gdLst/>
              <a:ahLst/>
              <a:cxnLst/>
              <a:rect l="l" t="t" r="r" b="b"/>
              <a:pathLst>
                <a:path w="3507" h="3332" extrusionOk="0">
                  <a:moveTo>
                    <a:pt x="1993" y="1087"/>
                  </a:moveTo>
                  <a:cubicBezTo>
                    <a:pt x="2590" y="789"/>
                    <a:pt x="3473" y="1078"/>
                    <a:pt x="3507" y="1970"/>
                  </a:cubicBezTo>
                  <a:cubicBezTo>
                    <a:pt x="3494" y="3237"/>
                    <a:pt x="1733" y="3332"/>
                    <a:pt x="1484" y="2219"/>
                  </a:cubicBezTo>
                  <a:cubicBezTo>
                    <a:pt x="895" y="2505"/>
                    <a:pt x="35" y="2218"/>
                    <a:pt x="1" y="1346"/>
                  </a:cubicBezTo>
                  <a:cubicBezTo>
                    <a:pt x="13" y="98"/>
                    <a:pt x="1737" y="1"/>
                    <a:pt x="1993" y="10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85;p49"/>
            <p:cNvSpPr/>
            <p:nvPr/>
          </p:nvSpPr>
          <p:spPr>
            <a:xfrm>
              <a:off x="5359800" y="2795175"/>
              <a:ext cx="51000" cy="67450"/>
            </a:xfrm>
            <a:custGeom>
              <a:avLst/>
              <a:gdLst/>
              <a:ahLst/>
              <a:cxnLst/>
              <a:rect l="l" t="t" r="r" b="b"/>
              <a:pathLst>
                <a:path w="2040" h="2698" extrusionOk="0">
                  <a:moveTo>
                    <a:pt x="2040" y="1335"/>
                  </a:moveTo>
                  <a:cubicBezTo>
                    <a:pt x="2026" y="2677"/>
                    <a:pt x="50" y="2698"/>
                    <a:pt x="1" y="1363"/>
                  </a:cubicBezTo>
                  <a:cubicBezTo>
                    <a:pt x="13" y="21"/>
                    <a:pt x="1988" y="1"/>
                    <a:pt x="2040" y="1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86;p49"/>
            <p:cNvSpPr/>
            <p:nvPr/>
          </p:nvSpPr>
          <p:spPr>
            <a:xfrm>
              <a:off x="5498400" y="2894350"/>
              <a:ext cx="51725" cy="68375"/>
            </a:xfrm>
            <a:custGeom>
              <a:avLst/>
              <a:gdLst/>
              <a:ahLst/>
              <a:cxnLst/>
              <a:rect l="l" t="t" r="r" b="b"/>
              <a:pathLst>
                <a:path w="2069" h="2735" extrusionOk="0">
                  <a:moveTo>
                    <a:pt x="2068" y="1353"/>
                  </a:moveTo>
                  <a:cubicBezTo>
                    <a:pt x="2056" y="2712"/>
                    <a:pt x="52" y="2734"/>
                    <a:pt x="1" y="1381"/>
                  </a:cubicBezTo>
                  <a:cubicBezTo>
                    <a:pt x="12" y="23"/>
                    <a:pt x="2017" y="0"/>
                    <a:pt x="2068" y="1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87;p49"/>
            <p:cNvSpPr/>
            <p:nvPr/>
          </p:nvSpPr>
          <p:spPr>
            <a:xfrm>
              <a:off x="5497150" y="2987675"/>
              <a:ext cx="50400" cy="66625"/>
            </a:xfrm>
            <a:custGeom>
              <a:avLst/>
              <a:gdLst/>
              <a:ahLst/>
              <a:cxnLst/>
              <a:rect l="l" t="t" r="r" b="b"/>
              <a:pathLst>
                <a:path w="2016" h="2665" extrusionOk="0">
                  <a:moveTo>
                    <a:pt x="2015" y="1319"/>
                  </a:moveTo>
                  <a:cubicBezTo>
                    <a:pt x="2000" y="2644"/>
                    <a:pt x="52" y="2665"/>
                    <a:pt x="0" y="1347"/>
                  </a:cubicBezTo>
                  <a:cubicBezTo>
                    <a:pt x="15" y="20"/>
                    <a:pt x="1963" y="1"/>
                    <a:pt x="2015" y="1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88;p49"/>
            <p:cNvSpPr/>
            <p:nvPr/>
          </p:nvSpPr>
          <p:spPr>
            <a:xfrm>
              <a:off x="5363425" y="2915475"/>
              <a:ext cx="52000" cy="68750"/>
            </a:xfrm>
            <a:custGeom>
              <a:avLst/>
              <a:gdLst/>
              <a:ahLst/>
              <a:cxnLst/>
              <a:rect l="l" t="t" r="r" b="b"/>
              <a:pathLst>
                <a:path w="2080" h="2750" extrusionOk="0">
                  <a:moveTo>
                    <a:pt x="1" y="1390"/>
                  </a:moveTo>
                  <a:cubicBezTo>
                    <a:pt x="16" y="24"/>
                    <a:pt x="2028" y="1"/>
                    <a:pt x="2080" y="1362"/>
                  </a:cubicBezTo>
                  <a:cubicBezTo>
                    <a:pt x="2064" y="2726"/>
                    <a:pt x="52" y="2750"/>
                    <a:pt x="1" y="13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89;p49"/>
            <p:cNvSpPr/>
            <p:nvPr/>
          </p:nvSpPr>
          <p:spPr>
            <a:xfrm>
              <a:off x="5253250" y="2906300"/>
              <a:ext cx="50675" cy="67000"/>
            </a:xfrm>
            <a:custGeom>
              <a:avLst/>
              <a:gdLst/>
              <a:ahLst/>
              <a:cxnLst/>
              <a:rect l="l" t="t" r="r" b="b"/>
              <a:pathLst>
                <a:path w="2027" h="2680" extrusionOk="0">
                  <a:moveTo>
                    <a:pt x="2026" y="1327"/>
                  </a:moveTo>
                  <a:cubicBezTo>
                    <a:pt x="2014" y="2659"/>
                    <a:pt x="49" y="2680"/>
                    <a:pt x="1" y="1355"/>
                  </a:cubicBezTo>
                  <a:cubicBezTo>
                    <a:pt x="12" y="22"/>
                    <a:pt x="1977" y="1"/>
                    <a:pt x="2026" y="13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90;p49"/>
            <p:cNvSpPr/>
            <p:nvPr/>
          </p:nvSpPr>
          <p:spPr>
            <a:xfrm>
              <a:off x="5122575" y="2886875"/>
              <a:ext cx="50700" cy="67050"/>
            </a:xfrm>
            <a:custGeom>
              <a:avLst/>
              <a:gdLst/>
              <a:ahLst/>
              <a:cxnLst/>
              <a:rect l="l" t="t" r="r" b="b"/>
              <a:pathLst>
                <a:path w="2028" h="2682" extrusionOk="0">
                  <a:moveTo>
                    <a:pt x="2027" y="1328"/>
                  </a:moveTo>
                  <a:cubicBezTo>
                    <a:pt x="2012" y="2657"/>
                    <a:pt x="53" y="2682"/>
                    <a:pt x="1" y="1354"/>
                  </a:cubicBezTo>
                  <a:cubicBezTo>
                    <a:pt x="15" y="24"/>
                    <a:pt x="1974" y="0"/>
                    <a:pt x="2027" y="1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91;p49"/>
            <p:cNvSpPr/>
            <p:nvPr/>
          </p:nvSpPr>
          <p:spPr>
            <a:xfrm>
              <a:off x="5087800" y="2972975"/>
              <a:ext cx="51200" cy="67775"/>
            </a:xfrm>
            <a:custGeom>
              <a:avLst/>
              <a:gdLst/>
              <a:ahLst/>
              <a:cxnLst/>
              <a:rect l="l" t="t" r="r" b="b"/>
              <a:pathLst>
                <a:path w="2048" h="2711" extrusionOk="0">
                  <a:moveTo>
                    <a:pt x="1" y="1370"/>
                  </a:moveTo>
                  <a:cubicBezTo>
                    <a:pt x="14" y="24"/>
                    <a:pt x="1998" y="1"/>
                    <a:pt x="2048" y="1341"/>
                  </a:cubicBezTo>
                  <a:cubicBezTo>
                    <a:pt x="2036" y="2686"/>
                    <a:pt x="50" y="2711"/>
                    <a:pt x="1" y="13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92;p49"/>
            <p:cNvSpPr/>
            <p:nvPr/>
          </p:nvSpPr>
          <p:spPr>
            <a:xfrm>
              <a:off x="5202825" y="3064950"/>
              <a:ext cx="50500" cy="66775"/>
            </a:xfrm>
            <a:custGeom>
              <a:avLst/>
              <a:gdLst/>
              <a:ahLst/>
              <a:cxnLst/>
              <a:rect l="l" t="t" r="r" b="b"/>
              <a:pathLst>
                <a:path w="2020" h="2671" extrusionOk="0">
                  <a:moveTo>
                    <a:pt x="1" y="1350"/>
                  </a:moveTo>
                  <a:cubicBezTo>
                    <a:pt x="14" y="22"/>
                    <a:pt x="1971" y="0"/>
                    <a:pt x="2020" y="1322"/>
                  </a:cubicBezTo>
                  <a:cubicBezTo>
                    <a:pt x="2008" y="2649"/>
                    <a:pt x="51" y="2671"/>
                    <a:pt x="1" y="13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93;p49"/>
            <p:cNvSpPr/>
            <p:nvPr/>
          </p:nvSpPr>
          <p:spPr>
            <a:xfrm>
              <a:off x="5113250" y="3149050"/>
              <a:ext cx="50775" cy="67200"/>
            </a:xfrm>
            <a:custGeom>
              <a:avLst/>
              <a:gdLst/>
              <a:ahLst/>
              <a:cxnLst/>
              <a:rect l="l" t="t" r="r" b="b"/>
              <a:pathLst>
                <a:path w="2031" h="2688" extrusionOk="0">
                  <a:moveTo>
                    <a:pt x="2030" y="1331"/>
                  </a:moveTo>
                  <a:cubicBezTo>
                    <a:pt x="2018" y="2665"/>
                    <a:pt x="51" y="2687"/>
                    <a:pt x="0" y="1359"/>
                  </a:cubicBezTo>
                  <a:cubicBezTo>
                    <a:pt x="15" y="24"/>
                    <a:pt x="1979" y="1"/>
                    <a:pt x="2030" y="1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4;p49"/>
            <p:cNvSpPr/>
            <p:nvPr/>
          </p:nvSpPr>
          <p:spPr>
            <a:xfrm>
              <a:off x="5218500" y="31600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1" y="1366"/>
                  </a:moveTo>
                  <a:cubicBezTo>
                    <a:pt x="18" y="24"/>
                    <a:pt x="1992" y="1"/>
                    <a:pt x="2045" y="1338"/>
                  </a:cubicBezTo>
                  <a:cubicBezTo>
                    <a:pt x="2028" y="2682"/>
                    <a:pt x="54" y="2705"/>
                    <a:pt x="1" y="1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95;p49"/>
            <p:cNvSpPr/>
            <p:nvPr/>
          </p:nvSpPr>
          <p:spPr>
            <a:xfrm>
              <a:off x="5256400" y="3328225"/>
              <a:ext cx="50750" cy="67100"/>
            </a:xfrm>
            <a:custGeom>
              <a:avLst/>
              <a:gdLst/>
              <a:ahLst/>
              <a:cxnLst/>
              <a:rect l="l" t="t" r="r" b="b"/>
              <a:pathLst>
                <a:path w="2030" h="2684" extrusionOk="0">
                  <a:moveTo>
                    <a:pt x="2030" y="1329"/>
                  </a:moveTo>
                  <a:cubicBezTo>
                    <a:pt x="2015" y="2663"/>
                    <a:pt x="53" y="2683"/>
                    <a:pt x="0" y="1356"/>
                  </a:cubicBezTo>
                  <a:cubicBezTo>
                    <a:pt x="15" y="22"/>
                    <a:pt x="1975" y="1"/>
                    <a:pt x="2030" y="1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96;p49"/>
            <p:cNvSpPr/>
            <p:nvPr/>
          </p:nvSpPr>
          <p:spPr>
            <a:xfrm>
              <a:off x="5334775" y="32560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3"/>
                  </a:moveTo>
                  <a:cubicBezTo>
                    <a:pt x="2007" y="2654"/>
                    <a:pt x="53" y="2675"/>
                    <a:pt x="0" y="1352"/>
                  </a:cubicBezTo>
                  <a:cubicBezTo>
                    <a:pt x="15" y="22"/>
                    <a:pt x="1969" y="1"/>
                    <a:pt x="2023" y="1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97;p49"/>
            <p:cNvSpPr/>
            <p:nvPr/>
          </p:nvSpPr>
          <p:spPr>
            <a:xfrm>
              <a:off x="5336675" y="3092425"/>
              <a:ext cx="50575" cy="66900"/>
            </a:xfrm>
            <a:custGeom>
              <a:avLst/>
              <a:gdLst/>
              <a:ahLst/>
              <a:cxnLst/>
              <a:rect l="l" t="t" r="r" b="b"/>
              <a:pathLst>
                <a:path w="2023" h="2676" extrusionOk="0">
                  <a:moveTo>
                    <a:pt x="2023" y="1324"/>
                  </a:moveTo>
                  <a:cubicBezTo>
                    <a:pt x="2012" y="2653"/>
                    <a:pt x="50" y="2676"/>
                    <a:pt x="0" y="1353"/>
                  </a:cubicBezTo>
                  <a:cubicBezTo>
                    <a:pt x="11" y="23"/>
                    <a:pt x="1972" y="1"/>
                    <a:pt x="2023" y="1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98;p49"/>
            <p:cNvSpPr/>
            <p:nvPr/>
          </p:nvSpPr>
          <p:spPr>
            <a:xfrm>
              <a:off x="5503875" y="3108425"/>
              <a:ext cx="51000" cy="67475"/>
            </a:xfrm>
            <a:custGeom>
              <a:avLst/>
              <a:gdLst/>
              <a:ahLst/>
              <a:cxnLst/>
              <a:rect l="l" t="t" r="r" b="b"/>
              <a:pathLst>
                <a:path w="2040" h="2699" extrusionOk="0">
                  <a:moveTo>
                    <a:pt x="1" y="1362"/>
                  </a:moveTo>
                  <a:cubicBezTo>
                    <a:pt x="16" y="24"/>
                    <a:pt x="1987" y="0"/>
                    <a:pt x="2039" y="1336"/>
                  </a:cubicBezTo>
                  <a:cubicBezTo>
                    <a:pt x="2023" y="2676"/>
                    <a:pt x="54" y="2699"/>
                    <a:pt x="1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99;p49"/>
            <p:cNvSpPr/>
            <p:nvPr/>
          </p:nvSpPr>
          <p:spPr>
            <a:xfrm>
              <a:off x="5572850" y="3189650"/>
              <a:ext cx="51050" cy="67425"/>
            </a:xfrm>
            <a:custGeom>
              <a:avLst/>
              <a:gdLst/>
              <a:ahLst/>
              <a:cxnLst/>
              <a:rect l="l" t="t" r="r" b="b"/>
              <a:pathLst>
                <a:path w="2042" h="2697" extrusionOk="0">
                  <a:moveTo>
                    <a:pt x="0" y="1362"/>
                  </a:moveTo>
                  <a:cubicBezTo>
                    <a:pt x="16" y="21"/>
                    <a:pt x="1992" y="0"/>
                    <a:pt x="2041" y="1335"/>
                  </a:cubicBezTo>
                  <a:cubicBezTo>
                    <a:pt x="2026" y="2677"/>
                    <a:pt x="51" y="2697"/>
                    <a:pt x="0" y="1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00;p49"/>
            <p:cNvSpPr/>
            <p:nvPr/>
          </p:nvSpPr>
          <p:spPr>
            <a:xfrm>
              <a:off x="5642750" y="3167225"/>
              <a:ext cx="51225" cy="67750"/>
            </a:xfrm>
            <a:custGeom>
              <a:avLst/>
              <a:gdLst/>
              <a:ahLst/>
              <a:cxnLst/>
              <a:rect l="l" t="t" r="r" b="b"/>
              <a:pathLst>
                <a:path w="2049" h="2710" extrusionOk="0">
                  <a:moveTo>
                    <a:pt x="2049" y="1341"/>
                  </a:moveTo>
                  <a:cubicBezTo>
                    <a:pt x="2037" y="2685"/>
                    <a:pt x="50" y="2710"/>
                    <a:pt x="1" y="1369"/>
                  </a:cubicBezTo>
                  <a:cubicBezTo>
                    <a:pt x="11" y="23"/>
                    <a:pt x="1997" y="0"/>
                    <a:pt x="2049" y="1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01;p49"/>
            <p:cNvSpPr/>
            <p:nvPr/>
          </p:nvSpPr>
          <p:spPr>
            <a:xfrm>
              <a:off x="5604175" y="3332675"/>
              <a:ext cx="51675" cy="68275"/>
            </a:xfrm>
            <a:custGeom>
              <a:avLst/>
              <a:gdLst/>
              <a:ahLst/>
              <a:cxnLst/>
              <a:rect l="l" t="t" r="r" b="b"/>
              <a:pathLst>
                <a:path w="2067" h="2731" extrusionOk="0">
                  <a:moveTo>
                    <a:pt x="0" y="1381"/>
                  </a:moveTo>
                  <a:cubicBezTo>
                    <a:pt x="16" y="23"/>
                    <a:pt x="2015" y="1"/>
                    <a:pt x="2066" y="1352"/>
                  </a:cubicBezTo>
                  <a:cubicBezTo>
                    <a:pt x="2051" y="2708"/>
                    <a:pt x="52" y="2731"/>
                    <a:pt x="0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02;p49"/>
            <p:cNvSpPr/>
            <p:nvPr/>
          </p:nvSpPr>
          <p:spPr>
            <a:xfrm>
              <a:off x="5660025" y="3400075"/>
              <a:ext cx="51100" cy="67625"/>
            </a:xfrm>
            <a:custGeom>
              <a:avLst/>
              <a:gdLst/>
              <a:ahLst/>
              <a:cxnLst/>
              <a:rect l="l" t="t" r="r" b="b"/>
              <a:pathLst>
                <a:path w="2044" h="2705" extrusionOk="0">
                  <a:moveTo>
                    <a:pt x="1" y="1365"/>
                  </a:moveTo>
                  <a:cubicBezTo>
                    <a:pt x="13" y="23"/>
                    <a:pt x="1995" y="1"/>
                    <a:pt x="2044" y="1338"/>
                  </a:cubicBezTo>
                  <a:cubicBezTo>
                    <a:pt x="2033" y="2681"/>
                    <a:pt x="50" y="2705"/>
                    <a:pt x="1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03;p49"/>
            <p:cNvSpPr/>
            <p:nvPr/>
          </p:nvSpPr>
          <p:spPr>
            <a:xfrm>
              <a:off x="5708925" y="3469275"/>
              <a:ext cx="51125" cy="67625"/>
            </a:xfrm>
            <a:custGeom>
              <a:avLst/>
              <a:gdLst/>
              <a:ahLst/>
              <a:cxnLst/>
              <a:rect l="l" t="t" r="r" b="b"/>
              <a:pathLst>
                <a:path w="2045" h="2705" extrusionOk="0">
                  <a:moveTo>
                    <a:pt x="0" y="1367"/>
                  </a:moveTo>
                  <a:cubicBezTo>
                    <a:pt x="12" y="24"/>
                    <a:pt x="1995" y="1"/>
                    <a:pt x="2044" y="1338"/>
                  </a:cubicBezTo>
                  <a:cubicBezTo>
                    <a:pt x="2031" y="2682"/>
                    <a:pt x="50" y="2705"/>
                    <a:pt x="0" y="1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04;p49"/>
            <p:cNvSpPr/>
            <p:nvPr/>
          </p:nvSpPr>
          <p:spPr>
            <a:xfrm>
              <a:off x="5463125" y="3393000"/>
              <a:ext cx="51325" cy="67850"/>
            </a:xfrm>
            <a:custGeom>
              <a:avLst/>
              <a:gdLst/>
              <a:ahLst/>
              <a:cxnLst/>
              <a:rect l="l" t="t" r="r" b="b"/>
              <a:pathLst>
                <a:path w="2053" h="2714" extrusionOk="0">
                  <a:moveTo>
                    <a:pt x="1" y="1372"/>
                  </a:moveTo>
                  <a:cubicBezTo>
                    <a:pt x="13" y="25"/>
                    <a:pt x="2003" y="1"/>
                    <a:pt x="2052" y="1344"/>
                  </a:cubicBezTo>
                  <a:cubicBezTo>
                    <a:pt x="2039" y="2691"/>
                    <a:pt x="52" y="2713"/>
                    <a:pt x="1" y="13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05;p49"/>
            <p:cNvSpPr/>
            <p:nvPr/>
          </p:nvSpPr>
          <p:spPr>
            <a:xfrm>
              <a:off x="5471250" y="3306725"/>
              <a:ext cx="51025" cy="67500"/>
            </a:xfrm>
            <a:custGeom>
              <a:avLst/>
              <a:gdLst/>
              <a:ahLst/>
              <a:cxnLst/>
              <a:rect l="l" t="t" r="r" b="b"/>
              <a:pathLst>
                <a:path w="2041" h="2700" extrusionOk="0">
                  <a:moveTo>
                    <a:pt x="1" y="1365"/>
                  </a:moveTo>
                  <a:cubicBezTo>
                    <a:pt x="12" y="24"/>
                    <a:pt x="1991" y="0"/>
                    <a:pt x="2041" y="1336"/>
                  </a:cubicBezTo>
                  <a:cubicBezTo>
                    <a:pt x="2030" y="2678"/>
                    <a:pt x="51" y="2699"/>
                    <a:pt x="1" y="1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9144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747552" y="249603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552" y="1049482"/>
            <a:ext cx="71782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12(NB).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nay, có bao nhiêu chu kì trong bảng tuần hoàn các nguyên tố hoá học?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 B. 7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8           D. 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563489" y="2234159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027" y="519523"/>
            <a:ext cx="8437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13(NB).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</a:t>
            </a:r>
          </a:p>
        </p:txBody>
      </p:sp>
    </p:spTree>
    <p:extLst>
      <p:ext uri="{BB962C8B-B14F-4D97-AF65-F5344CB8AC3E}">
        <p14:creationId xmlns:p14="http://schemas.microsoft.com/office/powerpoint/2010/main" val="26273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11034" y="3707876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034" y="613042"/>
            <a:ext cx="8437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14(NB).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IA.          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IVA.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IIA.          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VIIA.</a:t>
            </a:r>
          </a:p>
        </p:txBody>
      </p:sp>
    </p:spTree>
    <p:extLst>
      <p:ext uri="{BB962C8B-B14F-4D97-AF65-F5344CB8AC3E}">
        <p14:creationId xmlns:p14="http://schemas.microsoft.com/office/powerpoint/2010/main" val="24989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20882" y="192243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882" y="1101436"/>
            <a:ext cx="79386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15.(NB)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hiệu nguyên tử của một nguyên tố 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.số proton trong nguyên tử.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B.số neutron trong nguyên tử.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electron trong hạt nhân.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D.số proton và neutron trong hạt nhân.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31816" y="3013478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6809" y="751503"/>
            <a:ext cx="84893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(NB)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 trí kim loại kiềm trong bảng tuần hoàn các nguyên tố hoá học thường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88623" y="2099078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7961" y="789709"/>
            <a:ext cx="75334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7.(TH)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kì của nó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Số nguyên tử của nguyên tố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Số thứ tự của nguyên tố.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53391" y="3117387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3391" y="716973"/>
            <a:ext cx="6764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18(TH).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gọi của các cột trong bảng tuần hoàn các nguyên tố hoá học là gì?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49134" y="2306895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8081" y="592168"/>
            <a:ext cx="755419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19(TH).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31469" y="2060693"/>
            <a:ext cx="401682" cy="4570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348" y="519521"/>
            <a:ext cx="7969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20(TH).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C.4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D.7</a:t>
            </a:r>
          </a:p>
        </p:txBody>
      </p:sp>
    </p:spTree>
    <p:extLst>
      <p:ext uri="{BB962C8B-B14F-4D97-AF65-F5344CB8AC3E}">
        <p14:creationId xmlns:p14="http://schemas.microsoft.com/office/powerpoint/2010/main" val="4380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251416" y="3014659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1415" y="519521"/>
            <a:ext cx="767437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21.(VD)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VIIA (Halogen)?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Chlorine, Bromine, Fluorine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Fluorine, Carbon, Bromine.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Berylium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Carbon, Oxygen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Neon, Helium, Argon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618" y="121186"/>
            <a:ext cx="6940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Cho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hạt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Li, Be, B, C, N, O, F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lần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lượt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3,4,5,6,7,8,9.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biểu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diễn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cấu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546610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</a:t>
            </a:r>
          </a:p>
        </p:txBody>
      </p: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411543" y="2420096"/>
            <a:ext cx="1057242" cy="1000729"/>
            <a:chOff x="623" y="622"/>
            <a:chExt cx="1199" cy="1248"/>
          </a:xfrm>
        </p:grpSpPr>
        <p:sp>
          <p:nvSpPr>
            <p:cNvPr id="82" name="Oval 62"/>
            <p:cNvSpPr>
              <a:spLocks noChangeArrowheads="1"/>
            </p:cNvSpPr>
            <p:nvPr/>
          </p:nvSpPr>
          <p:spPr bwMode="auto">
            <a:xfrm rot="52808">
              <a:off x="623" y="622"/>
              <a:ext cx="1199" cy="1201"/>
            </a:xfrm>
            <a:prstGeom prst="ellips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3" name="Oval 63"/>
            <p:cNvSpPr>
              <a:spLocks noChangeArrowheads="1"/>
            </p:cNvSpPr>
            <p:nvPr/>
          </p:nvSpPr>
          <p:spPr bwMode="auto">
            <a:xfrm>
              <a:off x="768" y="768"/>
              <a:ext cx="892" cy="912"/>
            </a:xfrm>
            <a:prstGeom prst="ellips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4" name="Oval 64"/>
            <p:cNvSpPr>
              <a:spLocks noChangeArrowheads="1"/>
            </p:cNvSpPr>
            <p:nvPr/>
          </p:nvSpPr>
          <p:spPr bwMode="auto">
            <a:xfrm>
              <a:off x="1008" y="1008"/>
              <a:ext cx="419" cy="424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3+</a:t>
              </a:r>
            </a:p>
          </p:txBody>
        </p:sp>
        <p:sp>
          <p:nvSpPr>
            <p:cNvPr id="85" name="Oval 65"/>
            <p:cNvSpPr>
              <a:spLocks noChangeArrowheads="1"/>
            </p:cNvSpPr>
            <p:nvPr/>
          </p:nvSpPr>
          <p:spPr bwMode="auto">
            <a:xfrm>
              <a:off x="1632" y="1152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6" name="Oval 66"/>
            <p:cNvSpPr>
              <a:spLocks noChangeArrowheads="1"/>
            </p:cNvSpPr>
            <p:nvPr/>
          </p:nvSpPr>
          <p:spPr bwMode="auto">
            <a:xfrm>
              <a:off x="720" y="1154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7" name="Oval 67"/>
            <p:cNvSpPr>
              <a:spLocks noChangeArrowheads="1"/>
            </p:cNvSpPr>
            <p:nvPr/>
          </p:nvSpPr>
          <p:spPr bwMode="auto">
            <a:xfrm>
              <a:off x="1152" y="1776"/>
              <a:ext cx="96" cy="94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3978858" y="2420096"/>
            <a:ext cx="1057242" cy="1035238"/>
            <a:chOff x="2401" y="384"/>
            <a:chExt cx="1103" cy="1200"/>
          </a:xfrm>
        </p:grpSpPr>
        <p:sp>
          <p:nvSpPr>
            <p:cNvPr id="73" name="Oval 69"/>
            <p:cNvSpPr>
              <a:spLocks noChangeArrowheads="1"/>
            </p:cNvSpPr>
            <p:nvPr/>
          </p:nvSpPr>
          <p:spPr bwMode="auto">
            <a:xfrm rot="52808">
              <a:off x="2401" y="432"/>
              <a:ext cx="1103" cy="1109"/>
            </a:xfrm>
            <a:prstGeom prst="ellips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74" name="Oval 70"/>
            <p:cNvSpPr>
              <a:spLocks noChangeArrowheads="1"/>
            </p:cNvSpPr>
            <p:nvPr/>
          </p:nvSpPr>
          <p:spPr bwMode="auto">
            <a:xfrm>
              <a:off x="2534" y="567"/>
              <a:ext cx="821" cy="842"/>
            </a:xfrm>
            <a:prstGeom prst="ellips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75" name="Oval 71"/>
            <p:cNvSpPr>
              <a:spLocks noChangeArrowheads="1"/>
            </p:cNvSpPr>
            <p:nvPr/>
          </p:nvSpPr>
          <p:spPr bwMode="auto">
            <a:xfrm>
              <a:off x="2755" y="788"/>
              <a:ext cx="386" cy="392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6+</a:t>
              </a:r>
            </a:p>
          </p:txBody>
        </p:sp>
        <p:sp>
          <p:nvSpPr>
            <p:cNvPr id="76" name="Oval 72"/>
            <p:cNvSpPr>
              <a:spLocks noChangeArrowheads="1"/>
            </p:cNvSpPr>
            <p:nvPr/>
          </p:nvSpPr>
          <p:spPr bwMode="auto">
            <a:xfrm>
              <a:off x="3329" y="864"/>
              <a:ext cx="89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77" name="Oval 73"/>
            <p:cNvSpPr>
              <a:spLocks noChangeArrowheads="1"/>
            </p:cNvSpPr>
            <p:nvPr/>
          </p:nvSpPr>
          <p:spPr bwMode="auto">
            <a:xfrm>
              <a:off x="2490" y="864"/>
              <a:ext cx="89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78" name="Oval 74"/>
            <p:cNvSpPr>
              <a:spLocks noChangeArrowheads="1"/>
            </p:cNvSpPr>
            <p:nvPr/>
          </p:nvSpPr>
          <p:spPr bwMode="auto">
            <a:xfrm>
              <a:off x="3360" y="1248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79" name="Oval 75"/>
            <p:cNvSpPr>
              <a:spLocks noChangeArrowheads="1"/>
            </p:cNvSpPr>
            <p:nvPr/>
          </p:nvSpPr>
          <p:spPr bwMode="auto">
            <a:xfrm>
              <a:off x="2496" y="1296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0" name="Oval 76"/>
            <p:cNvSpPr>
              <a:spLocks noChangeArrowheads="1"/>
            </p:cNvSpPr>
            <p:nvPr/>
          </p:nvSpPr>
          <p:spPr bwMode="auto">
            <a:xfrm>
              <a:off x="2880" y="384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2936" y="1497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</p:grpSp>
      <p:grpSp>
        <p:nvGrpSpPr>
          <p:cNvPr id="7" name="Group 78"/>
          <p:cNvGrpSpPr>
            <a:grpSpLocks/>
          </p:cNvGrpSpPr>
          <p:nvPr/>
        </p:nvGrpSpPr>
        <p:grpSpPr bwMode="auto">
          <a:xfrm>
            <a:off x="6350775" y="2420096"/>
            <a:ext cx="1057242" cy="1035237"/>
            <a:chOff x="4032" y="393"/>
            <a:chExt cx="1104" cy="1143"/>
          </a:xfrm>
        </p:grpSpPr>
        <p:grpSp>
          <p:nvGrpSpPr>
            <p:cNvPr id="61" name="Group 79"/>
            <p:cNvGrpSpPr>
              <a:grpSpLocks/>
            </p:cNvGrpSpPr>
            <p:nvPr/>
          </p:nvGrpSpPr>
          <p:grpSpPr bwMode="auto">
            <a:xfrm>
              <a:off x="4032" y="432"/>
              <a:ext cx="1104" cy="1104"/>
              <a:chOff x="623" y="622"/>
              <a:chExt cx="1199" cy="1248"/>
            </a:xfrm>
          </p:grpSpPr>
          <p:sp>
            <p:nvSpPr>
              <p:cNvPr id="67" name="Oval 80"/>
              <p:cNvSpPr>
                <a:spLocks noChangeArrowheads="1"/>
              </p:cNvSpPr>
              <p:nvPr/>
            </p:nvSpPr>
            <p:spPr bwMode="auto">
              <a:xfrm rot="52808">
                <a:off x="623" y="622"/>
                <a:ext cx="1199" cy="1201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8" name="Oval 81"/>
              <p:cNvSpPr>
                <a:spLocks noChangeArrowheads="1"/>
              </p:cNvSpPr>
              <p:nvPr/>
            </p:nvSpPr>
            <p:spPr bwMode="auto">
              <a:xfrm>
                <a:off x="768" y="768"/>
                <a:ext cx="892" cy="91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9" name="Oval 82"/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419" cy="424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8+</a:t>
                </a:r>
              </a:p>
            </p:txBody>
          </p:sp>
          <p:sp>
            <p:nvSpPr>
              <p:cNvPr id="70" name="Oval 83"/>
              <p:cNvSpPr>
                <a:spLocks noChangeArrowheads="1"/>
              </p:cNvSpPr>
              <p:nvPr/>
            </p:nvSpPr>
            <p:spPr bwMode="auto">
              <a:xfrm>
                <a:off x="1632" y="1152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1" name="Oval 84"/>
              <p:cNvSpPr>
                <a:spLocks noChangeArrowheads="1"/>
              </p:cNvSpPr>
              <p:nvPr/>
            </p:nvSpPr>
            <p:spPr bwMode="auto">
              <a:xfrm>
                <a:off x="720" y="1154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72" name="Oval 85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62" name="Oval 86"/>
            <p:cNvSpPr>
              <a:spLocks noChangeArrowheads="1"/>
            </p:cNvSpPr>
            <p:nvPr/>
          </p:nvSpPr>
          <p:spPr bwMode="auto">
            <a:xfrm>
              <a:off x="4952" y="1248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63" name="Oval 87"/>
            <p:cNvSpPr>
              <a:spLocks noChangeArrowheads="1"/>
            </p:cNvSpPr>
            <p:nvPr/>
          </p:nvSpPr>
          <p:spPr bwMode="auto">
            <a:xfrm>
              <a:off x="4560" y="393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64" name="Oval 88"/>
            <p:cNvSpPr>
              <a:spLocks noChangeArrowheads="1"/>
            </p:cNvSpPr>
            <p:nvPr/>
          </p:nvSpPr>
          <p:spPr bwMode="auto">
            <a:xfrm>
              <a:off x="4080" y="1257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65" name="Oval 89"/>
            <p:cNvSpPr>
              <a:spLocks noChangeArrowheads="1"/>
            </p:cNvSpPr>
            <p:nvPr/>
          </p:nvSpPr>
          <p:spPr bwMode="auto">
            <a:xfrm>
              <a:off x="4088" y="576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sp>
          <p:nvSpPr>
            <p:cNvPr id="66" name="Oval 90"/>
            <p:cNvSpPr>
              <a:spLocks noChangeArrowheads="1"/>
            </p:cNvSpPr>
            <p:nvPr/>
          </p:nvSpPr>
          <p:spPr bwMode="auto">
            <a:xfrm>
              <a:off x="4992" y="585"/>
              <a:ext cx="88" cy="87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</p:grpSp>
      <p:sp>
        <p:nvSpPr>
          <p:cNvPr id="8" name="Text Box 91"/>
          <p:cNvSpPr txBox="1">
            <a:spLocks noChangeArrowheads="1"/>
          </p:cNvSpPr>
          <p:nvPr/>
        </p:nvSpPr>
        <p:spPr bwMode="auto">
          <a:xfrm>
            <a:off x="6672220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 </a:t>
            </a:r>
          </a:p>
        </p:txBody>
      </p:sp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4221976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 </a:t>
            </a:r>
          </a:p>
        </p:txBody>
      </p:sp>
      <p:sp>
        <p:nvSpPr>
          <p:cNvPr id="10" name="Text Box 94"/>
          <p:cNvSpPr txBox="1">
            <a:spLocks noChangeArrowheads="1"/>
          </p:cNvSpPr>
          <p:nvPr/>
        </p:nvSpPr>
        <p:spPr bwMode="auto">
          <a:xfrm>
            <a:off x="1771731" y="3568417"/>
            <a:ext cx="689955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</a:t>
            </a:r>
          </a:p>
        </p:txBody>
      </p:sp>
      <p:grpSp>
        <p:nvGrpSpPr>
          <p:cNvPr id="11" name="Group 112"/>
          <p:cNvGrpSpPr>
            <a:grpSpLocks/>
          </p:cNvGrpSpPr>
          <p:nvPr/>
        </p:nvGrpSpPr>
        <p:grpSpPr bwMode="auto">
          <a:xfrm>
            <a:off x="1597501" y="2420096"/>
            <a:ext cx="1057242" cy="1046740"/>
            <a:chOff x="1168" y="1592"/>
            <a:chExt cx="672" cy="728"/>
          </a:xfrm>
        </p:grpSpPr>
        <p:grpSp>
          <p:nvGrpSpPr>
            <p:cNvPr id="53" name="Group 95"/>
            <p:cNvGrpSpPr>
              <a:grpSpLocks/>
            </p:cNvGrpSpPr>
            <p:nvPr/>
          </p:nvGrpSpPr>
          <p:grpSpPr bwMode="auto">
            <a:xfrm>
              <a:off x="1168" y="1624"/>
              <a:ext cx="672" cy="696"/>
              <a:chOff x="623" y="622"/>
              <a:chExt cx="1199" cy="1248"/>
            </a:xfrm>
          </p:grpSpPr>
          <p:sp>
            <p:nvSpPr>
              <p:cNvPr id="55" name="Oval 96"/>
              <p:cNvSpPr>
                <a:spLocks noChangeArrowheads="1"/>
              </p:cNvSpPr>
              <p:nvPr/>
            </p:nvSpPr>
            <p:spPr bwMode="auto">
              <a:xfrm rot="52808">
                <a:off x="623" y="622"/>
                <a:ext cx="1199" cy="1201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6" name="Oval 97"/>
              <p:cNvSpPr>
                <a:spLocks noChangeArrowheads="1"/>
              </p:cNvSpPr>
              <p:nvPr/>
            </p:nvSpPr>
            <p:spPr bwMode="auto">
              <a:xfrm>
                <a:off x="768" y="768"/>
                <a:ext cx="892" cy="91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7" name="Oval 98"/>
              <p:cNvSpPr>
                <a:spLocks noChangeArrowheads="1"/>
              </p:cNvSpPr>
              <p:nvPr/>
            </p:nvSpPr>
            <p:spPr bwMode="auto">
              <a:xfrm>
                <a:off x="1008" y="1008"/>
                <a:ext cx="419" cy="424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4+</a:t>
                </a:r>
              </a:p>
            </p:txBody>
          </p: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1632" y="1152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720" y="1154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96" cy="94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54" name="Oval 111"/>
            <p:cNvSpPr>
              <a:spLocks noChangeArrowheads="1"/>
            </p:cNvSpPr>
            <p:nvPr/>
          </p:nvSpPr>
          <p:spPr bwMode="auto">
            <a:xfrm>
              <a:off x="1472" y="1592"/>
              <a:ext cx="54" cy="52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</p:grpSp>
      <p:sp>
        <p:nvSpPr>
          <p:cNvPr id="12" name="Text Box 113"/>
          <p:cNvSpPr txBox="1">
            <a:spLocks noChangeArrowheads="1"/>
          </p:cNvSpPr>
          <p:nvPr/>
        </p:nvSpPr>
        <p:spPr bwMode="auto">
          <a:xfrm>
            <a:off x="2996854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</a:p>
        </p:txBody>
      </p:sp>
      <p:grpSp>
        <p:nvGrpSpPr>
          <p:cNvPr id="13" name="Group 152"/>
          <p:cNvGrpSpPr>
            <a:grpSpLocks/>
          </p:cNvGrpSpPr>
          <p:nvPr/>
        </p:nvGrpSpPr>
        <p:grpSpPr bwMode="auto">
          <a:xfrm>
            <a:off x="2783459" y="2420096"/>
            <a:ext cx="1066683" cy="1046736"/>
            <a:chOff x="1968" y="1584"/>
            <a:chExt cx="678" cy="728"/>
          </a:xfrm>
        </p:grpSpPr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>
              <a:off x="2592" y="2064"/>
              <a:ext cx="54" cy="52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grpSp>
          <p:nvGrpSpPr>
            <p:cNvPr id="44" name="Group 114"/>
            <p:cNvGrpSpPr>
              <a:grpSpLocks/>
            </p:cNvGrpSpPr>
            <p:nvPr/>
          </p:nvGrpSpPr>
          <p:grpSpPr bwMode="auto">
            <a:xfrm>
              <a:off x="1968" y="1584"/>
              <a:ext cx="672" cy="728"/>
              <a:chOff x="1168" y="1592"/>
              <a:chExt cx="672" cy="728"/>
            </a:xfrm>
          </p:grpSpPr>
          <p:grpSp>
            <p:nvGrpSpPr>
              <p:cNvPr id="45" name="Group 115"/>
              <p:cNvGrpSpPr>
                <a:grpSpLocks/>
              </p:cNvGrpSpPr>
              <p:nvPr/>
            </p:nvGrpSpPr>
            <p:grpSpPr bwMode="auto">
              <a:xfrm>
                <a:off x="1168" y="1624"/>
                <a:ext cx="672" cy="696"/>
                <a:chOff x="623" y="622"/>
                <a:chExt cx="1199" cy="1248"/>
              </a:xfrm>
            </p:grpSpPr>
            <p:sp>
              <p:nvSpPr>
                <p:cNvPr id="47" name="Oval 116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8" name="Oval 117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49" name="Oval 118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5+</a:t>
                  </a:r>
                </a:p>
              </p:txBody>
            </p:sp>
            <p:sp>
              <p:nvSpPr>
                <p:cNvPr id="50" name="Oval 119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" name="Oval 120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2" name="Oval 121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46" name="Oval 122"/>
              <p:cNvSpPr>
                <a:spLocks noChangeArrowheads="1"/>
              </p:cNvSpPr>
              <p:nvPr/>
            </p:nvSpPr>
            <p:spPr bwMode="auto">
              <a:xfrm>
                <a:off x="1472" y="1592"/>
                <a:ext cx="54" cy="52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14" name="Group 153"/>
          <p:cNvGrpSpPr>
            <a:grpSpLocks/>
          </p:cNvGrpSpPr>
          <p:nvPr/>
        </p:nvGrpSpPr>
        <p:grpSpPr bwMode="auto">
          <a:xfrm>
            <a:off x="5164816" y="2420096"/>
            <a:ext cx="1057243" cy="1035231"/>
            <a:chOff x="3600" y="1584"/>
            <a:chExt cx="672" cy="720"/>
          </a:xfrm>
        </p:grpSpPr>
        <p:sp>
          <p:nvSpPr>
            <p:cNvPr id="32" name="Oval 124"/>
            <p:cNvSpPr>
              <a:spLocks noChangeArrowheads="1"/>
            </p:cNvSpPr>
            <p:nvPr/>
          </p:nvSpPr>
          <p:spPr bwMode="auto">
            <a:xfrm>
              <a:off x="4152" y="1688"/>
              <a:ext cx="54" cy="52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grpSp>
          <p:nvGrpSpPr>
            <p:cNvPr id="33" name="Group 130"/>
            <p:cNvGrpSpPr>
              <a:grpSpLocks/>
            </p:cNvGrpSpPr>
            <p:nvPr/>
          </p:nvGrpSpPr>
          <p:grpSpPr bwMode="auto">
            <a:xfrm>
              <a:off x="3600" y="1584"/>
              <a:ext cx="672" cy="720"/>
              <a:chOff x="2401" y="384"/>
              <a:chExt cx="1103" cy="1200"/>
            </a:xfrm>
          </p:grpSpPr>
          <p:sp>
            <p:nvSpPr>
              <p:cNvPr id="34" name="Oval 131"/>
              <p:cNvSpPr>
                <a:spLocks noChangeArrowheads="1"/>
              </p:cNvSpPr>
              <p:nvPr/>
            </p:nvSpPr>
            <p:spPr bwMode="auto">
              <a:xfrm rot="52808">
                <a:off x="2401" y="432"/>
                <a:ext cx="1103" cy="1109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35" name="Oval 132"/>
              <p:cNvSpPr>
                <a:spLocks noChangeArrowheads="1"/>
              </p:cNvSpPr>
              <p:nvPr/>
            </p:nvSpPr>
            <p:spPr bwMode="auto">
              <a:xfrm>
                <a:off x="2534" y="567"/>
                <a:ext cx="821" cy="842"/>
              </a:xfrm>
              <a:prstGeom prst="ellips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36" name="Oval 133"/>
              <p:cNvSpPr>
                <a:spLocks noChangeArrowheads="1"/>
              </p:cNvSpPr>
              <p:nvPr/>
            </p:nvSpPr>
            <p:spPr bwMode="auto">
              <a:xfrm>
                <a:off x="2755" y="788"/>
                <a:ext cx="386" cy="392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algn="ctr"/>
                <a:r>
                  <a:rPr lang="en-US" altLang="en-US" sz="24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7+</a:t>
                </a:r>
              </a:p>
            </p:txBody>
          </p:sp>
          <p:sp>
            <p:nvSpPr>
              <p:cNvPr id="37" name="Oval 134"/>
              <p:cNvSpPr>
                <a:spLocks noChangeArrowheads="1"/>
              </p:cNvSpPr>
              <p:nvPr/>
            </p:nvSpPr>
            <p:spPr bwMode="auto">
              <a:xfrm>
                <a:off x="3329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38" name="Oval 135"/>
              <p:cNvSpPr>
                <a:spLocks noChangeArrowheads="1"/>
              </p:cNvSpPr>
              <p:nvPr/>
            </p:nvSpPr>
            <p:spPr bwMode="auto">
              <a:xfrm>
                <a:off x="2490" y="864"/>
                <a:ext cx="89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39" name="Oval 136"/>
              <p:cNvSpPr>
                <a:spLocks noChangeArrowheads="1"/>
              </p:cNvSpPr>
              <p:nvPr/>
            </p:nvSpPr>
            <p:spPr bwMode="auto">
              <a:xfrm>
                <a:off x="3360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40" name="Oval 137"/>
              <p:cNvSpPr>
                <a:spLocks noChangeArrowheads="1"/>
              </p:cNvSpPr>
              <p:nvPr/>
            </p:nvSpPr>
            <p:spPr bwMode="auto">
              <a:xfrm>
                <a:off x="2496" y="129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41" name="Oval 138"/>
              <p:cNvSpPr>
                <a:spLocks noChangeArrowheads="1"/>
              </p:cNvSpPr>
              <p:nvPr/>
            </p:nvSpPr>
            <p:spPr bwMode="auto">
              <a:xfrm>
                <a:off x="2880" y="384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42" name="Oval 139"/>
              <p:cNvSpPr>
                <a:spLocks noChangeArrowheads="1"/>
              </p:cNvSpPr>
              <p:nvPr/>
            </p:nvSpPr>
            <p:spPr bwMode="auto">
              <a:xfrm>
                <a:off x="2936" y="149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15" name="Text Box 140"/>
          <p:cNvSpPr txBox="1">
            <a:spLocks noChangeArrowheads="1"/>
          </p:cNvSpPr>
          <p:nvPr/>
        </p:nvSpPr>
        <p:spPr bwMode="auto">
          <a:xfrm>
            <a:off x="5447098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</a:p>
        </p:txBody>
      </p:sp>
      <p:grpSp>
        <p:nvGrpSpPr>
          <p:cNvPr id="16" name="Group 168"/>
          <p:cNvGrpSpPr>
            <a:grpSpLocks/>
          </p:cNvGrpSpPr>
          <p:nvPr/>
        </p:nvGrpSpPr>
        <p:grpSpPr bwMode="auto">
          <a:xfrm>
            <a:off x="7536730" y="2420096"/>
            <a:ext cx="1107588" cy="1035231"/>
            <a:chOff x="5008" y="1584"/>
            <a:chExt cx="704" cy="720"/>
          </a:xfrm>
        </p:grpSpPr>
        <p:sp>
          <p:nvSpPr>
            <p:cNvPr id="18" name="Oval 126"/>
            <p:cNvSpPr>
              <a:spLocks noChangeArrowheads="1"/>
            </p:cNvSpPr>
            <p:nvPr/>
          </p:nvSpPr>
          <p:spPr bwMode="auto">
            <a:xfrm>
              <a:off x="5658" y="1968"/>
              <a:ext cx="54" cy="52"/>
            </a:xfrm>
            <a:prstGeom prst="ellipse">
              <a:avLst/>
            </a:prstGeom>
            <a:solidFill>
              <a:srgbClr val="333399"/>
            </a:solidFill>
            <a:ln w="381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/>
              <a:endParaRPr lang="en-US" altLang="en-US" sz="2400">
                <a:latin typeface=".VnTime" panose="020B7200000000000000" pitchFamily="34" charset="0"/>
              </a:endParaRPr>
            </a:p>
          </p:txBody>
        </p:sp>
        <p:grpSp>
          <p:nvGrpSpPr>
            <p:cNvPr id="19" name="Group 154"/>
            <p:cNvGrpSpPr>
              <a:grpSpLocks/>
            </p:cNvGrpSpPr>
            <p:nvPr/>
          </p:nvGrpSpPr>
          <p:grpSpPr bwMode="auto">
            <a:xfrm>
              <a:off x="5008" y="1584"/>
              <a:ext cx="672" cy="720"/>
              <a:chOff x="4032" y="393"/>
              <a:chExt cx="1104" cy="1143"/>
            </a:xfrm>
          </p:grpSpPr>
          <p:grpSp>
            <p:nvGrpSpPr>
              <p:cNvPr id="20" name="Group 155"/>
              <p:cNvGrpSpPr>
                <a:grpSpLocks/>
              </p:cNvGrpSpPr>
              <p:nvPr/>
            </p:nvGrpSpPr>
            <p:grpSpPr bwMode="auto">
              <a:xfrm>
                <a:off x="4032" y="432"/>
                <a:ext cx="1104" cy="1104"/>
                <a:chOff x="623" y="622"/>
                <a:chExt cx="1199" cy="1248"/>
              </a:xfrm>
            </p:grpSpPr>
            <p:sp>
              <p:nvSpPr>
                <p:cNvPr id="26" name="Oval 156"/>
                <p:cNvSpPr>
                  <a:spLocks noChangeArrowheads="1"/>
                </p:cNvSpPr>
                <p:nvPr/>
              </p:nvSpPr>
              <p:spPr bwMode="auto">
                <a:xfrm rot="52808">
                  <a:off x="623" y="622"/>
                  <a:ext cx="1199" cy="1201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7" name="Oval 157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892" cy="912"/>
                </a:xfrm>
                <a:prstGeom prst="ellips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28" name="Oval 158"/>
                <p:cNvSpPr>
                  <a:spLocks noChangeArrowheads="1"/>
                </p:cNvSpPr>
                <p:nvPr/>
              </p:nvSpPr>
              <p:spPr bwMode="auto">
                <a:xfrm>
                  <a:off x="1008" y="1008"/>
                  <a:ext cx="419" cy="424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algn="ctr"/>
                  <a:r>
                    <a:rPr lang="en-US" altLang="en-US" sz="24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9+</a:t>
                  </a:r>
                </a:p>
              </p:txBody>
            </p:sp>
            <p:sp>
              <p:nvSpPr>
                <p:cNvPr id="29" name="Oval 159"/>
                <p:cNvSpPr>
                  <a:spLocks noChangeArrowheads="1"/>
                </p:cNvSpPr>
                <p:nvPr/>
              </p:nvSpPr>
              <p:spPr bwMode="auto">
                <a:xfrm>
                  <a:off x="1632" y="1152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30" name="Oval 160"/>
                <p:cNvSpPr>
                  <a:spLocks noChangeArrowheads="1"/>
                </p:cNvSpPr>
                <p:nvPr/>
              </p:nvSpPr>
              <p:spPr bwMode="auto">
                <a:xfrm>
                  <a:off x="720" y="1154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31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1776"/>
                  <a:ext cx="96" cy="94"/>
                </a:xfrm>
                <a:prstGeom prst="ellipse">
                  <a:avLst/>
                </a:prstGeom>
                <a:solidFill>
                  <a:srgbClr val="333399"/>
                </a:solidFill>
                <a:ln w="3810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NI-Times" pitchFamily="2" charset="0"/>
                    </a:defRPr>
                  </a:lvl9pPr>
                </a:lstStyle>
                <a:p>
                  <a:pPr eaLnBrk="1" hangingPunct="1"/>
                  <a:endParaRPr lang="en-US" altLang="en-US" sz="2400"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21" name="Oval 162"/>
              <p:cNvSpPr>
                <a:spLocks noChangeArrowheads="1"/>
              </p:cNvSpPr>
              <p:nvPr/>
            </p:nvSpPr>
            <p:spPr bwMode="auto">
              <a:xfrm>
                <a:off x="4952" y="1248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auto">
              <a:xfrm>
                <a:off x="4560" y="393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auto">
              <a:xfrm>
                <a:off x="4080" y="1257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auto">
              <a:xfrm>
                <a:off x="4088" y="576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auto">
              <a:xfrm>
                <a:off x="4992" y="585"/>
                <a:ext cx="88" cy="87"/>
              </a:xfrm>
              <a:prstGeom prst="ellipse">
                <a:avLst/>
              </a:prstGeom>
              <a:solidFill>
                <a:srgbClr val="333399"/>
              </a:solidFill>
              <a:ln w="38100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17" name="Text Box 167"/>
          <p:cNvSpPr txBox="1">
            <a:spLocks noChangeArrowheads="1"/>
          </p:cNvSpPr>
          <p:nvPr/>
        </p:nvSpPr>
        <p:spPr bwMode="auto">
          <a:xfrm>
            <a:off x="7897343" y="3568417"/>
            <a:ext cx="532832" cy="461665"/>
          </a:xfrm>
          <a:prstGeom prst="rect">
            <a:avLst/>
          </a:prstGeom>
          <a:noFill/>
          <a:ln w="28575">
            <a:solidFill>
              <a:schemeClr val="tx1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61894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10" grpId="0" animBg="1"/>
      <p:bldP spid="12" grpId="0" animBg="1"/>
      <p:bldP spid="15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56507" y="3647323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6507" y="519521"/>
            <a:ext cx="7502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Câu 22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(VD)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Nguyên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dụng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tẩy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dụng</a:t>
            </a:r>
            <a:r>
              <a:rPr lang="en-US" sz="32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A. Iodine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B. Bromine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C. Chlorine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D. </a:t>
            </a:r>
            <a:r>
              <a:rPr lang="en-US" sz="3200" dirty="0">
                <a:latin typeface="+mj-lt"/>
              </a:rPr>
              <a:t>Fluorine</a:t>
            </a:r>
          </a:p>
        </p:txBody>
      </p:sp>
    </p:spTree>
    <p:extLst>
      <p:ext uri="{BB962C8B-B14F-4D97-AF65-F5344CB8AC3E}">
        <p14:creationId xmlns:p14="http://schemas.microsoft.com/office/powerpoint/2010/main" val="2461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56853" y="2774487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853" y="337704"/>
            <a:ext cx="7774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23(TH).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31816" y="2026341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072" y="337704"/>
            <a:ext cx="83231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24(TH).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56507" y="2223769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3164" y="1163782"/>
            <a:ext cx="654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507" y="581777"/>
            <a:ext cx="6629400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25.(VDC)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A.Sodium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Mercury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</a:p>
        </p:txBody>
      </p:sp>
    </p:spTree>
    <p:extLst>
      <p:ext uri="{BB962C8B-B14F-4D97-AF65-F5344CB8AC3E}">
        <p14:creationId xmlns:p14="http://schemas.microsoft.com/office/powerpoint/2010/main" val="16854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68928" y="3626541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8928" y="519521"/>
            <a:ext cx="82399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Câu 27</a:t>
            </a:r>
            <a:r>
              <a:rPr lang="en-US" sz="3200" b="1" dirty="0">
                <a:latin typeface="+mj-lt"/>
              </a:rPr>
              <a:t>(VDC)</a:t>
            </a:r>
            <a:r>
              <a:rPr lang="vi-VN" sz="3200" b="1" dirty="0"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Nguyên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dụng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con chip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tính</a:t>
            </a:r>
            <a:r>
              <a:rPr lang="en-US" sz="3200" dirty="0">
                <a:latin typeface="+mj-lt"/>
              </a:rPr>
              <a:t>?</a:t>
            </a:r>
            <a:r>
              <a:rPr lang="en-US" sz="3200" b="1" dirty="0">
                <a:latin typeface="+mj-lt"/>
              </a:rPr>
              <a:t>      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A.Neon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B. Chlorine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C. Silicon.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D. </a:t>
            </a:r>
            <a:r>
              <a:rPr lang="en-US" sz="3200" dirty="0">
                <a:latin typeface="+mj-lt"/>
              </a:rPr>
              <a:t>Silver.</a:t>
            </a:r>
          </a:p>
        </p:txBody>
      </p:sp>
    </p:spTree>
    <p:extLst>
      <p:ext uri="{BB962C8B-B14F-4D97-AF65-F5344CB8AC3E}">
        <p14:creationId xmlns:p14="http://schemas.microsoft.com/office/powerpoint/2010/main" val="31988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058189" y="3688886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8189" y="581777"/>
            <a:ext cx="83040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+mj-lt"/>
              </a:rPr>
              <a:t>Câu 28</a:t>
            </a:r>
            <a:r>
              <a:rPr lang="en-US" sz="3200" b="1" dirty="0">
                <a:latin typeface="+mj-lt"/>
              </a:rPr>
              <a:t>(VDC)</a:t>
            </a:r>
            <a:r>
              <a:rPr lang="vi-VN" sz="3200" b="1" dirty="0"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Nguyên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tố</a:t>
            </a:r>
            <a:r>
              <a:rPr lang="en-US" sz="3200" dirty="0">
                <a:latin typeface="+mj-lt"/>
              </a:rPr>
              <a:t> phi </a:t>
            </a:r>
            <a:r>
              <a:rPr lang="en-US" sz="3200" dirty="0" err="1">
                <a:latin typeface="+mj-lt"/>
              </a:rPr>
              <a:t>kim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tồn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tại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dạng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lỏng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nhiệt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phòng</a:t>
            </a:r>
            <a:r>
              <a:rPr lang="en-US" sz="32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A.Nitrogen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B. Argon.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C. Bromine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D. </a:t>
            </a:r>
            <a:r>
              <a:rPr lang="en-US" sz="3200" dirty="0">
                <a:latin typeface="+mj-lt"/>
              </a:rPr>
              <a:t>Mercury.</a:t>
            </a:r>
          </a:p>
        </p:txBody>
      </p:sp>
    </p:spTree>
    <p:extLst>
      <p:ext uri="{BB962C8B-B14F-4D97-AF65-F5344CB8AC3E}">
        <p14:creationId xmlns:p14="http://schemas.microsoft.com/office/powerpoint/2010/main" val="4185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74715" y="2185681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755" y="638596"/>
            <a:ext cx="786591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29(VDC).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Halogen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89" y="1774569"/>
            <a:ext cx="3647440" cy="179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058188" y="2265332"/>
            <a:ext cx="401682" cy="4881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" name="Rectangle 3"/>
          <p:cNvSpPr/>
          <p:nvPr/>
        </p:nvSpPr>
        <p:spPr>
          <a:xfrm>
            <a:off x="3473933" y="104023"/>
            <a:ext cx="1841466" cy="41549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225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</a:rPr>
              <a:t>LUYỆN TẬP</a:t>
            </a:r>
            <a:endParaRPr lang="en-US" sz="225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8188" y="581777"/>
            <a:ext cx="789877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30(TH).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Kim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90536" y="187037"/>
            <a:ext cx="8290461" cy="2483427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r>
              <a:rPr lang="en-US" sz="105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 (NB) Kể cấc hạt dưới nguyên tử? những hạt nào mang điện?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615" y="605739"/>
            <a:ext cx="63127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 NB):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pic>
        <p:nvPicPr>
          <p:cNvPr id="7" name="Picture 6" descr="https://baivan.net/sites/default/files/styles/giua_bai/public/d/m/Y/screenshot_20_18.png?itok=mHQ8SeN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86" y="605739"/>
            <a:ext cx="1701167" cy="12784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08549" y="2302919"/>
            <a:ext cx="63176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Oxygen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</a:p>
          <a:p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-85205" y="-394855"/>
            <a:ext cx="3576551" cy="5008418"/>
          </a:xfrm>
          <a:prstGeom prst="cloudCallout">
            <a:avLst>
              <a:gd name="adj1" fmla="val -48585"/>
              <a:gd name="adj2" fmla="val 468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</a:pPr>
            <a:endParaRPr lang="en-US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3242" y="-28870"/>
            <a:ext cx="44443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i="1" dirty="0">
              <a:solidFill>
                <a:srgbClr val="937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638" y="162553"/>
            <a:ext cx="2651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 NB):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9"/>
          <p:cNvGrpSpPr/>
          <p:nvPr/>
        </p:nvGrpSpPr>
        <p:grpSpPr>
          <a:xfrm rot="6206321">
            <a:off x="8455908" y="90378"/>
            <a:ext cx="296994" cy="625038"/>
            <a:chOff x="2291200" y="3499125"/>
            <a:chExt cx="297000" cy="625050"/>
          </a:xfrm>
        </p:grpSpPr>
        <p:sp>
          <p:nvSpPr>
            <p:cNvPr id="505" name="Google Shape;505;p39"/>
            <p:cNvSpPr/>
            <p:nvPr/>
          </p:nvSpPr>
          <p:spPr>
            <a:xfrm>
              <a:off x="2291200" y="3740775"/>
              <a:ext cx="140250" cy="89950"/>
            </a:xfrm>
            <a:custGeom>
              <a:avLst/>
              <a:gdLst/>
              <a:ahLst/>
              <a:cxnLst/>
              <a:rect l="l" t="t" r="r" b="b"/>
              <a:pathLst>
                <a:path w="5610" h="3598" extrusionOk="0">
                  <a:moveTo>
                    <a:pt x="3737" y="1"/>
                  </a:moveTo>
                  <a:cubicBezTo>
                    <a:pt x="3625" y="1"/>
                    <a:pt x="3517" y="32"/>
                    <a:pt x="3417" y="99"/>
                  </a:cubicBezTo>
                  <a:cubicBezTo>
                    <a:pt x="2531" y="681"/>
                    <a:pt x="1" y="251"/>
                    <a:pt x="1" y="1339"/>
                  </a:cubicBezTo>
                  <a:cubicBezTo>
                    <a:pt x="1" y="2565"/>
                    <a:pt x="1515" y="3598"/>
                    <a:pt x="2889" y="3598"/>
                  </a:cubicBezTo>
                  <a:cubicBezTo>
                    <a:pt x="3445" y="3598"/>
                    <a:pt x="3978" y="3429"/>
                    <a:pt x="4379" y="3035"/>
                  </a:cubicBezTo>
                  <a:cubicBezTo>
                    <a:pt x="5609" y="1805"/>
                    <a:pt x="4585" y="1"/>
                    <a:pt x="3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442125" y="3499125"/>
              <a:ext cx="146075" cy="103625"/>
            </a:xfrm>
            <a:custGeom>
              <a:avLst/>
              <a:gdLst/>
              <a:ahLst/>
              <a:cxnLst/>
              <a:rect l="l" t="t" r="r" b="b"/>
              <a:pathLst>
                <a:path w="5843" h="4145" extrusionOk="0">
                  <a:moveTo>
                    <a:pt x="3633" y="1"/>
                  </a:moveTo>
                  <a:cubicBezTo>
                    <a:pt x="2032" y="1"/>
                    <a:pt x="1" y="2081"/>
                    <a:pt x="670" y="3461"/>
                  </a:cubicBezTo>
                  <a:cubicBezTo>
                    <a:pt x="913" y="3945"/>
                    <a:pt x="1310" y="4145"/>
                    <a:pt x="1768" y="4145"/>
                  </a:cubicBezTo>
                  <a:cubicBezTo>
                    <a:pt x="3413" y="4145"/>
                    <a:pt x="5842" y="1572"/>
                    <a:pt x="4694" y="424"/>
                  </a:cubicBezTo>
                  <a:cubicBezTo>
                    <a:pt x="4398" y="128"/>
                    <a:pt x="4029" y="1"/>
                    <a:pt x="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420600" y="4029450"/>
              <a:ext cx="134700" cy="94725"/>
            </a:xfrm>
            <a:custGeom>
              <a:avLst/>
              <a:gdLst/>
              <a:ahLst/>
              <a:cxnLst/>
              <a:rect l="l" t="t" r="r" b="b"/>
              <a:pathLst>
                <a:path w="5388" h="3789" extrusionOk="0">
                  <a:moveTo>
                    <a:pt x="3387" y="0"/>
                  </a:moveTo>
                  <a:cubicBezTo>
                    <a:pt x="1920" y="0"/>
                    <a:pt x="0" y="1465"/>
                    <a:pt x="342" y="2598"/>
                  </a:cubicBezTo>
                  <a:cubicBezTo>
                    <a:pt x="587" y="3448"/>
                    <a:pt x="1231" y="3789"/>
                    <a:pt x="1959" y="3789"/>
                  </a:cubicBezTo>
                  <a:cubicBezTo>
                    <a:pt x="3487" y="3789"/>
                    <a:pt x="5388" y="2291"/>
                    <a:pt x="4771" y="852"/>
                  </a:cubicBezTo>
                  <a:cubicBezTo>
                    <a:pt x="4507" y="244"/>
                    <a:pt x="3984" y="0"/>
                    <a:pt x="3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4616;p50"/>
          <p:cNvSpPr/>
          <p:nvPr/>
        </p:nvSpPr>
        <p:spPr>
          <a:xfrm rot="2700000">
            <a:off x="-105968" y="3215340"/>
            <a:ext cx="1145270" cy="1784593"/>
          </a:xfrm>
          <a:custGeom>
            <a:avLst/>
            <a:gdLst/>
            <a:ahLst/>
            <a:cxnLst/>
            <a:rect l="l" t="t" r="r" b="b"/>
            <a:pathLst>
              <a:path w="20639" h="29582" extrusionOk="0">
                <a:moveTo>
                  <a:pt x="5571" y="25147"/>
                </a:moveTo>
                <a:cubicBezTo>
                  <a:pt x="5806" y="25206"/>
                  <a:pt x="6042" y="25258"/>
                  <a:pt x="6280" y="25298"/>
                </a:cubicBezTo>
                <a:cubicBezTo>
                  <a:pt x="6576" y="25348"/>
                  <a:pt x="6875" y="25395"/>
                  <a:pt x="7174" y="25421"/>
                </a:cubicBezTo>
                <a:cubicBezTo>
                  <a:pt x="7563" y="25456"/>
                  <a:pt x="7941" y="25406"/>
                  <a:pt x="8311" y="25295"/>
                </a:cubicBezTo>
                <a:cubicBezTo>
                  <a:pt x="8555" y="25223"/>
                  <a:pt x="8809" y="25186"/>
                  <a:pt x="9052" y="25116"/>
                </a:cubicBezTo>
                <a:cubicBezTo>
                  <a:pt x="9441" y="25003"/>
                  <a:pt x="9825" y="24877"/>
                  <a:pt x="10212" y="24757"/>
                </a:cubicBezTo>
                <a:cubicBezTo>
                  <a:pt x="10275" y="24736"/>
                  <a:pt x="10338" y="24703"/>
                  <a:pt x="10403" y="24699"/>
                </a:cubicBezTo>
                <a:cubicBezTo>
                  <a:pt x="10593" y="24686"/>
                  <a:pt x="10734" y="24593"/>
                  <a:pt x="10879" y="24489"/>
                </a:cubicBezTo>
                <a:cubicBezTo>
                  <a:pt x="11201" y="24263"/>
                  <a:pt x="11522" y="24035"/>
                  <a:pt x="11863" y="23840"/>
                </a:cubicBezTo>
                <a:cubicBezTo>
                  <a:pt x="12165" y="23669"/>
                  <a:pt x="12507" y="23577"/>
                  <a:pt x="12869" y="23669"/>
                </a:cubicBezTo>
                <a:cubicBezTo>
                  <a:pt x="13129" y="23736"/>
                  <a:pt x="13380" y="23839"/>
                  <a:pt x="13634" y="23923"/>
                </a:cubicBezTo>
                <a:cubicBezTo>
                  <a:pt x="13882" y="24005"/>
                  <a:pt x="14129" y="24084"/>
                  <a:pt x="14376" y="24167"/>
                </a:cubicBezTo>
                <a:cubicBezTo>
                  <a:pt x="14598" y="24243"/>
                  <a:pt x="14824" y="24307"/>
                  <a:pt x="15038" y="24404"/>
                </a:cubicBezTo>
                <a:cubicBezTo>
                  <a:pt x="15306" y="24525"/>
                  <a:pt x="15563" y="24673"/>
                  <a:pt x="15823" y="24811"/>
                </a:cubicBezTo>
                <a:cubicBezTo>
                  <a:pt x="15859" y="24831"/>
                  <a:pt x="15890" y="24864"/>
                  <a:pt x="15924" y="24894"/>
                </a:cubicBezTo>
                <a:cubicBezTo>
                  <a:pt x="16416" y="25312"/>
                  <a:pt x="16910" y="25729"/>
                  <a:pt x="17401" y="26152"/>
                </a:cubicBezTo>
                <a:cubicBezTo>
                  <a:pt x="17600" y="26322"/>
                  <a:pt x="17788" y="26506"/>
                  <a:pt x="17983" y="26680"/>
                </a:cubicBezTo>
                <a:cubicBezTo>
                  <a:pt x="18435" y="27079"/>
                  <a:pt x="18895" y="27470"/>
                  <a:pt x="19271" y="27946"/>
                </a:cubicBezTo>
                <a:cubicBezTo>
                  <a:pt x="19422" y="28138"/>
                  <a:pt x="19587" y="28320"/>
                  <a:pt x="19727" y="28519"/>
                </a:cubicBezTo>
                <a:cubicBezTo>
                  <a:pt x="19916" y="28789"/>
                  <a:pt x="20085" y="29071"/>
                  <a:pt x="20269" y="29347"/>
                </a:cubicBezTo>
                <a:cubicBezTo>
                  <a:pt x="20316" y="29418"/>
                  <a:pt x="20382" y="29482"/>
                  <a:pt x="20449" y="29533"/>
                </a:cubicBezTo>
                <a:cubicBezTo>
                  <a:pt x="20489" y="29563"/>
                  <a:pt x="20553" y="29562"/>
                  <a:pt x="20639" y="29581"/>
                </a:cubicBezTo>
                <a:cubicBezTo>
                  <a:pt x="20613" y="29481"/>
                  <a:pt x="20599" y="29417"/>
                  <a:pt x="20578" y="29354"/>
                </a:cubicBezTo>
                <a:cubicBezTo>
                  <a:pt x="20439" y="28918"/>
                  <a:pt x="20132" y="28569"/>
                  <a:pt x="19883" y="28195"/>
                </a:cubicBezTo>
                <a:cubicBezTo>
                  <a:pt x="19625" y="27807"/>
                  <a:pt x="19282" y="27470"/>
                  <a:pt x="18960" y="27125"/>
                </a:cubicBezTo>
                <a:cubicBezTo>
                  <a:pt x="18661" y="26807"/>
                  <a:pt x="18350" y="26501"/>
                  <a:pt x="18027" y="26205"/>
                </a:cubicBezTo>
                <a:cubicBezTo>
                  <a:pt x="17738" y="25940"/>
                  <a:pt x="17430" y="25694"/>
                  <a:pt x="17126" y="25447"/>
                </a:cubicBezTo>
                <a:cubicBezTo>
                  <a:pt x="16452" y="24899"/>
                  <a:pt x="15925" y="24269"/>
                  <a:pt x="15729" y="23403"/>
                </a:cubicBezTo>
                <a:cubicBezTo>
                  <a:pt x="15635" y="22989"/>
                  <a:pt x="15580" y="22597"/>
                  <a:pt x="15736" y="22204"/>
                </a:cubicBezTo>
                <a:cubicBezTo>
                  <a:pt x="15753" y="22158"/>
                  <a:pt x="15757" y="22105"/>
                  <a:pt x="15767" y="22055"/>
                </a:cubicBezTo>
                <a:cubicBezTo>
                  <a:pt x="15945" y="21192"/>
                  <a:pt x="16257" y="20399"/>
                  <a:pt x="16852" y="19742"/>
                </a:cubicBezTo>
                <a:cubicBezTo>
                  <a:pt x="17218" y="19340"/>
                  <a:pt x="17561" y="18912"/>
                  <a:pt x="18038" y="18639"/>
                </a:cubicBezTo>
                <a:cubicBezTo>
                  <a:pt x="18383" y="18441"/>
                  <a:pt x="18656" y="18184"/>
                  <a:pt x="18868" y="17861"/>
                </a:cubicBezTo>
                <a:cubicBezTo>
                  <a:pt x="19205" y="17351"/>
                  <a:pt x="19595" y="16889"/>
                  <a:pt x="20009" y="16443"/>
                </a:cubicBezTo>
                <a:cubicBezTo>
                  <a:pt x="20292" y="16140"/>
                  <a:pt x="20507" y="15787"/>
                  <a:pt x="20557" y="15363"/>
                </a:cubicBezTo>
                <a:cubicBezTo>
                  <a:pt x="20629" y="14762"/>
                  <a:pt x="20531" y="14451"/>
                  <a:pt x="19867" y="14216"/>
                </a:cubicBezTo>
                <a:cubicBezTo>
                  <a:pt x="19470" y="14075"/>
                  <a:pt x="19088" y="14130"/>
                  <a:pt x="18699" y="14155"/>
                </a:cubicBezTo>
                <a:cubicBezTo>
                  <a:pt x="18487" y="14168"/>
                  <a:pt x="18277" y="14206"/>
                  <a:pt x="18098" y="14331"/>
                </a:cubicBezTo>
                <a:cubicBezTo>
                  <a:pt x="18062" y="14355"/>
                  <a:pt x="18001" y="14359"/>
                  <a:pt x="17955" y="14351"/>
                </a:cubicBezTo>
                <a:cubicBezTo>
                  <a:pt x="17542" y="14283"/>
                  <a:pt x="17190" y="14421"/>
                  <a:pt x="16887" y="14651"/>
                </a:cubicBezTo>
                <a:cubicBezTo>
                  <a:pt x="16114" y="15238"/>
                  <a:pt x="15575" y="16025"/>
                  <a:pt x="15116" y="16862"/>
                </a:cubicBezTo>
                <a:cubicBezTo>
                  <a:pt x="14813" y="17417"/>
                  <a:pt x="14713" y="18052"/>
                  <a:pt x="14768" y="18706"/>
                </a:cubicBezTo>
                <a:cubicBezTo>
                  <a:pt x="14779" y="18850"/>
                  <a:pt x="14813" y="18993"/>
                  <a:pt x="14834" y="19137"/>
                </a:cubicBezTo>
                <a:cubicBezTo>
                  <a:pt x="14902" y="19619"/>
                  <a:pt x="14969" y="20103"/>
                  <a:pt x="15038" y="20585"/>
                </a:cubicBezTo>
                <a:cubicBezTo>
                  <a:pt x="15079" y="20865"/>
                  <a:pt x="15177" y="21148"/>
                  <a:pt x="15157" y="21419"/>
                </a:cubicBezTo>
                <a:cubicBezTo>
                  <a:pt x="15115" y="22037"/>
                  <a:pt x="15168" y="22643"/>
                  <a:pt x="15304" y="23251"/>
                </a:cubicBezTo>
                <a:cubicBezTo>
                  <a:pt x="15319" y="23318"/>
                  <a:pt x="15320" y="23390"/>
                  <a:pt x="15335" y="23522"/>
                </a:cubicBezTo>
                <a:cubicBezTo>
                  <a:pt x="15117" y="23288"/>
                  <a:pt x="14932" y="23117"/>
                  <a:pt x="14779" y="22919"/>
                </a:cubicBezTo>
                <a:cubicBezTo>
                  <a:pt x="14421" y="22457"/>
                  <a:pt x="14083" y="21983"/>
                  <a:pt x="13790" y="21476"/>
                </a:cubicBezTo>
                <a:cubicBezTo>
                  <a:pt x="13426" y="20847"/>
                  <a:pt x="13089" y="20213"/>
                  <a:pt x="12860" y="19530"/>
                </a:cubicBezTo>
                <a:cubicBezTo>
                  <a:pt x="12781" y="19291"/>
                  <a:pt x="12704" y="19053"/>
                  <a:pt x="12607" y="18822"/>
                </a:cubicBezTo>
                <a:cubicBezTo>
                  <a:pt x="12409" y="18355"/>
                  <a:pt x="12305" y="17891"/>
                  <a:pt x="12484" y="17411"/>
                </a:cubicBezTo>
                <a:cubicBezTo>
                  <a:pt x="12507" y="17348"/>
                  <a:pt x="12522" y="17282"/>
                  <a:pt x="12537" y="17216"/>
                </a:cubicBezTo>
                <a:cubicBezTo>
                  <a:pt x="12598" y="16921"/>
                  <a:pt x="12719" y="16684"/>
                  <a:pt x="12954" y="16471"/>
                </a:cubicBezTo>
                <a:cubicBezTo>
                  <a:pt x="13181" y="16264"/>
                  <a:pt x="13427" y="16146"/>
                  <a:pt x="13709" y="16053"/>
                </a:cubicBezTo>
                <a:cubicBezTo>
                  <a:pt x="13892" y="15993"/>
                  <a:pt x="14066" y="15906"/>
                  <a:pt x="14241" y="15828"/>
                </a:cubicBezTo>
                <a:cubicBezTo>
                  <a:pt x="14348" y="15780"/>
                  <a:pt x="14449" y="15717"/>
                  <a:pt x="14557" y="15676"/>
                </a:cubicBezTo>
                <a:cubicBezTo>
                  <a:pt x="14912" y="15542"/>
                  <a:pt x="15269" y="15412"/>
                  <a:pt x="15546" y="15142"/>
                </a:cubicBezTo>
                <a:cubicBezTo>
                  <a:pt x="15611" y="15079"/>
                  <a:pt x="15701" y="15043"/>
                  <a:pt x="15777" y="14992"/>
                </a:cubicBezTo>
                <a:cubicBezTo>
                  <a:pt x="16263" y="14667"/>
                  <a:pt x="16677" y="14274"/>
                  <a:pt x="16983" y="13776"/>
                </a:cubicBezTo>
                <a:cubicBezTo>
                  <a:pt x="17070" y="13633"/>
                  <a:pt x="17144" y="13480"/>
                  <a:pt x="17248" y="13351"/>
                </a:cubicBezTo>
                <a:cubicBezTo>
                  <a:pt x="17556" y="12967"/>
                  <a:pt x="17692" y="12507"/>
                  <a:pt x="17783" y="12033"/>
                </a:cubicBezTo>
                <a:cubicBezTo>
                  <a:pt x="17853" y="11669"/>
                  <a:pt x="17767" y="11306"/>
                  <a:pt x="17481" y="11038"/>
                </a:cubicBezTo>
                <a:cubicBezTo>
                  <a:pt x="17322" y="10890"/>
                  <a:pt x="17098" y="10795"/>
                  <a:pt x="16891" y="10716"/>
                </a:cubicBezTo>
                <a:cubicBezTo>
                  <a:pt x="16640" y="10620"/>
                  <a:pt x="16371" y="10577"/>
                  <a:pt x="16117" y="10491"/>
                </a:cubicBezTo>
                <a:cubicBezTo>
                  <a:pt x="15342" y="10232"/>
                  <a:pt x="14592" y="10236"/>
                  <a:pt x="13862" y="10546"/>
                </a:cubicBezTo>
                <a:cubicBezTo>
                  <a:pt x="13584" y="10664"/>
                  <a:pt x="13314" y="10804"/>
                  <a:pt x="13028" y="10905"/>
                </a:cubicBezTo>
                <a:cubicBezTo>
                  <a:pt x="12516" y="11087"/>
                  <a:pt x="12178" y="11430"/>
                  <a:pt x="12004" y="11935"/>
                </a:cubicBezTo>
                <a:cubicBezTo>
                  <a:pt x="11884" y="12284"/>
                  <a:pt x="11785" y="12642"/>
                  <a:pt x="11659" y="12989"/>
                </a:cubicBezTo>
                <a:cubicBezTo>
                  <a:pt x="11446" y="13574"/>
                  <a:pt x="11385" y="14185"/>
                  <a:pt x="11411" y="14812"/>
                </a:cubicBezTo>
                <a:cubicBezTo>
                  <a:pt x="11422" y="15091"/>
                  <a:pt x="11446" y="15369"/>
                  <a:pt x="11468" y="15708"/>
                </a:cubicBezTo>
                <a:cubicBezTo>
                  <a:pt x="11425" y="15600"/>
                  <a:pt x="11398" y="15549"/>
                  <a:pt x="11385" y="15496"/>
                </a:cubicBezTo>
                <a:cubicBezTo>
                  <a:pt x="11321" y="15202"/>
                  <a:pt x="11168" y="14951"/>
                  <a:pt x="10996" y="14705"/>
                </a:cubicBezTo>
                <a:cubicBezTo>
                  <a:pt x="10743" y="14345"/>
                  <a:pt x="10538" y="13967"/>
                  <a:pt x="10546" y="13518"/>
                </a:cubicBezTo>
                <a:cubicBezTo>
                  <a:pt x="10547" y="13444"/>
                  <a:pt x="10516" y="13367"/>
                  <a:pt x="10508" y="13291"/>
                </a:cubicBezTo>
                <a:cubicBezTo>
                  <a:pt x="10495" y="13189"/>
                  <a:pt x="10477" y="13085"/>
                  <a:pt x="10485" y="12985"/>
                </a:cubicBezTo>
                <a:cubicBezTo>
                  <a:pt x="10529" y="12496"/>
                  <a:pt x="10580" y="12007"/>
                  <a:pt x="10633" y="11519"/>
                </a:cubicBezTo>
                <a:cubicBezTo>
                  <a:pt x="10639" y="11462"/>
                  <a:pt x="10656" y="11403"/>
                  <a:pt x="10687" y="11357"/>
                </a:cubicBezTo>
                <a:cubicBezTo>
                  <a:pt x="10818" y="11157"/>
                  <a:pt x="10964" y="10967"/>
                  <a:pt x="11091" y="10763"/>
                </a:cubicBezTo>
                <a:cubicBezTo>
                  <a:pt x="11197" y="10594"/>
                  <a:pt x="11258" y="10389"/>
                  <a:pt x="11388" y="10245"/>
                </a:cubicBezTo>
                <a:cubicBezTo>
                  <a:pt x="11553" y="10061"/>
                  <a:pt x="11749" y="9896"/>
                  <a:pt x="11961" y="9764"/>
                </a:cubicBezTo>
                <a:cubicBezTo>
                  <a:pt x="12364" y="9512"/>
                  <a:pt x="12739" y="9210"/>
                  <a:pt x="13212" y="9074"/>
                </a:cubicBezTo>
                <a:cubicBezTo>
                  <a:pt x="13275" y="9057"/>
                  <a:pt x="13329" y="9009"/>
                  <a:pt x="13382" y="8970"/>
                </a:cubicBezTo>
                <a:cubicBezTo>
                  <a:pt x="13560" y="8842"/>
                  <a:pt x="13745" y="8746"/>
                  <a:pt x="13981" y="8730"/>
                </a:cubicBezTo>
                <a:cubicBezTo>
                  <a:pt x="14183" y="8715"/>
                  <a:pt x="14385" y="8657"/>
                  <a:pt x="14570" y="8578"/>
                </a:cubicBezTo>
                <a:cubicBezTo>
                  <a:pt x="15141" y="8331"/>
                  <a:pt x="15701" y="8061"/>
                  <a:pt x="16269" y="7808"/>
                </a:cubicBezTo>
                <a:cubicBezTo>
                  <a:pt x="16437" y="7732"/>
                  <a:pt x="16611" y="7655"/>
                  <a:pt x="16793" y="7626"/>
                </a:cubicBezTo>
                <a:cubicBezTo>
                  <a:pt x="17133" y="7568"/>
                  <a:pt x="17440" y="7439"/>
                  <a:pt x="17745" y="7296"/>
                </a:cubicBezTo>
                <a:cubicBezTo>
                  <a:pt x="17932" y="7207"/>
                  <a:pt x="18089" y="7082"/>
                  <a:pt x="18177" y="6894"/>
                </a:cubicBezTo>
                <a:cubicBezTo>
                  <a:pt x="18279" y="6674"/>
                  <a:pt x="18381" y="6452"/>
                  <a:pt x="18454" y="6221"/>
                </a:cubicBezTo>
                <a:cubicBezTo>
                  <a:pt x="18490" y="6109"/>
                  <a:pt x="18483" y="5970"/>
                  <a:pt x="18456" y="5850"/>
                </a:cubicBezTo>
                <a:cubicBezTo>
                  <a:pt x="18393" y="5573"/>
                  <a:pt x="18310" y="5301"/>
                  <a:pt x="18226" y="5029"/>
                </a:cubicBezTo>
                <a:cubicBezTo>
                  <a:pt x="18156" y="4808"/>
                  <a:pt x="18091" y="4583"/>
                  <a:pt x="17993" y="4374"/>
                </a:cubicBezTo>
                <a:cubicBezTo>
                  <a:pt x="17875" y="4125"/>
                  <a:pt x="17745" y="4064"/>
                  <a:pt x="17490" y="4162"/>
                </a:cubicBezTo>
                <a:cubicBezTo>
                  <a:pt x="17154" y="4289"/>
                  <a:pt x="16835" y="4205"/>
                  <a:pt x="16509" y="4113"/>
                </a:cubicBezTo>
                <a:cubicBezTo>
                  <a:pt x="16109" y="4002"/>
                  <a:pt x="15711" y="3875"/>
                  <a:pt x="15311" y="3764"/>
                </a:cubicBezTo>
                <a:cubicBezTo>
                  <a:pt x="14506" y="3539"/>
                  <a:pt x="13713" y="3535"/>
                  <a:pt x="12929" y="3766"/>
                </a:cubicBezTo>
                <a:cubicBezTo>
                  <a:pt x="12512" y="3889"/>
                  <a:pt x="12194" y="4149"/>
                  <a:pt x="11952" y="4481"/>
                </a:cubicBezTo>
                <a:cubicBezTo>
                  <a:pt x="11665" y="4875"/>
                  <a:pt x="11512" y="5344"/>
                  <a:pt x="11383" y="5815"/>
                </a:cubicBezTo>
                <a:cubicBezTo>
                  <a:pt x="11247" y="6310"/>
                  <a:pt x="11128" y="6811"/>
                  <a:pt x="11031" y="7316"/>
                </a:cubicBezTo>
                <a:cubicBezTo>
                  <a:pt x="10908" y="7944"/>
                  <a:pt x="10799" y="8578"/>
                  <a:pt x="10714" y="9213"/>
                </a:cubicBezTo>
                <a:cubicBezTo>
                  <a:pt x="10654" y="9672"/>
                  <a:pt x="10657" y="10137"/>
                  <a:pt x="10551" y="10594"/>
                </a:cubicBezTo>
                <a:cubicBezTo>
                  <a:pt x="10370" y="11373"/>
                  <a:pt x="10262" y="12171"/>
                  <a:pt x="10124" y="12962"/>
                </a:cubicBezTo>
                <a:cubicBezTo>
                  <a:pt x="10115" y="13014"/>
                  <a:pt x="10106" y="13067"/>
                  <a:pt x="10090" y="13168"/>
                </a:cubicBezTo>
                <a:cubicBezTo>
                  <a:pt x="10044" y="13086"/>
                  <a:pt x="10021" y="13051"/>
                  <a:pt x="10004" y="13014"/>
                </a:cubicBezTo>
                <a:cubicBezTo>
                  <a:pt x="9624" y="12194"/>
                  <a:pt x="9241" y="11376"/>
                  <a:pt x="8868" y="10553"/>
                </a:cubicBezTo>
                <a:cubicBezTo>
                  <a:pt x="8642" y="10053"/>
                  <a:pt x="8491" y="9533"/>
                  <a:pt x="8406" y="8995"/>
                </a:cubicBezTo>
                <a:cubicBezTo>
                  <a:pt x="8384" y="8847"/>
                  <a:pt x="8409" y="8730"/>
                  <a:pt x="8482" y="8613"/>
                </a:cubicBezTo>
                <a:cubicBezTo>
                  <a:pt x="8739" y="8204"/>
                  <a:pt x="8988" y="7787"/>
                  <a:pt x="9254" y="7384"/>
                </a:cubicBezTo>
                <a:cubicBezTo>
                  <a:pt x="9561" y="6920"/>
                  <a:pt x="9635" y="6385"/>
                  <a:pt x="9680" y="5845"/>
                </a:cubicBezTo>
                <a:cubicBezTo>
                  <a:pt x="9699" y="5608"/>
                  <a:pt x="9700" y="5374"/>
                  <a:pt x="9788" y="5153"/>
                </a:cubicBezTo>
                <a:cubicBezTo>
                  <a:pt x="9832" y="5045"/>
                  <a:pt x="9866" y="4931"/>
                  <a:pt x="9910" y="4822"/>
                </a:cubicBezTo>
                <a:cubicBezTo>
                  <a:pt x="10060" y="4442"/>
                  <a:pt x="10134" y="4049"/>
                  <a:pt x="10078" y="3629"/>
                </a:cubicBezTo>
                <a:cubicBezTo>
                  <a:pt x="10014" y="3163"/>
                  <a:pt x="9956" y="2698"/>
                  <a:pt x="9899" y="2231"/>
                </a:cubicBezTo>
                <a:cubicBezTo>
                  <a:pt x="9861" y="1930"/>
                  <a:pt x="9773" y="1645"/>
                  <a:pt x="9649" y="1364"/>
                </a:cubicBezTo>
                <a:cubicBezTo>
                  <a:pt x="9455" y="924"/>
                  <a:pt x="9143" y="623"/>
                  <a:pt x="8681" y="470"/>
                </a:cubicBezTo>
                <a:cubicBezTo>
                  <a:pt x="8401" y="378"/>
                  <a:pt x="8128" y="264"/>
                  <a:pt x="7848" y="168"/>
                </a:cubicBezTo>
                <a:cubicBezTo>
                  <a:pt x="7653" y="102"/>
                  <a:pt x="7450" y="7"/>
                  <a:pt x="7254" y="4"/>
                </a:cubicBezTo>
                <a:cubicBezTo>
                  <a:pt x="6948" y="0"/>
                  <a:pt x="6638" y="40"/>
                  <a:pt x="6365" y="187"/>
                </a:cubicBezTo>
                <a:cubicBezTo>
                  <a:pt x="6099" y="328"/>
                  <a:pt x="5841" y="483"/>
                  <a:pt x="5584" y="639"/>
                </a:cubicBezTo>
                <a:cubicBezTo>
                  <a:pt x="5275" y="826"/>
                  <a:pt x="4976" y="1027"/>
                  <a:pt x="4781" y="1341"/>
                </a:cubicBezTo>
                <a:cubicBezTo>
                  <a:pt x="4700" y="1472"/>
                  <a:pt x="4589" y="1546"/>
                  <a:pt x="4432" y="1555"/>
                </a:cubicBezTo>
                <a:cubicBezTo>
                  <a:pt x="3877" y="1585"/>
                  <a:pt x="3544" y="1889"/>
                  <a:pt x="3324" y="2369"/>
                </a:cubicBezTo>
                <a:cubicBezTo>
                  <a:pt x="3154" y="2741"/>
                  <a:pt x="3004" y="3127"/>
                  <a:pt x="2739" y="3447"/>
                </a:cubicBezTo>
                <a:cubicBezTo>
                  <a:pt x="2597" y="3619"/>
                  <a:pt x="2547" y="3836"/>
                  <a:pt x="2524" y="4057"/>
                </a:cubicBezTo>
                <a:cubicBezTo>
                  <a:pt x="2509" y="4199"/>
                  <a:pt x="2492" y="4344"/>
                  <a:pt x="2494" y="4487"/>
                </a:cubicBezTo>
                <a:cubicBezTo>
                  <a:pt x="2500" y="4883"/>
                  <a:pt x="2570" y="5265"/>
                  <a:pt x="2801" y="5615"/>
                </a:cubicBezTo>
                <a:cubicBezTo>
                  <a:pt x="3076" y="6034"/>
                  <a:pt x="3491" y="6305"/>
                  <a:pt x="3852" y="6634"/>
                </a:cubicBezTo>
                <a:cubicBezTo>
                  <a:pt x="4071" y="6833"/>
                  <a:pt x="4307" y="7020"/>
                  <a:pt x="4553" y="7184"/>
                </a:cubicBezTo>
                <a:cubicBezTo>
                  <a:pt x="5395" y="7749"/>
                  <a:pt x="6277" y="8255"/>
                  <a:pt x="7070" y="8893"/>
                </a:cubicBezTo>
                <a:cubicBezTo>
                  <a:pt x="7232" y="9022"/>
                  <a:pt x="7419" y="9105"/>
                  <a:pt x="7617" y="9185"/>
                </a:cubicBezTo>
                <a:cubicBezTo>
                  <a:pt x="7913" y="9304"/>
                  <a:pt x="8166" y="9514"/>
                  <a:pt x="8279" y="9843"/>
                </a:cubicBezTo>
                <a:cubicBezTo>
                  <a:pt x="8407" y="10210"/>
                  <a:pt x="8524" y="10583"/>
                  <a:pt x="8683" y="10938"/>
                </a:cubicBezTo>
                <a:cubicBezTo>
                  <a:pt x="9010" y="11667"/>
                  <a:pt x="9364" y="12385"/>
                  <a:pt x="9705" y="13107"/>
                </a:cubicBezTo>
                <a:cubicBezTo>
                  <a:pt x="9742" y="13185"/>
                  <a:pt x="9802" y="13260"/>
                  <a:pt x="9798" y="13343"/>
                </a:cubicBezTo>
                <a:cubicBezTo>
                  <a:pt x="9522" y="13152"/>
                  <a:pt x="9270" y="12945"/>
                  <a:pt x="8989" y="12794"/>
                </a:cubicBezTo>
                <a:cubicBezTo>
                  <a:pt x="8501" y="12533"/>
                  <a:pt x="8053" y="12243"/>
                  <a:pt x="7665" y="11831"/>
                </a:cubicBezTo>
                <a:cubicBezTo>
                  <a:pt x="7181" y="11314"/>
                  <a:pt x="6602" y="10894"/>
                  <a:pt x="5966" y="10572"/>
                </a:cubicBezTo>
                <a:cubicBezTo>
                  <a:pt x="5610" y="10393"/>
                  <a:pt x="5257" y="10209"/>
                  <a:pt x="4839" y="10216"/>
                </a:cubicBezTo>
                <a:cubicBezTo>
                  <a:pt x="4507" y="10222"/>
                  <a:pt x="4171" y="10154"/>
                  <a:pt x="3836" y="10137"/>
                </a:cubicBezTo>
                <a:cubicBezTo>
                  <a:pt x="3452" y="10114"/>
                  <a:pt x="3058" y="10062"/>
                  <a:pt x="2684" y="10111"/>
                </a:cubicBezTo>
                <a:cubicBezTo>
                  <a:pt x="1824" y="10221"/>
                  <a:pt x="1116" y="10660"/>
                  <a:pt x="447" y="11160"/>
                </a:cubicBezTo>
                <a:cubicBezTo>
                  <a:pt x="269" y="11293"/>
                  <a:pt x="156" y="11488"/>
                  <a:pt x="125" y="11713"/>
                </a:cubicBezTo>
                <a:cubicBezTo>
                  <a:pt x="79" y="12039"/>
                  <a:pt x="43" y="12368"/>
                  <a:pt x="22" y="12697"/>
                </a:cubicBezTo>
                <a:cubicBezTo>
                  <a:pt x="1" y="13041"/>
                  <a:pt x="92" y="13357"/>
                  <a:pt x="356" y="13617"/>
                </a:cubicBezTo>
                <a:cubicBezTo>
                  <a:pt x="411" y="13670"/>
                  <a:pt x="458" y="13737"/>
                  <a:pt x="498" y="13803"/>
                </a:cubicBezTo>
                <a:cubicBezTo>
                  <a:pt x="595" y="13970"/>
                  <a:pt x="732" y="14085"/>
                  <a:pt x="903" y="14165"/>
                </a:cubicBezTo>
                <a:cubicBezTo>
                  <a:pt x="1172" y="14289"/>
                  <a:pt x="1436" y="14421"/>
                  <a:pt x="1710" y="14531"/>
                </a:cubicBezTo>
                <a:cubicBezTo>
                  <a:pt x="1835" y="14582"/>
                  <a:pt x="1977" y="14605"/>
                  <a:pt x="2112" y="14618"/>
                </a:cubicBezTo>
                <a:cubicBezTo>
                  <a:pt x="2366" y="14644"/>
                  <a:pt x="2606" y="14585"/>
                  <a:pt x="2826" y="14472"/>
                </a:cubicBezTo>
                <a:cubicBezTo>
                  <a:pt x="3227" y="14264"/>
                  <a:pt x="3626" y="14047"/>
                  <a:pt x="4030" y="13843"/>
                </a:cubicBezTo>
                <a:cubicBezTo>
                  <a:pt x="4315" y="13700"/>
                  <a:pt x="4606" y="13569"/>
                  <a:pt x="4896" y="13438"/>
                </a:cubicBezTo>
                <a:cubicBezTo>
                  <a:pt x="5096" y="13347"/>
                  <a:pt x="5295" y="13260"/>
                  <a:pt x="5498" y="13177"/>
                </a:cubicBezTo>
                <a:cubicBezTo>
                  <a:pt x="5942" y="12995"/>
                  <a:pt x="6389" y="12821"/>
                  <a:pt x="6833" y="12634"/>
                </a:cubicBezTo>
                <a:cubicBezTo>
                  <a:pt x="7145" y="12502"/>
                  <a:pt x="7476" y="12515"/>
                  <a:pt x="7781" y="12629"/>
                </a:cubicBezTo>
                <a:cubicBezTo>
                  <a:pt x="8144" y="12765"/>
                  <a:pt x="8484" y="12973"/>
                  <a:pt x="8829" y="13163"/>
                </a:cubicBezTo>
                <a:cubicBezTo>
                  <a:pt x="9004" y="13259"/>
                  <a:pt x="9180" y="13364"/>
                  <a:pt x="9326" y="13499"/>
                </a:cubicBezTo>
                <a:cubicBezTo>
                  <a:pt x="9660" y="13806"/>
                  <a:pt x="9976" y="14132"/>
                  <a:pt x="10295" y="14456"/>
                </a:cubicBezTo>
                <a:cubicBezTo>
                  <a:pt x="10355" y="14516"/>
                  <a:pt x="10403" y="14593"/>
                  <a:pt x="10443" y="14668"/>
                </a:cubicBezTo>
                <a:cubicBezTo>
                  <a:pt x="10608" y="14984"/>
                  <a:pt x="10777" y="15298"/>
                  <a:pt x="10928" y="15619"/>
                </a:cubicBezTo>
                <a:cubicBezTo>
                  <a:pt x="11041" y="15859"/>
                  <a:pt x="11129" y="16107"/>
                  <a:pt x="11240" y="16377"/>
                </a:cubicBezTo>
                <a:cubicBezTo>
                  <a:pt x="10909" y="16275"/>
                  <a:pt x="10627" y="16135"/>
                  <a:pt x="10331" y="16299"/>
                </a:cubicBezTo>
                <a:cubicBezTo>
                  <a:pt x="10273" y="16331"/>
                  <a:pt x="10178" y="16300"/>
                  <a:pt x="10101" y="16304"/>
                </a:cubicBezTo>
                <a:cubicBezTo>
                  <a:pt x="9779" y="16321"/>
                  <a:pt x="9458" y="16236"/>
                  <a:pt x="9133" y="16296"/>
                </a:cubicBezTo>
                <a:cubicBezTo>
                  <a:pt x="8673" y="16381"/>
                  <a:pt x="8215" y="16453"/>
                  <a:pt x="7811" y="16699"/>
                </a:cubicBezTo>
                <a:cubicBezTo>
                  <a:pt x="7361" y="16975"/>
                  <a:pt x="6906" y="17243"/>
                  <a:pt x="6452" y="17510"/>
                </a:cubicBezTo>
                <a:cubicBezTo>
                  <a:pt x="5979" y="17789"/>
                  <a:pt x="5566" y="18147"/>
                  <a:pt x="5200" y="18541"/>
                </a:cubicBezTo>
                <a:cubicBezTo>
                  <a:pt x="4916" y="18844"/>
                  <a:pt x="4752" y="19244"/>
                  <a:pt x="4668" y="19665"/>
                </a:cubicBezTo>
                <a:cubicBezTo>
                  <a:pt x="4619" y="19909"/>
                  <a:pt x="4619" y="20148"/>
                  <a:pt x="4748" y="20389"/>
                </a:cubicBezTo>
                <a:cubicBezTo>
                  <a:pt x="4859" y="20595"/>
                  <a:pt x="4909" y="20824"/>
                  <a:pt x="4909" y="21059"/>
                </a:cubicBezTo>
                <a:cubicBezTo>
                  <a:pt x="4908" y="21341"/>
                  <a:pt x="5043" y="21556"/>
                  <a:pt x="5297" y="21691"/>
                </a:cubicBezTo>
                <a:cubicBezTo>
                  <a:pt x="5427" y="21759"/>
                  <a:pt x="5564" y="21824"/>
                  <a:pt x="5705" y="21866"/>
                </a:cubicBezTo>
                <a:cubicBezTo>
                  <a:pt x="6121" y="21993"/>
                  <a:pt x="6523" y="22143"/>
                  <a:pt x="6913" y="22350"/>
                </a:cubicBezTo>
                <a:cubicBezTo>
                  <a:pt x="7264" y="22535"/>
                  <a:pt x="7644" y="22608"/>
                  <a:pt x="8041" y="22506"/>
                </a:cubicBezTo>
                <a:cubicBezTo>
                  <a:pt x="8252" y="22450"/>
                  <a:pt x="8477" y="22428"/>
                  <a:pt x="8697" y="22428"/>
                </a:cubicBezTo>
                <a:cubicBezTo>
                  <a:pt x="9184" y="22429"/>
                  <a:pt x="9673" y="22438"/>
                  <a:pt x="10161" y="22478"/>
                </a:cubicBezTo>
                <a:cubicBezTo>
                  <a:pt x="10446" y="22500"/>
                  <a:pt x="10621" y="22403"/>
                  <a:pt x="10725" y="22161"/>
                </a:cubicBezTo>
                <a:cubicBezTo>
                  <a:pt x="11014" y="21482"/>
                  <a:pt x="11317" y="20807"/>
                  <a:pt x="11348" y="20043"/>
                </a:cubicBezTo>
                <a:cubicBezTo>
                  <a:pt x="11352" y="19941"/>
                  <a:pt x="11386" y="19843"/>
                  <a:pt x="11393" y="19742"/>
                </a:cubicBezTo>
                <a:cubicBezTo>
                  <a:pt x="11404" y="19532"/>
                  <a:pt x="11425" y="19321"/>
                  <a:pt x="11408" y="19110"/>
                </a:cubicBezTo>
                <a:cubicBezTo>
                  <a:pt x="11386" y="18813"/>
                  <a:pt x="11324" y="18517"/>
                  <a:pt x="11299" y="18220"/>
                </a:cubicBezTo>
                <a:cubicBezTo>
                  <a:pt x="11275" y="17938"/>
                  <a:pt x="11083" y="17263"/>
                  <a:pt x="10934" y="17019"/>
                </a:cubicBezTo>
                <a:cubicBezTo>
                  <a:pt x="10833" y="16856"/>
                  <a:pt x="10833" y="16856"/>
                  <a:pt x="10970" y="16711"/>
                </a:cubicBezTo>
                <a:cubicBezTo>
                  <a:pt x="11303" y="16757"/>
                  <a:pt x="11492" y="16958"/>
                  <a:pt x="11586" y="17264"/>
                </a:cubicBezTo>
                <a:cubicBezTo>
                  <a:pt x="11589" y="17274"/>
                  <a:pt x="11591" y="17281"/>
                  <a:pt x="11595" y="17289"/>
                </a:cubicBezTo>
                <a:cubicBezTo>
                  <a:pt x="11903" y="18124"/>
                  <a:pt x="12223" y="18957"/>
                  <a:pt x="12516" y="19796"/>
                </a:cubicBezTo>
                <a:cubicBezTo>
                  <a:pt x="12747" y="20461"/>
                  <a:pt x="13072" y="21082"/>
                  <a:pt x="13403" y="21705"/>
                </a:cubicBezTo>
                <a:cubicBezTo>
                  <a:pt x="13781" y="22416"/>
                  <a:pt x="14215" y="23083"/>
                  <a:pt x="14764" y="23679"/>
                </a:cubicBezTo>
                <a:cubicBezTo>
                  <a:pt x="14817" y="23735"/>
                  <a:pt x="14861" y="23798"/>
                  <a:pt x="14950" y="23904"/>
                </a:cubicBezTo>
                <a:cubicBezTo>
                  <a:pt x="14855" y="23883"/>
                  <a:pt x="14822" y="23881"/>
                  <a:pt x="14790" y="23871"/>
                </a:cubicBezTo>
                <a:cubicBezTo>
                  <a:pt x="14327" y="23725"/>
                  <a:pt x="13866" y="23568"/>
                  <a:pt x="13400" y="23436"/>
                </a:cubicBezTo>
                <a:cubicBezTo>
                  <a:pt x="12798" y="23267"/>
                  <a:pt x="12190" y="23136"/>
                  <a:pt x="11565" y="23128"/>
                </a:cubicBezTo>
                <a:cubicBezTo>
                  <a:pt x="11309" y="23124"/>
                  <a:pt x="11052" y="23080"/>
                  <a:pt x="10796" y="23051"/>
                </a:cubicBezTo>
                <a:cubicBezTo>
                  <a:pt x="10515" y="23018"/>
                  <a:pt x="10234" y="22970"/>
                  <a:pt x="9953" y="22950"/>
                </a:cubicBezTo>
                <a:cubicBezTo>
                  <a:pt x="9526" y="22919"/>
                  <a:pt x="9097" y="22898"/>
                  <a:pt x="8670" y="22888"/>
                </a:cubicBezTo>
                <a:cubicBezTo>
                  <a:pt x="7918" y="22872"/>
                  <a:pt x="7156" y="22788"/>
                  <a:pt x="6435" y="23043"/>
                </a:cubicBezTo>
                <a:cubicBezTo>
                  <a:pt x="6349" y="23074"/>
                  <a:pt x="6247" y="23067"/>
                  <a:pt x="6160" y="23097"/>
                </a:cubicBezTo>
                <a:cubicBezTo>
                  <a:pt x="6067" y="23130"/>
                  <a:pt x="5973" y="23174"/>
                  <a:pt x="5898" y="23236"/>
                </a:cubicBezTo>
                <a:cubicBezTo>
                  <a:pt x="5766" y="23349"/>
                  <a:pt x="5650" y="23477"/>
                  <a:pt x="5529" y="23601"/>
                </a:cubicBezTo>
                <a:cubicBezTo>
                  <a:pt x="5370" y="23761"/>
                  <a:pt x="5212" y="23921"/>
                  <a:pt x="5057" y="24083"/>
                </a:cubicBezTo>
                <a:cubicBezTo>
                  <a:pt x="4950" y="24195"/>
                  <a:pt x="4930" y="24333"/>
                  <a:pt x="4949" y="24484"/>
                </a:cubicBezTo>
                <a:cubicBezTo>
                  <a:pt x="4987" y="24777"/>
                  <a:pt x="5251" y="25069"/>
                  <a:pt x="5571" y="25147"/>
                </a:cubicBezTo>
                <a:close/>
                <a:moveTo>
                  <a:pt x="9547" y="16688"/>
                </a:moveTo>
                <a:cubicBezTo>
                  <a:pt x="9016" y="17171"/>
                  <a:pt x="8620" y="17724"/>
                  <a:pt x="8346" y="18358"/>
                </a:cubicBezTo>
                <a:cubicBezTo>
                  <a:pt x="8129" y="18863"/>
                  <a:pt x="7951" y="19386"/>
                  <a:pt x="7751" y="19900"/>
                </a:cubicBezTo>
                <a:cubicBezTo>
                  <a:pt x="7675" y="20095"/>
                  <a:pt x="7570" y="20279"/>
                  <a:pt x="7514" y="20481"/>
                </a:cubicBezTo>
                <a:cubicBezTo>
                  <a:pt x="7393" y="20926"/>
                  <a:pt x="7295" y="21378"/>
                  <a:pt x="7189" y="21828"/>
                </a:cubicBezTo>
                <a:cubicBezTo>
                  <a:pt x="7178" y="21875"/>
                  <a:pt x="7168" y="21922"/>
                  <a:pt x="7156" y="21987"/>
                </a:cubicBezTo>
                <a:cubicBezTo>
                  <a:pt x="6986" y="21900"/>
                  <a:pt x="6838" y="21807"/>
                  <a:pt x="6679" y="21746"/>
                </a:cubicBezTo>
                <a:cubicBezTo>
                  <a:pt x="6420" y="21645"/>
                  <a:pt x="6155" y="21564"/>
                  <a:pt x="5893" y="21475"/>
                </a:cubicBezTo>
                <a:cubicBezTo>
                  <a:pt x="5819" y="21449"/>
                  <a:pt x="5745" y="21426"/>
                  <a:pt x="5671" y="21402"/>
                </a:cubicBezTo>
                <a:cubicBezTo>
                  <a:pt x="5427" y="21321"/>
                  <a:pt x="5314" y="21173"/>
                  <a:pt x="5298" y="20906"/>
                </a:cubicBezTo>
                <a:cubicBezTo>
                  <a:pt x="5287" y="20699"/>
                  <a:pt x="5208" y="20486"/>
                  <a:pt x="5119" y="20292"/>
                </a:cubicBezTo>
                <a:cubicBezTo>
                  <a:pt x="5034" y="20110"/>
                  <a:pt x="5036" y="19949"/>
                  <a:pt x="5087" y="19774"/>
                </a:cubicBezTo>
                <a:cubicBezTo>
                  <a:pt x="5229" y="19299"/>
                  <a:pt x="5469" y="18880"/>
                  <a:pt x="5806" y="18526"/>
                </a:cubicBezTo>
                <a:cubicBezTo>
                  <a:pt x="6144" y="18169"/>
                  <a:pt x="6506" y="17842"/>
                  <a:pt x="6967" y="17627"/>
                </a:cubicBezTo>
                <a:cubicBezTo>
                  <a:pt x="7284" y="17478"/>
                  <a:pt x="7570" y="17266"/>
                  <a:pt x="7863" y="17073"/>
                </a:cubicBezTo>
                <a:cubicBezTo>
                  <a:pt x="8176" y="16865"/>
                  <a:pt x="8513" y="16735"/>
                  <a:pt x="8898" y="16716"/>
                </a:cubicBezTo>
                <a:cubicBezTo>
                  <a:pt x="9077" y="16706"/>
                  <a:pt x="9254" y="16675"/>
                  <a:pt x="9431" y="16658"/>
                </a:cubicBezTo>
                <a:cubicBezTo>
                  <a:pt x="9461" y="16654"/>
                  <a:pt x="9497" y="16675"/>
                  <a:pt x="9547" y="16688"/>
                </a:cubicBezTo>
                <a:close/>
                <a:moveTo>
                  <a:pt x="10549" y="17166"/>
                </a:moveTo>
                <a:cubicBezTo>
                  <a:pt x="10552" y="17183"/>
                  <a:pt x="10555" y="17202"/>
                  <a:pt x="10565" y="17215"/>
                </a:cubicBezTo>
                <a:cubicBezTo>
                  <a:pt x="10883" y="17587"/>
                  <a:pt x="10935" y="18029"/>
                  <a:pt x="10964" y="18481"/>
                </a:cubicBezTo>
                <a:cubicBezTo>
                  <a:pt x="10975" y="18656"/>
                  <a:pt x="11048" y="18830"/>
                  <a:pt x="11077" y="19007"/>
                </a:cubicBezTo>
                <a:cubicBezTo>
                  <a:pt x="11101" y="19156"/>
                  <a:pt x="11104" y="19309"/>
                  <a:pt x="11117" y="19459"/>
                </a:cubicBezTo>
                <a:cubicBezTo>
                  <a:pt x="11119" y="19484"/>
                  <a:pt x="11102" y="19510"/>
                  <a:pt x="11108" y="19535"/>
                </a:cubicBezTo>
                <a:cubicBezTo>
                  <a:pt x="11176" y="19883"/>
                  <a:pt x="11043" y="20182"/>
                  <a:pt x="10924" y="20485"/>
                </a:cubicBezTo>
                <a:cubicBezTo>
                  <a:pt x="10731" y="20976"/>
                  <a:pt x="10541" y="21470"/>
                  <a:pt x="10361" y="21966"/>
                </a:cubicBezTo>
                <a:cubicBezTo>
                  <a:pt x="10300" y="22134"/>
                  <a:pt x="10196" y="22202"/>
                  <a:pt x="10017" y="22188"/>
                </a:cubicBezTo>
                <a:cubicBezTo>
                  <a:pt x="9685" y="22164"/>
                  <a:pt x="9351" y="22136"/>
                  <a:pt x="9018" y="22128"/>
                </a:cubicBezTo>
                <a:cubicBezTo>
                  <a:pt x="8634" y="22120"/>
                  <a:pt x="8248" y="22130"/>
                  <a:pt x="7865" y="22131"/>
                </a:cubicBezTo>
                <a:cubicBezTo>
                  <a:pt x="7766" y="22131"/>
                  <a:pt x="7668" y="22130"/>
                  <a:pt x="7555" y="22130"/>
                </a:cubicBezTo>
                <a:cubicBezTo>
                  <a:pt x="7549" y="22033"/>
                  <a:pt x="7531" y="21963"/>
                  <a:pt x="7542" y="21901"/>
                </a:cubicBezTo>
                <a:cubicBezTo>
                  <a:pt x="7642" y="21363"/>
                  <a:pt x="7713" y="20818"/>
                  <a:pt x="7952" y="20319"/>
                </a:cubicBezTo>
                <a:cubicBezTo>
                  <a:pt x="8073" y="20064"/>
                  <a:pt x="8145" y="19784"/>
                  <a:pt x="8240" y="19515"/>
                </a:cubicBezTo>
                <a:cubicBezTo>
                  <a:pt x="8461" y="18882"/>
                  <a:pt x="8670" y="18242"/>
                  <a:pt x="9110" y="17723"/>
                </a:cubicBezTo>
                <a:cubicBezTo>
                  <a:pt x="9255" y="17551"/>
                  <a:pt x="9395" y="17376"/>
                  <a:pt x="9548" y="17212"/>
                </a:cubicBezTo>
                <a:cubicBezTo>
                  <a:pt x="9733" y="17014"/>
                  <a:pt x="9958" y="16873"/>
                  <a:pt x="10238" y="16807"/>
                </a:cubicBezTo>
                <a:cubicBezTo>
                  <a:pt x="10372" y="16896"/>
                  <a:pt x="10510" y="16987"/>
                  <a:pt x="10549" y="17166"/>
                </a:cubicBezTo>
                <a:close/>
                <a:moveTo>
                  <a:pt x="494" y="13056"/>
                </a:moveTo>
                <a:cubicBezTo>
                  <a:pt x="656" y="12962"/>
                  <a:pt x="784" y="12882"/>
                  <a:pt x="914" y="12809"/>
                </a:cubicBezTo>
                <a:cubicBezTo>
                  <a:pt x="1287" y="12601"/>
                  <a:pt x="1655" y="12385"/>
                  <a:pt x="2035" y="12189"/>
                </a:cubicBezTo>
                <a:cubicBezTo>
                  <a:pt x="2438" y="11981"/>
                  <a:pt x="2848" y="11783"/>
                  <a:pt x="3308" y="11714"/>
                </a:cubicBezTo>
                <a:cubicBezTo>
                  <a:pt x="3813" y="11637"/>
                  <a:pt x="4317" y="11557"/>
                  <a:pt x="4824" y="11504"/>
                </a:cubicBezTo>
                <a:cubicBezTo>
                  <a:pt x="5201" y="11463"/>
                  <a:pt x="5574" y="11528"/>
                  <a:pt x="5939" y="11667"/>
                </a:cubicBezTo>
                <a:cubicBezTo>
                  <a:pt x="6280" y="11796"/>
                  <a:pt x="6629" y="11901"/>
                  <a:pt x="6973" y="12020"/>
                </a:cubicBezTo>
                <a:cubicBezTo>
                  <a:pt x="7012" y="12032"/>
                  <a:pt x="7048" y="12054"/>
                  <a:pt x="7105" y="12082"/>
                </a:cubicBezTo>
                <a:cubicBezTo>
                  <a:pt x="6905" y="12271"/>
                  <a:pt x="6679" y="12369"/>
                  <a:pt x="6442" y="12453"/>
                </a:cubicBezTo>
                <a:cubicBezTo>
                  <a:pt x="5935" y="12637"/>
                  <a:pt x="5423" y="12810"/>
                  <a:pt x="4926" y="13016"/>
                </a:cubicBezTo>
                <a:cubicBezTo>
                  <a:pt x="4391" y="13238"/>
                  <a:pt x="3867" y="13486"/>
                  <a:pt x="3343" y="13733"/>
                </a:cubicBezTo>
                <a:cubicBezTo>
                  <a:pt x="3154" y="13823"/>
                  <a:pt x="2986" y="13953"/>
                  <a:pt x="2797" y="14045"/>
                </a:cubicBezTo>
                <a:cubicBezTo>
                  <a:pt x="2641" y="14122"/>
                  <a:pt x="2473" y="14185"/>
                  <a:pt x="2301" y="14227"/>
                </a:cubicBezTo>
                <a:cubicBezTo>
                  <a:pt x="2089" y="14278"/>
                  <a:pt x="1879" y="14242"/>
                  <a:pt x="1681" y="14117"/>
                </a:cubicBezTo>
                <a:cubicBezTo>
                  <a:pt x="1586" y="14057"/>
                  <a:pt x="1480" y="14003"/>
                  <a:pt x="1373" y="13978"/>
                </a:cubicBezTo>
                <a:cubicBezTo>
                  <a:pt x="883" y="13865"/>
                  <a:pt x="703" y="13474"/>
                  <a:pt x="494" y="13056"/>
                </a:cubicBezTo>
                <a:close/>
                <a:moveTo>
                  <a:pt x="6958" y="11617"/>
                </a:moveTo>
                <a:cubicBezTo>
                  <a:pt x="6950" y="11631"/>
                  <a:pt x="6943" y="11644"/>
                  <a:pt x="6936" y="11660"/>
                </a:cubicBezTo>
                <a:cubicBezTo>
                  <a:pt x="6644" y="11562"/>
                  <a:pt x="6349" y="11475"/>
                  <a:pt x="6062" y="11362"/>
                </a:cubicBezTo>
                <a:cubicBezTo>
                  <a:pt x="5561" y="11167"/>
                  <a:pt x="5058" y="11125"/>
                  <a:pt x="4543" y="11200"/>
                </a:cubicBezTo>
                <a:cubicBezTo>
                  <a:pt x="4097" y="11266"/>
                  <a:pt x="3650" y="11316"/>
                  <a:pt x="3207" y="11395"/>
                </a:cubicBezTo>
                <a:cubicBezTo>
                  <a:pt x="2675" y="11490"/>
                  <a:pt x="2199" y="11715"/>
                  <a:pt x="1742" y="11985"/>
                </a:cubicBezTo>
                <a:cubicBezTo>
                  <a:pt x="1343" y="12222"/>
                  <a:pt x="933" y="12443"/>
                  <a:pt x="510" y="12682"/>
                </a:cubicBezTo>
                <a:cubicBezTo>
                  <a:pt x="520" y="12349"/>
                  <a:pt x="525" y="12047"/>
                  <a:pt x="539" y="11744"/>
                </a:cubicBezTo>
                <a:cubicBezTo>
                  <a:pt x="547" y="11590"/>
                  <a:pt x="635" y="11474"/>
                  <a:pt x="748" y="11383"/>
                </a:cubicBezTo>
                <a:cubicBezTo>
                  <a:pt x="924" y="11244"/>
                  <a:pt x="1102" y="11106"/>
                  <a:pt x="1296" y="10992"/>
                </a:cubicBezTo>
                <a:cubicBezTo>
                  <a:pt x="1742" y="10726"/>
                  <a:pt x="2208" y="10493"/>
                  <a:pt x="2745" y="10435"/>
                </a:cubicBezTo>
                <a:cubicBezTo>
                  <a:pt x="2854" y="10421"/>
                  <a:pt x="2966" y="10424"/>
                  <a:pt x="3077" y="10432"/>
                </a:cubicBezTo>
                <a:cubicBezTo>
                  <a:pt x="3711" y="10488"/>
                  <a:pt x="4342" y="10544"/>
                  <a:pt x="4976" y="10604"/>
                </a:cubicBezTo>
                <a:cubicBezTo>
                  <a:pt x="5321" y="10637"/>
                  <a:pt x="5651" y="10716"/>
                  <a:pt x="5947" y="10932"/>
                </a:cubicBezTo>
                <a:cubicBezTo>
                  <a:pt x="6186" y="11107"/>
                  <a:pt x="6447" y="11250"/>
                  <a:pt x="6696" y="11413"/>
                </a:cubicBezTo>
                <a:cubicBezTo>
                  <a:pt x="6789" y="11474"/>
                  <a:pt x="6871" y="11549"/>
                  <a:pt x="6958" y="11617"/>
                </a:cubicBezTo>
                <a:close/>
                <a:moveTo>
                  <a:pt x="8154" y="8415"/>
                </a:moveTo>
                <a:cubicBezTo>
                  <a:pt x="8051" y="8159"/>
                  <a:pt x="7961" y="7938"/>
                  <a:pt x="7870" y="7717"/>
                </a:cubicBezTo>
                <a:cubicBezTo>
                  <a:pt x="7757" y="7445"/>
                  <a:pt x="7655" y="7169"/>
                  <a:pt x="7527" y="6904"/>
                </a:cubicBezTo>
                <a:cubicBezTo>
                  <a:pt x="7166" y="6158"/>
                  <a:pt x="7056" y="5359"/>
                  <a:pt x="6907" y="4567"/>
                </a:cubicBezTo>
                <a:cubicBezTo>
                  <a:pt x="6900" y="4525"/>
                  <a:pt x="6902" y="4480"/>
                  <a:pt x="6887" y="4441"/>
                </a:cubicBezTo>
                <a:cubicBezTo>
                  <a:pt x="6593" y="3709"/>
                  <a:pt x="6544" y="2936"/>
                  <a:pt x="6387" y="2181"/>
                </a:cubicBezTo>
                <a:cubicBezTo>
                  <a:pt x="6307" y="1795"/>
                  <a:pt x="6242" y="1406"/>
                  <a:pt x="6185" y="1015"/>
                </a:cubicBezTo>
                <a:cubicBezTo>
                  <a:pt x="6142" y="720"/>
                  <a:pt x="6176" y="671"/>
                  <a:pt x="6445" y="544"/>
                </a:cubicBezTo>
                <a:cubicBezTo>
                  <a:pt x="6602" y="470"/>
                  <a:pt x="6758" y="375"/>
                  <a:pt x="6950" y="467"/>
                </a:cubicBezTo>
                <a:cubicBezTo>
                  <a:pt x="6964" y="475"/>
                  <a:pt x="6984" y="472"/>
                  <a:pt x="7002" y="471"/>
                </a:cubicBezTo>
                <a:cubicBezTo>
                  <a:pt x="7462" y="440"/>
                  <a:pt x="7898" y="613"/>
                  <a:pt x="8344" y="702"/>
                </a:cubicBezTo>
                <a:cubicBezTo>
                  <a:pt x="8748" y="781"/>
                  <a:pt x="9042" y="1027"/>
                  <a:pt x="9188" y="1411"/>
                </a:cubicBezTo>
                <a:cubicBezTo>
                  <a:pt x="9390" y="1943"/>
                  <a:pt x="9608" y="2476"/>
                  <a:pt x="9741" y="3023"/>
                </a:cubicBezTo>
                <a:cubicBezTo>
                  <a:pt x="9849" y="3470"/>
                  <a:pt x="9843" y="3936"/>
                  <a:pt x="9651" y="4369"/>
                </a:cubicBezTo>
                <a:cubicBezTo>
                  <a:pt x="9559" y="4575"/>
                  <a:pt x="9479" y="4787"/>
                  <a:pt x="9403" y="5001"/>
                </a:cubicBezTo>
                <a:cubicBezTo>
                  <a:pt x="9326" y="5215"/>
                  <a:pt x="9306" y="5440"/>
                  <a:pt x="9301" y="5672"/>
                </a:cubicBezTo>
                <a:cubicBezTo>
                  <a:pt x="9290" y="6178"/>
                  <a:pt x="9179" y="6662"/>
                  <a:pt x="8944" y="7102"/>
                </a:cubicBezTo>
                <a:cubicBezTo>
                  <a:pt x="8732" y="7499"/>
                  <a:pt x="8493" y="7881"/>
                  <a:pt x="8266" y="8269"/>
                </a:cubicBezTo>
                <a:cubicBezTo>
                  <a:pt x="8242" y="8311"/>
                  <a:pt x="8210" y="8346"/>
                  <a:pt x="8154" y="8415"/>
                </a:cubicBezTo>
                <a:close/>
                <a:moveTo>
                  <a:pt x="6769" y="8143"/>
                </a:moveTo>
                <a:cubicBezTo>
                  <a:pt x="6352" y="7803"/>
                  <a:pt x="5879" y="7527"/>
                  <a:pt x="5426" y="7229"/>
                </a:cubicBezTo>
                <a:cubicBezTo>
                  <a:pt x="4975" y="6931"/>
                  <a:pt x="4505" y="6657"/>
                  <a:pt x="4068" y="6339"/>
                </a:cubicBezTo>
                <a:cubicBezTo>
                  <a:pt x="3724" y="6088"/>
                  <a:pt x="3390" y="5810"/>
                  <a:pt x="3165" y="5436"/>
                </a:cubicBezTo>
                <a:cubicBezTo>
                  <a:pt x="2983" y="5137"/>
                  <a:pt x="2914" y="4817"/>
                  <a:pt x="2959" y="4476"/>
                </a:cubicBezTo>
                <a:cubicBezTo>
                  <a:pt x="2985" y="4274"/>
                  <a:pt x="2990" y="4070"/>
                  <a:pt x="3012" y="3870"/>
                </a:cubicBezTo>
                <a:cubicBezTo>
                  <a:pt x="3024" y="3769"/>
                  <a:pt x="3033" y="3661"/>
                  <a:pt x="3077" y="3574"/>
                </a:cubicBezTo>
                <a:cubicBezTo>
                  <a:pt x="3299" y="3137"/>
                  <a:pt x="3451" y="2657"/>
                  <a:pt x="3794" y="2289"/>
                </a:cubicBezTo>
                <a:cubicBezTo>
                  <a:pt x="3959" y="2113"/>
                  <a:pt x="4150" y="1980"/>
                  <a:pt x="4403" y="1974"/>
                </a:cubicBezTo>
                <a:cubicBezTo>
                  <a:pt x="4758" y="1965"/>
                  <a:pt x="5012" y="1821"/>
                  <a:pt x="5184" y="1514"/>
                </a:cubicBezTo>
                <a:cubicBezTo>
                  <a:pt x="5326" y="1264"/>
                  <a:pt x="5565" y="1111"/>
                  <a:pt x="5832" y="941"/>
                </a:cubicBezTo>
                <a:cubicBezTo>
                  <a:pt x="6216" y="3671"/>
                  <a:pt x="6863" y="6286"/>
                  <a:pt x="7919" y="8807"/>
                </a:cubicBezTo>
                <a:cubicBezTo>
                  <a:pt x="7890" y="8822"/>
                  <a:pt x="7872" y="8839"/>
                  <a:pt x="7865" y="8835"/>
                </a:cubicBezTo>
                <a:cubicBezTo>
                  <a:pt x="7493" y="8619"/>
                  <a:pt x="7112" y="8420"/>
                  <a:pt x="6769" y="8143"/>
                </a:cubicBezTo>
                <a:close/>
                <a:moveTo>
                  <a:pt x="16671" y="4510"/>
                </a:moveTo>
                <a:cubicBezTo>
                  <a:pt x="16666" y="4535"/>
                  <a:pt x="16667" y="4563"/>
                  <a:pt x="16658" y="4566"/>
                </a:cubicBezTo>
                <a:cubicBezTo>
                  <a:pt x="16396" y="4672"/>
                  <a:pt x="16134" y="4780"/>
                  <a:pt x="15869" y="4878"/>
                </a:cubicBezTo>
                <a:cubicBezTo>
                  <a:pt x="15344" y="5076"/>
                  <a:pt x="14863" y="5343"/>
                  <a:pt x="14434" y="5697"/>
                </a:cubicBezTo>
                <a:cubicBezTo>
                  <a:pt x="14139" y="5942"/>
                  <a:pt x="13837" y="6179"/>
                  <a:pt x="13548" y="6432"/>
                </a:cubicBezTo>
                <a:cubicBezTo>
                  <a:pt x="12691" y="7177"/>
                  <a:pt x="11855" y="7942"/>
                  <a:pt x="11169" y="8881"/>
                </a:cubicBezTo>
                <a:cubicBezTo>
                  <a:pt x="11221" y="8567"/>
                  <a:pt x="11271" y="8254"/>
                  <a:pt x="11328" y="7942"/>
                </a:cubicBezTo>
                <a:cubicBezTo>
                  <a:pt x="11444" y="7294"/>
                  <a:pt x="11553" y="6643"/>
                  <a:pt x="11686" y="5999"/>
                </a:cubicBezTo>
                <a:cubicBezTo>
                  <a:pt x="11778" y="5553"/>
                  <a:pt x="11939" y="5128"/>
                  <a:pt x="12178" y="4741"/>
                </a:cubicBezTo>
                <a:cubicBezTo>
                  <a:pt x="12192" y="4719"/>
                  <a:pt x="12203" y="4694"/>
                  <a:pt x="12221" y="4682"/>
                </a:cubicBezTo>
                <a:cubicBezTo>
                  <a:pt x="12518" y="4472"/>
                  <a:pt x="12769" y="4207"/>
                  <a:pt x="13151" y="4106"/>
                </a:cubicBezTo>
                <a:cubicBezTo>
                  <a:pt x="13971" y="3891"/>
                  <a:pt x="14791" y="3974"/>
                  <a:pt x="15619" y="4151"/>
                </a:cubicBezTo>
                <a:cubicBezTo>
                  <a:pt x="15984" y="4228"/>
                  <a:pt x="16334" y="4346"/>
                  <a:pt x="16671" y="4510"/>
                </a:cubicBezTo>
                <a:close/>
                <a:moveTo>
                  <a:pt x="11214" y="9846"/>
                </a:moveTo>
                <a:cubicBezTo>
                  <a:pt x="11229" y="9778"/>
                  <a:pt x="11232" y="9705"/>
                  <a:pt x="11258" y="9641"/>
                </a:cubicBezTo>
                <a:cubicBezTo>
                  <a:pt x="11491" y="9068"/>
                  <a:pt x="11815" y="8560"/>
                  <a:pt x="12271" y="8137"/>
                </a:cubicBezTo>
                <a:cubicBezTo>
                  <a:pt x="12720" y="7724"/>
                  <a:pt x="13145" y="7289"/>
                  <a:pt x="13590" y="6872"/>
                </a:cubicBezTo>
                <a:cubicBezTo>
                  <a:pt x="13968" y="6519"/>
                  <a:pt x="14352" y="6173"/>
                  <a:pt x="14746" y="5838"/>
                </a:cubicBezTo>
                <a:cubicBezTo>
                  <a:pt x="14889" y="5715"/>
                  <a:pt x="15061" y="5622"/>
                  <a:pt x="15233" y="5537"/>
                </a:cubicBezTo>
                <a:cubicBezTo>
                  <a:pt x="15549" y="5383"/>
                  <a:pt x="15880" y="5260"/>
                  <a:pt x="16213" y="5138"/>
                </a:cubicBezTo>
                <a:cubicBezTo>
                  <a:pt x="16523" y="5024"/>
                  <a:pt x="16841" y="4904"/>
                  <a:pt x="17097" y="4673"/>
                </a:cubicBezTo>
                <a:cubicBezTo>
                  <a:pt x="17203" y="4579"/>
                  <a:pt x="17362" y="4532"/>
                  <a:pt x="17504" y="4488"/>
                </a:cubicBezTo>
                <a:cubicBezTo>
                  <a:pt x="17643" y="4446"/>
                  <a:pt x="17772" y="4542"/>
                  <a:pt x="17771" y="4689"/>
                </a:cubicBezTo>
                <a:cubicBezTo>
                  <a:pt x="17768" y="4881"/>
                  <a:pt x="17824" y="5041"/>
                  <a:pt x="17922" y="5214"/>
                </a:cubicBezTo>
                <a:cubicBezTo>
                  <a:pt x="18019" y="5383"/>
                  <a:pt x="18053" y="5586"/>
                  <a:pt x="18111" y="5776"/>
                </a:cubicBezTo>
                <a:cubicBezTo>
                  <a:pt x="18120" y="5799"/>
                  <a:pt x="18126" y="5829"/>
                  <a:pt x="18120" y="5851"/>
                </a:cubicBezTo>
                <a:cubicBezTo>
                  <a:pt x="17998" y="6252"/>
                  <a:pt x="17910" y="6680"/>
                  <a:pt x="17518" y="6910"/>
                </a:cubicBezTo>
                <a:cubicBezTo>
                  <a:pt x="17335" y="7018"/>
                  <a:pt x="17118" y="7088"/>
                  <a:pt x="16908" y="7135"/>
                </a:cubicBezTo>
                <a:cubicBezTo>
                  <a:pt x="16540" y="7217"/>
                  <a:pt x="16196" y="7335"/>
                  <a:pt x="15875" y="7528"/>
                </a:cubicBezTo>
                <a:cubicBezTo>
                  <a:pt x="15481" y="7765"/>
                  <a:pt x="15076" y="7992"/>
                  <a:pt x="14659" y="8187"/>
                </a:cubicBezTo>
                <a:cubicBezTo>
                  <a:pt x="14395" y="8309"/>
                  <a:pt x="14098" y="8366"/>
                  <a:pt x="13816" y="8450"/>
                </a:cubicBezTo>
                <a:cubicBezTo>
                  <a:pt x="13719" y="8479"/>
                  <a:pt x="13615" y="8491"/>
                  <a:pt x="13523" y="8529"/>
                </a:cubicBezTo>
                <a:cubicBezTo>
                  <a:pt x="13220" y="8654"/>
                  <a:pt x="12905" y="8762"/>
                  <a:pt x="12625" y="8925"/>
                </a:cubicBezTo>
                <a:cubicBezTo>
                  <a:pt x="12193" y="9175"/>
                  <a:pt x="11738" y="9401"/>
                  <a:pt x="11381" y="9761"/>
                </a:cubicBezTo>
                <a:cubicBezTo>
                  <a:pt x="11343" y="9801"/>
                  <a:pt x="11298" y="9833"/>
                  <a:pt x="11256" y="9868"/>
                </a:cubicBezTo>
                <a:cubicBezTo>
                  <a:pt x="11243" y="9861"/>
                  <a:pt x="11227" y="9853"/>
                  <a:pt x="11214" y="9846"/>
                </a:cubicBezTo>
                <a:close/>
                <a:moveTo>
                  <a:pt x="12353" y="16464"/>
                </a:moveTo>
                <a:cubicBezTo>
                  <a:pt x="12384" y="16280"/>
                  <a:pt x="12397" y="16130"/>
                  <a:pt x="12434" y="15988"/>
                </a:cubicBezTo>
                <a:cubicBezTo>
                  <a:pt x="12579" y="15453"/>
                  <a:pt x="12736" y="14922"/>
                  <a:pt x="12883" y="14386"/>
                </a:cubicBezTo>
                <a:cubicBezTo>
                  <a:pt x="12998" y="13955"/>
                  <a:pt x="13147" y="13538"/>
                  <a:pt x="13376" y="13154"/>
                </a:cubicBezTo>
                <a:cubicBezTo>
                  <a:pt x="13492" y="12962"/>
                  <a:pt x="13605" y="12775"/>
                  <a:pt x="13755" y="12604"/>
                </a:cubicBezTo>
                <a:cubicBezTo>
                  <a:pt x="14170" y="12131"/>
                  <a:pt x="14619" y="11701"/>
                  <a:pt x="15186" y="11408"/>
                </a:cubicBezTo>
                <a:cubicBezTo>
                  <a:pt x="15378" y="11309"/>
                  <a:pt x="15561" y="11187"/>
                  <a:pt x="15764" y="11106"/>
                </a:cubicBezTo>
                <a:cubicBezTo>
                  <a:pt x="16107" y="10969"/>
                  <a:pt x="16470" y="10946"/>
                  <a:pt x="16839" y="11069"/>
                </a:cubicBezTo>
                <a:cubicBezTo>
                  <a:pt x="17287" y="11218"/>
                  <a:pt x="17419" y="11433"/>
                  <a:pt x="17400" y="11938"/>
                </a:cubicBezTo>
                <a:cubicBezTo>
                  <a:pt x="17385" y="12363"/>
                  <a:pt x="17230" y="12749"/>
                  <a:pt x="16994" y="13111"/>
                </a:cubicBezTo>
                <a:cubicBezTo>
                  <a:pt x="16714" y="13541"/>
                  <a:pt x="16415" y="13947"/>
                  <a:pt x="16031" y="14285"/>
                </a:cubicBezTo>
                <a:cubicBezTo>
                  <a:pt x="15883" y="14417"/>
                  <a:pt x="15715" y="14528"/>
                  <a:pt x="15552" y="14644"/>
                </a:cubicBezTo>
                <a:cubicBezTo>
                  <a:pt x="15199" y="14897"/>
                  <a:pt x="14848" y="15148"/>
                  <a:pt x="14490" y="15393"/>
                </a:cubicBezTo>
                <a:cubicBezTo>
                  <a:pt x="14199" y="15591"/>
                  <a:pt x="13897" y="15752"/>
                  <a:pt x="13524" y="15795"/>
                </a:cubicBezTo>
                <a:cubicBezTo>
                  <a:pt x="13222" y="15831"/>
                  <a:pt x="12937" y="15946"/>
                  <a:pt x="12725" y="16183"/>
                </a:cubicBezTo>
                <a:cubicBezTo>
                  <a:pt x="12633" y="16287"/>
                  <a:pt x="12502" y="16355"/>
                  <a:pt x="12353" y="16464"/>
                </a:cubicBezTo>
                <a:close/>
                <a:moveTo>
                  <a:pt x="11989" y="16261"/>
                </a:moveTo>
                <a:cubicBezTo>
                  <a:pt x="11969" y="16200"/>
                  <a:pt x="11947" y="16146"/>
                  <a:pt x="11937" y="16087"/>
                </a:cubicBezTo>
                <a:cubicBezTo>
                  <a:pt x="11749" y="15081"/>
                  <a:pt x="11707" y="14084"/>
                  <a:pt x="12008" y="13110"/>
                </a:cubicBezTo>
                <a:cubicBezTo>
                  <a:pt x="12115" y="12764"/>
                  <a:pt x="12197" y="12411"/>
                  <a:pt x="12305" y="12068"/>
                </a:cubicBezTo>
                <a:cubicBezTo>
                  <a:pt x="12413" y="11730"/>
                  <a:pt x="12650" y="11504"/>
                  <a:pt x="12973" y="11361"/>
                </a:cubicBezTo>
                <a:cubicBezTo>
                  <a:pt x="13319" y="11207"/>
                  <a:pt x="13666" y="11056"/>
                  <a:pt x="14007" y="10894"/>
                </a:cubicBezTo>
                <a:cubicBezTo>
                  <a:pt x="14456" y="10680"/>
                  <a:pt x="14940" y="10667"/>
                  <a:pt x="15431" y="10689"/>
                </a:cubicBezTo>
                <a:cubicBezTo>
                  <a:pt x="15490" y="10691"/>
                  <a:pt x="15550" y="10711"/>
                  <a:pt x="15608" y="10726"/>
                </a:cubicBezTo>
                <a:cubicBezTo>
                  <a:pt x="15628" y="10732"/>
                  <a:pt x="15646" y="10753"/>
                  <a:pt x="15703" y="10793"/>
                </a:cubicBezTo>
                <a:cubicBezTo>
                  <a:pt x="15580" y="10844"/>
                  <a:pt x="15478" y="10875"/>
                  <a:pt x="15386" y="10926"/>
                </a:cubicBezTo>
                <a:cubicBezTo>
                  <a:pt x="15028" y="11125"/>
                  <a:pt x="14646" y="11295"/>
                  <a:pt x="14326" y="11542"/>
                </a:cubicBezTo>
                <a:cubicBezTo>
                  <a:pt x="13848" y="11909"/>
                  <a:pt x="13448" y="12352"/>
                  <a:pt x="13150" y="12889"/>
                </a:cubicBezTo>
                <a:cubicBezTo>
                  <a:pt x="12863" y="13406"/>
                  <a:pt x="12657" y="13951"/>
                  <a:pt x="12504" y="14521"/>
                </a:cubicBezTo>
                <a:cubicBezTo>
                  <a:pt x="12350" y="15089"/>
                  <a:pt x="12193" y="15656"/>
                  <a:pt x="12036" y="16224"/>
                </a:cubicBezTo>
                <a:cubicBezTo>
                  <a:pt x="12033" y="16236"/>
                  <a:pt x="12013" y="16244"/>
                  <a:pt x="11989" y="16261"/>
                </a:cubicBezTo>
                <a:close/>
                <a:moveTo>
                  <a:pt x="17552" y="14806"/>
                </a:moveTo>
                <a:cubicBezTo>
                  <a:pt x="17459" y="14903"/>
                  <a:pt x="17405" y="14970"/>
                  <a:pt x="17341" y="15025"/>
                </a:cubicBezTo>
                <a:cubicBezTo>
                  <a:pt x="17057" y="15252"/>
                  <a:pt x="16859" y="15543"/>
                  <a:pt x="16653" y="15840"/>
                </a:cubicBezTo>
                <a:cubicBezTo>
                  <a:pt x="16366" y="16254"/>
                  <a:pt x="16146" y="16703"/>
                  <a:pt x="15902" y="17138"/>
                </a:cubicBezTo>
                <a:cubicBezTo>
                  <a:pt x="15629" y="17621"/>
                  <a:pt x="15448" y="18142"/>
                  <a:pt x="15421" y="18715"/>
                </a:cubicBezTo>
                <a:cubicBezTo>
                  <a:pt x="15406" y="19033"/>
                  <a:pt x="15357" y="19350"/>
                  <a:pt x="15324" y="19666"/>
                </a:cubicBezTo>
                <a:cubicBezTo>
                  <a:pt x="15309" y="19664"/>
                  <a:pt x="15291" y="19662"/>
                  <a:pt x="15275" y="19659"/>
                </a:cubicBezTo>
                <a:cubicBezTo>
                  <a:pt x="15263" y="19601"/>
                  <a:pt x="15245" y="19543"/>
                  <a:pt x="15235" y="19486"/>
                </a:cubicBezTo>
                <a:cubicBezTo>
                  <a:pt x="15110" y="18770"/>
                  <a:pt x="15055" y="18061"/>
                  <a:pt x="15314" y="17378"/>
                </a:cubicBezTo>
                <a:cubicBezTo>
                  <a:pt x="15378" y="17208"/>
                  <a:pt x="15460" y="17043"/>
                  <a:pt x="15554" y="16888"/>
                </a:cubicBezTo>
                <a:cubicBezTo>
                  <a:pt x="15783" y="16501"/>
                  <a:pt x="15998" y="16102"/>
                  <a:pt x="16264" y="15742"/>
                </a:cubicBezTo>
                <a:cubicBezTo>
                  <a:pt x="16561" y="15340"/>
                  <a:pt x="16902" y="14969"/>
                  <a:pt x="17418" y="14823"/>
                </a:cubicBezTo>
                <a:cubicBezTo>
                  <a:pt x="17440" y="14817"/>
                  <a:pt x="17464" y="14817"/>
                  <a:pt x="17552" y="14806"/>
                </a:cubicBezTo>
                <a:close/>
                <a:moveTo>
                  <a:pt x="15576" y="21008"/>
                </a:moveTo>
                <a:cubicBezTo>
                  <a:pt x="15573" y="20975"/>
                  <a:pt x="15566" y="20942"/>
                  <a:pt x="15568" y="20912"/>
                </a:cubicBezTo>
                <a:cubicBezTo>
                  <a:pt x="15641" y="20017"/>
                  <a:pt x="15706" y="19121"/>
                  <a:pt x="15938" y="18256"/>
                </a:cubicBezTo>
                <a:cubicBezTo>
                  <a:pt x="16089" y="17692"/>
                  <a:pt x="16334" y="17170"/>
                  <a:pt x="16610" y="16664"/>
                </a:cubicBezTo>
                <a:cubicBezTo>
                  <a:pt x="16776" y="16356"/>
                  <a:pt x="16946" y="16046"/>
                  <a:pt x="17158" y="15773"/>
                </a:cubicBezTo>
                <a:cubicBezTo>
                  <a:pt x="17344" y="15532"/>
                  <a:pt x="17592" y="15339"/>
                  <a:pt x="17814" y="15128"/>
                </a:cubicBezTo>
                <a:cubicBezTo>
                  <a:pt x="17946" y="15002"/>
                  <a:pt x="18070" y="14866"/>
                  <a:pt x="18218" y="14761"/>
                </a:cubicBezTo>
                <a:cubicBezTo>
                  <a:pt x="18306" y="14698"/>
                  <a:pt x="18431" y="14671"/>
                  <a:pt x="18542" y="14653"/>
                </a:cubicBezTo>
                <a:cubicBezTo>
                  <a:pt x="18770" y="14618"/>
                  <a:pt x="19005" y="14623"/>
                  <a:pt x="19225" y="14572"/>
                </a:cubicBezTo>
                <a:cubicBezTo>
                  <a:pt x="19508" y="14505"/>
                  <a:pt x="19748" y="14617"/>
                  <a:pt x="19993" y="14725"/>
                </a:cubicBezTo>
                <a:cubicBezTo>
                  <a:pt x="20092" y="14769"/>
                  <a:pt x="20138" y="14852"/>
                  <a:pt x="20144" y="14973"/>
                </a:cubicBezTo>
                <a:cubicBezTo>
                  <a:pt x="20169" y="15435"/>
                  <a:pt x="20008" y="15824"/>
                  <a:pt x="19712" y="16146"/>
                </a:cubicBezTo>
                <a:cubicBezTo>
                  <a:pt x="19232" y="16666"/>
                  <a:pt x="18777" y="17203"/>
                  <a:pt x="18357" y="17774"/>
                </a:cubicBezTo>
                <a:cubicBezTo>
                  <a:pt x="18231" y="17945"/>
                  <a:pt x="18056" y="18082"/>
                  <a:pt x="17905" y="18235"/>
                </a:cubicBezTo>
                <a:cubicBezTo>
                  <a:pt x="17880" y="18257"/>
                  <a:pt x="17850" y="18276"/>
                  <a:pt x="17828" y="18298"/>
                </a:cubicBezTo>
                <a:cubicBezTo>
                  <a:pt x="17338" y="18784"/>
                  <a:pt x="16852" y="19275"/>
                  <a:pt x="16355" y="19754"/>
                </a:cubicBezTo>
                <a:cubicBezTo>
                  <a:pt x="16070" y="20027"/>
                  <a:pt x="15935" y="20391"/>
                  <a:pt x="15750" y="20724"/>
                </a:cubicBezTo>
                <a:cubicBezTo>
                  <a:pt x="15697" y="20820"/>
                  <a:pt x="15661" y="20923"/>
                  <a:pt x="15618" y="21021"/>
                </a:cubicBezTo>
                <a:cubicBezTo>
                  <a:pt x="15602" y="21016"/>
                  <a:pt x="15590" y="21011"/>
                  <a:pt x="15576" y="21008"/>
                </a:cubicBezTo>
                <a:close/>
                <a:moveTo>
                  <a:pt x="5662" y="24813"/>
                </a:moveTo>
                <a:cubicBezTo>
                  <a:pt x="5847" y="24664"/>
                  <a:pt x="5979" y="24545"/>
                  <a:pt x="6124" y="24443"/>
                </a:cubicBezTo>
                <a:cubicBezTo>
                  <a:pt x="6644" y="24087"/>
                  <a:pt x="7223" y="23838"/>
                  <a:pt x="7805" y="23595"/>
                </a:cubicBezTo>
                <a:cubicBezTo>
                  <a:pt x="8093" y="23475"/>
                  <a:pt x="8400" y="23475"/>
                  <a:pt x="8698" y="23424"/>
                </a:cubicBezTo>
                <a:cubicBezTo>
                  <a:pt x="8939" y="23381"/>
                  <a:pt x="9184" y="23332"/>
                  <a:pt x="9429" y="23329"/>
                </a:cubicBezTo>
                <a:cubicBezTo>
                  <a:pt x="9761" y="23324"/>
                  <a:pt x="10095" y="23350"/>
                  <a:pt x="10428" y="23386"/>
                </a:cubicBezTo>
                <a:cubicBezTo>
                  <a:pt x="10849" y="23432"/>
                  <a:pt x="11265" y="23449"/>
                  <a:pt x="11682" y="23403"/>
                </a:cubicBezTo>
                <a:cubicBezTo>
                  <a:pt x="11722" y="23399"/>
                  <a:pt x="11764" y="23408"/>
                  <a:pt x="11819" y="23411"/>
                </a:cubicBezTo>
                <a:lnTo>
                  <a:pt x="10821" y="24077"/>
                </a:lnTo>
                <a:cubicBezTo>
                  <a:pt x="10780" y="24106"/>
                  <a:pt x="10740" y="24138"/>
                  <a:pt x="10694" y="24157"/>
                </a:cubicBezTo>
                <a:cubicBezTo>
                  <a:pt x="10146" y="24373"/>
                  <a:pt x="9610" y="24616"/>
                  <a:pt x="9021" y="24729"/>
                </a:cubicBezTo>
                <a:cubicBezTo>
                  <a:pt x="8581" y="24813"/>
                  <a:pt x="8143" y="24906"/>
                  <a:pt x="7703" y="24996"/>
                </a:cubicBezTo>
                <a:cubicBezTo>
                  <a:pt x="7678" y="25001"/>
                  <a:pt x="7653" y="25014"/>
                  <a:pt x="7628" y="25011"/>
                </a:cubicBezTo>
                <a:cubicBezTo>
                  <a:pt x="7142" y="24954"/>
                  <a:pt x="6655" y="25041"/>
                  <a:pt x="6169" y="24932"/>
                </a:cubicBezTo>
                <a:cubicBezTo>
                  <a:pt x="6024" y="24901"/>
                  <a:pt x="5877" y="24864"/>
                  <a:pt x="5662" y="24813"/>
                </a:cubicBezTo>
                <a:close/>
                <a:moveTo>
                  <a:pt x="5308" y="24512"/>
                </a:moveTo>
                <a:cubicBezTo>
                  <a:pt x="5355" y="24418"/>
                  <a:pt x="5374" y="24346"/>
                  <a:pt x="5417" y="24296"/>
                </a:cubicBezTo>
                <a:cubicBezTo>
                  <a:pt x="5563" y="24126"/>
                  <a:pt x="5707" y="23952"/>
                  <a:pt x="5870" y="23799"/>
                </a:cubicBezTo>
                <a:cubicBezTo>
                  <a:pt x="6064" y="23619"/>
                  <a:pt x="6275" y="23476"/>
                  <a:pt x="6563" y="23432"/>
                </a:cubicBezTo>
                <a:cubicBezTo>
                  <a:pt x="6922" y="23379"/>
                  <a:pt x="7264" y="23242"/>
                  <a:pt x="7638" y="23276"/>
                </a:cubicBezTo>
                <a:cubicBezTo>
                  <a:pt x="7678" y="23280"/>
                  <a:pt x="7717" y="23287"/>
                  <a:pt x="7768" y="23328"/>
                </a:cubicBezTo>
                <a:cubicBezTo>
                  <a:pt x="7713" y="23350"/>
                  <a:pt x="7656" y="23376"/>
                  <a:pt x="7598" y="23398"/>
                </a:cubicBezTo>
                <a:cubicBezTo>
                  <a:pt x="7174" y="23555"/>
                  <a:pt x="6739" y="23688"/>
                  <a:pt x="6354" y="23928"/>
                </a:cubicBezTo>
                <a:cubicBezTo>
                  <a:pt x="6276" y="23978"/>
                  <a:pt x="6194" y="24021"/>
                  <a:pt x="6120" y="24076"/>
                </a:cubicBezTo>
                <a:cubicBezTo>
                  <a:pt x="5891" y="24248"/>
                  <a:pt x="5669" y="24435"/>
                  <a:pt x="5308" y="245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4" b="90000" l="10000" r="90000">
                        <a14:foregroundMark x1="54500" y1="38148" x2="79100" y2="2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7019" r="17662" b="14853"/>
          <a:stretch/>
        </p:blipFill>
        <p:spPr>
          <a:xfrm>
            <a:off x="938462" y="1672388"/>
            <a:ext cx="2598137" cy="34711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76891" y="878305"/>
            <a:ext cx="5534761" cy="2625172"/>
          </a:xfrm>
          <a:prstGeom prst="round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tố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bảng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dựa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hạt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nguyên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tử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87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882" y="2362332"/>
            <a:ext cx="67021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(Hg).</a:t>
            </a:r>
          </a:p>
          <a:p>
            <a:pPr lvl="0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</a:p>
          <a:p>
            <a:pPr lvl="0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IIB</a:t>
            </a:r>
          </a:p>
          <a:p>
            <a:endParaRPr lang="en-US" sz="2400" b="1" i="1" dirty="0">
              <a:solidFill>
                <a:srgbClr val="937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236" y="331007"/>
            <a:ext cx="7658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 TH).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9936" y="-93518"/>
            <a:ext cx="8686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 VDT):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F, O, N, P, As.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99" y="860589"/>
            <a:ext cx="81776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As, P, N, O,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F.Giải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As, P, N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&gt; P &gt; As</a:t>
            </a:r>
          </a:p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N, O, F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&lt; O &lt; F</a:t>
            </a:r>
          </a:p>
          <a:p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As &lt; P &lt; N &lt; O &lt; F</a:t>
            </a:r>
          </a:p>
          <a:p>
            <a:endParaRPr lang="en-US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6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10" y="240142"/>
            <a:ext cx="31484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5( VDC):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11+,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electron.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i="1" dirty="0">
              <a:solidFill>
                <a:srgbClr val="9375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2355" y="532530"/>
            <a:ext cx="570461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11+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( ô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11)</a:t>
            </a: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⇒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</a:t>
            </a: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⇒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Natri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Na.</a:t>
            </a:r>
          </a:p>
          <a:p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7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856" y="331007"/>
            <a:ext cx="5829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6(TH).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ô nguyên tố và trả lời các câu hỏi sau: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Em biết được thông tin gì trong ô nguyên tố calcium?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Nguyên tố calcium này nằm ở vị trí nào (ô,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64" y="494058"/>
            <a:ext cx="1745672" cy="27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39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5"/>
            <a:ext cx="7159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1" y="169947"/>
            <a:ext cx="4558580" cy="1047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418" y="1386319"/>
            <a:ext cx="8323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7030A0"/>
                </a:solidFill>
                <a:latin typeface="+mj-lt"/>
              </a:rPr>
              <a:t>b) Nguyên tố calcium này nằm ở ô 11, nhóm IIA, chu kì 3 trong bảng tuần hoàn</a:t>
            </a:r>
            <a:r>
              <a:rPr lang="en-US" sz="28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rgbClr val="7030A0"/>
                </a:solidFill>
                <a:latin typeface="+mj-lt"/>
              </a:rPr>
              <a:t>các nguyên tố hoá học.</a:t>
            </a:r>
            <a:endParaRPr lang="en-US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910" y="2732809"/>
            <a:ext cx="793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c) Tên gọi của nhóm chứa nguyên tố này là nhóm kim loại kiềm thổ.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655" y="3564082"/>
            <a:ext cx="8101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7030A0"/>
                </a:solidFill>
                <a:latin typeface="+mj-lt"/>
              </a:rPr>
              <a:t>d) Calcicum cần thiết cho sức khoẻ. Ví dụ, calcium giúp xương chắc khoẻ,</a:t>
            </a:r>
            <a:endParaRPr lang="en-US" sz="2800" i="1" dirty="0">
              <a:solidFill>
                <a:srgbClr val="7030A0"/>
              </a:solidFill>
              <a:latin typeface="+mj-lt"/>
            </a:endParaRPr>
          </a:p>
          <a:p>
            <a:r>
              <a:rPr lang="vi-VN" sz="2800" i="1" dirty="0">
                <a:solidFill>
                  <a:srgbClr val="7030A0"/>
                </a:solidFill>
                <a:latin typeface="+mj-lt"/>
              </a:rPr>
              <a:t>phòng ngừa những bệnh loãng xương, giúp phát triển chiều cao, ...</a:t>
            </a:r>
            <a:endParaRPr lang="en-US" sz="28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65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235" y="331007"/>
            <a:ext cx="8208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(TH)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42" y="909906"/>
            <a:ext cx="5189393" cy="145242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23" y="2597727"/>
            <a:ext cx="6635895" cy="20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494058"/>
            <a:ext cx="84997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8.(TH)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trống:kim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..............................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..............................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..............................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109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0555" y="1047979"/>
            <a:ext cx="80633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801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991" y="-142491"/>
            <a:ext cx="9216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9.(TH)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H, Mg, B, Na, S, O, P, Ne, He, Al.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6582" y="2371382"/>
            <a:ext cx="78139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(H, Na), (B, Al), (S, O), (He, Ne).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7755" y="3257968"/>
            <a:ext cx="742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(H, He), (B, O, Ne), (Na, Mg, Al, P, S).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991" y="4278765"/>
            <a:ext cx="707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Na, Mg, Al, B; phi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O, P, S;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He, Ne.</a:t>
            </a:r>
          </a:p>
        </p:txBody>
      </p:sp>
    </p:spTree>
    <p:extLst>
      <p:ext uri="{BB962C8B-B14F-4D97-AF65-F5344CB8AC3E}">
        <p14:creationId xmlns:p14="http://schemas.microsoft.com/office/powerpoint/2010/main" val="408979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08215" y="-13773"/>
            <a:ext cx="27693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LUẬN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0882" y="862445"/>
            <a:ext cx="2483427" cy="88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73" y="331007"/>
            <a:ext cx="88322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11(TH).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Mendeleev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513397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Media Manager Job Descriptions by Slidesgo">
  <a:themeElements>
    <a:clrScheme name="Simple Light">
      <a:dk1>
        <a:srgbClr val="F8E7D5"/>
      </a:dk1>
      <a:lt1>
        <a:srgbClr val="FFFFFF"/>
      </a:lt1>
      <a:dk2>
        <a:srgbClr val="595959"/>
      </a:dk2>
      <a:lt2>
        <a:srgbClr val="EEEEEE"/>
      </a:lt2>
      <a:accent1>
        <a:srgbClr val="744F44"/>
      </a:accent1>
      <a:accent2>
        <a:srgbClr val="C98B54"/>
      </a:accent2>
      <a:accent3>
        <a:srgbClr val="E3D0BB"/>
      </a:accent3>
      <a:accent4>
        <a:srgbClr val="E6CAAB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lnSpc>
            <a:spcPct val="150000"/>
          </a:lnSpc>
          <a:defRPr sz="2400" b="1" dirty="0" err="1" smtClean="0">
            <a:latin typeface="Roboto" panose="02000000000000000000" pitchFamily="2" charset="0"/>
            <a:ea typeface="Roboto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5198</Words>
  <Application>Microsoft Office PowerPoint</Application>
  <PresentationFormat>On-screen Show (16:9)</PresentationFormat>
  <Paragraphs>560</Paragraphs>
  <Slides>108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9" baseType="lpstr">
      <vt:lpstr>Verdana</vt:lpstr>
      <vt:lpstr>Questrial</vt:lpstr>
      <vt:lpstr>Arial</vt:lpstr>
      <vt:lpstr>Calibri</vt:lpstr>
      <vt:lpstr>Times New Roman</vt:lpstr>
      <vt:lpstr>Forte</vt:lpstr>
      <vt:lpstr>Roboto</vt:lpstr>
      <vt:lpstr>Cormorant Garamond</vt:lpstr>
      <vt:lpstr>Poppins</vt:lpstr>
      <vt:lpstr>.VnTime</vt:lpstr>
      <vt:lpstr>Social Media Manager Job Descriptions by Slidesgo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TẮC XÂY DỰNG BẢNG TUẦN HOÀN CÁC NGUYÊN TỐ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TUẦN HOÀN CÁC NGUYÊN TỐ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— COME ON —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</dc:title>
  <dc:creator>Dell</dc:creator>
  <cp:lastModifiedBy>Administrator</cp:lastModifiedBy>
  <cp:revision>103</cp:revision>
  <dcterms:modified xsi:type="dcterms:W3CDTF">2024-10-02T04:45:49Z</dcterms:modified>
</cp:coreProperties>
</file>