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03.svg" ContentType="image/svg+xml"/>
  <Override PartName="/ppt/media/image12.svg" ContentType="image/svg+xml"/>
  <Override PartName="/ppt/media/image121.svg" ContentType="image/svg+xml"/>
  <Override PartName="/ppt/media/image123.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38.svg" ContentType="image/svg+xml"/>
  <Override PartName="/ppt/media/image4.svg" ContentType="image/svg+xml"/>
  <Override PartName="/ppt/media/image6.svg" ContentType="image/svg+xml"/>
  <Override PartName="/ppt/media/image73.svg" ContentType="image/svg+xml"/>
  <Override PartName="/ppt/media/image74.svg" ContentType="image/svg+xml"/>
  <Override PartName="/ppt/media/image76.svg" ContentType="image/svg+xml"/>
  <Override PartName="/ppt/media/image78.svg" ContentType="image/svg+xml"/>
  <Override PartName="/ppt/media/image8.svg" ContentType="image/svg+xml"/>
  <Override PartName="/ppt/media/image80.svg" ContentType="image/svg+xml"/>
  <Override PartName="/ppt/media/image82.svg" ContentType="image/svg+xml"/>
  <Override PartName="/ppt/media/image84.svg" ContentType="image/svg+xml"/>
  <Override PartName="/ppt/media/image86.svg" ContentType="image/svg+xml"/>
  <Override PartName="/ppt/media/image88.svg" ContentType="image/svg+xml"/>
  <Override PartName="/ppt/media/image90.svg" ContentType="image/svg+xml"/>
  <Override PartName="/ppt/media/image92.svg" ContentType="image/svg+xml"/>
  <Override PartName="/ppt/media/image9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8" r:id="rId4"/>
    <p:sldMasterId id="2147483682" r:id="rId5"/>
  </p:sldMasterIdLst>
  <p:notesMasterIdLst>
    <p:notesMasterId r:id="rId7"/>
  </p:notesMasterIdLst>
  <p:sldIdLst>
    <p:sldId id="283" r:id="rId6"/>
    <p:sldId id="271" r:id="rId8"/>
    <p:sldId id="294" r:id="rId9"/>
    <p:sldId id="257" r:id="rId10"/>
    <p:sldId id="258" r:id="rId11"/>
    <p:sldId id="292" r:id="rId12"/>
    <p:sldId id="269" r:id="rId13"/>
    <p:sldId id="469" r:id="rId14"/>
    <p:sldId id="295" r:id="rId15"/>
    <p:sldId id="296" r:id="rId16"/>
    <p:sldId id="470" r:id="rId17"/>
    <p:sldId id="285" r:id="rId18"/>
    <p:sldId id="297" r:id="rId19"/>
    <p:sldId id="298" r:id="rId20"/>
    <p:sldId id="299" r:id="rId21"/>
    <p:sldId id="300" r:id="rId22"/>
    <p:sldId id="270" r:id="rId23"/>
    <p:sldId id="301" r:id="rId24"/>
    <p:sldId id="303" r:id="rId25"/>
    <p:sldId id="304" r:id="rId26"/>
    <p:sldId id="275" r:id="rId27"/>
    <p:sldId id="468" r:id="rId28"/>
    <p:sldId id="471" r:id="rId29"/>
    <p:sldId id="472" r:id="rId30"/>
    <p:sldId id="473"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varScale="1">
        <p:scale>
          <a:sx n="69" d="100"/>
          <a:sy n="69" d="100"/>
        </p:scale>
        <p:origin x="1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5" Type="http://schemas.openxmlformats.org/officeDocument/2006/relationships/image" Target="../media/image24.svg"/><Relationship Id="rId24" Type="http://schemas.openxmlformats.org/officeDocument/2006/relationships/image" Target="../media/image23.png"/><Relationship Id="rId23" Type="http://schemas.openxmlformats.org/officeDocument/2006/relationships/image" Target="../media/image22.svg"/><Relationship Id="rId22" Type="http://schemas.openxmlformats.org/officeDocument/2006/relationships/image" Target="../media/image21.png"/><Relationship Id="rId21" Type="http://schemas.openxmlformats.org/officeDocument/2006/relationships/image" Target="../media/image20.svg"/><Relationship Id="rId20" Type="http://schemas.openxmlformats.org/officeDocument/2006/relationships/image" Target="../media/image19.png"/><Relationship Id="rId2" Type="http://schemas.openxmlformats.org/officeDocument/2006/relationships/image" Target="../media/image1.png"/><Relationship Id="rId19" Type="http://schemas.openxmlformats.org/officeDocument/2006/relationships/image" Target="../media/image18.svg"/><Relationship Id="rId18" Type="http://schemas.openxmlformats.org/officeDocument/2006/relationships/image" Target="../media/image17.png"/><Relationship Id="rId17" Type="http://schemas.openxmlformats.org/officeDocument/2006/relationships/image" Target="../media/image16.svg"/><Relationship Id="rId16" Type="http://schemas.openxmlformats.org/officeDocument/2006/relationships/image" Target="../media/image15.png"/><Relationship Id="rId15" Type="http://schemas.openxmlformats.org/officeDocument/2006/relationships/image" Target="../media/image14.svg"/><Relationship Id="rId14" Type="http://schemas.openxmlformats.org/officeDocument/2006/relationships/image" Target="../media/image13.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PPTMON slide">
    <p:bg>
      <p:bgPr>
        <a:solidFill>
          <a:srgbClr val="00D0CA"/>
        </a:solidFill>
        <a:effectLst/>
      </p:bgPr>
    </p:bg>
    <p:spTree>
      <p:nvGrpSpPr>
        <p:cNvPr id="1" name=""/>
        <p:cNvGrpSpPr/>
        <p:nvPr/>
      </p:nvGrpSpPr>
      <p:grpSpPr>
        <a:xfrm>
          <a:off x="0" y="0"/>
          <a:ext cx="0" cy="0"/>
          <a:chOff x="0" y="0"/>
          <a:chExt cx="0" cy="0"/>
        </a:xfrm>
      </p:grpSpPr>
      <p:pic>
        <p:nvPicPr>
          <p:cNvPr id="26" name="그래픽 25"/>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a:fillRect/>
          </a:stretch>
        </p:blipFill>
        <p:spPr>
          <a:xfrm>
            <a:off x="8370692" y="-1"/>
            <a:ext cx="1452014" cy="995407"/>
          </a:xfrm>
          <a:prstGeom prst="rect">
            <a:avLst/>
          </a:prstGeom>
        </p:spPr>
      </p:pic>
      <p:pic>
        <p:nvPicPr>
          <p:cNvPr id="47" name="그래픽 46"/>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a:fillRect/>
          </a:stretch>
        </p:blipFill>
        <p:spPr>
          <a:xfrm flipH="1">
            <a:off x="9594786" y="5871655"/>
            <a:ext cx="2597213" cy="986346"/>
          </a:xfrm>
          <a:prstGeom prst="rect">
            <a:avLst/>
          </a:prstGeom>
        </p:spPr>
      </p:pic>
      <p:pic>
        <p:nvPicPr>
          <p:cNvPr id="12" name="그래픽 11"/>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a:fillRect/>
          </a:stretch>
        </p:blipFill>
        <p:spPr>
          <a:xfrm flipH="1">
            <a:off x="9594785" y="-1"/>
            <a:ext cx="2597213" cy="1411451"/>
          </a:xfrm>
          <a:prstGeom prst="rect">
            <a:avLst/>
          </a:prstGeom>
        </p:spPr>
      </p:pic>
      <p:pic>
        <p:nvPicPr>
          <p:cNvPr id="16" name="그래픽 15"/>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a:fillRect/>
          </a:stretch>
        </p:blipFill>
        <p:spPr>
          <a:xfrm>
            <a:off x="10419375" y="5952119"/>
            <a:ext cx="1466851" cy="559777"/>
          </a:xfrm>
          <a:prstGeom prst="rect">
            <a:avLst/>
          </a:prstGeom>
        </p:spPr>
      </p:pic>
      <p:pic>
        <p:nvPicPr>
          <p:cNvPr id="29" name="그래픽 28"/>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a:fillRect/>
          </a:stretch>
        </p:blipFill>
        <p:spPr>
          <a:xfrm>
            <a:off x="0" y="0"/>
            <a:ext cx="1084962" cy="995407"/>
          </a:xfrm>
          <a:prstGeom prst="rect">
            <a:avLst/>
          </a:prstGeom>
        </p:spPr>
      </p:pic>
      <p:pic>
        <p:nvPicPr>
          <p:cNvPr id="24" name="그래픽 23"/>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jpeg"/><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1" Type="http://schemas.openxmlformats.org/officeDocument/2006/relationships/theme" Target="../theme/theme2.xml"/><Relationship Id="rId10" Type="http://schemas.openxmlformats.org/officeDocument/2006/relationships/image" Target="../media/image30.png"/><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4" Type="http://schemas.openxmlformats.org/officeDocument/2006/relationships/theme" Target="../theme/theme3.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2" Type="http://schemas.openxmlformats.org/officeDocument/2006/relationships/theme" Target="../theme/theme4.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1" y="0"/>
            <a:ext cx="12192000" cy="6858000"/>
            <a:chOff x="-1" y="0"/>
            <a:chExt cx="12192001" cy="6858000"/>
          </a:xfrm>
        </p:grpSpPr>
        <p:pic>
          <p:nvPicPr>
            <p:cNvPr id="8" name="图片 7" descr="山上的风景&#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p:cNvPicPr>
              <a:picLocks noChangeAspect="1"/>
            </p:cNvPicPr>
            <p:nvPr/>
          </p:nvPicPr>
          <p:blipFill rotWithShape="1">
            <a:blip r:embed="rId8">
              <a:extLst>
                <a:ext uri="{28A0092B-C50C-407E-A947-70E740481C1C}">
                  <a14:useLocalDpi xmlns:a14="http://schemas.microsoft.com/office/drawing/2010/main" val="0"/>
                </a:ext>
              </a:extLst>
            </a:blip>
            <a:srcRect t="53333"/>
            <a:stretch>
              <a:fillRect/>
            </a:stretch>
          </p:blipFill>
          <p:spPr>
            <a:xfrm>
              <a:off x="0" y="3657600"/>
              <a:ext cx="12192000" cy="3200400"/>
            </a:xfrm>
            <a:prstGeom prst="rect">
              <a:avLst/>
            </a:prstGeom>
          </p:spPr>
        </p:pic>
        <p:pic>
          <p:nvPicPr>
            <p:cNvPr id="10" name="图片 10" descr="图片包含 游戏机, 花, 星星, 鱼&#10;&#10;描述已自动生成"/>
            <p:cNvPicPr>
              <a:picLocks noChangeAspect="1"/>
            </p:cNvPicPr>
            <p:nvPr/>
          </p:nvPicPr>
          <p:blipFill rotWithShape="1">
            <a:blip r:embed="rId9">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11" name="图片 11" descr="图片包含 笔记本, 游戏机, 电脑, 花&#10;&#10;描述已自动生成"/>
            <p:cNvPicPr>
              <a:picLocks noChangeAspect="1"/>
            </p:cNvPicPr>
            <p:nvPr/>
          </p:nvPicPr>
          <p:blipFill rotWithShape="1">
            <a:blip r:embed="rId10">
              <a:extLst>
                <a:ext uri="{28A0092B-C50C-407E-A947-70E740481C1C}">
                  <a14:useLocalDpi xmlns:a14="http://schemas.microsoft.com/office/drawing/2010/main" val="0"/>
                </a:ext>
              </a:extLst>
            </a:blip>
            <a:srcRect r="63929" b="75873"/>
            <a:stretch>
              <a:fillRect/>
            </a:stretch>
          </p:blipFill>
          <p:spPr>
            <a:xfrm>
              <a:off x="0" y="0"/>
              <a:ext cx="4397829" cy="1654629"/>
            </a:xfrm>
            <a:prstGeom prst="rect">
              <a:avLst/>
            </a:prstGeom>
          </p:spPr>
        </p:pic>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10.xml.rels><?xml version="1.0" encoding="UTF-8" standalone="yes"?>
<Relationships xmlns="http://schemas.openxmlformats.org/package/2006/relationships"><Relationship Id="rId9" Type="http://schemas.openxmlformats.org/officeDocument/2006/relationships/image" Target="../media/image71.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4.png"/><Relationship Id="rId3" Type="http://schemas.openxmlformats.org/officeDocument/2006/relationships/image" Target="../media/image61.png"/><Relationship Id="rId2" Type="http://schemas.openxmlformats.org/officeDocument/2006/relationships/image" Target="../media/image60.png"/><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image" Target="../media/image5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9" Type="http://schemas.openxmlformats.org/officeDocument/2006/relationships/image" Target="../media/image80.svg"/><Relationship Id="rId8" Type="http://schemas.openxmlformats.org/officeDocument/2006/relationships/image" Target="../media/image79.png"/><Relationship Id="rId7" Type="http://schemas.openxmlformats.org/officeDocument/2006/relationships/image" Target="../media/image78.svg"/><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30" Type="http://schemas.openxmlformats.org/officeDocument/2006/relationships/slideLayout" Target="../slideLayouts/slideLayout2.xml"/><Relationship Id="rId3" Type="http://schemas.openxmlformats.org/officeDocument/2006/relationships/image" Target="../media/image74.svg"/><Relationship Id="rId29" Type="http://schemas.openxmlformats.org/officeDocument/2006/relationships/image" Target="../media/image99.jpeg"/><Relationship Id="rId28" Type="http://schemas.openxmlformats.org/officeDocument/2006/relationships/image" Target="../media/image98.png"/><Relationship Id="rId27" Type="http://schemas.microsoft.com/office/2007/relationships/hdphoto" Target="../media/image97.wdp"/><Relationship Id="rId26" Type="http://schemas.openxmlformats.org/officeDocument/2006/relationships/image" Target="../media/image96.png"/><Relationship Id="rId25" Type="http://schemas.openxmlformats.org/officeDocument/2006/relationships/image" Target="../media/image95.png"/><Relationship Id="rId24" Type="http://schemas.openxmlformats.org/officeDocument/2006/relationships/image" Target="../media/image94.svg"/><Relationship Id="rId23" Type="http://schemas.openxmlformats.org/officeDocument/2006/relationships/image" Target="../media/image93.png"/><Relationship Id="rId22" Type="http://schemas.openxmlformats.org/officeDocument/2006/relationships/image" Target="../media/image92.svg"/><Relationship Id="rId21" Type="http://schemas.openxmlformats.org/officeDocument/2006/relationships/image" Target="../media/image91.png"/><Relationship Id="rId20" Type="http://schemas.openxmlformats.org/officeDocument/2006/relationships/image" Target="../media/image90.svg"/><Relationship Id="rId2" Type="http://schemas.openxmlformats.org/officeDocument/2006/relationships/image" Target="../media/image73.svg"/><Relationship Id="rId19" Type="http://schemas.openxmlformats.org/officeDocument/2006/relationships/image" Target="../media/image89.png"/><Relationship Id="rId18" Type="http://schemas.openxmlformats.org/officeDocument/2006/relationships/image" Target="../media/image21.png"/><Relationship Id="rId17" Type="http://schemas.openxmlformats.org/officeDocument/2006/relationships/image" Target="../media/image88.svg"/><Relationship Id="rId16" Type="http://schemas.openxmlformats.org/officeDocument/2006/relationships/image" Target="../media/image87.png"/><Relationship Id="rId15" Type="http://schemas.openxmlformats.org/officeDocument/2006/relationships/image" Target="../media/image86.svg"/><Relationship Id="rId14" Type="http://schemas.openxmlformats.org/officeDocument/2006/relationships/image" Target="../media/image85.png"/><Relationship Id="rId13" Type="http://schemas.openxmlformats.org/officeDocument/2006/relationships/image" Target="../media/image84.svg"/><Relationship Id="rId12" Type="http://schemas.openxmlformats.org/officeDocument/2006/relationships/image" Target="../media/image83.png"/><Relationship Id="rId11" Type="http://schemas.openxmlformats.org/officeDocument/2006/relationships/image" Target="../media/image82.svg"/><Relationship Id="rId10" Type="http://schemas.openxmlformats.org/officeDocument/2006/relationships/image" Target="../media/image81.png"/><Relationship Id="rId1" Type="http://schemas.openxmlformats.org/officeDocument/2006/relationships/image" Target="../media/image72.png"/></Relationships>
</file>

<file path=ppt/slides/_rels/slide13.xml.rels><?xml version="1.0" encoding="UTF-8" standalone="yes"?>
<Relationships xmlns="http://schemas.openxmlformats.org/package/2006/relationships"><Relationship Id="rId9" Type="http://schemas.openxmlformats.org/officeDocument/2006/relationships/image" Target="../media/image80.svg"/><Relationship Id="rId8" Type="http://schemas.openxmlformats.org/officeDocument/2006/relationships/image" Target="../media/image79.png"/><Relationship Id="rId7" Type="http://schemas.openxmlformats.org/officeDocument/2006/relationships/image" Target="../media/image78.svg"/><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30" Type="http://schemas.openxmlformats.org/officeDocument/2006/relationships/slideLayout" Target="../slideLayouts/slideLayout2.xml"/><Relationship Id="rId3" Type="http://schemas.openxmlformats.org/officeDocument/2006/relationships/image" Target="../media/image74.svg"/><Relationship Id="rId29" Type="http://schemas.openxmlformats.org/officeDocument/2006/relationships/image" Target="../media/image100.jpeg"/><Relationship Id="rId28" Type="http://schemas.openxmlformats.org/officeDocument/2006/relationships/image" Target="../media/image98.png"/><Relationship Id="rId27" Type="http://schemas.microsoft.com/office/2007/relationships/hdphoto" Target="../media/image97.wdp"/><Relationship Id="rId26" Type="http://schemas.openxmlformats.org/officeDocument/2006/relationships/image" Target="../media/image96.png"/><Relationship Id="rId25" Type="http://schemas.openxmlformats.org/officeDocument/2006/relationships/image" Target="../media/image95.png"/><Relationship Id="rId24" Type="http://schemas.openxmlformats.org/officeDocument/2006/relationships/image" Target="../media/image94.svg"/><Relationship Id="rId23" Type="http://schemas.openxmlformats.org/officeDocument/2006/relationships/image" Target="../media/image93.png"/><Relationship Id="rId22" Type="http://schemas.openxmlformats.org/officeDocument/2006/relationships/image" Target="../media/image92.svg"/><Relationship Id="rId21" Type="http://schemas.openxmlformats.org/officeDocument/2006/relationships/image" Target="../media/image91.png"/><Relationship Id="rId20" Type="http://schemas.openxmlformats.org/officeDocument/2006/relationships/image" Target="../media/image90.svg"/><Relationship Id="rId2" Type="http://schemas.openxmlformats.org/officeDocument/2006/relationships/image" Target="../media/image73.svg"/><Relationship Id="rId19" Type="http://schemas.openxmlformats.org/officeDocument/2006/relationships/image" Target="../media/image89.png"/><Relationship Id="rId18" Type="http://schemas.openxmlformats.org/officeDocument/2006/relationships/image" Target="../media/image21.png"/><Relationship Id="rId17" Type="http://schemas.openxmlformats.org/officeDocument/2006/relationships/image" Target="../media/image88.svg"/><Relationship Id="rId16" Type="http://schemas.openxmlformats.org/officeDocument/2006/relationships/image" Target="../media/image87.png"/><Relationship Id="rId15" Type="http://schemas.openxmlformats.org/officeDocument/2006/relationships/image" Target="../media/image86.svg"/><Relationship Id="rId14" Type="http://schemas.openxmlformats.org/officeDocument/2006/relationships/image" Target="../media/image85.png"/><Relationship Id="rId13" Type="http://schemas.openxmlformats.org/officeDocument/2006/relationships/image" Target="../media/image84.svg"/><Relationship Id="rId12" Type="http://schemas.openxmlformats.org/officeDocument/2006/relationships/image" Target="../media/image83.png"/><Relationship Id="rId11" Type="http://schemas.openxmlformats.org/officeDocument/2006/relationships/image" Target="../media/image82.svg"/><Relationship Id="rId10" Type="http://schemas.openxmlformats.org/officeDocument/2006/relationships/image" Target="../media/image81.png"/><Relationship Id="rId1" Type="http://schemas.openxmlformats.org/officeDocument/2006/relationships/image" Target="../media/image72.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7.png"/><Relationship Id="rId7" Type="http://schemas.openxmlformats.org/officeDocument/2006/relationships/image" Target="../media/image106.png"/><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svg"/><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svg"/><Relationship Id="rId2" Type="http://schemas.openxmlformats.org/officeDocument/2006/relationships/image" Target="../media/image108.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9.png"/><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112.wdp"/><Relationship Id="rId2" Type="http://schemas.openxmlformats.org/officeDocument/2006/relationships/image" Target="../media/image111.png"/><Relationship Id="rId1" Type="http://schemas.openxmlformats.org/officeDocument/2006/relationships/image" Target="../media/image11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13.png"/><Relationship Id="rId3" Type="http://schemas.microsoft.com/office/2007/relationships/hdphoto" Target="../media/image112.wdp"/><Relationship Id="rId2" Type="http://schemas.openxmlformats.org/officeDocument/2006/relationships/image" Target="../media/image111.png"/><Relationship Id="rId1" Type="http://schemas.openxmlformats.org/officeDocument/2006/relationships/image" Target="../media/image110.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112.wdp"/><Relationship Id="rId2" Type="http://schemas.openxmlformats.org/officeDocument/2006/relationships/image" Target="../media/image111.png"/><Relationship Id="rId1" Type="http://schemas.openxmlformats.org/officeDocument/2006/relationships/image" Target="../media/image11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112.wdp"/><Relationship Id="rId2" Type="http://schemas.openxmlformats.org/officeDocument/2006/relationships/image" Target="../media/image111.png"/><Relationship Id="rId1" Type="http://schemas.openxmlformats.org/officeDocument/2006/relationships/image" Target="../media/image11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116.wdp"/><Relationship Id="rId2" Type="http://schemas.openxmlformats.org/officeDocument/2006/relationships/image" Target="../media/image115.png"/><Relationship Id="rId1" Type="http://schemas.openxmlformats.org/officeDocument/2006/relationships/image" Target="../media/image114.png"/></Relationships>
</file>

<file path=ppt/slides/_rels/slide22.xml.rels><?xml version="1.0" encoding="UTF-8" standalone="yes"?>
<Relationships xmlns="http://schemas.openxmlformats.org/package/2006/relationships"><Relationship Id="rId9" Type="http://schemas.openxmlformats.org/officeDocument/2006/relationships/image" Target="../media/image125.png"/><Relationship Id="rId8" Type="http://schemas.openxmlformats.org/officeDocument/2006/relationships/image" Target="../media/image124.png"/><Relationship Id="rId7" Type="http://schemas.openxmlformats.org/officeDocument/2006/relationships/image" Target="../media/image123.svg"/><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3" Type="http://schemas.microsoft.com/office/2007/relationships/hdphoto" Target="../media/image119.wdp"/><Relationship Id="rId2" Type="http://schemas.openxmlformats.org/officeDocument/2006/relationships/image" Target="../media/image118.png"/><Relationship Id="rId10" Type="http://schemas.openxmlformats.org/officeDocument/2006/relationships/slideLayout" Target="../slideLayouts/slideLayout38.xml"/><Relationship Id="rId1" Type="http://schemas.openxmlformats.org/officeDocument/2006/relationships/image" Target="../media/image117.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112.wdp"/><Relationship Id="rId1" Type="http://schemas.openxmlformats.org/officeDocument/2006/relationships/image" Target="../media/image11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1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6.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svg"/><Relationship Id="rId2" Type="http://schemas.openxmlformats.org/officeDocument/2006/relationships/image" Target="../media/image37.png"/><Relationship Id="rId16" Type="http://schemas.openxmlformats.org/officeDocument/2006/relationships/notesSlide" Target="../notesSlides/notesSlide3.xml"/><Relationship Id="rId15" Type="http://schemas.openxmlformats.org/officeDocument/2006/relationships/slideLayout" Target="../slideLayouts/slideLayout1.xml"/><Relationship Id="rId14" Type="http://schemas.openxmlformats.org/officeDocument/2006/relationships/image" Target="../media/image49.png"/><Relationship Id="rId13" Type="http://schemas.openxmlformats.org/officeDocument/2006/relationships/image" Target="../media/image48.png"/><Relationship Id="rId12"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image" Target="../media/image36.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50.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8.png"/><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32.png"/></Relationships>
</file>

<file path=ppt/slides/_rels/slide7.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4.png"/><Relationship Id="rId3" Type="http://schemas.openxmlformats.org/officeDocument/2006/relationships/image" Target="../media/image61.png"/><Relationship Id="rId2" Type="http://schemas.openxmlformats.org/officeDocument/2006/relationships/image" Target="../media/image60.png"/><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audio" Target="../media/audio1.wav"/><Relationship Id="rId1" Type="http://schemas.openxmlformats.org/officeDocument/2006/relationships/image" Target="../media/image59.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4.png"/><Relationship Id="rId3" Type="http://schemas.openxmlformats.org/officeDocument/2006/relationships/image" Target="../media/image61.png"/><Relationship Id="rId2" Type="http://schemas.openxmlformats.org/officeDocument/2006/relationships/image" Target="../media/image60.png"/><Relationship Id="rId14" Type="http://schemas.openxmlformats.org/officeDocument/2006/relationships/notesSlide" Target="../notesSlides/notesSlide5.xml"/><Relationship Id="rId13" Type="http://schemas.openxmlformats.org/officeDocument/2006/relationships/slideLayout" Target="../slideLayouts/slideLayout2.xml"/><Relationship Id="rId12" Type="http://schemas.openxmlformats.org/officeDocument/2006/relationships/image" Target="../media/image70.png"/><Relationship Id="rId11" Type="http://schemas.openxmlformats.org/officeDocument/2006/relationships/image" Target="../media/image69.png"/><Relationship Id="rId10" Type="http://schemas.microsoft.com/office/2007/relationships/hdphoto" Target="../media/image68.wdp"/><Relationship Id="rId1"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p:cNvGrpSpPr/>
          <p:nvPr/>
        </p:nvGrpSpPr>
        <p:grpSpPr>
          <a:xfrm>
            <a:off x="5840519" y="2970214"/>
            <a:ext cx="511634" cy="524832"/>
            <a:chOff x="2772242" y="1560385"/>
            <a:chExt cx="376198" cy="385905"/>
          </a:xfrm>
          <a:solidFill>
            <a:srgbClr val="00D0CA"/>
          </a:solidFill>
        </p:grpSpPr>
        <p:sp>
          <p:nvSpPr>
            <p:cNvPr id="37" name="자유형: 도형 36"/>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38" name="자유형: 도형 37"/>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39" name="자유형: 도형 38"/>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57" name="자유형: 도형 56"/>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60" name="그룹 59"/>
          <p:cNvGrpSpPr/>
          <p:nvPr/>
        </p:nvGrpSpPr>
        <p:grpSpPr>
          <a:xfrm>
            <a:off x="2750783" y="2964870"/>
            <a:ext cx="401576" cy="535520"/>
            <a:chOff x="3471472" y="902398"/>
            <a:chExt cx="295275" cy="393763"/>
          </a:xfrm>
          <a:solidFill>
            <a:srgbClr val="00D0CA"/>
          </a:solidFill>
        </p:grpSpPr>
        <p:sp>
          <p:nvSpPr>
            <p:cNvPr id="61" name="자유형: 도형 60"/>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2" name="자유형: 도형 61"/>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65" name="그룹 64"/>
          <p:cNvGrpSpPr/>
          <p:nvPr/>
        </p:nvGrpSpPr>
        <p:grpSpPr>
          <a:xfrm>
            <a:off x="8962426" y="2967073"/>
            <a:ext cx="531118" cy="531114"/>
            <a:chOff x="752656" y="1562597"/>
            <a:chExt cx="390525" cy="390525"/>
          </a:xfrm>
          <a:solidFill>
            <a:srgbClr val="00D0CA"/>
          </a:solidFill>
        </p:grpSpPr>
        <p:sp>
          <p:nvSpPr>
            <p:cNvPr id="66" name="자유형: 도형 65"/>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7" name="자유형: 도형 66"/>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8" name="자유형: 도형 67"/>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9" name="자유형: 도형 68"/>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70" name="자유형: 도형 69"/>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p:cNvPicPr>
            <a:picLocks noChangeAspect="1"/>
          </p:cNvPicPr>
          <p:nvPr/>
        </p:nvPicPr>
        <p:blipFill>
          <a:blip r:embed="rId1"/>
          <a:stretch>
            <a:fillRect/>
          </a:stretch>
        </p:blipFill>
        <p:spPr>
          <a:xfrm>
            <a:off x="1643626" y="2695122"/>
            <a:ext cx="8961897" cy="1658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2"/>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3"/>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4"/>
          <a:srcRect/>
          <a:stretch>
            <a:fillRect/>
          </a:stretch>
        </p:blipFill>
        <p:spPr>
          <a:xfrm>
            <a:off x="4760175" y="-1065232"/>
            <a:ext cx="7190563" cy="6858000"/>
          </a:xfrm>
          <a:prstGeom prst="rect">
            <a:avLst/>
          </a:prstGeom>
        </p:spPr>
      </p:pic>
      <p:pic>
        <p:nvPicPr>
          <p:cNvPr id="9" name="图片 4" descr="图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6"/>
          <a:srcRect/>
          <a:stretch>
            <a:fillRect/>
          </a:stretch>
        </p:blipFill>
        <p:spPr>
          <a:xfrm flipH="1">
            <a:off x="-1147337" y="-10879"/>
            <a:ext cx="13537065" cy="6923617"/>
          </a:xfrm>
          <a:prstGeom prst="rect">
            <a:avLst/>
          </a:prstGeom>
        </p:spPr>
      </p:pic>
      <p:pic>
        <p:nvPicPr>
          <p:cNvPr id="11" name="图片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8"/>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8"/>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8"/>
          <a:srcRect/>
          <a:stretch>
            <a:fillRect/>
          </a:stretch>
        </p:blipFill>
        <p:spPr>
          <a:xfrm>
            <a:off x="-45859" y="-37574"/>
            <a:ext cx="1277701" cy="1472147"/>
          </a:xfrm>
          <a:prstGeom prst="rect">
            <a:avLst/>
          </a:prstGeom>
        </p:spPr>
      </p:pic>
      <p:sp>
        <p:nvSpPr>
          <p:cNvPr id="2" name="Rectangle: Rounded Corners 1"/>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p:cNvPicPr>
            <a:picLocks noChangeAspect="1"/>
          </p:cNvPicPr>
          <p:nvPr/>
        </p:nvPicPr>
        <p:blipFill>
          <a:blip r:embed="rId9"/>
          <a:stretch>
            <a:fillRect/>
          </a:stretch>
        </p:blipFill>
        <p:spPr>
          <a:xfrm>
            <a:off x="1297926" y="301312"/>
            <a:ext cx="12034547" cy="1359526"/>
          </a:xfrm>
          <a:prstGeom prst="rect">
            <a:avLst/>
          </a:prstGeom>
        </p:spPr>
      </p:pic>
      <p:sp>
        <p:nvSpPr>
          <p:cNvPr id="34" name="TextBox 33"/>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29345" y="1982450"/>
            <a:ext cx="821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8800" b="1" smtClean="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ĐỌC NỐI TIẾP</a:t>
            </a:r>
            <a:endParaRPr kumimoji="0" lang="en-US" sz="8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1" fmla="*/ 0 w 11501043"/>
              <a:gd name="connsiteY0-2" fmla="*/ 1041377 h 6248138"/>
              <a:gd name="connsiteX1-3" fmla="*/ 1411767 w 11501043"/>
              <a:gd name="connsiteY1-4" fmla="*/ 127322 h 6248138"/>
              <a:gd name="connsiteX2-5" fmla="*/ 10459666 w 11501043"/>
              <a:gd name="connsiteY2-6" fmla="*/ 0 h 6248138"/>
              <a:gd name="connsiteX3-7" fmla="*/ 11501043 w 11501043"/>
              <a:gd name="connsiteY3-8" fmla="*/ 1041377 h 6248138"/>
              <a:gd name="connsiteX4-9" fmla="*/ 11501043 w 11501043"/>
              <a:gd name="connsiteY4-10" fmla="*/ 5206761 h 6248138"/>
              <a:gd name="connsiteX5-11" fmla="*/ 10459666 w 11501043"/>
              <a:gd name="connsiteY5-12" fmla="*/ 6248138 h 6248138"/>
              <a:gd name="connsiteX6-13" fmla="*/ 1041377 w 11501043"/>
              <a:gd name="connsiteY6-14" fmla="*/ 6248138 h 6248138"/>
              <a:gd name="connsiteX7-15" fmla="*/ 0 w 11501043"/>
              <a:gd name="connsiteY7-16" fmla="*/ 5206761 h 6248138"/>
              <a:gd name="connsiteX8-17" fmla="*/ 0 w 11501043"/>
              <a:gd name="connsiteY8-18" fmla="*/ 1041377 h 6248138"/>
              <a:gd name="connsiteX0-19" fmla="*/ 0 w 11501043"/>
              <a:gd name="connsiteY0-20" fmla="*/ 1099251 h 6306012"/>
              <a:gd name="connsiteX1-21" fmla="*/ 1411767 w 11501043"/>
              <a:gd name="connsiteY1-22" fmla="*/ 185196 h 6306012"/>
              <a:gd name="connsiteX2-23" fmla="*/ 9012831 w 11501043"/>
              <a:gd name="connsiteY2-24" fmla="*/ 0 h 6306012"/>
              <a:gd name="connsiteX3-25" fmla="*/ 11501043 w 11501043"/>
              <a:gd name="connsiteY3-26" fmla="*/ 1099251 h 6306012"/>
              <a:gd name="connsiteX4-27" fmla="*/ 11501043 w 11501043"/>
              <a:gd name="connsiteY4-28" fmla="*/ 5264635 h 6306012"/>
              <a:gd name="connsiteX5-29" fmla="*/ 10459666 w 11501043"/>
              <a:gd name="connsiteY5-30" fmla="*/ 6306012 h 6306012"/>
              <a:gd name="connsiteX6-31" fmla="*/ 1041377 w 11501043"/>
              <a:gd name="connsiteY6-32" fmla="*/ 6306012 h 6306012"/>
              <a:gd name="connsiteX7-33" fmla="*/ 0 w 11501043"/>
              <a:gd name="connsiteY7-34" fmla="*/ 5264635 h 6306012"/>
              <a:gd name="connsiteX8-35" fmla="*/ 0 w 11501043"/>
              <a:gd name="connsiteY8-36" fmla="*/ 1099251 h 6306012"/>
              <a:gd name="connsiteX0-37" fmla="*/ 0 w 11512618"/>
              <a:gd name="connsiteY0-38" fmla="*/ 1099251 h 6306012"/>
              <a:gd name="connsiteX1-39" fmla="*/ 1411767 w 11512618"/>
              <a:gd name="connsiteY1-40" fmla="*/ 185196 h 6306012"/>
              <a:gd name="connsiteX2-41" fmla="*/ 9012831 w 11512618"/>
              <a:gd name="connsiteY2-42" fmla="*/ 0 h 6306012"/>
              <a:gd name="connsiteX3-43" fmla="*/ 11512618 w 11512618"/>
              <a:gd name="connsiteY3-44" fmla="*/ 1041378 h 6306012"/>
              <a:gd name="connsiteX4-45" fmla="*/ 11501043 w 11512618"/>
              <a:gd name="connsiteY4-46" fmla="*/ 5264635 h 6306012"/>
              <a:gd name="connsiteX5-47" fmla="*/ 10459666 w 11512618"/>
              <a:gd name="connsiteY5-48" fmla="*/ 6306012 h 6306012"/>
              <a:gd name="connsiteX6-49" fmla="*/ 1041377 w 11512618"/>
              <a:gd name="connsiteY6-50" fmla="*/ 6306012 h 6306012"/>
              <a:gd name="connsiteX7-51" fmla="*/ 0 w 11512618"/>
              <a:gd name="connsiteY7-52" fmla="*/ 5264635 h 6306012"/>
              <a:gd name="connsiteX8-53" fmla="*/ 0 w 11512618"/>
              <a:gd name="connsiteY8-54" fmla="*/ 1099251 h 6306012"/>
              <a:gd name="connsiteX0-55" fmla="*/ 0 w 11676807"/>
              <a:gd name="connsiteY0-56" fmla="*/ 1099251 h 6306012"/>
              <a:gd name="connsiteX1-57" fmla="*/ 1411767 w 11676807"/>
              <a:gd name="connsiteY1-58" fmla="*/ 185196 h 6306012"/>
              <a:gd name="connsiteX2-59" fmla="*/ 9012831 w 11676807"/>
              <a:gd name="connsiteY2-60" fmla="*/ 0 h 6306012"/>
              <a:gd name="connsiteX3-61" fmla="*/ 11512618 w 11676807"/>
              <a:gd name="connsiteY3-62" fmla="*/ 1041378 h 6306012"/>
              <a:gd name="connsiteX4-63" fmla="*/ 11425973 w 11676807"/>
              <a:gd name="connsiteY4-64" fmla="*/ 2010006 h 6306012"/>
              <a:gd name="connsiteX5-65" fmla="*/ 11501043 w 11676807"/>
              <a:gd name="connsiteY5-66" fmla="*/ 5264635 h 6306012"/>
              <a:gd name="connsiteX6-67" fmla="*/ 10459666 w 11676807"/>
              <a:gd name="connsiteY6-68" fmla="*/ 6306012 h 6306012"/>
              <a:gd name="connsiteX7-69" fmla="*/ 1041377 w 11676807"/>
              <a:gd name="connsiteY7-70" fmla="*/ 6306012 h 6306012"/>
              <a:gd name="connsiteX8-71" fmla="*/ 0 w 11676807"/>
              <a:gd name="connsiteY8-72" fmla="*/ 5264635 h 6306012"/>
              <a:gd name="connsiteX9" fmla="*/ 0 w 11676807"/>
              <a:gd name="connsiteY9" fmla="*/ 1099251 h 6306012"/>
              <a:gd name="connsiteX0-73" fmla="*/ 0 w 11752069"/>
              <a:gd name="connsiteY0-74" fmla="*/ 1099251 h 6433621"/>
              <a:gd name="connsiteX1-75" fmla="*/ 1411767 w 11752069"/>
              <a:gd name="connsiteY1-76" fmla="*/ 185196 h 6433621"/>
              <a:gd name="connsiteX2-77" fmla="*/ 9012831 w 11752069"/>
              <a:gd name="connsiteY2-78" fmla="*/ 0 h 6433621"/>
              <a:gd name="connsiteX3-79" fmla="*/ 11512618 w 11752069"/>
              <a:gd name="connsiteY3-80" fmla="*/ 1041378 h 6433621"/>
              <a:gd name="connsiteX4-81" fmla="*/ 11676807 w 11752069"/>
              <a:gd name="connsiteY4-82" fmla="*/ 6306012 h 6433621"/>
              <a:gd name="connsiteX5-83" fmla="*/ 11501043 w 11752069"/>
              <a:gd name="connsiteY5-84" fmla="*/ 5264635 h 6433621"/>
              <a:gd name="connsiteX6-85" fmla="*/ 10459666 w 11752069"/>
              <a:gd name="connsiteY6-86" fmla="*/ 6306012 h 6433621"/>
              <a:gd name="connsiteX7-87" fmla="*/ 1041377 w 11752069"/>
              <a:gd name="connsiteY7-88" fmla="*/ 6306012 h 6433621"/>
              <a:gd name="connsiteX8-89" fmla="*/ 0 w 11752069"/>
              <a:gd name="connsiteY8-90" fmla="*/ 5264635 h 6433621"/>
              <a:gd name="connsiteX9-91" fmla="*/ 0 w 11752069"/>
              <a:gd name="connsiteY9-92" fmla="*/ 1099251 h 6433621"/>
              <a:gd name="connsiteX0-93" fmla="*/ 0 w 11764727"/>
              <a:gd name="connsiteY0-94" fmla="*/ 1099251 h 6478904"/>
              <a:gd name="connsiteX1-95" fmla="*/ 1411767 w 11764727"/>
              <a:gd name="connsiteY1-96" fmla="*/ 185196 h 6478904"/>
              <a:gd name="connsiteX2-97" fmla="*/ 9012831 w 11764727"/>
              <a:gd name="connsiteY2-98" fmla="*/ 0 h 6478904"/>
              <a:gd name="connsiteX3-99" fmla="*/ 11512618 w 11764727"/>
              <a:gd name="connsiteY3-100" fmla="*/ 1041378 h 6478904"/>
              <a:gd name="connsiteX4-101" fmla="*/ 11676807 w 11764727"/>
              <a:gd name="connsiteY4-102" fmla="*/ 6306012 h 6478904"/>
              <a:gd name="connsiteX5-103" fmla="*/ 11692191 w 11764727"/>
              <a:gd name="connsiteY5-104" fmla="*/ 6014847 h 6478904"/>
              <a:gd name="connsiteX6-105" fmla="*/ 10459666 w 11764727"/>
              <a:gd name="connsiteY6-106" fmla="*/ 6306012 h 6478904"/>
              <a:gd name="connsiteX7-107" fmla="*/ 1041377 w 11764727"/>
              <a:gd name="connsiteY7-108" fmla="*/ 6306012 h 6478904"/>
              <a:gd name="connsiteX8-109" fmla="*/ 0 w 11764727"/>
              <a:gd name="connsiteY8-110" fmla="*/ 5264635 h 6478904"/>
              <a:gd name="connsiteX9-111" fmla="*/ 0 w 11764727"/>
              <a:gd name="connsiteY9-112" fmla="*/ 1099251 h 6478904"/>
              <a:gd name="connsiteX0-113" fmla="*/ 0 w 11796630"/>
              <a:gd name="connsiteY0-114" fmla="*/ 1099251 h 6638664"/>
              <a:gd name="connsiteX1-115" fmla="*/ 1411767 w 11796630"/>
              <a:gd name="connsiteY1-116" fmla="*/ 185196 h 6638664"/>
              <a:gd name="connsiteX2-117" fmla="*/ 9012831 w 11796630"/>
              <a:gd name="connsiteY2-118" fmla="*/ 0 h 6638664"/>
              <a:gd name="connsiteX3-119" fmla="*/ 11512618 w 11796630"/>
              <a:gd name="connsiteY3-120" fmla="*/ 1041378 h 6638664"/>
              <a:gd name="connsiteX4-121" fmla="*/ 11764727 w 11796630"/>
              <a:gd name="connsiteY4-122" fmla="*/ 6478904 h 6638664"/>
              <a:gd name="connsiteX5-123" fmla="*/ 11692191 w 11796630"/>
              <a:gd name="connsiteY5-124" fmla="*/ 6014847 h 6638664"/>
              <a:gd name="connsiteX6-125" fmla="*/ 10459666 w 11796630"/>
              <a:gd name="connsiteY6-126" fmla="*/ 6306012 h 6638664"/>
              <a:gd name="connsiteX7-127" fmla="*/ 1041377 w 11796630"/>
              <a:gd name="connsiteY7-128" fmla="*/ 6306012 h 6638664"/>
              <a:gd name="connsiteX8-129" fmla="*/ 0 w 11796630"/>
              <a:gd name="connsiteY8-130" fmla="*/ 5264635 h 6638664"/>
              <a:gd name="connsiteX9-131" fmla="*/ 0 w 11796630"/>
              <a:gd name="connsiteY9-132" fmla="*/ 1099251 h 6638664"/>
              <a:gd name="connsiteX0-133" fmla="*/ 0 w 11796630"/>
              <a:gd name="connsiteY0-134" fmla="*/ 1099251 h 6638664"/>
              <a:gd name="connsiteX1-135" fmla="*/ 1411767 w 11796630"/>
              <a:gd name="connsiteY1-136" fmla="*/ 185196 h 6638664"/>
              <a:gd name="connsiteX2-137" fmla="*/ 9012831 w 11796630"/>
              <a:gd name="connsiteY2-138" fmla="*/ 0 h 6638664"/>
              <a:gd name="connsiteX3-139" fmla="*/ 11512618 w 11796630"/>
              <a:gd name="connsiteY3-140" fmla="*/ 1041378 h 6638664"/>
              <a:gd name="connsiteX4-141" fmla="*/ 11764727 w 11796630"/>
              <a:gd name="connsiteY4-142" fmla="*/ 6478904 h 6638664"/>
              <a:gd name="connsiteX5-143" fmla="*/ 11692191 w 11796630"/>
              <a:gd name="connsiteY5-144" fmla="*/ 6014847 h 6638664"/>
              <a:gd name="connsiteX6-145" fmla="*/ 9307805 w 11796630"/>
              <a:gd name="connsiteY6-146" fmla="*/ 6385236 h 6638664"/>
              <a:gd name="connsiteX7-147" fmla="*/ 1041377 w 11796630"/>
              <a:gd name="connsiteY7-148" fmla="*/ 6306012 h 6638664"/>
              <a:gd name="connsiteX8-149" fmla="*/ 0 w 11796630"/>
              <a:gd name="connsiteY8-150" fmla="*/ 5264635 h 6638664"/>
              <a:gd name="connsiteX9-151" fmla="*/ 0 w 11796630"/>
              <a:gd name="connsiteY9-152" fmla="*/ 1099251 h 6638664"/>
              <a:gd name="connsiteX0-153" fmla="*/ 0 w 11802202"/>
              <a:gd name="connsiteY0-154" fmla="*/ 1099251 h 6705494"/>
              <a:gd name="connsiteX1-155" fmla="*/ 1411767 w 11802202"/>
              <a:gd name="connsiteY1-156" fmla="*/ 185196 h 6705494"/>
              <a:gd name="connsiteX2-157" fmla="*/ 9012831 w 11802202"/>
              <a:gd name="connsiteY2-158" fmla="*/ 0 h 6705494"/>
              <a:gd name="connsiteX3-159" fmla="*/ 11512618 w 11802202"/>
              <a:gd name="connsiteY3-160" fmla="*/ 1041378 h 6705494"/>
              <a:gd name="connsiteX4-161" fmla="*/ 11764727 w 11802202"/>
              <a:gd name="connsiteY4-162" fmla="*/ 6478904 h 6705494"/>
              <a:gd name="connsiteX5-163" fmla="*/ 11692191 w 11802202"/>
              <a:gd name="connsiteY5-164" fmla="*/ 6014847 h 6705494"/>
              <a:gd name="connsiteX6-165" fmla="*/ 10731491 w 11802202"/>
              <a:gd name="connsiteY6-166" fmla="*/ 6165317 h 6705494"/>
              <a:gd name="connsiteX7-167" fmla="*/ 9307805 w 11802202"/>
              <a:gd name="connsiteY7-168" fmla="*/ 6385236 h 6705494"/>
              <a:gd name="connsiteX8-169" fmla="*/ 1041377 w 11802202"/>
              <a:gd name="connsiteY8-170" fmla="*/ 6306012 h 6705494"/>
              <a:gd name="connsiteX9-171" fmla="*/ 0 w 11802202"/>
              <a:gd name="connsiteY9-172" fmla="*/ 5264635 h 6705494"/>
              <a:gd name="connsiteX10" fmla="*/ 0 w 11802202"/>
              <a:gd name="connsiteY10" fmla="*/ 1099251 h 6705494"/>
              <a:gd name="connsiteX0-173" fmla="*/ 0 w 11802202"/>
              <a:gd name="connsiteY0-174" fmla="*/ 1099251 h 6705494"/>
              <a:gd name="connsiteX1-175" fmla="*/ 1411767 w 11802202"/>
              <a:gd name="connsiteY1-176" fmla="*/ 185196 h 6705494"/>
              <a:gd name="connsiteX2-177" fmla="*/ 9012831 w 11802202"/>
              <a:gd name="connsiteY2-178" fmla="*/ 0 h 6705494"/>
              <a:gd name="connsiteX3-179" fmla="*/ 11512618 w 11802202"/>
              <a:gd name="connsiteY3-180" fmla="*/ 1041378 h 6705494"/>
              <a:gd name="connsiteX4-181" fmla="*/ 11764727 w 11802202"/>
              <a:gd name="connsiteY4-182" fmla="*/ 6478904 h 6705494"/>
              <a:gd name="connsiteX5-183" fmla="*/ 11692191 w 11802202"/>
              <a:gd name="connsiteY5-184" fmla="*/ 6014847 h 6705494"/>
              <a:gd name="connsiteX6-185" fmla="*/ 10731491 w 11802202"/>
              <a:gd name="connsiteY6-186" fmla="*/ 6165317 h 6705494"/>
              <a:gd name="connsiteX7-187" fmla="*/ 9307805 w 11802202"/>
              <a:gd name="connsiteY7-188" fmla="*/ 6385236 h 6705494"/>
              <a:gd name="connsiteX8-189" fmla="*/ 1041377 w 11802202"/>
              <a:gd name="connsiteY8-190" fmla="*/ 6306012 h 6705494"/>
              <a:gd name="connsiteX9-191" fmla="*/ 0 w 11802202"/>
              <a:gd name="connsiteY9-192" fmla="*/ 5264635 h 6705494"/>
              <a:gd name="connsiteX10-193" fmla="*/ 0 w 11802202"/>
              <a:gd name="connsiteY10-194" fmla="*/ 1099251 h 6705494"/>
              <a:gd name="connsiteX0-195" fmla="*/ 0 w 11796630"/>
              <a:gd name="connsiteY0-196" fmla="*/ 1099251 h 6694900"/>
              <a:gd name="connsiteX1-197" fmla="*/ 1411767 w 11796630"/>
              <a:gd name="connsiteY1-198" fmla="*/ 185196 h 6694900"/>
              <a:gd name="connsiteX2-199" fmla="*/ 9012831 w 11796630"/>
              <a:gd name="connsiteY2-200" fmla="*/ 0 h 6694900"/>
              <a:gd name="connsiteX3-201" fmla="*/ 11512618 w 11796630"/>
              <a:gd name="connsiteY3-202" fmla="*/ 1041378 h 6694900"/>
              <a:gd name="connsiteX4-203" fmla="*/ 11764727 w 11796630"/>
              <a:gd name="connsiteY4-204" fmla="*/ 6478904 h 6694900"/>
              <a:gd name="connsiteX5-205" fmla="*/ 11622743 w 11796630"/>
              <a:gd name="connsiteY5-206" fmla="*/ 5933825 h 6694900"/>
              <a:gd name="connsiteX6-207" fmla="*/ 10731491 w 11796630"/>
              <a:gd name="connsiteY6-208" fmla="*/ 6165317 h 6694900"/>
              <a:gd name="connsiteX7-209" fmla="*/ 9307805 w 11796630"/>
              <a:gd name="connsiteY7-210" fmla="*/ 6385236 h 6694900"/>
              <a:gd name="connsiteX8-211" fmla="*/ 1041377 w 11796630"/>
              <a:gd name="connsiteY8-212" fmla="*/ 6306012 h 6694900"/>
              <a:gd name="connsiteX9-213" fmla="*/ 0 w 11796630"/>
              <a:gd name="connsiteY9-214" fmla="*/ 5264635 h 6694900"/>
              <a:gd name="connsiteX10-215" fmla="*/ 0 w 11796630"/>
              <a:gd name="connsiteY10-216" fmla="*/ 1099251 h 6694900"/>
              <a:gd name="connsiteX0-217" fmla="*/ 0 w 11796630"/>
              <a:gd name="connsiteY0-218" fmla="*/ 1099251 h 6668992"/>
              <a:gd name="connsiteX1-219" fmla="*/ 1411767 w 11796630"/>
              <a:gd name="connsiteY1-220" fmla="*/ 185196 h 6668992"/>
              <a:gd name="connsiteX2-221" fmla="*/ 9012831 w 11796630"/>
              <a:gd name="connsiteY2-222" fmla="*/ 0 h 6668992"/>
              <a:gd name="connsiteX3-223" fmla="*/ 11512618 w 11796630"/>
              <a:gd name="connsiteY3-224" fmla="*/ 1041378 h 6668992"/>
              <a:gd name="connsiteX4-225" fmla="*/ 11764727 w 11796630"/>
              <a:gd name="connsiteY4-226" fmla="*/ 6478904 h 6668992"/>
              <a:gd name="connsiteX5-227" fmla="*/ 11622743 w 11796630"/>
              <a:gd name="connsiteY5-228" fmla="*/ 5933825 h 6668992"/>
              <a:gd name="connsiteX6-229" fmla="*/ 10731491 w 11796630"/>
              <a:gd name="connsiteY6-230" fmla="*/ 6165317 h 6668992"/>
              <a:gd name="connsiteX7-231" fmla="*/ 9307805 w 11796630"/>
              <a:gd name="connsiteY7-232" fmla="*/ 6385236 h 6668992"/>
              <a:gd name="connsiteX8-233" fmla="*/ 1041377 w 11796630"/>
              <a:gd name="connsiteY8-234" fmla="*/ 6306012 h 6668992"/>
              <a:gd name="connsiteX9-235" fmla="*/ 0 w 11796630"/>
              <a:gd name="connsiteY9-236" fmla="*/ 5264635 h 6668992"/>
              <a:gd name="connsiteX10-237" fmla="*/ 0 w 11796630"/>
              <a:gd name="connsiteY10-238" fmla="*/ 1099251 h 6668992"/>
              <a:gd name="connsiteX0-239" fmla="*/ 0 w 11796630"/>
              <a:gd name="connsiteY0-240" fmla="*/ 1099251 h 6668992"/>
              <a:gd name="connsiteX1-241" fmla="*/ 1411767 w 11796630"/>
              <a:gd name="connsiteY1-242" fmla="*/ 185196 h 6668992"/>
              <a:gd name="connsiteX2-243" fmla="*/ 9012831 w 11796630"/>
              <a:gd name="connsiteY2-244" fmla="*/ 0 h 6668992"/>
              <a:gd name="connsiteX3-245" fmla="*/ 11512618 w 11796630"/>
              <a:gd name="connsiteY3-246" fmla="*/ 1041378 h 6668992"/>
              <a:gd name="connsiteX4-247" fmla="*/ 11764727 w 11796630"/>
              <a:gd name="connsiteY4-248" fmla="*/ 6478904 h 6668992"/>
              <a:gd name="connsiteX5-249" fmla="*/ 11622743 w 11796630"/>
              <a:gd name="connsiteY5-250" fmla="*/ 5933825 h 6668992"/>
              <a:gd name="connsiteX6-251" fmla="*/ 10731491 w 11796630"/>
              <a:gd name="connsiteY6-252" fmla="*/ 6165317 h 6668992"/>
              <a:gd name="connsiteX7-253" fmla="*/ 9307805 w 11796630"/>
              <a:gd name="connsiteY7-254" fmla="*/ 6385236 h 6668992"/>
              <a:gd name="connsiteX8-255" fmla="*/ 1041377 w 11796630"/>
              <a:gd name="connsiteY8-256" fmla="*/ 6306012 h 6668992"/>
              <a:gd name="connsiteX9-257" fmla="*/ 0 w 11796630"/>
              <a:gd name="connsiteY9-258" fmla="*/ 5264635 h 6668992"/>
              <a:gd name="connsiteX10-259" fmla="*/ 0 w 11796630"/>
              <a:gd name="connsiteY10-260" fmla="*/ 1099251 h 6668992"/>
              <a:gd name="connsiteX0-261" fmla="*/ 0 w 11796630"/>
              <a:gd name="connsiteY0-262" fmla="*/ 1099251 h 6668992"/>
              <a:gd name="connsiteX1-263" fmla="*/ 1411767 w 11796630"/>
              <a:gd name="connsiteY1-264" fmla="*/ 185196 h 6668992"/>
              <a:gd name="connsiteX2-265" fmla="*/ 9012831 w 11796630"/>
              <a:gd name="connsiteY2-266" fmla="*/ 0 h 6668992"/>
              <a:gd name="connsiteX3-267" fmla="*/ 11512618 w 11796630"/>
              <a:gd name="connsiteY3-268" fmla="*/ 1041378 h 6668992"/>
              <a:gd name="connsiteX4-269" fmla="*/ 11764727 w 11796630"/>
              <a:gd name="connsiteY4-270" fmla="*/ 6478904 h 6668992"/>
              <a:gd name="connsiteX5-271" fmla="*/ 11622743 w 11796630"/>
              <a:gd name="connsiteY5-272" fmla="*/ 5933825 h 6668992"/>
              <a:gd name="connsiteX6-273" fmla="*/ 10731491 w 11796630"/>
              <a:gd name="connsiteY6-274" fmla="*/ 6165317 h 6668992"/>
              <a:gd name="connsiteX7-275" fmla="*/ 6252088 w 11796630"/>
              <a:gd name="connsiteY7-276" fmla="*/ 6176892 h 6668992"/>
              <a:gd name="connsiteX8-277" fmla="*/ 1041377 w 11796630"/>
              <a:gd name="connsiteY8-278" fmla="*/ 6306012 h 6668992"/>
              <a:gd name="connsiteX9-279" fmla="*/ 0 w 11796630"/>
              <a:gd name="connsiteY9-280" fmla="*/ 5264635 h 6668992"/>
              <a:gd name="connsiteX10-281" fmla="*/ 0 w 11796630"/>
              <a:gd name="connsiteY10-282" fmla="*/ 1099251 h 6668992"/>
              <a:gd name="connsiteX0-283" fmla="*/ 0 w 11796630"/>
              <a:gd name="connsiteY0-284" fmla="*/ 1099251 h 6668992"/>
              <a:gd name="connsiteX1-285" fmla="*/ 1411767 w 11796630"/>
              <a:gd name="connsiteY1-286" fmla="*/ 185196 h 6668992"/>
              <a:gd name="connsiteX2-287" fmla="*/ 9012831 w 11796630"/>
              <a:gd name="connsiteY2-288" fmla="*/ 0 h 6668992"/>
              <a:gd name="connsiteX3-289" fmla="*/ 11512618 w 11796630"/>
              <a:gd name="connsiteY3-290" fmla="*/ 1041378 h 6668992"/>
              <a:gd name="connsiteX4-291" fmla="*/ 11764727 w 11796630"/>
              <a:gd name="connsiteY4-292" fmla="*/ 6478904 h 6668992"/>
              <a:gd name="connsiteX5-293" fmla="*/ 11622743 w 11796630"/>
              <a:gd name="connsiteY5-294" fmla="*/ 5933825 h 6668992"/>
              <a:gd name="connsiteX6-295" fmla="*/ 10731491 w 11796630"/>
              <a:gd name="connsiteY6-296" fmla="*/ 6165317 h 6668992"/>
              <a:gd name="connsiteX7-297" fmla="*/ 6252088 w 11796630"/>
              <a:gd name="connsiteY7-298" fmla="*/ 6176892 h 6668992"/>
              <a:gd name="connsiteX8-299" fmla="*/ 1041377 w 11796630"/>
              <a:gd name="connsiteY8-300" fmla="*/ 6306012 h 6668992"/>
              <a:gd name="connsiteX9-301" fmla="*/ 0 w 11796630"/>
              <a:gd name="connsiteY9-302" fmla="*/ 5264635 h 6668992"/>
              <a:gd name="connsiteX10-303" fmla="*/ 0 w 11796630"/>
              <a:gd name="connsiteY10-304" fmla="*/ 1099251 h 66689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91" y="connsiteY9-92"/>
              </a:cxn>
              <a:cxn ang="0">
                <a:pos x="connsiteX10-193" y="connsiteY10-194"/>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882806" cy="1785310"/>
          </a:xfrm>
          <a:prstGeom prst="rect">
            <a:avLst/>
          </a:prstGeom>
        </p:spPr>
      </p:pic>
      <p:pic>
        <p:nvPicPr>
          <p:cNvPr id="5" name="그래픽 48"/>
          <p:cNvPicPr>
            <a:picLocks noChangeAspect="1"/>
          </p:cNvPicPr>
          <p:nvPr/>
        </p:nvPicPr>
        <p:blipFill>
          <a:blip r:embed="rId1">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6" name="그래픽 2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61827" y="1416578"/>
            <a:ext cx="1950641" cy="227060"/>
          </a:xfrm>
          <a:prstGeom prst="rect">
            <a:avLst/>
          </a:prstGeom>
        </p:spPr>
      </p:pic>
      <p:pic>
        <p:nvPicPr>
          <p:cNvPr id="7" name="그래픽 2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06514" y="385526"/>
            <a:ext cx="245140" cy="268862"/>
          </a:xfrm>
          <a:prstGeom prst="rect">
            <a:avLst/>
          </a:prstGeom>
        </p:spPr>
      </p:pic>
      <p:pic>
        <p:nvPicPr>
          <p:cNvPr id="8" name="그래픽 29"/>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08716" y="7098300"/>
            <a:ext cx="255683" cy="255683"/>
          </a:xfrm>
          <a:prstGeom prst="rect">
            <a:avLst/>
          </a:prstGeom>
        </p:spPr>
      </p:pic>
      <p:pic>
        <p:nvPicPr>
          <p:cNvPr id="9" name="그래픽 3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19040" y="6077486"/>
            <a:ext cx="271498" cy="271498"/>
          </a:xfrm>
          <a:prstGeom prst="rect">
            <a:avLst/>
          </a:prstGeom>
        </p:spPr>
      </p:pic>
      <p:pic>
        <p:nvPicPr>
          <p:cNvPr id="10" name="그래픽 36"/>
          <p:cNvPicPr>
            <a:picLocks noChangeAspect="1"/>
          </p:cNvPicPr>
          <p:nvPr/>
        </p:nvPicPr>
        <p:blipFill rotWithShape="1">
          <a:blip r:embed="rId12">
            <a:extLst>
              <a:ext uri="{96DAC541-7B7A-43D3-8B79-37D633B846F1}">
                <asvg:svgBlip xmlns:asvg="http://schemas.microsoft.com/office/drawing/2016/SVG/main" r:embed="rId13"/>
              </a:ext>
            </a:extLst>
          </a:blip>
          <a:srcRect t="-1199" b="-1"/>
          <a:stretch>
            <a:fillRect/>
          </a:stretch>
        </p:blipFill>
        <p:spPr>
          <a:xfrm>
            <a:off x="1286333" y="158411"/>
            <a:ext cx="636048" cy="643674"/>
          </a:xfrm>
          <a:prstGeom prst="rect">
            <a:avLst/>
          </a:prstGeom>
        </p:spPr>
      </p:pic>
      <p:pic>
        <p:nvPicPr>
          <p:cNvPr id="11" name="그래픽 3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1442" y="814207"/>
            <a:ext cx="181200" cy="181200"/>
          </a:xfrm>
          <a:prstGeom prst="rect">
            <a:avLst/>
          </a:prstGeom>
        </p:spPr>
      </p:pic>
      <p:pic>
        <p:nvPicPr>
          <p:cNvPr id="12" name="그래픽 42"/>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10961770" y="6313512"/>
            <a:ext cx="555809" cy="1077933"/>
          </a:xfrm>
          <a:prstGeom prst="rect">
            <a:avLst/>
          </a:prstGeom>
        </p:spPr>
      </p:pic>
      <p:pic>
        <p:nvPicPr>
          <p:cNvPr id="13" name="그래픽 43"/>
          <p:cNvPicPr>
            <a:picLocks noChangeAspect="1"/>
          </p:cNvPicPr>
          <p:nvPr/>
        </p:nvPicPr>
        <p:blipFill rotWithShape="1">
          <a:blip r:embed="rId18"/>
          <a:srcRect t="18732" r="17866"/>
          <a:stretch>
            <a:fillRect/>
          </a:stretch>
        </p:blipFill>
        <p:spPr>
          <a:xfrm>
            <a:off x="11140991" y="0"/>
            <a:ext cx="1051009" cy="1039915"/>
          </a:xfrm>
          <a:prstGeom prst="rect">
            <a:avLst/>
          </a:prstGeom>
        </p:spPr>
      </p:pic>
      <p:pic>
        <p:nvPicPr>
          <p:cNvPr id="14" name="그래픽 46"/>
          <p:cNvPicPr>
            <a:picLocks noChangeAspect="1"/>
          </p:cNvPicPr>
          <p:nvPr/>
        </p:nvPicPr>
        <p:blipFill rotWithShape="1">
          <a:blip r:embed="rId19">
            <a:extLst>
              <a:ext uri="{96DAC541-7B7A-43D3-8B79-37D633B846F1}">
                <asvg:svgBlip xmlns:asvg="http://schemas.microsoft.com/office/drawing/2016/SVG/main" r:embed="rId20"/>
              </a:ext>
            </a:extLst>
          </a:blip>
          <a:srcRect l="73209" b="45296"/>
          <a:stretch>
            <a:fillRect/>
          </a:stretch>
        </p:blipFill>
        <p:spPr>
          <a:xfrm>
            <a:off x="843029" y="5925192"/>
            <a:ext cx="456826" cy="932807"/>
          </a:xfrm>
          <a:prstGeom prst="rect">
            <a:avLst/>
          </a:prstGeom>
        </p:spPr>
      </p:pic>
      <p:pic>
        <p:nvPicPr>
          <p:cNvPr id="15" name="그래픽 47"/>
          <p:cNvPicPr>
            <a:picLocks noChangeAspect="1"/>
          </p:cNvPicPr>
          <p:nvPr/>
        </p:nvPicPr>
        <p:blipFill rotWithShape="1">
          <a:blip r:embed="rId21">
            <a:extLst>
              <a:ext uri="{96DAC541-7B7A-43D3-8B79-37D633B846F1}">
                <asvg:svgBlip xmlns:asvg="http://schemas.microsoft.com/office/drawing/2016/SVG/main" r:embed="rId22"/>
              </a:ext>
            </a:extLst>
          </a:blip>
          <a:srcRect l="61622" b="72636"/>
          <a:stretch>
            <a:fillRect/>
          </a:stretch>
        </p:blipFill>
        <p:spPr>
          <a:xfrm>
            <a:off x="0" y="5685082"/>
            <a:ext cx="408087" cy="290977"/>
          </a:xfrm>
          <a:prstGeom prst="rect">
            <a:avLst/>
          </a:prstGeom>
        </p:spPr>
      </p:pic>
      <p:sp>
        <p:nvSpPr>
          <p:cNvPr id="16" name="자유형: 도형 52"/>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Malgun Gothic" panose="020B0503020000020004" pitchFamily="34" charset="-127"/>
              <a:cs typeface="+mn-cs"/>
            </a:endParaRPr>
          </a:p>
        </p:txBody>
      </p:sp>
      <p:pic>
        <p:nvPicPr>
          <p:cNvPr id="20" name="Picture 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540" marR="0" lvl="1" indent="0" algn="ctr" defTabSz="914400" rtl="0" eaLnBrk="1" fontAlgn="auto" latinLnBrk="0" hangingPunct="1">
                <a:spcBef>
                  <a:spcPts val="0"/>
                </a:spcBef>
                <a:spcAft>
                  <a:spcPts val="0"/>
                </a:spcAft>
                <a:buClrTx/>
                <a:buSzTx/>
                <a:buFontTx/>
                <a:buNone/>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540" marR="0" lvl="1" indent="0" algn="ctr" defTabSz="914400" rtl="0" eaLnBrk="1" fontAlgn="auto" latinLnBrk="0" hangingPunct="1">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8"/>
          <a:stretch>
            <a:fillRect/>
          </a:stretch>
        </p:blipFill>
        <p:spPr>
          <a:xfrm>
            <a:off x="0" y="2058267"/>
            <a:ext cx="7395089" cy="3432345"/>
          </a:xfrm>
          <a:prstGeom prst="rect">
            <a:avLst/>
          </a:prstGeom>
        </p:spPr>
      </p:pic>
      <p:pic>
        <p:nvPicPr>
          <p:cNvPr id="1026" name="Picture 2" descr="Top 10 triển lãm nghệ thuật đáng chú ý của năm 2020 | ELLE Man"/>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1" fmla="*/ 0 w 11501043"/>
              <a:gd name="connsiteY0-2" fmla="*/ 1041377 h 6248138"/>
              <a:gd name="connsiteX1-3" fmla="*/ 1411767 w 11501043"/>
              <a:gd name="connsiteY1-4" fmla="*/ 127322 h 6248138"/>
              <a:gd name="connsiteX2-5" fmla="*/ 10459666 w 11501043"/>
              <a:gd name="connsiteY2-6" fmla="*/ 0 h 6248138"/>
              <a:gd name="connsiteX3-7" fmla="*/ 11501043 w 11501043"/>
              <a:gd name="connsiteY3-8" fmla="*/ 1041377 h 6248138"/>
              <a:gd name="connsiteX4-9" fmla="*/ 11501043 w 11501043"/>
              <a:gd name="connsiteY4-10" fmla="*/ 5206761 h 6248138"/>
              <a:gd name="connsiteX5-11" fmla="*/ 10459666 w 11501043"/>
              <a:gd name="connsiteY5-12" fmla="*/ 6248138 h 6248138"/>
              <a:gd name="connsiteX6-13" fmla="*/ 1041377 w 11501043"/>
              <a:gd name="connsiteY6-14" fmla="*/ 6248138 h 6248138"/>
              <a:gd name="connsiteX7-15" fmla="*/ 0 w 11501043"/>
              <a:gd name="connsiteY7-16" fmla="*/ 5206761 h 6248138"/>
              <a:gd name="connsiteX8-17" fmla="*/ 0 w 11501043"/>
              <a:gd name="connsiteY8-18" fmla="*/ 1041377 h 6248138"/>
              <a:gd name="connsiteX0-19" fmla="*/ 0 w 11501043"/>
              <a:gd name="connsiteY0-20" fmla="*/ 1099251 h 6306012"/>
              <a:gd name="connsiteX1-21" fmla="*/ 1411767 w 11501043"/>
              <a:gd name="connsiteY1-22" fmla="*/ 185196 h 6306012"/>
              <a:gd name="connsiteX2-23" fmla="*/ 9012831 w 11501043"/>
              <a:gd name="connsiteY2-24" fmla="*/ 0 h 6306012"/>
              <a:gd name="connsiteX3-25" fmla="*/ 11501043 w 11501043"/>
              <a:gd name="connsiteY3-26" fmla="*/ 1099251 h 6306012"/>
              <a:gd name="connsiteX4-27" fmla="*/ 11501043 w 11501043"/>
              <a:gd name="connsiteY4-28" fmla="*/ 5264635 h 6306012"/>
              <a:gd name="connsiteX5-29" fmla="*/ 10459666 w 11501043"/>
              <a:gd name="connsiteY5-30" fmla="*/ 6306012 h 6306012"/>
              <a:gd name="connsiteX6-31" fmla="*/ 1041377 w 11501043"/>
              <a:gd name="connsiteY6-32" fmla="*/ 6306012 h 6306012"/>
              <a:gd name="connsiteX7-33" fmla="*/ 0 w 11501043"/>
              <a:gd name="connsiteY7-34" fmla="*/ 5264635 h 6306012"/>
              <a:gd name="connsiteX8-35" fmla="*/ 0 w 11501043"/>
              <a:gd name="connsiteY8-36" fmla="*/ 1099251 h 6306012"/>
              <a:gd name="connsiteX0-37" fmla="*/ 0 w 11512618"/>
              <a:gd name="connsiteY0-38" fmla="*/ 1099251 h 6306012"/>
              <a:gd name="connsiteX1-39" fmla="*/ 1411767 w 11512618"/>
              <a:gd name="connsiteY1-40" fmla="*/ 185196 h 6306012"/>
              <a:gd name="connsiteX2-41" fmla="*/ 9012831 w 11512618"/>
              <a:gd name="connsiteY2-42" fmla="*/ 0 h 6306012"/>
              <a:gd name="connsiteX3-43" fmla="*/ 11512618 w 11512618"/>
              <a:gd name="connsiteY3-44" fmla="*/ 1041378 h 6306012"/>
              <a:gd name="connsiteX4-45" fmla="*/ 11501043 w 11512618"/>
              <a:gd name="connsiteY4-46" fmla="*/ 5264635 h 6306012"/>
              <a:gd name="connsiteX5-47" fmla="*/ 10459666 w 11512618"/>
              <a:gd name="connsiteY5-48" fmla="*/ 6306012 h 6306012"/>
              <a:gd name="connsiteX6-49" fmla="*/ 1041377 w 11512618"/>
              <a:gd name="connsiteY6-50" fmla="*/ 6306012 h 6306012"/>
              <a:gd name="connsiteX7-51" fmla="*/ 0 w 11512618"/>
              <a:gd name="connsiteY7-52" fmla="*/ 5264635 h 6306012"/>
              <a:gd name="connsiteX8-53" fmla="*/ 0 w 11512618"/>
              <a:gd name="connsiteY8-54" fmla="*/ 1099251 h 6306012"/>
              <a:gd name="connsiteX0-55" fmla="*/ 0 w 11676807"/>
              <a:gd name="connsiteY0-56" fmla="*/ 1099251 h 6306012"/>
              <a:gd name="connsiteX1-57" fmla="*/ 1411767 w 11676807"/>
              <a:gd name="connsiteY1-58" fmla="*/ 185196 h 6306012"/>
              <a:gd name="connsiteX2-59" fmla="*/ 9012831 w 11676807"/>
              <a:gd name="connsiteY2-60" fmla="*/ 0 h 6306012"/>
              <a:gd name="connsiteX3-61" fmla="*/ 11512618 w 11676807"/>
              <a:gd name="connsiteY3-62" fmla="*/ 1041378 h 6306012"/>
              <a:gd name="connsiteX4-63" fmla="*/ 11425973 w 11676807"/>
              <a:gd name="connsiteY4-64" fmla="*/ 2010006 h 6306012"/>
              <a:gd name="connsiteX5-65" fmla="*/ 11501043 w 11676807"/>
              <a:gd name="connsiteY5-66" fmla="*/ 5264635 h 6306012"/>
              <a:gd name="connsiteX6-67" fmla="*/ 10459666 w 11676807"/>
              <a:gd name="connsiteY6-68" fmla="*/ 6306012 h 6306012"/>
              <a:gd name="connsiteX7-69" fmla="*/ 1041377 w 11676807"/>
              <a:gd name="connsiteY7-70" fmla="*/ 6306012 h 6306012"/>
              <a:gd name="connsiteX8-71" fmla="*/ 0 w 11676807"/>
              <a:gd name="connsiteY8-72" fmla="*/ 5264635 h 6306012"/>
              <a:gd name="connsiteX9" fmla="*/ 0 w 11676807"/>
              <a:gd name="connsiteY9" fmla="*/ 1099251 h 6306012"/>
              <a:gd name="connsiteX0-73" fmla="*/ 0 w 11752069"/>
              <a:gd name="connsiteY0-74" fmla="*/ 1099251 h 6433621"/>
              <a:gd name="connsiteX1-75" fmla="*/ 1411767 w 11752069"/>
              <a:gd name="connsiteY1-76" fmla="*/ 185196 h 6433621"/>
              <a:gd name="connsiteX2-77" fmla="*/ 9012831 w 11752069"/>
              <a:gd name="connsiteY2-78" fmla="*/ 0 h 6433621"/>
              <a:gd name="connsiteX3-79" fmla="*/ 11512618 w 11752069"/>
              <a:gd name="connsiteY3-80" fmla="*/ 1041378 h 6433621"/>
              <a:gd name="connsiteX4-81" fmla="*/ 11676807 w 11752069"/>
              <a:gd name="connsiteY4-82" fmla="*/ 6306012 h 6433621"/>
              <a:gd name="connsiteX5-83" fmla="*/ 11501043 w 11752069"/>
              <a:gd name="connsiteY5-84" fmla="*/ 5264635 h 6433621"/>
              <a:gd name="connsiteX6-85" fmla="*/ 10459666 w 11752069"/>
              <a:gd name="connsiteY6-86" fmla="*/ 6306012 h 6433621"/>
              <a:gd name="connsiteX7-87" fmla="*/ 1041377 w 11752069"/>
              <a:gd name="connsiteY7-88" fmla="*/ 6306012 h 6433621"/>
              <a:gd name="connsiteX8-89" fmla="*/ 0 w 11752069"/>
              <a:gd name="connsiteY8-90" fmla="*/ 5264635 h 6433621"/>
              <a:gd name="connsiteX9-91" fmla="*/ 0 w 11752069"/>
              <a:gd name="connsiteY9-92" fmla="*/ 1099251 h 6433621"/>
              <a:gd name="connsiteX0-93" fmla="*/ 0 w 11764727"/>
              <a:gd name="connsiteY0-94" fmla="*/ 1099251 h 6478904"/>
              <a:gd name="connsiteX1-95" fmla="*/ 1411767 w 11764727"/>
              <a:gd name="connsiteY1-96" fmla="*/ 185196 h 6478904"/>
              <a:gd name="connsiteX2-97" fmla="*/ 9012831 w 11764727"/>
              <a:gd name="connsiteY2-98" fmla="*/ 0 h 6478904"/>
              <a:gd name="connsiteX3-99" fmla="*/ 11512618 w 11764727"/>
              <a:gd name="connsiteY3-100" fmla="*/ 1041378 h 6478904"/>
              <a:gd name="connsiteX4-101" fmla="*/ 11676807 w 11764727"/>
              <a:gd name="connsiteY4-102" fmla="*/ 6306012 h 6478904"/>
              <a:gd name="connsiteX5-103" fmla="*/ 11692191 w 11764727"/>
              <a:gd name="connsiteY5-104" fmla="*/ 6014847 h 6478904"/>
              <a:gd name="connsiteX6-105" fmla="*/ 10459666 w 11764727"/>
              <a:gd name="connsiteY6-106" fmla="*/ 6306012 h 6478904"/>
              <a:gd name="connsiteX7-107" fmla="*/ 1041377 w 11764727"/>
              <a:gd name="connsiteY7-108" fmla="*/ 6306012 h 6478904"/>
              <a:gd name="connsiteX8-109" fmla="*/ 0 w 11764727"/>
              <a:gd name="connsiteY8-110" fmla="*/ 5264635 h 6478904"/>
              <a:gd name="connsiteX9-111" fmla="*/ 0 w 11764727"/>
              <a:gd name="connsiteY9-112" fmla="*/ 1099251 h 6478904"/>
              <a:gd name="connsiteX0-113" fmla="*/ 0 w 11796630"/>
              <a:gd name="connsiteY0-114" fmla="*/ 1099251 h 6638664"/>
              <a:gd name="connsiteX1-115" fmla="*/ 1411767 w 11796630"/>
              <a:gd name="connsiteY1-116" fmla="*/ 185196 h 6638664"/>
              <a:gd name="connsiteX2-117" fmla="*/ 9012831 w 11796630"/>
              <a:gd name="connsiteY2-118" fmla="*/ 0 h 6638664"/>
              <a:gd name="connsiteX3-119" fmla="*/ 11512618 w 11796630"/>
              <a:gd name="connsiteY3-120" fmla="*/ 1041378 h 6638664"/>
              <a:gd name="connsiteX4-121" fmla="*/ 11764727 w 11796630"/>
              <a:gd name="connsiteY4-122" fmla="*/ 6478904 h 6638664"/>
              <a:gd name="connsiteX5-123" fmla="*/ 11692191 w 11796630"/>
              <a:gd name="connsiteY5-124" fmla="*/ 6014847 h 6638664"/>
              <a:gd name="connsiteX6-125" fmla="*/ 10459666 w 11796630"/>
              <a:gd name="connsiteY6-126" fmla="*/ 6306012 h 6638664"/>
              <a:gd name="connsiteX7-127" fmla="*/ 1041377 w 11796630"/>
              <a:gd name="connsiteY7-128" fmla="*/ 6306012 h 6638664"/>
              <a:gd name="connsiteX8-129" fmla="*/ 0 w 11796630"/>
              <a:gd name="connsiteY8-130" fmla="*/ 5264635 h 6638664"/>
              <a:gd name="connsiteX9-131" fmla="*/ 0 w 11796630"/>
              <a:gd name="connsiteY9-132" fmla="*/ 1099251 h 6638664"/>
              <a:gd name="connsiteX0-133" fmla="*/ 0 w 11796630"/>
              <a:gd name="connsiteY0-134" fmla="*/ 1099251 h 6638664"/>
              <a:gd name="connsiteX1-135" fmla="*/ 1411767 w 11796630"/>
              <a:gd name="connsiteY1-136" fmla="*/ 185196 h 6638664"/>
              <a:gd name="connsiteX2-137" fmla="*/ 9012831 w 11796630"/>
              <a:gd name="connsiteY2-138" fmla="*/ 0 h 6638664"/>
              <a:gd name="connsiteX3-139" fmla="*/ 11512618 w 11796630"/>
              <a:gd name="connsiteY3-140" fmla="*/ 1041378 h 6638664"/>
              <a:gd name="connsiteX4-141" fmla="*/ 11764727 w 11796630"/>
              <a:gd name="connsiteY4-142" fmla="*/ 6478904 h 6638664"/>
              <a:gd name="connsiteX5-143" fmla="*/ 11692191 w 11796630"/>
              <a:gd name="connsiteY5-144" fmla="*/ 6014847 h 6638664"/>
              <a:gd name="connsiteX6-145" fmla="*/ 9307805 w 11796630"/>
              <a:gd name="connsiteY6-146" fmla="*/ 6385236 h 6638664"/>
              <a:gd name="connsiteX7-147" fmla="*/ 1041377 w 11796630"/>
              <a:gd name="connsiteY7-148" fmla="*/ 6306012 h 6638664"/>
              <a:gd name="connsiteX8-149" fmla="*/ 0 w 11796630"/>
              <a:gd name="connsiteY8-150" fmla="*/ 5264635 h 6638664"/>
              <a:gd name="connsiteX9-151" fmla="*/ 0 w 11796630"/>
              <a:gd name="connsiteY9-152" fmla="*/ 1099251 h 6638664"/>
              <a:gd name="connsiteX0-153" fmla="*/ 0 w 11802202"/>
              <a:gd name="connsiteY0-154" fmla="*/ 1099251 h 6705494"/>
              <a:gd name="connsiteX1-155" fmla="*/ 1411767 w 11802202"/>
              <a:gd name="connsiteY1-156" fmla="*/ 185196 h 6705494"/>
              <a:gd name="connsiteX2-157" fmla="*/ 9012831 w 11802202"/>
              <a:gd name="connsiteY2-158" fmla="*/ 0 h 6705494"/>
              <a:gd name="connsiteX3-159" fmla="*/ 11512618 w 11802202"/>
              <a:gd name="connsiteY3-160" fmla="*/ 1041378 h 6705494"/>
              <a:gd name="connsiteX4-161" fmla="*/ 11764727 w 11802202"/>
              <a:gd name="connsiteY4-162" fmla="*/ 6478904 h 6705494"/>
              <a:gd name="connsiteX5-163" fmla="*/ 11692191 w 11802202"/>
              <a:gd name="connsiteY5-164" fmla="*/ 6014847 h 6705494"/>
              <a:gd name="connsiteX6-165" fmla="*/ 10731491 w 11802202"/>
              <a:gd name="connsiteY6-166" fmla="*/ 6165317 h 6705494"/>
              <a:gd name="connsiteX7-167" fmla="*/ 9307805 w 11802202"/>
              <a:gd name="connsiteY7-168" fmla="*/ 6385236 h 6705494"/>
              <a:gd name="connsiteX8-169" fmla="*/ 1041377 w 11802202"/>
              <a:gd name="connsiteY8-170" fmla="*/ 6306012 h 6705494"/>
              <a:gd name="connsiteX9-171" fmla="*/ 0 w 11802202"/>
              <a:gd name="connsiteY9-172" fmla="*/ 5264635 h 6705494"/>
              <a:gd name="connsiteX10" fmla="*/ 0 w 11802202"/>
              <a:gd name="connsiteY10" fmla="*/ 1099251 h 6705494"/>
              <a:gd name="connsiteX0-173" fmla="*/ 0 w 11802202"/>
              <a:gd name="connsiteY0-174" fmla="*/ 1099251 h 6705494"/>
              <a:gd name="connsiteX1-175" fmla="*/ 1411767 w 11802202"/>
              <a:gd name="connsiteY1-176" fmla="*/ 185196 h 6705494"/>
              <a:gd name="connsiteX2-177" fmla="*/ 9012831 w 11802202"/>
              <a:gd name="connsiteY2-178" fmla="*/ 0 h 6705494"/>
              <a:gd name="connsiteX3-179" fmla="*/ 11512618 w 11802202"/>
              <a:gd name="connsiteY3-180" fmla="*/ 1041378 h 6705494"/>
              <a:gd name="connsiteX4-181" fmla="*/ 11764727 w 11802202"/>
              <a:gd name="connsiteY4-182" fmla="*/ 6478904 h 6705494"/>
              <a:gd name="connsiteX5-183" fmla="*/ 11692191 w 11802202"/>
              <a:gd name="connsiteY5-184" fmla="*/ 6014847 h 6705494"/>
              <a:gd name="connsiteX6-185" fmla="*/ 10731491 w 11802202"/>
              <a:gd name="connsiteY6-186" fmla="*/ 6165317 h 6705494"/>
              <a:gd name="connsiteX7-187" fmla="*/ 9307805 w 11802202"/>
              <a:gd name="connsiteY7-188" fmla="*/ 6385236 h 6705494"/>
              <a:gd name="connsiteX8-189" fmla="*/ 1041377 w 11802202"/>
              <a:gd name="connsiteY8-190" fmla="*/ 6306012 h 6705494"/>
              <a:gd name="connsiteX9-191" fmla="*/ 0 w 11802202"/>
              <a:gd name="connsiteY9-192" fmla="*/ 5264635 h 6705494"/>
              <a:gd name="connsiteX10-193" fmla="*/ 0 w 11802202"/>
              <a:gd name="connsiteY10-194" fmla="*/ 1099251 h 6705494"/>
              <a:gd name="connsiteX0-195" fmla="*/ 0 w 11796630"/>
              <a:gd name="connsiteY0-196" fmla="*/ 1099251 h 6694900"/>
              <a:gd name="connsiteX1-197" fmla="*/ 1411767 w 11796630"/>
              <a:gd name="connsiteY1-198" fmla="*/ 185196 h 6694900"/>
              <a:gd name="connsiteX2-199" fmla="*/ 9012831 w 11796630"/>
              <a:gd name="connsiteY2-200" fmla="*/ 0 h 6694900"/>
              <a:gd name="connsiteX3-201" fmla="*/ 11512618 w 11796630"/>
              <a:gd name="connsiteY3-202" fmla="*/ 1041378 h 6694900"/>
              <a:gd name="connsiteX4-203" fmla="*/ 11764727 w 11796630"/>
              <a:gd name="connsiteY4-204" fmla="*/ 6478904 h 6694900"/>
              <a:gd name="connsiteX5-205" fmla="*/ 11622743 w 11796630"/>
              <a:gd name="connsiteY5-206" fmla="*/ 5933825 h 6694900"/>
              <a:gd name="connsiteX6-207" fmla="*/ 10731491 w 11796630"/>
              <a:gd name="connsiteY6-208" fmla="*/ 6165317 h 6694900"/>
              <a:gd name="connsiteX7-209" fmla="*/ 9307805 w 11796630"/>
              <a:gd name="connsiteY7-210" fmla="*/ 6385236 h 6694900"/>
              <a:gd name="connsiteX8-211" fmla="*/ 1041377 w 11796630"/>
              <a:gd name="connsiteY8-212" fmla="*/ 6306012 h 6694900"/>
              <a:gd name="connsiteX9-213" fmla="*/ 0 w 11796630"/>
              <a:gd name="connsiteY9-214" fmla="*/ 5264635 h 6694900"/>
              <a:gd name="connsiteX10-215" fmla="*/ 0 w 11796630"/>
              <a:gd name="connsiteY10-216" fmla="*/ 1099251 h 6694900"/>
              <a:gd name="connsiteX0-217" fmla="*/ 0 w 11796630"/>
              <a:gd name="connsiteY0-218" fmla="*/ 1099251 h 6668992"/>
              <a:gd name="connsiteX1-219" fmla="*/ 1411767 w 11796630"/>
              <a:gd name="connsiteY1-220" fmla="*/ 185196 h 6668992"/>
              <a:gd name="connsiteX2-221" fmla="*/ 9012831 w 11796630"/>
              <a:gd name="connsiteY2-222" fmla="*/ 0 h 6668992"/>
              <a:gd name="connsiteX3-223" fmla="*/ 11512618 w 11796630"/>
              <a:gd name="connsiteY3-224" fmla="*/ 1041378 h 6668992"/>
              <a:gd name="connsiteX4-225" fmla="*/ 11764727 w 11796630"/>
              <a:gd name="connsiteY4-226" fmla="*/ 6478904 h 6668992"/>
              <a:gd name="connsiteX5-227" fmla="*/ 11622743 w 11796630"/>
              <a:gd name="connsiteY5-228" fmla="*/ 5933825 h 6668992"/>
              <a:gd name="connsiteX6-229" fmla="*/ 10731491 w 11796630"/>
              <a:gd name="connsiteY6-230" fmla="*/ 6165317 h 6668992"/>
              <a:gd name="connsiteX7-231" fmla="*/ 9307805 w 11796630"/>
              <a:gd name="connsiteY7-232" fmla="*/ 6385236 h 6668992"/>
              <a:gd name="connsiteX8-233" fmla="*/ 1041377 w 11796630"/>
              <a:gd name="connsiteY8-234" fmla="*/ 6306012 h 6668992"/>
              <a:gd name="connsiteX9-235" fmla="*/ 0 w 11796630"/>
              <a:gd name="connsiteY9-236" fmla="*/ 5264635 h 6668992"/>
              <a:gd name="connsiteX10-237" fmla="*/ 0 w 11796630"/>
              <a:gd name="connsiteY10-238" fmla="*/ 1099251 h 6668992"/>
              <a:gd name="connsiteX0-239" fmla="*/ 0 w 11796630"/>
              <a:gd name="connsiteY0-240" fmla="*/ 1099251 h 6668992"/>
              <a:gd name="connsiteX1-241" fmla="*/ 1411767 w 11796630"/>
              <a:gd name="connsiteY1-242" fmla="*/ 185196 h 6668992"/>
              <a:gd name="connsiteX2-243" fmla="*/ 9012831 w 11796630"/>
              <a:gd name="connsiteY2-244" fmla="*/ 0 h 6668992"/>
              <a:gd name="connsiteX3-245" fmla="*/ 11512618 w 11796630"/>
              <a:gd name="connsiteY3-246" fmla="*/ 1041378 h 6668992"/>
              <a:gd name="connsiteX4-247" fmla="*/ 11764727 w 11796630"/>
              <a:gd name="connsiteY4-248" fmla="*/ 6478904 h 6668992"/>
              <a:gd name="connsiteX5-249" fmla="*/ 11622743 w 11796630"/>
              <a:gd name="connsiteY5-250" fmla="*/ 5933825 h 6668992"/>
              <a:gd name="connsiteX6-251" fmla="*/ 10731491 w 11796630"/>
              <a:gd name="connsiteY6-252" fmla="*/ 6165317 h 6668992"/>
              <a:gd name="connsiteX7-253" fmla="*/ 9307805 w 11796630"/>
              <a:gd name="connsiteY7-254" fmla="*/ 6385236 h 6668992"/>
              <a:gd name="connsiteX8-255" fmla="*/ 1041377 w 11796630"/>
              <a:gd name="connsiteY8-256" fmla="*/ 6306012 h 6668992"/>
              <a:gd name="connsiteX9-257" fmla="*/ 0 w 11796630"/>
              <a:gd name="connsiteY9-258" fmla="*/ 5264635 h 6668992"/>
              <a:gd name="connsiteX10-259" fmla="*/ 0 w 11796630"/>
              <a:gd name="connsiteY10-260" fmla="*/ 1099251 h 6668992"/>
              <a:gd name="connsiteX0-261" fmla="*/ 0 w 11796630"/>
              <a:gd name="connsiteY0-262" fmla="*/ 1099251 h 6668992"/>
              <a:gd name="connsiteX1-263" fmla="*/ 1411767 w 11796630"/>
              <a:gd name="connsiteY1-264" fmla="*/ 185196 h 6668992"/>
              <a:gd name="connsiteX2-265" fmla="*/ 9012831 w 11796630"/>
              <a:gd name="connsiteY2-266" fmla="*/ 0 h 6668992"/>
              <a:gd name="connsiteX3-267" fmla="*/ 11512618 w 11796630"/>
              <a:gd name="connsiteY3-268" fmla="*/ 1041378 h 6668992"/>
              <a:gd name="connsiteX4-269" fmla="*/ 11764727 w 11796630"/>
              <a:gd name="connsiteY4-270" fmla="*/ 6478904 h 6668992"/>
              <a:gd name="connsiteX5-271" fmla="*/ 11622743 w 11796630"/>
              <a:gd name="connsiteY5-272" fmla="*/ 5933825 h 6668992"/>
              <a:gd name="connsiteX6-273" fmla="*/ 10731491 w 11796630"/>
              <a:gd name="connsiteY6-274" fmla="*/ 6165317 h 6668992"/>
              <a:gd name="connsiteX7-275" fmla="*/ 6252088 w 11796630"/>
              <a:gd name="connsiteY7-276" fmla="*/ 6176892 h 6668992"/>
              <a:gd name="connsiteX8-277" fmla="*/ 1041377 w 11796630"/>
              <a:gd name="connsiteY8-278" fmla="*/ 6306012 h 6668992"/>
              <a:gd name="connsiteX9-279" fmla="*/ 0 w 11796630"/>
              <a:gd name="connsiteY9-280" fmla="*/ 5264635 h 6668992"/>
              <a:gd name="connsiteX10-281" fmla="*/ 0 w 11796630"/>
              <a:gd name="connsiteY10-282" fmla="*/ 1099251 h 6668992"/>
              <a:gd name="connsiteX0-283" fmla="*/ 0 w 11796630"/>
              <a:gd name="connsiteY0-284" fmla="*/ 1099251 h 6668992"/>
              <a:gd name="connsiteX1-285" fmla="*/ 1411767 w 11796630"/>
              <a:gd name="connsiteY1-286" fmla="*/ 185196 h 6668992"/>
              <a:gd name="connsiteX2-287" fmla="*/ 9012831 w 11796630"/>
              <a:gd name="connsiteY2-288" fmla="*/ 0 h 6668992"/>
              <a:gd name="connsiteX3-289" fmla="*/ 11512618 w 11796630"/>
              <a:gd name="connsiteY3-290" fmla="*/ 1041378 h 6668992"/>
              <a:gd name="connsiteX4-291" fmla="*/ 11764727 w 11796630"/>
              <a:gd name="connsiteY4-292" fmla="*/ 6478904 h 6668992"/>
              <a:gd name="connsiteX5-293" fmla="*/ 11622743 w 11796630"/>
              <a:gd name="connsiteY5-294" fmla="*/ 5933825 h 6668992"/>
              <a:gd name="connsiteX6-295" fmla="*/ 10731491 w 11796630"/>
              <a:gd name="connsiteY6-296" fmla="*/ 6165317 h 6668992"/>
              <a:gd name="connsiteX7-297" fmla="*/ 6252088 w 11796630"/>
              <a:gd name="connsiteY7-298" fmla="*/ 6176892 h 6668992"/>
              <a:gd name="connsiteX8-299" fmla="*/ 1041377 w 11796630"/>
              <a:gd name="connsiteY8-300" fmla="*/ 6306012 h 6668992"/>
              <a:gd name="connsiteX9-301" fmla="*/ 0 w 11796630"/>
              <a:gd name="connsiteY9-302" fmla="*/ 5264635 h 6668992"/>
              <a:gd name="connsiteX10-303" fmla="*/ 0 w 11796630"/>
              <a:gd name="connsiteY10-304" fmla="*/ 1099251 h 66689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91" y="connsiteY9-92"/>
              </a:cxn>
              <a:cxn ang="0">
                <a:pos x="connsiteX10-193" y="connsiteY10-194"/>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882806" cy="1785310"/>
          </a:xfrm>
          <a:prstGeom prst="rect">
            <a:avLst/>
          </a:prstGeom>
        </p:spPr>
      </p:pic>
      <p:pic>
        <p:nvPicPr>
          <p:cNvPr id="5" name="그래픽 48"/>
          <p:cNvPicPr>
            <a:picLocks noChangeAspect="1"/>
          </p:cNvPicPr>
          <p:nvPr/>
        </p:nvPicPr>
        <p:blipFill>
          <a:blip r:embed="rId1">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6" name="그래픽 2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61827" y="1416578"/>
            <a:ext cx="1950641" cy="227060"/>
          </a:xfrm>
          <a:prstGeom prst="rect">
            <a:avLst/>
          </a:prstGeom>
        </p:spPr>
      </p:pic>
      <p:pic>
        <p:nvPicPr>
          <p:cNvPr id="7" name="그래픽 2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06514" y="385526"/>
            <a:ext cx="245140" cy="268862"/>
          </a:xfrm>
          <a:prstGeom prst="rect">
            <a:avLst/>
          </a:prstGeom>
        </p:spPr>
      </p:pic>
      <p:pic>
        <p:nvPicPr>
          <p:cNvPr id="8" name="그래픽 29"/>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08716" y="7098300"/>
            <a:ext cx="255683" cy="255683"/>
          </a:xfrm>
          <a:prstGeom prst="rect">
            <a:avLst/>
          </a:prstGeom>
        </p:spPr>
      </p:pic>
      <p:pic>
        <p:nvPicPr>
          <p:cNvPr id="9" name="그래픽 3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19040" y="6077486"/>
            <a:ext cx="271498" cy="271498"/>
          </a:xfrm>
          <a:prstGeom prst="rect">
            <a:avLst/>
          </a:prstGeom>
        </p:spPr>
      </p:pic>
      <p:pic>
        <p:nvPicPr>
          <p:cNvPr id="10" name="그래픽 36"/>
          <p:cNvPicPr>
            <a:picLocks noChangeAspect="1"/>
          </p:cNvPicPr>
          <p:nvPr/>
        </p:nvPicPr>
        <p:blipFill rotWithShape="1">
          <a:blip r:embed="rId12">
            <a:extLst>
              <a:ext uri="{96DAC541-7B7A-43D3-8B79-37D633B846F1}">
                <asvg:svgBlip xmlns:asvg="http://schemas.microsoft.com/office/drawing/2016/SVG/main" r:embed="rId13"/>
              </a:ext>
            </a:extLst>
          </a:blip>
          <a:srcRect t="-1199" b="-1"/>
          <a:stretch>
            <a:fillRect/>
          </a:stretch>
        </p:blipFill>
        <p:spPr>
          <a:xfrm>
            <a:off x="1286333" y="158411"/>
            <a:ext cx="636048" cy="643674"/>
          </a:xfrm>
          <a:prstGeom prst="rect">
            <a:avLst/>
          </a:prstGeom>
        </p:spPr>
      </p:pic>
      <p:pic>
        <p:nvPicPr>
          <p:cNvPr id="11" name="그래픽 3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1442" y="814207"/>
            <a:ext cx="181200" cy="181200"/>
          </a:xfrm>
          <a:prstGeom prst="rect">
            <a:avLst/>
          </a:prstGeom>
        </p:spPr>
      </p:pic>
      <p:pic>
        <p:nvPicPr>
          <p:cNvPr id="12" name="그래픽 42"/>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10961770" y="6313512"/>
            <a:ext cx="555809" cy="1077933"/>
          </a:xfrm>
          <a:prstGeom prst="rect">
            <a:avLst/>
          </a:prstGeom>
        </p:spPr>
      </p:pic>
      <p:pic>
        <p:nvPicPr>
          <p:cNvPr id="13" name="그래픽 43"/>
          <p:cNvPicPr>
            <a:picLocks noChangeAspect="1"/>
          </p:cNvPicPr>
          <p:nvPr/>
        </p:nvPicPr>
        <p:blipFill rotWithShape="1">
          <a:blip r:embed="rId18"/>
          <a:srcRect t="18732" r="17866"/>
          <a:stretch>
            <a:fillRect/>
          </a:stretch>
        </p:blipFill>
        <p:spPr>
          <a:xfrm>
            <a:off x="11140991" y="0"/>
            <a:ext cx="1051009" cy="1039915"/>
          </a:xfrm>
          <a:prstGeom prst="rect">
            <a:avLst/>
          </a:prstGeom>
        </p:spPr>
      </p:pic>
      <p:pic>
        <p:nvPicPr>
          <p:cNvPr id="14" name="그래픽 46"/>
          <p:cNvPicPr>
            <a:picLocks noChangeAspect="1"/>
          </p:cNvPicPr>
          <p:nvPr/>
        </p:nvPicPr>
        <p:blipFill rotWithShape="1">
          <a:blip r:embed="rId19">
            <a:extLst>
              <a:ext uri="{96DAC541-7B7A-43D3-8B79-37D633B846F1}">
                <asvg:svgBlip xmlns:asvg="http://schemas.microsoft.com/office/drawing/2016/SVG/main" r:embed="rId20"/>
              </a:ext>
            </a:extLst>
          </a:blip>
          <a:srcRect l="73209" b="45296"/>
          <a:stretch>
            <a:fillRect/>
          </a:stretch>
        </p:blipFill>
        <p:spPr>
          <a:xfrm>
            <a:off x="843029" y="5925192"/>
            <a:ext cx="456826" cy="932807"/>
          </a:xfrm>
          <a:prstGeom prst="rect">
            <a:avLst/>
          </a:prstGeom>
        </p:spPr>
      </p:pic>
      <p:pic>
        <p:nvPicPr>
          <p:cNvPr id="15" name="그래픽 47"/>
          <p:cNvPicPr>
            <a:picLocks noChangeAspect="1"/>
          </p:cNvPicPr>
          <p:nvPr/>
        </p:nvPicPr>
        <p:blipFill rotWithShape="1">
          <a:blip r:embed="rId21">
            <a:extLst>
              <a:ext uri="{96DAC541-7B7A-43D3-8B79-37D633B846F1}">
                <asvg:svgBlip xmlns:asvg="http://schemas.microsoft.com/office/drawing/2016/SVG/main" r:embed="rId22"/>
              </a:ext>
            </a:extLst>
          </a:blip>
          <a:srcRect l="61622" b="72636"/>
          <a:stretch>
            <a:fillRect/>
          </a:stretch>
        </p:blipFill>
        <p:spPr>
          <a:xfrm>
            <a:off x="0" y="5685082"/>
            <a:ext cx="408087" cy="290977"/>
          </a:xfrm>
          <a:prstGeom prst="rect">
            <a:avLst/>
          </a:prstGeom>
        </p:spPr>
      </p:pic>
      <p:sp>
        <p:nvSpPr>
          <p:cNvPr id="16" name="자유형: 도형 52"/>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Malgun Gothic" panose="020B0503020000020004" pitchFamily="34" charset="-127"/>
              <a:cs typeface="+mn-cs"/>
            </a:endParaRPr>
          </a:p>
        </p:txBody>
      </p:sp>
      <p:pic>
        <p:nvPicPr>
          <p:cNvPr id="20" name="Picture 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540" marR="0" lvl="1"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540" marR="0" lvl="1"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8"/>
          <a:stretch>
            <a:fillRect/>
          </a:stretch>
        </p:blipFill>
        <p:spPr>
          <a:xfrm>
            <a:off x="0" y="2058267"/>
            <a:ext cx="7395089" cy="3432345"/>
          </a:xfrm>
          <a:prstGeom prst="rect">
            <a:avLst/>
          </a:prstGeom>
        </p:spPr>
      </p:pic>
      <p:pic>
        <p:nvPicPr>
          <p:cNvPr id="2050" name="Picture 2" descr="Phát thanh viên là gì? Mức thu nhập có cao khô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p:cNvGrpSpPr/>
          <p:nvPr/>
        </p:nvGrpSpPr>
        <p:grpSpPr>
          <a:xfrm>
            <a:off x="6077513" y="161265"/>
            <a:ext cx="5766993" cy="3299244"/>
            <a:chOff x="3075433" y="1255651"/>
            <a:chExt cx="4325245" cy="2474433"/>
          </a:xfrm>
        </p:grpSpPr>
        <p:sp>
          <p:nvSpPr>
            <p:cNvPr id="5" name="Rectangle: Rounded Corners 6"/>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1" fmla="*/ 0 w 4325245"/>
                <a:gd name="connsiteY0-2" fmla="*/ 379664 h 1882142"/>
                <a:gd name="connsiteX1-3" fmla="*/ 415974 w 4325245"/>
                <a:gd name="connsiteY1-4" fmla="*/ 0 h 1882142"/>
                <a:gd name="connsiteX2-5" fmla="*/ 1149566 w 4325245"/>
                <a:gd name="connsiteY2-6" fmla="*/ 0 h 1882142"/>
                <a:gd name="connsiteX3-7" fmla="*/ 1778359 w 4325245"/>
                <a:gd name="connsiteY3-8" fmla="*/ 0 h 1882142"/>
                <a:gd name="connsiteX4-9" fmla="*/ 2407152 w 4325245"/>
                <a:gd name="connsiteY4-10" fmla="*/ 0 h 1882142"/>
                <a:gd name="connsiteX5-11" fmla="*/ 3140744 w 4325245"/>
                <a:gd name="connsiteY5-12" fmla="*/ 0 h 1882142"/>
                <a:gd name="connsiteX6-13" fmla="*/ 3909269 w 4325245"/>
                <a:gd name="connsiteY6-14" fmla="*/ 0 h 1882142"/>
                <a:gd name="connsiteX7-15" fmla="*/ 4325245 w 4325245"/>
                <a:gd name="connsiteY7-16" fmla="*/ 379664 h 1882142"/>
                <a:gd name="connsiteX8-17" fmla="*/ 4325245 w 4325245"/>
                <a:gd name="connsiteY8-18" fmla="*/ 941071 h 1882142"/>
                <a:gd name="connsiteX9-19" fmla="*/ 4325245 w 4325245"/>
                <a:gd name="connsiteY9-20" fmla="*/ 1502476 h 1882142"/>
                <a:gd name="connsiteX10-21" fmla="*/ 3909269 w 4325245"/>
                <a:gd name="connsiteY10-22" fmla="*/ 1882142 h 1882142"/>
                <a:gd name="connsiteX11-23" fmla="*/ 3315409 w 4325245"/>
                <a:gd name="connsiteY11-24" fmla="*/ 1882142 h 1882142"/>
                <a:gd name="connsiteX12-25" fmla="*/ 2616750 w 4325245"/>
                <a:gd name="connsiteY12-26" fmla="*/ 1882142 h 1882142"/>
                <a:gd name="connsiteX13-27" fmla="*/ 1987957 w 4325245"/>
                <a:gd name="connsiteY13-28" fmla="*/ 1882142 h 1882142"/>
                <a:gd name="connsiteX14-29" fmla="*/ 1254365 w 4325245"/>
                <a:gd name="connsiteY14-30" fmla="*/ 1882142 h 1882142"/>
                <a:gd name="connsiteX15-31" fmla="*/ 415974 w 4325245"/>
                <a:gd name="connsiteY15-32" fmla="*/ 1882142 h 1882142"/>
                <a:gd name="connsiteX16-33" fmla="*/ 0 w 4325245"/>
                <a:gd name="connsiteY16-34" fmla="*/ 1502476 h 1882142"/>
                <a:gd name="connsiteX17-35" fmla="*/ 0 w 4325245"/>
                <a:gd name="connsiteY17-36" fmla="*/ 974754 h 1882142"/>
                <a:gd name="connsiteX18-37" fmla="*/ 0 w 4325245"/>
                <a:gd name="connsiteY18-38" fmla="*/ 379664 h 1882142"/>
                <a:gd name="connsiteX0-39" fmla="*/ 0 w 4325245"/>
                <a:gd name="connsiteY0-40" fmla="*/ 379664 h 1882142"/>
                <a:gd name="connsiteX1-41" fmla="*/ 415974 w 4325245"/>
                <a:gd name="connsiteY1-42" fmla="*/ 0 h 1882142"/>
                <a:gd name="connsiteX2-43" fmla="*/ 1044767 w 4325245"/>
                <a:gd name="connsiteY2-44" fmla="*/ 0 h 1882142"/>
                <a:gd name="connsiteX3-45" fmla="*/ 1813292 w 4325245"/>
                <a:gd name="connsiteY3-46" fmla="*/ 0 h 1882142"/>
                <a:gd name="connsiteX4-47" fmla="*/ 2477018 w 4325245"/>
                <a:gd name="connsiteY4-48" fmla="*/ 0 h 1882142"/>
                <a:gd name="connsiteX5-49" fmla="*/ 3245543 w 4325245"/>
                <a:gd name="connsiteY5-50" fmla="*/ 0 h 1882142"/>
                <a:gd name="connsiteX6-51" fmla="*/ 3909269 w 4325245"/>
                <a:gd name="connsiteY6-52" fmla="*/ 0 h 1882142"/>
                <a:gd name="connsiteX7-53" fmla="*/ 4325245 w 4325245"/>
                <a:gd name="connsiteY7-54" fmla="*/ 379664 h 1882142"/>
                <a:gd name="connsiteX8-55" fmla="*/ 4325245 w 4325245"/>
                <a:gd name="connsiteY8-56" fmla="*/ 941071 h 1882142"/>
                <a:gd name="connsiteX9-57" fmla="*/ 4325245 w 4325245"/>
                <a:gd name="connsiteY9-58" fmla="*/ 1502476 h 1882142"/>
                <a:gd name="connsiteX10-59" fmla="*/ 3909269 w 4325245"/>
                <a:gd name="connsiteY10-60" fmla="*/ 1882142 h 1882142"/>
                <a:gd name="connsiteX11-61" fmla="*/ 3210610 w 4325245"/>
                <a:gd name="connsiteY11-62" fmla="*/ 1882142 h 1882142"/>
                <a:gd name="connsiteX12-63" fmla="*/ 2442085 w 4325245"/>
                <a:gd name="connsiteY12-64" fmla="*/ 1882142 h 1882142"/>
                <a:gd name="connsiteX13-65" fmla="*/ 1848225 w 4325245"/>
                <a:gd name="connsiteY13-66" fmla="*/ 1882142 h 1882142"/>
                <a:gd name="connsiteX14-67" fmla="*/ 1254365 w 4325245"/>
                <a:gd name="connsiteY14-68" fmla="*/ 1882142 h 1882142"/>
                <a:gd name="connsiteX15-69" fmla="*/ 415974 w 4325245"/>
                <a:gd name="connsiteY15-70" fmla="*/ 1882142 h 1882142"/>
                <a:gd name="connsiteX16-71" fmla="*/ 0 w 4325245"/>
                <a:gd name="connsiteY16-72" fmla="*/ 1502476 h 1882142"/>
                <a:gd name="connsiteX17-73" fmla="*/ 0 w 4325245"/>
                <a:gd name="connsiteY17-74" fmla="*/ 974754 h 1882142"/>
                <a:gd name="connsiteX18-75" fmla="*/ 0 w 4325245"/>
                <a:gd name="connsiteY18-76" fmla="*/ 379664 h 18821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50000"/>
                </a:lnSpc>
                <a:buClr>
                  <a:srgbClr val="000000"/>
                </a:buClr>
              </a:pPr>
              <a:r>
                <a:rPr lang="en-US" sz="3200" kern="0" dirty="0" err="1">
                  <a:solidFill>
                    <a:srgbClr val="000000"/>
                  </a:solidFill>
                  <a:sym typeface="Arial" panose="020B0604020202020204"/>
                </a:rPr>
                <a:t>Phân</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công</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đọc</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theo</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đoạn</a:t>
              </a:r>
              <a:r>
                <a:rPr lang="en-US" sz="3200" kern="0" dirty="0">
                  <a:solidFill>
                    <a:srgbClr val="000000"/>
                  </a:solidFill>
                  <a:sym typeface="Arial" panose="020B0604020202020204"/>
                </a:rPr>
                <a:t>.</a:t>
              </a:r>
              <a:endParaRPr lang="en-US" sz="3200" kern="0" dirty="0">
                <a:solidFill>
                  <a:srgbClr val="000000"/>
                </a:solidFill>
                <a:sym typeface="Arial" panose="020B0604020202020204"/>
              </a:endParaRPr>
            </a:p>
            <a:p>
              <a:pPr marL="757555" algn="just" defTabSz="1219200">
                <a:lnSpc>
                  <a:spcPct val="150000"/>
                </a:lnSpc>
                <a:buClr>
                  <a:srgbClr val="000000"/>
                </a:buClr>
              </a:pPr>
              <a:r>
                <a:rPr lang="en-US" sz="3200" kern="0" dirty="0" err="1">
                  <a:solidFill>
                    <a:srgbClr val="000000"/>
                  </a:solidFill>
                  <a:sym typeface="Arial" panose="020B0604020202020204"/>
                </a:rPr>
                <a:t>Tất</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cả</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thành</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viên</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đều</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đọc</a:t>
              </a:r>
              <a:r>
                <a:rPr lang="en-US" sz="3200" kern="0" dirty="0">
                  <a:solidFill>
                    <a:srgbClr val="000000"/>
                  </a:solidFill>
                  <a:sym typeface="Arial" panose="020B0604020202020204"/>
                </a:rPr>
                <a:t>.</a:t>
              </a:r>
              <a:endParaRPr lang="en-US" sz="3200" kern="0" dirty="0">
                <a:solidFill>
                  <a:srgbClr val="000000"/>
                </a:solidFill>
                <a:sym typeface="Arial" panose="020B0604020202020204"/>
              </a:endParaRPr>
            </a:p>
            <a:p>
              <a:pPr marL="757555" algn="just" defTabSz="1219200">
                <a:lnSpc>
                  <a:spcPct val="150000"/>
                </a:lnSpc>
                <a:buClr>
                  <a:srgbClr val="000000"/>
                </a:buClr>
              </a:pPr>
              <a:r>
                <a:rPr lang="en-US" sz="3200" kern="0" dirty="0" err="1">
                  <a:solidFill>
                    <a:srgbClr val="000000"/>
                  </a:solidFill>
                  <a:sym typeface="Arial" panose="020B0604020202020204"/>
                </a:rPr>
                <a:t>Giải</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nghĩa</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từ</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cùng</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nhau</a:t>
              </a:r>
              <a:r>
                <a:rPr lang="en-US" sz="3200" kern="0" dirty="0">
                  <a:solidFill>
                    <a:srgbClr val="000000"/>
                  </a:solidFill>
                  <a:sym typeface="Arial" panose="020B0604020202020204"/>
                </a:rPr>
                <a:t>. </a:t>
              </a:r>
              <a:endParaRPr lang="vi-VN" sz="3200" kern="0" dirty="0">
                <a:solidFill>
                  <a:srgbClr val="000000"/>
                </a:solidFill>
                <a:sym typeface="Arial" panose="020B0604020202020204"/>
              </a:endParaRPr>
            </a:p>
          </p:txBody>
        </p:sp>
        <p:sp>
          <p:nvSpPr>
            <p:cNvPr id="6" name="Rectangle: Rounded Corners 5"/>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pic>
          <p:nvPicPr>
            <p:cNvPr id="7" name="Picture 6"/>
            <p:cNvPicPr>
              <a:picLocks noChangeAspect="1"/>
            </p:cNvPicPr>
            <p:nvPr/>
          </p:nvPicPr>
          <p:blipFill>
            <a:blip r:embed="rId2"/>
            <a:stretch>
              <a:fillRect/>
            </a:stretch>
          </p:blipFill>
          <p:spPr>
            <a:xfrm flipH="1">
              <a:off x="3114052" y="1948075"/>
              <a:ext cx="570472" cy="570472"/>
            </a:xfrm>
            <a:prstGeom prst="rect">
              <a:avLst/>
            </a:prstGeom>
          </p:spPr>
        </p:pic>
        <p:pic>
          <p:nvPicPr>
            <p:cNvPr id="8" name="Picture 7"/>
            <p:cNvPicPr>
              <a:picLocks noChangeAspect="1"/>
            </p:cNvPicPr>
            <p:nvPr/>
          </p:nvPicPr>
          <p:blipFill>
            <a:blip r:embed="rId2"/>
            <a:stretch>
              <a:fillRect/>
            </a:stretch>
          </p:blipFill>
          <p:spPr>
            <a:xfrm flipH="1">
              <a:off x="3114053" y="2589143"/>
              <a:ext cx="570471" cy="570471"/>
            </a:xfrm>
            <a:prstGeom prst="rect">
              <a:avLst/>
            </a:prstGeom>
          </p:spPr>
        </p:pic>
        <p:pic>
          <p:nvPicPr>
            <p:cNvPr id="9" name="Picture 8"/>
            <p:cNvPicPr>
              <a:picLocks noChangeAspect="1"/>
            </p:cNvPicPr>
            <p:nvPr/>
          </p:nvPicPr>
          <p:blipFill>
            <a:blip r:embed="rId2"/>
            <a:stretch>
              <a:fillRect/>
            </a:stretch>
          </p:blipFill>
          <p:spPr>
            <a:xfrm flipH="1">
              <a:off x="3152674" y="3159614"/>
              <a:ext cx="570470" cy="570470"/>
            </a:xfrm>
            <a:prstGeom prst="rect">
              <a:avLst/>
            </a:prstGeom>
          </p:spPr>
        </p:pic>
      </p:grpSp>
      <p:pic>
        <p:nvPicPr>
          <p:cNvPr id="10" name="Picture 29"/>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384" y="387528"/>
            <a:ext cx="4920064" cy="2160285"/>
          </a:xfrm>
          <a:prstGeom prst="rect">
            <a:avLst/>
          </a:prstGeom>
        </p:spPr>
      </p:pic>
      <p:grpSp>
        <p:nvGrpSpPr>
          <p:cNvPr id="11" name="Group 10"/>
          <p:cNvGrpSpPr/>
          <p:nvPr/>
        </p:nvGrpSpPr>
        <p:grpSpPr>
          <a:xfrm>
            <a:off x="137915" y="3485151"/>
            <a:ext cx="7423945" cy="3249428"/>
            <a:chOff x="5189220" y="3812803"/>
            <a:chExt cx="5567959" cy="2437071"/>
          </a:xfrm>
        </p:grpSpPr>
        <p:grpSp>
          <p:nvGrpSpPr>
            <p:cNvPr id="12" name="Group 11"/>
            <p:cNvGrpSpPr/>
            <p:nvPr/>
          </p:nvGrpSpPr>
          <p:grpSpPr>
            <a:xfrm>
              <a:off x="5189220" y="3812803"/>
              <a:ext cx="5445754" cy="2437071"/>
              <a:chOff x="3323320" y="1250854"/>
              <a:chExt cx="5445754" cy="2437071"/>
            </a:xfrm>
          </p:grpSpPr>
          <p:sp>
            <p:nvSpPr>
              <p:cNvPr id="23" name="Rectangle: Rounded Corners 12"/>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1" fmla="*/ 0 w 5445754"/>
                  <a:gd name="connsiteY0-2" fmla="*/ 396102 h 1963626"/>
                  <a:gd name="connsiteX1-3" fmla="*/ 396102 w 5445754"/>
                  <a:gd name="connsiteY1-4" fmla="*/ 0 h 1963626"/>
                  <a:gd name="connsiteX2-5" fmla="*/ 959699 w 5445754"/>
                  <a:gd name="connsiteY2-6" fmla="*/ 0 h 1963626"/>
                  <a:gd name="connsiteX3-7" fmla="*/ 1383689 w 5445754"/>
                  <a:gd name="connsiteY3-8" fmla="*/ 0 h 1963626"/>
                  <a:gd name="connsiteX4-9" fmla="*/ 1807679 w 5445754"/>
                  <a:gd name="connsiteY4-10" fmla="*/ 0 h 1963626"/>
                  <a:gd name="connsiteX5-11" fmla="*/ 2371275 w 5445754"/>
                  <a:gd name="connsiteY5-12" fmla="*/ 0 h 1963626"/>
                  <a:gd name="connsiteX6-13" fmla="*/ 2841801 w 5445754"/>
                  <a:gd name="connsiteY6-14" fmla="*/ 0 h 1963626"/>
                  <a:gd name="connsiteX7-15" fmla="*/ 3451932 w 5445754"/>
                  <a:gd name="connsiteY7-16" fmla="*/ 0 h 1963626"/>
                  <a:gd name="connsiteX8-17" fmla="*/ 4062064 w 5445754"/>
                  <a:gd name="connsiteY8-18" fmla="*/ 0 h 1963626"/>
                  <a:gd name="connsiteX9-19" fmla="*/ 5049651 w 5445754"/>
                  <a:gd name="connsiteY9-20" fmla="*/ 0 h 1963626"/>
                  <a:gd name="connsiteX10-21" fmla="*/ 5445754 w 5445754"/>
                  <a:gd name="connsiteY10-22" fmla="*/ 396102 h 1963626"/>
                  <a:gd name="connsiteX11-23" fmla="*/ 5445754 w 5445754"/>
                  <a:gd name="connsiteY11-24" fmla="*/ 786576 h 1963626"/>
                  <a:gd name="connsiteX12-25" fmla="*/ 5445754 w 5445754"/>
                  <a:gd name="connsiteY12-26" fmla="*/ 1177050 h 1963626"/>
                  <a:gd name="connsiteX13-27" fmla="*/ 5445754 w 5445754"/>
                  <a:gd name="connsiteY13-28" fmla="*/ 1567523 h 1963626"/>
                  <a:gd name="connsiteX14-29" fmla="*/ 5049651 w 5445754"/>
                  <a:gd name="connsiteY14-30" fmla="*/ 1963626 h 1963626"/>
                  <a:gd name="connsiteX15-31" fmla="*/ 4486054 w 5445754"/>
                  <a:gd name="connsiteY15-32" fmla="*/ 1963626 h 1963626"/>
                  <a:gd name="connsiteX16-33" fmla="*/ 4015529 w 5445754"/>
                  <a:gd name="connsiteY16-34" fmla="*/ 1963626 h 1963626"/>
                  <a:gd name="connsiteX17-35" fmla="*/ 3545004 w 5445754"/>
                  <a:gd name="connsiteY17-36" fmla="*/ 1963626 h 1963626"/>
                  <a:gd name="connsiteX18-37" fmla="*/ 2934871 w 5445754"/>
                  <a:gd name="connsiteY18-38" fmla="*/ 1963626 h 1963626"/>
                  <a:gd name="connsiteX19-39" fmla="*/ 2371275 w 5445754"/>
                  <a:gd name="connsiteY19-40" fmla="*/ 1963626 h 1963626"/>
                  <a:gd name="connsiteX20-41" fmla="*/ 1900749 w 5445754"/>
                  <a:gd name="connsiteY20-42" fmla="*/ 1963626 h 1963626"/>
                  <a:gd name="connsiteX21-43" fmla="*/ 1476759 w 5445754"/>
                  <a:gd name="connsiteY21-44" fmla="*/ 1963626 h 1963626"/>
                  <a:gd name="connsiteX22-45" fmla="*/ 1052769 w 5445754"/>
                  <a:gd name="connsiteY22-46" fmla="*/ 1963626 h 1963626"/>
                  <a:gd name="connsiteX23-47" fmla="*/ 396102 w 5445754"/>
                  <a:gd name="connsiteY23-48" fmla="*/ 1963626 h 1963626"/>
                  <a:gd name="connsiteX24-49" fmla="*/ 0 w 5445754"/>
                  <a:gd name="connsiteY24-50" fmla="*/ 1567523 h 1963626"/>
                  <a:gd name="connsiteX25-51" fmla="*/ 0 w 5445754"/>
                  <a:gd name="connsiteY25-52" fmla="*/ 1188764 h 1963626"/>
                  <a:gd name="connsiteX26-53" fmla="*/ 0 w 5445754"/>
                  <a:gd name="connsiteY26-54" fmla="*/ 810004 h 1963626"/>
                  <a:gd name="connsiteX27-55" fmla="*/ 0 w 5445754"/>
                  <a:gd name="connsiteY27-56" fmla="*/ 396102 h 19636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3735" kern="0" dirty="0">
                    <a:solidFill>
                      <a:srgbClr val="000000"/>
                    </a:solidFill>
                    <a:sym typeface="Arial" panose="020B0604020202020204"/>
                  </a:rPr>
                  <a:t>1. </a:t>
                </a:r>
                <a:r>
                  <a:rPr lang="en-US" sz="3735" kern="0" dirty="0" err="1">
                    <a:solidFill>
                      <a:srgbClr val="000000"/>
                    </a:solidFill>
                    <a:sym typeface="Arial" panose="020B0604020202020204"/>
                  </a:rPr>
                  <a:t>Đọc</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đúng</a:t>
                </a:r>
                <a:r>
                  <a:rPr lang="en-US" sz="3735" kern="0" dirty="0">
                    <a:solidFill>
                      <a:srgbClr val="000000"/>
                    </a:solidFill>
                    <a:sym typeface="Arial" panose="020B0604020202020204"/>
                  </a:rPr>
                  <a:t>.</a:t>
                </a:r>
                <a:endParaRPr lang="en-US" sz="3735" kern="0" dirty="0">
                  <a:solidFill>
                    <a:srgbClr val="000000"/>
                  </a:solidFill>
                  <a:sym typeface="Arial" panose="020B0604020202020204"/>
                </a:endParaRPr>
              </a:p>
              <a:p>
                <a:pPr algn="just" defTabSz="1219200">
                  <a:lnSpc>
                    <a:spcPct val="110000"/>
                  </a:lnSpc>
                  <a:buClr>
                    <a:srgbClr val="000000"/>
                  </a:buClr>
                </a:pPr>
                <a:r>
                  <a:rPr lang="en-US" sz="3735" kern="0" dirty="0">
                    <a:solidFill>
                      <a:srgbClr val="000000"/>
                    </a:solidFill>
                    <a:sym typeface="Arial" panose="020B0604020202020204"/>
                  </a:rPr>
                  <a:t>2. </a:t>
                </a:r>
                <a:r>
                  <a:rPr lang="en-US" sz="3735" kern="0" dirty="0" err="1">
                    <a:solidFill>
                      <a:srgbClr val="000000"/>
                    </a:solidFill>
                    <a:sym typeface="Arial" panose="020B0604020202020204"/>
                  </a:rPr>
                  <a:t>Đọc</a:t>
                </a:r>
                <a:r>
                  <a:rPr lang="en-US" sz="3735" kern="0" dirty="0">
                    <a:solidFill>
                      <a:srgbClr val="000000"/>
                    </a:solidFill>
                    <a:sym typeface="Arial" panose="020B0604020202020204"/>
                  </a:rPr>
                  <a:t> to, </a:t>
                </a:r>
                <a:r>
                  <a:rPr lang="en-US" sz="3735" kern="0" dirty="0" err="1">
                    <a:solidFill>
                      <a:srgbClr val="000000"/>
                    </a:solidFill>
                    <a:sym typeface="Arial" panose="020B0604020202020204"/>
                  </a:rPr>
                  <a:t>rõ</a:t>
                </a:r>
                <a:r>
                  <a:rPr lang="en-US" sz="3735" kern="0" dirty="0">
                    <a:solidFill>
                      <a:srgbClr val="000000"/>
                    </a:solidFill>
                    <a:sym typeface="Arial" panose="020B0604020202020204"/>
                  </a:rPr>
                  <a:t>.</a:t>
                </a:r>
                <a:endParaRPr lang="en-US" sz="3735" kern="0" dirty="0">
                  <a:solidFill>
                    <a:srgbClr val="000000"/>
                  </a:solidFill>
                  <a:sym typeface="Arial" panose="020B0604020202020204"/>
                </a:endParaRPr>
              </a:p>
              <a:p>
                <a:pPr algn="just" defTabSz="1219200">
                  <a:lnSpc>
                    <a:spcPct val="110000"/>
                  </a:lnSpc>
                  <a:buClr>
                    <a:srgbClr val="000000"/>
                  </a:buClr>
                </a:pPr>
                <a:r>
                  <a:rPr lang="en-US" sz="3735" kern="0" dirty="0">
                    <a:solidFill>
                      <a:srgbClr val="000000"/>
                    </a:solidFill>
                    <a:sym typeface="Arial" panose="020B0604020202020204"/>
                  </a:rPr>
                  <a:t>3. </a:t>
                </a:r>
                <a:r>
                  <a:rPr lang="en-US" sz="3735" kern="0" dirty="0" err="1">
                    <a:solidFill>
                      <a:srgbClr val="000000"/>
                    </a:solidFill>
                    <a:sym typeface="Arial" panose="020B0604020202020204"/>
                  </a:rPr>
                  <a:t>Đọc</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ngắt</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nghỉ</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đúng</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chỗ</a:t>
                </a:r>
                <a:r>
                  <a:rPr lang="en-US" sz="3735" kern="0" dirty="0">
                    <a:solidFill>
                      <a:srgbClr val="000000"/>
                    </a:solidFill>
                    <a:sym typeface="Arial" panose="020B0604020202020204"/>
                  </a:rPr>
                  <a:t>.</a:t>
                </a:r>
                <a:endParaRPr lang="en-US" sz="3735" kern="0" dirty="0">
                  <a:solidFill>
                    <a:srgbClr val="000000"/>
                  </a:solidFill>
                  <a:sym typeface="Arial" panose="020B0604020202020204"/>
                </a:endParaRPr>
              </a:p>
            </p:txBody>
          </p:sp>
          <p:sp>
            <p:nvSpPr>
              <p:cNvPr id="24" name="Rectangle: Rounded Corners 23"/>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Tiêu</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chí</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đánh</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giá</a:t>
                </a:r>
                <a:endPar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grpSp>
        <p:pic>
          <p:nvPicPr>
            <p:cNvPr id="13" name="Picture 12"/>
            <p:cNvPicPr>
              <a:picLocks noChangeAspect="1"/>
            </p:cNvPicPr>
            <p:nvPr/>
          </p:nvPicPr>
          <p:blipFill>
            <a:blip r:embed="rId5"/>
            <a:stretch>
              <a:fillRect/>
            </a:stretch>
          </p:blipFill>
          <p:spPr>
            <a:xfrm>
              <a:off x="7639094" y="4747810"/>
              <a:ext cx="469963" cy="469963"/>
            </a:xfrm>
            <a:prstGeom prst="rect">
              <a:avLst/>
            </a:prstGeom>
          </p:spPr>
        </p:pic>
        <p:pic>
          <p:nvPicPr>
            <p:cNvPr id="14" name="Picture 13"/>
            <p:cNvPicPr>
              <a:picLocks noChangeAspect="1"/>
            </p:cNvPicPr>
            <p:nvPr/>
          </p:nvPicPr>
          <p:blipFill>
            <a:blip r:embed="rId6"/>
            <a:stretch>
              <a:fillRect/>
            </a:stretch>
          </p:blipFill>
          <p:spPr>
            <a:xfrm>
              <a:off x="7082420" y="4747810"/>
              <a:ext cx="469963" cy="469963"/>
            </a:xfrm>
            <a:prstGeom prst="rect">
              <a:avLst/>
            </a:prstGeom>
          </p:spPr>
        </p:pic>
        <p:pic>
          <p:nvPicPr>
            <p:cNvPr id="15" name="Picture 14"/>
            <p:cNvPicPr>
              <a:picLocks noChangeAspect="1"/>
            </p:cNvPicPr>
            <p:nvPr/>
          </p:nvPicPr>
          <p:blipFill>
            <a:blip r:embed="rId7"/>
            <a:stretch>
              <a:fillRect/>
            </a:stretch>
          </p:blipFill>
          <p:spPr>
            <a:xfrm>
              <a:off x="8195768" y="4747810"/>
              <a:ext cx="469963" cy="469963"/>
            </a:xfrm>
            <a:prstGeom prst="rect">
              <a:avLst/>
            </a:prstGeom>
          </p:spPr>
        </p:pic>
        <p:pic>
          <p:nvPicPr>
            <p:cNvPr id="16" name="Picture 15"/>
            <p:cNvPicPr>
              <a:picLocks noChangeAspect="1"/>
            </p:cNvPicPr>
            <p:nvPr/>
          </p:nvPicPr>
          <p:blipFill>
            <a:blip r:embed="rId5"/>
            <a:stretch>
              <a:fillRect/>
            </a:stretch>
          </p:blipFill>
          <p:spPr>
            <a:xfrm>
              <a:off x="7666906" y="5309947"/>
              <a:ext cx="469963" cy="469963"/>
            </a:xfrm>
            <a:prstGeom prst="rect">
              <a:avLst/>
            </a:prstGeom>
          </p:spPr>
        </p:pic>
        <p:pic>
          <p:nvPicPr>
            <p:cNvPr id="17" name="Picture 16"/>
            <p:cNvPicPr>
              <a:picLocks noChangeAspect="1"/>
            </p:cNvPicPr>
            <p:nvPr/>
          </p:nvPicPr>
          <p:blipFill>
            <a:blip r:embed="rId6"/>
            <a:stretch>
              <a:fillRect/>
            </a:stretch>
          </p:blipFill>
          <p:spPr>
            <a:xfrm>
              <a:off x="7110232" y="5309947"/>
              <a:ext cx="469963" cy="469963"/>
            </a:xfrm>
            <a:prstGeom prst="rect">
              <a:avLst/>
            </a:prstGeom>
          </p:spPr>
        </p:pic>
        <p:pic>
          <p:nvPicPr>
            <p:cNvPr id="19" name="Picture 18"/>
            <p:cNvPicPr>
              <a:picLocks noChangeAspect="1"/>
            </p:cNvPicPr>
            <p:nvPr/>
          </p:nvPicPr>
          <p:blipFill>
            <a:blip r:embed="rId7"/>
            <a:stretch>
              <a:fillRect/>
            </a:stretch>
          </p:blipFill>
          <p:spPr>
            <a:xfrm>
              <a:off x="8223580" y="5309947"/>
              <a:ext cx="469963" cy="469963"/>
            </a:xfrm>
            <a:prstGeom prst="rect">
              <a:avLst/>
            </a:prstGeom>
          </p:spPr>
        </p:pic>
        <p:pic>
          <p:nvPicPr>
            <p:cNvPr id="20" name="Picture 19"/>
            <p:cNvPicPr>
              <a:picLocks noChangeAspect="1"/>
            </p:cNvPicPr>
            <p:nvPr/>
          </p:nvPicPr>
          <p:blipFill>
            <a:blip r:embed="rId5"/>
            <a:stretch>
              <a:fillRect/>
            </a:stretch>
          </p:blipFill>
          <p:spPr>
            <a:xfrm>
              <a:off x="9730542" y="5706940"/>
              <a:ext cx="469963" cy="469963"/>
            </a:xfrm>
            <a:prstGeom prst="rect">
              <a:avLst/>
            </a:prstGeom>
          </p:spPr>
        </p:pic>
        <p:pic>
          <p:nvPicPr>
            <p:cNvPr id="21" name="Picture 20"/>
            <p:cNvPicPr>
              <a:picLocks noChangeAspect="1"/>
            </p:cNvPicPr>
            <p:nvPr/>
          </p:nvPicPr>
          <p:blipFill>
            <a:blip r:embed="rId6"/>
            <a:stretch>
              <a:fillRect/>
            </a:stretch>
          </p:blipFill>
          <p:spPr>
            <a:xfrm>
              <a:off x="9173868" y="5706940"/>
              <a:ext cx="469963" cy="469963"/>
            </a:xfrm>
            <a:prstGeom prst="rect">
              <a:avLst/>
            </a:prstGeom>
          </p:spPr>
        </p:pic>
        <p:pic>
          <p:nvPicPr>
            <p:cNvPr id="22" name="Picture 21"/>
            <p:cNvPicPr>
              <a:picLocks noChangeAspect="1"/>
            </p:cNvPicPr>
            <p:nvPr/>
          </p:nvPicPr>
          <p:blipFill>
            <a:blip r:embed="rId7"/>
            <a:stretch>
              <a:fillRect/>
            </a:stretch>
          </p:blipFill>
          <p:spPr>
            <a:xfrm>
              <a:off x="10287216" y="5706940"/>
              <a:ext cx="469963" cy="469963"/>
            </a:xfrm>
            <a:prstGeom prst="rect">
              <a:avLst/>
            </a:prstGeom>
          </p:spPr>
        </p:pic>
      </p:grpSp>
      <p:sp>
        <p:nvSpPr>
          <p:cNvPr id="25" name="TextBox 24"/>
          <p:cNvSpPr txBox="1"/>
          <p:nvPr/>
        </p:nvSpPr>
        <p:spPr>
          <a:xfrm>
            <a:off x="229097" y="440401"/>
            <a:ext cx="4990603" cy="1733680"/>
          </a:xfrm>
          <a:prstGeom prst="rect">
            <a:avLst/>
          </a:prstGeom>
          <a:noFill/>
        </p:spPr>
        <p:txBody>
          <a:bodyPr wrap="square" rtlCol="0">
            <a:spAutoFit/>
          </a:bodyPr>
          <a:lstStyle/>
          <a:p>
            <a:pPr algn="ctr" defTabSz="1219200">
              <a:buClr>
                <a:srgbClr val="000000"/>
              </a:buClr>
            </a:pP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LUYỆN ĐỌC </a:t>
            </a:r>
            <a:endParaRPr lang="vi-VN"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a:p>
            <a:pPr algn="ctr" defTabSz="1219200">
              <a:buClr>
                <a:srgbClr val="000000"/>
              </a:buClr>
            </a:pP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TRONG NHÓM</a:t>
            </a:r>
            <a:endPar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p:txBody>
      </p:sp>
      <p:sp>
        <p:nvSpPr>
          <p:cNvPr id="26" name="Freeform 3"/>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8"/>
            <a:stretch>
              <a:fillRect/>
            </a:stretch>
          </a:blipFill>
        </p:spPr>
        <p:txBody>
          <a:bodyPr/>
          <a:lstStyle/>
          <a:p>
            <a:pPr defTabSz="1219200">
              <a:buClr>
                <a:srgbClr val="000000"/>
              </a:buClr>
            </a:pPr>
            <a:endParaRPr lang="en-US" sz="1865" kern="0">
              <a:solidFill>
                <a:srgbClr val="000000"/>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1041" y="307526"/>
            <a:ext cx="8442208" cy="1196617"/>
          </a:xfrm>
          <a:prstGeom prst="rect">
            <a:avLst/>
          </a:prstGeom>
        </p:spPr>
      </p:pic>
      <p:sp>
        <p:nvSpPr>
          <p:cNvPr id="4" name="TextBox 3"/>
          <p:cNvSpPr txBox="1"/>
          <p:nvPr/>
        </p:nvSpPr>
        <p:spPr>
          <a:xfrm>
            <a:off x="717416" y="361748"/>
            <a:ext cx="10519953" cy="995209"/>
          </a:xfrm>
          <a:prstGeom prst="rect">
            <a:avLst/>
          </a:prstGeom>
          <a:noFill/>
        </p:spPr>
        <p:txBody>
          <a:bodyPr wrap="square" rtlCol="0">
            <a:spAutoFit/>
          </a:bodyPr>
          <a:lstStyle/>
          <a:p>
            <a:pPr algn="ctr" defTabSz="1219200">
              <a:buClr>
                <a:srgbClr val="000000"/>
              </a:buClr>
            </a:pPr>
            <a:r>
              <a:rPr lang="en-US" sz="586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LUYỆN ĐỌC TRƯỚC LỚP</a:t>
            </a:r>
            <a:endParaRPr lang="en-US" sz="586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p:txBody>
      </p:sp>
      <p:grpSp>
        <p:nvGrpSpPr>
          <p:cNvPr id="27" name="Group 26"/>
          <p:cNvGrpSpPr/>
          <p:nvPr/>
        </p:nvGrpSpPr>
        <p:grpSpPr>
          <a:xfrm>
            <a:off x="1103904" y="1736207"/>
            <a:ext cx="9746976" cy="4383019"/>
            <a:chOff x="5548616" y="3863568"/>
            <a:chExt cx="5668381" cy="2548957"/>
          </a:xfrm>
        </p:grpSpPr>
        <p:grpSp>
          <p:nvGrpSpPr>
            <p:cNvPr id="28" name="Group 27"/>
            <p:cNvGrpSpPr/>
            <p:nvPr/>
          </p:nvGrpSpPr>
          <p:grpSpPr>
            <a:xfrm>
              <a:off x="5548616" y="3863568"/>
              <a:ext cx="5668381" cy="2548957"/>
              <a:chOff x="3682716" y="1301619"/>
              <a:chExt cx="5668381" cy="2548957"/>
            </a:xfrm>
          </p:grpSpPr>
          <p:sp>
            <p:nvSpPr>
              <p:cNvPr id="38" name="Rectangle: Rounded Corners 12"/>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1" fmla="*/ 0 w 5668381"/>
                  <a:gd name="connsiteY0-2" fmla="*/ 428912 h 2126278"/>
                  <a:gd name="connsiteX1-3" fmla="*/ 428912 w 5668381"/>
                  <a:gd name="connsiteY1-4" fmla="*/ 0 h 2126278"/>
                  <a:gd name="connsiteX2-5" fmla="*/ 877897 w 5668381"/>
                  <a:gd name="connsiteY2-6" fmla="*/ 0 h 2126278"/>
                  <a:gd name="connsiteX3-7" fmla="*/ 1182566 w 5668381"/>
                  <a:gd name="connsiteY3-8" fmla="*/ 0 h 2126278"/>
                  <a:gd name="connsiteX4-9" fmla="*/ 1487235 w 5668381"/>
                  <a:gd name="connsiteY4-10" fmla="*/ 0 h 2126278"/>
                  <a:gd name="connsiteX5-11" fmla="*/ 1936220 w 5668381"/>
                  <a:gd name="connsiteY5-12" fmla="*/ 0 h 2126278"/>
                  <a:gd name="connsiteX6-13" fmla="*/ 2288994 w 5668381"/>
                  <a:gd name="connsiteY6-14" fmla="*/ 0 h 2126278"/>
                  <a:gd name="connsiteX7-15" fmla="*/ 2786085 w 5668381"/>
                  <a:gd name="connsiteY7-16" fmla="*/ 0 h 2126278"/>
                  <a:gd name="connsiteX8-17" fmla="*/ 3283175 w 5668381"/>
                  <a:gd name="connsiteY8-18" fmla="*/ 0 h 2126278"/>
                  <a:gd name="connsiteX9-19" fmla="*/ 3732160 w 5668381"/>
                  <a:gd name="connsiteY9-20" fmla="*/ 0 h 2126278"/>
                  <a:gd name="connsiteX10-21" fmla="*/ 4036829 w 5668381"/>
                  <a:gd name="connsiteY10-22" fmla="*/ 0 h 2126278"/>
                  <a:gd name="connsiteX11-23" fmla="*/ 4293392 w 5668381"/>
                  <a:gd name="connsiteY11-24" fmla="*/ 0 h 2126278"/>
                  <a:gd name="connsiteX12-25" fmla="*/ 4790483 w 5668381"/>
                  <a:gd name="connsiteY12-26" fmla="*/ 0 h 2126278"/>
                  <a:gd name="connsiteX13-27" fmla="*/ 5239468 w 5668381"/>
                  <a:gd name="connsiteY13-28" fmla="*/ 0 h 2126278"/>
                  <a:gd name="connsiteX14-29" fmla="*/ 5668381 w 5668381"/>
                  <a:gd name="connsiteY14-30" fmla="*/ 428912 h 2126278"/>
                  <a:gd name="connsiteX15-31" fmla="*/ 5668381 w 5668381"/>
                  <a:gd name="connsiteY15-32" fmla="*/ 707972 h 2126278"/>
                  <a:gd name="connsiteX16-33" fmla="*/ 5668381 w 5668381"/>
                  <a:gd name="connsiteY16-34" fmla="*/ 1050454 h 2126278"/>
                  <a:gd name="connsiteX17-35" fmla="*/ 5668381 w 5668381"/>
                  <a:gd name="connsiteY17-36" fmla="*/ 1354883 h 2126278"/>
                  <a:gd name="connsiteX18-37" fmla="*/ 5668381 w 5668381"/>
                  <a:gd name="connsiteY18-38" fmla="*/ 1697365 h 2126278"/>
                  <a:gd name="connsiteX19-39" fmla="*/ 5239468 w 5668381"/>
                  <a:gd name="connsiteY19-40" fmla="*/ 2126278 h 2126278"/>
                  <a:gd name="connsiteX20-41" fmla="*/ 4838588 w 5668381"/>
                  <a:gd name="connsiteY20-42" fmla="*/ 2126278 h 2126278"/>
                  <a:gd name="connsiteX21-43" fmla="*/ 4533920 w 5668381"/>
                  <a:gd name="connsiteY21-44" fmla="*/ 2126278 h 2126278"/>
                  <a:gd name="connsiteX22-45" fmla="*/ 4229251 w 5668381"/>
                  <a:gd name="connsiteY22-46" fmla="*/ 2126278 h 2126278"/>
                  <a:gd name="connsiteX23-47" fmla="*/ 3732160 w 5668381"/>
                  <a:gd name="connsiteY23-48" fmla="*/ 2126278 h 2126278"/>
                  <a:gd name="connsiteX24-49" fmla="*/ 3379386 w 5668381"/>
                  <a:gd name="connsiteY24-50" fmla="*/ 2126278 h 2126278"/>
                  <a:gd name="connsiteX25-51" fmla="*/ 2882295 w 5668381"/>
                  <a:gd name="connsiteY25-52" fmla="*/ 2126278 h 2126278"/>
                  <a:gd name="connsiteX26-53" fmla="*/ 2385205 w 5668381"/>
                  <a:gd name="connsiteY26-54" fmla="*/ 2126278 h 2126278"/>
                  <a:gd name="connsiteX27-55" fmla="*/ 2032431 w 5668381"/>
                  <a:gd name="connsiteY27-56" fmla="*/ 2126278 h 2126278"/>
                  <a:gd name="connsiteX28-57" fmla="*/ 1775867 w 5668381"/>
                  <a:gd name="connsiteY28-58" fmla="*/ 2126278 h 2126278"/>
                  <a:gd name="connsiteX29-59" fmla="*/ 1471199 w 5668381"/>
                  <a:gd name="connsiteY29-60" fmla="*/ 2126278 h 2126278"/>
                  <a:gd name="connsiteX30-61" fmla="*/ 1166530 w 5668381"/>
                  <a:gd name="connsiteY30-62" fmla="*/ 2126278 h 2126278"/>
                  <a:gd name="connsiteX31-63" fmla="*/ 428912 w 5668381"/>
                  <a:gd name="connsiteY31-64" fmla="*/ 2126278 h 2126278"/>
                  <a:gd name="connsiteX32-65" fmla="*/ 0 w 5668381"/>
                  <a:gd name="connsiteY32-66" fmla="*/ 1697365 h 2126278"/>
                  <a:gd name="connsiteX33-67" fmla="*/ 0 w 5668381"/>
                  <a:gd name="connsiteY33-68" fmla="*/ 1392936 h 2126278"/>
                  <a:gd name="connsiteX34-69" fmla="*/ 0 w 5668381"/>
                  <a:gd name="connsiteY34-70" fmla="*/ 1113877 h 2126278"/>
                  <a:gd name="connsiteX35-71" fmla="*/ 0 w 5668381"/>
                  <a:gd name="connsiteY35-72" fmla="*/ 834817 h 2126278"/>
                  <a:gd name="connsiteX36-73" fmla="*/ 0 w 5668381"/>
                  <a:gd name="connsiteY36-74" fmla="*/ 428912 h 21262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4800" kern="0" dirty="0">
                    <a:solidFill>
                      <a:srgbClr val="000000"/>
                    </a:solidFill>
                    <a:sym typeface="Arial" panose="020B0604020202020204"/>
                  </a:rPr>
                  <a:t>1. </a:t>
                </a:r>
                <a:r>
                  <a:rPr lang="en-US" sz="4800" kern="0" dirty="0" err="1">
                    <a:solidFill>
                      <a:srgbClr val="000000"/>
                    </a:solidFill>
                    <a:sym typeface="Arial" panose="020B0604020202020204"/>
                  </a:rPr>
                  <a:t>Đọc</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đúng</a:t>
                </a:r>
                <a:r>
                  <a:rPr lang="en-US" sz="4800" kern="0" dirty="0">
                    <a:solidFill>
                      <a:srgbClr val="000000"/>
                    </a:solidFill>
                    <a:sym typeface="Arial" panose="020B0604020202020204"/>
                  </a:rPr>
                  <a:t>.</a:t>
                </a:r>
                <a:endParaRPr lang="en-US" sz="4800" kern="0" dirty="0">
                  <a:solidFill>
                    <a:srgbClr val="000000"/>
                  </a:solidFill>
                  <a:sym typeface="Arial" panose="020B0604020202020204"/>
                </a:endParaRPr>
              </a:p>
              <a:p>
                <a:pPr algn="just" defTabSz="1219200">
                  <a:lnSpc>
                    <a:spcPct val="110000"/>
                  </a:lnSpc>
                  <a:buClr>
                    <a:srgbClr val="000000"/>
                  </a:buClr>
                </a:pPr>
                <a:r>
                  <a:rPr lang="en-US" sz="4800" kern="0" dirty="0">
                    <a:solidFill>
                      <a:srgbClr val="000000"/>
                    </a:solidFill>
                    <a:sym typeface="Arial" panose="020B0604020202020204"/>
                  </a:rPr>
                  <a:t>2. </a:t>
                </a:r>
                <a:r>
                  <a:rPr lang="en-US" sz="4800" kern="0" dirty="0" err="1">
                    <a:solidFill>
                      <a:srgbClr val="000000"/>
                    </a:solidFill>
                    <a:sym typeface="Arial" panose="020B0604020202020204"/>
                  </a:rPr>
                  <a:t>Đọc</a:t>
                </a:r>
                <a:r>
                  <a:rPr lang="en-US" sz="4800" kern="0" dirty="0">
                    <a:solidFill>
                      <a:srgbClr val="000000"/>
                    </a:solidFill>
                    <a:sym typeface="Arial" panose="020B0604020202020204"/>
                  </a:rPr>
                  <a:t> to, </a:t>
                </a:r>
                <a:r>
                  <a:rPr lang="en-US" sz="4800" kern="0" dirty="0" err="1">
                    <a:solidFill>
                      <a:srgbClr val="000000"/>
                    </a:solidFill>
                    <a:sym typeface="Arial" panose="020B0604020202020204"/>
                  </a:rPr>
                  <a:t>rõ</a:t>
                </a:r>
                <a:r>
                  <a:rPr lang="en-US" sz="4800" kern="0" dirty="0">
                    <a:solidFill>
                      <a:srgbClr val="000000"/>
                    </a:solidFill>
                    <a:sym typeface="Arial" panose="020B0604020202020204"/>
                  </a:rPr>
                  <a:t>.</a:t>
                </a:r>
                <a:endParaRPr lang="en-US" sz="4800" kern="0" dirty="0">
                  <a:solidFill>
                    <a:srgbClr val="000000"/>
                  </a:solidFill>
                  <a:sym typeface="Arial" panose="020B0604020202020204"/>
                </a:endParaRPr>
              </a:p>
              <a:p>
                <a:pPr algn="just" defTabSz="1219200">
                  <a:lnSpc>
                    <a:spcPct val="110000"/>
                  </a:lnSpc>
                  <a:buClr>
                    <a:srgbClr val="000000"/>
                  </a:buClr>
                </a:pPr>
                <a:r>
                  <a:rPr lang="en-US" sz="4800" kern="0" dirty="0">
                    <a:solidFill>
                      <a:srgbClr val="000000"/>
                    </a:solidFill>
                    <a:sym typeface="Arial" panose="020B0604020202020204"/>
                  </a:rPr>
                  <a:t>3. </a:t>
                </a:r>
                <a:r>
                  <a:rPr lang="en-US" sz="4800" kern="0" dirty="0" err="1">
                    <a:solidFill>
                      <a:srgbClr val="000000"/>
                    </a:solidFill>
                    <a:sym typeface="Arial" panose="020B0604020202020204"/>
                  </a:rPr>
                  <a:t>Đọc</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ngắt</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nghỉ</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đúng</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chỗ</a:t>
                </a:r>
                <a:r>
                  <a:rPr lang="en-US" sz="4800" kern="0" dirty="0">
                    <a:solidFill>
                      <a:srgbClr val="000000"/>
                    </a:solidFill>
                    <a:sym typeface="Arial" panose="020B0604020202020204"/>
                  </a:rPr>
                  <a:t>.</a:t>
                </a:r>
                <a:endParaRPr lang="en-US" sz="4800" kern="0" dirty="0">
                  <a:solidFill>
                    <a:srgbClr val="000000"/>
                  </a:solidFill>
                  <a:sym typeface="Arial" panose="020B0604020202020204"/>
                </a:endParaRPr>
              </a:p>
            </p:txBody>
          </p:sp>
          <p:sp>
            <p:nvSpPr>
              <p:cNvPr id="39" name="Rectangle: Rounded Corners 38"/>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Tiêu</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chí</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đánh</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giá</a:t>
                </a:r>
                <a:endPar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grpSp>
        <p:pic>
          <p:nvPicPr>
            <p:cNvPr id="29" name="Picture 28"/>
            <p:cNvPicPr>
              <a:picLocks noChangeAspect="1"/>
            </p:cNvPicPr>
            <p:nvPr/>
          </p:nvPicPr>
          <p:blipFill>
            <a:blip r:embed="rId4"/>
            <a:stretch>
              <a:fillRect/>
            </a:stretch>
          </p:blipFill>
          <p:spPr>
            <a:xfrm>
              <a:off x="7953276" y="4915611"/>
              <a:ext cx="469963" cy="469963"/>
            </a:xfrm>
            <a:prstGeom prst="rect">
              <a:avLst/>
            </a:prstGeom>
          </p:spPr>
        </p:pic>
        <p:pic>
          <p:nvPicPr>
            <p:cNvPr id="30" name="Picture 29"/>
            <p:cNvPicPr>
              <a:picLocks noChangeAspect="1"/>
            </p:cNvPicPr>
            <p:nvPr/>
          </p:nvPicPr>
          <p:blipFill>
            <a:blip r:embed="rId5"/>
            <a:stretch>
              <a:fillRect/>
            </a:stretch>
          </p:blipFill>
          <p:spPr>
            <a:xfrm>
              <a:off x="7396601" y="4915611"/>
              <a:ext cx="469963" cy="469963"/>
            </a:xfrm>
            <a:prstGeom prst="rect">
              <a:avLst/>
            </a:prstGeom>
          </p:spPr>
        </p:pic>
        <p:pic>
          <p:nvPicPr>
            <p:cNvPr id="31" name="Picture 30"/>
            <p:cNvPicPr>
              <a:picLocks noChangeAspect="1"/>
            </p:cNvPicPr>
            <p:nvPr/>
          </p:nvPicPr>
          <p:blipFill>
            <a:blip r:embed="rId6"/>
            <a:stretch>
              <a:fillRect/>
            </a:stretch>
          </p:blipFill>
          <p:spPr>
            <a:xfrm>
              <a:off x="8509950" y="4915611"/>
              <a:ext cx="469963" cy="469963"/>
            </a:xfrm>
            <a:prstGeom prst="rect">
              <a:avLst/>
            </a:prstGeom>
          </p:spPr>
        </p:pic>
        <p:pic>
          <p:nvPicPr>
            <p:cNvPr id="32" name="Picture 31"/>
            <p:cNvPicPr>
              <a:picLocks noChangeAspect="1"/>
            </p:cNvPicPr>
            <p:nvPr/>
          </p:nvPicPr>
          <p:blipFill>
            <a:blip r:embed="rId4"/>
            <a:stretch>
              <a:fillRect/>
            </a:stretch>
          </p:blipFill>
          <p:spPr>
            <a:xfrm>
              <a:off x="7997590" y="5430078"/>
              <a:ext cx="469963" cy="469963"/>
            </a:xfrm>
            <a:prstGeom prst="rect">
              <a:avLst/>
            </a:prstGeom>
          </p:spPr>
        </p:pic>
        <p:pic>
          <p:nvPicPr>
            <p:cNvPr id="33" name="Picture 32"/>
            <p:cNvPicPr>
              <a:picLocks noChangeAspect="1"/>
            </p:cNvPicPr>
            <p:nvPr/>
          </p:nvPicPr>
          <p:blipFill>
            <a:blip r:embed="rId5"/>
            <a:stretch>
              <a:fillRect/>
            </a:stretch>
          </p:blipFill>
          <p:spPr>
            <a:xfrm>
              <a:off x="7440915" y="5430078"/>
              <a:ext cx="469963" cy="469963"/>
            </a:xfrm>
            <a:prstGeom prst="rect">
              <a:avLst/>
            </a:prstGeom>
          </p:spPr>
        </p:pic>
        <p:pic>
          <p:nvPicPr>
            <p:cNvPr id="34" name="Picture 33"/>
            <p:cNvPicPr>
              <a:picLocks noChangeAspect="1"/>
            </p:cNvPicPr>
            <p:nvPr/>
          </p:nvPicPr>
          <p:blipFill>
            <a:blip r:embed="rId6"/>
            <a:stretch>
              <a:fillRect/>
            </a:stretch>
          </p:blipFill>
          <p:spPr>
            <a:xfrm>
              <a:off x="8554264" y="5430078"/>
              <a:ext cx="469963" cy="469963"/>
            </a:xfrm>
            <a:prstGeom prst="rect">
              <a:avLst/>
            </a:prstGeom>
          </p:spPr>
        </p:pic>
        <p:pic>
          <p:nvPicPr>
            <p:cNvPr id="35" name="Picture 34"/>
            <p:cNvPicPr>
              <a:picLocks noChangeAspect="1"/>
            </p:cNvPicPr>
            <p:nvPr/>
          </p:nvPicPr>
          <p:blipFill>
            <a:blip r:embed="rId4"/>
            <a:stretch>
              <a:fillRect/>
            </a:stretch>
          </p:blipFill>
          <p:spPr>
            <a:xfrm>
              <a:off x="10070487" y="5896564"/>
              <a:ext cx="469963" cy="469963"/>
            </a:xfrm>
            <a:prstGeom prst="rect">
              <a:avLst/>
            </a:prstGeom>
          </p:spPr>
        </p:pic>
        <p:pic>
          <p:nvPicPr>
            <p:cNvPr id="36" name="Picture 35"/>
            <p:cNvPicPr>
              <a:picLocks noChangeAspect="1"/>
            </p:cNvPicPr>
            <p:nvPr/>
          </p:nvPicPr>
          <p:blipFill>
            <a:blip r:embed="rId5"/>
            <a:stretch>
              <a:fillRect/>
            </a:stretch>
          </p:blipFill>
          <p:spPr>
            <a:xfrm>
              <a:off x="9513813" y="5896564"/>
              <a:ext cx="469963" cy="469963"/>
            </a:xfrm>
            <a:prstGeom prst="rect">
              <a:avLst/>
            </a:prstGeom>
          </p:spPr>
        </p:pic>
        <p:pic>
          <p:nvPicPr>
            <p:cNvPr id="37" name="Picture 36"/>
            <p:cNvPicPr>
              <a:picLocks noChangeAspect="1"/>
            </p:cNvPicPr>
            <p:nvPr/>
          </p:nvPicPr>
          <p:blipFill>
            <a:blip r:embed="rId6"/>
            <a:stretch>
              <a:fillRect/>
            </a:stretch>
          </p:blipFill>
          <p:spPr>
            <a:xfrm>
              <a:off x="10627161" y="5896564"/>
              <a:ext cx="469963" cy="469963"/>
            </a:xfrm>
            <a:prstGeom prst="rect">
              <a:avLst/>
            </a:prstGeom>
          </p:spPr>
        </p:pic>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19833" y="1533143"/>
            <a:ext cx="10632345" cy="2975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2" y="292216"/>
            <a:ext cx="11671130" cy="2114100"/>
            <a:chOff x="381683" y="292216"/>
            <a:chExt cx="1128092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542470" y="691226"/>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p:cNvPicPr>
            <a:picLocks noChangeAspect="1"/>
          </p:cNvPicPr>
          <p:nvPr/>
        </p:nvPicPr>
        <p:blipFill>
          <a:blip r:embed="rId4"/>
          <a:stretch>
            <a:fillRect/>
          </a:stretch>
        </p:blipFill>
        <p:spPr>
          <a:xfrm>
            <a:off x="3440112" y="3101340"/>
            <a:ext cx="7907862" cy="1887220"/>
          </a:xfrm>
          <a:prstGeom prst="rect">
            <a:avLst/>
          </a:prstGeom>
        </p:spPr>
      </p:pic>
      <p:sp>
        <p:nvSpPr>
          <p:cNvPr id="18" name="TextBox 17"/>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a:t>
            </a:r>
            <a:r>
              <a:rPr lang="en-US" sz="2800" b="0" i="0" dirty="0" err="1">
                <a:solidFill>
                  <a:srgbClr val="FF0000"/>
                </a:solidFill>
                <a:effectLst/>
                <a:latin typeface="Cambria" panose="02040503050406030204" pitchFamily="18" charset="0"/>
                <a:ea typeface="Cambria" panose="02040503050406030204" pitchFamily="18" charset="0"/>
              </a:rPr>
              <a:t>i</a:t>
            </a:r>
            <a:r>
              <a:rPr lang="vi-VN" sz="2800" b="0" i="0" dirty="0">
                <a:solidFill>
                  <a:srgbClr val="FF0000"/>
                </a:solidFill>
                <a:effectLst/>
                <a:latin typeface="Cambria" panose="02040503050406030204" pitchFamily="18" charset="0"/>
                <a:ea typeface="Cambria" panose="02040503050406030204" pitchFamily="18" charset="0"/>
              </a:rPr>
              <a:t>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endParaRPr lang="vi-VN" sz="26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sp>
        <p:nvSpPr>
          <p:cNvPr id="4" name="타원 22"/>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Montserrat Light"/>
              <a:ea typeface="Malgun Gothic" panose="020B0503020000020004" pitchFamily="34" charset="-127"/>
              <a:cs typeface="+mn-cs"/>
            </a:endParaRPr>
          </a:p>
        </p:txBody>
      </p:sp>
      <p:grpSp>
        <p:nvGrpSpPr>
          <p:cNvPr id="5" name="그룹 23"/>
          <p:cNvGrpSpPr/>
          <p:nvPr/>
        </p:nvGrpSpPr>
        <p:grpSpPr>
          <a:xfrm>
            <a:off x="2771865" y="2489920"/>
            <a:ext cx="339763" cy="453091"/>
            <a:chOff x="3471472" y="902398"/>
            <a:chExt cx="295275" cy="393763"/>
          </a:xfrm>
          <a:solidFill>
            <a:schemeClr val="bg1"/>
          </a:solidFill>
        </p:grpSpPr>
        <p:sp>
          <p:nvSpPr>
            <p:cNvPr id="6" name="자유형: 도형 24"/>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Montserrat Light"/>
                <a:ea typeface="Malgun Gothic" panose="020B0503020000020004" pitchFamily="34" charset="-127"/>
                <a:cs typeface="+mn-cs"/>
              </a:endParaRPr>
            </a:p>
          </p:txBody>
        </p:sp>
        <p:sp>
          <p:nvSpPr>
            <p:cNvPr id="7" name="자유형: 도형 25"/>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Montserrat Light"/>
                <a:ea typeface="Malgun Gothic" panose="020B0503020000020004" pitchFamily="34" charset="-127"/>
                <a:cs typeface="+mn-cs"/>
              </a:endParaRPr>
            </a:p>
          </p:txBody>
        </p:sp>
      </p:grpSp>
      <p:sp>
        <p:nvSpPr>
          <p:cNvPr id="8" name="타원 26"/>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Montserrat Light"/>
              <a:ea typeface="Malgun Gothic" panose="020B0503020000020004" pitchFamily="34" charset="-127"/>
              <a:cs typeface="+mn-cs"/>
            </a:endParaRPr>
          </a:p>
        </p:txBody>
      </p:sp>
      <p:grpSp>
        <p:nvGrpSpPr>
          <p:cNvPr id="9" name="그룹 27"/>
          <p:cNvGrpSpPr/>
          <p:nvPr/>
        </p:nvGrpSpPr>
        <p:grpSpPr>
          <a:xfrm>
            <a:off x="2707189" y="4278395"/>
            <a:ext cx="432879" cy="444049"/>
            <a:chOff x="2772242" y="1560385"/>
            <a:chExt cx="376198" cy="385905"/>
          </a:xfrm>
          <a:solidFill>
            <a:schemeClr val="bg1"/>
          </a:solidFill>
        </p:grpSpPr>
        <p:sp>
          <p:nvSpPr>
            <p:cNvPr id="10" name="자유형: 도형 28"/>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Montserrat Light"/>
                <a:ea typeface="Malgun Gothic" panose="020B0503020000020004" pitchFamily="34" charset="-127"/>
                <a:cs typeface="+mn-cs"/>
              </a:endParaRPr>
            </a:p>
          </p:txBody>
        </p:sp>
        <p:sp>
          <p:nvSpPr>
            <p:cNvPr id="11" name="자유형: 도형 29"/>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Montserrat Light"/>
                <a:ea typeface="Malgun Gothic" panose="020B0503020000020004" pitchFamily="34" charset="-127"/>
                <a:cs typeface="+mn-cs"/>
              </a:endParaRPr>
            </a:p>
          </p:txBody>
        </p:sp>
        <p:sp>
          <p:nvSpPr>
            <p:cNvPr id="12" name="자유형: 도형 30"/>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Montserrat Light"/>
                <a:ea typeface="Malgun Gothic" panose="020B0503020000020004" pitchFamily="34" charset="-127"/>
                <a:cs typeface="+mn-cs"/>
              </a:endParaRPr>
            </a:p>
          </p:txBody>
        </p:sp>
        <p:sp>
          <p:nvSpPr>
            <p:cNvPr id="13" name="자유형: 도형 31"/>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Montserrat Light"/>
                <a:ea typeface="Malgun Gothic" panose="020B0503020000020004" pitchFamily="34" charset="-127"/>
                <a:cs typeface="+mn-cs"/>
              </a:endParaRPr>
            </a:p>
          </p:txBody>
        </p:sp>
      </p:grpSp>
      <p:sp>
        <p:nvSpPr>
          <p:cNvPr id="14" name="TextBox 13"/>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endParaRPr>
          </a:p>
        </p:txBody>
      </p:sp>
      <p:sp>
        <p:nvSpPr>
          <p:cNvPr id="15" name="직사각형 33"/>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2000" b="0" i="0" u="none" strike="noStrike" kern="1200" cap="none" spc="0" normalizeH="0" baseline="0" noProof="0" dirty="0">
                <a:ln>
                  <a:noFill/>
                </a:ln>
                <a:solidFill>
                  <a:prstClr val="white"/>
                </a:solidFill>
                <a:effectLst/>
                <a:uLnTx/>
                <a:uFillTx/>
                <a:latin typeface="Montserrat Black"/>
                <a:ea typeface="Malgun Gothic"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Malgun Gothic" panose="020B0503020000020004" pitchFamily="34" charset="-127"/>
              <a:cs typeface="+mn-cs"/>
            </a:endParaRPr>
          </a:p>
        </p:txBody>
      </p:sp>
      <p:sp>
        <p:nvSpPr>
          <p:cNvPr id="16" name="TextBox 15"/>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Malgun Gothic"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Malgun Gothic" panose="020B0503020000020004" pitchFamily="34" charset="-127"/>
              <a:cs typeface="+mn-cs"/>
            </a:endParaRPr>
          </a:p>
        </p:txBody>
      </p:sp>
      <p:sp>
        <p:nvSpPr>
          <p:cNvPr id="17" name="직사각형 35"/>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ko-KR" sz="2000" b="0" i="0" u="none" strike="noStrike" kern="1200" cap="none" spc="0" normalizeH="0" baseline="0" noProof="0" dirty="0">
                <a:ln>
                  <a:noFill/>
                </a:ln>
                <a:solidFill>
                  <a:prstClr val="white"/>
                </a:solidFill>
                <a:effectLst/>
                <a:uLnTx/>
                <a:uFillTx/>
                <a:latin typeface="Montserrat Black"/>
                <a:ea typeface="Malgun Gothic"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Malgun Gothic" panose="020B0503020000020004" pitchFamily="34" charset="-127"/>
              <a:cs typeface="+mn-cs"/>
            </a:endParaRPr>
          </a:p>
        </p:txBody>
      </p:sp>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2"/>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3"/>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endParaRPr lang="vi-VN" sz="3600" b="1" dirty="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p:cNvSpPr txBox="1"/>
          <p:nvPr/>
        </p:nvSpPr>
        <p:spPr>
          <a:xfrm>
            <a:off x="3434080" y="2743200"/>
            <a:ext cx="7988663"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r>
              <a:rPr lang="en-US"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endParaRPr lang="vi-VN"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59202" y="101675"/>
            <a:ext cx="11395880" cy="4135682"/>
            <a:chOff x="423081" y="231602"/>
            <a:chExt cx="11395880" cy="4135682"/>
          </a:xfrm>
        </p:grpSpPr>
        <p:pic>
          <p:nvPicPr>
            <p:cNvPr id="3" name="图片 5" descr="图形用户界面&#10;&#10;中度可信度描述已自动生成"/>
            <p:cNvPicPr>
              <a:picLocks noChangeAspect="1"/>
            </p:cNvPicPr>
            <p:nvPr/>
          </p:nvPicPr>
          <p:blipFill rotWithShape="1">
            <a:blip r:embed="rId1">
              <a:extLst>
                <a:ext uri="{28A0092B-C50C-407E-A947-70E740481C1C}">
                  <a14:useLocalDpi xmlns:a14="http://schemas.microsoft.com/office/drawing/2010/main" val="0"/>
                </a:ext>
              </a:extLst>
            </a:blip>
            <a:srcRect t="20560" b="39441"/>
            <a:stretch>
              <a:fillRect/>
            </a:stretch>
          </p:blipFill>
          <p:spPr>
            <a:xfrm>
              <a:off x="423081" y="231602"/>
              <a:ext cx="11395880" cy="4135682"/>
            </a:xfrm>
            <a:prstGeom prst="rect">
              <a:avLst/>
            </a:prstGeom>
          </p:spPr>
        </p:pic>
        <p:sp>
          <p:nvSpPr>
            <p:cNvPr id="4" name="矩形 2"/>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38" name="Picture 37"/>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a:fillRect/>
          </a:stretch>
        </p:blipFill>
        <p:spPr>
          <a:xfrm>
            <a:off x="2219683" y="2698064"/>
            <a:ext cx="9284677" cy="1918552"/>
          </a:xfrm>
          <a:prstGeom prst="rect">
            <a:avLst/>
          </a:prstGeom>
        </p:spPr>
      </p:pic>
      <p:sp>
        <p:nvSpPr>
          <p:cNvPr id="41" name="Freeform 3"/>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Rectangle: Rounded Corners 8"/>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1" fmla="*/ 0 w 10776215"/>
              <a:gd name="connsiteY0-2" fmla="*/ 749066 h 3067301"/>
              <a:gd name="connsiteX1-3" fmla="*/ 749066 w 10776215"/>
              <a:gd name="connsiteY1-4" fmla="*/ 0 h 3067301"/>
              <a:gd name="connsiteX2-5" fmla="*/ 10027149 w 10776215"/>
              <a:gd name="connsiteY2-6" fmla="*/ 0 h 3067301"/>
              <a:gd name="connsiteX3-7" fmla="*/ 10776215 w 10776215"/>
              <a:gd name="connsiteY3-8" fmla="*/ 749066 h 3067301"/>
              <a:gd name="connsiteX4-9" fmla="*/ 10776215 w 10776215"/>
              <a:gd name="connsiteY4-10" fmla="*/ 2318235 h 3067301"/>
              <a:gd name="connsiteX5-11" fmla="*/ 10027149 w 10776215"/>
              <a:gd name="connsiteY5-12" fmla="*/ 3067301 h 3067301"/>
              <a:gd name="connsiteX6-13" fmla="*/ 749066 w 10776215"/>
              <a:gd name="connsiteY6-14" fmla="*/ 3067301 h 3067301"/>
              <a:gd name="connsiteX7-15" fmla="*/ 0 w 10776215"/>
              <a:gd name="connsiteY7-16" fmla="*/ 2318235 h 3067301"/>
              <a:gd name="connsiteX8-17" fmla="*/ 0 w 10776215"/>
              <a:gd name="connsiteY8-18" fmla="*/ 749066 h 30673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200">
              <a:buClr>
                <a:srgbClr val="000000"/>
              </a:buClr>
            </a:pPr>
            <a:r>
              <a:rPr lang="en-US" sz="4265" b="1" i="1" kern="0">
                <a:solidFill>
                  <a:prstClr val="white">
                    <a:lumMod val="10000"/>
                  </a:prstClr>
                </a:solidFill>
                <a:latin typeface="Calibri" panose="020F0502020204030204" pitchFamily="34" charset="0"/>
                <a:cs typeface="Calibri" panose="020F0502020204030204" pitchFamily="34" charset="0"/>
                <a:sym typeface="Arial" panose="020B0604020202020204"/>
              </a:rPr>
              <a:t>   </a:t>
            </a:r>
            <a:r>
              <a:rPr lang="vi-VN" sz="4265" b="1" i="1" kern="0">
                <a:solidFill>
                  <a:prstClr val="white">
                    <a:lumMod val="10000"/>
                  </a:prstClr>
                </a:solidFill>
                <a:latin typeface="Calibri" panose="020F0502020204030204" pitchFamily="34" charset="0"/>
                <a:cs typeface="Calibri" panose="020F0502020204030204" pitchFamily="34" charset="0"/>
                <a:sym typeface="Arial" panose="020B0604020202020204"/>
              </a:rPr>
              <a:t>Bài </a:t>
            </a:r>
            <a:r>
              <a:rPr lang="vi-VN" sz="4265" b="1" i="1" kern="0" dirty="0">
                <a:solidFill>
                  <a:prstClr val="white">
                    <a:lumMod val="10000"/>
                  </a:prstClr>
                </a:solidFill>
                <a:latin typeface="Calibri" panose="020F0502020204030204" pitchFamily="34" charset="0"/>
                <a:cs typeface="Calibri" panose="020F0502020204030204" pitchFamily="34" charset="0"/>
                <a:sym typeface="Arial" panose="020B0604020202020204"/>
              </a:rPr>
              <a:t>đọc viết về buổi triển lãm</a:t>
            </a:r>
            <a:r>
              <a:rPr lang="en-US" sz="4265" b="1" i="1" kern="0" dirty="0">
                <a:solidFill>
                  <a:prstClr val="white">
                    <a:lumMod val="10000"/>
                  </a:prstClr>
                </a:solidFill>
                <a:latin typeface="Calibri" panose="020F0502020204030204" pitchFamily="34" charset="0"/>
                <a:cs typeface="Calibri" panose="020F0502020204030204" pitchFamily="34" charset="0"/>
                <a:sym typeface="Arial" panose="020B0604020202020204"/>
              </a:rPr>
              <a:t> </a:t>
            </a:r>
            <a:r>
              <a:rPr lang="vi-VN" sz="4265" b="1" i="1" kern="0" dirty="0">
                <a:solidFill>
                  <a:prstClr val="white">
                    <a:lumMod val="10000"/>
                  </a:prstClr>
                </a:solidFill>
                <a:latin typeface="Calibri" panose="020F0502020204030204" pitchFamily="34" charset="0"/>
                <a:cs typeface="Calibri" panose="020F0502020204030204" pitchFamily="34" charset="0"/>
                <a:sym typeface="Arial" panose="020B0604020202020204"/>
              </a:rPr>
              <a:t>đáng nhớ với bộ sưu tập độc đáo của Loan. Bộ sưu tập giọng nói đã giúp lưu giữ lại kỉ niệm đẹp của lớp, giúp các bạn học sinh gắn kết với nhau hơn.</a:t>
            </a:r>
            <a:endParaRPr lang="vi-VN" sz="4265" b="1" i="1" kern="0" dirty="0">
              <a:solidFill>
                <a:prstClr val="white">
                  <a:lumMod val="10000"/>
                </a:prstClr>
              </a:solidFill>
              <a:latin typeface="Calibri" panose="020F0502020204030204" pitchFamily="34" charset="0"/>
              <a:cs typeface="Calibri" panose="020F0502020204030204" pitchFamily="34" charset="0"/>
              <a:sym typeface="Arial" panose="020B0604020202020204"/>
            </a:endParaRPr>
          </a:p>
        </p:txBody>
      </p:sp>
      <p:sp>
        <p:nvSpPr>
          <p:cNvPr id="20" name="Freeform 2"/>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 name="Picture 1"/>
          <p:cNvPicPr>
            <a:picLocks noChangeAspect="1"/>
          </p:cNvPicPr>
          <p:nvPr/>
        </p:nvPicPr>
        <p:blipFill>
          <a:blip r:embed="rId8"/>
          <a:stretch>
            <a:fillRect/>
          </a:stretch>
        </p:blipFill>
        <p:spPr>
          <a:xfrm>
            <a:off x="1528520" y="747473"/>
            <a:ext cx="9992210" cy="1133954"/>
          </a:xfrm>
          <a:prstGeom prst="rect">
            <a:avLst/>
          </a:prstGeom>
        </p:spPr>
      </p:pic>
      <p:sp>
        <p:nvSpPr>
          <p:cNvPr id="3" name="Freeform 2"/>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29345" y="1982450"/>
            <a:ext cx="821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8800" b="1" smtClean="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VẬN DỤNG</a:t>
            </a:r>
            <a:endParaRPr kumimoji="0" lang="en-US" sz="8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09393" y="1228679"/>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1" cstate="print">
            <a:extLst>
              <a:ext uri="{BEBA8EAE-BF5A-486C-A8C5-ECC9F3942E4B}">
                <a14:imgProps xmlns:a14="http://schemas.microsoft.com/office/drawing/2010/main">
                  <a14:imgLayer r:embed="rId2">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51971" y="1116069"/>
            <a:ext cx="3768011" cy="4776736"/>
          </a:xfrm>
          <a:prstGeom prst="rect">
            <a:avLst/>
          </a:prstGeom>
        </p:spPr>
      </p:pic>
      <p:sp>
        <p:nvSpPr>
          <p:cNvPr id="9" name="TextBox 8"/>
          <p:cNvSpPr txBox="1"/>
          <p:nvPr/>
        </p:nvSpPr>
        <p:spPr>
          <a:xfrm>
            <a:off x="3269676" y="2236282"/>
            <a:ext cx="8074281" cy="2123658"/>
          </a:xfrm>
          <a:prstGeom prst="rect">
            <a:avLst/>
          </a:prstGeom>
          <a:noFill/>
        </p:spPr>
        <p:txBody>
          <a:bodyPr wrap="square" rtlCol="0">
            <a:spAutoFit/>
          </a:bodyPr>
          <a:lstStyle/>
          <a:p>
            <a:pPr lvl="0" algn="ctr">
              <a:spcAft>
                <a:spcPts val="500"/>
              </a:spcAft>
            </a:pPr>
            <a:r>
              <a:rPr lang="nl-NL" sz="6600" i="1" smtClean="0">
                <a:solidFill>
                  <a:srgbClr val="FF0000"/>
                </a:solidFill>
              </a:rPr>
              <a:t>Trẻ em có quyền được học tập, vui chơi.</a:t>
            </a:r>
            <a:endParaRPr lang="vi-VN" sz="88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1792" y="1649962"/>
            <a:ext cx="11280928" cy="2114100"/>
            <a:chOff x="381683" y="292216"/>
            <a:chExt cx="1128092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lvl="0" algn="ctr">
                <a:defRPr/>
              </a:pPr>
              <a:r>
                <a:rPr lang="vi-VN" sz="3200" b="1">
                  <a:solidFill>
                    <a:srgbClr val="002060"/>
                  </a:solidFill>
                  <a:latin typeface="Cambria" panose="02040503050406030204" pitchFamily="18" charset="0"/>
                  <a:ea typeface="Cambria" panose="02040503050406030204" pitchFamily="18" charset="0"/>
                </a:rPr>
                <a:t>Em hãy chọn và lập bộ sưu tập các đồ dùng học tập của bản thân.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p:cNvGrpSpPr/>
          <p:nvPr/>
        </p:nvGrpSpPr>
        <p:grpSpPr>
          <a:xfrm>
            <a:off x="5840519" y="2970214"/>
            <a:ext cx="511634" cy="524832"/>
            <a:chOff x="2772242" y="1560385"/>
            <a:chExt cx="376198" cy="385905"/>
          </a:xfrm>
          <a:solidFill>
            <a:srgbClr val="00D0CA"/>
          </a:solidFill>
        </p:grpSpPr>
        <p:sp>
          <p:nvSpPr>
            <p:cNvPr id="37" name="자유형: 도형 36"/>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38" name="자유형: 도형 37"/>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39" name="자유형: 도형 38"/>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57" name="자유형: 도형 56"/>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60" name="그룹 59"/>
          <p:cNvGrpSpPr/>
          <p:nvPr/>
        </p:nvGrpSpPr>
        <p:grpSpPr>
          <a:xfrm>
            <a:off x="2750783" y="2964870"/>
            <a:ext cx="401576" cy="535520"/>
            <a:chOff x="3471472" y="902398"/>
            <a:chExt cx="295275" cy="393763"/>
          </a:xfrm>
          <a:solidFill>
            <a:srgbClr val="00D0CA"/>
          </a:solidFill>
        </p:grpSpPr>
        <p:sp>
          <p:nvSpPr>
            <p:cNvPr id="61" name="자유형: 도형 60"/>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2" name="자유형: 도형 61"/>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65" name="그룹 64"/>
          <p:cNvGrpSpPr/>
          <p:nvPr/>
        </p:nvGrpSpPr>
        <p:grpSpPr>
          <a:xfrm>
            <a:off x="8962426" y="2967073"/>
            <a:ext cx="531118" cy="531114"/>
            <a:chOff x="752656" y="1562597"/>
            <a:chExt cx="390525" cy="390525"/>
          </a:xfrm>
          <a:solidFill>
            <a:srgbClr val="00D0CA"/>
          </a:solidFill>
        </p:grpSpPr>
        <p:sp>
          <p:nvSpPr>
            <p:cNvPr id="66" name="자유형: 도형 65"/>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7" name="자유형: 도형 66"/>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8" name="자유형: 도형 67"/>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9" name="자유형: 도형 68"/>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70" name="자유형: 도형 69"/>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1"/>
          <a:stretch>
            <a:fillRect/>
          </a:stretch>
        </p:blipFill>
        <p:spPr>
          <a:xfrm>
            <a:off x="546264" y="2485990"/>
            <a:ext cx="10845684" cy="167961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p:cNvPicPr>
            <a:picLocks noChangeAspect="1"/>
          </p:cNvPicPr>
          <p:nvPr/>
        </p:nvPicPr>
        <p:blipFill>
          <a:blip r:embed="rId2"/>
          <a:stretch>
            <a:fillRect/>
          </a:stretch>
        </p:blipFill>
        <p:spPr>
          <a:xfrm>
            <a:off x="1504950" y="503812"/>
            <a:ext cx="8934450" cy="5082788"/>
          </a:xfrm>
          <a:prstGeom prst="rect">
            <a:avLst/>
          </a:prstGeom>
        </p:spPr>
      </p:pic>
      <p:sp>
        <p:nvSpPr>
          <p:cNvPr id="23" name="Rectangle: Rounded Corners 22"/>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1"/>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4"/>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5"/>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5"/>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6"/>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7"/>
          <a:srcRect/>
          <a:stretch>
            <a:fillRect/>
          </a:stretch>
        </p:blipFill>
        <p:spPr>
          <a:xfrm>
            <a:off x="93955" y="715276"/>
            <a:ext cx="5253228" cy="5486400"/>
          </a:xfrm>
          <a:prstGeom prst="rect">
            <a:avLst/>
          </a:prstGeom>
        </p:spPr>
      </p:pic>
      <p:pic>
        <p:nvPicPr>
          <p:cNvPr id="12" name="Picture 11"/>
          <p:cNvPicPr>
            <a:picLocks noChangeAspect="1"/>
          </p:cNvPicPr>
          <p:nvPr/>
        </p:nvPicPr>
        <p:blipFill>
          <a:blip r:embed="rId8"/>
          <a:stretch>
            <a:fillRect/>
          </a:stretch>
        </p:blipFill>
        <p:spPr>
          <a:xfrm>
            <a:off x="311210" y="-153803"/>
            <a:ext cx="1523956" cy="1508868"/>
          </a:xfrm>
          <a:prstGeom prst="rect">
            <a:avLst/>
          </a:prstGeom>
        </p:spPr>
      </p:pic>
      <p:pic>
        <p:nvPicPr>
          <p:cNvPr id="13" name="Picture 11"/>
          <p:cNvPicPr>
            <a:picLocks noChangeAspect="1"/>
          </p:cNvPicPr>
          <p:nvPr/>
        </p:nvPicPr>
        <p:blipFill>
          <a:blip r:embed="rId9"/>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9"/>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0"/>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5"/>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p:cNvPicPr>
            <a:picLocks noChangeAspect="1"/>
          </p:cNvPicPr>
          <p:nvPr/>
        </p:nvPicPr>
        <p:blipFill>
          <a:blip r:embed="rId12"/>
          <a:stretch>
            <a:fillRect/>
          </a:stretch>
        </p:blipFill>
        <p:spPr>
          <a:xfrm>
            <a:off x="-607464" y="894550"/>
            <a:ext cx="3462828" cy="877900"/>
          </a:xfrm>
          <a:prstGeom prst="rect">
            <a:avLst/>
          </a:prstGeom>
        </p:spPr>
      </p:pic>
      <p:pic>
        <p:nvPicPr>
          <p:cNvPr id="27" name="Picture 26"/>
          <p:cNvPicPr>
            <a:picLocks noChangeAspect="1"/>
          </p:cNvPicPr>
          <p:nvPr/>
        </p:nvPicPr>
        <p:blipFill>
          <a:blip r:embed="rId13"/>
          <a:stretch>
            <a:fillRect/>
          </a:stretch>
        </p:blipFill>
        <p:spPr>
          <a:xfrm>
            <a:off x="3028765" y="136312"/>
            <a:ext cx="4267570" cy="1975275"/>
          </a:xfrm>
          <a:prstGeom prst="rect">
            <a:avLst/>
          </a:prstGeom>
        </p:spPr>
      </p:pic>
      <p:pic>
        <p:nvPicPr>
          <p:cNvPr id="30" name="Picture 29"/>
          <p:cNvPicPr>
            <a:picLocks noChangeAspect="1"/>
          </p:cNvPicPr>
          <p:nvPr/>
        </p:nvPicPr>
        <p:blipFill>
          <a:blip r:embed="rId14"/>
          <a:stretch>
            <a:fillRect/>
          </a:stretch>
        </p:blipFill>
        <p:spPr>
          <a:xfrm>
            <a:off x="1835641" y="1872484"/>
            <a:ext cx="9187468" cy="30177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1"/>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440"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endPar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a:p>
            <a:pPr marL="599440"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endPar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4" descr="Download finger , finger icon, left, right png and psd - finger pointing  icon png - Free PNG Images | TOP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a:fillRect/>
          </a:stretch>
        </p:blipFill>
        <p:spPr>
          <a:xfrm>
            <a:off x="-308213" y="-250866"/>
            <a:ext cx="4525018" cy="7108866"/>
          </a:xfrm>
          <a:prstGeom prst="rect">
            <a:avLst/>
          </a:prstGeom>
        </p:spPr>
      </p:pic>
      <p:pic>
        <p:nvPicPr>
          <p:cNvPr id="12"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p:cNvPicPr>
            <a:picLocks noChangeAspect="1"/>
          </p:cNvPicPr>
          <p:nvPr/>
        </p:nvPicPr>
        <p:blipFill>
          <a:blip r:embed="rId6"/>
          <a:stretch>
            <a:fillRect/>
          </a:stretch>
        </p:blipFill>
        <p:spPr>
          <a:xfrm>
            <a:off x="193396" y="369068"/>
            <a:ext cx="3499407"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a:stretch>
            <a:fillRect/>
          </a:stretch>
        </p:blipFill>
        <p:spPr>
          <a:xfrm>
            <a:off x="2355399" y="1019043"/>
            <a:ext cx="7462151" cy="3048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2"/>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3"/>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4"/>
          <a:srcRect/>
          <a:stretch>
            <a:fillRect/>
          </a:stretch>
        </p:blipFill>
        <p:spPr>
          <a:xfrm>
            <a:off x="4760175" y="-1065232"/>
            <a:ext cx="7190563" cy="6858000"/>
          </a:xfrm>
          <a:prstGeom prst="rect">
            <a:avLst/>
          </a:prstGeom>
        </p:spPr>
      </p:pic>
      <p:pic>
        <p:nvPicPr>
          <p:cNvPr id="9" name="图片 4" descr="图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6"/>
          <a:srcRect/>
          <a:stretch>
            <a:fillRect/>
          </a:stretch>
        </p:blipFill>
        <p:spPr>
          <a:xfrm flipH="1">
            <a:off x="-1147337" y="-10879"/>
            <a:ext cx="13537065" cy="6923617"/>
          </a:xfrm>
          <a:prstGeom prst="rect">
            <a:avLst/>
          </a:prstGeom>
        </p:spPr>
      </p:pic>
      <p:pic>
        <p:nvPicPr>
          <p:cNvPr id="11" name="图片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8"/>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8"/>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8"/>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9"/>
          <a:stretch>
            <a:fillRect/>
          </a:stretch>
        </p:blipFill>
        <p:spPr>
          <a:xfrm>
            <a:off x="1710592" y="-586376"/>
            <a:ext cx="8120576" cy="2913015"/>
          </a:xfrm>
          <a:prstGeom prst="rect">
            <a:avLst/>
          </a:prstGeom>
        </p:spPr>
      </p:pic>
      <p:sp>
        <p:nvSpPr>
          <p:cNvPr id="3" name="TextBox 2"/>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36" name="TextBox 35"/>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29345" y="1982450"/>
            <a:ext cx="821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8800" b="1" smtClean="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ĐỌC NỐI TIẾP</a:t>
            </a:r>
            <a:endParaRPr kumimoji="0" lang="en-US" sz="8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2"/>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3"/>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4"/>
          <a:srcRect/>
          <a:stretch>
            <a:fillRect/>
          </a:stretch>
        </p:blipFill>
        <p:spPr>
          <a:xfrm>
            <a:off x="4760175" y="-1065232"/>
            <a:ext cx="7190563" cy="6858000"/>
          </a:xfrm>
          <a:prstGeom prst="rect">
            <a:avLst/>
          </a:prstGeom>
        </p:spPr>
      </p:pic>
      <p:pic>
        <p:nvPicPr>
          <p:cNvPr id="9" name="图片 4" descr="图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6"/>
          <a:srcRect/>
          <a:stretch>
            <a:fillRect/>
          </a:stretch>
        </p:blipFill>
        <p:spPr>
          <a:xfrm flipH="1">
            <a:off x="-1147337" y="-10879"/>
            <a:ext cx="13537065" cy="6923617"/>
          </a:xfrm>
          <a:prstGeom prst="rect">
            <a:avLst/>
          </a:prstGeom>
        </p:spPr>
      </p:pic>
      <p:pic>
        <p:nvPicPr>
          <p:cNvPr id="11" name="图片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8"/>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8"/>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8"/>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p:cNvGrpSpPr/>
          <p:nvPr/>
        </p:nvGrpSpPr>
        <p:grpSpPr>
          <a:xfrm>
            <a:off x="5936460" y="341112"/>
            <a:ext cx="3759990" cy="1678441"/>
            <a:chOff x="869770" y="2086606"/>
            <a:chExt cx="3759990" cy="1678441"/>
          </a:xfrm>
        </p:grpSpPr>
        <p:sp>
          <p:nvSpPr>
            <p:cNvPr id="12" name="Rectangle: Rounded Corners 7"/>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1" fmla="*/ 0 w 3177891"/>
                <a:gd name="connsiteY0-2" fmla="*/ 166080 h 996462"/>
                <a:gd name="connsiteX1-3" fmla="*/ 166080 w 3177891"/>
                <a:gd name="connsiteY1-4" fmla="*/ 0 h 996462"/>
                <a:gd name="connsiteX2-5" fmla="*/ 735226 w 3177891"/>
                <a:gd name="connsiteY2-6" fmla="*/ 0 h 996462"/>
                <a:gd name="connsiteX3-7" fmla="*/ 1219000 w 3177891"/>
                <a:gd name="connsiteY3-8" fmla="*/ 0 h 996462"/>
                <a:gd name="connsiteX4-9" fmla="*/ 1845061 w 3177891"/>
                <a:gd name="connsiteY4-10" fmla="*/ 0 h 996462"/>
                <a:gd name="connsiteX5-11" fmla="*/ 2357293 w 3177891"/>
                <a:gd name="connsiteY5-12" fmla="*/ 0 h 996462"/>
                <a:gd name="connsiteX6-13" fmla="*/ 3011811 w 3177891"/>
                <a:gd name="connsiteY6-14" fmla="*/ 0 h 996462"/>
                <a:gd name="connsiteX7-15" fmla="*/ 3177891 w 3177891"/>
                <a:gd name="connsiteY7-16" fmla="*/ 166080 h 996462"/>
                <a:gd name="connsiteX8-17" fmla="*/ 3177891 w 3177891"/>
                <a:gd name="connsiteY8-18" fmla="*/ 478302 h 996462"/>
                <a:gd name="connsiteX9-19" fmla="*/ 3177891 w 3177891"/>
                <a:gd name="connsiteY9-20" fmla="*/ 830382 h 996462"/>
                <a:gd name="connsiteX10-21" fmla="*/ 3011811 w 3177891"/>
                <a:gd name="connsiteY10-22" fmla="*/ 996462 h 996462"/>
                <a:gd name="connsiteX11-23" fmla="*/ 2385750 w 3177891"/>
                <a:gd name="connsiteY11-24" fmla="*/ 996462 h 996462"/>
                <a:gd name="connsiteX12-25" fmla="*/ 1873519 w 3177891"/>
                <a:gd name="connsiteY12-26" fmla="*/ 996462 h 996462"/>
                <a:gd name="connsiteX13-27" fmla="*/ 1275915 w 3177891"/>
                <a:gd name="connsiteY13-28" fmla="*/ 996462 h 996462"/>
                <a:gd name="connsiteX14-29" fmla="*/ 678312 w 3177891"/>
                <a:gd name="connsiteY14-30" fmla="*/ 996462 h 996462"/>
                <a:gd name="connsiteX15-31" fmla="*/ 166080 w 3177891"/>
                <a:gd name="connsiteY15-32" fmla="*/ 996462 h 996462"/>
                <a:gd name="connsiteX16-33" fmla="*/ 0 w 3177891"/>
                <a:gd name="connsiteY16-34" fmla="*/ 830382 h 996462"/>
                <a:gd name="connsiteX17-35" fmla="*/ 0 w 3177891"/>
                <a:gd name="connsiteY17-36" fmla="*/ 511517 h 996462"/>
                <a:gd name="connsiteX18-37" fmla="*/ 0 w 3177891"/>
                <a:gd name="connsiteY18-38" fmla="*/ 166080 h 996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p:cNvPicPr>
            <a:picLocks noChangeAspect="1"/>
          </p:cNvPicPr>
          <p:nvPr/>
        </p:nvPicPr>
        <p:blipFill>
          <a:blip r:embed="rId12"/>
          <a:stretch>
            <a:fillRect/>
          </a:stretch>
        </p:blipFill>
        <p:spPr>
          <a:xfrm>
            <a:off x="627397" y="401140"/>
            <a:ext cx="5468586" cy="1213209"/>
          </a:xfrm>
          <a:prstGeom prst="rect">
            <a:avLst/>
          </a:prstGeom>
        </p:spPr>
      </p:pic>
      <p:grpSp>
        <p:nvGrpSpPr>
          <p:cNvPr id="21" name="Group 20"/>
          <p:cNvGrpSpPr/>
          <p:nvPr/>
        </p:nvGrpSpPr>
        <p:grpSpPr>
          <a:xfrm>
            <a:off x="3026255" y="1449822"/>
            <a:ext cx="3921915" cy="1678441"/>
            <a:chOff x="869770" y="2086606"/>
            <a:chExt cx="3921915" cy="1678441"/>
          </a:xfrm>
        </p:grpSpPr>
        <p:sp>
          <p:nvSpPr>
            <p:cNvPr id="22" name="Rectangle: Rounded Corners 7"/>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1" fmla="*/ 0 w 3177891"/>
                <a:gd name="connsiteY0-2" fmla="*/ 166080 h 996462"/>
                <a:gd name="connsiteX1-3" fmla="*/ 166080 w 3177891"/>
                <a:gd name="connsiteY1-4" fmla="*/ 0 h 996462"/>
                <a:gd name="connsiteX2-5" fmla="*/ 735226 w 3177891"/>
                <a:gd name="connsiteY2-6" fmla="*/ 0 h 996462"/>
                <a:gd name="connsiteX3-7" fmla="*/ 1219000 w 3177891"/>
                <a:gd name="connsiteY3-8" fmla="*/ 0 h 996462"/>
                <a:gd name="connsiteX4-9" fmla="*/ 1845061 w 3177891"/>
                <a:gd name="connsiteY4-10" fmla="*/ 0 h 996462"/>
                <a:gd name="connsiteX5-11" fmla="*/ 2357293 w 3177891"/>
                <a:gd name="connsiteY5-12" fmla="*/ 0 h 996462"/>
                <a:gd name="connsiteX6-13" fmla="*/ 3011811 w 3177891"/>
                <a:gd name="connsiteY6-14" fmla="*/ 0 h 996462"/>
                <a:gd name="connsiteX7-15" fmla="*/ 3177891 w 3177891"/>
                <a:gd name="connsiteY7-16" fmla="*/ 166080 h 996462"/>
                <a:gd name="connsiteX8-17" fmla="*/ 3177891 w 3177891"/>
                <a:gd name="connsiteY8-18" fmla="*/ 478302 h 996462"/>
                <a:gd name="connsiteX9-19" fmla="*/ 3177891 w 3177891"/>
                <a:gd name="connsiteY9-20" fmla="*/ 830382 h 996462"/>
                <a:gd name="connsiteX10-21" fmla="*/ 3011811 w 3177891"/>
                <a:gd name="connsiteY10-22" fmla="*/ 996462 h 996462"/>
                <a:gd name="connsiteX11-23" fmla="*/ 2385750 w 3177891"/>
                <a:gd name="connsiteY11-24" fmla="*/ 996462 h 996462"/>
                <a:gd name="connsiteX12-25" fmla="*/ 1873519 w 3177891"/>
                <a:gd name="connsiteY12-26" fmla="*/ 996462 h 996462"/>
                <a:gd name="connsiteX13-27" fmla="*/ 1275915 w 3177891"/>
                <a:gd name="connsiteY13-28" fmla="*/ 996462 h 996462"/>
                <a:gd name="connsiteX14-29" fmla="*/ 678312 w 3177891"/>
                <a:gd name="connsiteY14-30" fmla="*/ 996462 h 996462"/>
                <a:gd name="connsiteX15-31" fmla="*/ 166080 w 3177891"/>
                <a:gd name="connsiteY15-32" fmla="*/ 996462 h 996462"/>
                <a:gd name="connsiteX16-33" fmla="*/ 0 w 3177891"/>
                <a:gd name="connsiteY16-34" fmla="*/ 830382 h 996462"/>
                <a:gd name="connsiteX17-35" fmla="*/ 0 w 3177891"/>
                <a:gd name="connsiteY17-36" fmla="*/ 511517 h 996462"/>
                <a:gd name="connsiteX18-37" fmla="*/ 0 w 3177891"/>
                <a:gd name="connsiteY18-38" fmla="*/ 166080 h 996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p:cNvGrpSpPr/>
          <p:nvPr/>
        </p:nvGrpSpPr>
        <p:grpSpPr>
          <a:xfrm>
            <a:off x="7230590" y="2793482"/>
            <a:ext cx="3645689" cy="1678441"/>
            <a:chOff x="869770" y="2086606"/>
            <a:chExt cx="3645689" cy="1678441"/>
          </a:xfrm>
        </p:grpSpPr>
        <p:sp>
          <p:nvSpPr>
            <p:cNvPr id="26" name="Rectangle: Rounded Corners 7"/>
            <p:cNvSpPr/>
            <p:nvPr/>
          </p:nvSpPr>
          <p:spPr>
            <a:xfrm>
              <a:off x="1451869" y="2768585"/>
              <a:ext cx="2794351" cy="996462"/>
            </a:xfrm>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1" fmla="*/ 0 w 2794351"/>
                <a:gd name="connsiteY0-2" fmla="*/ 166080 h 996462"/>
                <a:gd name="connsiteX1-3" fmla="*/ 185126 w 2794351"/>
                <a:gd name="connsiteY1-4" fmla="*/ 0 h 996462"/>
                <a:gd name="connsiteX2-5" fmla="*/ 791151 w 2794351"/>
                <a:gd name="connsiteY2-6" fmla="*/ 0 h 996462"/>
                <a:gd name="connsiteX3-7" fmla="*/ 1324452 w 2794351"/>
                <a:gd name="connsiteY3-8" fmla="*/ 0 h 996462"/>
                <a:gd name="connsiteX4-9" fmla="*/ 1978958 w 2794351"/>
                <a:gd name="connsiteY4-10" fmla="*/ 0 h 996462"/>
                <a:gd name="connsiteX5-11" fmla="*/ 2609224 w 2794351"/>
                <a:gd name="connsiteY5-12" fmla="*/ 0 h 996462"/>
                <a:gd name="connsiteX6-13" fmla="*/ 2794351 w 2794351"/>
                <a:gd name="connsiteY6-14" fmla="*/ 166080 h 996462"/>
                <a:gd name="connsiteX7-15" fmla="*/ 2794351 w 2794351"/>
                <a:gd name="connsiteY7-16" fmla="*/ 511517 h 996462"/>
                <a:gd name="connsiteX8-17" fmla="*/ 2794351 w 2794351"/>
                <a:gd name="connsiteY8-18" fmla="*/ 830382 h 996462"/>
                <a:gd name="connsiteX9-19" fmla="*/ 2609224 w 2794351"/>
                <a:gd name="connsiteY9-20" fmla="*/ 996462 h 996462"/>
                <a:gd name="connsiteX10-21" fmla="*/ 2051681 w 2794351"/>
                <a:gd name="connsiteY10-22" fmla="*/ 996462 h 996462"/>
                <a:gd name="connsiteX11-23" fmla="*/ 1445657 w 2794351"/>
                <a:gd name="connsiteY11-24" fmla="*/ 996462 h 996462"/>
                <a:gd name="connsiteX12-25" fmla="*/ 888114 w 2794351"/>
                <a:gd name="connsiteY12-26" fmla="*/ 996462 h 996462"/>
                <a:gd name="connsiteX13-27" fmla="*/ 185126 w 2794351"/>
                <a:gd name="connsiteY13-28" fmla="*/ 996462 h 996462"/>
                <a:gd name="connsiteX14-29" fmla="*/ 0 w 2794351"/>
                <a:gd name="connsiteY14-30" fmla="*/ 830382 h 996462"/>
                <a:gd name="connsiteX15" fmla="*/ 0 w 2794351"/>
                <a:gd name="connsiteY15" fmla="*/ 518160 h 996462"/>
                <a:gd name="connsiteX16" fmla="*/ 0 w 2794351"/>
                <a:gd name="connsiteY16" fmla="*/ 166080 h 996462"/>
                <a:gd name="connsiteX0-31" fmla="*/ 0 w 2794351"/>
                <a:gd name="connsiteY0-32" fmla="*/ 166080 h 996462"/>
                <a:gd name="connsiteX1-33" fmla="*/ 185126 w 2794351"/>
                <a:gd name="connsiteY1-34" fmla="*/ 0 h 996462"/>
                <a:gd name="connsiteX2-35" fmla="*/ 839632 w 2794351"/>
                <a:gd name="connsiteY2-36" fmla="*/ 0 h 996462"/>
                <a:gd name="connsiteX3-37" fmla="*/ 1494139 w 2794351"/>
                <a:gd name="connsiteY3-38" fmla="*/ 0 h 996462"/>
                <a:gd name="connsiteX4-39" fmla="*/ 2609224 w 2794351"/>
                <a:gd name="connsiteY4-40" fmla="*/ 0 h 996462"/>
                <a:gd name="connsiteX5-41" fmla="*/ 2794351 w 2794351"/>
                <a:gd name="connsiteY5-42" fmla="*/ 166080 h 996462"/>
                <a:gd name="connsiteX6-43" fmla="*/ 2794351 w 2794351"/>
                <a:gd name="connsiteY6-44" fmla="*/ 484945 h 996462"/>
                <a:gd name="connsiteX7-45" fmla="*/ 2794351 w 2794351"/>
                <a:gd name="connsiteY7-46" fmla="*/ 830382 h 996462"/>
                <a:gd name="connsiteX8-47" fmla="*/ 2609224 w 2794351"/>
                <a:gd name="connsiteY8-48" fmla="*/ 996462 h 996462"/>
                <a:gd name="connsiteX9-49" fmla="*/ 1954718 w 2794351"/>
                <a:gd name="connsiteY9-50" fmla="*/ 996462 h 996462"/>
                <a:gd name="connsiteX10-51" fmla="*/ 1348693 w 2794351"/>
                <a:gd name="connsiteY10-52" fmla="*/ 996462 h 996462"/>
                <a:gd name="connsiteX11-53" fmla="*/ 185126 w 2794351"/>
                <a:gd name="connsiteY11-54" fmla="*/ 996462 h 996462"/>
                <a:gd name="connsiteX12-55" fmla="*/ 0 w 2794351"/>
                <a:gd name="connsiteY12-56" fmla="*/ 830382 h 996462"/>
                <a:gd name="connsiteX13-57" fmla="*/ 0 w 2794351"/>
                <a:gd name="connsiteY13-58" fmla="*/ 518160 h 996462"/>
                <a:gd name="connsiteX14-59" fmla="*/ 0 w 2794351"/>
                <a:gd name="connsiteY14-60" fmla="*/ 166080 h 996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2794351" h="996462" fill="none" extrusionOk="0">
                  <a:moveTo>
                    <a:pt x="0" y="166080"/>
                  </a:moveTo>
                  <a:cubicBezTo>
                    <a:pt x="37301" y="102924"/>
                    <a:pt x="81800" y="23864"/>
                    <a:pt x="185126" y="0"/>
                  </a:cubicBezTo>
                  <a:cubicBezTo>
                    <a:pt x="373857" y="38079"/>
                    <a:pt x="506241" y="39098"/>
                    <a:pt x="839632" y="0"/>
                  </a:cubicBezTo>
                  <a:cubicBezTo>
                    <a:pt x="1077286" y="-23278"/>
                    <a:pt x="1405404" y="4938"/>
                    <a:pt x="1494139" y="0"/>
                  </a:cubicBezTo>
                  <a:cubicBezTo>
                    <a:pt x="1689377" y="25444"/>
                    <a:pt x="2261787" y="-132915"/>
                    <a:pt x="2609224" y="0"/>
                  </a:cubicBezTo>
                  <a:cubicBezTo>
                    <a:pt x="2700752" y="-9273"/>
                    <a:pt x="2806465" y="46751"/>
                    <a:pt x="2794351" y="166080"/>
                  </a:cubicBezTo>
                  <a:cubicBezTo>
                    <a:pt x="2801729" y="224562"/>
                    <a:pt x="2793674" y="394212"/>
                    <a:pt x="2794351" y="484945"/>
                  </a:cubicBezTo>
                  <a:cubicBezTo>
                    <a:pt x="2791528" y="589216"/>
                    <a:pt x="2813669" y="757966"/>
                    <a:pt x="2794351" y="830382"/>
                  </a:cubicBezTo>
                  <a:cubicBezTo>
                    <a:pt x="2824978" y="943879"/>
                    <a:pt x="2685536" y="976384"/>
                    <a:pt x="2609224" y="996462"/>
                  </a:cubicBezTo>
                  <a:cubicBezTo>
                    <a:pt x="2450686" y="1039413"/>
                    <a:pt x="2203882" y="1039483"/>
                    <a:pt x="1954718" y="996462"/>
                  </a:cubicBezTo>
                  <a:cubicBezTo>
                    <a:pt x="1727514" y="1078851"/>
                    <a:pt x="1534955" y="912990"/>
                    <a:pt x="1348693" y="996462"/>
                  </a:cubicBezTo>
                  <a:cubicBezTo>
                    <a:pt x="1106759" y="899227"/>
                    <a:pt x="564775" y="741746"/>
                    <a:pt x="185126" y="996462"/>
                  </a:cubicBezTo>
                  <a:cubicBezTo>
                    <a:pt x="72895" y="1011665"/>
                    <a:pt x="-33483" y="925857"/>
                    <a:pt x="0" y="830382"/>
                  </a:cubicBezTo>
                  <a:cubicBezTo>
                    <a:pt x="-39002" y="728325"/>
                    <a:pt x="-17675" y="650175"/>
                    <a:pt x="0" y="518160"/>
                  </a:cubicBezTo>
                  <a:cubicBezTo>
                    <a:pt x="-5690" y="360458"/>
                    <a:pt x="34061" y="286692"/>
                    <a:pt x="0" y="166080"/>
                  </a:cubicBezTo>
                  <a:close/>
                </a:path>
                <a:path w="2794351" h="996462" stroke="0" extrusionOk="0">
                  <a:moveTo>
                    <a:pt x="0" y="166080"/>
                  </a:moveTo>
                  <a:cubicBezTo>
                    <a:pt x="17699" y="72275"/>
                    <a:pt x="77530" y="-51059"/>
                    <a:pt x="185126" y="0"/>
                  </a:cubicBezTo>
                  <a:cubicBezTo>
                    <a:pt x="427251" y="-69908"/>
                    <a:pt x="599883" y="10772"/>
                    <a:pt x="791151" y="0"/>
                  </a:cubicBezTo>
                  <a:cubicBezTo>
                    <a:pt x="1048392" y="-33378"/>
                    <a:pt x="1074162" y="16992"/>
                    <a:pt x="1324452" y="0"/>
                  </a:cubicBezTo>
                  <a:cubicBezTo>
                    <a:pt x="1570261" y="32539"/>
                    <a:pt x="1807999" y="56097"/>
                    <a:pt x="1978958" y="0"/>
                  </a:cubicBezTo>
                  <a:cubicBezTo>
                    <a:pt x="2223818" y="-99677"/>
                    <a:pt x="2344286" y="5061"/>
                    <a:pt x="2609224" y="0"/>
                  </a:cubicBezTo>
                  <a:cubicBezTo>
                    <a:pt x="2704925" y="41262"/>
                    <a:pt x="2828889" y="40382"/>
                    <a:pt x="2794351" y="166080"/>
                  </a:cubicBezTo>
                  <a:cubicBezTo>
                    <a:pt x="2796226" y="291073"/>
                    <a:pt x="2762225" y="352727"/>
                    <a:pt x="2794351" y="511517"/>
                  </a:cubicBezTo>
                  <a:cubicBezTo>
                    <a:pt x="2819943" y="703244"/>
                    <a:pt x="2750933" y="707577"/>
                    <a:pt x="2794351" y="830382"/>
                  </a:cubicBezTo>
                  <a:cubicBezTo>
                    <a:pt x="2799749" y="896144"/>
                    <a:pt x="2697067" y="992681"/>
                    <a:pt x="2609224" y="996462"/>
                  </a:cubicBezTo>
                  <a:cubicBezTo>
                    <a:pt x="2409182" y="1023922"/>
                    <a:pt x="2221128" y="967446"/>
                    <a:pt x="2051681" y="996462"/>
                  </a:cubicBezTo>
                  <a:cubicBezTo>
                    <a:pt x="1791686" y="1058920"/>
                    <a:pt x="1772900" y="931887"/>
                    <a:pt x="1445657" y="996462"/>
                  </a:cubicBezTo>
                  <a:cubicBezTo>
                    <a:pt x="1171131" y="1001892"/>
                    <a:pt x="1036873" y="993236"/>
                    <a:pt x="888114" y="996462"/>
                  </a:cubicBezTo>
                  <a:cubicBezTo>
                    <a:pt x="676330" y="1045569"/>
                    <a:pt x="476457" y="899553"/>
                    <a:pt x="185126" y="996462"/>
                  </a:cubicBezTo>
                  <a:cubicBezTo>
                    <a:pt x="135148" y="983511"/>
                    <a:pt x="11097" y="931040"/>
                    <a:pt x="0" y="830382"/>
                  </a:cubicBezTo>
                  <a:cubicBezTo>
                    <a:pt x="-10609" y="697260"/>
                    <a:pt x="3660" y="574148"/>
                    <a:pt x="0" y="518160"/>
                  </a:cubicBezTo>
                  <a:cubicBezTo>
                    <a:pt x="-15296" y="460280"/>
                    <a:pt x="34334" y="302405"/>
                    <a:pt x="0" y="166080"/>
                  </a:cubicBezTo>
                  <a:close/>
                </a:path>
                <a:path w="2794351" h="996462" fill="none" stroke="0" extrusionOk="0">
                  <a:moveTo>
                    <a:pt x="0" y="166080"/>
                  </a:moveTo>
                  <a:cubicBezTo>
                    <a:pt x="13919" y="146531"/>
                    <a:pt x="41082" y="20052"/>
                    <a:pt x="185126" y="0"/>
                  </a:cubicBezTo>
                  <a:cubicBezTo>
                    <a:pt x="339457" y="-24356"/>
                    <a:pt x="571494" y="63321"/>
                    <a:pt x="839632" y="0"/>
                  </a:cubicBezTo>
                  <a:cubicBezTo>
                    <a:pt x="1159856" y="-37658"/>
                    <a:pt x="1351082" y="35017"/>
                    <a:pt x="1494139" y="0"/>
                  </a:cubicBezTo>
                  <a:cubicBezTo>
                    <a:pt x="1537753" y="16477"/>
                    <a:pt x="2049717" y="73315"/>
                    <a:pt x="2609224" y="0"/>
                  </a:cubicBezTo>
                  <a:cubicBezTo>
                    <a:pt x="2713334" y="-11258"/>
                    <a:pt x="2800581" y="79566"/>
                    <a:pt x="2794351" y="166080"/>
                  </a:cubicBezTo>
                  <a:cubicBezTo>
                    <a:pt x="2839830" y="276227"/>
                    <a:pt x="2785287" y="404997"/>
                    <a:pt x="2794351" y="484945"/>
                  </a:cubicBezTo>
                  <a:cubicBezTo>
                    <a:pt x="2821508" y="549467"/>
                    <a:pt x="2776060" y="747921"/>
                    <a:pt x="2794351" y="830382"/>
                  </a:cubicBezTo>
                  <a:cubicBezTo>
                    <a:pt x="2795422" y="892212"/>
                    <a:pt x="2692301" y="994596"/>
                    <a:pt x="2609224" y="996462"/>
                  </a:cubicBezTo>
                  <a:cubicBezTo>
                    <a:pt x="2529033" y="1052520"/>
                    <a:pt x="2282036" y="903188"/>
                    <a:pt x="1954718" y="996462"/>
                  </a:cubicBezTo>
                  <a:cubicBezTo>
                    <a:pt x="1694618" y="1053761"/>
                    <a:pt x="1491288" y="1008678"/>
                    <a:pt x="1348693" y="996462"/>
                  </a:cubicBezTo>
                  <a:cubicBezTo>
                    <a:pt x="1076103" y="1128004"/>
                    <a:pt x="613713" y="827015"/>
                    <a:pt x="185126" y="996462"/>
                  </a:cubicBezTo>
                  <a:cubicBezTo>
                    <a:pt x="74754" y="1006116"/>
                    <a:pt x="5062" y="937788"/>
                    <a:pt x="0" y="830382"/>
                  </a:cubicBezTo>
                  <a:cubicBezTo>
                    <a:pt x="-20450" y="685972"/>
                    <a:pt x="13475" y="647120"/>
                    <a:pt x="0" y="518160"/>
                  </a:cubicBezTo>
                  <a:cubicBezTo>
                    <a:pt x="-32246" y="399517"/>
                    <a:pt x="4131" y="315226"/>
                    <a:pt x="0" y="166080"/>
                  </a:cubicBezTo>
                  <a:close/>
                </a:path>
                <a:path w="2794351" h="996462" fill="none" stroke="0" extrusionOk="0">
                  <a:moveTo>
                    <a:pt x="0" y="166080"/>
                  </a:moveTo>
                  <a:cubicBezTo>
                    <a:pt x="28184" y="119772"/>
                    <a:pt x="63786" y="15480"/>
                    <a:pt x="185126" y="0"/>
                  </a:cubicBezTo>
                  <a:cubicBezTo>
                    <a:pt x="360606" y="37585"/>
                    <a:pt x="529304" y="39262"/>
                    <a:pt x="839632" y="0"/>
                  </a:cubicBezTo>
                  <a:cubicBezTo>
                    <a:pt x="1108280" y="-28655"/>
                    <a:pt x="1373576" y="13784"/>
                    <a:pt x="1494139" y="0"/>
                  </a:cubicBezTo>
                  <a:cubicBezTo>
                    <a:pt x="1625319" y="35590"/>
                    <a:pt x="2098542" y="7372"/>
                    <a:pt x="2609224" y="0"/>
                  </a:cubicBezTo>
                  <a:cubicBezTo>
                    <a:pt x="2720976" y="-26904"/>
                    <a:pt x="2785078" y="60970"/>
                    <a:pt x="2794351" y="166080"/>
                  </a:cubicBezTo>
                  <a:cubicBezTo>
                    <a:pt x="2822401" y="254413"/>
                    <a:pt x="2790676" y="410667"/>
                    <a:pt x="2794351" y="484945"/>
                  </a:cubicBezTo>
                  <a:cubicBezTo>
                    <a:pt x="2818051" y="571866"/>
                    <a:pt x="2815535" y="748649"/>
                    <a:pt x="2794351" y="830382"/>
                  </a:cubicBezTo>
                  <a:cubicBezTo>
                    <a:pt x="2816949" y="912693"/>
                    <a:pt x="2687212" y="982151"/>
                    <a:pt x="2609224" y="996462"/>
                  </a:cubicBezTo>
                  <a:cubicBezTo>
                    <a:pt x="2436806" y="1019070"/>
                    <a:pt x="2233406" y="1004475"/>
                    <a:pt x="1954718" y="996462"/>
                  </a:cubicBezTo>
                  <a:cubicBezTo>
                    <a:pt x="1706555" y="1067850"/>
                    <a:pt x="1507177" y="954708"/>
                    <a:pt x="1348693" y="996462"/>
                  </a:cubicBezTo>
                  <a:cubicBezTo>
                    <a:pt x="1120468" y="984488"/>
                    <a:pt x="514875" y="826450"/>
                    <a:pt x="185126" y="996462"/>
                  </a:cubicBezTo>
                  <a:cubicBezTo>
                    <a:pt x="62921" y="1018797"/>
                    <a:pt x="-25934" y="921179"/>
                    <a:pt x="0" y="830382"/>
                  </a:cubicBezTo>
                  <a:cubicBezTo>
                    <a:pt x="-32786" y="716112"/>
                    <a:pt x="-9098" y="669154"/>
                    <a:pt x="0" y="518160"/>
                  </a:cubicBezTo>
                  <a:cubicBezTo>
                    <a:pt x="-6178" y="387323"/>
                    <a:pt x="32626" y="288615"/>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p:cNvGrpSpPr/>
          <p:nvPr/>
        </p:nvGrpSpPr>
        <p:grpSpPr>
          <a:xfrm>
            <a:off x="4135600" y="3923891"/>
            <a:ext cx="4236240" cy="1678441"/>
            <a:chOff x="869770" y="2086606"/>
            <a:chExt cx="3921915" cy="1678441"/>
          </a:xfrm>
        </p:grpSpPr>
        <p:sp>
          <p:nvSpPr>
            <p:cNvPr id="30" name="Rectangle: Rounded Corners 7"/>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1" fmla="*/ 0 w 3177891"/>
                <a:gd name="connsiteY0-2" fmla="*/ 166080 h 996462"/>
                <a:gd name="connsiteX1-3" fmla="*/ 210535 w 3177891"/>
                <a:gd name="connsiteY1-4" fmla="*/ 0 h 996462"/>
                <a:gd name="connsiteX2-5" fmla="*/ 899740 w 3177891"/>
                <a:gd name="connsiteY2-6" fmla="*/ 0 h 996462"/>
                <a:gd name="connsiteX3-7" fmla="*/ 1506240 w 3177891"/>
                <a:gd name="connsiteY3-8" fmla="*/ 0 h 996462"/>
                <a:gd name="connsiteX4-9" fmla="*/ 2250581 w 3177891"/>
                <a:gd name="connsiteY4-10" fmla="*/ 0 h 996462"/>
                <a:gd name="connsiteX5-11" fmla="*/ 2967354 w 3177891"/>
                <a:gd name="connsiteY5-12" fmla="*/ 0 h 996462"/>
                <a:gd name="connsiteX6-13" fmla="*/ 3177891 w 3177891"/>
                <a:gd name="connsiteY6-14" fmla="*/ 166080 h 996462"/>
                <a:gd name="connsiteX7-15" fmla="*/ 3177891 w 3177891"/>
                <a:gd name="connsiteY7-16" fmla="*/ 511517 h 996462"/>
                <a:gd name="connsiteX8-17" fmla="*/ 3177891 w 3177891"/>
                <a:gd name="connsiteY8-18" fmla="*/ 830382 h 996462"/>
                <a:gd name="connsiteX9-19" fmla="*/ 2967354 w 3177891"/>
                <a:gd name="connsiteY9-20" fmla="*/ 996462 h 996462"/>
                <a:gd name="connsiteX10-21" fmla="*/ 2333285 w 3177891"/>
                <a:gd name="connsiteY10-22" fmla="*/ 996462 h 996462"/>
                <a:gd name="connsiteX11-23" fmla="*/ 1644081 w 3177891"/>
                <a:gd name="connsiteY11-24" fmla="*/ 996462 h 996462"/>
                <a:gd name="connsiteX12-25" fmla="*/ 1010013 w 3177891"/>
                <a:gd name="connsiteY12-26" fmla="*/ 996462 h 996462"/>
                <a:gd name="connsiteX13-27" fmla="*/ 210535 w 3177891"/>
                <a:gd name="connsiteY13-28" fmla="*/ 996462 h 996462"/>
                <a:gd name="connsiteX14-29" fmla="*/ 0 w 3177891"/>
                <a:gd name="connsiteY14-30" fmla="*/ 830382 h 996462"/>
                <a:gd name="connsiteX15" fmla="*/ 0 w 3177891"/>
                <a:gd name="connsiteY15" fmla="*/ 518160 h 996462"/>
                <a:gd name="connsiteX16" fmla="*/ 0 w 3177891"/>
                <a:gd name="connsiteY16" fmla="*/ 166080 h 996462"/>
                <a:gd name="connsiteX0-31" fmla="*/ 0 w 3177891"/>
                <a:gd name="connsiteY0-32" fmla="*/ 166080 h 996462"/>
                <a:gd name="connsiteX1-33" fmla="*/ 210535 w 3177891"/>
                <a:gd name="connsiteY1-34" fmla="*/ 0 h 996462"/>
                <a:gd name="connsiteX2-35" fmla="*/ 954876 w 3177891"/>
                <a:gd name="connsiteY2-36" fmla="*/ 0 h 996462"/>
                <a:gd name="connsiteX3-37" fmla="*/ 1699218 w 3177891"/>
                <a:gd name="connsiteY3-38" fmla="*/ 0 h 996462"/>
                <a:gd name="connsiteX4-39" fmla="*/ 2967354 w 3177891"/>
                <a:gd name="connsiteY4-40" fmla="*/ 0 h 996462"/>
                <a:gd name="connsiteX5-41" fmla="*/ 3177891 w 3177891"/>
                <a:gd name="connsiteY5-42" fmla="*/ 166080 h 996462"/>
                <a:gd name="connsiteX6-43" fmla="*/ 3177891 w 3177891"/>
                <a:gd name="connsiteY6-44" fmla="*/ 484945 h 996462"/>
                <a:gd name="connsiteX7-45" fmla="*/ 3177891 w 3177891"/>
                <a:gd name="connsiteY7-46" fmla="*/ 830382 h 996462"/>
                <a:gd name="connsiteX8-47" fmla="*/ 2967354 w 3177891"/>
                <a:gd name="connsiteY8-48" fmla="*/ 996462 h 996462"/>
                <a:gd name="connsiteX9-49" fmla="*/ 2223013 w 3177891"/>
                <a:gd name="connsiteY9-50" fmla="*/ 996462 h 996462"/>
                <a:gd name="connsiteX10-51" fmla="*/ 1533808 w 3177891"/>
                <a:gd name="connsiteY10-52" fmla="*/ 996462 h 996462"/>
                <a:gd name="connsiteX11-53" fmla="*/ 210535 w 3177891"/>
                <a:gd name="connsiteY11-54" fmla="*/ 996462 h 996462"/>
                <a:gd name="connsiteX12-55" fmla="*/ 0 w 3177891"/>
                <a:gd name="connsiteY12-56" fmla="*/ 830382 h 996462"/>
                <a:gd name="connsiteX13-57" fmla="*/ 0 w 3177891"/>
                <a:gd name="connsiteY13-58" fmla="*/ 518160 h 996462"/>
                <a:gd name="connsiteX14-59" fmla="*/ 0 w 3177891"/>
                <a:gd name="connsiteY14-60" fmla="*/ 166080 h 996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3177891" h="996462" fill="none" extrusionOk="0">
                  <a:moveTo>
                    <a:pt x="0" y="166080"/>
                  </a:moveTo>
                  <a:cubicBezTo>
                    <a:pt x="25963" y="101229"/>
                    <a:pt x="83638" y="7342"/>
                    <a:pt x="210535" y="0"/>
                  </a:cubicBezTo>
                  <a:cubicBezTo>
                    <a:pt x="415951" y="18427"/>
                    <a:pt x="539140" y="41015"/>
                    <a:pt x="954876" y="0"/>
                  </a:cubicBezTo>
                  <a:cubicBezTo>
                    <a:pt x="1199293" y="-11270"/>
                    <a:pt x="1573996" y="7156"/>
                    <a:pt x="1699218" y="0"/>
                  </a:cubicBezTo>
                  <a:cubicBezTo>
                    <a:pt x="1883641" y="7673"/>
                    <a:pt x="2548725" y="-130546"/>
                    <a:pt x="2967354" y="0"/>
                  </a:cubicBezTo>
                  <a:cubicBezTo>
                    <a:pt x="3051927" y="-21601"/>
                    <a:pt x="3189877" y="44210"/>
                    <a:pt x="3177891" y="166080"/>
                  </a:cubicBezTo>
                  <a:cubicBezTo>
                    <a:pt x="3193758" y="233269"/>
                    <a:pt x="3179587" y="393049"/>
                    <a:pt x="3177891" y="484945"/>
                  </a:cubicBezTo>
                  <a:cubicBezTo>
                    <a:pt x="3187129" y="584994"/>
                    <a:pt x="3186428" y="755720"/>
                    <a:pt x="3177891" y="830382"/>
                  </a:cubicBezTo>
                  <a:cubicBezTo>
                    <a:pt x="3223571" y="967463"/>
                    <a:pt x="3074614" y="987883"/>
                    <a:pt x="2967354" y="996462"/>
                  </a:cubicBezTo>
                  <a:cubicBezTo>
                    <a:pt x="2773033" y="1037093"/>
                    <a:pt x="2522258" y="1026504"/>
                    <a:pt x="2223013" y="996462"/>
                  </a:cubicBezTo>
                  <a:cubicBezTo>
                    <a:pt x="1928877" y="1058089"/>
                    <a:pt x="1730267" y="959064"/>
                    <a:pt x="1533808" y="996462"/>
                  </a:cubicBezTo>
                  <a:cubicBezTo>
                    <a:pt x="1265685" y="893628"/>
                    <a:pt x="744151" y="843263"/>
                    <a:pt x="210535" y="996462"/>
                  </a:cubicBezTo>
                  <a:cubicBezTo>
                    <a:pt x="84685" y="1008055"/>
                    <a:pt x="-33475" y="925752"/>
                    <a:pt x="0" y="830382"/>
                  </a:cubicBezTo>
                  <a:cubicBezTo>
                    <a:pt x="-44494" y="724689"/>
                    <a:pt x="-32329" y="654357"/>
                    <a:pt x="0" y="518160"/>
                  </a:cubicBezTo>
                  <a:cubicBezTo>
                    <a:pt x="-9347" y="378497"/>
                    <a:pt x="25691" y="305077"/>
                    <a:pt x="0" y="166080"/>
                  </a:cubicBezTo>
                  <a:close/>
                </a:path>
                <a:path w="3177891" h="996462" stroke="0" extrusionOk="0">
                  <a:moveTo>
                    <a:pt x="0" y="166080"/>
                  </a:moveTo>
                  <a:cubicBezTo>
                    <a:pt x="10621" y="81079"/>
                    <a:pt x="73810" y="-28334"/>
                    <a:pt x="210535" y="0"/>
                  </a:cubicBezTo>
                  <a:cubicBezTo>
                    <a:pt x="483052" y="-73946"/>
                    <a:pt x="690678" y="-1501"/>
                    <a:pt x="899740" y="0"/>
                  </a:cubicBezTo>
                  <a:cubicBezTo>
                    <a:pt x="1171226" y="-33871"/>
                    <a:pt x="1218971" y="16649"/>
                    <a:pt x="1506240" y="0"/>
                  </a:cubicBezTo>
                  <a:cubicBezTo>
                    <a:pt x="1783965" y="18850"/>
                    <a:pt x="1980832" y="52383"/>
                    <a:pt x="2250581" y="0"/>
                  </a:cubicBezTo>
                  <a:cubicBezTo>
                    <a:pt x="2533398" y="-95068"/>
                    <a:pt x="2667273" y="-3349"/>
                    <a:pt x="2967354" y="0"/>
                  </a:cubicBezTo>
                  <a:cubicBezTo>
                    <a:pt x="3078446" y="37868"/>
                    <a:pt x="3200214" y="56698"/>
                    <a:pt x="3177891" y="166080"/>
                  </a:cubicBezTo>
                  <a:cubicBezTo>
                    <a:pt x="3181015" y="286717"/>
                    <a:pt x="3139701" y="355788"/>
                    <a:pt x="3177891" y="511517"/>
                  </a:cubicBezTo>
                  <a:cubicBezTo>
                    <a:pt x="3203570" y="696630"/>
                    <a:pt x="3133199" y="695026"/>
                    <a:pt x="3177891" y="830382"/>
                  </a:cubicBezTo>
                  <a:cubicBezTo>
                    <a:pt x="3178664" y="902396"/>
                    <a:pt x="3087734" y="1026789"/>
                    <a:pt x="2967354" y="996462"/>
                  </a:cubicBezTo>
                  <a:cubicBezTo>
                    <a:pt x="2735858" y="1021898"/>
                    <a:pt x="2528003" y="970334"/>
                    <a:pt x="2333285" y="996462"/>
                  </a:cubicBezTo>
                  <a:cubicBezTo>
                    <a:pt x="2065467" y="1052979"/>
                    <a:pt x="2018998" y="929612"/>
                    <a:pt x="1644081" y="996462"/>
                  </a:cubicBezTo>
                  <a:cubicBezTo>
                    <a:pt x="1332159" y="1018283"/>
                    <a:pt x="1183656" y="991289"/>
                    <a:pt x="1010013" y="996462"/>
                  </a:cubicBezTo>
                  <a:cubicBezTo>
                    <a:pt x="699408" y="1065783"/>
                    <a:pt x="556670" y="903712"/>
                    <a:pt x="210535" y="996462"/>
                  </a:cubicBezTo>
                  <a:cubicBezTo>
                    <a:pt x="139727" y="984998"/>
                    <a:pt x="30857" y="918824"/>
                    <a:pt x="0" y="830382"/>
                  </a:cubicBezTo>
                  <a:cubicBezTo>
                    <a:pt x="-12589" y="701671"/>
                    <a:pt x="3445" y="571162"/>
                    <a:pt x="0" y="518160"/>
                  </a:cubicBezTo>
                  <a:cubicBezTo>
                    <a:pt x="-21148" y="477646"/>
                    <a:pt x="43148" y="348464"/>
                    <a:pt x="0" y="166080"/>
                  </a:cubicBezTo>
                  <a:close/>
                </a:path>
                <a:path w="3177891" h="996462" fill="none" stroke="0" extrusionOk="0">
                  <a:moveTo>
                    <a:pt x="0" y="166080"/>
                  </a:moveTo>
                  <a:cubicBezTo>
                    <a:pt x="9833" y="144931"/>
                    <a:pt x="51484" y="19444"/>
                    <a:pt x="210535" y="0"/>
                  </a:cubicBezTo>
                  <a:cubicBezTo>
                    <a:pt x="378102" y="-91366"/>
                    <a:pt x="647089" y="84924"/>
                    <a:pt x="954876" y="0"/>
                  </a:cubicBezTo>
                  <a:cubicBezTo>
                    <a:pt x="1325498" y="-38189"/>
                    <a:pt x="1528805" y="69787"/>
                    <a:pt x="1699218" y="0"/>
                  </a:cubicBezTo>
                  <a:cubicBezTo>
                    <a:pt x="1673491" y="43795"/>
                    <a:pt x="2256075" y="145785"/>
                    <a:pt x="2967354" y="0"/>
                  </a:cubicBezTo>
                  <a:cubicBezTo>
                    <a:pt x="3101409" y="-17030"/>
                    <a:pt x="3183107" y="85598"/>
                    <a:pt x="3177891" y="166080"/>
                  </a:cubicBezTo>
                  <a:cubicBezTo>
                    <a:pt x="3220023" y="268864"/>
                    <a:pt x="3172539" y="407530"/>
                    <a:pt x="3177891" y="484945"/>
                  </a:cubicBezTo>
                  <a:cubicBezTo>
                    <a:pt x="3206787" y="548363"/>
                    <a:pt x="3166948" y="744586"/>
                    <a:pt x="3177891" y="830382"/>
                  </a:cubicBezTo>
                  <a:cubicBezTo>
                    <a:pt x="3168401" y="897188"/>
                    <a:pt x="3089876" y="982991"/>
                    <a:pt x="2967354" y="996462"/>
                  </a:cubicBezTo>
                  <a:cubicBezTo>
                    <a:pt x="2803744" y="1024528"/>
                    <a:pt x="2604808" y="883309"/>
                    <a:pt x="2223013" y="996462"/>
                  </a:cubicBezTo>
                  <a:cubicBezTo>
                    <a:pt x="1913259" y="1053910"/>
                    <a:pt x="1685270" y="1014862"/>
                    <a:pt x="1533808" y="996462"/>
                  </a:cubicBezTo>
                  <a:cubicBezTo>
                    <a:pt x="1382347" y="1146888"/>
                    <a:pt x="715100" y="834206"/>
                    <a:pt x="210535" y="996462"/>
                  </a:cubicBezTo>
                  <a:cubicBezTo>
                    <a:pt x="83922" y="1005774"/>
                    <a:pt x="-1201" y="929930"/>
                    <a:pt x="0" y="830382"/>
                  </a:cubicBezTo>
                  <a:cubicBezTo>
                    <a:pt x="-36711" y="676836"/>
                    <a:pt x="18676" y="640805"/>
                    <a:pt x="0" y="518160"/>
                  </a:cubicBezTo>
                  <a:cubicBezTo>
                    <a:pt x="-27233" y="408002"/>
                    <a:pt x="15165" y="315079"/>
                    <a:pt x="0" y="166080"/>
                  </a:cubicBezTo>
                  <a:close/>
                </a:path>
                <a:path w="3177891" h="996462" fill="none" stroke="0" extrusionOk="0">
                  <a:moveTo>
                    <a:pt x="0" y="166080"/>
                  </a:moveTo>
                  <a:cubicBezTo>
                    <a:pt x="24308" y="117123"/>
                    <a:pt x="48232" y="6371"/>
                    <a:pt x="210535" y="0"/>
                  </a:cubicBezTo>
                  <a:cubicBezTo>
                    <a:pt x="391514" y="11381"/>
                    <a:pt x="548370" y="42956"/>
                    <a:pt x="954876" y="0"/>
                  </a:cubicBezTo>
                  <a:cubicBezTo>
                    <a:pt x="1247652" y="-24606"/>
                    <a:pt x="1535679" y="17908"/>
                    <a:pt x="1699218" y="0"/>
                  </a:cubicBezTo>
                  <a:cubicBezTo>
                    <a:pt x="1783079" y="44452"/>
                    <a:pt x="2426648" y="-6181"/>
                    <a:pt x="2967354" y="0"/>
                  </a:cubicBezTo>
                  <a:cubicBezTo>
                    <a:pt x="3090019" y="-35628"/>
                    <a:pt x="3183407" y="75726"/>
                    <a:pt x="3177891" y="166080"/>
                  </a:cubicBezTo>
                  <a:cubicBezTo>
                    <a:pt x="3209928" y="254283"/>
                    <a:pt x="3172468" y="401735"/>
                    <a:pt x="3177891" y="484945"/>
                  </a:cubicBezTo>
                  <a:cubicBezTo>
                    <a:pt x="3211555" y="570540"/>
                    <a:pt x="3186908" y="747723"/>
                    <a:pt x="3177891" y="830382"/>
                  </a:cubicBezTo>
                  <a:cubicBezTo>
                    <a:pt x="3210949" y="922956"/>
                    <a:pt x="3080425" y="994459"/>
                    <a:pt x="2967354" y="996462"/>
                  </a:cubicBezTo>
                  <a:cubicBezTo>
                    <a:pt x="2778227" y="1032469"/>
                    <a:pt x="2577081" y="981549"/>
                    <a:pt x="2223013" y="996462"/>
                  </a:cubicBezTo>
                  <a:cubicBezTo>
                    <a:pt x="1922859" y="1058807"/>
                    <a:pt x="1691167" y="961127"/>
                    <a:pt x="1533808" y="996462"/>
                  </a:cubicBezTo>
                  <a:cubicBezTo>
                    <a:pt x="1218000" y="1036891"/>
                    <a:pt x="740881" y="855390"/>
                    <a:pt x="210535" y="996462"/>
                  </a:cubicBezTo>
                  <a:cubicBezTo>
                    <a:pt x="69095" y="1023914"/>
                    <a:pt x="-31715" y="915190"/>
                    <a:pt x="0" y="830382"/>
                  </a:cubicBezTo>
                  <a:cubicBezTo>
                    <a:pt x="-28137" y="713092"/>
                    <a:pt x="-11279" y="652592"/>
                    <a:pt x="0" y="518160"/>
                  </a:cubicBezTo>
                  <a:cubicBezTo>
                    <a:pt x="-5765" y="399823"/>
                    <a:pt x="27414" y="301537"/>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p:cNvGrpSpPr/>
          <p:nvPr/>
        </p:nvGrpSpPr>
        <p:grpSpPr>
          <a:xfrm>
            <a:off x="8249920" y="5132931"/>
            <a:ext cx="3820160" cy="1678441"/>
            <a:chOff x="869770" y="2086606"/>
            <a:chExt cx="3921915" cy="1678441"/>
          </a:xfrm>
        </p:grpSpPr>
        <p:sp>
          <p:nvSpPr>
            <p:cNvPr id="39" name="Rectangle: Rounded Corners 7"/>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1" fmla="*/ 0 w 3177891"/>
                <a:gd name="connsiteY0-2" fmla="*/ 166080 h 996462"/>
                <a:gd name="connsiteX1-3" fmla="*/ 210535 w 3177891"/>
                <a:gd name="connsiteY1-4" fmla="*/ 0 h 996462"/>
                <a:gd name="connsiteX2-5" fmla="*/ 899739 w 3177891"/>
                <a:gd name="connsiteY2-6" fmla="*/ 0 h 996462"/>
                <a:gd name="connsiteX3-7" fmla="*/ 1506239 w 3177891"/>
                <a:gd name="connsiteY3-8" fmla="*/ 0 h 996462"/>
                <a:gd name="connsiteX4-9" fmla="*/ 2250581 w 3177891"/>
                <a:gd name="connsiteY4-10" fmla="*/ 0 h 996462"/>
                <a:gd name="connsiteX5-11" fmla="*/ 2967354 w 3177891"/>
                <a:gd name="connsiteY5-12" fmla="*/ 0 h 996462"/>
                <a:gd name="connsiteX6-13" fmla="*/ 3177891 w 3177891"/>
                <a:gd name="connsiteY6-14" fmla="*/ 166080 h 996462"/>
                <a:gd name="connsiteX7-15" fmla="*/ 3177891 w 3177891"/>
                <a:gd name="connsiteY7-16" fmla="*/ 511517 h 996462"/>
                <a:gd name="connsiteX8-17" fmla="*/ 3177891 w 3177891"/>
                <a:gd name="connsiteY8-18" fmla="*/ 830382 h 996462"/>
                <a:gd name="connsiteX9-19" fmla="*/ 2967354 w 3177891"/>
                <a:gd name="connsiteY9-20" fmla="*/ 996462 h 996462"/>
                <a:gd name="connsiteX10-21" fmla="*/ 2333285 w 3177891"/>
                <a:gd name="connsiteY10-22" fmla="*/ 996462 h 996462"/>
                <a:gd name="connsiteX11-23" fmla="*/ 1644082 w 3177891"/>
                <a:gd name="connsiteY11-24" fmla="*/ 996462 h 996462"/>
                <a:gd name="connsiteX12-25" fmla="*/ 1010012 w 3177891"/>
                <a:gd name="connsiteY12-26" fmla="*/ 996462 h 996462"/>
                <a:gd name="connsiteX13-27" fmla="*/ 210535 w 3177891"/>
                <a:gd name="connsiteY13-28" fmla="*/ 996462 h 996462"/>
                <a:gd name="connsiteX14-29" fmla="*/ 0 w 3177891"/>
                <a:gd name="connsiteY14-30" fmla="*/ 830382 h 996462"/>
                <a:gd name="connsiteX15" fmla="*/ 0 w 3177891"/>
                <a:gd name="connsiteY15" fmla="*/ 518160 h 996462"/>
                <a:gd name="connsiteX16" fmla="*/ 0 w 3177891"/>
                <a:gd name="connsiteY16" fmla="*/ 166080 h 996462"/>
                <a:gd name="connsiteX0-31" fmla="*/ 0 w 3177891"/>
                <a:gd name="connsiteY0-32" fmla="*/ 166080 h 996462"/>
                <a:gd name="connsiteX1-33" fmla="*/ 210535 w 3177891"/>
                <a:gd name="connsiteY1-34" fmla="*/ 0 h 996462"/>
                <a:gd name="connsiteX2-35" fmla="*/ 954876 w 3177891"/>
                <a:gd name="connsiteY2-36" fmla="*/ 0 h 996462"/>
                <a:gd name="connsiteX3-37" fmla="*/ 1699218 w 3177891"/>
                <a:gd name="connsiteY3-38" fmla="*/ 0 h 996462"/>
                <a:gd name="connsiteX4-39" fmla="*/ 2967354 w 3177891"/>
                <a:gd name="connsiteY4-40" fmla="*/ 0 h 996462"/>
                <a:gd name="connsiteX5-41" fmla="*/ 3177891 w 3177891"/>
                <a:gd name="connsiteY5-42" fmla="*/ 166080 h 996462"/>
                <a:gd name="connsiteX6-43" fmla="*/ 3177891 w 3177891"/>
                <a:gd name="connsiteY6-44" fmla="*/ 484945 h 996462"/>
                <a:gd name="connsiteX7-45" fmla="*/ 3177891 w 3177891"/>
                <a:gd name="connsiteY7-46" fmla="*/ 830382 h 996462"/>
                <a:gd name="connsiteX8-47" fmla="*/ 2967354 w 3177891"/>
                <a:gd name="connsiteY8-48" fmla="*/ 996462 h 996462"/>
                <a:gd name="connsiteX9-49" fmla="*/ 2223013 w 3177891"/>
                <a:gd name="connsiteY9-50" fmla="*/ 996462 h 996462"/>
                <a:gd name="connsiteX10-51" fmla="*/ 1533807 w 3177891"/>
                <a:gd name="connsiteY10-52" fmla="*/ 996462 h 996462"/>
                <a:gd name="connsiteX11-53" fmla="*/ 210535 w 3177891"/>
                <a:gd name="connsiteY11-54" fmla="*/ 996462 h 996462"/>
                <a:gd name="connsiteX12-55" fmla="*/ 0 w 3177891"/>
                <a:gd name="connsiteY12-56" fmla="*/ 830382 h 996462"/>
                <a:gd name="connsiteX13-57" fmla="*/ 0 w 3177891"/>
                <a:gd name="connsiteY13-58" fmla="*/ 518160 h 996462"/>
                <a:gd name="connsiteX14-59" fmla="*/ 0 w 3177891"/>
                <a:gd name="connsiteY14-60" fmla="*/ 166080 h 996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3177891" h="996462" fill="none" extrusionOk="0">
                  <a:moveTo>
                    <a:pt x="0" y="166080"/>
                  </a:moveTo>
                  <a:cubicBezTo>
                    <a:pt x="29182" y="101536"/>
                    <a:pt x="96617" y="34108"/>
                    <a:pt x="210535" y="0"/>
                  </a:cubicBezTo>
                  <a:cubicBezTo>
                    <a:pt x="416644" y="18885"/>
                    <a:pt x="548582" y="40391"/>
                    <a:pt x="954876" y="0"/>
                  </a:cubicBezTo>
                  <a:cubicBezTo>
                    <a:pt x="1222995" y="-20991"/>
                    <a:pt x="1583026" y="6120"/>
                    <a:pt x="1699218" y="0"/>
                  </a:cubicBezTo>
                  <a:cubicBezTo>
                    <a:pt x="1914369" y="25877"/>
                    <a:pt x="2490352" y="-64529"/>
                    <a:pt x="2967354" y="0"/>
                  </a:cubicBezTo>
                  <a:cubicBezTo>
                    <a:pt x="3073035" y="-9645"/>
                    <a:pt x="3176116" y="51753"/>
                    <a:pt x="3177891" y="166080"/>
                  </a:cubicBezTo>
                  <a:cubicBezTo>
                    <a:pt x="3191315" y="230156"/>
                    <a:pt x="3164810" y="395453"/>
                    <a:pt x="3177891" y="484945"/>
                  </a:cubicBezTo>
                  <a:cubicBezTo>
                    <a:pt x="3181248" y="587763"/>
                    <a:pt x="3202237" y="760096"/>
                    <a:pt x="3177891" y="830382"/>
                  </a:cubicBezTo>
                  <a:cubicBezTo>
                    <a:pt x="3202515" y="929939"/>
                    <a:pt x="3046433" y="968073"/>
                    <a:pt x="2967354" y="996462"/>
                  </a:cubicBezTo>
                  <a:cubicBezTo>
                    <a:pt x="2747740" y="1034499"/>
                    <a:pt x="2504642" y="1050477"/>
                    <a:pt x="2223013" y="996462"/>
                  </a:cubicBezTo>
                  <a:cubicBezTo>
                    <a:pt x="1973037" y="1092539"/>
                    <a:pt x="1737735" y="932751"/>
                    <a:pt x="1533807" y="996462"/>
                  </a:cubicBezTo>
                  <a:cubicBezTo>
                    <a:pt x="1243208" y="863280"/>
                    <a:pt x="707669" y="802844"/>
                    <a:pt x="210535" y="996462"/>
                  </a:cubicBezTo>
                  <a:cubicBezTo>
                    <a:pt x="82174" y="1016181"/>
                    <a:pt x="-45350" y="924914"/>
                    <a:pt x="0" y="830382"/>
                  </a:cubicBezTo>
                  <a:cubicBezTo>
                    <a:pt x="-44723" y="707366"/>
                    <a:pt x="-22215" y="651433"/>
                    <a:pt x="0" y="518160"/>
                  </a:cubicBezTo>
                  <a:cubicBezTo>
                    <a:pt x="-9948" y="384230"/>
                    <a:pt x="28134" y="301805"/>
                    <a:pt x="0" y="166080"/>
                  </a:cubicBezTo>
                  <a:close/>
                </a:path>
                <a:path w="3177891" h="996462" stroke="0" extrusionOk="0">
                  <a:moveTo>
                    <a:pt x="0" y="166080"/>
                  </a:moveTo>
                  <a:cubicBezTo>
                    <a:pt x="24451" y="65271"/>
                    <a:pt x="72685" y="-24195"/>
                    <a:pt x="210535" y="0"/>
                  </a:cubicBezTo>
                  <a:cubicBezTo>
                    <a:pt x="496151" y="-87347"/>
                    <a:pt x="696045" y="-3046"/>
                    <a:pt x="899739" y="0"/>
                  </a:cubicBezTo>
                  <a:cubicBezTo>
                    <a:pt x="1172836" y="-33855"/>
                    <a:pt x="1222181" y="16957"/>
                    <a:pt x="1506239" y="0"/>
                  </a:cubicBezTo>
                  <a:cubicBezTo>
                    <a:pt x="1789038" y="78962"/>
                    <a:pt x="2013766" y="54258"/>
                    <a:pt x="2250581" y="0"/>
                  </a:cubicBezTo>
                  <a:cubicBezTo>
                    <a:pt x="2532838" y="-93678"/>
                    <a:pt x="2667785" y="-3268"/>
                    <a:pt x="2967354" y="0"/>
                  </a:cubicBezTo>
                  <a:cubicBezTo>
                    <a:pt x="3084674" y="9799"/>
                    <a:pt x="3192262" y="67959"/>
                    <a:pt x="3177891" y="166080"/>
                  </a:cubicBezTo>
                  <a:cubicBezTo>
                    <a:pt x="3179757" y="296090"/>
                    <a:pt x="3127431" y="363195"/>
                    <a:pt x="3177891" y="511517"/>
                  </a:cubicBezTo>
                  <a:cubicBezTo>
                    <a:pt x="3206207" y="703777"/>
                    <a:pt x="3127192" y="713878"/>
                    <a:pt x="3177891" y="830382"/>
                  </a:cubicBezTo>
                  <a:cubicBezTo>
                    <a:pt x="3175360" y="910293"/>
                    <a:pt x="3076955" y="1008565"/>
                    <a:pt x="2967354" y="996462"/>
                  </a:cubicBezTo>
                  <a:cubicBezTo>
                    <a:pt x="2762724" y="994786"/>
                    <a:pt x="2536033" y="965676"/>
                    <a:pt x="2333285" y="996462"/>
                  </a:cubicBezTo>
                  <a:cubicBezTo>
                    <a:pt x="2049017" y="1057262"/>
                    <a:pt x="2014777" y="930937"/>
                    <a:pt x="1644082" y="996462"/>
                  </a:cubicBezTo>
                  <a:cubicBezTo>
                    <a:pt x="1331755" y="985735"/>
                    <a:pt x="1176751" y="1001911"/>
                    <a:pt x="1010012" y="996462"/>
                  </a:cubicBezTo>
                  <a:cubicBezTo>
                    <a:pt x="737342" y="1054658"/>
                    <a:pt x="549207" y="899944"/>
                    <a:pt x="210535" y="996462"/>
                  </a:cubicBezTo>
                  <a:cubicBezTo>
                    <a:pt x="146909" y="984019"/>
                    <a:pt x="35068" y="917538"/>
                    <a:pt x="0" y="830382"/>
                  </a:cubicBezTo>
                  <a:cubicBezTo>
                    <a:pt x="-12633" y="700320"/>
                    <a:pt x="612" y="568068"/>
                    <a:pt x="0" y="518160"/>
                  </a:cubicBezTo>
                  <a:cubicBezTo>
                    <a:pt x="-29537" y="510479"/>
                    <a:pt x="40241" y="317606"/>
                    <a:pt x="0" y="166080"/>
                  </a:cubicBezTo>
                  <a:close/>
                </a:path>
                <a:path w="3177891" h="996462" fill="none" stroke="0" extrusionOk="0">
                  <a:moveTo>
                    <a:pt x="0" y="166080"/>
                  </a:moveTo>
                  <a:cubicBezTo>
                    <a:pt x="8652" y="132672"/>
                    <a:pt x="38551" y="20279"/>
                    <a:pt x="210535" y="0"/>
                  </a:cubicBezTo>
                  <a:cubicBezTo>
                    <a:pt x="377877" y="-70554"/>
                    <a:pt x="578926" y="64472"/>
                    <a:pt x="954876" y="0"/>
                  </a:cubicBezTo>
                  <a:cubicBezTo>
                    <a:pt x="1323411" y="-35786"/>
                    <a:pt x="1516302" y="32623"/>
                    <a:pt x="1699218" y="0"/>
                  </a:cubicBezTo>
                  <a:cubicBezTo>
                    <a:pt x="1685053" y="73347"/>
                    <a:pt x="2326041" y="80257"/>
                    <a:pt x="2967354" y="0"/>
                  </a:cubicBezTo>
                  <a:cubicBezTo>
                    <a:pt x="3084950" y="-21401"/>
                    <a:pt x="3161864" y="81886"/>
                    <a:pt x="3177891" y="166080"/>
                  </a:cubicBezTo>
                  <a:cubicBezTo>
                    <a:pt x="3230959" y="280020"/>
                    <a:pt x="3173957" y="398416"/>
                    <a:pt x="3177891" y="484945"/>
                  </a:cubicBezTo>
                  <a:cubicBezTo>
                    <a:pt x="3208849" y="546811"/>
                    <a:pt x="3146003" y="752668"/>
                    <a:pt x="3177891" y="830382"/>
                  </a:cubicBezTo>
                  <a:cubicBezTo>
                    <a:pt x="3187305" y="906708"/>
                    <a:pt x="3090700" y="987533"/>
                    <a:pt x="2967354" y="996462"/>
                  </a:cubicBezTo>
                  <a:cubicBezTo>
                    <a:pt x="2771247" y="1004136"/>
                    <a:pt x="2564823" y="939913"/>
                    <a:pt x="2223013" y="996462"/>
                  </a:cubicBezTo>
                  <a:cubicBezTo>
                    <a:pt x="1923229" y="1055387"/>
                    <a:pt x="1675553" y="1013064"/>
                    <a:pt x="1533807" y="996462"/>
                  </a:cubicBezTo>
                  <a:cubicBezTo>
                    <a:pt x="1358724" y="1095223"/>
                    <a:pt x="583599" y="838594"/>
                    <a:pt x="210535" y="996462"/>
                  </a:cubicBezTo>
                  <a:cubicBezTo>
                    <a:pt x="98960" y="1005267"/>
                    <a:pt x="1607" y="934234"/>
                    <a:pt x="0" y="830382"/>
                  </a:cubicBezTo>
                  <a:cubicBezTo>
                    <a:pt x="-28348" y="682362"/>
                    <a:pt x="9729" y="657986"/>
                    <a:pt x="0" y="518160"/>
                  </a:cubicBezTo>
                  <a:cubicBezTo>
                    <a:pt x="-30084" y="415275"/>
                    <a:pt x="-8950" y="321898"/>
                    <a:pt x="0" y="166080"/>
                  </a:cubicBezTo>
                  <a:close/>
                </a:path>
                <a:path w="3177891" h="996462" fill="none" stroke="0" extrusionOk="0">
                  <a:moveTo>
                    <a:pt x="0" y="166080"/>
                  </a:moveTo>
                  <a:cubicBezTo>
                    <a:pt x="24558" y="129033"/>
                    <a:pt x="69765" y="25210"/>
                    <a:pt x="210535" y="0"/>
                  </a:cubicBezTo>
                  <a:cubicBezTo>
                    <a:pt x="396138" y="14089"/>
                    <a:pt x="549752" y="42561"/>
                    <a:pt x="954876" y="0"/>
                  </a:cubicBezTo>
                  <a:cubicBezTo>
                    <a:pt x="1266489" y="-26562"/>
                    <a:pt x="1533769" y="23701"/>
                    <a:pt x="1699218" y="0"/>
                  </a:cubicBezTo>
                  <a:cubicBezTo>
                    <a:pt x="1863309" y="5605"/>
                    <a:pt x="2334908" y="64081"/>
                    <a:pt x="2967354" y="0"/>
                  </a:cubicBezTo>
                  <a:cubicBezTo>
                    <a:pt x="3097379" y="-30991"/>
                    <a:pt x="3161550" y="67271"/>
                    <a:pt x="3177891" y="166080"/>
                  </a:cubicBezTo>
                  <a:cubicBezTo>
                    <a:pt x="3195969" y="237047"/>
                    <a:pt x="3158558" y="403686"/>
                    <a:pt x="3177891" y="484945"/>
                  </a:cubicBezTo>
                  <a:cubicBezTo>
                    <a:pt x="3195756" y="578463"/>
                    <a:pt x="3199067" y="747769"/>
                    <a:pt x="3177891" y="830382"/>
                  </a:cubicBezTo>
                  <a:cubicBezTo>
                    <a:pt x="3199578" y="917172"/>
                    <a:pt x="3044643" y="980631"/>
                    <a:pt x="2967354" y="996462"/>
                  </a:cubicBezTo>
                  <a:cubicBezTo>
                    <a:pt x="2761841" y="1028392"/>
                    <a:pt x="2576804" y="991431"/>
                    <a:pt x="2223013" y="996462"/>
                  </a:cubicBezTo>
                  <a:cubicBezTo>
                    <a:pt x="1955583" y="1090947"/>
                    <a:pt x="1713253" y="956383"/>
                    <a:pt x="1533807" y="996462"/>
                  </a:cubicBezTo>
                  <a:cubicBezTo>
                    <a:pt x="1253786" y="974742"/>
                    <a:pt x="690623" y="819690"/>
                    <a:pt x="210535" y="996462"/>
                  </a:cubicBezTo>
                  <a:cubicBezTo>
                    <a:pt x="75751" y="1016117"/>
                    <a:pt x="-28046" y="919646"/>
                    <a:pt x="0" y="830382"/>
                  </a:cubicBezTo>
                  <a:cubicBezTo>
                    <a:pt x="-38068" y="699338"/>
                    <a:pt x="-12769" y="657896"/>
                    <a:pt x="0" y="518160"/>
                  </a:cubicBezTo>
                  <a:cubicBezTo>
                    <a:pt x="-8845" y="397067"/>
                    <a:pt x="26428" y="304378"/>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x</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en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4028</Words>
  <Application>WPS Presentation</Application>
  <PresentationFormat>Widescreen</PresentationFormat>
  <Paragraphs>104</Paragraphs>
  <Slides>26</Slides>
  <Notes>6</Notes>
  <HiddenSlides>0</HiddenSlides>
  <MMClips>1</MMClips>
  <ScaleCrop>false</ScaleCrop>
  <HeadingPairs>
    <vt:vector size="6" baseType="variant">
      <vt:variant>
        <vt:lpstr>已用的字体</vt:lpstr>
      </vt:variant>
      <vt:variant>
        <vt:i4>23</vt:i4>
      </vt:variant>
      <vt:variant>
        <vt:lpstr>主题</vt:lpstr>
      </vt:variant>
      <vt:variant>
        <vt:i4>4</vt:i4>
      </vt:variant>
      <vt:variant>
        <vt:lpstr>幻灯片标题</vt:lpstr>
      </vt:variant>
      <vt:variant>
        <vt:i4>26</vt:i4>
      </vt:variant>
    </vt:vector>
  </HeadingPairs>
  <TitlesOfParts>
    <vt:vector size="53" baseType="lpstr">
      <vt:lpstr>Arial</vt:lpstr>
      <vt:lpstr>SimSun</vt:lpstr>
      <vt:lpstr>Wingdings</vt:lpstr>
      <vt:lpstr>Arial</vt:lpstr>
      <vt:lpstr>#9Slide07 HoneyCream</vt:lpstr>
      <vt:lpstr>Segoe Print</vt:lpstr>
      <vt:lpstr>Lato Regular</vt:lpstr>
      <vt:lpstr>Lato Hairline</vt:lpstr>
      <vt:lpstr>Lato Light</vt:lpstr>
      <vt:lpstr>Calibri</vt:lpstr>
      <vt:lpstr>Malgun Gothic</vt:lpstr>
      <vt:lpstr>等线</vt:lpstr>
      <vt:lpstr>Montserrat Light</vt:lpstr>
      <vt:lpstr>Montserrat Black</vt:lpstr>
      <vt:lpstr>Calibri</vt:lpstr>
      <vt:lpstr>Cambria</vt:lpstr>
      <vt:lpstr>Open Sans</vt:lpstr>
      <vt:lpstr>Roboto</vt:lpstr>
      <vt:lpstr>Times New Roman</vt:lpstr>
      <vt:lpstr>Microsoft YaHei</vt:lpstr>
      <vt:lpstr>Arial Unicode MS</vt:lpstr>
      <vt:lpstr>Calibri Light</vt:lpstr>
      <vt:lpstr>字魂131号-酷乐潮玩体</vt:lpstr>
      <vt:lpstr>1_Office Theme</vt:lpstr>
      <vt:lpstr>2_Office Theme</vt:lpstr>
      <vt:lpstr>Custom Design</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40</cp:revision>
  <dcterms:created xsi:type="dcterms:W3CDTF">2024-07-01T13:40:00Z</dcterms:created>
  <dcterms:modified xsi:type="dcterms:W3CDTF">2024-09-26T05:40:56Z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CE90476181964DE9BDCC1D07C4DD8055_12</vt:lpwstr>
  </property>
  <property fmtid="{D5CDD505-2E9C-101B-9397-08002B2CF9AE}" pid="3" name="KSOProductBuildVer">
    <vt:lpwstr>1033-12.2.0.18283</vt:lpwstr>
  </property>
</Properties>
</file>