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51.svg" ContentType="image/svg+xml"/>
  <Override PartName="/ppt/media/image58.svg" ContentType="image/svg+xml"/>
  <Override PartName="/ppt/media/image60.svg" ContentType="image/svg+xml"/>
  <Override PartName="/ppt/media/image66.svg" ContentType="image/svg+xml"/>
  <Override PartName="/ppt/media/image7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4" r:id="rId4"/>
    <p:sldMasterId id="2147483670" r:id="rId5"/>
    <p:sldMasterId id="2147483682" r:id="rId6"/>
    <p:sldMasterId id="2147483690" r:id="rId7"/>
    <p:sldMasterId id="2147483702" r:id="rId8"/>
    <p:sldMasterId id="2147483712" r:id="rId9"/>
  </p:sldMasterIdLst>
  <p:notesMasterIdLst>
    <p:notesMasterId r:id="rId11"/>
  </p:notesMasterIdLst>
  <p:sldIdLst>
    <p:sldId id="289" r:id="rId10"/>
    <p:sldId id="257" r:id="rId12"/>
    <p:sldId id="2644" r:id="rId13"/>
    <p:sldId id="2646" r:id="rId14"/>
    <p:sldId id="2647" r:id="rId15"/>
    <p:sldId id="2648" r:id="rId16"/>
    <p:sldId id="256" r:id="rId17"/>
    <p:sldId id="1176" r:id="rId18"/>
    <p:sldId id="290" r:id="rId19"/>
    <p:sldId id="353" r:id="rId20"/>
    <p:sldId id="2649" r:id="rId21"/>
    <p:sldId id="382" r:id="rId22"/>
    <p:sldId id="2650" r:id="rId23"/>
    <p:sldId id="2651" r:id="rId24"/>
    <p:sldId id="2652" r:id="rId25"/>
    <p:sldId id="441" r:id="rId26"/>
    <p:sldId id="2654" r:id="rId27"/>
    <p:sldId id="2653" r:id="rId28"/>
    <p:sldId id="2656" r:id="rId29"/>
    <p:sldId id="350" r:id="rId30"/>
    <p:sldId id="2664" r:id="rId31"/>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9" autoAdjust="0"/>
    <p:restoredTop sz="87897" autoAdjust="0"/>
  </p:normalViewPr>
  <p:slideViewPr>
    <p:cSldViewPr snapToGrid="0" showGuides="1">
      <p:cViewPr varScale="1">
        <p:scale>
          <a:sx n="69" d="100"/>
          <a:sy n="69" d="100"/>
        </p:scale>
        <p:origin x="936"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gs" Target="tags/tag7.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5" Type="http://schemas.openxmlformats.org/officeDocument/2006/relationships/image" Target="../media/image7.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6.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5" Type="http://schemas.openxmlformats.org/officeDocument/2006/relationships/image" Target="../media/image7.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6.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srcRect l="31776" t="15000" r="4325" b="17990"/>
          <a:stretch>
            <a:fillRect/>
          </a:stretch>
        </p:blipFill>
        <p:spPr>
          <a:xfrm>
            <a:off x="-1" y="1"/>
            <a:ext cx="12188361" cy="6855846"/>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a:fillRect/>
          </a:stretch>
        </p:blipFill>
        <p:spPr>
          <a:xfrm>
            <a:off x="3640" y="823014"/>
            <a:ext cx="12188360" cy="6118403"/>
          </a:xfrm>
          <a:prstGeom prst="rect">
            <a:avLst/>
          </a:prstGeom>
        </p:spPr>
      </p:pic>
      <p:pic>
        <p:nvPicPr>
          <p:cNvPr id="30" name="图片 29"/>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a:fillRect/>
          </a:stretch>
        </p:blipFill>
        <p:spPr>
          <a:xfrm flipH="1">
            <a:off x="0" y="5495829"/>
            <a:ext cx="6096000" cy="1362172"/>
          </a:xfrm>
          <a:prstGeom prst="rect">
            <a:avLst/>
          </a:prstGeom>
        </p:spPr>
      </p:pic>
      <p:pic>
        <p:nvPicPr>
          <p:cNvPr id="29" name="图片 28"/>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a:fillRect/>
          </a:stretch>
        </p:blipFill>
        <p:spPr>
          <a:xfrm>
            <a:off x="6096000" y="5495590"/>
            <a:ext cx="6096000" cy="1360256"/>
          </a:xfrm>
          <a:prstGeom prst="rect">
            <a:avLst/>
          </a:prstGeom>
        </p:spPr>
      </p:pic>
      <p:pic>
        <p:nvPicPr>
          <p:cNvPr id="25" name="图片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41" name="图片 40"/>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grpSp>
        <p:nvGrpSpPr>
          <p:cNvPr id="2" name="Group 1"/>
          <p:cNvGrpSpPr/>
          <p:nvPr userDrawn="1"/>
        </p:nvGrpSpPr>
        <p:grpSpPr>
          <a:xfrm>
            <a:off x="241169" y="2234152"/>
            <a:ext cx="3604967" cy="4163301"/>
            <a:chOff x="2362200" y="1181100"/>
            <a:chExt cx="4242031" cy="4801574"/>
          </a:xfrm>
        </p:grpSpPr>
        <p:sp>
          <p:nvSpPr>
            <p:cNvPr id="3" name="Freeform 2"/>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a:fillRect/>
          </a:stretch>
        </p:blipFill>
        <p:spPr>
          <a:xfrm>
            <a:off x="1" y="5974080"/>
            <a:ext cx="12192000" cy="882523"/>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18" name="图片 17"/>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pic>
        <p:nvPicPr>
          <p:cNvPr id="19"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8" y="182034"/>
            <a:ext cx="3407833" cy="3902076"/>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a:fillRect/>
          </a:stretch>
        </p:blipFill>
        <p:spPr>
          <a:xfrm>
            <a:off x="1" y="5974080"/>
            <a:ext cx="12192000" cy="882523"/>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18" name="图片 17"/>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pic>
        <p:nvPicPr>
          <p:cNvPr id="19" name="图片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p:cNvPicPr>
            <a:picLocks noChangeAspect="1"/>
          </p:cNvPicPr>
          <p:nvPr userDrawn="1"/>
        </p:nvPicPr>
        <p:blipFill rotWithShape="1">
          <a:blip r:embed="rId2"/>
          <a:srcRect l="25501" t="15000" r="3229" b="15000"/>
          <a:stretch>
            <a:fillRect/>
          </a:stretch>
        </p:blipFill>
        <p:spPr>
          <a:xfrm>
            <a:off x="0" y="0"/>
            <a:ext cx="12192000" cy="6858000"/>
          </a:xfrm>
          <a:prstGeom prst="rect">
            <a:avLst/>
          </a:prstGeom>
        </p:spPr>
      </p:pic>
      <p:pic>
        <p:nvPicPr>
          <p:cNvPr id="23" name="图片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25" name="图片 24"/>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a:fillRect/>
          </a:stretch>
        </p:blipFill>
        <p:spPr>
          <a:xfrm flipH="1">
            <a:off x="0" y="5495829"/>
            <a:ext cx="6096000" cy="1362172"/>
          </a:xfrm>
          <a:prstGeom prst="rect">
            <a:avLst/>
          </a:prstGeom>
        </p:spPr>
      </p:pic>
      <p:pic>
        <p:nvPicPr>
          <p:cNvPr id="26" name="图片 25"/>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a:fillRect/>
          </a:stretch>
        </p:blipFill>
        <p:spPr>
          <a:xfrm>
            <a:off x="6096000" y="5495590"/>
            <a:ext cx="6096000" cy="1360256"/>
          </a:xfrm>
          <a:prstGeom prst="rect">
            <a:avLst/>
          </a:prstGeom>
        </p:spPr>
      </p:pic>
      <p:pic>
        <p:nvPicPr>
          <p:cNvPr id="27" name="图片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37" name="图片 36"/>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sp>
        <p:nvSpPr>
          <p:cNvPr id="14" name="标题 9"/>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endParaRPr lang="zh-CN" altLang="en-US" dirty="0"/>
          </a:p>
        </p:txBody>
      </p:sp>
      <p:sp>
        <p:nvSpPr>
          <p:cNvPr id="21" name="文本占位符 20"/>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lvl="0">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srcRect l="31776" t="15000" r="4325" b="17990"/>
          <a:stretch>
            <a:fillRect/>
          </a:stretch>
        </p:blipFill>
        <p:spPr>
          <a:xfrm>
            <a:off x="-1" y="1"/>
            <a:ext cx="12188361" cy="6855846"/>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a:fillRect/>
          </a:stretch>
        </p:blipFill>
        <p:spPr>
          <a:xfrm>
            <a:off x="3640" y="823014"/>
            <a:ext cx="12188360" cy="6118403"/>
          </a:xfrm>
          <a:prstGeom prst="rect">
            <a:avLst/>
          </a:prstGeom>
        </p:spPr>
      </p:pic>
      <p:pic>
        <p:nvPicPr>
          <p:cNvPr id="30" name="图片 29"/>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a:fillRect/>
          </a:stretch>
        </p:blipFill>
        <p:spPr>
          <a:xfrm flipH="1">
            <a:off x="0" y="5495829"/>
            <a:ext cx="6096000" cy="1362172"/>
          </a:xfrm>
          <a:prstGeom prst="rect">
            <a:avLst/>
          </a:prstGeom>
        </p:spPr>
      </p:pic>
      <p:pic>
        <p:nvPicPr>
          <p:cNvPr id="29" name="图片 28"/>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a:fillRect/>
          </a:stretch>
        </p:blipFill>
        <p:spPr>
          <a:xfrm>
            <a:off x="6096000" y="5495590"/>
            <a:ext cx="6096000" cy="1360256"/>
          </a:xfrm>
          <a:prstGeom prst="rect">
            <a:avLst/>
          </a:prstGeom>
        </p:spPr>
      </p:pic>
      <p:pic>
        <p:nvPicPr>
          <p:cNvPr id="25" name="图片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41" name="图片 40"/>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grpSp>
        <p:nvGrpSpPr>
          <p:cNvPr id="2" name="Group 1"/>
          <p:cNvGrpSpPr/>
          <p:nvPr userDrawn="1"/>
        </p:nvGrpSpPr>
        <p:grpSpPr>
          <a:xfrm>
            <a:off x="241169" y="2234152"/>
            <a:ext cx="3604967" cy="4163301"/>
            <a:chOff x="2362200" y="1181100"/>
            <a:chExt cx="4242031" cy="4801574"/>
          </a:xfrm>
        </p:grpSpPr>
        <p:sp>
          <p:nvSpPr>
            <p:cNvPr id="3" name="Freeform 2"/>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pic>
        <p:nvPicPr>
          <p:cNvPr id="6" name="图片 5"/>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a:fillRect/>
          </a:stretch>
        </p:blipFill>
        <p:spPr>
          <a:xfrm>
            <a:off x="0" y="0"/>
            <a:ext cx="1051560" cy="117734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a:fillRect/>
          </a:stretch>
        </p:blipFill>
        <p:spPr>
          <a:xfrm>
            <a:off x="1" y="5974080"/>
            <a:ext cx="12192000" cy="882523"/>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18" name="图片 17"/>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pic>
        <p:nvPicPr>
          <p:cNvPr id="19"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a:fillRect/>
          </a:stretch>
        </p:blipFill>
        <p:spPr>
          <a:xfrm>
            <a:off x="1" y="5974080"/>
            <a:ext cx="12192000" cy="882523"/>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18" name="图片 17"/>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pic>
        <p:nvPicPr>
          <p:cNvPr id="19" name="图片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p:cNvPicPr>
            <a:picLocks noChangeAspect="1"/>
          </p:cNvPicPr>
          <p:nvPr userDrawn="1"/>
        </p:nvPicPr>
        <p:blipFill rotWithShape="1">
          <a:blip r:embed="rId2"/>
          <a:srcRect l="25501" t="15000" r="3229" b="15000"/>
          <a:stretch>
            <a:fillRect/>
          </a:stretch>
        </p:blipFill>
        <p:spPr>
          <a:xfrm>
            <a:off x="0" y="0"/>
            <a:ext cx="12192000" cy="6858000"/>
          </a:xfrm>
          <a:prstGeom prst="rect">
            <a:avLst/>
          </a:prstGeom>
        </p:spPr>
      </p:pic>
      <p:pic>
        <p:nvPicPr>
          <p:cNvPr id="23" name="图片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a:fillRect/>
          </a:stretch>
        </p:blipFill>
        <p:spPr>
          <a:xfrm>
            <a:off x="0" y="739597"/>
            <a:ext cx="12188360" cy="6118403"/>
          </a:xfrm>
          <a:prstGeom prst="rect">
            <a:avLst/>
          </a:prstGeom>
        </p:spPr>
      </p:pic>
      <p:pic>
        <p:nvPicPr>
          <p:cNvPr id="25" name="图片 24"/>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a:fillRect/>
          </a:stretch>
        </p:blipFill>
        <p:spPr>
          <a:xfrm flipH="1">
            <a:off x="0" y="5495829"/>
            <a:ext cx="6096000" cy="1362172"/>
          </a:xfrm>
          <a:prstGeom prst="rect">
            <a:avLst/>
          </a:prstGeom>
        </p:spPr>
      </p:pic>
      <p:pic>
        <p:nvPicPr>
          <p:cNvPr id="26" name="图片 25"/>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a:fillRect/>
          </a:stretch>
        </p:blipFill>
        <p:spPr>
          <a:xfrm>
            <a:off x="6096000" y="5495590"/>
            <a:ext cx="6096000" cy="1360256"/>
          </a:xfrm>
          <a:prstGeom prst="rect">
            <a:avLst/>
          </a:prstGeom>
        </p:spPr>
      </p:pic>
      <p:pic>
        <p:nvPicPr>
          <p:cNvPr id="27" name="图片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a:fillRect/>
          </a:stretch>
        </p:blipFill>
        <p:spPr>
          <a:xfrm>
            <a:off x="0" y="167099"/>
            <a:ext cx="1882140" cy="1559360"/>
          </a:xfrm>
          <a:prstGeom prst="rect">
            <a:avLst/>
          </a:prstGeom>
        </p:spPr>
      </p:pic>
      <p:pic>
        <p:nvPicPr>
          <p:cNvPr id="37" name="图片 36"/>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a:fillRect/>
          </a:stretch>
        </p:blipFill>
        <p:spPr>
          <a:xfrm>
            <a:off x="9395460" y="0"/>
            <a:ext cx="2796540" cy="1598415"/>
          </a:xfrm>
          <a:prstGeom prst="rect">
            <a:avLst/>
          </a:prstGeom>
        </p:spPr>
      </p:pic>
      <p:sp>
        <p:nvSpPr>
          <p:cNvPr id="14" name="标题 9"/>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endParaRPr lang="zh-CN" altLang="en-US" dirty="0"/>
          </a:p>
        </p:txBody>
      </p:sp>
      <p:sp>
        <p:nvSpPr>
          <p:cNvPr id="21" name="文本占位符 20"/>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lvl="0">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pic>
        <p:nvPicPr>
          <p:cNvPr id="6" name="图片 5"/>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a:fillRect/>
          </a:stretch>
        </p:blipFill>
        <p:spPr>
          <a:xfrm>
            <a:off x="0" y="0"/>
            <a:ext cx="1051560" cy="117734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a:fillRect/>
          </a:stretch>
        </p:blipFill>
        <p:spPr>
          <a:xfrm>
            <a:off x="0" y="0"/>
            <a:ext cx="1051560" cy="1177340"/>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67552012-87F4-4661-B81A-245005218E97}" type="slidenum">
              <a:rPr lang="en-US"/>
            </a:fld>
            <a:endParaRPr lang="en-US"/>
          </a:p>
        </p:txBody>
      </p:sp>
    </p:spTree>
  </p:cSld>
  <p:clrMapOvr>
    <a:masterClrMapping/>
  </p:clrMapOvr>
  <p:transition spd="slow">
    <p:sndAc>
      <p:stSnd>
        <p:snd r:embed="rId2"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A22DEFFF-28E2-489D-AE7C-8836DE8FAE2C}" type="slidenum">
              <a:rPr lang="en-US"/>
            </a:fld>
            <a:endParaRPr lang="en-US"/>
          </a:p>
        </p:txBody>
      </p:sp>
    </p:spTree>
  </p:cSld>
  <p:clrMapOvr>
    <a:masterClrMapping/>
  </p:clrMapOvr>
  <p:transition spd="slow">
    <p:sndAc>
      <p:stSnd>
        <p:snd r:embed="rId2"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a:fillRect/>
          </a:stretch>
        </p:blipFill>
        <p:spPr>
          <a:xfrm>
            <a:off x="0" y="0"/>
            <a:ext cx="1051560" cy="117734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C4E45B3-BC5E-4262-93F2-1B90C23BB23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C4E45B3-BC5E-4262-93F2-1B90C23BB23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E45B3-BC5E-4262-93F2-1B90C23BB23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C4E45B3-BC5E-4262-93F2-1B90C23BB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C4E45B3-BC5E-4262-93F2-1B90C23BB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9DEC-0C41-402F-91C5-1F85F8EE16D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a:fillRect/>
          </a:stretch>
        </p:blipFill>
        <p:spPr>
          <a:xfrm>
            <a:off x="0" y="2126437"/>
            <a:ext cx="12188360" cy="473156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67552012-87F4-4661-B81A-245005218E97}" type="slidenum">
              <a:rPr lang="en-US"/>
            </a:fld>
            <a:endParaRPr lang="en-US"/>
          </a:p>
        </p:txBody>
      </p:sp>
    </p:spTree>
  </p:cSld>
  <p:clrMapOvr>
    <a:masterClrMapping/>
  </p:clrMapOvr>
  <p:transition spd="slow">
    <p:sndAc>
      <p:stSnd>
        <p:snd r:embed="rId2"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A22DEFFF-28E2-489D-AE7C-8836DE8FAE2C}" type="slidenum">
              <a:rPr lang="en-US"/>
            </a:fld>
            <a:endParaRPr lang="en-US"/>
          </a:p>
        </p:txBody>
      </p:sp>
    </p:spTree>
  </p:cSld>
  <p:clrMapOvr>
    <a:masterClrMapping/>
  </p:clrMapOvr>
  <p:transition spd="slow">
    <p:sndAc>
      <p:stSnd>
        <p:snd r:embed="rId2" name="chimes.wav"/>
      </p:stSnd>
    </p:sndAc>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4.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image" Target="../media/image27.png"/><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7" Type="http://schemas.openxmlformats.org/officeDocument/2006/relationships/theme" Target="../theme/theme6.xml"/><Relationship Id="rId16" Type="http://schemas.openxmlformats.org/officeDocument/2006/relationships/image" Target="../media/image27.png"/><Relationship Id="rId15" Type="http://schemas.openxmlformats.org/officeDocument/2006/relationships/image" Target="../media/image31.emf"/><Relationship Id="rId14" Type="http://schemas.openxmlformats.org/officeDocument/2006/relationships/image" Target="../media/image30.emf"/><Relationship Id="rId13" Type="http://schemas.openxmlformats.org/officeDocument/2006/relationships/image" Target="../media/image29.emf"/><Relationship Id="rId12" Type="http://schemas.openxmlformats.org/officeDocument/2006/relationships/image" Target="../media/image28.emf"/><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0"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6.xml"/><Relationship Id="rId8" Type="http://schemas.openxmlformats.org/officeDocument/2006/relationships/slideLayout" Target="../slideLayouts/slideLayout65.xml"/><Relationship Id="rId7" Type="http://schemas.openxmlformats.org/officeDocument/2006/relationships/slideLayout" Target="../slideLayouts/slideLayout64.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2" Type="http://schemas.openxmlformats.org/officeDocument/2006/relationships/theme" Target="../theme/theme8.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8"/>
          <a:stretch>
            <a:fillRect/>
          </a:stretch>
        </p:blipFill>
        <p:spPr>
          <a:xfrm>
            <a:off x="-2305755" y="-163290"/>
            <a:ext cx="2071113" cy="2071113"/>
          </a:xfrm>
          <a:prstGeom prst="rect">
            <a:avLst/>
          </a:prstGeom>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2"/>
          <a:srcRect l="1069" t="2602" r="448" b="5138"/>
          <a:stretch>
            <a:fillRect/>
          </a:stretch>
        </p:blipFill>
        <p:spPr>
          <a:xfrm>
            <a:off x="-1" y="0"/>
            <a:ext cx="12192001" cy="6858000"/>
          </a:xfrm>
          <a:prstGeom prst="rect">
            <a:avLst/>
          </a:prstGeom>
        </p:spPr>
      </p:pic>
      <p:pic>
        <p:nvPicPr>
          <p:cNvPr id="5" name="图片 4"/>
          <p:cNvPicPr>
            <a:picLocks noChangeAspect="1"/>
          </p:cNvPicPr>
          <p:nvPr userDrawn="1"/>
        </p:nvPicPr>
        <p:blipFill>
          <a:blip r:embed="rId13"/>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4"/>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5"/>
          <a:stretch>
            <a:fillRect/>
          </a:stretch>
        </p:blipFill>
        <p:spPr>
          <a:xfrm rot="16200000">
            <a:off x="2601222" y="-2905687"/>
            <a:ext cx="7145863" cy="12703240"/>
          </a:xfrm>
          <a:prstGeom prst="rect">
            <a:avLst/>
          </a:prstGeom>
        </p:spPr>
      </p:pic>
      <p:pic>
        <p:nvPicPr>
          <p:cNvPr id="9" name="Picture 8" descr="A round pink label with white text and a black background&#10;&#10;Description automatically generated"/>
          <p:cNvPicPr>
            <a:picLocks noChangeAspect="1"/>
          </p:cNvPicPr>
          <p:nvPr userDrawn="1"/>
        </p:nvPicPr>
        <p:blipFill>
          <a:blip r:embed="rId16"/>
          <a:stretch>
            <a:fillRect/>
          </a:stretch>
        </p:blipFill>
        <p:spPr>
          <a:xfrm>
            <a:off x="-1887367" y="-163290"/>
            <a:ext cx="1652725" cy="1652725"/>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5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3.png"/><Relationship Id="rId1" Type="http://schemas.openxmlformats.org/officeDocument/2006/relationships/image" Target="../media/image6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3.xml"/><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image" Target="../media/image5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image" Target="../media/image70.png"/><Relationship Id="rId1" Type="http://schemas.openxmlformats.org/officeDocument/2006/relationships/image" Target="../media/image6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71.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3.xml"/><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79.png"/><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6.jpe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6.jpeg"/><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3.xml"/><Relationship Id="rId4" Type="http://schemas.openxmlformats.org/officeDocument/2006/relationships/image" Target="../media/image52.png"/><Relationship Id="rId3" Type="http://schemas.openxmlformats.org/officeDocument/2006/relationships/image" Target="../media/image51.svg"/><Relationship Id="rId2" Type="http://schemas.openxmlformats.org/officeDocument/2006/relationships/image" Target="../media/image9.png"/><Relationship Id="rId1" Type="http://schemas.openxmlformats.org/officeDocument/2006/relationships/image" Target="../media/image5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5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03213" y="2539741"/>
            <a:ext cx="3907971" cy="4318260"/>
            <a:chOff x="8996116" y="2668892"/>
            <a:chExt cx="3684223" cy="4189108"/>
          </a:xfrm>
        </p:grpSpPr>
        <p:pic>
          <p:nvPicPr>
            <p:cNvPr id="15" name="图片 18"/>
            <p:cNvPicPr>
              <a:picLocks noChangeAspect="1"/>
            </p:cNvPicPr>
            <p:nvPr/>
          </p:nvPicPr>
          <p:blipFill rotWithShape="1">
            <a:blip r:embed="rId1">
              <a:extLst>
                <a:ext uri="{28A0092B-C50C-407E-A947-70E740481C1C}">
                  <a14:useLocalDpi xmlns:a14="http://schemas.microsoft.com/office/drawing/2010/main" val="0"/>
                </a:ext>
              </a:extLst>
            </a:blip>
            <a:srcRect l="51905" b="40767"/>
            <a:stretch>
              <a:fillRect/>
            </a:stretch>
          </p:blipFill>
          <p:spPr>
            <a:xfrm flipH="1">
              <a:off x="8996116" y="5121624"/>
              <a:ext cx="3684223" cy="1736376"/>
            </a:xfrm>
            <a:prstGeom prst="rect">
              <a:avLst/>
            </a:prstGeom>
          </p:spPr>
        </p:pic>
        <p:pic>
          <p:nvPicPr>
            <p:cNvPr id="16"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endParaRPr lang="en-US">
              <a:solidFill>
                <a:schemeClr val="bg1">
                  <a:lumMod val="50000"/>
                </a:schemeClr>
              </a:solidFill>
            </a:endParaRPr>
          </a:p>
        </p:txBody>
      </p:sp>
      <p:pic>
        <p:nvPicPr>
          <p:cNvPr id="3" name="Picture 2"/>
          <p:cNvPicPr>
            <a:picLocks noChangeAspect="1"/>
          </p:cNvPicPr>
          <p:nvPr/>
        </p:nvPicPr>
        <p:blipFill>
          <a:blip r:embed="rId3"/>
          <a:stretch>
            <a:fillRect/>
          </a:stretch>
        </p:blipFill>
        <p:spPr>
          <a:xfrm>
            <a:off x="2781299" y="120185"/>
            <a:ext cx="7168093" cy="44480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Thực</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hiện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a:t>
            </a:r>
            <a:endParaRPr lang="en-US" sz="2400" dirty="0">
              <a:solidFill>
                <a:srgbClr val="002060"/>
              </a:solidFill>
              <a:latin typeface="Calibri" panose="020F0502020204030204" pitchFamily="34" charset="0"/>
              <a:cs typeface="Calibri" panose="020F0502020204030204" pitchFamily="34" charset="0"/>
            </a:endParaRPr>
          </a:p>
          <a:p>
            <a:pPr lvl="0" algn="just"/>
            <a:r>
              <a:rPr lang="vi-VN" sz="2400" dirty="0">
                <a:solidFill>
                  <a:srgbClr val="002060"/>
                </a:solidFill>
                <a:latin typeface="Calibri" panose="020F0502020204030204" pitchFamily="34" charset="0"/>
                <a:cs typeface="Calibri" panose="020F0502020204030204" pitchFamily="34" charset="0"/>
              </a:rPr>
              <a:t>1 kiềng sắt, 1 lưới tản nhiệt, 1 cốc nến, 1 bật lửa.</a:t>
            </a:r>
            <a:endParaRPr lang="vi-VN" sz="2400" dirty="0">
              <a:solidFill>
                <a:srgbClr val="002060"/>
              </a:solidFill>
              <a:latin typeface="Calibri" panose="020F0502020204030204" pitchFamily="34" charset="0"/>
              <a:cs typeface="Calibri" panose="020F0502020204030204" pitchFamily="34" charset="0"/>
            </a:endParaRPr>
          </a:p>
          <a:p>
            <a:pPr lvl="0" algn="just"/>
            <a:r>
              <a:rPr lang="vi-VN" sz="2400" b="1" dirty="0">
                <a:solidFill>
                  <a:srgbClr val="002060"/>
                </a:solidFill>
                <a:latin typeface="Calibri" panose="020F0502020204030204" pitchFamily="34" charset="0"/>
                <a:cs typeface="Calibri" panose="020F0502020204030204" pitchFamily="34" charset="0"/>
              </a:rPr>
              <a:t>Tiến hành:</a:t>
            </a:r>
            <a:endParaRPr lang="vi-VN" sz="2400" b="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endParaRPr lang="vi-VN"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a:t>
            </a:r>
            <a:endParaRPr lang="en-US"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tản nhiệt (hình 5b).</a:t>
            </a:r>
            <a:endParaRPr lang="vi-VN"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pic>
        <p:nvPicPr>
          <p:cNvPr id="14" name="Picture 13"/>
          <p:cNvPicPr>
            <a:picLocks noChangeAspect="1"/>
          </p:cNvPicPr>
          <p:nvPr/>
        </p:nvPicPr>
        <p:blipFill>
          <a:blip r:embed="rId2"/>
          <a:stretch>
            <a:fillRect/>
          </a:stretch>
        </p:blipFill>
        <p:spPr>
          <a:xfrm>
            <a:off x="2738437" y="3386137"/>
            <a:ext cx="6410325" cy="2314575"/>
          </a:xfrm>
          <a:prstGeom prst="rect">
            <a:avLst/>
          </a:prstGeom>
        </p:spPr>
      </p:pic>
      <p:sp>
        <p:nvSpPr>
          <p:cNvPr id="17" name="Rectangle: Rounded Corners 16"/>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endParaRPr lang="vi-VN" sz="2200" dirty="0">
              <a:solidFill>
                <a:srgbClr val="FF0000"/>
              </a:solidFill>
              <a:latin typeface="Cambria" panose="02040503050406030204" pitchFamily="18" charset="0"/>
              <a:ea typeface="Cambria" panose="02040503050406030204" pitchFamily="18" charset="0"/>
            </a:endParaRP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1"/>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8"/>
          <p:cNvSpPr txBox="1"/>
          <p:nvPr/>
        </p:nvSpPr>
        <p:spPr>
          <a:xfrm>
            <a:off x="1052335" y="657578"/>
            <a:ext cx="5633156" cy="461665"/>
          </a:xfrm>
          <a:prstGeom prst="rect">
            <a:avLst/>
          </a:prstGeom>
          <a:noFill/>
        </p:spPr>
        <p:txBody>
          <a:bodyPr wrap="square" rtlCol="0">
            <a:spAutoFit/>
          </a:bodyPr>
          <a:lstStyle/>
          <a:p>
            <a:pPr defTabSz="121920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Tên</a:t>
            </a:r>
            <a:r>
              <a:rPr lang="en-US" sz="24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2400" b="1" kern="0" dirty="0" err="1">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nhóm</a:t>
            </a:r>
            <a:r>
              <a:rPr lang="en-US" sz="24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24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1" name="Picture 20"/>
          <p:cNvPicPr>
            <a:picLocks noChangeAspect="1"/>
          </p:cNvPicPr>
          <p:nvPr/>
        </p:nvPicPr>
        <p:blipFill>
          <a:blip r:embed="rId6"/>
          <a:stretch>
            <a:fillRect/>
          </a:stretch>
        </p:blipFill>
        <p:spPr>
          <a:xfrm>
            <a:off x="3991544" y="1164439"/>
            <a:ext cx="5763252" cy="861643"/>
          </a:xfrm>
          <a:prstGeom prst="rect">
            <a:avLst/>
          </a:prstGeom>
        </p:spPr>
      </p:pic>
      <p:graphicFrame>
        <p:nvGraphicFramePr>
          <p:cNvPr id="24" name="Table 24"/>
          <p:cNvGraphicFramePr>
            <a:graphicFrameLocks noGrp="1"/>
          </p:cNvGraphicFramePr>
          <p:nvPr/>
        </p:nvGraphicFramePr>
        <p:xfrm>
          <a:off x="620888" y="2447924"/>
          <a:ext cx="10905067" cy="3614910"/>
        </p:xfrm>
        <a:graphic>
          <a:graphicData uri="http://schemas.openxmlformats.org/drawingml/2006/table">
            <a:tbl>
              <a:tblPr firstRow="1" bandRow="1"/>
              <a:tblGrid>
                <a:gridCol w="2284237"/>
                <a:gridCol w="2581275"/>
                <a:gridCol w="3375378"/>
                <a:gridCol w="2664177"/>
              </a:tblGrid>
              <a:tr h="1028701">
                <a:tc>
                  <a:txBody>
                    <a:bodyPr/>
                    <a:lstStyle/>
                    <a:p>
                      <a:pPr algn="ctr"/>
                      <a:r>
                        <a:rPr lang="en-US" sz="2700" b="1" dirty="0" err="1"/>
                        <a:t>Dụng</a:t>
                      </a:r>
                      <a:r>
                        <a:rPr lang="en-US" sz="2700" b="1" dirty="0"/>
                        <a:t> </a:t>
                      </a:r>
                      <a:r>
                        <a:rPr lang="en-US" sz="2700" b="1" dirty="0" err="1"/>
                        <a:t>cụ</a:t>
                      </a:r>
                      <a:r>
                        <a:rPr lang="en-US" sz="2700" b="1" dirty="0"/>
                        <a:t> TN</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20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Có</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thể</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tách</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muối</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ra</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khỏi</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dung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dịch</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muối</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bằng</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phương</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pháp</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cô</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 </a:t>
            </a:r>
            <a:r>
              <a:rPr lang="en-US" altLang="en-US" sz="4400" b="1" kern="0" dirty="0" err="1">
                <a:solidFill>
                  <a:srgbClr val="357887">
                    <a:lumMod val="75000"/>
                  </a:srgbClr>
                </a:solidFill>
                <a:latin typeface="Arial" panose="020B0604020202020204" pitchFamily="34" charset="0"/>
                <a:cs typeface="Arial" panose="020B0604020202020204"/>
                <a:sym typeface="Arial" panose="020B0604020202020204"/>
              </a:rPr>
              <a:t>cạn</a:t>
            </a:r>
            <a:r>
              <a:rPr lang="en-US" altLang="en-US" sz="4400" b="1" kern="0" dirty="0">
                <a:solidFill>
                  <a:srgbClr val="357887">
                    <a:lumMod val="75000"/>
                  </a:srgbClr>
                </a:solidFill>
                <a:latin typeface="Arial" panose="020B0604020202020204" pitchFamily="34" charset="0"/>
                <a:cs typeface="Arial" panose="020B0604020202020204"/>
                <a:sym typeface="Arial" panose="020B0604020202020204"/>
              </a:rPr>
              <a:t>.</a:t>
            </a:r>
            <a:endParaRPr lang="vi-VN" altLang="en-US" sz="4400" b="1" kern="0" dirty="0">
              <a:solidFill>
                <a:srgbClr val="357887">
                  <a:lumMod val="75000"/>
                </a:srgbClr>
              </a:solidFill>
              <a:latin typeface="Arial" panose="020B0604020202020204" pitchFamily="34" charset="0"/>
              <a:cs typeface="Arial" panose="020B0604020202020204"/>
              <a:sym typeface="Arial" panose="020B0604020202020204"/>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200">
              <a:buClr>
                <a:srgbClr val="000000"/>
              </a:buClr>
              <a:defRPr/>
            </a:pPr>
            <a:r>
              <a:rPr lang="en-US" altLang="en-US" sz="6400" b="1" u="sng" kern="0">
                <a:solidFill>
                  <a:srgbClr val="FF3399"/>
                </a:solidFill>
                <a:effectLst>
                  <a:reflection blurRad="6350" stA="55000" endA="300" endPos="45500" dir="5400000" sy="-100000" algn="bl" rotWithShape="0"/>
                </a:effectLst>
                <a:latin typeface="Arial" panose="020B0604020202020204"/>
                <a:cs typeface="Arial" panose="020B0604020202020204"/>
                <a:sym typeface="Arial" panose="020B0604020202020204"/>
              </a:rPr>
              <a:t>Kết luận</a:t>
            </a:r>
            <a:endParaRPr lang="en-US" altLang="en-US" sz="6400" b="1" kern="0" dirty="0">
              <a:solidFill>
                <a:srgbClr val="FF3399"/>
              </a:solidFill>
              <a:latin typeface="Arial" panose="020B0604020202020204"/>
              <a:cs typeface="Arial" panose="020B0604020202020204"/>
              <a:sym typeface="Arial" panose="020B0604020202020204"/>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pic>
        <p:nvPicPr>
          <p:cNvPr id="187"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1"/>
            <a:stretch>
              <a:fillRect/>
            </a:stretch>
          </a:blipFill>
        </p:spPr>
      </p:sp>
      <p:sp>
        <p:nvSpPr>
          <p:cNvPr id="2" name="Freeform 4"/>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stretch>
              <a:fillRect/>
            </a:stretch>
          </a:blipFill>
        </p:spPr>
      </p:sp>
      <p:pic>
        <p:nvPicPr>
          <p:cNvPr id="5" name="Picture 4" descr="A logo with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61193" y="2522758"/>
            <a:ext cx="4127045" cy="4222036"/>
          </a:xfrm>
          <a:prstGeom prst="rect">
            <a:avLst/>
          </a:prstGeom>
        </p:spPr>
      </p:pic>
      <p:pic>
        <p:nvPicPr>
          <p:cNvPr id="8" name="Picture 7"/>
          <p:cNvPicPr>
            <a:picLocks noChangeAspect="1"/>
          </p:cNvPicPr>
          <p:nvPr/>
        </p:nvPicPr>
        <p:blipFill>
          <a:blip r:embed="rId3"/>
          <a:stretch>
            <a:fillRect/>
          </a:stretch>
        </p:blipFill>
        <p:spPr>
          <a:xfrm>
            <a:off x="894378" y="660174"/>
            <a:ext cx="4840644" cy="2280102"/>
          </a:xfrm>
          <a:prstGeom prst="rect">
            <a:avLst/>
          </a:prstGeom>
        </p:spPr>
      </p:pic>
      <p:sp>
        <p:nvSpPr>
          <p:cNvPr id="11" name="Speech Bubble: Oval 10"/>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p:cNvGrpSpPr/>
          <p:nvPr/>
        </p:nvGrpSpPr>
        <p:grpSpPr>
          <a:xfrm>
            <a:off x="290279" y="-896711"/>
            <a:ext cx="11568346" cy="3554186"/>
            <a:chOff x="2858028" y="-1106007"/>
            <a:chExt cx="8719457" cy="5529944"/>
          </a:xfrm>
        </p:grpSpPr>
        <p:pic>
          <p:nvPicPr>
            <p:cNvPr id="9" name="图片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endParaRPr lang="vi-VN" sz="2400" b="1" dirty="0">
              <a:solidFill>
                <a:srgbClr val="002060"/>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endParaRPr lang="vi-VN" sz="2400" b="1" dirty="0">
              <a:solidFill>
                <a:srgbClr val="002060"/>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endParaRPr lang="vi-VN" sz="2400" b="1" dirty="0">
              <a:solidFill>
                <a:srgbClr val="002060"/>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endParaRPr lang="vi-VN" sz="24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144" t="7282" r="13357" b="20365"/>
          <a:stretch>
            <a:fillRect/>
          </a:stretch>
        </p:blipFill>
        <p:spPr>
          <a:xfrm>
            <a:off x="316257" y="0"/>
            <a:ext cx="11128592" cy="6858000"/>
          </a:xfrm>
          <a:prstGeom prst="rect">
            <a:avLst/>
          </a:prstGeom>
        </p:spPr>
      </p:pic>
      <p:sp>
        <p:nvSpPr>
          <p:cNvPr id="10" name="Rounded Rectangle 9"/>
          <p:cNvSpPr/>
          <p:nvPr/>
        </p:nvSpPr>
        <p:spPr>
          <a:xfrm>
            <a:off x="2910918" y="2405243"/>
            <a:ext cx="637016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endParaRPr lang="vi-VN" sz="3200" dirty="0">
              <a:solidFill>
                <a:srgbClr val="002060"/>
              </a:solidFill>
              <a:latin typeface="Calibri" panose="020F0502020204030204" pitchFamily="34" charset="0"/>
              <a:cs typeface="Calibri" panose="020F0502020204030204" pitchFamily="34" charset="0"/>
            </a:endParaRPr>
          </a:p>
        </p:txBody>
      </p:sp>
      <p:pic>
        <p:nvPicPr>
          <p:cNvPr id="2050" name="Picture 2" descr="Quy trình làm muối từ nước biển độc đáo tại các tỉnh ve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1"/>
            <a:stretch>
              <a:fillRect/>
            </a:stretch>
          </a:blipFill>
        </p:spPr>
      </p:sp>
      <p:sp>
        <p:nvSpPr>
          <p:cNvPr id="2" name="Freeform 4"/>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stretch>
              <a:fillRect/>
            </a:stretch>
          </a:blipFill>
        </p:spPr>
      </p:sp>
      <p:pic>
        <p:nvPicPr>
          <p:cNvPr id="4" name="Picture 3" descr="A yellow letters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p:cNvGrpSpPr/>
          <p:nvPr/>
        </p:nvGrpSpPr>
        <p:grpSpPr>
          <a:xfrm>
            <a:off x="1690321" y="703541"/>
            <a:ext cx="9941169" cy="2326716"/>
            <a:chOff x="1594337" y="1602154"/>
            <a:chExt cx="9003323" cy="3477846"/>
          </a:xfrm>
        </p:grpSpPr>
        <p:sp>
          <p:nvSpPr>
            <p:cNvPr id="4"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vi-VN" altLang="en-US" sz="4400" dirty="0">
                  <a:solidFill>
                    <a:srgbClr val="002060"/>
                  </a:solidFill>
                  <a:latin typeface="Calibri" panose="020F0502020204030204" pitchFamily="34" charset="0"/>
                  <a:cs typeface="Calibri" panose="020F0502020204030204" pitchFamily="34" charset="0"/>
                </a:rPr>
                <a:t>tách phèn chua từ dung dịch</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9506" y="3147094"/>
            <a:ext cx="3545178" cy="3788788"/>
          </a:xfrm>
          <a:prstGeom prst="rect">
            <a:avLst/>
          </a:prstGeom>
        </p:spPr>
      </p:pic>
      <p:pic>
        <p:nvPicPr>
          <p:cNvPr id="2" name="Picture 1"/>
          <p:cNvPicPr>
            <a:picLocks noChangeAspect="1"/>
          </p:cNvPicPr>
          <p:nvPr/>
        </p:nvPicPr>
        <p:blipFill>
          <a:blip r:embed="rId3"/>
          <a:stretch>
            <a:fillRect/>
          </a:stretch>
        </p:blipFill>
        <p:spPr>
          <a:xfrm>
            <a:off x="4205605" y="3147060"/>
            <a:ext cx="6191250" cy="3133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1">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2"/>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p:cNvPicPr>
            <a:picLocks noChangeAspect="1"/>
          </p:cNvPicPr>
          <p:nvPr/>
        </p:nvPicPr>
        <p:blipFill>
          <a:blip r:embed="rId4"/>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6828" y="0"/>
            <a:ext cx="9492342" cy="5889850"/>
            <a:chOff x="0" y="-339495"/>
            <a:chExt cx="9492342" cy="5889850"/>
          </a:xfrm>
        </p:grpSpPr>
        <p:pic>
          <p:nvPicPr>
            <p:cNvPr id="17" name="Picture 16" descr="Shape, circl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p:cNvGrpSpPr/>
            <p:nvPr/>
          </p:nvGrpSpPr>
          <p:grpSpPr>
            <a:xfrm>
              <a:off x="670052" y="845779"/>
              <a:ext cx="8274112" cy="3507837"/>
              <a:chOff x="-915548" y="873043"/>
              <a:chExt cx="8661771" cy="2531326"/>
            </a:xfrm>
          </p:grpSpPr>
          <p:sp>
            <p:nvSpPr>
              <p:cNvPr id="13" name="矩形 7"/>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p:cNvGrpSpPr/>
              <p:nvPr/>
            </p:nvGrpSpPr>
            <p:grpSpPr>
              <a:xfrm>
                <a:off x="3583560" y="873043"/>
                <a:ext cx="193386" cy="1057461"/>
                <a:chOff x="3771007" y="1083236"/>
                <a:chExt cx="193386" cy="1057461"/>
              </a:xfrm>
            </p:grpSpPr>
            <p:sp>
              <p:nvSpPr>
                <p:cNvPr id="11" name="矩形 10"/>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9164009" y="152038"/>
            <a:ext cx="2066471" cy="2066471"/>
          </a:xfrm>
          <a:prstGeom prst="rect">
            <a:avLst/>
          </a:prstGeom>
        </p:spPr>
      </p:pic>
      <p:pic>
        <p:nvPicPr>
          <p:cNvPr id="2" name="Picture 1"/>
          <p:cNvPicPr>
            <a:picLocks noChangeAspect="1"/>
          </p:cNvPicPr>
          <p:nvPr/>
        </p:nvPicPr>
        <p:blipFill>
          <a:blip r:embed="rId4"/>
          <a:stretch>
            <a:fillRect/>
          </a:stretch>
        </p:blipFill>
        <p:spPr>
          <a:xfrm>
            <a:off x="366241" y="2151777"/>
            <a:ext cx="8468078" cy="25544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550035" y="635635"/>
            <a:ext cx="9998075" cy="5359400"/>
          </a:xfrm>
          <a:prstGeom prst="rect">
            <a:avLst/>
          </a:prstGeom>
        </p:spPr>
        <p:txBody>
          <a:bodyPr wrap="square">
            <a:spAutoFit/>
          </a:bodyPr>
          <a:p>
            <a:pPr defTabSz="266700">
              <a:lnSpc>
                <a:spcPct val="107000"/>
              </a:lnSpc>
            </a:pPr>
            <a:r>
              <a:rPr lang="en-US" sz="4000" b="1"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altLang="en-US" sz="4000" b="1"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Bài</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3: </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Hỗn</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hợp</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và</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dung </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dịch</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dirty="0" smtClean="0">
                <a:gradFill>
                  <a:gsLst>
                    <a:gs pos="0">
                      <a:srgbClr val="007BD3"/>
                    </a:gs>
                    <a:gs pos="100000">
                      <a:srgbClr val="034373"/>
                    </a:gs>
                  </a:gsLst>
                  <a:lin scaled="0"/>
                </a:gra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en-US" sz="4000" b="1" dirty="0" err="1"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Tiết</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alt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2</a:t>
            </a:r>
            <a:r>
              <a:rPr lang="en-US" sz="4000" b="1" dirty="0" smtClean="0">
                <a:ln>
                  <a:noFill/>
                </a:ln>
                <a:gradFill>
                  <a:gsLst>
                    <a:gs pos="0">
                      <a:srgbClr val="007BD3"/>
                    </a:gs>
                    <a:gs pos="100000">
                      <a:srgbClr val="034373"/>
                    </a:gs>
                  </a:gsLst>
                  <a:lin scaled="0"/>
                </a:gradFill>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kumimoji="0" lang="en-US" sz="4000" b="0" i="0" u="none" strike="noStrike" cap="none" normalizeH="0" baseline="0" dirty="0" smtClean="0">
              <a:ln>
                <a:noFill/>
              </a:ln>
              <a:gradFill>
                <a:gsLst>
                  <a:gs pos="0">
                    <a:srgbClr val="007BD3"/>
                  </a:gs>
                  <a:gs pos="100000">
                    <a:srgbClr val="034373"/>
                  </a:gs>
                </a:gsLst>
                <a:lin scaled="0"/>
              </a:gradFill>
              <a:effectLst/>
              <a:latin typeface="Times New Roman" panose="02020603050405020304" pitchFamily="18" charset="0"/>
              <a:cs typeface="Times New Roman" panose="02020603050405020304" pitchFamily="18" charset="0"/>
            </a:endParaRPr>
          </a:p>
          <a:p>
            <a:pPr defTabSz="266700">
              <a:lnSpc>
                <a:spcPct val="107000"/>
              </a:lnSpc>
            </a:pPr>
            <a:r>
              <a:rPr lang="en-US" altLang="zh-CN" sz="4000" b="1">
                <a:latin typeface="Times New Roman" panose="02020603050405020304"/>
                <a:ea typeface="Times New Roman" panose="02020603050405020304"/>
              </a:rPr>
              <a:t>2. Tách các chất khỏi hỗn hợp và dung dịch</a:t>
            </a:r>
            <a:endParaRPr lang="en-US" altLang="zh-CN" sz="4000" b="1">
              <a:latin typeface="Times New Roman" panose="02020603050405020304"/>
              <a:ea typeface="Times New Roman" panose="02020603050405020304"/>
            </a:endParaRPr>
          </a:p>
          <a:p>
            <a:pPr defTabSz="266700">
              <a:lnSpc>
                <a:spcPct val="107000"/>
              </a:lnSpc>
            </a:pPr>
            <a:r>
              <a:rPr lang="en-US" altLang="zh-CN" sz="4000">
                <a:latin typeface="Times New Roman" panose="02020603050405020304"/>
                <a:ea typeface="Times New Roman" panose="02020603050405020304"/>
              </a:rPr>
              <a:t>- Tách các chất khỏi hỗn hợp: có thể tách các chất ra khỏi hỗn hợp bằng nhiều cách như làm lắng, lọc, sàng, vớt, …</a:t>
            </a:r>
            <a:endParaRPr lang="en-US" altLang="zh-CN" sz="4000">
              <a:latin typeface="Times New Roman" panose="02020603050405020304"/>
              <a:ea typeface="Times New Roman" panose="02020603050405020304"/>
            </a:endParaRPr>
          </a:p>
          <a:p>
            <a:pPr defTabSz="266700">
              <a:lnSpc>
                <a:spcPct val="107000"/>
              </a:lnSpc>
            </a:pPr>
            <a:r>
              <a:rPr lang="en-US" altLang="zh-CN" sz="4000">
                <a:latin typeface="Times New Roman" panose="02020603050405020304"/>
                <a:ea typeface="Times New Roman" panose="02020603050405020304"/>
              </a:rPr>
              <a:t>- Tác các chất ra khỏi dung dịch: có thể tách các chất ra khỏi dung dịch bằng cách đơn giản (như chưng cất hoặc bay hơi).</a:t>
            </a:r>
            <a:endParaRPr lang="en-US" altLang="zh-CN" sz="4000">
              <a:latin typeface="Times New Roman" panose="02020603050405020304"/>
              <a:ea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1"/>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p:cNvGrpSpPr/>
          <p:nvPr/>
        </p:nvGrpSpPr>
        <p:grpSpPr>
          <a:xfrm>
            <a:off x="340084" y="1847776"/>
            <a:ext cx="4859199" cy="5010224"/>
            <a:chOff x="915436" y="2429064"/>
            <a:chExt cx="4570964" cy="4449718"/>
          </a:xfrm>
        </p:grpSpPr>
        <p:sp>
          <p:nvSpPr>
            <p:cNvPr id="17" name="Oval 16"/>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p:cNvPicPr>
              <a:picLocks noChangeAspect="1"/>
            </p:cNvPicPr>
            <p:nvPr/>
          </p:nvPicPr>
          <p:blipFill>
            <a:blip r:embed="rId2"/>
            <a:stretch>
              <a:fillRect/>
            </a:stretch>
          </p:blipFill>
          <p:spPr>
            <a:xfrm>
              <a:off x="915436" y="5245808"/>
              <a:ext cx="4570964" cy="1632974"/>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p:cNvGrpSpPr/>
          <p:nvPr/>
        </p:nvGrpSpPr>
        <p:grpSpPr>
          <a:xfrm>
            <a:off x="4686607" y="123825"/>
            <a:ext cx="3514418" cy="1209675"/>
            <a:chOff x="6199020" y="1914474"/>
            <a:chExt cx="4938444" cy="2767892"/>
          </a:xfrm>
        </p:grpSpPr>
        <p:pic>
          <p:nvPicPr>
            <p:cNvPr id="3" name="Picture 2"/>
            <p:cNvPicPr>
              <a:picLocks noChangeAspect="1"/>
            </p:cNvPicPr>
            <p:nvPr/>
          </p:nvPicPr>
          <p:blipFill>
            <a:blip r:embed="rId1"/>
            <a:stretch>
              <a:fillRect/>
            </a:stretch>
          </p:blipFill>
          <p:spPr>
            <a:xfrm rot="175581">
              <a:off x="6199020" y="1914474"/>
              <a:ext cx="4938444" cy="2767892"/>
            </a:xfrm>
            <a:prstGeom prst="rect">
              <a:avLst/>
            </a:prstGeom>
          </p:spPr>
        </p:pic>
        <p:sp>
          <p:nvSpPr>
            <p:cNvPr id="4" name="TextBox 3"/>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p:cNvGrpSpPr/>
          <p:nvPr/>
        </p:nvGrpSpPr>
        <p:grpSpPr>
          <a:xfrm>
            <a:off x="4219575" y="123825"/>
            <a:ext cx="3695700" cy="1209675"/>
            <a:chOff x="6199020" y="1914474"/>
            <a:chExt cx="4938444" cy="2767892"/>
          </a:xfrm>
        </p:grpSpPr>
        <p:pic>
          <p:nvPicPr>
            <p:cNvPr id="3" name="Picture 2"/>
            <p:cNvPicPr>
              <a:picLocks noChangeAspect="1"/>
            </p:cNvPicPr>
            <p:nvPr/>
          </p:nvPicPr>
          <p:blipFill>
            <a:blip r:embed="rId1"/>
            <a:stretch>
              <a:fillRect/>
            </a:stretch>
          </p:blipFill>
          <p:spPr>
            <a:xfrm rot="175581">
              <a:off x="6199020" y="1914474"/>
              <a:ext cx="4938444" cy="2767892"/>
            </a:xfrm>
            <a:prstGeom prst="rect">
              <a:avLst/>
            </a:prstGeom>
          </p:spPr>
        </p:pic>
        <p:sp>
          <p:nvSpPr>
            <p:cNvPr id="4" name="TextBox 3"/>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p:cNvPicPr>
            <a:picLocks noChangeAspect="1"/>
          </p:cNvPicPr>
          <p:nvPr/>
        </p:nvPicPr>
        <p:blipFill>
          <a:blip r:embed="rId2"/>
          <a:stretch>
            <a:fillRect/>
          </a:stretch>
        </p:blipFill>
        <p:spPr>
          <a:xfrm>
            <a:off x="3403599" y="1238910"/>
            <a:ext cx="7673976" cy="3672118"/>
          </a:xfrm>
          <a:prstGeom prst="rect">
            <a:avLst/>
          </a:prstGeom>
        </p:spPr>
      </p:pic>
      <p:pic>
        <p:nvPicPr>
          <p:cNvPr id="8" name="Picture 7"/>
          <p:cNvPicPr>
            <a:picLocks noChangeAspect="1"/>
          </p:cNvPicPr>
          <p:nvPr/>
        </p:nvPicPr>
        <p:blipFill>
          <a:blip r:embed="rId3"/>
          <a:stretch>
            <a:fillRect/>
          </a:stretch>
        </p:blipFill>
        <p:spPr>
          <a:xfrm>
            <a:off x="5295761" y="193862"/>
            <a:ext cx="3200677" cy="153632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1"/>
            <a:stretch>
              <a:fillRect/>
            </a:stretch>
          </a:blipFill>
        </p:spPr>
      </p:sp>
      <p:sp>
        <p:nvSpPr>
          <p:cNvPr id="2" name="Freeform 4"/>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3" descr="A red and green text on a black background&#10;&#10;Description automatically generated"/>
          <p:cNvPicPr>
            <a:picLocks noChangeAspect="1"/>
          </p:cNvPicPr>
          <p:nvPr/>
        </p:nvPicPr>
        <p:blipFill>
          <a:blip r:embed="rId4"/>
          <a:stretch>
            <a:fillRect/>
          </a:stretch>
        </p:blipFill>
        <p:spPr>
          <a:xfrm>
            <a:off x="930740" y="541867"/>
            <a:ext cx="9156477"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圆角矩形 14"/>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Tác</a:t>
            </a:r>
            <a:r>
              <a:rPr lang="en-US" altLang="zh-CN" sz="6000" b="1" kern="0" dirty="0">
                <a:solidFill>
                  <a:srgbClr val="002060"/>
                </a:solidFill>
                <a:latin typeface="Cambria" panose="02040503050406030204" pitchFamily="18" charset="0"/>
                <a:ea typeface="Cambria" panose="02040503050406030204" pitchFamily="18" charset="0"/>
                <a:sym typeface="Arial" panose="020B0604020202020204"/>
              </a:rPr>
              <a:t>h </a:t>
            </a:r>
            <a:r>
              <a:rPr lang="en-US" altLang="zh-CN" sz="6000" b="1" kern="0" dirty="0" err="1">
                <a:solidFill>
                  <a:srgbClr val="002060"/>
                </a:solidFill>
                <a:latin typeface="Cambria" panose="02040503050406030204" pitchFamily="18" charset="0"/>
                <a:ea typeface="Cambria" panose="02040503050406030204" pitchFamily="18" charset="0"/>
                <a:sym typeface="Arial" panose="020B0604020202020204"/>
              </a:rPr>
              <a:t>muối</a:t>
            </a:r>
            <a:r>
              <a:rPr lang="en-US" altLang="zh-CN" sz="60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altLang="zh-CN" sz="6000" b="1" kern="0" dirty="0" err="1">
                <a:solidFill>
                  <a:srgbClr val="002060"/>
                </a:solidFill>
                <a:latin typeface="Cambria" panose="02040503050406030204" pitchFamily="18" charset="0"/>
                <a:ea typeface="Cambria" panose="02040503050406030204" pitchFamily="18" charset="0"/>
                <a:sym typeface="Arial" panose="020B0604020202020204"/>
              </a:rPr>
              <a:t>ra</a:t>
            </a:r>
            <a:r>
              <a:rPr lang="en-US" altLang="zh-CN" sz="60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altLang="zh-CN" sz="6000" b="1" kern="0" dirty="0" err="1">
                <a:solidFill>
                  <a:srgbClr val="002060"/>
                </a:solidFill>
                <a:latin typeface="Cambria" panose="02040503050406030204" pitchFamily="18" charset="0"/>
                <a:ea typeface="Cambria" panose="02040503050406030204" pitchFamily="18" charset="0"/>
                <a:sym typeface="Arial" panose="020B0604020202020204"/>
              </a:rPr>
              <a:t>khỏi</a:t>
            </a:r>
            <a:r>
              <a:rPr lang="en-US" altLang="zh-CN" sz="6000" b="1" kern="0" dirty="0">
                <a:solidFill>
                  <a:srgbClr val="002060"/>
                </a:solidFill>
                <a:latin typeface="Cambria" panose="02040503050406030204" pitchFamily="18" charset="0"/>
                <a:ea typeface="Cambria" panose="02040503050406030204" pitchFamily="18" charset="0"/>
                <a:sym typeface="Arial" panose="020B0604020202020204"/>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panose="020B0604020202020204"/>
              </a:rPr>
              <a:t>dịch</a:t>
            </a:r>
            <a:r>
              <a:rPr lang="en-US" altLang="zh-CN" sz="6000" b="1" kern="0" dirty="0">
                <a:solidFill>
                  <a:srgbClr val="002060"/>
                </a:solidFill>
                <a:latin typeface="Cambria" panose="02040503050406030204" pitchFamily="18" charset="0"/>
                <a:ea typeface="Cambria" panose="02040503050406030204" pitchFamily="18" charset="0"/>
                <a:sym typeface="Arial" panose="020B0604020202020204"/>
              </a:rPr>
              <a:t> </a:t>
            </a:r>
            <a:r>
              <a:rPr lang="en-US" altLang="zh-CN" sz="6000" b="1" kern="0" dirty="0" err="1">
                <a:solidFill>
                  <a:srgbClr val="002060"/>
                </a:solidFill>
                <a:latin typeface="Cambria" panose="02040503050406030204" pitchFamily="18" charset="0"/>
                <a:ea typeface="Cambria" panose="02040503050406030204" pitchFamily="18" charset="0"/>
                <a:sym typeface="Arial" panose="020B0604020202020204"/>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ags/tag4.xml><?xml version="1.0" encoding="utf-8"?>
<p:tagLst xmlns:p="http://schemas.openxmlformats.org/presentationml/2006/main">
  <p:tag name="SHAPE_LOCKS" val="959"/>
</p:tagLst>
</file>

<file path=ppt/tags/tag5.xml><?xml version="1.0" encoding="utf-8"?>
<p:tagLst xmlns:p="http://schemas.openxmlformats.org/presentationml/2006/main">
  <p:tag name="SHAPE_LOCKS" val="16"/>
</p:tagLst>
</file>

<file path=ppt/tags/tag6.xml><?xml version="1.0" encoding="utf-8"?>
<p:tagLst xmlns:p="http://schemas.openxmlformats.org/presentationml/2006/main">
  <p:tag name="SHAPE_LOCKS" val="16"/>
</p:tagLst>
</file>

<file path=ppt/tags/tag7.xml><?xml version="1.0" encoding="utf-8"?>
<p:tagLst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1905</Words>
  <Application>WPS Presentation</Application>
  <PresentationFormat>Widescreen</PresentationFormat>
  <Paragraphs>59</Paragraphs>
  <Slides>21</Slides>
  <Notes>6</Notes>
  <HiddenSlides>0</HiddenSlides>
  <MMClips>1</MMClips>
  <ScaleCrop>false</ScaleCrop>
  <HeadingPairs>
    <vt:vector size="6" baseType="variant">
      <vt:variant>
        <vt:lpstr>已用的字体</vt:lpstr>
      </vt:variant>
      <vt:variant>
        <vt:i4>22</vt:i4>
      </vt:variant>
      <vt:variant>
        <vt:lpstr>主题</vt:lpstr>
      </vt:variant>
      <vt:variant>
        <vt:i4>8</vt:i4>
      </vt:variant>
      <vt:variant>
        <vt:lpstr>幻灯片标题</vt:lpstr>
      </vt:variant>
      <vt:variant>
        <vt:i4>21</vt:i4>
      </vt:variant>
    </vt:vector>
  </HeadingPairs>
  <TitlesOfParts>
    <vt:vector size="51" baseType="lpstr">
      <vt:lpstr>Arial</vt:lpstr>
      <vt:lpstr>SimSun</vt:lpstr>
      <vt:lpstr>Wingdings</vt:lpstr>
      <vt:lpstr>#9Slide02 Noi dung dai</vt:lpstr>
      <vt:lpstr>Arial</vt:lpstr>
      <vt:lpstr>Arial-Rounded</vt:lpstr>
      <vt:lpstr>Segoe UI Symbol</vt:lpstr>
      <vt:lpstr>#9Slide02 Noi dung dai</vt:lpstr>
      <vt:lpstr>字魂95号-手刻宋</vt:lpstr>
      <vt:lpstr>Calibri</vt:lpstr>
      <vt:lpstr>Cambria</vt:lpstr>
      <vt:lpstr>Calibri</vt:lpstr>
      <vt:lpstr>Microsoft YaHei</vt:lpstr>
      <vt:lpstr>Arial Unicode MS</vt:lpstr>
      <vt:lpstr>等线</vt:lpstr>
      <vt:lpstr>Times New Roman</vt:lpstr>
      <vt:lpstr>经典趣体简</vt:lpstr>
      <vt:lpstr>UTM Guanine</vt:lpstr>
      <vt:lpstr>Segoe Print</vt:lpstr>
      <vt:lpstr>字魂27号-布丁体</vt:lpstr>
      <vt:lpstr>Times New Roman</vt:lpstr>
      <vt:lpstr>Wide Latin</vt:lpstr>
      <vt:lpstr>Office 主题​​</vt:lpstr>
      <vt:lpstr>1_Office Theme</vt:lpstr>
      <vt:lpstr>2_Office Theme</vt:lpstr>
      <vt:lpstr>3_Office Theme</vt:lpstr>
      <vt:lpstr>Climate and Water Lesson by Slidesgo</vt:lpstr>
      <vt:lpstr>4_Office Theme</vt:lpstr>
      <vt:lpstr>1_Office 主题​​</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Bích Đào Cao Thị</cp:lastModifiedBy>
  <cp:revision>31</cp:revision>
  <dcterms:created xsi:type="dcterms:W3CDTF">2019-03-13T05:38:00Z</dcterms:created>
  <dcterms:modified xsi:type="dcterms:W3CDTF">2024-09-26T05:37:52Z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3FECDE7D44F94455B0AB89FDA260B703_12</vt:lpwstr>
  </property>
  <property fmtid="{D5CDD505-2E9C-101B-9397-08002B2CF9AE}" pid="3" name="KSOProductBuildVer">
    <vt:lpwstr>1033-12.2.0.18283</vt:lpwstr>
  </property>
</Properties>
</file>