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1.svg" ContentType="image/svg+xml"/>
  <Override PartName="/ppt/media/image36.svg" ContentType="image/svg+xml"/>
  <Override PartName="/ppt/media/image39.svg" ContentType="image/svg+xml"/>
  <Override PartName="/ppt/media/image4.svg" ContentType="image/svg+xml"/>
  <Override PartName="/ppt/media/image43.svg" ContentType="image/svg+xml"/>
  <Override PartName="/ppt/media/image50.svg" ContentType="image/svg+xml"/>
  <Override PartName="/ppt/media/image52.svg" ContentType="image/svg+xml"/>
  <Override PartName="/ppt/media/image55.svg" ContentType="image/svg+xml"/>
  <Override PartName="/ppt/media/image6.svg" ContentType="image/svg+xml"/>
  <Override PartName="/ppt/media/image61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2.svg" ContentType="image/svg+xml"/>
  <Override PartName="/ppt/media/image7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</p:sldMasterIdLst>
  <p:sldIdLst>
    <p:sldId id="256" r:id="rId6"/>
    <p:sldId id="272" r:id="rId7"/>
    <p:sldId id="478" r:id="rId8"/>
    <p:sldId id="257" r:id="rId9"/>
    <p:sldId id="504" r:id="rId10"/>
    <p:sldId id="258" r:id="rId11"/>
    <p:sldId id="259" r:id="rId12"/>
    <p:sldId id="260" r:id="rId13"/>
    <p:sldId id="261" r:id="rId14"/>
    <p:sldId id="511" r:id="rId15"/>
    <p:sldId id="262" r:id="rId16"/>
    <p:sldId id="263" r:id="rId17"/>
    <p:sldId id="264" r:id="rId18"/>
    <p:sldId id="513" r:id="rId19"/>
    <p:sldId id="514" r:id="rId20"/>
    <p:sldId id="512" r:id="rId21"/>
    <p:sldId id="266" r:id="rId22"/>
    <p:sldId id="267" r:id="rId23"/>
    <p:sldId id="268" r:id="rId24"/>
    <p:sldId id="269" r:id="rId25"/>
    <p:sldId id="270" r:id="rId26"/>
    <p:sldId id="505" r:id="rId27"/>
    <p:sldId id="527" r:id="rId28"/>
    <p:sldId id="510" r:id="rId29"/>
  </p:sldIdLst>
  <p:sldSz cx="18288000" cy="10287000"/>
  <p:notesSz cx="6858000" cy="9144000"/>
  <p:embeddedFontLst>
    <p:embeddedFont>
      <p:font typeface="#9Slide07 HoneyCream" pitchFamily="2" charset="0"/>
      <p:regular r:id="rId33"/>
    </p:embeddedFont>
    <p:embeddedFont>
      <p:font typeface="Tahoma" panose="020B0604030504040204" pitchFamily="34" charset="0"/>
      <p:regular r:id="rId34"/>
    </p:embeddedFont>
    <p:embeddedFont>
      <p:font typeface="Nunito"/>
      <p:regular r:id="rId35"/>
      <p:bold r:id="rId36"/>
      <p:italic r:id="rId37"/>
      <p:boldItalic r:id="rId38"/>
    </p:embeddedFont>
    <p:embeddedFont>
      <p:font typeface="#9Slide05 SVNHaptic Script" panose="00000500000000000000" pitchFamily="2" charset="0"/>
      <p:regular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Nunito Bold" panose="020B0606030504020204"/>
      <p:regular r:id="rId44"/>
      <p:bold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#9Slide07 Koni" pitchFamily="2" charset="0"/>
      <p:regular r:id="rId54"/>
    </p:embeddedFont>
    <p:embeddedFont>
      <p:font typeface="Calibri Light" panose="020F030202020403020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>
        <p:scale>
          <a:sx n="33" d="100"/>
          <a:sy n="33" d="100"/>
        </p:scale>
        <p:origin x="1954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6" Type="http://schemas.openxmlformats.org/officeDocument/2006/relationships/font" Target="fonts/font24.fntdata"/><Relationship Id="rId55" Type="http://schemas.openxmlformats.org/officeDocument/2006/relationships/font" Target="fonts/font23.fntdata"/><Relationship Id="rId54" Type="http://schemas.openxmlformats.org/officeDocument/2006/relationships/font" Target="fonts/font22.fntdata"/><Relationship Id="rId53" Type="http://schemas.openxmlformats.org/officeDocument/2006/relationships/font" Target="fonts/font21.fntdata"/><Relationship Id="rId52" Type="http://schemas.openxmlformats.org/officeDocument/2006/relationships/font" Target="fonts/font20.fntdata"/><Relationship Id="rId51" Type="http://schemas.openxmlformats.org/officeDocument/2006/relationships/font" Target="fonts/font19.fntdata"/><Relationship Id="rId50" Type="http://schemas.openxmlformats.org/officeDocument/2006/relationships/font" Target="fonts/font18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7.fntdata"/><Relationship Id="rId48" Type="http://schemas.openxmlformats.org/officeDocument/2006/relationships/font" Target="fonts/font16.fntdata"/><Relationship Id="rId47" Type="http://schemas.openxmlformats.org/officeDocument/2006/relationships/font" Target="fonts/font15.fntdata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sz="27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>
            <a:fillRect/>
          </a:stretch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>
            <a:fillRect/>
          </a:stretch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hyperlink" Target="https://www.facebook.com/groups/629898828017053" TargetMode="Externa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hyperlink" Target="https://www.facebook.com/groups/629898828017053" TargetMode="Externa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5" Type="http://schemas.openxmlformats.org/officeDocument/2006/relationships/image" Target="../media/image10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9.png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5" Type="http://schemas.openxmlformats.org/officeDocument/2006/relationships/image" Target="../media/image10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9.png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VN-Read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DCB-AF61-43A1-ACC2-BC07373AB1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94A1-0B00-4DE0-B5EF-381D0C58864C}" type="slidenum">
              <a:rPr lang="en-US" smtClean="0"/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VN-Read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itle 1"/>
          <p:cNvSpPr txBox="1"/>
          <p:nvPr userDrawn="1"/>
        </p:nvSpPr>
        <p:spPr>
          <a:xfrm>
            <a:off x="15008630" y="-1323294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2.png"/><Relationship Id="rId11" Type="http://schemas.openxmlformats.org/officeDocument/2006/relationships/image" Target="../media/image21.sv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37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59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sv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4.wav"/><Relationship Id="rId11" Type="http://schemas.openxmlformats.org/officeDocument/2006/relationships/image" Target="../media/image74.png"/><Relationship Id="rId10" Type="http://schemas.openxmlformats.org/officeDocument/2006/relationships/image" Target="../media/image73.png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75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77.svg"/><Relationship Id="rId1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81.png"/><Relationship Id="rId5" Type="http://schemas.openxmlformats.org/officeDocument/2006/relationships/image" Target="../media/image26.png"/><Relationship Id="rId4" Type="http://schemas.openxmlformats.org/officeDocument/2006/relationships/image" Target="../media/image80.png"/><Relationship Id="rId3" Type="http://schemas.openxmlformats.org/officeDocument/2006/relationships/image" Target="../media/image25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33.png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34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4.wav"/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44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0265" y="0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892" r="-71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04801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04801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673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673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58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58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10265" y="5022894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892" r="-716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11312" y="2095500"/>
            <a:ext cx="13899102" cy="6946836"/>
            <a:chOff x="0" y="0"/>
            <a:chExt cx="3660669" cy="18296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60669" cy="1829619"/>
            </a:xfrm>
            <a:custGeom>
              <a:avLst/>
              <a:gdLst/>
              <a:ahLst/>
              <a:cxnLst/>
              <a:rect l="l" t="t" r="r" b="b"/>
              <a:pathLst>
                <a:path w="3660669" h="1829619">
                  <a:moveTo>
                    <a:pt x="0" y="0"/>
                  </a:moveTo>
                  <a:lnTo>
                    <a:pt x="3660669" y="0"/>
                  </a:lnTo>
                  <a:lnTo>
                    <a:pt x="3660669" y="1829619"/>
                  </a:lnTo>
                  <a:lnTo>
                    <a:pt x="0" y="1829619"/>
                  </a:lnTo>
                  <a:close/>
                </a:path>
              </a:pathLst>
            </a:custGeom>
            <a:solidFill>
              <a:srgbClr val="FDF8F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60669" cy="1867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224367" y="-241956"/>
            <a:ext cx="4468897" cy="4917631"/>
          </a:xfrm>
          <a:custGeom>
            <a:avLst/>
            <a:gdLst/>
            <a:ahLst/>
            <a:cxnLst/>
            <a:rect l="l" t="t" r="r" b="b"/>
            <a:pathLst>
              <a:path w="4468897" h="4917631">
                <a:moveTo>
                  <a:pt x="0" y="0"/>
                </a:moveTo>
                <a:lnTo>
                  <a:pt x="4468897" y="0"/>
                </a:lnTo>
                <a:lnTo>
                  <a:pt x="4468897" y="4917631"/>
                </a:lnTo>
                <a:lnTo>
                  <a:pt x="0" y="4917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54826" y="1500110"/>
            <a:ext cx="1109264" cy="1038548"/>
          </a:xfrm>
          <a:custGeom>
            <a:avLst/>
            <a:gdLst/>
            <a:ahLst/>
            <a:cxnLst/>
            <a:rect l="l" t="t" r="r" b="b"/>
            <a:pathLst>
              <a:path w="1109264" h="1038548">
                <a:moveTo>
                  <a:pt x="0" y="0"/>
                </a:moveTo>
                <a:lnTo>
                  <a:pt x="1109263" y="0"/>
                </a:lnTo>
                <a:lnTo>
                  <a:pt x="1109263" y="1038548"/>
                </a:lnTo>
                <a:lnTo>
                  <a:pt x="0" y="103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20716" y="7745817"/>
            <a:ext cx="2184492" cy="2184492"/>
          </a:xfrm>
          <a:custGeom>
            <a:avLst/>
            <a:gdLst/>
            <a:ahLst/>
            <a:cxnLst/>
            <a:rect l="l" t="t" r="r" b="b"/>
            <a:pathLst>
              <a:path w="2184492" h="2184492">
                <a:moveTo>
                  <a:pt x="0" y="0"/>
                </a:moveTo>
                <a:lnTo>
                  <a:pt x="2184492" y="0"/>
                </a:lnTo>
                <a:lnTo>
                  <a:pt x="2184492" y="2184491"/>
                </a:lnTo>
                <a:lnTo>
                  <a:pt x="0" y="21844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629813" y="3188729"/>
            <a:ext cx="6863753" cy="6968277"/>
          </a:xfrm>
          <a:custGeom>
            <a:avLst/>
            <a:gdLst/>
            <a:ahLst/>
            <a:cxnLst/>
            <a:rect l="l" t="t" r="r" b="b"/>
            <a:pathLst>
              <a:path w="6863753" h="6968277">
                <a:moveTo>
                  <a:pt x="0" y="0"/>
                </a:moveTo>
                <a:lnTo>
                  <a:pt x="6863753" y="0"/>
                </a:lnTo>
                <a:lnTo>
                  <a:pt x="6863753" y="6968277"/>
                </a:lnTo>
                <a:lnTo>
                  <a:pt x="0" y="69682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45110" y="8292641"/>
            <a:ext cx="7315200" cy="2670048"/>
          </a:xfrm>
          <a:custGeom>
            <a:avLst/>
            <a:gdLst/>
            <a:ahLst/>
            <a:cxnLst/>
            <a:rect l="l" t="t" r="r" b="b"/>
            <a:pathLst>
              <a:path w="7315200" h="2670048">
                <a:moveTo>
                  <a:pt x="0" y="0"/>
                </a:moveTo>
                <a:lnTo>
                  <a:pt x="7315200" y="0"/>
                </a:lnTo>
                <a:lnTo>
                  <a:pt x="7315200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550" y="-422867"/>
            <a:ext cx="17625064" cy="9748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797819" y="351478"/>
            <a:ext cx="11013181" cy="7001822"/>
          </a:xfrm>
          <a:custGeom>
            <a:avLst/>
            <a:gdLst/>
            <a:ahLst/>
            <a:cxnLst/>
            <a:rect l="l" t="t" r="r" b="b"/>
            <a:pathLst>
              <a:path w="10239631" h="5444883">
                <a:moveTo>
                  <a:pt x="0" y="0"/>
                </a:moveTo>
                <a:lnTo>
                  <a:pt x="10239631" y="0"/>
                </a:lnTo>
                <a:lnTo>
                  <a:pt x="10239631" y="5444883"/>
                </a:lnTo>
                <a:lnTo>
                  <a:pt x="0" y="544488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" y="7124700"/>
            <a:ext cx="10134600" cy="2545883"/>
          </a:xfrm>
          <a:custGeom>
            <a:avLst/>
            <a:gdLst/>
            <a:ahLst/>
            <a:cxnLst/>
            <a:rect l="l" t="t" r="r" b="b"/>
            <a:pathLst>
              <a:path w="11310680" h="1450809">
                <a:moveTo>
                  <a:pt x="0" y="0"/>
                </a:moveTo>
                <a:lnTo>
                  <a:pt x="11310680" y="0"/>
                </a:lnTo>
                <a:lnTo>
                  <a:pt x="11310680" y="1450809"/>
                </a:lnTo>
                <a:lnTo>
                  <a:pt x="0" y="145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7" r="-1307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97" y="2659853"/>
            <a:ext cx="6363384" cy="4728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70" y="5053577"/>
            <a:ext cx="7462844" cy="2320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A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8"/>
          <p:cNvSpPr txBox="1"/>
          <p:nvPr/>
        </p:nvSpPr>
        <p:spPr>
          <a:xfrm>
            <a:off x="8507429" y="3643184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nghe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chia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sẻ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Nói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hay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lưng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Tranh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giành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;…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750" y="316235"/>
            <a:ext cx="17210500" cy="335918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2933700"/>
            <a:ext cx="7543800" cy="7379677"/>
          </a:xfrm>
          <a:custGeom>
            <a:avLst/>
            <a:gdLst/>
            <a:ahLst/>
            <a:cxnLst/>
            <a:rect l="l" t="t" r="r" b="b"/>
            <a:pathLst>
              <a:path w="6267662" h="5852429">
                <a:moveTo>
                  <a:pt x="0" y="0"/>
                </a:moveTo>
                <a:lnTo>
                  <a:pt x="6267662" y="0"/>
                </a:lnTo>
                <a:lnTo>
                  <a:pt x="6267662" y="5852429"/>
                </a:lnTo>
                <a:lnTo>
                  <a:pt x="0" y="5852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16236"/>
            <a:ext cx="8789787" cy="9654528"/>
            <a:chOff x="0" y="0"/>
            <a:chExt cx="18054802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910022" cy="19686257"/>
            </a:xfrm>
            <a:custGeom>
              <a:avLst/>
              <a:gdLst/>
              <a:ahLst/>
              <a:cxnLst/>
              <a:rect l="l" t="t" r="r" b="b"/>
              <a:pathLst>
                <a:path w="17910022" h="19686257">
                  <a:moveTo>
                    <a:pt x="0" y="0"/>
                  </a:moveTo>
                  <a:lnTo>
                    <a:pt x="17910022" y="0"/>
                  </a:lnTo>
                  <a:lnTo>
                    <a:pt x="179100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054802" cy="19831038"/>
            </a:xfrm>
            <a:custGeom>
              <a:avLst/>
              <a:gdLst/>
              <a:ahLst/>
              <a:cxnLst/>
              <a:rect l="l" t="t" r="r" b="b"/>
              <a:pathLst>
                <a:path w="18054802" h="19831038">
                  <a:moveTo>
                    <a:pt x="17910022" y="19686257"/>
                  </a:moveTo>
                  <a:lnTo>
                    <a:pt x="18054802" y="19686257"/>
                  </a:lnTo>
                  <a:lnTo>
                    <a:pt x="18054802" y="19831038"/>
                  </a:lnTo>
                  <a:lnTo>
                    <a:pt x="17910022" y="19831038"/>
                  </a:lnTo>
                  <a:lnTo>
                    <a:pt x="179100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910022" y="144780"/>
                  </a:moveTo>
                  <a:lnTo>
                    <a:pt x="18054802" y="144780"/>
                  </a:lnTo>
                  <a:lnTo>
                    <a:pt x="18054802" y="19686257"/>
                  </a:lnTo>
                  <a:lnTo>
                    <a:pt x="17910022" y="19686257"/>
                  </a:lnTo>
                  <a:lnTo>
                    <a:pt x="17910022" y="144780"/>
                  </a:lnTo>
                  <a:close/>
                  <a:moveTo>
                    <a:pt x="144780" y="19686257"/>
                  </a:moveTo>
                  <a:lnTo>
                    <a:pt x="17910022" y="19686257"/>
                  </a:lnTo>
                  <a:lnTo>
                    <a:pt x="179100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910022" y="0"/>
                  </a:moveTo>
                  <a:lnTo>
                    <a:pt x="18054802" y="0"/>
                  </a:lnTo>
                  <a:lnTo>
                    <a:pt x="18054802" y="144780"/>
                  </a:lnTo>
                  <a:lnTo>
                    <a:pt x="17910022" y="144780"/>
                  </a:lnTo>
                  <a:lnTo>
                    <a:pt x="179100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910022" y="0"/>
                  </a:lnTo>
                  <a:lnTo>
                    <a:pt x="179100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582190" y="2649551"/>
            <a:ext cx="7913407" cy="6884664"/>
          </a:xfrm>
          <a:custGeom>
            <a:avLst/>
            <a:gdLst/>
            <a:ahLst/>
            <a:cxnLst/>
            <a:rect l="l" t="t" r="r" b="b"/>
            <a:pathLst>
              <a:path w="7913407" h="6884664">
                <a:moveTo>
                  <a:pt x="0" y="0"/>
                </a:moveTo>
                <a:lnTo>
                  <a:pt x="7913407" y="0"/>
                </a:lnTo>
                <a:lnTo>
                  <a:pt x="7913407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49898" y="316236"/>
            <a:ext cx="8439889" cy="9654528"/>
            <a:chOff x="0" y="0"/>
            <a:chExt cx="17336088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7191308" cy="19686257"/>
            </a:xfrm>
            <a:custGeom>
              <a:avLst/>
              <a:gdLst/>
              <a:ahLst/>
              <a:cxnLst/>
              <a:rect l="l" t="t" r="r" b="b"/>
              <a:pathLst>
                <a:path w="17191308" h="19686257">
                  <a:moveTo>
                    <a:pt x="0" y="0"/>
                  </a:moveTo>
                  <a:lnTo>
                    <a:pt x="17191308" y="0"/>
                  </a:lnTo>
                  <a:lnTo>
                    <a:pt x="17191308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336088" cy="19831038"/>
            </a:xfrm>
            <a:custGeom>
              <a:avLst/>
              <a:gdLst/>
              <a:ahLst/>
              <a:cxnLst/>
              <a:rect l="l" t="t" r="r" b="b"/>
              <a:pathLst>
                <a:path w="17336088" h="19831038">
                  <a:moveTo>
                    <a:pt x="17191309" y="19686257"/>
                  </a:moveTo>
                  <a:lnTo>
                    <a:pt x="17336088" y="19686257"/>
                  </a:lnTo>
                  <a:lnTo>
                    <a:pt x="17336088" y="19831038"/>
                  </a:lnTo>
                  <a:lnTo>
                    <a:pt x="17191309" y="19831038"/>
                  </a:lnTo>
                  <a:lnTo>
                    <a:pt x="17191309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191309" y="144780"/>
                  </a:moveTo>
                  <a:lnTo>
                    <a:pt x="17336088" y="144780"/>
                  </a:lnTo>
                  <a:lnTo>
                    <a:pt x="17336088" y="19686257"/>
                  </a:lnTo>
                  <a:lnTo>
                    <a:pt x="17191309" y="19686257"/>
                  </a:lnTo>
                  <a:lnTo>
                    <a:pt x="17191309" y="144780"/>
                  </a:lnTo>
                  <a:close/>
                  <a:moveTo>
                    <a:pt x="144780" y="19686257"/>
                  </a:moveTo>
                  <a:lnTo>
                    <a:pt x="17191309" y="19686257"/>
                  </a:lnTo>
                  <a:lnTo>
                    <a:pt x="17191309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191309" y="0"/>
                  </a:moveTo>
                  <a:lnTo>
                    <a:pt x="17336088" y="0"/>
                  </a:lnTo>
                  <a:lnTo>
                    <a:pt x="17336088" y="144780"/>
                  </a:lnTo>
                  <a:lnTo>
                    <a:pt x="17191309" y="144780"/>
                  </a:lnTo>
                  <a:lnTo>
                    <a:pt x="171913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191309" y="0"/>
                  </a:lnTo>
                  <a:lnTo>
                    <a:pt x="171913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92404" y="2792963"/>
            <a:ext cx="7665796" cy="5295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hiểu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cách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giải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quyết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mối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quan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hệ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bè</a:t>
            </a: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6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22" y="946305"/>
            <a:ext cx="7821846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413026" y="841057"/>
            <a:ext cx="11658600" cy="8263416"/>
          </a:xfrm>
          <a:custGeom>
            <a:avLst/>
            <a:gdLst/>
            <a:ahLst/>
            <a:cxnLst/>
            <a:rect l="l" t="t" r="r" b="b"/>
            <a:pathLst>
              <a:path w="9027317" h="9130030">
                <a:moveTo>
                  <a:pt x="0" y="0"/>
                </a:moveTo>
                <a:lnTo>
                  <a:pt x="9027317" y="0"/>
                </a:lnTo>
                <a:lnTo>
                  <a:pt x="9027317" y="9130030"/>
                </a:lnTo>
                <a:lnTo>
                  <a:pt x="0" y="913003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68200" y="614181"/>
            <a:ext cx="5499699" cy="3565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nảy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vấn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Nunito Bold" panose="020B0606030504020204"/>
                <a:ea typeface="Nunito Bold" panose="020B0606030504020204"/>
                <a:cs typeface="Nunito Bold" panose="020B0606030504020204"/>
                <a:sym typeface="Nunito Bold" panose="020B0606030504020204"/>
              </a:rPr>
              <a:t>quyết</a:t>
            </a:r>
            <a:endParaRPr lang="en-US" sz="4000" dirty="0">
              <a:solidFill>
                <a:srgbClr val="000000"/>
              </a:solidFill>
              <a:latin typeface="Nunito Bold" panose="020B0606030504020204"/>
              <a:ea typeface="Nunito Bold" panose="020B0606030504020204"/>
              <a:cs typeface="Nunito Bold" panose="020B0606030504020204"/>
              <a:sym typeface="Nunito Bold" panose="020B0606030504020204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Nunito Bold" panose="020B0606030504020204"/>
              <a:ea typeface="Nunito Bold" panose="020B0606030504020204"/>
              <a:cs typeface="Nunito Bold" panose="020B0606030504020204"/>
              <a:sym typeface="Nunito Bold" panose="020B0606030504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983" y="4644881"/>
            <a:ext cx="6277046" cy="4801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838200" y="1197943"/>
            <a:ext cx="4703532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quyết</a:t>
            </a:r>
            <a:endParaRPr lang="en-US" sz="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4953000" y="1071084"/>
            <a:ext cx="11658600" cy="8263416"/>
          </a:xfrm>
          <a:custGeom>
            <a:avLst/>
            <a:gdLst/>
            <a:ahLst/>
            <a:cxnLst/>
            <a:rect l="l" t="t" r="r" b="b"/>
            <a:pathLst>
              <a:path w="9027317" h="9130030">
                <a:moveTo>
                  <a:pt x="0" y="0"/>
                </a:moveTo>
                <a:lnTo>
                  <a:pt x="9027317" y="0"/>
                </a:lnTo>
                <a:lnTo>
                  <a:pt x="9027317" y="9130030"/>
                </a:lnTo>
                <a:lnTo>
                  <a:pt x="0" y="913003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9448800" y="4789556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5882640" y="2781300"/>
            <a:ext cx="215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Nóng</a:t>
            </a:r>
            <a:r>
              <a:rPr lang="en-US" sz="4000" dirty="0"/>
              <a:t> </a:t>
            </a:r>
            <a:r>
              <a:rPr lang="en-US" sz="4000" dirty="0" err="1"/>
              <a:t>nảy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759359" y="1260277"/>
            <a:ext cx="2045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Hay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ái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5748319" y="6438900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9849411" y="8019184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Ngại</a:t>
            </a:r>
            <a:endParaRPr lang="en-US" sz="3200" dirty="0"/>
          </a:p>
          <a:p>
            <a:pPr algn="ctr"/>
            <a:r>
              <a:rPr lang="en-US" sz="3200" dirty="0"/>
              <a:t>chia </a:t>
            </a:r>
            <a:r>
              <a:rPr lang="en-US" sz="3200" dirty="0" err="1"/>
              <a:t>sẻ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87400" y="6591300"/>
            <a:ext cx="227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chịu</a:t>
            </a:r>
            <a:endParaRPr lang="en-US" sz="3200" dirty="0"/>
          </a:p>
          <a:p>
            <a:pPr algn="ctr"/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3639800" y="2842855"/>
            <a:ext cx="227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……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609600" y="2508225"/>
            <a:ext cx="4191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nảy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chỗ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chơi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khỏi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cãi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mất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bình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tĩnh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nghĩ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vẻ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chơi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sẻ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8288003" cy="10287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1162" y="1280549"/>
            <a:ext cx="18499916" cy="10287891"/>
            <a:chOff x="571162" y="1280549"/>
            <a:chExt cx="18499916" cy="1028789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162" y="1280549"/>
              <a:ext cx="18499916" cy="102878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33600" y="4487734"/>
              <a:ext cx="8839200" cy="378565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Nhắm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mắt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lại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,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hãy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nghĩ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đến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người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bạn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mà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dạo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gần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đây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mình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nảy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sinh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mâu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thuẫn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,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hoặc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về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môt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tình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huống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mâu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thuẫn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đã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từng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có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mà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chưa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giải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quyết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được</a:t>
              </a:r>
              <a:endParaRPr lang="en-US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  <a:p>
              <a:pPr algn="just"/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Thực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hành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giải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quyết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vấn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đề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theo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“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bí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kíp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”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vừa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xác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định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cùng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4000" dirty="0" err="1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bạn</a:t>
              </a:r>
              <a:r>
                <a:rPr lang="en-US" sz="40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.</a:t>
              </a:r>
              <a:endParaRPr lang="en-US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47" y="0"/>
            <a:ext cx="14808467" cy="21642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92" y="1391087"/>
            <a:ext cx="16228959" cy="75048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F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088717" cy="9654528"/>
            <a:chOff x="0" y="0"/>
            <a:chExt cx="1866882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524044" cy="19686257"/>
            </a:xfrm>
            <a:custGeom>
              <a:avLst/>
              <a:gdLst/>
              <a:ahLst/>
              <a:cxnLst/>
              <a:rect l="l" t="t" r="r" b="b"/>
              <a:pathLst>
                <a:path w="18524044" h="19686257">
                  <a:moveTo>
                    <a:pt x="0" y="0"/>
                  </a:moveTo>
                  <a:lnTo>
                    <a:pt x="18524044" y="0"/>
                  </a:lnTo>
                  <a:lnTo>
                    <a:pt x="1852404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68823" cy="19831038"/>
            </a:xfrm>
            <a:custGeom>
              <a:avLst/>
              <a:gdLst/>
              <a:ahLst/>
              <a:cxnLst/>
              <a:rect l="l" t="t" r="r" b="b"/>
              <a:pathLst>
                <a:path w="18668823" h="19831038">
                  <a:moveTo>
                    <a:pt x="18524043" y="19686257"/>
                  </a:moveTo>
                  <a:lnTo>
                    <a:pt x="18668823" y="19686257"/>
                  </a:lnTo>
                  <a:lnTo>
                    <a:pt x="18668823" y="19831038"/>
                  </a:lnTo>
                  <a:lnTo>
                    <a:pt x="18524043" y="19831038"/>
                  </a:lnTo>
                  <a:lnTo>
                    <a:pt x="1852404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8524043" y="144780"/>
                  </a:moveTo>
                  <a:lnTo>
                    <a:pt x="18668823" y="144780"/>
                  </a:lnTo>
                  <a:lnTo>
                    <a:pt x="18668823" y="19686257"/>
                  </a:lnTo>
                  <a:lnTo>
                    <a:pt x="18524043" y="19686257"/>
                  </a:lnTo>
                  <a:lnTo>
                    <a:pt x="18524043" y="144780"/>
                  </a:lnTo>
                  <a:close/>
                  <a:moveTo>
                    <a:pt x="144780" y="19686257"/>
                  </a:moveTo>
                  <a:lnTo>
                    <a:pt x="18524043" y="19686257"/>
                  </a:lnTo>
                  <a:lnTo>
                    <a:pt x="1852404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8524043" y="0"/>
                  </a:moveTo>
                  <a:lnTo>
                    <a:pt x="18668823" y="0"/>
                  </a:lnTo>
                  <a:lnTo>
                    <a:pt x="18668823" y="144780"/>
                  </a:lnTo>
                  <a:lnTo>
                    <a:pt x="18524043" y="144780"/>
                  </a:lnTo>
                  <a:lnTo>
                    <a:pt x="185240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524043" y="0"/>
                  </a:lnTo>
                  <a:lnTo>
                    <a:pt x="185240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14478" y="1773691"/>
            <a:ext cx="8529522" cy="7783189"/>
          </a:xfrm>
          <a:custGeom>
            <a:avLst/>
            <a:gdLst/>
            <a:ahLst/>
            <a:cxnLst/>
            <a:rect l="l" t="t" r="r" b="b"/>
            <a:pathLst>
              <a:path w="8529522" h="7783189">
                <a:moveTo>
                  <a:pt x="0" y="0"/>
                </a:moveTo>
                <a:lnTo>
                  <a:pt x="8529522" y="0"/>
                </a:lnTo>
                <a:lnTo>
                  <a:pt x="8529522" y="7783189"/>
                </a:lnTo>
                <a:lnTo>
                  <a:pt x="0" y="778318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860552" y="316236"/>
            <a:ext cx="8015696" cy="9654528"/>
            <a:chOff x="0" y="0"/>
            <a:chExt cx="16464768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6319989" cy="19686257"/>
            </a:xfrm>
            <a:custGeom>
              <a:avLst/>
              <a:gdLst/>
              <a:ahLst/>
              <a:cxnLst/>
              <a:rect l="l" t="t" r="r" b="b"/>
              <a:pathLst>
                <a:path w="16319989" h="19686257">
                  <a:moveTo>
                    <a:pt x="0" y="0"/>
                  </a:moveTo>
                  <a:lnTo>
                    <a:pt x="16319989" y="0"/>
                  </a:lnTo>
                  <a:lnTo>
                    <a:pt x="16319989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464769" cy="19831038"/>
            </a:xfrm>
            <a:custGeom>
              <a:avLst/>
              <a:gdLst/>
              <a:ahLst/>
              <a:cxnLst/>
              <a:rect l="l" t="t" r="r" b="b"/>
              <a:pathLst>
                <a:path w="16464769" h="19831038">
                  <a:moveTo>
                    <a:pt x="16319988" y="19686257"/>
                  </a:moveTo>
                  <a:lnTo>
                    <a:pt x="16464769" y="19686257"/>
                  </a:lnTo>
                  <a:lnTo>
                    <a:pt x="16464769" y="19831038"/>
                  </a:lnTo>
                  <a:lnTo>
                    <a:pt x="16319988" y="19831038"/>
                  </a:lnTo>
                  <a:lnTo>
                    <a:pt x="16319988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6319988" y="144780"/>
                  </a:moveTo>
                  <a:lnTo>
                    <a:pt x="16464769" y="144780"/>
                  </a:lnTo>
                  <a:lnTo>
                    <a:pt x="16464769" y="19686257"/>
                  </a:lnTo>
                  <a:lnTo>
                    <a:pt x="16319988" y="19686257"/>
                  </a:lnTo>
                  <a:lnTo>
                    <a:pt x="16319988" y="144780"/>
                  </a:lnTo>
                  <a:close/>
                  <a:moveTo>
                    <a:pt x="144780" y="19686257"/>
                  </a:moveTo>
                  <a:lnTo>
                    <a:pt x="16319988" y="19686257"/>
                  </a:lnTo>
                  <a:lnTo>
                    <a:pt x="16319988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6319988" y="0"/>
                  </a:moveTo>
                  <a:lnTo>
                    <a:pt x="16464769" y="0"/>
                  </a:lnTo>
                  <a:lnTo>
                    <a:pt x="16464769" y="144780"/>
                  </a:lnTo>
                  <a:lnTo>
                    <a:pt x="16319988" y="144780"/>
                  </a:lnTo>
                  <a:lnTo>
                    <a:pt x="16319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319988" y="0"/>
                  </a:lnTo>
                  <a:lnTo>
                    <a:pt x="16319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450286" y="4209744"/>
            <a:ext cx="6847114" cy="5441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lầm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  <a:endParaRPr lang="en-US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Sắm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vai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  <a:endParaRPr lang="en-US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795" y="873838"/>
            <a:ext cx="8015696" cy="3163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14400" y="495300"/>
            <a:ext cx="16459200" cy="9440221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246" r="-124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6654" y="316236"/>
            <a:ext cx="17464146" cy="9654528"/>
            <a:chOff x="0" y="0"/>
            <a:chExt cx="23987303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3842522" cy="19686257"/>
            </a:xfrm>
            <a:custGeom>
              <a:avLst/>
              <a:gdLst/>
              <a:ahLst/>
              <a:cxnLst/>
              <a:rect l="l" t="t" r="r" b="b"/>
              <a:pathLst>
                <a:path w="23842522" h="19686257">
                  <a:moveTo>
                    <a:pt x="0" y="0"/>
                  </a:moveTo>
                  <a:lnTo>
                    <a:pt x="23842522" y="0"/>
                  </a:lnTo>
                  <a:lnTo>
                    <a:pt x="238425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987303" cy="19831038"/>
            </a:xfrm>
            <a:custGeom>
              <a:avLst/>
              <a:gdLst/>
              <a:ahLst/>
              <a:cxnLst/>
              <a:rect l="l" t="t" r="r" b="b"/>
              <a:pathLst>
                <a:path w="23987303" h="19831038">
                  <a:moveTo>
                    <a:pt x="23842523" y="19686257"/>
                  </a:moveTo>
                  <a:lnTo>
                    <a:pt x="23987303" y="19686257"/>
                  </a:lnTo>
                  <a:lnTo>
                    <a:pt x="23987303" y="19831038"/>
                  </a:lnTo>
                  <a:lnTo>
                    <a:pt x="23842523" y="19831038"/>
                  </a:lnTo>
                  <a:lnTo>
                    <a:pt x="2384252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23842523" y="144780"/>
                  </a:moveTo>
                  <a:lnTo>
                    <a:pt x="23987303" y="144780"/>
                  </a:lnTo>
                  <a:lnTo>
                    <a:pt x="23987303" y="19686257"/>
                  </a:lnTo>
                  <a:lnTo>
                    <a:pt x="23842523" y="19686257"/>
                  </a:lnTo>
                  <a:lnTo>
                    <a:pt x="23842523" y="144780"/>
                  </a:lnTo>
                  <a:close/>
                  <a:moveTo>
                    <a:pt x="144780" y="19686257"/>
                  </a:moveTo>
                  <a:lnTo>
                    <a:pt x="23842523" y="19686257"/>
                  </a:lnTo>
                  <a:lnTo>
                    <a:pt x="2384252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23842523" y="0"/>
                  </a:moveTo>
                  <a:lnTo>
                    <a:pt x="23987303" y="0"/>
                  </a:lnTo>
                  <a:lnTo>
                    <a:pt x="23987303" y="144780"/>
                  </a:lnTo>
                  <a:lnTo>
                    <a:pt x="23842523" y="144780"/>
                  </a:lnTo>
                  <a:lnTo>
                    <a:pt x="23842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842523" y="0"/>
                  </a:lnTo>
                  <a:lnTo>
                    <a:pt x="23842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97726" y="5336939"/>
            <a:ext cx="16275874" cy="4275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→ Trong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Nam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hẹn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Long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nói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chuyện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riêng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trao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đổi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rằng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là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vi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quy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chế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gây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ảnh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hưởng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xấu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đến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người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chép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 Nam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nên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tâm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sự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nhiều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đồng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thời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cũng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nghị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Long,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hỗ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học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tập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</a:t>
            </a:r>
            <a:endParaRPr lang="en-US" sz="4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endParaRPr lang="en-US" sz="4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  <p:sp>
        <p:nvSpPr>
          <p:cNvPr id="10" name="Freeform 6"/>
          <p:cNvSpPr/>
          <p:nvPr/>
        </p:nvSpPr>
        <p:spPr>
          <a:xfrm>
            <a:off x="914400" y="1028700"/>
            <a:ext cx="16459200" cy="3886200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246" t="-19609" r="-1246" b="-12331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104900"/>
            <a:ext cx="16686198" cy="32311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6654" y="316236"/>
            <a:ext cx="17464146" cy="9654528"/>
            <a:chOff x="0" y="0"/>
            <a:chExt cx="23987303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3842522" cy="19686257"/>
            </a:xfrm>
            <a:custGeom>
              <a:avLst/>
              <a:gdLst/>
              <a:ahLst/>
              <a:cxnLst/>
              <a:rect l="l" t="t" r="r" b="b"/>
              <a:pathLst>
                <a:path w="23842522" h="19686257">
                  <a:moveTo>
                    <a:pt x="0" y="0"/>
                  </a:moveTo>
                  <a:lnTo>
                    <a:pt x="23842522" y="0"/>
                  </a:lnTo>
                  <a:lnTo>
                    <a:pt x="2384252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987303" cy="19831038"/>
            </a:xfrm>
            <a:custGeom>
              <a:avLst/>
              <a:gdLst/>
              <a:ahLst/>
              <a:cxnLst/>
              <a:rect l="l" t="t" r="r" b="b"/>
              <a:pathLst>
                <a:path w="23987303" h="19831038">
                  <a:moveTo>
                    <a:pt x="23842523" y="19686257"/>
                  </a:moveTo>
                  <a:lnTo>
                    <a:pt x="23987303" y="19686257"/>
                  </a:lnTo>
                  <a:lnTo>
                    <a:pt x="23987303" y="19831038"/>
                  </a:lnTo>
                  <a:lnTo>
                    <a:pt x="23842523" y="19831038"/>
                  </a:lnTo>
                  <a:lnTo>
                    <a:pt x="23842523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23842523" y="144780"/>
                  </a:moveTo>
                  <a:lnTo>
                    <a:pt x="23987303" y="144780"/>
                  </a:lnTo>
                  <a:lnTo>
                    <a:pt x="23987303" y="19686257"/>
                  </a:lnTo>
                  <a:lnTo>
                    <a:pt x="23842523" y="19686257"/>
                  </a:lnTo>
                  <a:lnTo>
                    <a:pt x="23842523" y="144780"/>
                  </a:lnTo>
                  <a:close/>
                  <a:moveTo>
                    <a:pt x="144780" y="19686257"/>
                  </a:moveTo>
                  <a:lnTo>
                    <a:pt x="23842523" y="19686257"/>
                  </a:lnTo>
                  <a:lnTo>
                    <a:pt x="23842523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23842523" y="0"/>
                  </a:moveTo>
                  <a:lnTo>
                    <a:pt x="23987303" y="0"/>
                  </a:lnTo>
                  <a:lnTo>
                    <a:pt x="23987303" y="144780"/>
                  </a:lnTo>
                  <a:lnTo>
                    <a:pt x="23842523" y="144780"/>
                  </a:lnTo>
                  <a:lnTo>
                    <a:pt x="23842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842523" y="0"/>
                  </a:lnTo>
                  <a:lnTo>
                    <a:pt x="23842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10" name="Freeform 6"/>
          <p:cNvSpPr/>
          <p:nvPr/>
        </p:nvSpPr>
        <p:spPr>
          <a:xfrm>
            <a:off x="609600" y="647700"/>
            <a:ext cx="16459200" cy="4792021"/>
          </a:xfrm>
          <a:custGeom>
            <a:avLst/>
            <a:gdLst/>
            <a:ahLst/>
            <a:cxnLst/>
            <a:rect l="l" t="t" r="r" b="b"/>
            <a:pathLst>
              <a:path w="13645662" h="8434827">
                <a:moveTo>
                  <a:pt x="0" y="0"/>
                </a:moveTo>
                <a:lnTo>
                  <a:pt x="13645662" y="0"/>
                </a:lnTo>
                <a:lnTo>
                  <a:pt x="13645662" y="8434827"/>
                </a:lnTo>
                <a:lnTo>
                  <a:pt x="0" y="84348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246" t="-96998" r="-1246" b="-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07226" y="4533900"/>
            <a:ext cx="16383000" cy="4993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endParaRPr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→ Trong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trò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chuyện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Trang,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nên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hỏi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thăm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xem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Trang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dạo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bận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công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bày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tỏ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hết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nỗi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khoăn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mình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 Sau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nỗi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khoăn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giải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quyết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My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cũng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thể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đề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bạt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tham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văn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nghệ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trường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hay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tham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gia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hỗ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trợ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chơi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4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.</a:t>
            </a:r>
            <a:endParaRPr lang="en-US" sz="4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300368" y="0"/>
            <a:ext cx="18896702" cy="5503664"/>
          </a:xfrm>
          <a:custGeom>
            <a:avLst/>
            <a:gdLst/>
            <a:ahLst/>
            <a:cxnLst/>
            <a:rect l="l" t="t" r="r" b="b"/>
            <a:pathLst>
              <a:path w="18896702" h="5503664">
                <a:moveTo>
                  <a:pt x="0" y="0"/>
                </a:moveTo>
                <a:lnTo>
                  <a:pt x="18896702" y="0"/>
                </a:lnTo>
                <a:lnTo>
                  <a:pt x="18896702" y="5503664"/>
                </a:lnTo>
                <a:lnTo>
                  <a:pt x="0" y="5503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010589"/>
            <a:ext cx="3939921" cy="4114800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77571">
            <a:off x="224342" y="561368"/>
            <a:ext cx="3715579" cy="2945441"/>
          </a:xfrm>
          <a:custGeom>
            <a:avLst/>
            <a:gdLst/>
            <a:ahLst/>
            <a:cxnLst/>
            <a:rect l="l" t="t" r="r" b="b"/>
            <a:pathLst>
              <a:path w="3715579" h="2945441">
                <a:moveTo>
                  <a:pt x="0" y="0"/>
                </a:moveTo>
                <a:lnTo>
                  <a:pt x="3715579" y="0"/>
                </a:lnTo>
                <a:lnTo>
                  <a:pt x="3715579" y="2945440"/>
                </a:lnTo>
                <a:lnTo>
                  <a:pt x="0" y="2945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35515"/>
            <a:ext cx="12344400" cy="852582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4004153" y="6010589"/>
            <a:ext cx="3929634" cy="4114800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4212811" y="3710335"/>
            <a:ext cx="10235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Mỗi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nhóm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đưa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ra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một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hiểu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lầm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để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cùng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"/>
            </a:endParaRP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Sắm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vai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thể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hiện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cách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giải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quyết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"/>
            </a:endParaRP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tình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huống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mâu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thuẫn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trước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lớp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"/>
              </a:rPr>
              <a:t>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9315" y="2667809"/>
            <a:ext cx="3749365" cy="12010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2850" y="168784"/>
            <a:ext cx="13558679" cy="98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5666"/>
            <a:ext cx="15087600" cy="69784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61070" y="4762500"/>
            <a:ext cx="9383283" cy="516255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2350" y="2971799"/>
            <a:ext cx="122387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72350" y="4762501"/>
            <a:ext cx="8771651" cy="1361453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81571" y="961403"/>
            <a:ext cx="8938779" cy="1881338"/>
            <a:chOff x="1070809" y="-317525"/>
            <a:chExt cx="7783325" cy="1254225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070809" y="-317525"/>
              <a:ext cx="7783325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ln w="190500">
                    <a:solidFill>
                      <a:prstClr val="white"/>
                    </a:solidFill>
                  </a:ln>
                  <a:solidFill>
                    <a:srgbClr val="D13F3C"/>
                  </a:solidFill>
                  <a:effectLst>
                    <a:outerShdw dist="38100" dir="8100000" algn="tr" rotWithShape="0">
                      <a:srgbClr val="D13F3C"/>
                    </a:outerShdw>
                  </a:effectLst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  <a:endParaRPr lang="en-US" sz="10800" b="1" spc="450" dirty="0">
                <a:ln w="190500">
                  <a:solidFill>
                    <a:prstClr val="white"/>
                  </a:solidFill>
                </a:ln>
                <a:solidFill>
                  <a:srgbClr val="D13F3C"/>
                </a:solidFill>
                <a:effectLst>
                  <a:outerShdw dist="38100" dir="8100000" algn="tr" rotWithShape="0">
                    <a:srgbClr val="D13F3C"/>
                  </a:outerShdw>
                </a:effectLst>
                <a:latin typeface="#9Slide07 SVNBango" panose="02000000000000000000" pitchFamily="2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526520" y="-295616"/>
              <a:ext cx="6871902" cy="1232316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10800" b="1" spc="450" dirty="0">
                  <a:gradFill>
                    <a:gsLst>
                      <a:gs pos="53000">
                        <a:srgbClr val="D13F3C"/>
                      </a:gs>
                      <a:gs pos="53000">
                        <a:srgbClr val="417E27"/>
                      </a:gs>
                    </a:gsLst>
                    <a:lin ang="5400000" scaled="1"/>
                  </a:gradFill>
                  <a:latin typeface="#9Slide07 SVNBango" panose="02000000000000000000" pitchFamily="2" charset="0"/>
                  <a:ea typeface="Cambria" panose="02040503050406030204" pitchFamily="18" charset="0"/>
                </a:rPr>
                <a:t>DẶN DÒ</a:t>
              </a:r>
              <a:endParaRPr lang="en-US" sz="10800" b="1" spc="450" dirty="0">
                <a:gradFill>
                  <a:gsLst>
                    <a:gs pos="53000">
                      <a:srgbClr val="D13F3C"/>
                    </a:gs>
                    <a:gs pos="53000">
                      <a:srgbClr val="417E27"/>
                    </a:gs>
                  </a:gsLst>
                  <a:lin ang="5400000" scaled="1"/>
                </a:gradFill>
                <a:latin typeface="#9Slide07 SVNBango" panose="02000000000000000000" pitchFamily="2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9424" y="-4381578"/>
            <a:ext cx="10286999" cy="190501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-2092986" y="7329269"/>
            <a:ext cx="5303979" cy="253310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63">
            <a:off x="15403301" y="-44981"/>
            <a:ext cx="2194751" cy="4041999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 rot="20880902">
            <a:off x="1777967" y="2978008"/>
            <a:ext cx="133984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  <a:endParaRPr lang="en-US" altLang="zh-CN" sz="17250" dirty="0">
              <a:ln w="76200">
                <a:solidFill>
                  <a:srgbClr val="FFC000">
                    <a:lumMod val="40000"/>
                    <a:lumOff val="60000"/>
                    <a:alpha val="97000"/>
                  </a:srgbClr>
                </a:solidFill>
              </a:ln>
              <a:solidFill>
                <a:srgbClr val="ED7D31">
                  <a:lumMod val="75000"/>
                </a:srgbClr>
              </a:solidFill>
              <a:latin typeface="#9Slide07 Koni" pitchFamily="2" charset="0"/>
              <a:ea typeface="思源黑体 CN Bold" panose="020B0800000000000000" pitchFamily="34" charset="-122"/>
            </a:endParaRPr>
          </a:p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7250" dirty="0">
              <a:ln w="76200">
                <a:solidFill>
                  <a:srgbClr val="FFC000">
                    <a:lumMod val="40000"/>
                    <a:lumOff val="60000"/>
                    <a:alpha val="97000"/>
                  </a:srgbClr>
                </a:solidFill>
              </a:ln>
              <a:solidFill>
                <a:srgbClr val="ED7D31">
                  <a:lumMod val="75000"/>
                </a:srgb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9782" y="4343132"/>
            <a:ext cx="6017274" cy="6008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3" cy="10287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5" y="1336877"/>
            <a:ext cx="16914977" cy="783027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445225" y="4287326"/>
            <a:ext cx="7768032" cy="6339007"/>
          </a:xfrm>
          <a:custGeom>
            <a:avLst/>
            <a:gdLst/>
            <a:ahLst/>
            <a:cxnLst/>
            <a:rect l="l" t="t" r="r" b="b"/>
            <a:pathLst>
              <a:path w="7768032" h="6339007">
                <a:moveTo>
                  <a:pt x="0" y="0"/>
                </a:moveTo>
                <a:lnTo>
                  <a:pt x="7768032" y="0"/>
                </a:lnTo>
                <a:lnTo>
                  <a:pt x="7768032" y="6339007"/>
                </a:lnTo>
                <a:lnTo>
                  <a:pt x="0" y="633900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22808" y="575729"/>
            <a:ext cx="10366988" cy="537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80"/>
              </a:lnSpc>
            </a:pP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Đánh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giá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mức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độ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giữa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cùng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trò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;</a:t>
            </a: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mức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:</a:t>
            </a: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trọn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vẹn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  <a:p>
            <a:pPr algn="just">
              <a:lnSpc>
                <a:spcPts val="528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          :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unito"/>
              </a:rPr>
              <a:t>.</a:t>
            </a: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  <a:p>
            <a:pPr algn="just">
              <a:lnSpc>
                <a:spcPts val="5280"/>
              </a:lnSpc>
            </a:pPr>
            <a:endParaRPr lang="en-US"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unit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35" y="1156317"/>
            <a:ext cx="7506516" cy="3234228"/>
          </a:xfrm>
          <a:prstGeom prst="rect">
            <a:avLst/>
          </a:prstGeom>
        </p:spPr>
      </p:pic>
      <p:pic>
        <p:nvPicPr>
          <p:cNvPr id="2050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7406943" y="3852796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19003" b="40996"/>
          <a:stretch>
            <a:fillRect/>
          </a:stretch>
        </p:blipFill>
        <p:spPr bwMode="auto">
          <a:xfrm>
            <a:off x="7348241" y="3162300"/>
            <a:ext cx="881359" cy="7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7416302" y="4561581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ppy And Sad Emoji PNG Transparent Images Free Download | Vector Files | 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326" r="51111" b="40674"/>
          <a:stretch>
            <a:fillRect/>
          </a:stretch>
        </p:blipFill>
        <p:spPr bwMode="auto">
          <a:xfrm>
            <a:off x="8205733" y="4579203"/>
            <a:ext cx="7987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2665195" y="4844168"/>
            <a:ext cx="5784228" cy="5784228"/>
            <a:chOff x="12665195" y="4844168"/>
            <a:chExt cx="5784228" cy="5784228"/>
          </a:xfrm>
        </p:grpSpPr>
        <p:pic>
          <p:nvPicPr>
            <p:cNvPr id="2052" name="Picture 4" descr="Sticky Note Clipart in Minimalist Art Style Illustration: 4K Vector &amp;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339223">
              <a:off x="14116453" y="6474573"/>
              <a:ext cx="458780" cy="1964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1.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2.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3.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30" y="6977116"/>
            <a:ext cx="7334242" cy="3362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45" y="1389921"/>
            <a:ext cx="16230668" cy="75071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144000" y="4076699"/>
            <a:ext cx="8938454" cy="5902855"/>
          </a:xfrm>
          <a:custGeom>
            <a:avLst/>
            <a:gdLst/>
            <a:ahLst/>
            <a:cxnLst/>
            <a:rect l="l" t="t" r="r" b="b"/>
            <a:pathLst>
              <a:path w="10551209" h="6884664">
                <a:moveTo>
                  <a:pt x="0" y="0"/>
                </a:moveTo>
                <a:lnTo>
                  <a:pt x="10551210" y="0"/>
                </a:lnTo>
                <a:lnTo>
                  <a:pt x="10551210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2000" y="736833"/>
            <a:ext cx="16459200" cy="3304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1: Chia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sẻ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thầy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cô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bè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về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mức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Mức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em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;</a:t>
            </a:r>
            <a:endParaRPr lang="en-US" sz="5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Mong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muốn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để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đạt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điều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đó</a:t>
            </a:r>
            <a:endParaRPr lang="en-US" sz="5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220695"/>
            <a:ext cx="5529551" cy="17192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44686" y="3798177"/>
            <a:ext cx="5784228" cy="5784228"/>
            <a:chOff x="12665195" y="4844168"/>
            <a:chExt cx="5784228" cy="5784228"/>
          </a:xfrm>
        </p:grpSpPr>
        <p:pic>
          <p:nvPicPr>
            <p:cNvPr id="9" name="Picture 4" descr="Sticky Note Clipart in Minimalist Art Style Illustration: 4K Vector &amp;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82557">
              <a:off x="14038184" y="6859119"/>
              <a:ext cx="247054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#9Slide05 SVNHaptic Script" panose="00000500000000000000" pitchFamily="2" charset="0"/>
                </a:rPr>
                <a:t>1.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Yêu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động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vật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2.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hát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3.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truyện</a:t>
              </a:r>
              <a:endParaRPr lang="en-US" sz="3600" dirty="0">
                <a:latin typeface="#9Slide05 SVNHaptic Script" panose="0000050000000000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9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1580" y="316236"/>
            <a:ext cx="8552207" cy="9654528"/>
            <a:chOff x="0" y="0"/>
            <a:chExt cx="17566796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422017" cy="19686257"/>
            </a:xfrm>
            <a:custGeom>
              <a:avLst/>
              <a:gdLst/>
              <a:ahLst/>
              <a:cxnLst/>
              <a:rect l="l" t="t" r="r" b="b"/>
              <a:pathLst>
                <a:path w="17422017" h="19686257">
                  <a:moveTo>
                    <a:pt x="0" y="0"/>
                  </a:moveTo>
                  <a:lnTo>
                    <a:pt x="17422017" y="0"/>
                  </a:lnTo>
                  <a:lnTo>
                    <a:pt x="17422017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566796" cy="19831038"/>
            </a:xfrm>
            <a:custGeom>
              <a:avLst/>
              <a:gdLst/>
              <a:ahLst/>
              <a:cxnLst/>
              <a:rect l="l" t="t" r="r" b="b"/>
              <a:pathLst>
                <a:path w="17566796" h="19831038">
                  <a:moveTo>
                    <a:pt x="17422016" y="19686257"/>
                  </a:moveTo>
                  <a:lnTo>
                    <a:pt x="17566796" y="19686257"/>
                  </a:lnTo>
                  <a:lnTo>
                    <a:pt x="17566796" y="19831038"/>
                  </a:lnTo>
                  <a:lnTo>
                    <a:pt x="17422016" y="19831038"/>
                  </a:lnTo>
                  <a:lnTo>
                    <a:pt x="1742201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422016" y="144780"/>
                  </a:moveTo>
                  <a:lnTo>
                    <a:pt x="17566796" y="144780"/>
                  </a:lnTo>
                  <a:lnTo>
                    <a:pt x="17566796" y="19686257"/>
                  </a:lnTo>
                  <a:lnTo>
                    <a:pt x="17422016" y="19686257"/>
                  </a:lnTo>
                  <a:lnTo>
                    <a:pt x="17422016" y="144780"/>
                  </a:lnTo>
                  <a:close/>
                  <a:moveTo>
                    <a:pt x="144780" y="19686257"/>
                  </a:moveTo>
                  <a:lnTo>
                    <a:pt x="17422016" y="19686257"/>
                  </a:lnTo>
                  <a:lnTo>
                    <a:pt x="1742201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422016" y="0"/>
                  </a:moveTo>
                  <a:lnTo>
                    <a:pt x="17566796" y="0"/>
                  </a:lnTo>
                  <a:lnTo>
                    <a:pt x="17566796" y="144780"/>
                  </a:lnTo>
                  <a:lnTo>
                    <a:pt x="17422016" y="144780"/>
                  </a:lnTo>
                  <a:lnTo>
                    <a:pt x="1742201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22016" y="0"/>
                  </a:lnTo>
                  <a:lnTo>
                    <a:pt x="174220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964168" y="713496"/>
            <a:ext cx="7387032" cy="8860009"/>
          </a:xfrm>
          <a:custGeom>
            <a:avLst/>
            <a:gdLst/>
            <a:ahLst/>
            <a:cxnLst/>
            <a:rect l="l" t="t" r="r" b="b"/>
            <a:pathLst>
              <a:path w="7387032" h="8860009">
                <a:moveTo>
                  <a:pt x="0" y="0"/>
                </a:moveTo>
                <a:lnTo>
                  <a:pt x="7387032" y="0"/>
                </a:lnTo>
                <a:lnTo>
                  <a:pt x="7387032" y="8860008"/>
                </a:lnTo>
                <a:lnTo>
                  <a:pt x="0" y="886000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3307" y="316236"/>
            <a:ext cx="8505554" cy="9654528"/>
            <a:chOff x="0" y="0"/>
            <a:chExt cx="17470967" cy="1983103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7326188" cy="19686257"/>
            </a:xfrm>
            <a:custGeom>
              <a:avLst/>
              <a:gdLst/>
              <a:ahLst/>
              <a:cxnLst/>
              <a:rect l="l" t="t" r="r" b="b"/>
              <a:pathLst>
                <a:path w="17326188" h="19686257">
                  <a:moveTo>
                    <a:pt x="0" y="0"/>
                  </a:moveTo>
                  <a:lnTo>
                    <a:pt x="17326188" y="0"/>
                  </a:lnTo>
                  <a:lnTo>
                    <a:pt x="17326188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470968" cy="19831038"/>
            </a:xfrm>
            <a:custGeom>
              <a:avLst/>
              <a:gdLst/>
              <a:ahLst/>
              <a:cxnLst/>
              <a:rect l="l" t="t" r="r" b="b"/>
              <a:pathLst>
                <a:path w="17470968" h="19831038">
                  <a:moveTo>
                    <a:pt x="17326187" y="19686257"/>
                  </a:moveTo>
                  <a:lnTo>
                    <a:pt x="17470968" y="19686257"/>
                  </a:lnTo>
                  <a:lnTo>
                    <a:pt x="17470968" y="19831038"/>
                  </a:lnTo>
                  <a:lnTo>
                    <a:pt x="17326187" y="19831038"/>
                  </a:lnTo>
                  <a:lnTo>
                    <a:pt x="17326187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7326187" y="144780"/>
                  </a:moveTo>
                  <a:lnTo>
                    <a:pt x="17470968" y="144780"/>
                  </a:lnTo>
                  <a:lnTo>
                    <a:pt x="17470968" y="19686257"/>
                  </a:lnTo>
                  <a:lnTo>
                    <a:pt x="17326187" y="19686257"/>
                  </a:lnTo>
                  <a:lnTo>
                    <a:pt x="17326187" y="144780"/>
                  </a:lnTo>
                  <a:close/>
                  <a:moveTo>
                    <a:pt x="144780" y="19686257"/>
                  </a:moveTo>
                  <a:lnTo>
                    <a:pt x="17326187" y="19686257"/>
                  </a:lnTo>
                  <a:lnTo>
                    <a:pt x="17326187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7326187" y="0"/>
                  </a:moveTo>
                  <a:lnTo>
                    <a:pt x="17470968" y="0"/>
                  </a:lnTo>
                  <a:lnTo>
                    <a:pt x="17470968" y="144780"/>
                  </a:lnTo>
                  <a:lnTo>
                    <a:pt x="17326187" y="144780"/>
                  </a:lnTo>
                  <a:lnTo>
                    <a:pt x="173261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326187" y="0"/>
                  </a:lnTo>
                  <a:lnTo>
                    <a:pt x="173261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95" y="1464244"/>
            <a:ext cx="9205758" cy="7358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72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321982" cy="9654528"/>
            <a:chOff x="0" y="0"/>
            <a:chExt cx="19147965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9003185" cy="19686257"/>
            </a:xfrm>
            <a:custGeom>
              <a:avLst/>
              <a:gdLst/>
              <a:ahLst/>
              <a:cxnLst/>
              <a:rect l="l" t="t" r="r" b="b"/>
              <a:pathLst>
                <a:path w="19003185" h="19686257">
                  <a:moveTo>
                    <a:pt x="0" y="0"/>
                  </a:moveTo>
                  <a:lnTo>
                    <a:pt x="19003185" y="0"/>
                  </a:lnTo>
                  <a:lnTo>
                    <a:pt x="19003185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9147966" cy="19831038"/>
            </a:xfrm>
            <a:custGeom>
              <a:avLst/>
              <a:gdLst/>
              <a:ahLst/>
              <a:cxnLst/>
              <a:rect l="l" t="t" r="r" b="b"/>
              <a:pathLst>
                <a:path w="19147966" h="19831038">
                  <a:moveTo>
                    <a:pt x="19003186" y="19686257"/>
                  </a:moveTo>
                  <a:lnTo>
                    <a:pt x="19147966" y="19686257"/>
                  </a:lnTo>
                  <a:lnTo>
                    <a:pt x="19147966" y="19831038"/>
                  </a:lnTo>
                  <a:lnTo>
                    <a:pt x="19003186" y="19831038"/>
                  </a:lnTo>
                  <a:lnTo>
                    <a:pt x="1900318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9003186" y="144780"/>
                  </a:moveTo>
                  <a:lnTo>
                    <a:pt x="19147966" y="144780"/>
                  </a:lnTo>
                  <a:lnTo>
                    <a:pt x="19147966" y="19686257"/>
                  </a:lnTo>
                  <a:lnTo>
                    <a:pt x="19003186" y="19686257"/>
                  </a:lnTo>
                  <a:lnTo>
                    <a:pt x="19003186" y="144780"/>
                  </a:lnTo>
                  <a:close/>
                  <a:moveTo>
                    <a:pt x="144780" y="19686257"/>
                  </a:moveTo>
                  <a:lnTo>
                    <a:pt x="19003186" y="19686257"/>
                  </a:lnTo>
                  <a:lnTo>
                    <a:pt x="1900318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9003186" y="0"/>
                  </a:moveTo>
                  <a:lnTo>
                    <a:pt x="19147966" y="0"/>
                  </a:lnTo>
                  <a:lnTo>
                    <a:pt x="19147966" y="144780"/>
                  </a:lnTo>
                  <a:lnTo>
                    <a:pt x="19003186" y="144780"/>
                  </a:lnTo>
                  <a:lnTo>
                    <a:pt x="190031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003186" y="0"/>
                  </a:lnTo>
                  <a:lnTo>
                    <a:pt x="190031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711437" y="316236"/>
            <a:ext cx="8222349" cy="9654528"/>
            <a:chOff x="0" y="0"/>
            <a:chExt cx="15937712" cy="19831037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5792932" cy="19686257"/>
            </a:xfrm>
            <a:custGeom>
              <a:avLst/>
              <a:gdLst/>
              <a:ahLst/>
              <a:cxnLst/>
              <a:rect l="l" t="t" r="r" b="b"/>
              <a:pathLst>
                <a:path w="15792932" h="19686257">
                  <a:moveTo>
                    <a:pt x="0" y="0"/>
                  </a:moveTo>
                  <a:lnTo>
                    <a:pt x="15792932" y="0"/>
                  </a:lnTo>
                  <a:lnTo>
                    <a:pt x="1579293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5937712" cy="19831038"/>
            </a:xfrm>
            <a:custGeom>
              <a:avLst/>
              <a:gdLst/>
              <a:ahLst/>
              <a:cxnLst/>
              <a:rect l="l" t="t" r="r" b="b"/>
              <a:pathLst>
                <a:path w="15937712" h="19831038">
                  <a:moveTo>
                    <a:pt x="15792932" y="19686257"/>
                  </a:moveTo>
                  <a:lnTo>
                    <a:pt x="15937712" y="19686257"/>
                  </a:lnTo>
                  <a:lnTo>
                    <a:pt x="15937712" y="19831038"/>
                  </a:lnTo>
                  <a:lnTo>
                    <a:pt x="15792932" y="19831038"/>
                  </a:lnTo>
                  <a:lnTo>
                    <a:pt x="1579293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5792932" y="144780"/>
                  </a:moveTo>
                  <a:lnTo>
                    <a:pt x="15937712" y="144780"/>
                  </a:lnTo>
                  <a:lnTo>
                    <a:pt x="15937712" y="19686257"/>
                  </a:lnTo>
                  <a:lnTo>
                    <a:pt x="15792932" y="19686257"/>
                  </a:lnTo>
                  <a:lnTo>
                    <a:pt x="15792932" y="144780"/>
                  </a:lnTo>
                  <a:close/>
                  <a:moveTo>
                    <a:pt x="144780" y="19686257"/>
                  </a:moveTo>
                  <a:lnTo>
                    <a:pt x="15792932" y="19686257"/>
                  </a:lnTo>
                  <a:lnTo>
                    <a:pt x="1579293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5792932" y="0"/>
                  </a:moveTo>
                  <a:lnTo>
                    <a:pt x="15937712" y="0"/>
                  </a:lnTo>
                  <a:lnTo>
                    <a:pt x="15937712" y="144780"/>
                  </a:lnTo>
                  <a:lnTo>
                    <a:pt x="15792932" y="144780"/>
                  </a:lnTo>
                  <a:lnTo>
                    <a:pt x="15792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792932" y="0"/>
                  </a:lnTo>
                  <a:lnTo>
                    <a:pt x="15792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8" name="Freeform 8"/>
          <p:cNvSpPr/>
          <p:nvPr/>
        </p:nvSpPr>
        <p:spPr>
          <a:xfrm flipH="1">
            <a:off x="0" y="2083777"/>
            <a:ext cx="4351401" cy="8229600"/>
          </a:xfrm>
          <a:custGeom>
            <a:avLst/>
            <a:gdLst/>
            <a:ahLst/>
            <a:cxnLst/>
            <a:rect l="l" t="t" r="r" b="b"/>
            <a:pathLst>
              <a:path w="4351401" h="8229600">
                <a:moveTo>
                  <a:pt x="4351401" y="0"/>
                </a:moveTo>
                <a:lnTo>
                  <a:pt x="0" y="0"/>
                </a:lnTo>
                <a:lnTo>
                  <a:pt x="0" y="8229600"/>
                </a:lnTo>
                <a:lnTo>
                  <a:pt x="4351401" y="8229600"/>
                </a:lnTo>
                <a:lnTo>
                  <a:pt x="4351401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56143" y="3428713"/>
            <a:ext cx="3115310" cy="6884664"/>
          </a:xfrm>
          <a:custGeom>
            <a:avLst/>
            <a:gdLst/>
            <a:ahLst/>
            <a:cxnLst/>
            <a:rect l="l" t="t" r="r" b="b"/>
            <a:pathLst>
              <a:path w="3115310" h="6884664">
                <a:moveTo>
                  <a:pt x="0" y="0"/>
                </a:moveTo>
                <a:lnTo>
                  <a:pt x="3115311" y="0"/>
                </a:lnTo>
                <a:lnTo>
                  <a:pt x="3115311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19130" y="461321"/>
            <a:ext cx="7606961" cy="9844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-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Phân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2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3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cặp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vai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phóng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một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tờ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báo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nhà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đài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;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cầm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micro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phỏng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thầy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lang="en-US" sz="3800" b="1" dirty="0">
              <a:solidFill>
                <a:schemeClr val="accent6">
                  <a:lumMod val="7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;</a:t>
            </a: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).</a:t>
            </a: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Nhận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just">
              <a:lnSpc>
                <a:spcPts val="550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43" y="351478"/>
            <a:ext cx="8772904" cy="363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9" name="TextBox 6"/>
          <p:cNvSpPr txBox="1"/>
          <p:nvPr/>
        </p:nvSpPr>
        <p:spPr>
          <a:xfrm>
            <a:off x="811823" y="641244"/>
            <a:ext cx="16687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Hoàn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thành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phiếu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học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tập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4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sau</a:t>
            </a:r>
            <a:r>
              <a:rPr lang="en-US" sz="4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:</a:t>
            </a:r>
            <a:endParaRPr lang="en-US" sz="4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0100" y="1604824"/>
          <a:ext cx="16687800" cy="76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700"/>
                <a:gridCol w="6134100"/>
              </a:tblGrid>
              <a:tr h="864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đoàn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kết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tổ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hoặc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tập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thể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lớp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cPr/>
                </a:tc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Bạn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chấm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bao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nhiêu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điểm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về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đoàn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kết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tổ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US" sz="3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lớp</a:t>
                      </a:r>
                      <a:r>
                        <a:rPr lang="en-US" sz="3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 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mức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đoàn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kết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cô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sẽ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chấm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lớp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bao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?, 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đầu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năm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giờ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ai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nhau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?, …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vấn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đề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thường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nảy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sinh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giữa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thành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viên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trong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(</a:t>
                      </a:r>
                      <a:r>
                        <a:rPr lang="en-US" sz="3600" b="1" i="1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lớp</a:t>
                      </a:r>
                      <a:r>
                        <a:rPr lang="en-US" sz="3600" b="1" i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)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Trong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vấn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gặp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giữa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là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gì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?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Vấn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/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lớp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xảy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ra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giữa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học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nhiều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nhất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Nunito Bold" panose="020B0606030504020204"/>
                        </a:rPr>
                        <a:t>?, …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3128</Words>
  <Application>WPS Presentation</Application>
  <PresentationFormat>Custom</PresentationFormat>
  <Paragraphs>109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24</vt:i4>
      </vt:variant>
    </vt:vector>
  </HeadingPairs>
  <TitlesOfParts>
    <vt:vector size="53" baseType="lpstr">
      <vt:lpstr>Arial</vt:lpstr>
      <vt:lpstr>SimSun</vt:lpstr>
      <vt:lpstr>Wingdings</vt:lpstr>
      <vt:lpstr>SVN-Newton</vt:lpstr>
      <vt:lpstr>Segoe Print</vt:lpstr>
      <vt:lpstr>Times New Roman</vt:lpstr>
      <vt:lpstr>SVN-Ready</vt:lpstr>
      <vt:lpstr>#9Slide07 HoneyCream</vt:lpstr>
      <vt:lpstr>Tahoma</vt:lpstr>
      <vt:lpstr>Nunito</vt:lpstr>
      <vt:lpstr>#9Slide05 SVNHaptic Script</vt:lpstr>
      <vt:lpstr>open sans</vt:lpstr>
      <vt:lpstr>Nunito Bold</vt:lpstr>
      <vt:lpstr>Microsoft YaHei</vt:lpstr>
      <vt:lpstr>Arial Unicode MS</vt:lpstr>
      <vt:lpstr>Calibri</vt:lpstr>
      <vt:lpstr>Cambria</vt:lpstr>
      <vt:lpstr>#9Slide07 SVNBango</vt:lpstr>
      <vt:lpstr>Wide Latin</vt:lpstr>
      <vt:lpstr>#9Slide07 Koni</vt:lpstr>
      <vt:lpstr>思源黑体 CN Bold</vt:lpstr>
      <vt:lpstr>#9Slide05 SVNVictoria</vt:lpstr>
      <vt:lpstr>Bell MT</vt:lpstr>
      <vt:lpstr>Calibri Light</vt:lpstr>
      <vt:lpstr>思源黑体 CN Regular</vt:lpstr>
      <vt:lpstr>Office Theme</vt:lpstr>
      <vt:lpstr>1_Office Theme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T5_HĐTN</dc:title>
  <dc:creator>ADMIN</dc:creator>
  <cp:lastModifiedBy>Bích Đào Cao Thị</cp:lastModifiedBy>
  <cp:revision>7</cp:revision>
  <dcterms:created xsi:type="dcterms:W3CDTF">2006-08-16T00:00:00Z</dcterms:created>
  <dcterms:modified xsi:type="dcterms:W3CDTF">2024-09-26T05:47:33Z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9B5F2AF19B1C484F86C1714656AB90A0_12</vt:lpwstr>
  </property>
  <property fmtid="{D5CDD505-2E9C-101B-9397-08002B2CF9AE}" pid="3" name="KSOProductBuildVer">
    <vt:lpwstr>1033-12.2.0.18283</vt:lpwstr>
  </property>
</Properties>
</file>