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media/image11.svg" ContentType="image/svg+xml"/>
  <Override PartName="/ppt/media/image13.svg" ContentType="image/svg+xml"/>
  <Override PartName="/ppt/media/image15.svg" ContentType="image/svg+xml"/>
  <Override PartName="/ppt/media/image18.svg" ContentType="image/svg+xml"/>
  <Override PartName="/ppt/media/image20.svg" ContentType="image/svg+xml"/>
  <Override PartName="/ppt/media/image22.svg" ContentType="image/svg+xml"/>
  <Override PartName="/ppt/media/image25.svg" ContentType="image/svg+xml"/>
  <Override PartName="/ppt/media/image27.svg" ContentType="image/svg+xml"/>
  <Override PartName="/ppt/media/image29.svg" ContentType="image/svg+xml"/>
  <Override PartName="/ppt/media/image3.svg" ContentType="image/svg+xml"/>
  <Override PartName="/ppt/media/image31.svg" ContentType="image/svg+xml"/>
  <Override PartName="/ppt/media/image33.svg" ContentType="image/svg+xml"/>
  <Override PartName="/ppt/media/image35.svg" ContentType="image/svg+xml"/>
  <Override PartName="/ppt/media/image41.svg" ContentType="image/svg+xml"/>
  <Override PartName="/ppt/media/image42.svg" ContentType="image/svg+xml"/>
  <Override PartName="/ppt/media/image43.svg" ContentType="image/svg+xml"/>
  <Override PartName="/ppt/media/image44.svg" ContentType="image/svg+xml"/>
  <Override PartName="/ppt/media/image45.svg" ContentType="image/svg+xml"/>
  <Override PartName="/ppt/media/image46.svg" ContentType="image/svg+xml"/>
  <Override PartName="/ppt/media/image47.svg" ContentType="image/svg+xml"/>
  <Override PartName="/ppt/media/image5.svg" ContentType="image/svg+xml"/>
  <Override PartName="/ppt/media/image58.svg" ContentType="image/svg+xml"/>
  <Override PartName="/ppt/media/image65.svg" ContentType="image/svg+xml"/>
  <Override PartName="/ppt/media/image67.svg" ContentType="image/svg+xml"/>
  <Override PartName="/ppt/media/image69.svg" ContentType="image/svg+xml"/>
  <Override PartName="/ppt/media/image7.svg" ContentType="image/svg+xml"/>
  <Override PartName="/ppt/media/image71.svg" ContentType="image/svg+xml"/>
  <Override PartName="/ppt/media/image83.svg" ContentType="image/svg+xml"/>
  <Override PartName="/ppt/media/image85.svg" ContentType="image/svg+xml"/>
  <Override PartName="/ppt/media/image88.svg" ContentType="image/svg+xml"/>
  <Override PartName="/ppt/media/image9.svg" ContentType="image/svg+xml"/>
  <Override PartName="/ppt/media/image90.svg" ContentType="image/svg+xml"/>
  <Override PartName="/ppt/media/image92.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Lst>
  <p:notesMasterIdLst>
    <p:notesMasterId r:id="rId8"/>
  </p:notesMasterIdLst>
  <p:sldIdLst>
    <p:sldId id="257" r:id="rId4"/>
    <p:sldId id="328" r:id="rId5"/>
    <p:sldId id="263" r:id="rId6"/>
    <p:sldId id="267" r:id="rId7"/>
    <p:sldId id="268" r:id="rId9"/>
    <p:sldId id="314" r:id="rId10"/>
    <p:sldId id="304" r:id="rId11"/>
    <p:sldId id="305" r:id="rId12"/>
    <p:sldId id="306" r:id="rId13"/>
    <p:sldId id="329" r:id="rId14"/>
    <p:sldId id="315" r:id="rId15"/>
    <p:sldId id="316" r:id="rId16"/>
    <p:sldId id="264" r:id="rId17"/>
    <p:sldId id="300" r:id="rId18"/>
    <p:sldId id="282" r:id="rId19"/>
    <p:sldId id="283" r:id="rId20"/>
    <p:sldId id="265"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55" d="100"/>
          <a:sy n="55" d="100"/>
        </p:scale>
        <p:origin x="756" y="59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notesMaster" Target="notesMasters/notesMaster1.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slide" Target="slides/slide1.xml"/><Relationship Id="rId3" Type="http://schemas.openxmlformats.org/officeDocument/2006/relationships/slideMaster" Target="slideMasters/slideMaster2.xml"/><Relationship Id="rId24" Type="http://schemas.openxmlformats.org/officeDocument/2006/relationships/tableStyles" Target="tableStyles.xml"/><Relationship Id="rId23" Type="http://schemas.openxmlformats.org/officeDocument/2006/relationships/viewProps" Target="viewProps.xml"/><Relationship Id="rId22" Type="http://schemas.openxmlformats.org/officeDocument/2006/relationships/presProps" Target="presProps.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A8E0D7A-E1F2-46B5-8F94-A6EED4F0B54D}"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4B6759-8ABA-4F26-8BED-5FFA49C80DED}"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800" b="0" i="0" u="none" strike="noStrike" dirty="0">
                <a:solidFill>
                  <a:srgbClr val="535900"/>
                </a:solidFill>
                <a:effectLst/>
                <a:latin typeface="Times New Roman" panose="02020603050405020304" pitchFamily="18" charset="0"/>
              </a:rPr>
              <a:t>Những đồ vật các em đã đoán được là những sáng chế trong đời sống của chúng ta. Để hiểu rõ về vai trò của sáng chế, lớp chúng mình hãy cùng đến với bài học Nhà sáng chế ngày hôm nay nhé!</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59018B7-60D2-45AA-BC98-84008D3BFB7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endParaRPr lang="en-US"/>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00" indent="0" algn="ctr">
              <a:buNone/>
              <a:defRPr>
                <a:solidFill>
                  <a:schemeClr val="tx1">
                    <a:tint val="75000"/>
                  </a:schemeClr>
                </a:solidFill>
              </a:defRPr>
            </a:lvl2pPr>
            <a:lvl3pPr marL="609600" indent="0" algn="ctr">
              <a:buNone/>
              <a:defRPr>
                <a:solidFill>
                  <a:schemeClr val="tx1">
                    <a:tint val="75000"/>
                  </a:schemeClr>
                </a:solidFill>
              </a:defRPr>
            </a:lvl3pPr>
            <a:lvl4pPr marL="914400" indent="0" algn="ctr">
              <a:buNone/>
              <a:defRPr>
                <a:solidFill>
                  <a:schemeClr val="tx1">
                    <a:tint val="75000"/>
                  </a:schemeClr>
                </a:solidFill>
              </a:defRPr>
            </a:lvl4pPr>
            <a:lvl5pPr marL="1219200" indent="0" algn="ctr">
              <a:buNone/>
              <a:defRPr>
                <a:solidFill>
                  <a:schemeClr val="tx1">
                    <a:tint val="75000"/>
                  </a:schemeClr>
                </a:solidFill>
              </a:defRPr>
            </a:lvl5pPr>
            <a:lvl6pPr marL="1524000" indent="0" algn="ctr">
              <a:buNone/>
              <a:defRPr>
                <a:solidFill>
                  <a:schemeClr val="tx1">
                    <a:tint val="75000"/>
                  </a:schemeClr>
                </a:solidFill>
              </a:defRPr>
            </a:lvl6pPr>
            <a:lvl7pPr marL="1828800" indent="0" algn="ctr">
              <a:buNone/>
              <a:defRPr>
                <a:solidFill>
                  <a:schemeClr val="tx1">
                    <a:tint val="75000"/>
                  </a:schemeClr>
                </a:solidFill>
              </a:defRPr>
            </a:lvl7pPr>
            <a:lvl8pPr marL="2133600" indent="0" algn="ctr">
              <a:buNone/>
              <a:defRPr>
                <a:solidFill>
                  <a:schemeClr val="tx1">
                    <a:tint val="75000"/>
                  </a:schemeClr>
                </a:solidFill>
              </a:defRPr>
            </a:lvl8pPr>
            <a:lvl9pPr marL="24384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5B28B80-ABA3-4482-B4FB-6C94AA8ECFC7}"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95BEAEC-B23A-4CE5-8FF6-5022AD7A4CF0}"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5B28B80-ABA3-4482-B4FB-6C94AA8ECFC7}"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95BEAEC-B23A-4CE5-8FF6-5022AD7A4CF0}"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5B28B80-ABA3-4482-B4FB-6C94AA8ECFC7}"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95BEAEC-B23A-4CE5-8FF6-5022AD7A4CF0}"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5B28B80-ABA3-4482-B4FB-6C94AA8ECFC7}"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95BEAEC-B23A-4CE5-8FF6-5022AD7A4CF0}"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E5B28B80-ABA3-4482-B4FB-6C94AA8ECFC7}" type="datetimeFigureOut">
              <a:rPr lang="en-US" smtClean="0"/>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795BEAEC-B23A-4CE5-8FF6-5022AD7A4CF0}"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5B28B80-ABA3-4482-B4FB-6C94AA8ECFC7}" type="datetimeFigureOut">
              <a:rPr lang="en-US" smtClean="0"/>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795BEAEC-B23A-4CE5-8FF6-5022AD7A4CF0}"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E5B28B80-ABA3-4482-B4FB-6C94AA8ECFC7}" type="datetimeFigureOut">
              <a:rPr lang="en-US" smtClean="0"/>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795BEAEC-B23A-4CE5-8FF6-5022AD7A4CF0}"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5B28B80-ABA3-4482-B4FB-6C94AA8ECFC7}"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95BEAEC-B23A-4CE5-8FF6-5022AD7A4CF0}"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5B28B80-ABA3-4482-B4FB-6C94AA8ECFC7}"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95BEAEC-B23A-4CE5-8FF6-5022AD7A4CF0}"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5B28B80-ABA3-4482-B4FB-6C94AA8ECFC7}"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95BEAEC-B23A-4CE5-8FF6-5022AD7A4CF0}"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5B28B80-ABA3-4482-B4FB-6C94AA8ECFC7}"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95BEAEC-B23A-4CE5-8FF6-5022AD7A4CF0}"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5" b="1" cap="all"/>
            </a:lvl1pPr>
          </a:lstStyle>
          <a:p>
            <a:r>
              <a:rPr lang="en-US"/>
              <a:t>Click to edit Master title style</a:t>
            </a:r>
            <a:endParaRPr lang="en-US"/>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5">
                <a:solidFill>
                  <a:schemeClr val="tx1">
                    <a:tint val="75000"/>
                  </a:schemeClr>
                </a:solidFill>
              </a:defRPr>
            </a:lvl1pPr>
            <a:lvl2pPr marL="304800" indent="0">
              <a:buNone/>
              <a:defRPr sz="1200">
                <a:solidFill>
                  <a:schemeClr val="tx1">
                    <a:tint val="75000"/>
                  </a:schemeClr>
                </a:solidFill>
              </a:defRPr>
            </a:lvl2pPr>
            <a:lvl3pPr marL="609600" indent="0">
              <a:buNone/>
              <a:defRPr sz="1065">
                <a:solidFill>
                  <a:schemeClr val="tx1">
                    <a:tint val="75000"/>
                  </a:schemeClr>
                </a:solidFill>
              </a:defRPr>
            </a:lvl3pPr>
            <a:lvl4pPr marL="914400" indent="0">
              <a:buNone/>
              <a:defRPr sz="935">
                <a:solidFill>
                  <a:schemeClr val="tx1">
                    <a:tint val="75000"/>
                  </a:schemeClr>
                </a:solidFill>
              </a:defRPr>
            </a:lvl4pPr>
            <a:lvl5pPr marL="1219200" indent="0">
              <a:buNone/>
              <a:defRPr sz="935">
                <a:solidFill>
                  <a:schemeClr val="tx1">
                    <a:tint val="75000"/>
                  </a:schemeClr>
                </a:solidFill>
              </a:defRPr>
            </a:lvl5pPr>
            <a:lvl6pPr marL="1524000" indent="0">
              <a:buNone/>
              <a:defRPr sz="935">
                <a:solidFill>
                  <a:schemeClr val="tx1">
                    <a:tint val="75000"/>
                  </a:schemeClr>
                </a:solidFill>
              </a:defRPr>
            </a:lvl6pPr>
            <a:lvl7pPr marL="1828800" indent="0">
              <a:buNone/>
              <a:defRPr sz="935">
                <a:solidFill>
                  <a:schemeClr val="tx1">
                    <a:tint val="75000"/>
                  </a:schemeClr>
                </a:solidFill>
              </a:defRPr>
            </a:lvl7pPr>
            <a:lvl8pPr marL="2133600" indent="0">
              <a:buNone/>
              <a:defRPr sz="935">
                <a:solidFill>
                  <a:schemeClr val="tx1">
                    <a:tint val="75000"/>
                  </a:schemeClr>
                </a:solidFill>
              </a:defRPr>
            </a:lvl8pPr>
            <a:lvl9pPr marL="2438400" indent="0">
              <a:buNone/>
              <a:defRPr sz="935">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304800" y="1066800"/>
            <a:ext cx="2692400" cy="3017309"/>
          </a:xfrm>
        </p:spPr>
        <p:txBody>
          <a:bodyPr/>
          <a:lstStyle>
            <a:lvl1pPr>
              <a:defRPr sz="1865"/>
            </a:lvl1pPr>
            <a:lvl2pPr>
              <a:defRPr sz="1600"/>
            </a:lvl2pPr>
            <a:lvl3pPr>
              <a:defRPr sz="133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3098800" y="1066800"/>
            <a:ext cx="2692400" cy="3017309"/>
          </a:xfrm>
        </p:spPr>
        <p:txBody>
          <a:bodyPr/>
          <a:lstStyle>
            <a:lvl1pPr>
              <a:defRPr sz="1865"/>
            </a:lvl1pPr>
            <a:lvl2pPr>
              <a:defRPr sz="1600"/>
            </a:lvl2pPr>
            <a:lvl3pPr>
              <a:defRPr sz="133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00" indent="0">
              <a:buNone/>
              <a:defRPr sz="1335"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endParaRPr lang="en-US"/>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5"/>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00" indent="0">
              <a:buNone/>
              <a:defRPr sz="1335"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endParaRPr lang="en-US"/>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5"/>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5" b="1"/>
            </a:lvl1pPr>
          </a:lstStyle>
          <a:p>
            <a:r>
              <a:rPr lang="en-US"/>
              <a:t>Click to edit Master title style</a:t>
            </a:r>
            <a:endParaRPr lang="en-US"/>
          </a:p>
        </p:txBody>
      </p:sp>
      <p:sp>
        <p:nvSpPr>
          <p:cNvPr id="3" name="Content Placeholder 2"/>
          <p:cNvSpPr>
            <a:spLocks noGrp="1"/>
          </p:cNvSpPr>
          <p:nvPr>
            <p:ph idx="1"/>
          </p:nvPr>
        </p:nvSpPr>
        <p:spPr>
          <a:xfrm>
            <a:off x="2383367" y="182034"/>
            <a:ext cx="3407833" cy="3902075"/>
          </a:xfrm>
        </p:spPr>
        <p:txBody>
          <a:bodyPr/>
          <a:lstStyle>
            <a:lvl1pPr>
              <a:defRPr sz="2135"/>
            </a:lvl1pPr>
            <a:lvl2pPr>
              <a:defRPr sz="1865"/>
            </a:lvl2pPr>
            <a:lvl3pPr>
              <a:defRPr sz="1600"/>
            </a:lvl3pPr>
            <a:lvl4pPr>
              <a:defRPr sz="1335"/>
            </a:lvl4pPr>
            <a:lvl5pPr>
              <a:defRPr sz="1335"/>
            </a:lvl5pPr>
            <a:lvl6pPr>
              <a:defRPr sz="1335"/>
            </a:lvl6pPr>
            <a:lvl7pPr>
              <a:defRPr sz="1335"/>
            </a:lvl7pPr>
            <a:lvl8pPr>
              <a:defRPr sz="1335"/>
            </a:lvl8pPr>
            <a:lvl9pPr>
              <a:defRPr sz="133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5"/>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5" b="1"/>
            </a:lvl1pPr>
          </a:lstStyle>
          <a:p>
            <a:r>
              <a:rPr lang="en-US"/>
              <a:t>Click to edit Master title style</a:t>
            </a:r>
            <a:endParaRPr lang="en-US"/>
          </a:p>
        </p:txBody>
      </p:sp>
      <p:sp>
        <p:nvSpPr>
          <p:cNvPr id="3" name="Picture Placeholder 2"/>
          <p:cNvSpPr>
            <a:spLocks noGrp="1"/>
          </p:cNvSpPr>
          <p:nvPr>
            <p:ph type="pic" idx="1"/>
          </p:nvPr>
        </p:nvSpPr>
        <p:spPr>
          <a:xfrm>
            <a:off x="1194859" y="408517"/>
            <a:ext cx="3657600" cy="2743200"/>
          </a:xfrm>
        </p:spPr>
        <p:txBody>
          <a:bodyPr/>
          <a:lstStyle>
            <a:lvl1pPr marL="0" indent="0">
              <a:buNone/>
              <a:defRPr sz="2135"/>
            </a:lvl1pPr>
            <a:lvl2pPr marL="304800" indent="0">
              <a:buNone/>
              <a:defRPr sz="1865"/>
            </a:lvl2pPr>
            <a:lvl3pPr marL="609600" indent="0">
              <a:buNone/>
              <a:defRPr sz="1600"/>
            </a:lvl3pPr>
            <a:lvl4pPr marL="914400" indent="0">
              <a:buNone/>
              <a:defRPr sz="1335"/>
            </a:lvl4pPr>
            <a:lvl5pPr marL="1219200" indent="0">
              <a:buNone/>
              <a:defRPr sz="1335"/>
            </a:lvl5pPr>
            <a:lvl6pPr marL="1524000" indent="0">
              <a:buNone/>
              <a:defRPr sz="1335"/>
            </a:lvl6pPr>
            <a:lvl7pPr marL="1828800" indent="0">
              <a:buNone/>
              <a:defRPr sz="1335"/>
            </a:lvl7pPr>
            <a:lvl8pPr marL="2133600" indent="0">
              <a:buNone/>
              <a:defRPr sz="1335"/>
            </a:lvl8pPr>
            <a:lvl9pPr marL="2438400" indent="0">
              <a:buNone/>
              <a:defRPr sz="1335"/>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5"/>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6" Type="http://schemas.openxmlformats.org/officeDocument/2006/relationships/theme" Target="../theme/theme2.xml"/><Relationship Id="rId15" Type="http://schemas.openxmlformats.org/officeDocument/2006/relationships/image" Target="../media/image1.png"/><Relationship Id="rId14" Type="http://schemas.openxmlformats.org/officeDocument/2006/relationships/slideLayout" Target="../slideLayouts/slideLayout25.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609600" rtl="0" eaLnBrk="1" latinLnBrk="0" hangingPunct="1">
        <a:spcBef>
          <a:spcPct val="0"/>
        </a:spcBef>
        <a:buNone/>
        <a:defRPr sz="2935" kern="1200">
          <a:solidFill>
            <a:schemeClr val="tx1"/>
          </a:solidFill>
          <a:latin typeface="+mj-lt"/>
          <a:ea typeface="+mj-ea"/>
          <a:cs typeface="+mj-cs"/>
        </a:defRPr>
      </a:lvl1pPr>
    </p:titleStyle>
    <p:bodyStyle>
      <a:lvl1pPr marL="228600" indent="-228600" algn="l" defTabSz="609600" rtl="0" eaLnBrk="1" latinLnBrk="0" hangingPunct="1">
        <a:spcBef>
          <a:spcPct val="20000"/>
        </a:spcBef>
        <a:buFont typeface="Arial" panose="020B0604020202020204" pitchFamily="34" charset="0"/>
        <a:buChar char="•"/>
        <a:defRPr sz="2135" kern="1200">
          <a:solidFill>
            <a:schemeClr val="tx1"/>
          </a:solidFill>
          <a:latin typeface="+mn-lt"/>
          <a:ea typeface="+mn-ea"/>
          <a:cs typeface="+mn-cs"/>
        </a:defRPr>
      </a:lvl1pPr>
      <a:lvl2pPr marL="495300" indent="-190500" algn="l" defTabSz="609600" rtl="0" eaLnBrk="1" latinLnBrk="0" hangingPunct="1">
        <a:spcBef>
          <a:spcPct val="20000"/>
        </a:spcBef>
        <a:buFont typeface="Arial" panose="020B0604020202020204" pitchFamily="34" charset="0"/>
        <a:buChar char="–"/>
        <a:defRPr sz="1865" kern="1200">
          <a:solidFill>
            <a:schemeClr val="tx1"/>
          </a:solidFill>
          <a:latin typeface="+mn-lt"/>
          <a:ea typeface="+mn-ea"/>
          <a:cs typeface="+mn-cs"/>
        </a:defRPr>
      </a:lvl2pPr>
      <a:lvl3pPr marL="762000" indent="-152400" algn="l" defTabSz="6096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0668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4pPr>
      <a:lvl5pPr marL="13716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5pPr>
      <a:lvl6pPr marL="16764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6pPr>
      <a:lvl7pPr marL="19812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7pPr>
      <a:lvl8pPr marL="22860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8pPr>
      <a:lvl9pPr marL="25908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9pPr>
    </p:bodyStyle>
    <p:otherStyle>
      <a:defPPr>
        <a:defRPr lang="en-US"/>
      </a:defPPr>
      <a:lvl1pPr marL="0" algn="l" defTabSz="609600" rtl="0" eaLnBrk="1" latinLnBrk="0" hangingPunct="1">
        <a:defRPr sz="1200" kern="1200">
          <a:solidFill>
            <a:schemeClr val="tx1"/>
          </a:solidFill>
          <a:latin typeface="+mn-lt"/>
          <a:ea typeface="+mn-ea"/>
          <a:cs typeface="+mn-cs"/>
        </a:defRPr>
      </a:lvl1pPr>
      <a:lvl2pPr marL="304800" algn="l" defTabSz="609600" rtl="0" eaLnBrk="1" latinLnBrk="0" hangingPunct="1">
        <a:defRPr sz="1200" kern="1200">
          <a:solidFill>
            <a:schemeClr val="tx1"/>
          </a:solidFill>
          <a:latin typeface="+mn-lt"/>
          <a:ea typeface="+mn-ea"/>
          <a:cs typeface="+mn-cs"/>
        </a:defRPr>
      </a:lvl2pPr>
      <a:lvl3pPr marL="609600" algn="l" defTabSz="609600" rtl="0" eaLnBrk="1" latinLnBrk="0" hangingPunct="1">
        <a:defRPr sz="1200" kern="1200">
          <a:solidFill>
            <a:schemeClr val="tx1"/>
          </a:solidFill>
          <a:latin typeface="+mn-lt"/>
          <a:ea typeface="+mn-ea"/>
          <a:cs typeface="+mn-cs"/>
        </a:defRPr>
      </a:lvl3pPr>
      <a:lvl4pPr marL="914400" algn="l" defTabSz="609600" rtl="0" eaLnBrk="1" latinLnBrk="0" hangingPunct="1">
        <a:defRPr sz="1200" kern="1200">
          <a:solidFill>
            <a:schemeClr val="tx1"/>
          </a:solidFill>
          <a:latin typeface="+mn-lt"/>
          <a:ea typeface="+mn-ea"/>
          <a:cs typeface="+mn-cs"/>
        </a:defRPr>
      </a:lvl4pPr>
      <a:lvl5pPr marL="1219200" algn="l" defTabSz="609600" rtl="0" eaLnBrk="1" latinLnBrk="0" hangingPunct="1">
        <a:defRPr sz="1200" kern="1200">
          <a:solidFill>
            <a:schemeClr val="tx1"/>
          </a:solidFill>
          <a:latin typeface="+mn-lt"/>
          <a:ea typeface="+mn-ea"/>
          <a:cs typeface="+mn-cs"/>
        </a:defRPr>
      </a:lvl5pPr>
      <a:lvl6pPr marL="1524000" algn="l" defTabSz="609600" rtl="0" eaLnBrk="1" latinLnBrk="0" hangingPunct="1">
        <a:defRPr sz="1200" kern="1200">
          <a:solidFill>
            <a:schemeClr val="tx1"/>
          </a:solidFill>
          <a:latin typeface="+mn-lt"/>
          <a:ea typeface="+mn-ea"/>
          <a:cs typeface="+mn-cs"/>
        </a:defRPr>
      </a:lvl6pPr>
      <a:lvl7pPr marL="1828800" algn="l" defTabSz="609600" rtl="0" eaLnBrk="1" latinLnBrk="0" hangingPunct="1">
        <a:defRPr sz="1200" kern="1200">
          <a:solidFill>
            <a:schemeClr val="tx1"/>
          </a:solidFill>
          <a:latin typeface="+mn-lt"/>
          <a:ea typeface="+mn-ea"/>
          <a:cs typeface="+mn-cs"/>
        </a:defRPr>
      </a:lvl7pPr>
      <a:lvl8pPr marL="2133600" algn="l" defTabSz="609600" rtl="0" eaLnBrk="1" latinLnBrk="0" hangingPunct="1">
        <a:defRPr sz="1200" kern="1200">
          <a:solidFill>
            <a:schemeClr val="tx1"/>
          </a:solidFill>
          <a:latin typeface="+mn-lt"/>
          <a:ea typeface="+mn-ea"/>
          <a:cs typeface="+mn-cs"/>
        </a:defRPr>
      </a:lvl8pPr>
      <a:lvl9pPr marL="2438400" algn="l" defTabSz="60960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10.png"/><Relationship Id="rId8" Type="http://schemas.openxmlformats.org/officeDocument/2006/relationships/image" Target="../media/image9.svg"/><Relationship Id="rId7" Type="http://schemas.openxmlformats.org/officeDocument/2006/relationships/image" Target="../media/image8.png"/><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 Id="rId3" Type="http://schemas.openxmlformats.org/officeDocument/2006/relationships/image" Target="../media/image4.png"/><Relationship Id="rId2" Type="http://schemas.openxmlformats.org/officeDocument/2006/relationships/image" Target="../media/image3.svg"/><Relationship Id="rId16" Type="http://schemas.openxmlformats.org/officeDocument/2006/relationships/slideLayout" Target="../slideLayouts/slideLayout7.xml"/><Relationship Id="rId15" Type="http://schemas.openxmlformats.org/officeDocument/2006/relationships/image" Target="../media/image16.png"/><Relationship Id="rId14" Type="http://schemas.openxmlformats.org/officeDocument/2006/relationships/image" Target="../media/image15.svg"/><Relationship Id="rId13" Type="http://schemas.openxmlformats.org/officeDocument/2006/relationships/image" Target="../media/image14.png"/><Relationship Id="rId12" Type="http://schemas.openxmlformats.org/officeDocument/2006/relationships/image" Target="../media/image13.svg"/><Relationship Id="rId11" Type="http://schemas.openxmlformats.org/officeDocument/2006/relationships/image" Target="../media/image12.png"/><Relationship Id="rId10" Type="http://schemas.openxmlformats.org/officeDocument/2006/relationships/image" Target="../media/image11.svg"/><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9" Type="http://schemas.openxmlformats.org/officeDocument/2006/relationships/image" Target="../media/image12.png"/><Relationship Id="rId8" Type="http://schemas.openxmlformats.org/officeDocument/2006/relationships/image" Target="../media/image45.svg"/><Relationship Id="rId7" Type="http://schemas.openxmlformats.org/officeDocument/2006/relationships/image" Target="../media/image10.png"/><Relationship Id="rId6" Type="http://schemas.openxmlformats.org/officeDocument/2006/relationships/image" Target="../media/image44.svg"/><Relationship Id="rId5" Type="http://schemas.openxmlformats.org/officeDocument/2006/relationships/image" Target="../media/image8.png"/><Relationship Id="rId4" Type="http://schemas.openxmlformats.org/officeDocument/2006/relationships/image" Target="../media/image42.svg"/><Relationship Id="rId3" Type="http://schemas.openxmlformats.org/officeDocument/2006/relationships/image" Target="../media/image4.png"/><Relationship Id="rId2" Type="http://schemas.openxmlformats.org/officeDocument/2006/relationships/image" Target="../media/image41.svg"/><Relationship Id="rId15" Type="http://schemas.openxmlformats.org/officeDocument/2006/relationships/slideLayout" Target="../slideLayouts/slideLayout7.xml"/><Relationship Id="rId14" Type="http://schemas.openxmlformats.org/officeDocument/2006/relationships/image" Target="../media/image58.svg"/><Relationship Id="rId13" Type="http://schemas.openxmlformats.org/officeDocument/2006/relationships/image" Target="../media/image57.png"/><Relationship Id="rId12" Type="http://schemas.microsoft.com/office/2007/relationships/hdphoto" Target="../media/image56.wdp"/><Relationship Id="rId11" Type="http://schemas.openxmlformats.org/officeDocument/2006/relationships/image" Target="../media/image55.png"/><Relationship Id="rId10" Type="http://schemas.openxmlformats.org/officeDocument/2006/relationships/image" Target="../media/image46.svg"/><Relationship Id="rId1" Type="http://schemas.openxmlformats.org/officeDocument/2006/relationships/image" Target="../media/image2.png"/></Relationships>
</file>

<file path=ppt/slides/_rels/slide11.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image" Target="../media/image8.png"/></Relationships>
</file>

<file path=ppt/slides/_rels/slide12.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23.png"/><Relationship Id="rId7" Type="http://schemas.openxmlformats.org/officeDocument/2006/relationships/image" Target="../media/image8.png"/><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 Id="rId3" Type="http://schemas.openxmlformats.org/officeDocument/2006/relationships/image" Target="../media/image19.png"/><Relationship Id="rId2" Type="http://schemas.openxmlformats.org/officeDocument/2006/relationships/image" Target="../media/image18.svg"/><Relationship Id="rId1" Type="http://schemas.openxmlformats.org/officeDocument/2006/relationships/image" Target="../media/image17.png"/></Relationships>
</file>

<file path=ppt/slides/_rels/slide13.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71.svg"/><Relationship Id="rId7" Type="http://schemas.openxmlformats.org/officeDocument/2006/relationships/image" Target="../media/image70.png"/><Relationship Id="rId6" Type="http://schemas.openxmlformats.org/officeDocument/2006/relationships/image" Target="../media/image69.svg"/><Relationship Id="rId5" Type="http://schemas.openxmlformats.org/officeDocument/2006/relationships/image" Target="../media/image68.png"/><Relationship Id="rId4" Type="http://schemas.openxmlformats.org/officeDocument/2006/relationships/image" Target="../media/image67.svg"/><Relationship Id="rId3" Type="http://schemas.openxmlformats.org/officeDocument/2006/relationships/image" Target="../media/image66.png"/><Relationship Id="rId2" Type="http://schemas.openxmlformats.org/officeDocument/2006/relationships/image" Target="../media/image65.svg"/><Relationship Id="rId1" Type="http://schemas.openxmlformats.org/officeDocument/2006/relationships/image" Target="../media/image64.png"/></Relationships>
</file>

<file path=ppt/slides/_rels/slide14.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72.png"/><Relationship Id="rId7" Type="http://schemas.openxmlformats.org/officeDocument/2006/relationships/image" Target="../media/image14.png"/><Relationship Id="rId6" Type="http://schemas.openxmlformats.org/officeDocument/2006/relationships/image" Target="../media/image12.png"/><Relationship Id="rId5" Type="http://schemas.openxmlformats.org/officeDocument/2006/relationships/image" Target="../media/image10.png"/><Relationship Id="rId4" Type="http://schemas.openxmlformats.org/officeDocument/2006/relationships/image" Target="../media/image8.png"/><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image" Target="../media/image2.png"/></Relationships>
</file>

<file path=ppt/slides/_rels/slide15.xml.rels><?xml version="1.0" encoding="UTF-8" standalone="yes"?>
<Relationships xmlns="http://schemas.openxmlformats.org/package/2006/relationships"><Relationship Id="rId7" Type="http://schemas.openxmlformats.org/officeDocument/2006/relationships/slideLayout" Target="../slideLayouts/slideLayout13.xml"/><Relationship Id="rId6" Type="http://schemas.openxmlformats.org/officeDocument/2006/relationships/image" Target="../media/image78.png"/><Relationship Id="rId5" Type="http://schemas.openxmlformats.org/officeDocument/2006/relationships/image" Target="../media/image77.jpeg"/><Relationship Id="rId4" Type="http://schemas.openxmlformats.org/officeDocument/2006/relationships/image" Target="../media/image76.png"/><Relationship Id="rId3" Type="http://schemas.openxmlformats.org/officeDocument/2006/relationships/image" Target="../media/image75.jpeg"/><Relationship Id="rId2" Type="http://schemas.microsoft.com/office/2007/relationships/hdphoto" Target="../media/image74.wdp"/><Relationship Id="rId1" Type="http://schemas.openxmlformats.org/officeDocument/2006/relationships/image" Target="../media/image73.png"/></Relationships>
</file>

<file path=ppt/slides/_rels/slide16.xml.rels><?xml version="1.0" encoding="UTF-8" standalone="yes"?>
<Relationships xmlns="http://schemas.openxmlformats.org/package/2006/relationships"><Relationship Id="rId6" Type="http://schemas.openxmlformats.org/officeDocument/2006/relationships/slideLayout" Target="../slideLayouts/slideLayout13.xml"/><Relationship Id="rId5" Type="http://schemas.openxmlformats.org/officeDocument/2006/relationships/image" Target="../media/image77.jpeg"/><Relationship Id="rId4" Type="http://schemas.openxmlformats.org/officeDocument/2006/relationships/image" Target="../media/image76.png"/><Relationship Id="rId3" Type="http://schemas.openxmlformats.org/officeDocument/2006/relationships/image" Target="../media/image81.jpeg"/><Relationship Id="rId2" Type="http://schemas.microsoft.com/office/2007/relationships/hdphoto" Target="../media/image80.wdp"/><Relationship Id="rId1" Type="http://schemas.openxmlformats.org/officeDocument/2006/relationships/image" Target="../media/image79.png"/></Relationships>
</file>

<file path=ppt/slides/_rels/slide17.xml.rels><?xml version="1.0" encoding="UTF-8" standalone="yes"?>
<Relationships xmlns="http://schemas.openxmlformats.org/package/2006/relationships"><Relationship Id="rId9" Type="http://schemas.openxmlformats.org/officeDocument/2006/relationships/image" Target="../media/image89.png"/><Relationship Id="rId8" Type="http://schemas.openxmlformats.org/officeDocument/2006/relationships/image" Target="../media/image88.svg"/><Relationship Id="rId7" Type="http://schemas.openxmlformats.org/officeDocument/2006/relationships/image" Target="../media/image87.png"/><Relationship Id="rId6" Type="http://schemas.openxmlformats.org/officeDocument/2006/relationships/image" Target="../media/image86.png"/><Relationship Id="rId5" Type="http://schemas.openxmlformats.org/officeDocument/2006/relationships/image" Target="../media/image85.svg"/><Relationship Id="rId4" Type="http://schemas.openxmlformats.org/officeDocument/2006/relationships/image" Target="../media/image84.png"/><Relationship Id="rId3" Type="http://schemas.openxmlformats.org/officeDocument/2006/relationships/image" Target="../media/image8.png"/><Relationship Id="rId2" Type="http://schemas.openxmlformats.org/officeDocument/2006/relationships/image" Target="../media/image83.svg"/><Relationship Id="rId14" Type="http://schemas.openxmlformats.org/officeDocument/2006/relationships/slideLayout" Target="../slideLayouts/slideLayout7.xml"/><Relationship Id="rId13" Type="http://schemas.openxmlformats.org/officeDocument/2006/relationships/image" Target="../media/image93.png"/><Relationship Id="rId12" Type="http://schemas.openxmlformats.org/officeDocument/2006/relationships/image" Target="../media/image92.svg"/><Relationship Id="rId11" Type="http://schemas.openxmlformats.org/officeDocument/2006/relationships/image" Target="../media/image91.png"/><Relationship Id="rId10" Type="http://schemas.openxmlformats.org/officeDocument/2006/relationships/image" Target="../media/image90.svg"/><Relationship Id="rId1" Type="http://schemas.openxmlformats.org/officeDocument/2006/relationships/image" Target="../media/image82.png"/></Relationships>
</file>

<file path=ppt/slides/_rels/slide2.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23.png"/><Relationship Id="rId7" Type="http://schemas.openxmlformats.org/officeDocument/2006/relationships/image" Target="../media/image8.png"/><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 Id="rId3" Type="http://schemas.openxmlformats.org/officeDocument/2006/relationships/image" Target="../media/image19.png"/><Relationship Id="rId2" Type="http://schemas.openxmlformats.org/officeDocument/2006/relationships/image" Target="../media/image18.svg"/><Relationship Id="rId1" Type="http://schemas.openxmlformats.org/officeDocument/2006/relationships/image" Target="../media/image17.png"/></Relationships>
</file>

<file path=ppt/slides/_rels/slide3.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23.png"/><Relationship Id="rId7" Type="http://schemas.openxmlformats.org/officeDocument/2006/relationships/image" Target="../media/image8.png"/><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 Id="rId3" Type="http://schemas.openxmlformats.org/officeDocument/2006/relationships/image" Target="../media/image19.png"/><Relationship Id="rId2" Type="http://schemas.openxmlformats.org/officeDocument/2006/relationships/image" Target="../media/image18.svg"/><Relationship Id="rId1" Type="http://schemas.openxmlformats.org/officeDocument/2006/relationships/image" Target="../media/image17.png"/></Relationships>
</file>

<file path=ppt/slides/_rels/slide4.xml.rels><?xml version="1.0" encoding="UTF-8" standalone="yes"?>
<Relationships xmlns="http://schemas.openxmlformats.org/package/2006/relationships"><Relationship Id="rId9" Type="http://schemas.openxmlformats.org/officeDocument/2006/relationships/image" Target="../media/image28.png"/><Relationship Id="rId8" Type="http://schemas.openxmlformats.org/officeDocument/2006/relationships/image" Target="../media/image27.svg"/><Relationship Id="rId7" Type="http://schemas.openxmlformats.org/officeDocument/2006/relationships/image" Target="../media/image26.png"/><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3.svg"/><Relationship Id="rId3" Type="http://schemas.openxmlformats.org/officeDocument/2006/relationships/image" Target="../media/image2.png"/><Relationship Id="rId23" Type="http://schemas.openxmlformats.org/officeDocument/2006/relationships/notesSlide" Target="../notesSlides/notesSlide1.xml"/><Relationship Id="rId22" Type="http://schemas.openxmlformats.org/officeDocument/2006/relationships/slideLayout" Target="../slideLayouts/slideLayout7.xml"/><Relationship Id="rId21" Type="http://schemas.openxmlformats.org/officeDocument/2006/relationships/image" Target="../media/image40.png"/><Relationship Id="rId20" Type="http://schemas.openxmlformats.org/officeDocument/2006/relationships/image" Target="../media/image39.png"/><Relationship Id="rId2" Type="http://schemas.openxmlformats.org/officeDocument/2006/relationships/image" Target="../media/image9.svg"/><Relationship Id="rId19" Type="http://schemas.openxmlformats.org/officeDocument/2006/relationships/image" Target="../media/image38.png"/><Relationship Id="rId18" Type="http://schemas.openxmlformats.org/officeDocument/2006/relationships/image" Target="../media/image37.png"/><Relationship Id="rId17" Type="http://schemas.openxmlformats.org/officeDocument/2006/relationships/image" Target="../media/image36.png"/><Relationship Id="rId16" Type="http://schemas.openxmlformats.org/officeDocument/2006/relationships/image" Target="../media/image35.svg"/><Relationship Id="rId15" Type="http://schemas.openxmlformats.org/officeDocument/2006/relationships/image" Target="../media/image34.png"/><Relationship Id="rId14" Type="http://schemas.openxmlformats.org/officeDocument/2006/relationships/image" Target="../media/image33.svg"/><Relationship Id="rId13" Type="http://schemas.openxmlformats.org/officeDocument/2006/relationships/image" Target="../media/image32.png"/><Relationship Id="rId12" Type="http://schemas.openxmlformats.org/officeDocument/2006/relationships/image" Target="../media/image31.svg"/><Relationship Id="rId11" Type="http://schemas.openxmlformats.org/officeDocument/2006/relationships/image" Target="../media/image30.png"/><Relationship Id="rId10" Type="http://schemas.openxmlformats.org/officeDocument/2006/relationships/image" Target="../media/image29.svg"/><Relationship Id="rId1" Type="http://schemas.openxmlformats.org/officeDocument/2006/relationships/image" Target="../media/image8.png"/></Relationships>
</file>

<file path=ppt/slides/_rels/slide5.xml.rels><?xml version="1.0" encoding="UTF-8" standalone="yes"?>
<Relationships xmlns="http://schemas.openxmlformats.org/package/2006/relationships"><Relationship Id="rId9" Type="http://schemas.openxmlformats.org/officeDocument/2006/relationships/image" Target="../media/image10.png"/><Relationship Id="rId8" Type="http://schemas.openxmlformats.org/officeDocument/2006/relationships/image" Target="../media/image44.svg"/><Relationship Id="rId7" Type="http://schemas.openxmlformats.org/officeDocument/2006/relationships/image" Target="../media/image8.png"/><Relationship Id="rId6" Type="http://schemas.openxmlformats.org/officeDocument/2006/relationships/image" Target="../media/image43.svg"/><Relationship Id="rId5" Type="http://schemas.openxmlformats.org/officeDocument/2006/relationships/image" Target="../media/image6.png"/><Relationship Id="rId4" Type="http://schemas.openxmlformats.org/officeDocument/2006/relationships/image" Target="../media/image42.svg"/><Relationship Id="rId3" Type="http://schemas.openxmlformats.org/officeDocument/2006/relationships/image" Target="../media/image4.png"/><Relationship Id="rId2" Type="http://schemas.openxmlformats.org/officeDocument/2006/relationships/image" Target="../media/image41.svg"/><Relationship Id="rId16" Type="http://schemas.openxmlformats.org/officeDocument/2006/relationships/slideLayout" Target="../slideLayouts/slideLayout7.xml"/><Relationship Id="rId15" Type="http://schemas.openxmlformats.org/officeDocument/2006/relationships/image" Target="../media/image48.png"/><Relationship Id="rId14" Type="http://schemas.openxmlformats.org/officeDocument/2006/relationships/image" Target="../media/image47.svg"/><Relationship Id="rId13" Type="http://schemas.openxmlformats.org/officeDocument/2006/relationships/image" Target="../media/image14.png"/><Relationship Id="rId12" Type="http://schemas.openxmlformats.org/officeDocument/2006/relationships/image" Target="../media/image46.svg"/><Relationship Id="rId11" Type="http://schemas.openxmlformats.org/officeDocument/2006/relationships/image" Target="../media/image12.png"/><Relationship Id="rId10" Type="http://schemas.openxmlformats.org/officeDocument/2006/relationships/image" Target="../media/image45.svg"/><Relationship Id="rId1"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54.png"/><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8.png"/><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image" Target="../media/image49.png"/></Relationships>
</file>

<file path=ppt/slides/_rels/slide7.xml.rels><?xml version="1.0" encoding="UTF-8" standalone="yes"?>
<Relationships xmlns="http://schemas.openxmlformats.org/package/2006/relationships"><Relationship Id="rId9" Type="http://schemas.openxmlformats.org/officeDocument/2006/relationships/image" Target="../media/image12.png"/><Relationship Id="rId8" Type="http://schemas.openxmlformats.org/officeDocument/2006/relationships/image" Target="../media/image45.svg"/><Relationship Id="rId7" Type="http://schemas.openxmlformats.org/officeDocument/2006/relationships/image" Target="../media/image10.png"/><Relationship Id="rId6" Type="http://schemas.openxmlformats.org/officeDocument/2006/relationships/image" Target="../media/image44.svg"/><Relationship Id="rId5" Type="http://schemas.openxmlformats.org/officeDocument/2006/relationships/image" Target="../media/image8.png"/><Relationship Id="rId4" Type="http://schemas.openxmlformats.org/officeDocument/2006/relationships/image" Target="../media/image42.svg"/><Relationship Id="rId3" Type="http://schemas.openxmlformats.org/officeDocument/2006/relationships/image" Target="../media/image4.png"/><Relationship Id="rId2" Type="http://schemas.openxmlformats.org/officeDocument/2006/relationships/image" Target="../media/image41.svg"/><Relationship Id="rId15" Type="http://schemas.openxmlformats.org/officeDocument/2006/relationships/slideLayout" Target="../slideLayouts/slideLayout7.xml"/><Relationship Id="rId14" Type="http://schemas.openxmlformats.org/officeDocument/2006/relationships/image" Target="../media/image58.svg"/><Relationship Id="rId13" Type="http://schemas.openxmlformats.org/officeDocument/2006/relationships/image" Target="../media/image57.png"/><Relationship Id="rId12" Type="http://schemas.microsoft.com/office/2007/relationships/hdphoto" Target="../media/image56.wdp"/><Relationship Id="rId11" Type="http://schemas.openxmlformats.org/officeDocument/2006/relationships/image" Target="../media/image55.png"/><Relationship Id="rId10" Type="http://schemas.openxmlformats.org/officeDocument/2006/relationships/image" Target="../media/image46.svg"/><Relationship Id="rId1" Type="http://schemas.openxmlformats.org/officeDocument/2006/relationships/image" Target="../media/image2.png"/></Relationships>
</file>

<file path=ppt/slides/_rels/slide8.xml.rels><?xml version="1.0" encoding="UTF-8" standalone="yes"?>
<Relationships xmlns="http://schemas.openxmlformats.org/package/2006/relationships"><Relationship Id="rId9" Type="http://schemas.openxmlformats.org/officeDocument/2006/relationships/image" Target="../media/image12.png"/><Relationship Id="rId8" Type="http://schemas.openxmlformats.org/officeDocument/2006/relationships/image" Target="../media/image45.svg"/><Relationship Id="rId7" Type="http://schemas.openxmlformats.org/officeDocument/2006/relationships/image" Target="../media/image10.png"/><Relationship Id="rId6" Type="http://schemas.openxmlformats.org/officeDocument/2006/relationships/image" Target="../media/image44.svg"/><Relationship Id="rId5" Type="http://schemas.openxmlformats.org/officeDocument/2006/relationships/image" Target="../media/image8.png"/><Relationship Id="rId4" Type="http://schemas.openxmlformats.org/officeDocument/2006/relationships/image" Target="../media/image42.svg"/><Relationship Id="rId3" Type="http://schemas.openxmlformats.org/officeDocument/2006/relationships/image" Target="../media/image4.png"/><Relationship Id="rId2" Type="http://schemas.openxmlformats.org/officeDocument/2006/relationships/image" Target="../media/image41.svg"/><Relationship Id="rId15" Type="http://schemas.openxmlformats.org/officeDocument/2006/relationships/slideLayout" Target="../slideLayouts/slideLayout7.xml"/><Relationship Id="rId14" Type="http://schemas.openxmlformats.org/officeDocument/2006/relationships/image" Target="../media/image58.svg"/><Relationship Id="rId13" Type="http://schemas.openxmlformats.org/officeDocument/2006/relationships/image" Target="../media/image57.png"/><Relationship Id="rId12" Type="http://schemas.microsoft.com/office/2007/relationships/hdphoto" Target="../media/image56.wdp"/><Relationship Id="rId11" Type="http://schemas.openxmlformats.org/officeDocument/2006/relationships/image" Target="../media/image55.png"/><Relationship Id="rId10" Type="http://schemas.openxmlformats.org/officeDocument/2006/relationships/image" Target="../media/image46.svg"/><Relationship Id="rId1" Type="http://schemas.openxmlformats.org/officeDocument/2006/relationships/image" Target="../media/image2.png"/></Relationships>
</file>

<file path=ppt/slides/_rels/slide9.xml.rels><?xml version="1.0" encoding="UTF-8" standalone="yes"?>
<Relationships xmlns="http://schemas.openxmlformats.org/package/2006/relationships"><Relationship Id="rId9" Type="http://schemas.openxmlformats.org/officeDocument/2006/relationships/image" Target="../media/image12.png"/><Relationship Id="rId8" Type="http://schemas.openxmlformats.org/officeDocument/2006/relationships/image" Target="../media/image45.svg"/><Relationship Id="rId7" Type="http://schemas.openxmlformats.org/officeDocument/2006/relationships/image" Target="../media/image10.png"/><Relationship Id="rId6" Type="http://schemas.openxmlformats.org/officeDocument/2006/relationships/image" Target="../media/image44.svg"/><Relationship Id="rId5" Type="http://schemas.openxmlformats.org/officeDocument/2006/relationships/image" Target="../media/image8.png"/><Relationship Id="rId4" Type="http://schemas.openxmlformats.org/officeDocument/2006/relationships/image" Target="../media/image42.svg"/><Relationship Id="rId3" Type="http://schemas.openxmlformats.org/officeDocument/2006/relationships/image" Target="../media/image4.png"/><Relationship Id="rId2" Type="http://schemas.openxmlformats.org/officeDocument/2006/relationships/image" Target="../media/image41.svg"/><Relationship Id="rId15" Type="http://schemas.openxmlformats.org/officeDocument/2006/relationships/slideLayout" Target="../slideLayouts/slideLayout7.xml"/><Relationship Id="rId14" Type="http://schemas.openxmlformats.org/officeDocument/2006/relationships/image" Target="../media/image58.svg"/><Relationship Id="rId13" Type="http://schemas.openxmlformats.org/officeDocument/2006/relationships/image" Target="../media/image57.png"/><Relationship Id="rId12" Type="http://schemas.microsoft.com/office/2007/relationships/hdphoto" Target="../media/image56.wdp"/><Relationship Id="rId11" Type="http://schemas.openxmlformats.org/officeDocument/2006/relationships/image" Target="../media/image55.png"/><Relationship Id="rId10" Type="http://schemas.openxmlformats.org/officeDocument/2006/relationships/image" Target="../media/image46.svg"/><Relationship Id="rId1"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a:off x="5340875" y="-287346"/>
            <a:ext cx="8652287" cy="7348662"/>
          </a:xfrm>
          <a:custGeom>
            <a:avLst/>
            <a:gdLst/>
            <a:ahLst/>
            <a:cxnLst/>
            <a:rect l="l" t="t" r="r" b="b"/>
            <a:pathLst>
              <a:path w="12978431" h="11022993">
                <a:moveTo>
                  <a:pt x="0" y="0"/>
                </a:moveTo>
                <a:lnTo>
                  <a:pt x="12978430" y="0"/>
                </a:lnTo>
                <a:lnTo>
                  <a:pt x="12978430" y="11022993"/>
                </a:lnTo>
                <a:lnTo>
                  <a:pt x="0" y="11022993"/>
                </a:lnTo>
                <a:lnTo>
                  <a:pt x="0" y="0"/>
                </a:lnTo>
                <a:close/>
              </a:path>
            </a:pathLst>
          </a:custGeom>
          <a:blipFill>
            <a:blip r:embed="rId1">
              <a:extLst>
                <a:ext uri="{96DAC541-7B7A-43D3-8B79-37D633B846F1}">
                  <asvg:svgBlip xmlns:asvg="http://schemas.microsoft.com/office/drawing/2016/SVG/main" r:embed="rId2"/>
                </a:ext>
              </a:extLst>
            </a:blip>
            <a:stretch>
              <a:fillRect t="-28595" r="-25479" b="-14526"/>
            </a:stretch>
          </a:blipFill>
        </p:spPr>
      </p:sp>
      <p:sp>
        <p:nvSpPr>
          <p:cNvPr id="3" name="Freeform 3"/>
          <p:cNvSpPr/>
          <p:nvPr/>
        </p:nvSpPr>
        <p:spPr>
          <a:xfrm rot="-2185063">
            <a:off x="-50948" y="443351"/>
            <a:ext cx="1701904" cy="3319316"/>
          </a:xfrm>
          <a:custGeom>
            <a:avLst/>
            <a:gdLst/>
            <a:ahLst/>
            <a:cxnLst/>
            <a:rect l="l" t="t" r="r" b="b"/>
            <a:pathLst>
              <a:path w="2552856" h="4978974">
                <a:moveTo>
                  <a:pt x="0" y="0"/>
                </a:moveTo>
                <a:lnTo>
                  <a:pt x="2552855" y="0"/>
                </a:lnTo>
                <a:lnTo>
                  <a:pt x="2552855" y="4978973"/>
                </a:lnTo>
                <a:lnTo>
                  <a:pt x="0" y="497897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1060731" y="324744"/>
            <a:ext cx="6265472" cy="6208513"/>
          </a:xfrm>
          <a:custGeom>
            <a:avLst/>
            <a:gdLst/>
            <a:ahLst/>
            <a:cxnLst/>
            <a:rect l="l" t="t" r="r" b="b"/>
            <a:pathLst>
              <a:path w="9398208" h="9312770">
                <a:moveTo>
                  <a:pt x="0" y="0"/>
                </a:moveTo>
                <a:lnTo>
                  <a:pt x="9398208" y="0"/>
                </a:lnTo>
                <a:lnTo>
                  <a:pt x="9398208" y="9312770"/>
                </a:lnTo>
                <a:lnTo>
                  <a:pt x="0" y="931277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7" name="Freeform 7"/>
          <p:cNvSpPr/>
          <p:nvPr/>
        </p:nvSpPr>
        <p:spPr>
          <a:xfrm rot="2208479">
            <a:off x="8415746" y="-1166401"/>
            <a:ext cx="6180909" cy="2982289"/>
          </a:xfrm>
          <a:custGeom>
            <a:avLst/>
            <a:gdLst/>
            <a:ahLst/>
            <a:cxnLst/>
            <a:rect l="l" t="t" r="r" b="b"/>
            <a:pathLst>
              <a:path w="9271364" h="4473433">
                <a:moveTo>
                  <a:pt x="0" y="0"/>
                </a:moveTo>
                <a:lnTo>
                  <a:pt x="9271364" y="0"/>
                </a:lnTo>
                <a:lnTo>
                  <a:pt x="9271364" y="4473433"/>
                </a:lnTo>
                <a:lnTo>
                  <a:pt x="0" y="44734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p:cNvSpPr/>
          <p:nvPr/>
        </p:nvSpPr>
        <p:spPr>
          <a:xfrm>
            <a:off x="-238164" y="4870271"/>
            <a:ext cx="1975345" cy="1891393"/>
          </a:xfrm>
          <a:custGeom>
            <a:avLst/>
            <a:gdLst/>
            <a:ahLst/>
            <a:cxnLst/>
            <a:rect l="l" t="t" r="r" b="b"/>
            <a:pathLst>
              <a:path w="2963018" h="2837090">
                <a:moveTo>
                  <a:pt x="0" y="0"/>
                </a:moveTo>
                <a:lnTo>
                  <a:pt x="2963018" y="0"/>
                </a:lnTo>
                <a:lnTo>
                  <a:pt x="2963018" y="2837090"/>
                </a:lnTo>
                <a:lnTo>
                  <a:pt x="0" y="283709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9" name="Freeform 9"/>
          <p:cNvSpPr/>
          <p:nvPr/>
        </p:nvSpPr>
        <p:spPr>
          <a:xfrm rot="-10582054">
            <a:off x="8511582" y="-1041661"/>
            <a:ext cx="2857813" cy="2916135"/>
          </a:xfrm>
          <a:custGeom>
            <a:avLst/>
            <a:gdLst/>
            <a:ahLst/>
            <a:cxnLst/>
            <a:rect l="l" t="t" r="r" b="b"/>
            <a:pathLst>
              <a:path w="4286719" h="4374203">
                <a:moveTo>
                  <a:pt x="0" y="0"/>
                </a:moveTo>
                <a:lnTo>
                  <a:pt x="4286719" y="0"/>
                </a:lnTo>
                <a:lnTo>
                  <a:pt x="4286719" y="4374203"/>
                </a:lnTo>
                <a:lnTo>
                  <a:pt x="0" y="437420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0" name="Freeform 10"/>
          <p:cNvSpPr/>
          <p:nvPr/>
        </p:nvSpPr>
        <p:spPr>
          <a:xfrm>
            <a:off x="7620000" y="2819400"/>
            <a:ext cx="3856495" cy="4038600"/>
          </a:xfrm>
          <a:custGeom>
            <a:avLst/>
            <a:gdLst/>
            <a:ahLst/>
            <a:cxnLst/>
            <a:rect l="l" t="t" r="r" b="b"/>
            <a:pathLst>
              <a:path w="4184542" h="4114800">
                <a:moveTo>
                  <a:pt x="0" y="0"/>
                </a:moveTo>
                <a:lnTo>
                  <a:pt x="4184543" y="0"/>
                </a:lnTo>
                <a:lnTo>
                  <a:pt x="4184543" y="4114800"/>
                </a:lnTo>
                <a:lnTo>
                  <a:pt x="0" y="41148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pic>
        <p:nvPicPr>
          <p:cNvPr id="12" name="Picture 11"/>
          <p:cNvPicPr>
            <a:picLocks noChangeAspect="1"/>
          </p:cNvPicPr>
          <p:nvPr/>
        </p:nvPicPr>
        <p:blipFill>
          <a:blip r:embed="rId15"/>
          <a:stretch>
            <a:fillRect/>
          </a:stretch>
        </p:blipFill>
        <p:spPr>
          <a:xfrm>
            <a:off x="711200" y="635000"/>
            <a:ext cx="7157324" cy="581608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a:off x="5340875" y="-287346"/>
            <a:ext cx="8652287" cy="7348662"/>
          </a:xfrm>
          <a:custGeom>
            <a:avLst/>
            <a:gdLst/>
            <a:ahLst/>
            <a:cxnLst/>
            <a:rect l="l" t="t" r="r" b="b"/>
            <a:pathLst>
              <a:path w="12978431" h="11022993">
                <a:moveTo>
                  <a:pt x="0" y="0"/>
                </a:moveTo>
                <a:lnTo>
                  <a:pt x="12978430" y="0"/>
                </a:lnTo>
                <a:lnTo>
                  <a:pt x="12978430" y="11022993"/>
                </a:lnTo>
                <a:lnTo>
                  <a:pt x="0" y="11022993"/>
                </a:lnTo>
                <a:lnTo>
                  <a:pt x="0" y="0"/>
                </a:lnTo>
                <a:close/>
              </a:path>
            </a:pathLst>
          </a:custGeom>
          <a:blipFill>
            <a:blip r:embed="rId1">
              <a:extLst>
                <a:ext uri="{96DAC541-7B7A-43D3-8B79-37D633B846F1}">
                  <asvg:svgBlip xmlns:asvg="http://schemas.microsoft.com/office/drawing/2016/SVG/main" r:embed="rId2"/>
                </a:ext>
              </a:extLst>
            </a:blip>
            <a:stretch>
              <a:fillRect t="-28595" r="-25479" b="-14526"/>
            </a:stretch>
          </a:blipFill>
        </p:spPr>
      </p:sp>
      <p:sp>
        <p:nvSpPr>
          <p:cNvPr id="3" name="Freeform 3"/>
          <p:cNvSpPr/>
          <p:nvPr/>
        </p:nvSpPr>
        <p:spPr>
          <a:xfrm rot="-2185063">
            <a:off x="-50948" y="443351"/>
            <a:ext cx="1701904" cy="3319316"/>
          </a:xfrm>
          <a:custGeom>
            <a:avLst/>
            <a:gdLst/>
            <a:ahLst/>
            <a:cxnLst/>
            <a:rect l="l" t="t" r="r" b="b"/>
            <a:pathLst>
              <a:path w="2552856" h="4978974">
                <a:moveTo>
                  <a:pt x="0" y="0"/>
                </a:moveTo>
                <a:lnTo>
                  <a:pt x="2552855" y="0"/>
                </a:lnTo>
                <a:lnTo>
                  <a:pt x="2552855" y="4978973"/>
                </a:lnTo>
                <a:lnTo>
                  <a:pt x="0" y="497897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Freeform 7"/>
          <p:cNvSpPr/>
          <p:nvPr/>
        </p:nvSpPr>
        <p:spPr>
          <a:xfrm rot="2208479">
            <a:off x="8415746" y="-1166401"/>
            <a:ext cx="6180909" cy="2982289"/>
          </a:xfrm>
          <a:custGeom>
            <a:avLst/>
            <a:gdLst/>
            <a:ahLst/>
            <a:cxnLst/>
            <a:rect l="l" t="t" r="r" b="b"/>
            <a:pathLst>
              <a:path w="9271364" h="4473433">
                <a:moveTo>
                  <a:pt x="0" y="0"/>
                </a:moveTo>
                <a:lnTo>
                  <a:pt x="9271364" y="0"/>
                </a:lnTo>
                <a:lnTo>
                  <a:pt x="9271364" y="4473433"/>
                </a:lnTo>
                <a:lnTo>
                  <a:pt x="0" y="447343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8" name="Freeform 8"/>
          <p:cNvSpPr/>
          <p:nvPr/>
        </p:nvSpPr>
        <p:spPr>
          <a:xfrm>
            <a:off x="-238164" y="4870271"/>
            <a:ext cx="1975345" cy="1891393"/>
          </a:xfrm>
          <a:custGeom>
            <a:avLst/>
            <a:gdLst/>
            <a:ahLst/>
            <a:cxnLst/>
            <a:rect l="l" t="t" r="r" b="b"/>
            <a:pathLst>
              <a:path w="2963018" h="2837090">
                <a:moveTo>
                  <a:pt x="0" y="0"/>
                </a:moveTo>
                <a:lnTo>
                  <a:pt x="2963018" y="0"/>
                </a:lnTo>
                <a:lnTo>
                  <a:pt x="2963018" y="2837090"/>
                </a:lnTo>
                <a:lnTo>
                  <a:pt x="0" y="283709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9" name="Freeform 9"/>
          <p:cNvSpPr/>
          <p:nvPr/>
        </p:nvSpPr>
        <p:spPr>
          <a:xfrm rot="-10582054">
            <a:off x="8511582" y="-1041661"/>
            <a:ext cx="2857813" cy="2916135"/>
          </a:xfrm>
          <a:custGeom>
            <a:avLst/>
            <a:gdLst/>
            <a:ahLst/>
            <a:cxnLst/>
            <a:rect l="l" t="t" r="r" b="b"/>
            <a:pathLst>
              <a:path w="4286719" h="4374203">
                <a:moveTo>
                  <a:pt x="0" y="0"/>
                </a:moveTo>
                <a:lnTo>
                  <a:pt x="4286719" y="0"/>
                </a:lnTo>
                <a:lnTo>
                  <a:pt x="4286719" y="4374203"/>
                </a:lnTo>
                <a:lnTo>
                  <a:pt x="0" y="437420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pic>
        <p:nvPicPr>
          <p:cNvPr id="5" name="Picture 4"/>
          <p:cNvPicPr>
            <a:picLocks noChangeAspect="1"/>
          </p:cNvPicPr>
          <p:nvPr/>
        </p:nvPicPr>
        <p:blipFill rotWithShape="1">
          <a:blip r:embed="rId11">
            <a:extLst>
              <a:ext uri="{BEBA8EAE-BF5A-486C-A8C5-ECC9F3942E4B}">
                <a14:imgProps xmlns:a14="http://schemas.microsoft.com/office/drawing/2010/main">
                  <a14:imgLayer r:embed="rId12">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a:fillRect/>
          </a:stretch>
        </p:blipFill>
        <p:spPr>
          <a:xfrm>
            <a:off x="0" y="2196432"/>
            <a:ext cx="3293128" cy="4709545"/>
          </a:xfrm>
          <a:prstGeom prst="rect">
            <a:avLst/>
          </a:prstGeom>
        </p:spPr>
      </p:pic>
      <p:pic>
        <p:nvPicPr>
          <p:cNvPr id="11" name="Picture 6"/>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208618">
            <a:off x="3964944" y="326308"/>
            <a:ext cx="4973395" cy="5112836"/>
          </a:xfrm>
          <a:prstGeom prst="rect">
            <a:avLst/>
          </a:prstGeom>
        </p:spPr>
      </p:pic>
      <p:sp>
        <p:nvSpPr>
          <p:cNvPr id="12" name="TextBox 11"/>
          <p:cNvSpPr txBox="1"/>
          <p:nvPr/>
        </p:nvSpPr>
        <p:spPr>
          <a:xfrm rot="21292701">
            <a:off x="4404406" y="1460455"/>
            <a:ext cx="4303925" cy="1568450"/>
          </a:xfrm>
          <a:prstGeom prst="rect">
            <a:avLst/>
          </a:prstGeom>
          <a:noFill/>
        </p:spPr>
        <p:txBody>
          <a:bodyPr wrap="square" rtlCol="0">
            <a:spAutoFit/>
          </a:bodyPr>
          <a:lstStyle/>
          <a:p>
            <a:pPr lvl="0" algn="ctr"/>
            <a:r>
              <a:rPr lang="en-US" sz="4800" dirty="0">
                <a:solidFill>
                  <a:prstClr val="black"/>
                </a:solidFill>
                <a:latin typeface="Calibri" panose="020F0502020204030204"/>
              </a:rPr>
              <a:t>Ê-đi-xơn có đức tính gì</a:t>
            </a:r>
            <a:r>
              <a:rPr lang="vi-VN" sz="4800" dirty="0">
                <a:solidFill>
                  <a:prstClr val="black"/>
                </a:solidFill>
                <a:latin typeface="Calibri" panose="020F0502020204030204"/>
              </a:rPr>
              <a:t>?</a:t>
            </a:r>
            <a:endParaRPr kumimoji="0" lang="en-US" sz="4800" b="0" i="0" u="none" strike="noStrike" kern="1200" cap="none" spc="0" normalizeH="0" baseline="0" noProof="0" dirty="0">
              <a:ln>
                <a:noFill/>
              </a:ln>
              <a:solidFill>
                <a:prstClr val="black"/>
              </a:solidFill>
              <a:effectLst/>
              <a:uLnTx/>
              <a:uFillTx/>
              <a:latin typeface="Calibri" panose="020F05020202040302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482996">
            <a:off x="-1571907" y="-1850565"/>
            <a:ext cx="7670735" cy="3701129"/>
          </a:xfrm>
          <a:custGeom>
            <a:avLst/>
            <a:gdLst/>
            <a:ahLst/>
            <a:cxnLst/>
            <a:rect l="l" t="t" r="r" b="b"/>
            <a:pathLst>
              <a:path w="11506102" h="5551694">
                <a:moveTo>
                  <a:pt x="0" y="0"/>
                </a:moveTo>
                <a:lnTo>
                  <a:pt x="11506101" y="0"/>
                </a:lnTo>
                <a:lnTo>
                  <a:pt x="11506101" y="5551694"/>
                </a:lnTo>
                <a:lnTo>
                  <a:pt x="0" y="5551694"/>
                </a:lnTo>
                <a:lnTo>
                  <a:pt x="0" y="0"/>
                </a:lnTo>
                <a:close/>
              </a:path>
            </a:pathLst>
          </a:custGeom>
          <a:blipFill>
            <a:blip r:embed="rId1"/>
            <a:stretch>
              <a:fillRect/>
            </a:stretch>
          </a:blipFill>
        </p:spPr>
      </p:sp>
      <p:sp>
        <p:nvSpPr>
          <p:cNvPr id="4" name="Freeform 4"/>
          <p:cNvSpPr/>
          <p:nvPr/>
        </p:nvSpPr>
        <p:spPr>
          <a:xfrm rot="-6291302">
            <a:off x="7973125" y="-206722"/>
            <a:ext cx="5320255" cy="4109315"/>
          </a:xfrm>
          <a:custGeom>
            <a:avLst/>
            <a:gdLst/>
            <a:ahLst/>
            <a:cxnLst/>
            <a:rect l="l" t="t" r="r" b="b"/>
            <a:pathLst>
              <a:path w="7980382" h="6163973">
                <a:moveTo>
                  <a:pt x="0" y="0"/>
                </a:moveTo>
                <a:lnTo>
                  <a:pt x="7980383" y="0"/>
                </a:lnTo>
                <a:lnTo>
                  <a:pt x="7980383" y="6163972"/>
                </a:lnTo>
                <a:lnTo>
                  <a:pt x="0" y="6163972"/>
                </a:lnTo>
                <a:lnTo>
                  <a:pt x="0" y="0"/>
                </a:lnTo>
                <a:close/>
              </a:path>
            </a:pathLst>
          </a:custGeom>
          <a:blipFill>
            <a:blip r:embed="rId2"/>
            <a:stretch>
              <a:fillRect l="-4079" t="-2292" r="-48138" b="-88622"/>
            </a:stretch>
          </a:blipFill>
        </p:spPr>
      </p:sp>
      <p:sp>
        <p:nvSpPr>
          <p:cNvPr id="7" name="Freeform 7"/>
          <p:cNvSpPr/>
          <p:nvPr/>
        </p:nvSpPr>
        <p:spPr>
          <a:xfrm>
            <a:off x="8393757" y="-1111259"/>
            <a:ext cx="3560671" cy="2743200"/>
          </a:xfrm>
          <a:custGeom>
            <a:avLst/>
            <a:gdLst/>
            <a:ahLst/>
            <a:cxnLst/>
            <a:rect l="l" t="t" r="r" b="b"/>
            <a:pathLst>
              <a:path w="5341006" h="4114800">
                <a:moveTo>
                  <a:pt x="0" y="0"/>
                </a:moveTo>
                <a:lnTo>
                  <a:pt x="5341006" y="0"/>
                </a:lnTo>
                <a:lnTo>
                  <a:pt x="5341006" y="4114800"/>
                </a:lnTo>
                <a:lnTo>
                  <a:pt x="0" y="4114800"/>
                </a:lnTo>
                <a:lnTo>
                  <a:pt x="0" y="0"/>
                </a:lnTo>
                <a:close/>
              </a:path>
            </a:pathLst>
          </a:custGeom>
          <a:blipFill>
            <a:blip r:embed="rId3"/>
            <a:stretch>
              <a:fillRect/>
            </a:stretch>
          </a:blipFill>
        </p:spPr>
      </p:sp>
      <p:sp>
        <p:nvSpPr>
          <p:cNvPr id="8" name="Freeform 8"/>
          <p:cNvSpPr/>
          <p:nvPr/>
        </p:nvSpPr>
        <p:spPr>
          <a:xfrm>
            <a:off x="-989959" y="-863931"/>
            <a:ext cx="2993943" cy="2743200"/>
          </a:xfrm>
          <a:custGeom>
            <a:avLst/>
            <a:gdLst/>
            <a:ahLst/>
            <a:cxnLst/>
            <a:rect l="l" t="t" r="r" b="b"/>
            <a:pathLst>
              <a:path w="4490914" h="4114800">
                <a:moveTo>
                  <a:pt x="0" y="0"/>
                </a:moveTo>
                <a:lnTo>
                  <a:pt x="4490914" y="0"/>
                </a:lnTo>
                <a:lnTo>
                  <a:pt x="4490914" y="4114800"/>
                </a:lnTo>
                <a:lnTo>
                  <a:pt x="0" y="4114800"/>
                </a:lnTo>
                <a:lnTo>
                  <a:pt x="0" y="0"/>
                </a:lnTo>
                <a:close/>
              </a:path>
            </a:pathLst>
          </a:custGeom>
          <a:blipFill>
            <a:blip r:embed="rId4"/>
            <a:stretch>
              <a:fillRect/>
            </a:stretch>
          </a:blipFill>
        </p:spPr>
      </p:sp>
      <p:sp>
        <p:nvSpPr>
          <p:cNvPr id="9" name="Freeform 9"/>
          <p:cNvSpPr/>
          <p:nvPr/>
        </p:nvSpPr>
        <p:spPr>
          <a:xfrm>
            <a:off x="2917013" y="5716255"/>
            <a:ext cx="5553559" cy="4644164"/>
          </a:xfrm>
          <a:custGeom>
            <a:avLst/>
            <a:gdLst/>
            <a:ahLst/>
            <a:cxnLst/>
            <a:rect l="l" t="t" r="r" b="b"/>
            <a:pathLst>
              <a:path w="8330339" h="6966246">
                <a:moveTo>
                  <a:pt x="0" y="0"/>
                </a:moveTo>
                <a:lnTo>
                  <a:pt x="8330340" y="0"/>
                </a:lnTo>
                <a:lnTo>
                  <a:pt x="8330340" y="6966247"/>
                </a:lnTo>
                <a:lnTo>
                  <a:pt x="0" y="6966247"/>
                </a:lnTo>
                <a:lnTo>
                  <a:pt x="0" y="0"/>
                </a:lnTo>
                <a:close/>
              </a:path>
            </a:pathLst>
          </a:custGeom>
          <a:blipFill>
            <a:blip r:embed="rId5"/>
            <a:stretch>
              <a:fillRect/>
            </a:stretch>
          </a:blipFill>
        </p:spPr>
      </p:sp>
      <p:sp>
        <p:nvSpPr>
          <p:cNvPr id="11" name="Rectangle: Rounded Corners 10"/>
          <p:cNvSpPr/>
          <p:nvPr/>
        </p:nvSpPr>
        <p:spPr>
          <a:xfrm>
            <a:off x="304800" y="330200"/>
            <a:ext cx="11582400" cy="629920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609600"/>
            <a:endParaRPr lang="en-US" sz="1200">
              <a:solidFill>
                <a:prstClr val="black"/>
              </a:solidFill>
              <a:latin typeface="Calibri" panose="020F0502020204030204"/>
            </a:endParaRPr>
          </a:p>
        </p:txBody>
      </p:sp>
      <p:sp>
        <p:nvSpPr>
          <p:cNvPr id="12" name="Freeform 6"/>
          <p:cNvSpPr/>
          <p:nvPr/>
        </p:nvSpPr>
        <p:spPr>
          <a:xfrm>
            <a:off x="457200" y="1"/>
            <a:ext cx="11023600" cy="1092200"/>
          </a:xfrm>
          <a:custGeom>
            <a:avLst/>
            <a:gdLst/>
            <a:ahLst/>
            <a:cxnLst/>
            <a:rect l="l" t="t" r="r" b="b"/>
            <a:pathLst>
              <a:path w="6130760" h="1969507">
                <a:moveTo>
                  <a:pt x="0" y="0"/>
                </a:moveTo>
                <a:lnTo>
                  <a:pt x="6130760" y="0"/>
                </a:lnTo>
                <a:lnTo>
                  <a:pt x="6130760" y="1969507"/>
                </a:lnTo>
                <a:lnTo>
                  <a:pt x="0" y="1969507"/>
                </a:lnTo>
                <a:lnTo>
                  <a:pt x="0" y="0"/>
                </a:lnTo>
                <a:close/>
              </a:path>
            </a:pathLst>
          </a:custGeom>
          <a:blipFill>
            <a:blip r:embed="rId6"/>
            <a:stretch>
              <a:fillRect/>
            </a:stretch>
          </a:blipFill>
        </p:spPr>
      </p:sp>
      <p:sp>
        <p:nvSpPr>
          <p:cNvPr id="13" name="TextBox 12"/>
          <p:cNvSpPr txBox="1"/>
          <p:nvPr/>
        </p:nvSpPr>
        <p:spPr>
          <a:xfrm>
            <a:off x="1574800" y="0"/>
            <a:ext cx="9194800" cy="995016"/>
          </a:xfrm>
          <a:prstGeom prst="rect">
            <a:avLst/>
          </a:prstGeom>
          <a:noFill/>
        </p:spPr>
        <p:txBody>
          <a:bodyPr wrap="square" rtlCol="0">
            <a:spAutoFit/>
          </a:bodyPr>
          <a:lstStyle/>
          <a:p>
            <a:pPr algn="just" defTabSz="609600"/>
            <a:r>
              <a:rPr lang="vi-VN" sz="2935" b="1" dirty="0">
                <a:solidFill>
                  <a:prstClr val="white"/>
                </a:solidFill>
                <a:latin typeface="Calibri" panose="020F0502020204030204" pitchFamily="34" charset="0"/>
                <a:cs typeface="Calibri" panose="020F0502020204030204" pitchFamily="34" charset="0"/>
              </a:rPr>
              <a:t>Lựa chọn những từ mô tả đức tính cần có để trở thành nhà sáng chế trong các </a:t>
            </a:r>
            <a:r>
              <a:rPr lang="en-US" sz="2935" b="1" dirty="0" err="1">
                <a:solidFill>
                  <a:prstClr val="white"/>
                </a:solidFill>
                <a:latin typeface="Calibri" panose="020F0502020204030204" pitchFamily="34" charset="0"/>
                <a:cs typeface="Calibri" panose="020F0502020204030204" pitchFamily="34" charset="0"/>
              </a:rPr>
              <a:t>thẻ</a:t>
            </a:r>
            <a:r>
              <a:rPr lang="vi-VN" sz="2935" b="1" dirty="0">
                <a:solidFill>
                  <a:prstClr val="white"/>
                </a:solidFill>
                <a:latin typeface="Calibri" panose="020F0502020204030204" pitchFamily="34" charset="0"/>
                <a:cs typeface="Calibri" panose="020F0502020204030204" pitchFamily="34" charset="0"/>
              </a:rPr>
              <a:t> dưới đây:</a:t>
            </a:r>
            <a:endParaRPr lang="en-US" sz="2935" b="1" dirty="0">
              <a:solidFill>
                <a:prstClr val="white"/>
              </a:solidFill>
              <a:latin typeface="Calibri" panose="020F0502020204030204" pitchFamily="34" charset="0"/>
              <a:cs typeface="Calibri" panose="020F0502020204030204" pitchFamily="34" charset="0"/>
            </a:endParaRPr>
          </a:p>
        </p:txBody>
      </p:sp>
      <p:sp>
        <p:nvSpPr>
          <p:cNvPr id="5" name="Rectangle: Rounded Corners 4"/>
          <p:cNvSpPr/>
          <p:nvPr/>
        </p:nvSpPr>
        <p:spPr>
          <a:xfrm>
            <a:off x="457200" y="1444225"/>
            <a:ext cx="3165894" cy="615463"/>
          </a:xfrm>
          <a:prstGeom prst="roundRect">
            <a:avLst/>
          </a:prstGeom>
          <a:solidFill>
            <a:schemeClr val="accent4">
              <a:lumMod val="60000"/>
              <a:lumOff val="40000"/>
            </a:schemeClr>
          </a:solidFill>
          <a:ln>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Cambria" panose="02040503050406030204" pitchFamily="18" charset="0"/>
                <a:ea typeface="Cambria" panose="02040503050406030204" pitchFamily="18" charset="0"/>
              </a:rPr>
              <a:t>Kiên</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trì</a:t>
            </a:r>
            <a:endParaRPr lang="en-US" sz="2800" b="1" dirty="0">
              <a:solidFill>
                <a:schemeClr val="tx1"/>
              </a:solidFill>
              <a:latin typeface="Cambria" panose="02040503050406030204" pitchFamily="18" charset="0"/>
              <a:ea typeface="Cambria" panose="02040503050406030204" pitchFamily="18" charset="0"/>
            </a:endParaRPr>
          </a:p>
        </p:txBody>
      </p:sp>
      <p:sp>
        <p:nvSpPr>
          <p:cNvPr id="6" name="Rectangle: Rounded Corners 5"/>
          <p:cNvSpPr/>
          <p:nvPr/>
        </p:nvSpPr>
        <p:spPr>
          <a:xfrm>
            <a:off x="457200" y="2357316"/>
            <a:ext cx="3165894" cy="615463"/>
          </a:xfrm>
          <a:prstGeom prst="roundRect">
            <a:avLst/>
          </a:prstGeom>
          <a:solidFill>
            <a:schemeClr val="accent3">
              <a:lumMod val="40000"/>
              <a:lumOff val="60000"/>
            </a:schemeClr>
          </a:solidFill>
          <a:ln>
            <a:solidFill>
              <a:schemeClr val="accent3">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Cambria" panose="02040503050406030204" pitchFamily="18" charset="0"/>
                <a:ea typeface="Cambria" panose="02040503050406030204" pitchFamily="18" charset="0"/>
              </a:rPr>
              <a:t>Tò</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mò</a:t>
            </a:r>
            <a:r>
              <a:rPr lang="en-US" sz="2800" b="1" dirty="0">
                <a:solidFill>
                  <a:schemeClr val="tx1"/>
                </a:solidFill>
                <a:latin typeface="Cambria" panose="02040503050406030204" pitchFamily="18" charset="0"/>
                <a:ea typeface="Cambria" panose="02040503050406030204" pitchFamily="18" charset="0"/>
              </a:rPr>
              <a:t> khoa </a:t>
            </a:r>
            <a:r>
              <a:rPr lang="en-US" sz="2800" b="1" dirty="0" err="1">
                <a:solidFill>
                  <a:schemeClr val="tx1"/>
                </a:solidFill>
                <a:latin typeface="Cambria" panose="02040503050406030204" pitchFamily="18" charset="0"/>
                <a:ea typeface="Cambria" panose="02040503050406030204" pitchFamily="18" charset="0"/>
              </a:rPr>
              <a:t>học</a:t>
            </a:r>
            <a:endParaRPr lang="en-US" sz="2800" b="1" dirty="0">
              <a:solidFill>
                <a:schemeClr val="tx1"/>
              </a:solidFill>
              <a:latin typeface="Cambria" panose="02040503050406030204" pitchFamily="18" charset="0"/>
              <a:ea typeface="Cambria" panose="02040503050406030204" pitchFamily="18" charset="0"/>
            </a:endParaRPr>
          </a:p>
        </p:txBody>
      </p:sp>
      <p:sp>
        <p:nvSpPr>
          <p:cNvPr id="10" name="Rectangle: Rounded Corners 9"/>
          <p:cNvSpPr/>
          <p:nvPr/>
        </p:nvSpPr>
        <p:spPr>
          <a:xfrm>
            <a:off x="457200" y="3270407"/>
            <a:ext cx="3165894" cy="615463"/>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Cambria" panose="02040503050406030204" pitchFamily="18" charset="0"/>
                <a:ea typeface="Cambria" panose="02040503050406030204" pitchFamily="18" charset="0"/>
              </a:rPr>
              <a:t>Chịu</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khó</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quan</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sát</a:t>
            </a:r>
            <a:endParaRPr lang="en-US" sz="2800" b="1" dirty="0">
              <a:solidFill>
                <a:schemeClr val="tx1"/>
              </a:solidFill>
              <a:latin typeface="Cambria" panose="02040503050406030204" pitchFamily="18" charset="0"/>
              <a:ea typeface="Cambria" panose="02040503050406030204" pitchFamily="18" charset="0"/>
            </a:endParaRPr>
          </a:p>
        </p:txBody>
      </p:sp>
      <p:sp>
        <p:nvSpPr>
          <p:cNvPr id="14" name="Rectangle: Rounded Corners 13"/>
          <p:cNvSpPr/>
          <p:nvPr/>
        </p:nvSpPr>
        <p:spPr>
          <a:xfrm>
            <a:off x="457200" y="4183499"/>
            <a:ext cx="3165894" cy="615463"/>
          </a:xfrm>
          <a:prstGeom prst="roundRect">
            <a:avLst/>
          </a:prstGeom>
          <a:solidFill>
            <a:schemeClr val="accent5">
              <a:lumMod val="20000"/>
              <a:lumOff val="80000"/>
            </a:schemeClr>
          </a:solidFill>
          <a:ln>
            <a:solidFill>
              <a:schemeClr val="accent5">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Cambria" panose="02040503050406030204" pitchFamily="18" charset="0"/>
                <a:ea typeface="Cambria" panose="02040503050406030204" pitchFamily="18" charset="0"/>
              </a:rPr>
              <a:t>Chăm</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chỉ</a:t>
            </a:r>
            <a:endParaRPr lang="en-US" sz="2800" b="1" dirty="0">
              <a:solidFill>
                <a:schemeClr val="tx1"/>
              </a:solidFill>
              <a:latin typeface="Cambria" panose="02040503050406030204" pitchFamily="18" charset="0"/>
              <a:ea typeface="Cambria" panose="02040503050406030204" pitchFamily="18" charset="0"/>
            </a:endParaRPr>
          </a:p>
        </p:txBody>
      </p:sp>
      <p:sp>
        <p:nvSpPr>
          <p:cNvPr id="15" name="Rectangle: Rounded Corners 14"/>
          <p:cNvSpPr/>
          <p:nvPr/>
        </p:nvSpPr>
        <p:spPr>
          <a:xfrm>
            <a:off x="4357522" y="2357316"/>
            <a:ext cx="3476955" cy="615463"/>
          </a:xfrm>
          <a:prstGeom prst="roundRect">
            <a:avLst/>
          </a:prstGeom>
          <a:solidFill>
            <a:schemeClr val="accent2">
              <a:lumMod val="20000"/>
              <a:lumOff val="80000"/>
            </a:schemeClr>
          </a:solidFill>
          <a:ln>
            <a:solidFill>
              <a:schemeClr val="accent2">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Cambria" panose="02040503050406030204" pitchFamily="18" charset="0"/>
                <a:ea typeface="Cambria" panose="02040503050406030204" pitchFamily="18" charset="0"/>
              </a:rPr>
              <a:t>Đam</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mê</a:t>
            </a:r>
            <a:endParaRPr lang="en-US" sz="2800" b="1" dirty="0">
              <a:solidFill>
                <a:schemeClr val="tx1"/>
              </a:solidFill>
              <a:latin typeface="Cambria" panose="02040503050406030204" pitchFamily="18" charset="0"/>
              <a:ea typeface="Cambria" panose="02040503050406030204" pitchFamily="18" charset="0"/>
            </a:endParaRPr>
          </a:p>
        </p:txBody>
      </p:sp>
      <p:sp>
        <p:nvSpPr>
          <p:cNvPr id="16" name="Rectangle: Rounded Corners 15"/>
          <p:cNvSpPr/>
          <p:nvPr/>
        </p:nvSpPr>
        <p:spPr>
          <a:xfrm>
            <a:off x="4357522" y="3270407"/>
            <a:ext cx="3476955" cy="615463"/>
          </a:xfrm>
          <a:prstGeom prst="roundRect">
            <a:avLst/>
          </a:prstGeom>
          <a:solidFill>
            <a:schemeClr val="accent3">
              <a:lumMod val="75000"/>
            </a:schemeClr>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Cambria" panose="02040503050406030204" pitchFamily="18" charset="0"/>
                <a:ea typeface="Cambria" panose="02040503050406030204" pitchFamily="18" charset="0"/>
              </a:rPr>
              <a:t>Không</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ngại</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thất</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bại</a:t>
            </a:r>
            <a:endParaRPr lang="en-US" sz="2800" b="1" dirty="0">
              <a:solidFill>
                <a:schemeClr val="tx1"/>
              </a:solidFill>
              <a:latin typeface="Cambria" panose="02040503050406030204" pitchFamily="18" charset="0"/>
              <a:ea typeface="Cambria" panose="02040503050406030204" pitchFamily="18" charset="0"/>
            </a:endParaRPr>
          </a:p>
        </p:txBody>
      </p:sp>
      <p:sp>
        <p:nvSpPr>
          <p:cNvPr id="17" name="Rectangle: Rounded Corners 16"/>
          <p:cNvSpPr/>
          <p:nvPr/>
        </p:nvSpPr>
        <p:spPr>
          <a:xfrm>
            <a:off x="4357522" y="4183499"/>
            <a:ext cx="3476955" cy="615463"/>
          </a:xfrm>
          <a:prstGeom prst="roundRect">
            <a:avLst/>
          </a:prstGeom>
          <a:solidFill>
            <a:schemeClr val="accent6">
              <a:lumMod val="40000"/>
              <a:lumOff val="60000"/>
            </a:schemeClr>
          </a:solidFill>
          <a:ln>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Cambria" panose="02040503050406030204" pitchFamily="18" charset="0"/>
                <a:ea typeface="Cambria" panose="02040503050406030204" pitchFamily="18" charset="0"/>
              </a:rPr>
              <a:t>Nóng</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vội</a:t>
            </a:r>
            <a:endParaRPr lang="en-US" sz="2800" b="1" dirty="0">
              <a:solidFill>
                <a:schemeClr val="tx1"/>
              </a:solidFill>
              <a:latin typeface="Cambria" panose="02040503050406030204" pitchFamily="18" charset="0"/>
              <a:ea typeface="Cambria" panose="02040503050406030204" pitchFamily="18" charset="0"/>
            </a:endParaRPr>
          </a:p>
        </p:txBody>
      </p:sp>
      <p:sp>
        <p:nvSpPr>
          <p:cNvPr id="18" name="Rectangle: Rounded Corners 17"/>
          <p:cNvSpPr/>
          <p:nvPr/>
        </p:nvSpPr>
        <p:spPr>
          <a:xfrm>
            <a:off x="8393757" y="1444225"/>
            <a:ext cx="3165894" cy="615463"/>
          </a:xfrm>
          <a:prstGeom prst="roundRect">
            <a:avLst/>
          </a:prstGeom>
          <a:solidFill>
            <a:schemeClr val="accent1">
              <a:lumMod val="60000"/>
              <a:lumOff val="40000"/>
            </a:schemeClr>
          </a:solidFill>
          <a:ln>
            <a:solidFill>
              <a:schemeClr val="tx2">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Cambria" panose="02040503050406030204" pitchFamily="18" charset="0"/>
                <a:ea typeface="Cambria" panose="02040503050406030204" pitchFamily="18" charset="0"/>
              </a:rPr>
              <a:t>Thông </a:t>
            </a:r>
            <a:r>
              <a:rPr lang="en-US" sz="2800" b="1" dirty="0" err="1">
                <a:solidFill>
                  <a:schemeClr val="tx1"/>
                </a:solidFill>
                <a:latin typeface="Cambria" panose="02040503050406030204" pitchFamily="18" charset="0"/>
                <a:ea typeface="Cambria" panose="02040503050406030204" pitchFamily="18" charset="0"/>
              </a:rPr>
              <a:t>minh</a:t>
            </a:r>
            <a:endParaRPr lang="en-US" sz="2800" b="1" dirty="0">
              <a:solidFill>
                <a:schemeClr val="tx1"/>
              </a:solidFill>
              <a:latin typeface="Cambria" panose="02040503050406030204" pitchFamily="18" charset="0"/>
              <a:ea typeface="Cambria" panose="02040503050406030204" pitchFamily="18" charset="0"/>
            </a:endParaRPr>
          </a:p>
        </p:txBody>
      </p:sp>
      <p:sp>
        <p:nvSpPr>
          <p:cNvPr id="19" name="Rectangle: Rounded Corners 18"/>
          <p:cNvSpPr/>
          <p:nvPr/>
        </p:nvSpPr>
        <p:spPr>
          <a:xfrm>
            <a:off x="8393757" y="2357316"/>
            <a:ext cx="3165894" cy="615463"/>
          </a:xfrm>
          <a:prstGeom prst="roundRect">
            <a:avLst/>
          </a:prstGeom>
          <a:solidFill>
            <a:schemeClr val="bg2">
              <a:lumMod val="75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Cambria" panose="02040503050406030204" pitchFamily="18" charset="0"/>
                <a:ea typeface="Cambria" panose="02040503050406030204" pitchFamily="18" charset="0"/>
              </a:rPr>
              <a:t>Sáng</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tạo</a:t>
            </a:r>
            <a:endParaRPr lang="en-US" sz="2800" b="1" dirty="0">
              <a:solidFill>
                <a:schemeClr val="tx1"/>
              </a:solidFill>
              <a:latin typeface="Cambria" panose="02040503050406030204" pitchFamily="18" charset="0"/>
              <a:ea typeface="Cambria" panose="02040503050406030204" pitchFamily="18" charset="0"/>
            </a:endParaRPr>
          </a:p>
        </p:txBody>
      </p:sp>
      <p:sp>
        <p:nvSpPr>
          <p:cNvPr id="20" name="Rectangle: Rounded Corners 19"/>
          <p:cNvSpPr/>
          <p:nvPr/>
        </p:nvSpPr>
        <p:spPr>
          <a:xfrm>
            <a:off x="8393757" y="3270407"/>
            <a:ext cx="3165894" cy="615463"/>
          </a:xfrm>
          <a:prstGeom prst="roundRect">
            <a:avLst/>
          </a:prstGeom>
          <a:solidFill>
            <a:schemeClr val="accent4">
              <a:lumMod val="20000"/>
              <a:lumOff val="80000"/>
            </a:schemeClr>
          </a:solidFill>
          <a:ln>
            <a:solidFill>
              <a:schemeClr val="accent4">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Cambria" panose="02040503050406030204" pitchFamily="18" charset="0"/>
                <a:ea typeface="Cambria" panose="02040503050406030204" pitchFamily="18" charset="0"/>
              </a:rPr>
              <a:t>Nghị</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lực</a:t>
            </a:r>
            <a:endParaRPr lang="en-US" sz="2800" b="1" dirty="0">
              <a:solidFill>
                <a:schemeClr val="tx1"/>
              </a:solidFill>
              <a:latin typeface="Cambria" panose="02040503050406030204" pitchFamily="18" charset="0"/>
              <a:ea typeface="Cambria" panose="02040503050406030204" pitchFamily="18" charset="0"/>
            </a:endParaRPr>
          </a:p>
        </p:txBody>
      </p:sp>
      <p:sp>
        <p:nvSpPr>
          <p:cNvPr id="21" name="Rectangle: Rounded Corners 20"/>
          <p:cNvSpPr/>
          <p:nvPr/>
        </p:nvSpPr>
        <p:spPr>
          <a:xfrm>
            <a:off x="8393757" y="4183499"/>
            <a:ext cx="3165894" cy="615463"/>
          </a:xfrm>
          <a:prstGeom prst="roundRect">
            <a:avLst/>
          </a:prstGeom>
          <a:solidFill>
            <a:schemeClr val="accent6">
              <a:lumMod val="75000"/>
            </a:schemeClr>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Cambria" panose="02040503050406030204" pitchFamily="18" charset="0"/>
                <a:ea typeface="Cambria" panose="02040503050406030204" pitchFamily="18" charset="0"/>
              </a:rPr>
              <a:t>Ham </a:t>
            </a:r>
            <a:r>
              <a:rPr lang="en-US" sz="2800" b="1" dirty="0" err="1">
                <a:solidFill>
                  <a:schemeClr val="tx1"/>
                </a:solidFill>
                <a:latin typeface="Cambria" panose="02040503050406030204" pitchFamily="18" charset="0"/>
                <a:ea typeface="Cambria" panose="02040503050406030204" pitchFamily="18" charset="0"/>
              </a:rPr>
              <a:t>học</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hỏi</a:t>
            </a:r>
            <a:endParaRPr lang="en-US" sz="2800" b="1" dirty="0">
              <a:solidFill>
                <a:schemeClr val="tx1"/>
              </a:solidFill>
              <a:latin typeface="Cambria" panose="02040503050406030204" pitchFamily="18" charset="0"/>
              <a:ea typeface="Cambria" panose="02040503050406030204" pitchFamily="18" charset="0"/>
            </a:endParaRPr>
          </a:p>
        </p:txBody>
      </p:sp>
      <p:sp>
        <p:nvSpPr>
          <p:cNvPr id="22" name="TextBox 21"/>
          <p:cNvSpPr txBox="1"/>
          <p:nvPr/>
        </p:nvSpPr>
        <p:spPr>
          <a:xfrm>
            <a:off x="457200" y="5333588"/>
            <a:ext cx="11430000" cy="1077218"/>
          </a:xfrm>
          <a:prstGeom prst="rect">
            <a:avLst/>
          </a:prstGeom>
          <a:noFill/>
        </p:spPr>
        <p:txBody>
          <a:bodyPr wrap="square" rtlCol="0">
            <a:spAutoFit/>
          </a:bodyPr>
          <a:lstStyle/>
          <a:p>
            <a:pPr algn="just" defTabSz="609600"/>
            <a:r>
              <a:rPr lang="en-US" sz="3200" b="1" i="1" dirty="0">
                <a:solidFill>
                  <a:srgbClr val="FF0000"/>
                </a:solidFill>
                <a:latin typeface="Calibri" panose="020F0502020204030204" pitchFamily="34" charset="0"/>
                <a:cs typeface="Calibri" panose="020F0502020204030204" pitchFamily="34" charset="0"/>
              </a:rPr>
              <a:t>     </a:t>
            </a:r>
            <a:r>
              <a:rPr lang="en-US" sz="3200" b="1" i="1" dirty="0" err="1">
                <a:solidFill>
                  <a:srgbClr val="FF0000"/>
                </a:solidFill>
                <a:latin typeface="Calibri" panose="020F0502020204030204" pitchFamily="34" charset="0"/>
                <a:cs typeface="Calibri" panose="020F0502020204030204" pitchFamily="34" charset="0"/>
              </a:rPr>
              <a:t>Hãy</a:t>
            </a:r>
            <a:r>
              <a:rPr lang="en-US" sz="3200" b="1" i="1" dirty="0">
                <a:solidFill>
                  <a:srgbClr val="FF0000"/>
                </a:solidFill>
                <a:latin typeface="Calibri" panose="020F0502020204030204" pitchFamily="34" charset="0"/>
                <a:cs typeface="Calibri" panose="020F0502020204030204" pitchFamily="34" charset="0"/>
              </a:rPr>
              <a:t> </a:t>
            </a:r>
            <a:r>
              <a:rPr lang="en-US" sz="3200" b="1" i="1" dirty="0" err="1">
                <a:solidFill>
                  <a:srgbClr val="FF0000"/>
                </a:solidFill>
                <a:latin typeface="Calibri" panose="020F0502020204030204" pitchFamily="34" charset="0"/>
                <a:cs typeface="Calibri" panose="020F0502020204030204" pitchFamily="34" charset="0"/>
              </a:rPr>
              <a:t>trao</a:t>
            </a:r>
            <a:r>
              <a:rPr lang="en-US" sz="3200" b="1" i="1" dirty="0">
                <a:solidFill>
                  <a:srgbClr val="FF0000"/>
                </a:solidFill>
                <a:latin typeface="Calibri" panose="020F0502020204030204" pitchFamily="34" charset="0"/>
                <a:cs typeface="Calibri" panose="020F0502020204030204" pitchFamily="34" charset="0"/>
              </a:rPr>
              <a:t> </a:t>
            </a:r>
            <a:r>
              <a:rPr lang="en-US" sz="3200" b="1" i="1" dirty="0" err="1">
                <a:solidFill>
                  <a:srgbClr val="FF0000"/>
                </a:solidFill>
                <a:latin typeface="Calibri" panose="020F0502020204030204" pitchFamily="34" charset="0"/>
                <a:cs typeface="Calibri" panose="020F0502020204030204" pitchFamily="34" charset="0"/>
              </a:rPr>
              <a:t>đổi</a:t>
            </a:r>
            <a:r>
              <a:rPr lang="en-US" sz="3200" b="1" i="1" dirty="0">
                <a:solidFill>
                  <a:srgbClr val="FF0000"/>
                </a:solidFill>
                <a:latin typeface="Calibri" panose="020F0502020204030204" pitchFamily="34" charset="0"/>
                <a:cs typeface="Calibri" panose="020F0502020204030204" pitchFamily="34" charset="0"/>
              </a:rPr>
              <a:t> </a:t>
            </a:r>
            <a:r>
              <a:rPr lang="en-US" sz="3200" b="1" i="1" dirty="0" err="1">
                <a:solidFill>
                  <a:srgbClr val="FF0000"/>
                </a:solidFill>
                <a:latin typeface="Calibri" panose="020F0502020204030204" pitchFamily="34" charset="0"/>
                <a:cs typeface="Calibri" panose="020F0502020204030204" pitchFamily="34" charset="0"/>
              </a:rPr>
              <a:t>với</a:t>
            </a:r>
            <a:r>
              <a:rPr lang="en-US" sz="3200" b="1" i="1" dirty="0">
                <a:solidFill>
                  <a:srgbClr val="FF0000"/>
                </a:solidFill>
                <a:latin typeface="Calibri" panose="020F0502020204030204" pitchFamily="34" charset="0"/>
                <a:cs typeface="Calibri" panose="020F0502020204030204" pitchFamily="34" charset="0"/>
              </a:rPr>
              <a:t> </a:t>
            </a:r>
            <a:r>
              <a:rPr lang="en-US" sz="3200" b="1" i="1" dirty="0" err="1">
                <a:solidFill>
                  <a:srgbClr val="FF0000"/>
                </a:solidFill>
                <a:latin typeface="Calibri" panose="020F0502020204030204" pitchFamily="34" charset="0"/>
                <a:cs typeface="Calibri" panose="020F0502020204030204" pitchFamily="34" charset="0"/>
              </a:rPr>
              <a:t>bạn</a:t>
            </a:r>
            <a:r>
              <a:rPr lang="en-US" sz="3200" b="1" i="1" dirty="0">
                <a:solidFill>
                  <a:srgbClr val="FF0000"/>
                </a:solidFill>
                <a:latin typeface="Calibri" panose="020F0502020204030204" pitchFamily="34" charset="0"/>
                <a:cs typeface="Calibri" panose="020F0502020204030204" pitchFamily="34" charset="0"/>
              </a:rPr>
              <a:t> </a:t>
            </a:r>
            <a:r>
              <a:rPr lang="en-US" sz="3200" b="1" i="1" dirty="0" err="1">
                <a:solidFill>
                  <a:srgbClr val="FF0000"/>
                </a:solidFill>
                <a:latin typeface="Calibri" panose="020F0502020204030204" pitchFamily="34" charset="0"/>
                <a:cs typeface="Calibri" panose="020F0502020204030204" pitchFamily="34" charset="0"/>
              </a:rPr>
              <a:t>về</a:t>
            </a:r>
            <a:r>
              <a:rPr lang="en-US" sz="3200" b="1" i="1" dirty="0">
                <a:solidFill>
                  <a:srgbClr val="FF0000"/>
                </a:solidFill>
                <a:latin typeface="Calibri" panose="020F0502020204030204" pitchFamily="34" charset="0"/>
                <a:cs typeface="Calibri" panose="020F0502020204030204" pitchFamily="34" charset="0"/>
              </a:rPr>
              <a:t> </a:t>
            </a:r>
            <a:r>
              <a:rPr lang="en-US" sz="3200" b="1" i="1" dirty="0" err="1">
                <a:solidFill>
                  <a:srgbClr val="FF0000"/>
                </a:solidFill>
                <a:latin typeface="Calibri" panose="020F0502020204030204" pitchFamily="34" charset="0"/>
                <a:cs typeface="Calibri" panose="020F0502020204030204" pitchFamily="34" charset="0"/>
              </a:rPr>
              <a:t>những</a:t>
            </a:r>
            <a:r>
              <a:rPr lang="en-US" sz="3200" b="1" i="1" dirty="0">
                <a:solidFill>
                  <a:srgbClr val="FF0000"/>
                </a:solidFill>
                <a:latin typeface="Calibri" panose="020F0502020204030204" pitchFamily="34" charset="0"/>
                <a:cs typeface="Calibri" panose="020F0502020204030204" pitchFamily="34" charset="0"/>
              </a:rPr>
              <a:t> </a:t>
            </a:r>
            <a:r>
              <a:rPr lang="en-US" sz="3200" b="1" i="1" dirty="0" err="1">
                <a:solidFill>
                  <a:srgbClr val="FF0000"/>
                </a:solidFill>
                <a:latin typeface="Calibri" panose="020F0502020204030204" pitchFamily="34" charset="0"/>
                <a:cs typeface="Calibri" panose="020F0502020204030204" pitchFamily="34" charset="0"/>
              </a:rPr>
              <a:t>đức</a:t>
            </a:r>
            <a:r>
              <a:rPr lang="en-US" sz="3200" b="1" i="1" dirty="0">
                <a:solidFill>
                  <a:srgbClr val="FF0000"/>
                </a:solidFill>
                <a:latin typeface="Calibri" panose="020F0502020204030204" pitchFamily="34" charset="0"/>
                <a:cs typeface="Calibri" panose="020F0502020204030204" pitchFamily="34" charset="0"/>
              </a:rPr>
              <a:t> </a:t>
            </a:r>
            <a:r>
              <a:rPr lang="en-US" sz="3200" b="1" i="1" dirty="0" err="1">
                <a:solidFill>
                  <a:srgbClr val="FF0000"/>
                </a:solidFill>
                <a:latin typeface="Calibri" panose="020F0502020204030204" pitchFamily="34" charset="0"/>
                <a:cs typeface="Calibri" panose="020F0502020204030204" pitchFamily="34" charset="0"/>
              </a:rPr>
              <a:t>tính</a:t>
            </a:r>
            <a:r>
              <a:rPr lang="en-US" sz="3200" b="1" i="1" dirty="0">
                <a:solidFill>
                  <a:srgbClr val="FF0000"/>
                </a:solidFill>
                <a:latin typeface="Calibri" panose="020F0502020204030204" pitchFamily="34" charset="0"/>
                <a:cs typeface="Calibri" panose="020F0502020204030204" pitchFamily="34" charset="0"/>
              </a:rPr>
              <a:t> </a:t>
            </a:r>
            <a:r>
              <a:rPr lang="en-US" sz="3200" b="1" i="1" dirty="0" err="1">
                <a:solidFill>
                  <a:srgbClr val="FF0000"/>
                </a:solidFill>
                <a:latin typeface="Calibri" panose="020F0502020204030204" pitchFamily="34" charset="0"/>
                <a:cs typeface="Calibri" panose="020F0502020204030204" pitchFamily="34" charset="0"/>
              </a:rPr>
              <a:t>cần</a:t>
            </a:r>
            <a:r>
              <a:rPr lang="en-US" sz="3200" b="1" i="1" dirty="0">
                <a:solidFill>
                  <a:srgbClr val="FF0000"/>
                </a:solidFill>
                <a:latin typeface="Calibri" panose="020F0502020204030204" pitchFamily="34" charset="0"/>
                <a:cs typeface="Calibri" panose="020F0502020204030204" pitchFamily="34" charset="0"/>
              </a:rPr>
              <a:t> </a:t>
            </a:r>
            <a:r>
              <a:rPr lang="en-US" sz="3200" b="1" i="1" dirty="0" err="1">
                <a:solidFill>
                  <a:srgbClr val="FF0000"/>
                </a:solidFill>
                <a:latin typeface="Calibri" panose="020F0502020204030204" pitchFamily="34" charset="0"/>
                <a:cs typeface="Calibri" panose="020F0502020204030204" pitchFamily="34" charset="0"/>
              </a:rPr>
              <a:t>có</a:t>
            </a:r>
            <a:r>
              <a:rPr lang="en-US" sz="3200" b="1" i="1" dirty="0">
                <a:solidFill>
                  <a:srgbClr val="FF0000"/>
                </a:solidFill>
                <a:latin typeface="Calibri" panose="020F0502020204030204" pitchFamily="34" charset="0"/>
                <a:cs typeface="Calibri" panose="020F0502020204030204" pitchFamily="34" charset="0"/>
              </a:rPr>
              <a:t> </a:t>
            </a:r>
            <a:r>
              <a:rPr lang="en-US" sz="3200" b="1" i="1" dirty="0" err="1">
                <a:solidFill>
                  <a:srgbClr val="FF0000"/>
                </a:solidFill>
                <a:latin typeface="Calibri" panose="020F0502020204030204" pitchFamily="34" charset="0"/>
                <a:cs typeface="Calibri" panose="020F0502020204030204" pitchFamily="34" charset="0"/>
              </a:rPr>
              <a:t>để</a:t>
            </a:r>
            <a:r>
              <a:rPr lang="en-US" sz="3200" b="1" i="1" dirty="0">
                <a:solidFill>
                  <a:srgbClr val="FF0000"/>
                </a:solidFill>
                <a:latin typeface="Calibri" panose="020F0502020204030204" pitchFamily="34" charset="0"/>
                <a:cs typeface="Calibri" panose="020F0502020204030204" pitchFamily="34" charset="0"/>
              </a:rPr>
              <a:t> </a:t>
            </a:r>
            <a:r>
              <a:rPr lang="en-US" sz="3200" b="1" i="1" dirty="0" err="1">
                <a:solidFill>
                  <a:srgbClr val="FF0000"/>
                </a:solidFill>
                <a:latin typeface="Calibri" panose="020F0502020204030204" pitchFamily="34" charset="0"/>
                <a:cs typeface="Calibri" panose="020F0502020204030204" pitchFamily="34" charset="0"/>
              </a:rPr>
              <a:t>có</a:t>
            </a:r>
            <a:r>
              <a:rPr lang="en-US" sz="3200" b="1" i="1" dirty="0">
                <a:solidFill>
                  <a:srgbClr val="FF0000"/>
                </a:solidFill>
                <a:latin typeface="Calibri" panose="020F0502020204030204" pitchFamily="34" charset="0"/>
                <a:cs typeface="Calibri" panose="020F0502020204030204" pitchFamily="34" charset="0"/>
              </a:rPr>
              <a:t> </a:t>
            </a:r>
            <a:r>
              <a:rPr lang="en-US" sz="3200" b="1" i="1" dirty="0" err="1">
                <a:solidFill>
                  <a:srgbClr val="FF0000"/>
                </a:solidFill>
                <a:latin typeface="Calibri" panose="020F0502020204030204" pitchFamily="34" charset="0"/>
                <a:cs typeface="Calibri" panose="020F0502020204030204" pitchFamily="34" charset="0"/>
              </a:rPr>
              <a:t>thể</a:t>
            </a:r>
            <a:r>
              <a:rPr lang="en-US" sz="3200" b="1" i="1" dirty="0">
                <a:solidFill>
                  <a:srgbClr val="FF0000"/>
                </a:solidFill>
                <a:latin typeface="Calibri" panose="020F0502020204030204" pitchFamily="34" charset="0"/>
                <a:cs typeface="Calibri" panose="020F0502020204030204" pitchFamily="34" charset="0"/>
              </a:rPr>
              <a:t> </a:t>
            </a:r>
            <a:r>
              <a:rPr lang="en-US" sz="3200" b="1" i="1" dirty="0" err="1">
                <a:solidFill>
                  <a:srgbClr val="FF0000"/>
                </a:solidFill>
                <a:latin typeface="Calibri" panose="020F0502020204030204" pitchFamily="34" charset="0"/>
                <a:cs typeface="Calibri" panose="020F0502020204030204" pitchFamily="34" charset="0"/>
              </a:rPr>
              <a:t>trở</a:t>
            </a:r>
            <a:r>
              <a:rPr lang="en-US" sz="3200" b="1" i="1" dirty="0">
                <a:solidFill>
                  <a:srgbClr val="FF0000"/>
                </a:solidFill>
                <a:latin typeface="Calibri" panose="020F0502020204030204" pitchFamily="34" charset="0"/>
                <a:cs typeface="Calibri" panose="020F0502020204030204" pitchFamily="34" charset="0"/>
              </a:rPr>
              <a:t> </a:t>
            </a:r>
            <a:r>
              <a:rPr lang="en-US" sz="3200" b="1" i="1" dirty="0" err="1">
                <a:solidFill>
                  <a:srgbClr val="FF0000"/>
                </a:solidFill>
                <a:latin typeface="Calibri" panose="020F0502020204030204" pitchFamily="34" charset="0"/>
                <a:cs typeface="Calibri" panose="020F0502020204030204" pitchFamily="34" charset="0"/>
              </a:rPr>
              <a:t>thành</a:t>
            </a:r>
            <a:r>
              <a:rPr lang="en-US" sz="3200" b="1" i="1" dirty="0">
                <a:solidFill>
                  <a:srgbClr val="FF0000"/>
                </a:solidFill>
                <a:latin typeface="Calibri" panose="020F0502020204030204" pitchFamily="34" charset="0"/>
                <a:cs typeface="Calibri" panose="020F0502020204030204" pitchFamily="34" charset="0"/>
              </a:rPr>
              <a:t> </a:t>
            </a:r>
            <a:r>
              <a:rPr lang="en-US" sz="3200" b="1" i="1" dirty="0" err="1">
                <a:solidFill>
                  <a:srgbClr val="FF0000"/>
                </a:solidFill>
                <a:latin typeface="Calibri" panose="020F0502020204030204" pitchFamily="34" charset="0"/>
                <a:cs typeface="Calibri" panose="020F0502020204030204" pitchFamily="34" charset="0"/>
              </a:rPr>
              <a:t>nhà</a:t>
            </a:r>
            <a:r>
              <a:rPr lang="en-US" sz="3200" b="1" i="1" dirty="0">
                <a:solidFill>
                  <a:srgbClr val="FF0000"/>
                </a:solidFill>
                <a:latin typeface="Calibri" panose="020F0502020204030204" pitchFamily="34" charset="0"/>
                <a:cs typeface="Calibri" panose="020F0502020204030204" pitchFamily="34" charset="0"/>
              </a:rPr>
              <a:t> </a:t>
            </a:r>
            <a:r>
              <a:rPr lang="en-US" sz="3200" b="1" i="1" dirty="0" err="1">
                <a:solidFill>
                  <a:srgbClr val="FF0000"/>
                </a:solidFill>
                <a:latin typeface="Calibri" panose="020F0502020204030204" pitchFamily="34" charset="0"/>
                <a:cs typeface="Calibri" panose="020F0502020204030204" pitchFamily="34" charset="0"/>
              </a:rPr>
              <a:t>sáng</a:t>
            </a:r>
            <a:r>
              <a:rPr lang="en-US" sz="3200" b="1" i="1" dirty="0">
                <a:solidFill>
                  <a:srgbClr val="FF0000"/>
                </a:solidFill>
                <a:latin typeface="Calibri" panose="020F0502020204030204" pitchFamily="34" charset="0"/>
                <a:cs typeface="Calibri" panose="020F0502020204030204" pitchFamily="34" charset="0"/>
              </a:rPr>
              <a:t> </a:t>
            </a:r>
            <a:r>
              <a:rPr lang="en-US" sz="3200" b="1" i="1" dirty="0" err="1">
                <a:solidFill>
                  <a:srgbClr val="FF0000"/>
                </a:solidFill>
                <a:latin typeface="Calibri" panose="020F0502020204030204" pitchFamily="34" charset="0"/>
                <a:cs typeface="Calibri" panose="020F0502020204030204" pitchFamily="34" charset="0"/>
              </a:rPr>
              <a:t>chế</a:t>
            </a:r>
            <a:r>
              <a:rPr lang="en-US" sz="3200" b="1" i="1" dirty="0">
                <a:solidFill>
                  <a:srgbClr val="FF0000"/>
                </a:solidFill>
                <a:latin typeface="Calibri" panose="020F0502020204030204" pitchFamily="34" charset="0"/>
                <a:cs typeface="Calibri" panose="020F0502020204030204" pitchFamily="34" charset="0"/>
              </a:rPr>
              <a:t>.</a:t>
            </a:r>
            <a:endParaRPr lang="en-US" sz="3200" b="1" i="1" dirty="0">
              <a:solidFill>
                <a:srgbClr val="FF0000"/>
              </a:solidFill>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barn(inVertical)">
                                      <p:cBhvr>
                                        <p:cTn id="30" dur="500"/>
                                        <p:tgtEl>
                                          <p:spTgt spid="16"/>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barn(inVertical)">
                                      <p:cBhvr>
                                        <p:cTn id="33" dur="500"/>
                                        <p:tgtEl>
                                          <p:spTgt spid="17"/>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barn(inVertical)">
                                      <p:cBhvr>
                                        <p:cTn id="36" dur="500"/>
                                        <p:tgtEl>
                                          <p:spTgt spid="18"/>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barn(inVertical)">
                                      <p:cBhvr>
                                        <p:cTn id="39" dur="500"/>
                                        <p:tgtEl>
                                          <p:spTgt spid="19"/>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barn(inVertical)">
                                      <p:cBhvr>
                                        <p:cTn id="42" dur="500"/>
                                        <p:tgtEl>
                                          <p:spTgt spid="20"/>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barn(inVertical)">
                                      <p:cBhvr>
                                        <p:cTn id="45" dur="500"/>
                                        <p:tgtEl>
                                          <p:spTgt spid="21"/>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barn(inVertical)">
                                      <p:cBhvr>
                                        <p:cTn id="5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5" grpId="0" animBg="1"/>
      <p:bldP spid="6" grpId="0" animBg="1"/>
      <p:bldP spid="10" grpId="0" animBg="1"/>
      <p:bldP spid="14" grpId="0" animBg="1"/>
      <p:bldP spid="15" grpId="0" animBg="1"/>
      <p:bldP spid="16" grpId="0" animBg="1"/>
      <p:bldP spid="17" grpId="0" animBg="1"/>
      <p:bldP spid="18" grpId="0" animBg="1"/>
      <p:bldP spid="19" grpId="0" animBg="1"/>
      <p:bldP spid="20" grpId="0" animBg="1"/>
      <p:bldP spid="21" grpId="0" animBg="1"/>
      <p:bldP spid="2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860099">
            <a:off x="-589005" y="4623485"/>
            <a:ext cx="3498525" cy="3276951"/>
          </a:xfrm>
          <a:custGeom>
            <a:avLst/>
            <a:gdLst/>
            <a:ahLst/>
            <a:cxnLst/>
            <a:rect l="l" t="t" r="r" b="b"/>
            <a:pathLst>
              <a:path w="5247787" h="4915427">
                <a:moveTo>
                  <a:pt x="0" y="0"/>
                </a:moveTo>
                <a:lnTo>
                  <a:pt x="5247787" y="0"/>
                </a:lnTo>
                <a:lnTo>
                  <a:pt x="5247787" y="4915427"/>
                </a:lnTo>
                <a:lnTo>
                  <a:pt x="0" y="4915427"/>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sp>
        <p:nvSpPr>
          <p:cNvPr id="3" name="Freeform 3"/>
          <p:cNvSpPr/>
          <p:nvPr/>
        </p:nvSpPr>
        <p:spPr>
          <a:xfrm rot="-1825861" flipH="1">
            <a:off x="10175210" y="2804121"/>
            <a:ext cx="2361449" cy="4605663"/>
          </a:xfrm>
          <a:custGeom>
            <a:avLst/>
            <a:gdLst/>
            <a:ahLst/>
            <a:cxnLst/>
            <a:rect l="l" t="t" r="r" b="b"/>
            <a:pathLst>
              <a:path w="3542174" h="6908495">
                <a:moveTo>
                  <a:pt x="3542174" y="0"/>
                </a:moveTo>
                <a:lnTo>
                  <a:pt x="0" y="0"/>
                </a:lnTo>
                <a:lnTo>
                  <a:pt x="0" y="6908495"/>
                </a:lnTo>
                <a:lnTo>
                  <a:pt x="3542174" y="6908495"/>
                </a:lnTo>
                <a:lnTo>
                  <a:pt x="3542174"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Freeform 6"/>
          <p:cNvSpPr/>
          <p:nvPr/>
        </p:nvSpPr>
        <p:spPr>
          <a:xfrm>
            <a:off x="10366181" y="-685800"/>
            <a:ext cx="2518757" cy="2743200"/>
          </a:xfrm>
          <a:custGeom>
            <a:avLst/>
            <a:gdLst/>
            <a:ahLst/>
            <a:cxnLst/>
            <a:rect l="l" t="t" r="r" b="b"/>
            <a:pathLst>
              <a:path w="3778135" h="4114800">
                <a:moveTo>
                  <a:pt x="0" y="0"/>
                </a:moveTo>
                <a:lnTo>
                  <a:pt x="3778134" y="0"/>
                </a:lnTo>
                <a:lnTo>
                  <a:pt x="3778134"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Freeform 9"/>
          <p:cNvSpPr/>
          <p:nvPr/>
        </p:nvSpPr>
        <p:spPr>
          <a:xfrm rot="8527196">
            <a:off x="-2715110" y="-1136673"/>
            <a:ext cx="6180909" cy="2982289"/>
          </a:xfrm>
          <a:custGeom>
            <a:avLst/>
            <a:gdLst/>
            <a:ahLst/>
            <a:cxnLst/>
            <a:rect l="l" t="t" r="r" b="b"/>
            <a:pathLst>
              <a:path w="9271364" h="4473433">
                <a:moveTo>
                  <a:pt x="0" y="0"/>
                </a:moveTo>
                <a:lnTo>
                  <a:pt x="9271364" y="0"/>
                </a:lnTo>
                <a:lnTo>
                  <a:pt x="9271364" y="4473433"/>
                </a:lnTo>
                <a:lnTo>
                  <a:pt x="0" y="4473433"/>
                </a:lnTo>
                <a:lnTo>
                  <a:pt x="0" y="0"/>
                </a:lnTo>
                <a:close/>
              </a:path>
            </a:pathLst>
          </a:custGeom>
          <a:blipFill>
            <a:blip r:embed="rId7"/>
            <a:stretch>
              <a:fillRect/>
            </a:stretch>
          </a:blipFill>
        </p:spPr>
      </p:sp>
      <p:grpSp>
        <p:nvGrpSpPr>
          <p:cNvPr id="21" name="组合 14"/>
          <p:cNvGrpSpPr/>
          <p:nvPr/>
        </p:nvGrpSpPr>
        <p:grpSpPr>
          <a:xfrm>
            <a:off x="2190422" y="783337"/>
            <a:ext cx="8843191" cy="3718325"/>
            <a:chOff x="1710430" y="1284911"/>
            <a:chExt cx="8020062" cy="2564311"/>
          </a:xfrm>
        </p:grpSpPr>
        <p:sp>
          <p:nvSpPr>
            <p:cNvPr id="22" name="矩形 22"/>
            <p:cNvSpPr/>
            <p:nvPr/>
          </p:nvSpPr>
          <p:spPr>
            <a:xfrm>
              <a:off x="1710430" y="1284911"/>
              <a:ext cx="8020062" cy="2564311"/>
            </a:xfrm>
            <a:prstGeom prst="rect">
              <a:avLst/>
            </a:prstGeom>
            <a:solidFill>
              <a:schemeClr val="accent5">
                <a:lumMod val="20000"/>
                <a:lumOff val="80000"/>
              </a:schemeClr>
            </a:solidFill>
            <a:ln>
              <a:solidFill>
                <a:srgbClr val="7030A0">
                  <a:alpha val="50000"/>
                </a:srgbClr>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zh-CN" altLang="en-US" sz="1620">
                <a:solidFill>
                  <a:prstClr val="white"/>
                </a:solidFill>
                <a:latin typeface="Calibri" panose="020F0502020204030204"/>
                <a:ea typeface="SimSun" panose="02010600030101010101" pitchFamily="2" charset="-122"/>
              </a:endParaRPr>
            </a:p>
          </p:txBody>
        </p:sp>
        <p:sp>
          <p:nvSpPr>
            <p:cNvPr id="23" name="矩形 23"/>
            <p:cNvSpPr/>
            <p:nvPr/>
          </p:nvSpPr>
          <p:spPr>
            <a:xfrm flipH="1">
              <a:off x="1854446" y="1284912"/>
              <a:ext cx="1925466" cy="1279113"/>
            </a:xfrm>
            <a:prstGeom prst="rect">
              <a:avLst/>
            </a:prstGeom>
            <a:gradFill>
              <a:gsLst>
                <a:gs pos="7000">
                  <a:srgbClr val="000000">
                    <a:alpha val="4706"/>
                  </a:srgbClr>
                </a:gs>
                <a:gs pos="22000">
                  <a:schemeClr val="bg1">
                    <a:alpha val="0"/>
                  </a:schemeClr>
                </a:gs>
              </a:gsLst>
              <a:lin ang="10800000" scaled="0"/>
            </a:gradFill>
            <a:ln>
              <a:noFill/>
            </a:ln>
            <a:effectLst>
              <a:outerShdw blurRad="127000" dist="63500" dir="2700000" algn="tl" rotWithShape="0">
                <a:schemeClr val="tx1">
                  <a:lumMod val="65000"/>
                  <a:lumOff val="3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zh-CN" altLang="en-US" sz="1620">
                <a:solidFill>
                  <a:prstClr val="white"/>
                </a:solidFill>
                <a:latin typeface="Calibri" panose="020F0502020204030204"/>
                <a:ea typeface="SimSun" panose="02010600030101010101" pitchFamily="2" charset="-122"/>
              </a:endParaRPr>
            </a:p>
          </p:txBody>
        </p:sp>
      </p:grpSp>
      <p:grpSp>
        <p:nvGrpSpPr>
          <p:cNvPr id="24" name="组合 15"/>
          <p:cNvGrpSpPr/>
          <p:nvPr/>
        </p:nvGrpSpPr>
        <p:grpSpPr>
          <a:xfrm>
            <a:off x="905588" y="1807940"/>
            <a:ext cx="1415845" cy="1331706"/>
            <a:chOff x="713110" y="905764"/>
            <a:chExt cx="1361797" cy="1280869"/>
          </a:xfrm>
        </p:grpSpPr>
        <p:grpSp>
          <p:nvGrpSpPr>
            <p:cNvPr id="25" name="组合 16"/>
            <p:cNvGrpSpPr/>
            <p:nvPr/>
          </p:nvGrpSpPr>
          <p:grpSpPr>
            <a:xfrm>
              <a:off x="713110" y="905764"/>
              <a:ext cx="1270764" cy="1280869"/>
              <a:chOff x="3315195" y="1967685"/>
              <a:chExt cx="1881008" cy="1895965"/>
            </a:xfrm>
          </p:grpSpPr>
          <p:sp>
            <p:nvSpPr>
              <p:cNvPr id="27" name="Freeform 6"/>
              <p:cNvSpPr/>
              <p:nvPr/>
            </p:nvSpPr>
            <p:spPr bwMode="auto">
              <a:xfrm>
                <a:off x="3675108" y="2355747"/>
                <a:ext cx="1161181" cy="1119839"/>
              </a:xfrm>
              <a:custGeom>
                <a:avLst/>
                <a:gdLst>
                  <a:gd name="T0" fmla="*/ 447 w 447"/>
                  <a:gd name="T1" fmla="*/ 351 h 447"/>
                  <a:gd name="T2" fmla="*/ 351 w 447"/>
                  <a:gd name="T3" fmla="*/ 447 h 447"/>
                  <a:gd name="T4" fmla="*/ 96 w 447"/>
                  <a:gd name="T5" fmla="*/ 447 h 447"/>
                  <a:gd name="T6" fmla="*/ 0 w 447"/>
                  <a:gd name="T7" fmla="*/ 351 h 447"/>
                  <a:gd name="T8" fmla="*/ 0 w 447"/>
                  <a:gd name="T9" fmla="*/ 96 h 447"/>
                  <a:gd name="T10" fmla="*/ 96 w 447"/>
                  <a:gd name="T11" fmla="*/ 0 h 447"/>
                  <a:gd name="T12" fmla="*/ 351 w 447"/>
                  <a:gd name="T13" fmla="*/ 0 h 447"/>
                  <a:gd name="T14" fmla="*/ 447 w 447"/>
                  <a:gd name="T15" fmla="*/ 96 h 447"/>
                  <a:gd name="T16" fmla="*/ 447 w 447"/>
                  <a:gd name="T17" fmla="*/ 351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7" h="447">
                    <a:moveTo>
                      <a:pt x="447" y="351"/>
                    </a:moveTo>
                    <a:cubicBezTo>
                      <a:pt x="447" y="404"/>
                      <a:pt x="404" y="447"/>
                      <a:pt x="351" y="447"/>
                    </a:cubicBezTo>
                    <a:cubicBezTo>
                      <a:pt x="96" y="447"/>
                      <a:pt x="96" y="447"/>
                      <a:pt x="96" y="447"/>
                    </a:cubicBezTo>
                    <a:cubicBezTo>
                      <a:pt x="43" y="447"/>
                      <a:pt x="0" y="404"/>
                      <a:pt x="0" y="351"/>
                    </a:cubicBezTo>
                    <a:cubicBezTo>
                      <a:pt x="0" y="96"/>
                      <a:pt x="0" y="96"/>
                      <a:pt x="0" y="96"/>
                    </a:cubicBezTo>
                    <a:cubicBezTo>
                      <a:pt x="0" y="43"/>
                      <a:pt x="43" y="0"/>
                      <a:pt x="96" y="0"/>
                    </a:cubicBezTo>
                    <a:cubicBezTo>
                      <a:pt x="351" y="0"/>
                      <a:pt x="351" y="0"/>
                      <a:pt x="351" y="0"/>
                    </a:cubicBezTo>
                    <a:cubicBezTo>
                      <a:pt x="404" y="0"/>
                      <a:pt x="447" y="43"/>
                      <a:pt x="447" y="96"/>
                    </a:cubicBezTo>
                    <a:lnTo>
                      <a:pt x="447" y="351"/>
                    </a:lnTo>
                    <a:close/>
                  </a:path>
                </a:pathLst>
              </a:custGeom>
              <a:solidFill>
                <a:schemeClr val="bg1">
                  <a:lumMod val="95000"/>
                </a:schemeClr>
              </a:solidFill>
              <a:ln>
                <a:solidFill>
                  <a:schemeClr val="bg1"/>
                </a:solidFill>
              </a:ln>
            </p:spPr>
            <p:txBody>
              <a:bodyPr vert="horz" wrap="square" lIns="109728" tIns="54864" rIns="109728" bIns="54864" numCol="1" anchor="t" anchorCtr="0" compatLnSpc="1"/>
              <a:lstStyle/>
              <a:p>
                <a:pPr defTabSz="914400">
                  <a:defRPr/>
                </a:pPr>
                <a:endParaRPr lang="zh-CN" altLang="en-US" sz="1620">
                  <a:solidFill>
                    <a:prstClr val="black"/>
                  </a:solidFill>
                  <a:latin typeface="Calibri" panose="020F0502020204030204"/>
                  <a:ea typeface="SimSun" panose="02010600030101010101" pitchFamily="2" charset="-122"/>
                </a:endParaRPr>
              </a:p>
            </p:txBody>
          </p:sp>
          <p:sp>
            <p:nvSpPr>
              <p:cNvPr id="28" name="Freeform 11"/>
              <p:cNvSpPr>
                <a:spLocks noEditPoints="1"/>
              </p:cNvSpPr>
              <p:nvPr/>
            </p:nvSpPr>
            <p:spPr bwMode="auto">
              <a:xfrm>
                <a:off x="3315195" y="1970286"/>
                <a:ext cx="1881008" cy="1890762"/>
              </a:xfrm>
              <a:custGeom>
                <a:avLst/>
                <a:gdLst>
                  <a:gd name="T0" fmla="*/ 573 w 628"/>
                  <a:gd name="T1" fmla="*/ 0 h 629"/>
                  <a:gd name="T2" fmla="*/ 56 w 628"/>
                  <a:gd name="T3" fmla="*/ 0 h 629"/>
                  <a:gd name="T4" fmla="*/ 0 w 628"/>
                  <a:gd name="T5" fmla="*/ 56 h 629"/>
                  <a:gd name="T6" fmla="*/ 0 w 628"/>
                  <a:gd name="T7" fmla="*/ 573 h 629"/>
                  <a:gd name="T8" fmla="*/ 56 w 628"/>
                  <a:gd name="T9" fmla="*/ 629 h 629"/>
                  <a:gd name="T10" fmla="*/ 573 w 628"/>
                  <a:gd name="T11" fmla="*/ 629 h 629"/>
                  <a:gd name="T12" fmla="*/ 628 w 628"/>
                  <a:gd name="T13" fmla="*/ 573 h 629"/>
                  <a:gd name="T14" fmla="*/ 628 w 628"/>
                  <a:gd name="T15" fmla="*/ 56 h 629"/>
                  <a:gd name="T16" fmla="*/ 573 w 628"/>
                  <a:gd name="T17" fmla="*/ 0 h 629"/>
                  <a:gd name="T18" fmla="*/ 491 w 628"/>
                  <a:gd name="T19" fmla="*/ 460 h 629"/>
                  <a:gd name="T20" fmla="*/ 459 w 628"/>
                  <a:gd name="T21" fmla="*/ 491 h 629"/>
                  <a:gd name="T22" fmla="*/ 169 w 628"/>
                  <a:gd name="T23" fmla="*/ 491 h 629"/>
                  <a:gd name="T24" fmla="*/ 138 w 628"/>
                  <a:gd name="T25" fmla="*/ 460 h 629"/>
                  <a:gd name="T26" fmla="*/ 138 w 628"/>
                  <a:gd name="T27" fmla="*/ 169 h 629"/>
                  <a:gd name="T28" fmla="*/ 169 w 628"/>
                  <a:gd name="T29" fmla="*/ 138 h 629"/>
                  <a:gd name="T30" fmla="*/ 459 w 628"/>
                  <a:gd name="T31" fmla="*/ 138 h 629"/>
                  <a:gd name="T32" fmla="*/ 491 w 628"/>
                  <a:gd name="T33" fmla="*/ 169 h 629"/>
                  <a:gd name="T34" fmla="*/ 491 w 628"/>
                  <a:gd name="T35" fmla="*/ 460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28" h="629">
                    <a:moveTo>
                      <a:pt x="573" y="0"/>
                    </a:moveTo>
                    <a:cubicBezTo>
                      <a:pt x="56" y="0"/>
                      <a:pt x="56" y="0"/>
                      <a:pt x="56" y="0"/>
                    </a:cubicBezTo>
                    <a:cubicBezTo>
                      <a:pt x="25" y="0"/>
                      <a:pt x="0" y="25"/>
                      <a:pt x="0" y="56"/>
                    </a:cubicBezTo>
                    <a:cubicBezTo>
                      <a:pt x="0" y="573"/>
                      <a:pt x="0" y="573"/>
                      <a:pt x="0" y="573"/>
                    </a:cubicBezTo>
                    <a:cubicBezTo>
                      <a:pt x="0" y="604"/>
                      <a:pt x="25" y="629"/>
                      <a:pt x="56" y="629"/>
                    </a:cubicBezTo>
                    <a:cubicBezTo>
                      <a:pt x="573" y="629"/>
                      <a:pt x="573" y="629"/>
                      <a:pt x="573" y="629"/>
                    </a:cubicBezTo>
                    <a:cubicBezTo>
                      <a:pt x="603" y="629"/>
                      <a:pt x="628" y="604"/>
                      <a:pt x="628" y="573"/>
                    </a:cubicBezTo>
                    <a:cubicBezTo>
                      <a:pt x="628" y="56"/>
                      <a:pt x="628" y="56"/>
                      <a:pt x="628" y="56"/>
                    </a:cubicBezTo>
                    <a:cubicBezTo>
                      <a:pt x="628" y="25"/>
                      <a:pt x="603" y="0"/>
                      <a:pt x="573" y="0"/>
                    </a:cubicBezTo>
                    <a:moveTo>
                      <a:pt x="491" y="460"/>
                    </a:moveTo>
                    <a:cubicBezTo>
                      <a:pt x="491" y="477"/>
                      <a:pt x="477" y="491"/>
                      <a:pt x="459" y="491"/>
                    </a:cubicBezTo>
                    <a:cubicBezTo>
                      <a:pt x="169" y="491"/>
                      <a:pt x="169" y="491"/>
                      <a:pt x="169" y="491"/>
                    </a:cubicBezTo>
                    <a:cubicBezTo>
                      <a:pt x="152" y="491"/>
                      <a:pt x="138" y="477"/>
                      <a:pt x="138" y="460"/>
                    </a:cubicBezTo>
                    <a:cubicBezTo>
                      <a:pt x="138" y="169"/>
                      <a:pt x="138" y="169"/>
                      <a:pt x="138" y="169"/>
                    </a:cubicBezTo>
                    <a:cubicBezTo>
                      <a:pt x="138" y="152"/>
                      <a:pt x="152" y="138"/>
                      <a:pt x="169" y="138"/>
                    </a:cubicBezTo>
                    <a:cubicBezTo>
                      <a:pt x="459" y="138"/>
                      <a:pt x="459" y="138"/>
                      <a:pt x="459" y="138"/>
                    </a:cubicBezTo>
                    <a:cubicBezTo>
                      <a:pt x="477" y="138"/>
                      <a:pt x="491" y="152"/>
                      <a:pt x="491" y="169"/>
                    </a:cubicBezTo>
                    <a:cubicBezTo>
                      <a:pt x="491" y="460"/>
                      <a:pt x="491" y="460"/>
                      <a:pt x="491" y="460"/>
                    </a:cubicBezTo>
                  </a:path>
                </a:pathLst>
              </a:custGeom>
              <a:gradFill>
                <a:gsLst>
                  <a:gs pos="49500">
                    <a:srgbClr val="676C6E">
                      <a:alpha val="80000"/>
                    </a:srgbClr>
                  </a:gs>
                  <a:gs pos="38000">
                    <a:srgbClr val="73787A">
                      <a:alpha val="78000"/>
                    </a:srgbClr>
                  </a:gs>
                </a:gsLst>
                <a:lin ang="5400000" scaled="0"/>
              </a:gradFill>
              <a:ln>
                <a:noFill/>
              </a:ln>
              <a:effectLst>
                <a:outerShdw blurRad="50800" dist="38100" dir="5400000" algn="t" rotWithShape="0">
                  <a:schemeClr val="tx1">
                    <a:lumMod val="85000"/>
                    <a:lumOff val="15000"/>
                    <a:alpha val="50000"/>
                  </a:schemeClr>
                </a:outerShdw>
              </a:effectLst>
            </p:spPr>
            <p:txBody>
              <a:bodyPr vert="horz" wrap="square" lIns="109728" tIns="54864" rIns="109728" bIns="54864" numCol="1" anchor="t" anchorCtr="0" compatLnSpc="1"/>
              <a:lstStyle/>
              <a:p>
                <a:pPr defTabSz="914400">
                  <a:defRPr/>
                </a:pPr>
                <a:endParaRPr lang="zh-CN" altLang="en-US" sz="1620">
                  <a:solidFill>
                    <a:prstClr val="black"/>
                  </a:solidFill>
                  <a:latin typeface="Calibri" panose="020F0502020204030204"/>
                  <a:ea typeface="SimSun" panose="02010600030101010101" pitchFamily="2" charset="-122"/>
                </a:endParaRPr>
              </a:p>
            </p:txBody>
          </p:sp>
          <p:sp>
            <p:nvSpPr>
              <p:cNvPr id="29" name="Freeform 11"/>
              <p:cNvSpPr>
                <a:spLocks noEditPoints="1"/>
              </p:cNvSpPr>
              <p:nvPr/>
            </p:nvSpPr>
            <p:spPr bwMode="auto">
              <a:xfrm>
                <a:off x="3315195" y="1970286"/>
                <a:ext cx="1881008" cy="1890762"/>
              </a:xfrm>
              <a:custGeom>
                <a:avLst/>
                <a:gdLst>
                  <a:gd name="T0" fmla="*/ 573 w 628"/>
                  <a:gd name="T1" fmla="*/ 0 h 629"/>
                  <a:gd name="T2" fmla="*/ 56 w 628"/>
                  <a:gd name="T3" fmla="*/ 0 h 629"/>
                  <a:gd name="T4" fmla="*/ 0 w 628"/>
                  <a:gd name="T5" fmla="*/ 56 h 629"/>
                  <a:gd name="T6" fmla="*/ 0 w 628"/>
                  <a:gd name="T7" fmla="*/ 573 h 629"/>
                  <a:gd name="T8" fmla="*/ 56 w 628"/>
                  <a:gd name="T9" fmla="*/ 629 h 629"/>
                  <a:gd name="T10" fmla="*/ 573 w 628"/>
                  <a:gd name="T11" fmla="*/ 629 h 629"/>
                  <a:gd name="T12" fmla="*/ 628 w 628"/>
                  <a:gd name="T13" fmla="*/ 573 h 629"/>
                  <a:gd name="T14" fmla="*/ 628 w 628"/>
                  <a:gd name="T15" fmla="*/ 56 h 629"/>
                  <a:gd name="T16" fmla="*/ 573 w 628"/>
                  <a:gd name="T17" fmla="*/ 0 h 629"/>
                  <a:gd name="T18" fmla="*/ 491 w 628"/>
                  <a:gd name="T19" fmla="*/ 460 h 629"/>
                  <a:gd name="T20" fmla="*/ 459 w 628"/>
                  <a:gd name="T21" fmla="*/ 491 h 629"/>
                  <a:gd name="T22" fmla="*/ 169 w 628"/>
                  <a:gd name="T23" fmla="*/ 491 h 629"/>
                  <a:gd name="T24" fmla="*/ 138 w 628"/>
                  <a:gd name="T25" fmla="*/ 460 h 629"/>
                  <a:gd name="T26" fmla="*/ 138 w 628"/>
                  <a:gd name="T27" fmla="*/ 169 h 629"/>
                  <a:gd name="T28" fmla="*/ 169 w 628"/>
                  <a:gd name="T29" fmla="*/ 138 h 629"/>
                  <a:gd name="T30" fmla="*/ 459 w 628"/>
                  <a:gd name="T31" fmla="*/ 138 h 629"/>
                  <a:gd name="T32" fmla="*/ 491 w 628"/>
                  <a:gd name="T33" fmla="*/ 169 h 629"/>
                  <a:gd name="T34" fmla="*/ 491 w 628"/>
                  <a:gd name="T35" fmla="*/ 460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28" h="629">
                    <a:moveTo>
                      <a:pt x="573" y="0"/>
                    </a:moveTo>
                    <a:cubicBezTo>
                      <a:pt x="56" y="0"/>
                      <a:pt x="56" y="0"/>
                      <a:pt x="56" y="0"/>
                    </a:cubicBezTo>
                    <a:cubicBezTo>
                      <a:pt x="25" y="0"/>
                      <a:pt x="0" y="25"/>
                      <a:pt x="0" y="56"/>
                    </a:cubicBezTo>
                    <a:cubicBezTo>
                      <a:pt x="0" y="573"/>
                      <a:pt x="0" y="573"/>
                      <a:pt x="0" y="573"/>
                    </a:cubicBezTo>
                    <a:cubicBezTo>
                      <a:pt x="0" y="604"/>
                      <a:pt x="25" y="629"/>
                      <a:pt x="56" y="629"/>
                    </a:cubicBezTo>
                    <a:cubicBezTo>
                      <a:pt x="573" y="629"/>
                      <a:pt x="573" y="629"/>
                      <a:pt x="573" y="629"/>
                    </a:cubicBezTo>
                    <a:cubicBezTo>
                      <a:pt x="603" y="629"/>
                      <a:pt x="628" y="604"/>
                      <a:pt x="628" y="573"/>
                    </a:cubicBezTo>
                    <a:cubicBezTo>
                      <a:pt x="628" y="56"/>
                      <a:pt x="628" y="56"/>
                      <a:pt x="628" y="56"/>
                    </a:cubicBezTo>
                    <a:cubicBezTo>
                      <a:pt x="628" y="25"/>
                      <a:pt x="603" y="0"/>
                      <a:pt x="573" y="0"/>
                    </a:cubicBezTo>
                    <a:moveTo>
                      <a:pt x="491" y="460"/>
                    </a:moveTo>
                    <a:cubicBezTo>
                      <a:pt x="491" y="477"/>
                      <a:pt x="477" y="491"/>
                      <a:pt x="459" y="491"/>
                    </a:cubicBezTo>
                    <a:cubicBezTo>
                      <a:pt x="169" y="491"/>
                      <a:pt x="169" y="491"/>
                      <a:pt x="169" y="491"/>
                    </a:cubicBezTo>
                    <a:cubicBezTo>
                      <a:pt x="152" y="491"/>
                      <a:pt x="138" y="477"/>
                      <a:pt x="138" y="460"/>
                    </a:cubicBezTo>
                    <a:cubicBezTo>
                      <a:pt x="138" y="169"/>
                      <a:pt x="138" y="169"/>
                      <a:pt x="138" y="169"/>
                    </a:cubicBezTo>
                    <a:cubicBezTo>
                      <a:pt x="138" y="152"/>
                      <a:pt x="152" y="138"/>
                      <a:pt x="169" y="138"/>
                    </a:cubicBezTo>
                    <a:cubicBezTo>
                      <a:pt x="459" y="138"/>
                      <a:pt x="459" y="138"/>
                      <a:pt x="459" y="138"/>
                    </a:cubicBezTo>
                    <a:cubicBezTo>
                      <a:pt x="477" y="138"/>
                      <a:pt x="491" y="152"/>
                      <a:pt x="491" y="169"/>
                    </a:cubicBezTo>
                    <a:cubicBezTo>
                      <a:pt x="491" y="460"/>
                      <a:pt x="491" y="460"/>
                      <a:pt x="491" y="460"/>
                    </a:cubicBezTo>
                  </a:path>
                </a:pathLst>
              </a:custGeom>
              <a:gradFill>
                <a:gsLst>
                  <a:gs pos="49500">
                    <a:srgbClr val="676C6E">
                      <a:alpha val="80000"/>
                    </a:srgbClr>
                  </a:gs>
                  <a:gs pos="38000">
                    <a:srgbClr val="73787A">
                      <a:alpha val="78000"/>
                    </a:srgbClr>
                  </a:gs>
                </a:gsLst>
                <a:lin ang="5400000" scaled="0"/>
              </a:gradFill>
              <a:ln>
                <a:noFill/>
              </a:ln>
              <a:effectLst>
                <a:outerShdw blurRad="50800" dist="38100" algn="l" rotWithShape="0">
                  <a:schemeClr val="tx1">
                    <a:lumMod val="95000"/>
                    <a:lumOff val="5000"/>
                    <a:alpha val="50000"/>
                  </a:schemeClr>
                </a:outerShdw>
              </a:effectLst>
            </p:spPr>
            <p:txBody>
              <a:bodyPr vert="horz" wrap="square" lIns="109728" tIns="54864" rIns="109728" bIns="54864" numCol="1" anchor="t" anchorCtr="0" compatLnSpc="1"/>
              <a:lstStyle/>
              <a:p>
                <a:pPr defTabSz="914400">
                  <a:defRPr/>
                </a:pPr>
                <a:endParaRPr lang="zh-CN" altLang="en-US" sz="1620">
                  <a:solidFill>
                    <a:prstClr val="black"/>
                  </a:solidFill>
                  <a:latin typeface="Calibri" panose="020F0502020204030204"/>
                  <a:ea typeface="SimSun" panose="02010600030101010101" pitchFamily="2" charset="-122"/>
                </a:endParaRPr>
              </a:p>
            </p:txBody>
          </p:sp>
          <p:sp>
            <p:nvSpPr>
              <p:cNvPr id="30" name="Freeform 11"/>
              <p:cNvSpPr>
                <a:spLocks noEditPoints="1"/>
              </p:cNvSpPr>
              <p:nvPr/>
            </p:nvSpPr>
            <p:spPr bwMode="auto">
              <a:xfrm>
                <a:off x="3315195" y="1967685"/>
                <a:ext cx="1881008" cy="1895965"/>
              </a:xfrm>
              <a:custGeom>
                <a:avLst/>
                <a:gdLst>
                  <a:gd name="T0" fmla="*/ 573 w 628"/>
                  <a:gd name="T1" fmla="*/ 0 h 629"/>
                  <a:gd name="T2" fmla="*/ 56 w 628"/>
                  <a:gd name="T3" fmla="*/ 0 h 629"/>
                  <a:gd name="T4" fmla="*/ 0 w 628"/>
                  <a:gd name="T5" fmla="*/ 56 h 629"/>
                  <a:gd name="T6" fmla="*/ 0 w 628"/>
                  <a:gd name="T7" fmla="*/ 573 h 629"/>
                  <a:gd name="T8" fmla="*/ 56 w 628"/>
                  <a:gd name="T9" fmla="*/ 629 h 629"/>
                  <a:gd name="T10" fmla="*/ 573 w 628"/>
                  <a:gd name="T11" fmla="*/ 629 h 629"/>
                  <a:gd name="T12" fmla="*/ 628 w 628"/>
                  <a:gd name="T13" fmla="*/ 573 h 629"/>
                  <a:gd name="T14" fmla="*/ 628 w 628"/>
                  <a:gd name="T15" fmla="*/ 56 h 629"/>
                  <a:gd name="T16" fmla="*/ 573 w 628"/>
                  <a:gd name="T17" fmla="*/ 0 h 629"/>
                  <a:gd name="T18" fmla="*/ 491 w 628"/>
                  <a:gd name="T19" fmla="*/ 460 h 629"/>
                  <a:gd name="T20" fmla="*/ 459 w 628"/>
                  <a:gd name="T21" fmla="*/ 491 h 629"/>
                  <a:gd name="T22" fmla="*/ 169 w 628"/>
                  <a:gd name="T23" fmla="*/ 491 h 629"/>
                  <a:gd name="T24" fmla="*/ 138 w 628"/>
                  <a:gd name="T25" fmla="*/ 460 h 629"/>
                  <a:gd name="T26" fmla="*/ 138 w 628"/>
                  <a:gd name="T27" fmla="*/ 169 h 629"/>
                  <a:gd name="T28" fmla="*/ 169 w 628"/>
                  <a:gd name="T29" fmla="*/ 138 h 629"/>
                  <a:gd name="T30" fmla="*/ 459 w 628"/>
                  <a:gd name="T31" fmla="*/ 138 h 629"/>
                  <a:gd name="T32" fmla="*/ 491 w 628"/>
                  <a:gd name="T33" fmla="*/ 169 h 629"/>
                  <a:gd name="T34" fmla="*/ 491 w 628"/>
                  <a:gd name="T35" fmla="*/ 460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28" h="629">
                    <a:moveTo>
                      <a:pt x="573" y="0"/>
                    </a:moveTo>
                    <a:cubicBezTo>
                      <a:pt x="56" y="0"/>
                      <a:pt x="56" y="0"/>
                      <a:pt x="56" y="0"/>
                    </a:cubicBezTo>
                    <a:cubicBezTo>
                      <a:pt x="25" y="0"/>
                      <a:pt x="0" y="25"/>
                      <a:pt x="0" y="56"/>
                    </a:cubicBezTo>
                    <a:cubicBezTo>
                      <a:pt x="0" y="573"/>
                      <a:pt x="0" y="573"/>
                      <a:pt x="0" y="573"/>
                    </a:cubicBezTo>
                    <a:cubicBezTo>
                      <a:pt x="0" y="604"/>
                      <a:pt x="25" y="629"/>
                      <a:pt x="56" y="629"/>
                    </a:cubicBezTo>
                    <a:cubicBezTo>
                      <a:pt x="573" y="629"/>
                      <a:pt x="573" y="629"/>
                      <a:pt x="573" y="629"/>
                    </a:cubicBezTo>
                    <a:cubicBezTo>
                      <a:pt x="603" y="629"/>
                      <a:pt x="628" y="604"/>
                      <a:pt x="628" y="573"/>
                    </a:cubicBezTo>
                    <a:cubicBezTo>
                      <a:pt x="628" y="56"/>
                      <a:pt x="628" y="56"/>
                      <a:pt x="628" y="56"/>
                    </a:cubicBezTo>
                    <a:cubicBezTo>
                      <a:pt x="628" y="25"/>
                      <a:pt x="603" y="0"/>
                      <a:pt x="573" y="0"/>
                    </a:cubicBezTo>
                    <a:moveTo>
                      <a:pt x="491" y="460"/>
                    </a:moveTo>
                    <a:cubicBezTo>
                      <a:pt x="491" y="477"/>
                      <a:pt x="477" y="491"/>
                      <a:pt x="459" y="491"/>
                    </a:cubicBezTo>
                    <a:cubicBezTo>
                      <a:pt x="169" y="491"/>
                      <a:pt x="169" y="491"/>
                      <a:pt x="169" y="491"/>
                    </a:cubicBezTo>
                    <a:cubicBezTo>
                      <a:pt x="152" y="491"/>
                      <a:pt x="138" y="477"/>
                      <a:pt x="138" y="460"/>
                    </a:cubicBezTo>
                    <a:cubicBezTo>
                      <a:pt x="138" y="169"/>
                      <a:pt x="138" y="169"/>
                      <a:pt x="138" y="169"/>
                    </a:cubicBezTo>
                    <a:cubicBezTo>
                      <a:pt x="138" y="152"/>
                      <a:pt x="152" y="138"/>
                      <a:pt x="169" y="138"/>
                    </a:cubicBezTo>
                    <a:cubicBezTo>
                      <a:pt x="459" y="138"/>
                      <a:pt x="459" y="138"/>
                      <a:pt x="459" y="138"/>
                    </a:cubicBezTo>
                    <a:cubicBezTo>
                      <a:pt x="477" y="138"/>
                      <a:pt x="491" y="152"/>
                      <a:pt x="491" y="169"/>
                    </a:cubicBezTo>
                    <a:cubicBezTo>
                      <a:pt x="491" y="460"/>
                      <a:pt x="491" y="460"/>
                      <a:pt x="491" y="460"/>
                    </a:cubicBezTo>
                  </a:path>
                </a:pathLst>
              </a:custGeom>
              <a:solidFill>
                <a:schemeClr val="bg1">
                  <a:lumMod val="95000"/>
                </a:schemeClr>
              </a:solidFill>
              <a:ln>
                <a:solidFill>
                  <a:schemeClr val="bg1"/>
                </a:solidFill>
              </a:ln>
              <a:effectLst/>
            </p:spPr>
            <p:txBody>
              <a:bodyPr vert="horz" wrap="square" lIns="109728" tIns="54864" rIns="109728" bIns="54864" numCol="1" anchor="t" anchorCtr="0" compatLnSpc="1"/>
              <a:lstStyle/>
              <a:p>
                <a:pPr defTabSz="914400">
                  <a:defRPr/>
                </a:pPr>
                <a:endParaRPr lang="zh-CN" altLang="en-US" sz="1620">
                  <a:solidFill>
                    <a:prstClr val="black"/>
                  </a:solidFill>
                  <a:latin typeface="Calibri" panose="020F0502020204030204"/>
                  <a:ea typeface="SimSun" panose="02010600030101010101" pitchFamily="2" charset="-122"/>
                </a:endParaRPr>
              </a:p>
            </p:txBody>
          </p:sp>
        </p:grpSp>
        <p:sp>
          <p:nvSpPr>
            <p:cNvPr id="26" name="TextBox 25"/>
            <p:cNvSpPr txBox="1"/>
            <p:nvPr/>
          </p:nvSpPr>
          <p:spPr>
            <a:xfrm>
              <a:off x="982460" y="1192254"/>
              <a:ext cx="1092447" cy="680863"/>
            </a:xfrm>
            <a:prstGeom prst="rect">
              <a:avLst/>
            </a:prstGeom>
            <a:noFill/>
          </p:spPr>
          <p:txBody>
            <a:bodyPr wrap="square" rtlCol="0">
              <a:spAutoFit/>
            </a:bodyPr>
            <a:lstStyle/>
            <a:p>
              <a:pPr defTabSz="914400">
                <a:defRPr/>
              </a:pPr>
              <a:endParaRPr lang="zh-CN" altLang="en-US" sz="4000" b="1" dirty="0">
                <a:solidFill>
                  <a:srgbClr val="7E9F3D"/>
                </a:solidFill>
                <a:effectLst>
                  <a:innerShdw blurRad="63500" dist="50800" dir="13500000">
                    <a:prstClr val="black">
                      <a:alpha val="50000"/>
                    </a:prstClr>
                  </a:innerShdw>
                </a:effectLst>
                <a:latin typeface="方正大标宋简体" pitchFamily="2" charset="-122"/>
                <a:ea typeface="方正大标宋简体" pitchFamily="2" charset="-122"/>
              </a:endParaRPr>
            </a:p>
          </p:txBody>
        </p:sp>
      </p:grpSp>
      <p:sp useBgFill="1">
        <p:nvSpPr>
          <p:cNvPr id="31" name="Freeform 27"/>
          <p:cNvSpPr/>
          <p:nvPr/>
        </p:nvSpPr>
        <p:spPr bwMode="auto">
          <a:xfrm>
            <a:off x="1388488" y="3039531"/>
            <a:ext cx="441960" cy="489586"/>
          </a:xfrm>
          <a:custGeom>
            <a:avLst/>
            <a:gdLst>
              <a:gd name="T0" fmla="*/ 14 w 98"/>
              <a:gd name="T1" fmla="*/ 0 h 109"/>
              <a:gd name="T2" fmla="*/ 0 w 98"/>
              <a:gd name="T3" fmla="*/ 18 h 109"/>
              <a:gd name="T4" fmla="*/ 0 w 98"/>
              <a:gd name="T5" fmla="*/ 91 h 109"/>
              <a:gd name="T6" fmla="*/ 14 w 98"/>
              <a:gd name="T7" fmla="*/ 109 h 109"/>
              <a:gd name="T8" fmla="*/ 25 w 98"/>
              <a:gd name="T9" fmla="*/ 105 h 109"/>
              <a:gd name="T10" fmla="*/ 88 w 98"/>
              <a:gd name="T11" fmla="*/ 68 h 109"/>
              <a:gd name="T12" fmla="*/ 98 w 98"/>
              <a:gd name="T13" fmla="*/ 54 h 109"/>
              <a:gd name="T14" fmla="*/ 88 w 98"/>
              <a:gd name="T15" fmla="*/ 40 h 109"/>
              <a:gd name="T16" fmla="*/ 25 w 98"/>
              <a:gd name="T17" fmla="*/ 3 h 109"/>
              <a:gd name="T18" fmla="*/ 14 w 98"/>
              <a:gd name="T19"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109">
                <a:moveTo>
                  <a:pt x="14" y="0"/>
                </a:moveTo>
                <a:cubicBezTo>
                  <a:pt x="6" y="0"/>
                  <a:pt x="0" y="7"/>
                  <a:pt x="0" y="18"/>
                </a:cubicBezTo>
                <a:cubicBezTo>
                  <a:pt x="0" y="91"/>
                  <a:pt x="0" y="91"/>
                  <a:pt x="0" y="91"/>
                </a:cubicBezTo>
                <a:cubicBezTo>
                  <a:pt x="0" y="102"/>
                  <a:pt x="6" y="109"/>
                  <a:pt x="14" y="109"/>
                </a:cubicBezTo>
                <a:cubicBezTo>
                  <a:pt x="17" y="109"/>
                  <a:pt x="21" y="108"/>
                  <a:pt x="25" y="105"/>
                </a:cubicBezTo>
                <a:cubicBezTo>
                  <a:pt x="88" y="68"/>
                  <a:pt x="88" y="68"/>
                  <a:pt x="88" y="68"/>
                </a:cubicBezTo>
                <a:cubicBezTo>
                  <a:pt x="95" y="65"/>
                  <a:pt x="98" y="59"/>
                  <a:pt x="98" y="54"/>
                </a:cubicBezTo>
                <a:cubicBezTo>
                  <a:pt x="98" y="49"/>
                  <a:pt x="95" y="44"/>
                  <a:pt x="88" y="40"/>
                </a:cubicBezTo>
                <a:cubicBezTo>
                  <a:pt x="25" y="3"/>
                  <a:pt x="25" y="3"/>
                  <a:pt x="25" y="3"/>
                </a:cubicBezTo>
                <a:cubicBezTo>
                  <a:pt x="21" y="1"/>
                  <a:pt x="17" y="0"/>
                  <a:pt x="14" y="0"/>
                </a:cubicBezTo>
              </a:path>
            </a:pathLst>
          </a:custGeom>
          <a:ln>
            <a:noFill/>
          </a:ln>
          <a:effectLst>
            <a:innerShdw blurRad="38100" dist="25400" dir="13500000">
              <a:schemeClr val="tx1">
                <a:lumMod val="95000"/>
                <a:lumOff val="5000"/>
                <a:alpha val="50000"/>
              </a:schemeClr>
            </a:innerShdw>
          </a:effectLst>
        </p:spPr>
        <p:txBody>
          <a:bodyPr vert="horz" wrap="square" lIns="109728" tIns="54864" rIns="109728" bIns="54864" numCol="1" anchor="t" anchorCtr="0" compatLnSpc="1"/>
          <a:lstStyle/>
          <a:p>
            <a:pPr defTabSz="914400">
              <a:defRPr/>
            </a:pPr>
            <a:endParaRPr lang="zh-CN" altLang="en-US" sz="1620">
              <a:solidFill>
                <a:prstClr val="black"/>
              </a:solidFill>
              <a:latin typeface="Calibri" panose="020F0502020204030204"/>
              <a:ea typeface="SimSun" panose="02010600030101010101" pitchFamily="2" charset="-122"/>
            </a:endParaRPr>
          </a:p>
        </p:txBody>
      </p:sp>
      <p:sp>
        <p:nvSpPr>
          <p:cNvPr id="32" name="TextBox 31"/>
          <p:cNvSpPr txBox="1"/>
          <p:nvPr/>
        </p:nvSpPr>
        <p:spPr>
          <a:xfrm>
            <a:off x="2448766" y="1108497"/>
            <a:ext cx="8590741" cy="3016210"/>
          </a:xfrm>
          <a:prstGeom prst="rect">
            <a:avLst/>
          </a:prstGeom>
          <a:noFill/>
        </p:spPr>
        <p:txBody>
          <a:bodyPr wrap="square" rtlCol="0">
            <a:spAutoFit/>
          </a:bodyPr>
          <a:lstStyle/>
          <a:p>
            <a:pPr algn="just" defTabSz="914400">
              <a:defRPr/>
            </a:pPr>
            <a:r>
              <a:rPr lang="vi-VN" altLang="zh-CN" sz="3800" b="1" dirty="0">
                <a:solidFill>
                  <a:srgbClr val="002060"/>
                </a:solidFill>
                <a:effectLst>
                  <a:innerShdw blurRad="63500" dist="50800" dir="13500000">
                    <a:prstClr val="black">
                      <a:alpha val="50000"/>
                    </a:prstClr>
                  </a:innerShdw>
                </a:effectLst>
                <a:latin typeface="Calibri" panose="020F0502020204030204" pitchFamily="34" charset="0"/>
                <a:ea typeface="方正大标宋简体" pitchFamily="2" charset="-122"/>
                <a:cs typeface="Calibri" panose="020F0502020204030204" pitchFamily="34" charset="0"/>
              </a:rPr>
              <a:t>Nhà sáng chế thường có những đức tính như: ham tìm tòi, học hỏi, tò mò khoa học, chịu khó quan sát, có sự kiên trì, nhẫn nại, không ngại khó khăn, vật vã, không sợ thất bại, ....</a:t>
            </a:r>
            <a:endParaRPr lang="vi-VN" altLang="zh-CN" sz="3800" b="1" dirty="0">
              <a:solidFill>
                <a:srgbClr val="002060"/>
              </a:solidFill>
              <a:effectLst>
                <a:innerShdw blurRad="63500" dist="50800" dir="13500000">
                  <a:prstClr val="black">
                    <a:alpha val="50000"/>
                  </a:prstClr>
                </a:innerShdw>
              </a:effectLst>
              <a:latin typeface="Calibri" panose="020F0502020204030204" pitchFamily="34" charset="0"/>
              <a:ea typeface="方正大标宋简体" pitchFamily="2" charset="-122"/>
              <a:cs typeface="Calibri" panose="020F0502020204030204" pitchFamily="34" charset="0"/>
            </a:endParaRPr>
          </a:p>
        </p:txBody>
      </p:sp>
      <p:sp>
        <p:nvSpPr>
          <p:cNvPr id="33" name="Freeform 3"/>
          <p:cNvSpPr/>
          <p:nvPr/>
        </p:nvSpPr>
        <p:spPr>
          <a:xfrm>
            <a:off x="152401" y="3928416"/>
            <a:ext cx="2641600" cy="2929584"/>
          </a:xfrm>
          <a:custGeom>
            <a:avLst/>
            <a:gdLst/>
            <a:ahLst/>
            <a:cxnLst/>
            <a:rect l="l" t="t" r="r" b="b"/>
            <a:pathLst>
              <a:path w="7077456" h="8229600">
                <a:moveTo>
                  <a:pt x="0" y="0"/>
                </a:moveTo>
                <a:lnTo>
                  <a:pt x="7077456" y="0"/>
                </a:lnTo>
                <a:lnTo>
                  <a:pt x="7077456" y="8229600"/>
                </a:lnTo>
                <a:lnTo>
                  <a:pt x="0" y="8229600"/>
                </a:lnTo>
                <a:lnTo>
                  <a:pt x="0" y="0"/>
                </a:lnTo>
                <a:close/>
              </a:path>
            </a:pathLst>
          </a:custGeom>
          <a:blipFill>
            <a:blip r:embed="rId8"/>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cTn>
                              </p:par>
                              <p:par>
                                <p:cTn id="8" presetID="14" presetClass="entr" presetSubtype="1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randombar(horizontal)">
                                      <p:cBhvr>
                                        <p:cTn id="10" dur="500"/>
                                        <p:tgtEl>
                                          <p:spTgt spid="21"/>
                                        </p:tgtEl>
                                      </p:cBhvr>
                                    </p:animEffect>
                                  </p:childTnLst>
                                </p:cTn>
                              </p:par>
                              <p:par>
                                <p:cTn id="11" presetID="14" presetClass="entr" presetSubtype="1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randombar(horizontal)">
                                      <p:cBhvr>
                                        <p:cTn id="1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rot="3767713">
            <a:off x="-5354778" y="-389785"/>
            <a:ext cx="11849803" cy="5450909"/>
          </a:xfrm>
          <a:custGeom>
            <a:avLst/>
            <a:gdLst/>
            <a:ahLst/>
            <a:cxnLst/>
            <a:rect l="l" t="t" r="r" b="b"/>
            <a:pathLst>
              <a:path w="17774704" h="8176364">
                <a:moveTo>
                  <a:pt x="0" y="0"/>
                </a:moveTo>
                <a:lnTo>
                  <a:pt x="17774705" y="0"/>
                </a:lnTo>
                <a:lnTo>
                  <a:pt x="17774705" y="8176364"/>
                </a:lnTo>
                <a:lnTo>
                  <a:pt x="0" y="8176364"/>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sp>
        <p:nvSpPr>
          <p:cNvPr id="7" name="Freeform 7"/>
          <p:cNvSpPr/>
          <p:nvPr/>
        </p:nvSpPr>
        <p:spPr>
          <a:xfrm rot="-735118" flipV="1">
            <a:off x="-478013" y="113145"/>
            <a:ext cx="5439221" cy="877075"/>
          </a:xfrm>
          <a:custGeom>
            <a:avLst/>
            <a:gdLst/>
            <a:ahLst/>
            <a:cxnLst/>
            <a:rect l="l" t="t" r="r" b="b"/>
            <a:pathLst>
              <a:path w="8158832" h="1315612">
                <a:moveTo>
                  <a:pt x="0" y="1315611"/>
                </a:moveTo>
                <a:lnTo>
                  <a:pt x="8158832" y="1315611"/>
                </a:lnTo>
                <a:lnTo>
                  <a:pt x="8158832" y="0"/>
                </a:lnTo>
                <a:lnTo>
                  <a:pt x="0" y="0"/>
                </a:lnTo>
                <a:lnTo>
                  <a:pt x="0" y="1315611"/>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Freeform 8"/>
          <p:cNvSpPr/>
          <p:nvPr/>
        </p:nvSpPr>
        <p:spPr>
          <a:xfrm>
            <a:off x="9142540" y="205145"/>
            <a:ext cx="2248413" cy="2060365"/>
          </a:xfrm>
          <a:custGeom>
            <a:avLst/>
            <a:gdLst/>
            <a:ahLst/>
            <a:cxnLst/>
            <a:rect l="l" t="t" r="r" b="b"/>
            <a:pathLst>
              <a:path w="3372620" h="3090547">
                <a:moveTo>
                  <a:pt x="0" y="0"/>
                </a:moveTo>
                <a:lnTo>
                  <a:pt x="3372620" y="0"/>
                </a:lnTo>
                <a:lnTo>
                  <a:pt x="3372620" y="3090547"/>
                </a:lnTo>
                <a:lnTo>
                  <a:pt x="0" y="309054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Freeform 7"/>
          <p:cNvSpPr/>
          <p:nvPr/>
        </p:nvSpPr>
        <p:spPr>
          <a:xfrm>
            <a:off x="508000" y="127000"/>
            <a:ext cx="10210800" cy="5384800"/>
          </a:xfrm>
          <a:custGeom>
            <a:avLst/>
            <a:gdLst/>
            <a:ahLst/>
            <a:cxnLst/>
            <a:rect l="l" t="t" r="r" b="b"/>
            <a:pathLst>
              <a:path w="3024000" h="2241540">
                <a:moveTo>
                  <a:pt x="0" y="0"/>
                </a:moveTo>
                <a:lnTo>
                  <a:pt x="3024000" y="0"/>
                </a:lnTo>
                <a:lnTo>
                  <a:pt x="3024000" y="2241540"/>
                </a:lnTo>
                <a:lnTo>
                  <a:pt x="0" y="224154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0" name="TextBox 9"/>
          <p:cNvSpPr txBox="1"/>
          <p:nvPr/>
        </p:nvSpPr>
        <p:spPr>
          <a:xfrm>
            <a:off x="2152661" y="2343655"/>
            <a:ext cx="7772400" cy="2554545"/>
          </a:xfrm>
          <a:prstGeom prst="rect">
            <a:avLst/>
          </a:prstGeom>
          <a:noFill/>
        </p:spPr>
        <p:txBody>
          <a:bodyPr wrap="square" rtlCol="0">
            <a:spAutoFit/>
          </a:bodyPr>
          <a:lstStyle/>
          <a:p>
            <a:pPr algn="ctr" defTabSz="609600"/>
            <a:r>
              <a:rPr lang="vi-VN" sz="4000" b="1" dirty="0">
                <a:solidFill>
                  <a:srgbClr val="FF0000"/>
                </a:solidFill>
                <a:latin typeface="Calibri" panose="020F0502020204030204" pitchFamily="34" charset="0"/>
                <a:cs typeface="Calibri" panose="020F0502020204030204" pitchFamily="34" charset="0"/>
              </a:rPr>
              <a:t>Chia sẻ cùng người thân về những sáng chế mà em biết và những đức tính cần có để trở thành nhà sáng chế mà em có thể học tập.</a:t>
            </a:r>
            <a:endParaRPr lang="en-US" sz="4000" b="1" dirty="0">
              <a:solidFill>
                <a:srgbClr val="FF0000"/>
              </a:solidFill>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a:off x="5340875" y="-287346"/>
            <a:ext cx="8652287" cy="7348662"/>
          </a:xfrm>
          <a:custGeom>
            <a:avLst/>
            <a:gdLst/>
            <a:ahLst/>
            <a:cxnLst/>
            <a:rect l="l" t="t" r="r" b="b"/>
            <a:pathLst>
              <a:path w="12978431" h="11022993">
                <a:moveTo>
                  <a:pt x="0" y="0"/>
                </a:moveTo>
                <a:lnTo>
                  <a:pt x="12978430" y="0"/>
                </a:lnTo>
                <a:lnTo>
                  <a:pt x="12978430" y="11022993"/>
                </a:lnTo>
                <a:lnTo>
                  <a:pt x="0" y="11022993"/>
                </a:lnTo>
                <a:lnTo>
                  <a:pt x="0" y="0"/>
                </a:lnTo>
                <a:close/>
              </a:path>
            </a:pathLst>
          </a:custGeom>
          <a:blipFill>
            <a:blip r:embed="rId1"/>
            <a:stretch>
              <a:fillRect t="-28595" r="-25479" b="-14526"/>
            </a:stretch>
          </a:blipFill>
        </p:spPr>
      </p:sp>
      <p:sp>
        <p:nvSpPr>
          <p:cNvPr id="3" name="Freeform 3"/>
          <p:cNvSpPr/>
          <p:nvPr/>
        </p:nvSpPr>
        <p:spPr>
          <a:xfrm rot="-2185063">
            <a:off x="-50948" y="443351"/>
            <a:ext cx="1701904" cy="3319316"/>
          </a:xfrm>
          <a:custGeom>
            <a:avLst/>
            <a:gdLst/>
            <a:ahLst/>
            <a:cxnLst/>
            <a:rect l="l" t="t" r="r" b="b"/>
            <a:pathLst>
              <a:path w="2552856" h="4978974">
                <a:moveTo>
                  <a:pt x="0" y="0"/>
                </a:moveTo>
                <a:lnTo>
                  <a:pt x="2552855" y="0"/>
                </a:lnTo>
                <a:lnTo>
                  <a:pt x="2552855" y="4978973"/>
                </a:lnTo>
                <a:lnTo>
                  <a:pt x="0" y="4978973"/>
                </a:lnTo>
                <a:lnTo>
                  <a:pt x="0" y="0"/>
                </a:lnTo>
                <a:close/>
              </a:path>
            </a:pathLst>
          </a:custGeom>
          <a:blipFill>
            <a:blip r:embed="rId2"/>
            <a:stretch>
              <a:fillRect/>
            </a:stretch>
          </a:blipFill>
        </p:spPr>
      </p:sp>
      <p:sp>
        <p:nvSpPr>
          <p:cNvPr id="4" name="Freeform 4"/>
          <p:cNvSpPr/>
          <p:nvPr/>
        </p:nvSpPr>
        <p:spPr>
          <a:xfrm>
            <a:off x="1060731" y="324744"/>
            <a:ext cx="6265472" cy="6208513"/>
          </a:xfrm>
          <a:custGeom>
            <a:avLst/>
            <a:gdLst/>
            <a:ahLst/>
            <a:cxnLst/>
            <a:rect l="l" t="t" r="r" b="b"/>
            <a:pathLst>
              <a:path w="9398208" h="9312770">
                <a:moveTo>
                  <a:pt x="0" y="0"/>
                </a:moveTo>
                <a:lnTo>
                  <a:pt x="9398208" y="0"/>
                </a:lnTo>
                <a:lnTo>
                  <a:pt x="9398208" y="9312770"/>
                </a:lnTo>
                <a:lnTo>
                  <a:pt x="0" y="9312770"/>
                </a:lnTo>
                <a:lnTo>
                  <a:pt x="0" y="0"/>
                </a:lnTo>
                <a:close/>
              </a:path>
            </a:pathLst>
          </a:custGeom>
          <a:blipFill>
            <a:blip r:embed="rId3"/>
            <a:stretch>
              <a:fillRect/>
            </a:stretch>
          </a:blipFill>
        </p:spPr>
      </p:sp>
      <p:sp>
        <p:nvSpPr>
          <p:cNvPr id="7" name="Freeform 7"/>
          <p:cNvSpPr/>
          <p:nvPr/>
        </p:nvSpPr>
        <p:spPr>
          <a:xfrm rot="2208479">
            <a:off x="8415746" y="-1166401"/>
            <a:ext cx="6180909" cy="2982289"/>
          </a:xfrm>
          <a:custGeom>
            <a:avLst/>
            <a:gdLst/>
            <a:ahLst/>
            <a:cxnLst/>
            <a:rect l="l" t="t" r="r" b="b"/>
            <a:pathLst>
              <a:path w="9271364" h="4473433">
                <a:moveTo>
                  <a:pt x="0" y="0"/>
                </a:moveTo>
                <a:lnTo>
                  <a:pt x="9271364" y="0"/>
                </a:lnTo>
                <a:lnTo>
                  <a:pt x="9271364" y="4473433"/>
                </a:lnTo>
                <a:lnTo>
                  <a:pt x="0" y="4473433"/>
                </a:lnTo>
                <a:lnTo>
                  <a:pt x="0" y="0"/>
                </a:lnTo>
                <a:close/>
              </a:path>
            </a:pathLst>
          </a:custGeom>
          <a:blipFill>
            <a:blip r:embed="rId4"/>
            <a:stretch>
              <a:fillRect/>
            </a:stretch>
          </a:blipFill>
        </p:spPr>
      </p:sp>
      <p:sp>
        <p:nvSpPr>
          <p:cNvPr id="8" name="Freeform 8"/>
          <p:cNvSpPr/>
          <p:nvPr/>
        </p:nvSpPr>
        <p:spPr>
          <a:xfrm>
            <a:off x="-238164" y="4870271"/>
            <a:ext cx="1975345" cy="1891393"/>
          </a:xfrm>
          <a:custGeom>
            <a:avLst/>
            <a:gdLst/>
            <a:ahLst/>
            <a:cxnLst/>
            <a:rect l="l" t="t" r="r" b="b"/>
            <a:pathLst>
              <a:path w="2963018" h="2837090">
                <a:moveTo>
                  <a:pt x="0" y="0"/>
                </a:moveTo>
                <a:lnTo>
                  <a:pt x="2963018" y="0"/>
                </a:lnTo>
                <a:lnTo>
                  <a:pt x="2963018" y="2837090"/>
                </a:lnTo>
                <a:lnTo>
                  <a:pt x="0" y="2837090"/>
                </a:lnTo>
                <a:lnTo>
                  <a:pt x="0" y="0"/>
                </a:lnTo>
                <a:close/>
              </a:path>
            </a:pathLst>
          </a:custGeom>
          <a:blipFill>
            <a:blip r:embed="rId5"/>
            <a:stretch>
              <a:fillRect/>
            </a:stretch>
          </a:blipFill>
        </p:spPr>
      </p:sp>
      <p:sp>
        <p:nvSpPr>
          <p:cNvPr id="9" name="Freeform 9"/>
          <p:cNvSpPr/>
          <p:nvPr/>
        </p:nvSpPr>
        <p:spPr>
          <a:xfrm rot="-10582054">
            <a:off x="8511582" y="-1041661"/>
            <a:ext cx="2857813" cy="2916135"/>
          </a:xfrm>
          <a:custGeom>
            <a:avLst/>
            <a:gdLst/>
            <a:ahLst/>
            <a:cxnLst/>
            <a:rect l="l" t="t" r="r" b="b"/>
            <a:pathLst>
              <a:path w="4286719" h="4374203">
                <a:moveTo>
                  <a:pt x="0" y="0"/>
                </a:moveTo>
                <a:lnTo>
                  <a:pt x="4286719" y="0"/>
                </a:lnTo>
                <a:lnTo>
                  <a:pt x="4286719" y="4374203"/>
                </a:lnTo>
                <a:lnTo>
                  <a:pt x="0" y="4374203"/>
                </a:lnTo>
                <a:lnTo>
                  <a:pt x="0" y="0"/>
                </a:lnTo>
                <a:close/>
              </a:path>
            </a:pathLst>
          </a:custGeom>
          <a:blipFill>
            <a:blip r:embed="rId6"/>
            <a:stretch>
              <a:fillRect/>
            </a:stretch>
          </a:blipFill>
        </p:spPr>
      </p:sp>
      <p:sp>
        <p:nvSpPr>
          <p:cNvPr id="10" name="Freeform 10"/>
          <p:cNvSpPr/>
          <p:nvPr/>
        </p:nvSpPr>
        <p:spPr>
          <a:xfrm>
            <a:off x="7620000" y="2819400"/>
            <a:ext cx="3856495" cy="4038600"/>
          </a:xfrm>
          <a:custGeom>
            <a:avLst/>
            <a:gdLst/>
            <a:ahLst/>
            <a:cxnLst/>
            <a:rect l="l" t="t" r="r" b="b"/>
            <a:pathLst>
              <a:path w="4184542" h="4114800">
                <a:moveTo>
                  <a:pt x="0" y="0"/>
                </a:moveTo>
                <a:lnTo>
                  <a:pt x="4184543" y="0"/>
                </a:lnTo>
                <a:lnTo>
                  <a:pt x="4184543" y="4114800"/>
                </a:lnTo>
                <a:lnTo>
                  <a:pt x="0" y="4114800"/>
                </a:lnTo>
                <a:lnTo>
                  <a:pt x="0" y="0"/>
                </a:lnTo>
                <a:close/>
              </a:path>
            </a:pathLst>
          </a:custGeom>
          <a:blipFill>
            <a:blip r:embed="rId7"/>
            <a:stretch>
              <a:fillRect/>
            </a:stretch>
          </a:blipFill>
        </p:spPr>
      </p:sp>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68400" y="1244600"/>
            <a:ext cx="6120597" cy="4927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2138" y="341194"/>
            <a:ext cx="11364036" cy="6185848"/>
          </a:xfrm>
          <a:prstGeom prst="rect">
            <a:avLst/>
          </a:prstGeom>
          <a:solidFill>
            <a:schemeClr val="bg1">
              <a:alpha val="91000"/>
            </a:schemeClr>
          </a:solidFill>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Picture 5"/>
          <p:cNvPicPr>
            <a:picLocks noChangeAspect="1"/>
          </p:cNvPicPr>
          <p:nvPr/>
        </p:nvPicPr>
        <p:blipFill rotWithShape="1">
          <a:blip r:embed="rId1" cstate="print">
            <a:extLst>
              <a:ext uri="{BEBA8EAE-BF5A-486C-A8C5-ECC9F3942E4B}">
                <a14:imgProps xmlns:a14="http://schemas.microsoft.com/office/drawing/2010/main">
                  <a14:imgLayer r:embed="rId2">
                    <a14:imgEffect>
                      <a14:backgroundRemoval t="7762" b="94118" l="3599" r="35706">
                        <a14:foregroundMark x1="24302" y1="8551" x2="13304" y2="33414"/>
                        <a14:foregroundMark x1="15528" y1="35840" x2="13951" y2="39600"/>
                        <a14:foregroundMark x1="5580" y1="38023" x2="8896" y2="48939"/>
                        <a14:foregroundMark x1="10635" y1="44754" x2="3599" y2="52759"/>
                        <a14:foregroundMark x1="6389" y1="53730" x2="11565" y2="56944"/>
                        <a14:foregroundMark x1="20340" y1="48332" x2="15002" y2="54700"/>
                        <a14:foregroundMark x1="10918" y1="57307" x2="8370" y2="57126"/>
                        <a14:foregroundMark x1="5055" y1="38387" x2="5742" y2="42571"/>
                        <a14:foregroundMark x1="6510" y1="36992" x2="7036" y2="39418"/>
                        <a14:foregroundMark x1="18601" y1="81201" x2="18318" y2="92541"/>
                        <a14:foregroundMark x1="16215" y1="90540" x2="16094" y2="94118"/>
                        <a14:foregroundMark x1="34654" y1="78836" x2="35706" y2="77198"/>
                        <a14:backgroundMark x1="13021" y1="6186" x2="9179" y2="25894"/>
                        <a14:backgroundMark x1="28427" y1="55913" x2="34654" y2="65858"/>
                        <a14:backgroundMark x1="33724" y1="89145" x2="22442" y2="76228"/>
                        <a14:backgroundMark x1="10514" y1="64463" x2="14476" y2="76046"/>
                      </a14:backgroundRemoval>
                    </a14:imgEffect>
                  </a14:imgLayer>
                </a14:imgProps>
              </a:ext>
              <a:ext uri="{28A0092B-C50C-407E-A947-70E740481C1C}">
                <a14:useLocalDpi xmlns:a14="http://schemas.microsoft.com/office/drawing/2010/main" val="0"/>
              </a:ext>
            </a:extLst>
          </a:blip>
          <a:srcRect l="2810" t="7363" r="60968" b="4876"/>
          <a:stretch>
            <a:fillRect/>
          </a:stretch>
        </p:blipFill>
        <p:spPr>
          <a:xfrm flipH="1">
            <a:off x="-177422" y="2647666"/>
            <a:ext cx="2632007" cy="4251703"/>
          </a:xfrm>
          <a:prstGeom prst="rect">
            <a:avLst/>
          </a:prstGeom>
        </p:spPr>
      </p:pic>
      <p:pic>
        <p:nvPicPr>
          <p:cNvPr id="7" name="Picture 6"/>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55882" t="4975" r="30186" b="51841"/>
          <a:stretch>
            <a:fillRect/>
          </a:stretch>
        </p:blipFill>
        <p:spPr>
          <a:xfrm>
            <a:off x="9739954" y="1673842"/>
            <a:ext cx="2388358" cy="4935939"/>
          </a:xfrm>
          <a:prstGeom prst="rect">
            <a:avLst/>
          </a:prstGeom>
        </p:spPr>
      </p:pic>
      <p:pic>
        <p:nvPicPr>
          <p:cNvPr id="9" name="Picture 8"/>
          <p:cNvPicPr>
            <a:picLocks noChangeAspect="1"/>
          </p:cNvPicPr>
          <p:nvPr/>
        </p:nvPicPr>
        <p:blipFill>
          <a:blip r:embed="rId4"/>
          <a:stretch>
            <a:fillRect/>
          </a:stretch>
        </p:blipFill>
        <p:spPr>
          <a:xfrm>
            <a:off x="-84332" y="4615359"/>
            <a:ext cx="12351567" cy="2353260"/>
          </a:xfrm>
          <a:prstGeom prst="rect">
            <a:avLst/>
          </a:prstGeom>
        </p:spPr>
      </p:pic>
      <p:pic>
        <p:nvPicPr>
          <p:cNvPr id="19" name="Picture 18"/>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64022" t="36385" r="19097" b="38541"/>
          <a:stretch>
            <a:fillRect/>
          </a:stretch>
        </p:blipFill>
        <p:spPr>
          <a:xfrm rot="1228952">
            <a:off x="10370630" y="-90607"/>
            <a:ext cx="1799087" cy="1842967"/>
          </a:xfrm>
          <a:prstGeom prst="rect">
            <a:avLst/>
          </a:prstGeom>
        </p:spPr>
      </p:pic>
      <p:pic>
        <p:nvPicPr>
          <p:cNvPr id="2" name="Picture 1"/>
          <p:cNvPicPr>
            <a:picLocks noChangeAspect="1"/>
          </p:cNvPicPr>
          <p:nvPr/>
        </p:nvPicPr>
        <p:blipFill>
          <a:blip r:embed="rId6"/>
          <a:stretch>
            <a:fillRect/>
          </a:stretch>
        </p:blipFill>
        <p:spPr>
          <a:xfrm>
            <a:off x="982699" y="277080"/>
            <a:ext cx="10162913" cy="6291617"/>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9"/>
                                        </p:tgtEl>
                                        <p:attrNameLst>
                                          <p:attrName>r</p:attrName>
                                        </p:attrNameLst>
                                      </p:cBhvr>
                                    </p:animRot>
                                    <p:animRot by="-240000">
                                      <p:cBhvr>
                                        <p:cTn id="7" dur="200" fill="hold">
                                          <p:stCondLst>
                                            <p:cond delay="200"/>
                                          </p:stCondLst>
                                        </p:cTn>
                                        <p:tgtEl>
                                          <p:spTgt spid="19"/>
                                        </p:tgtEl>
                                        <p:attrNameLst>
                                          <p:attrName>r</p:attrName>
                                        </p:attrNameLst>
                                      </p:cBhvr>
                                    </p:animRot>
                                    <p:animRot by="240000">
                                      <p:cBhvr>
                                        <p:cTn id="8" dur="200" fill="hold">
                                          <p:stCondLst>
                                            <p:cond delay="400"/>
                                          </p:stCondLst>
                                        </p:cTn>
                                        <p:tgtEl>
                                          <p:spTgt spid="19"/>
                                        </p:tgtEl>
                                        <p:attrNameLst>
                                          <p:attrName>r</p:attrName>
                                        </p:attrNameLst>
                                      </p:cBhvr>
                                    </p:animRot>
                                    <p:animRot by="-240000">
                                      <p:cBhvr>
                                        <p:cTn id="9" dur="200" fill="hold">
                                          <p:stCondLst>
                                            <p:cond delay="600"/>
                                          </p:stCondLst>
                                        </p:cTn>
                                        <p:tgtEl>
                                          <p:spTgt spid="19"/>
                                        </p:tgtEl>
                                        <p:attrNameLst>
                                          <p:attrName>r</p:attrName>
                                        </p:attrNameLst>
                                      </p:cBhvr>
                                    </p:animRot>
                                    <p:animRot by="120000">
                                      <p:cBhvr>
                                        <p:cTn id="10" dur="200" fill="hold">
                                          <p:stCondLst>
                                            <p:cond delay="800"/>
                                          </p:stCondLst>
                                        </p:cTn>
                                        <p:tgtEl>
                                          <p:spTgt spid="1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2138" y="341194"/>
            <a:ext cx="11364036" cy="6185848"/>
          </a:xfrm>
          <a:prstGeom prst="rect">
            <a:avLst/>
          </a:prstGeom>
          <a:solidFill>
            <a:schemeClr val="bg1">
              <a:alpha val="91000"/>
            </a:schemeClr>
          </a:solidFill>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lowchart: Alternate Process 7"/>
          <p:cNvSpPr/>
          <p:nvPr/>
        </p:nvSpPr>
        <p:spPr>
          <a:xfrm>
            <a:off x="4669794" y="130802"/>
            <a:ext cx="2429419" cy="601781"/>
          </a:xfrm>
          <a:prstGeom prst="flowChartAlternateProcess">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800" b="1" i="0" u="none" strike="noStrike" kern="1200" cap="none" spc="0" normalizeH="0" baseline="0" noProof="0">
                <a:ln>
                  <a:noFill/>
                </a:ln>
                <a:solidFill>
                  <a:prstClr val="white"/>
                </a:solidFill>
                <a:effectLst/>
                <a:uLnTx/>
                <a:uFillTx/>
                <a:latin typeface="#9Slide04 HLT Aquus" panose="00000500000000000000" pitchFamily="2" charset="0"/>
                <a:ea typeface="+mn-ea"/>
                <a:cs typeface="Arial" panose="020B0604020202020204" pitchFamily="34" charset="0"/>
              </a:rPr>
              <a:t>LUẬT CHƠI</a:t>
            </a:r>
            <a:endParaRPr kumimoji="0" lang="en-US" sz="3800" b="1" i="0" u="none" strike="noStrike" kern="1200" cap="none" spc="0" normalizeH="0" baseline="0" noProof="0">
              <a:ln>
                <a:noFill/>
              </a:ln>
              <a:solidFill>
                <a:prstClr val="white"/>
              </a:solidFill>
              <a:effectLst/>
              <a:uLnTx/>
              <a:uFillTx/>
              <a:latin typeface="#9Slide04 HLT Aquus" panose="00000500000000000000" pitchFamily="2" charset="0"/>
              <a:ea typeface="+mn-ea"/>
              <a:cs typeface="Arial" panose="020B0604020202020204" pitchFamily="34" charset="0"/>
            </a:endParaRPr>
          </a:p>
        </p:txBody>
      </p:sp>
      <p:pic>
        <p:nvPicPr>
          <p:cNvPr id="6" name="Picture 5"/>
          <p:cNvPicPr>
            <a:picLocks noChangeAspect="1"/>
          </p:cNvPicPr>
          <p:nvPr/>
        </p:nvPicPr>
        <p:blipFill rotWithShape="1">
          <a:blip r:embed="rId1" cstate="print">
            <a:extLst>
              <a:ext uri="{BEBA8EAE-BF5A-486C-A8C5-ECC9F3942E4B}">
                <a14:imgProps xmlns:a14="http://schemas.microsoft.com/office/drawing/2010/main">
                  <a14:imgLayer r:embed="rId2">
                    <a14:imgEffect>
                      <a14:backgroundRemoval t="7762" b="94118" l="3599" r="35706">
                        <a14:foregroundMark x1="24302" y1="8551" x2="13304" y2="33414"/>
                        <a14:foregroundMark x1="15528" y1="35840" x2="13951" y2="39600"/>
                        <a14:foregroundMark x1="5580" y1="38023" x2="8896" y2="48939"/>
                        <a14:foregroundMark x1="10635" y1="44754" x2="3599" y2="52759"/>
                        <a14:foregroundMark x1="6389" y1="53730" x2="11565" y2="56944"/>
                        <a14:foregroundMark x1="20340" y1="48332" x2="15002" y2="54700"/>
                        <a14:foregroundMark x1="10918" y1="57307" x2="8370" y2="57126"/>
                        <a14:foregroundMark x1="5055" y1="38387" x2="5742" y2="42571"/>
                        <a14:foregroundMark x1="6510" y1="36992" x2="7036" y2="39418"/>
                        <a14:foregroundMark x1="18601" y1="81201" x2="18318" y2="92541"/>
                        <a14:foregroundMark x1="16215" y1="90540" x2="16094" y2="94118"/>
                        <a14:foregroundMark x1="34654" y1="78836" x2="35706" y2="77198"/>
                        <a14:backgroundMark x1="13021" y1="6186" x2="9179" y2="25894"/>
                        <a14:backgroundMark x1="28427" y1="55913" x2="34654" y2="65858"/>
                        <a14:backgroundMark x1="33724" y1="89145" x2="22442" y2="76228"/>
                        <a14:backgroundMark x1="10514" y1="64463" x2="14476" y2="76046"/>
                      </a14:backgroundRemoval>
                    </a14:imgEffect>
                  </a14:imgLayer>
                </a14:imgProps>
              </a:ext>
              <a:ext uri="{28A0092B-C50C-407E-A947-70E740481C1C}">
                <a14:useLocalDpi xmlns:a14="http://schemas.microsoft.com/office/drawing/2010/main" val="0"/>
              </a:ext>
            </a:extLst>
          </a:blip>
          <a:srcRect l="2810" t="7363" r="60968" b="4876"/>
          <a:stretch>
            <a:fillRect/>
          </a:stretch>
        </p:blipFill>
        <p:spPr>
          <a:xfrm flipH="1">
            <a:off x="-177424" y="3004458"/>
            <a:ext cx="2411136" cy="3894912"/>
          </a:xfrm>
          <a:prstGeom prst="rect">
            <a:avLst/>
          </a:prstGeom>
        </p:spPr>
      </p:pic>
      <p:pic>
        <p:nvPicPr>
          <p:cNvPr id="7" name="Picture 6"/>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55882" t="4975" r="30186" b="51841"/>
          <a:stretch>
            <a:fillRect/>
          </a:stretch>
        </p:blipFill>
        <p:spPr>
          <a:xfrm>
            <a:off x="10102036" y="2390503"/>
            <a:ext cx="2203698" cy="4554309"/>
          </a:xfrm>
          <a:prstGeom prst="rect">
            <a:avLst/>
          </a:prstGeom>
        </p:spPr>
      </p:pic>
      <p:pic>
        <p:nvPicPr>
          <p:cNvPr id="9" name="Picture 8"/>
          <p:cNvPicPr>
            <a:picLocks noChangeAspect="1"/>
          </p:cNvPicPr>
          <p:nvPr/>
        </p:nvPicPr>
        <p:blipFill rotWithShape="1">
          <a:blip r:embed="rId4"/>
          <a:srcRect b="18023"/>
          <a:stretch>
            <a:fillRect/>
          </a:stretch>
        </p:blipFill>
        <p:spPr>
          <a:xfrm>
            <a:off x="-159567" y="4928868"/>
            <a:ext cx="12351567" cy="1929132"/>
          </a:xfrm>
          <a:prstGeom prst="rect">
            <a:avLst/>
          </a:prstGeom>
        </p:spPr>
      </p:pic>
      <p:pic>
        <p:nvPicPr>
          <p:cNvPr id="19" name="Picture 18"/>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64022" t="36385" r="19097" b="38541"/>
          <a:stretch>
            <a:fillRect/>
          </a:stretch>
        </p:blipFill>
        <p:spPr>
          <a:xfrm rot="1228952">
            <a:off x="10370630" y="-90607"/>
            <a:ext cx="1799087" cy="1842967"/>
          </a:xfrm>
          <a:prstGeom prst="rect">
            <a:avLst/>
          </a:prstGeom>
        </p:spPr>
      </p:pic>
      <p:sp>
        <p:nvSpPr>
          <p:cNvPr id="2" name="Rectangle 1"/>
          <p:cNvSpPr/>
          <p:nvPr/>
        </p:nvSpPr>
        <p:spPr>
          <a:xfrm>
            <a:off x="1942824" y="1071793"/>
            <a:ext cx="8242663" cy="3170099"/>
          </a:xfrm>
          <a:prstGeom prst="rect">
            <a:avLst/>
          </a:prstGeom>
        </p:spPr>
        <p:txBody>
          <a:bodyPr wrap="square">
            <a:spAutoFit/>
          </a:bodyPr>
          <a:lstStyle/>
          <a:p>
            <a:pPr lvl="0" algn="just">
              <a:spcAft>
                <a:spcPts val="600"/>
              </a:spcAft>
              <a:defRPr/>
            </a:pP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Khi đoạn nhạc bắt đầu </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t</a:t>
            </a: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hì sẽ bắt đầu chuyền hoa, nhạc dừng ở đâu thì trong </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15</a:t>
            </a: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giây, bạn phải </a:t>
            </a:r>
            <a:r>
              <a:rPr lang="en-US" sz="4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kể</a:t>
            </a:r>
            <a:r>
              <a:rPr lang="en-US" sz="40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tên</a:t>
            </a:r>
            <a:r>
              <a:rPr lang="en-US" sz="40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được</a:t>
            </a:r>
            <a:r>
              <a:rPr lang="en-US" sz="40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1 </a:t>
            </a:r>
            <a:r>
              <a:rPr lang="en-US" sz="4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sáng</a:t>
            </a:r>
            <a:r>
              <a:rPr lang="en-US" sz="40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chế</a:t>
            </a:r>
            <a:r>
              <a:rPr lang="en-US" sz="40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có</a:t>
            </a:r>
            <a:r>
              <a:rPr lang="en-US" sz="40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trong</a:t>
            </a:r>
            <a:r>
              <a:rPr lang="en-US" sz="40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cuộc</a:t>
            </a:r>
            <a:r>
              <a:rPr lang="en-US" sz="40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sống</a:t>
            </a:r>
            <a:r>
              <a:rPr lang="en-US" sz="40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mà</a:t>
            </a:r>
            <a:r>
              <a:rPr lang="en-US" sz="40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em</a:t>
            </a:r>
            <a:r>
              <a:rPr lang="en-US" sz="40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biết</a:t>
            </a:r>
            <a:r>
              <a:rPr lang="en-US" sz="40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endParaRPr kumimoji="0" lang="vi-VN"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9"/>
                                        </p:tgtEl>
                                        <p:attrNameLst>
                                          <p:attrName>r</p:attrName>
                                        </p:attrNameLst>
                                      </p:cBhvr>
                                    </p:animRot>
                                    <p:animRot by="-240000">
                                      <p:cBhvr>
                                        <p:cTn id="7" dur="200" fill="hold">
                                          <p:stCondLst>
                                            <p:cond delay="200"/>
                                          </p:stCondLst>
                                        </p:cTn>
                                        <p:tgtEl>
                                          <p:spTgt spid="19"/>
                                        </p:tgtEl>
                                        <p:attrNameLst>
                                          <p:attrName>r</p:attrName>
                                        </p:attrNameLst>
                                      </p:cBhvr>
                                    </p:animRot>
                                    <p:animRot by="240000">
                                      <p:cBhvr>
                                        <p:cTn id="8" dur="200" fill="hold">
                                          <p:stCondLst>
                                            <p:cond delay="400"/>
                                          </p:stCondLst>
                                        </p:cTn>
                                        <p:tgtEl>
                                          <p:spTgt spid="19"/>
                                        </p:tgtEl>
                                        <p:attrNameLst>
                                          <p:attrName>r</p:attrName>
                                        </p:attrNameLst>
                                      </p:cBhvr>
                                    </p:animRot>
                                    <p:animRot by="-240000">
                                      <p:cBhvr>
                                        <p:cTn id="9" dur="200" fill="hold">
                                          <p:stCondLst>
                                            <p:cond delay="600"/>
                                          </p:stCondLst>
                                        </p:cTn>
                                        <p:tgtEl>
                                          <p:spTgt spid="19"/>
                                        </p:tgtEl>
                                        <p:attrNameLst>
                                          <p:attrName>r</p:attrName>
                                        </p:attrNameLst>
                                      </p:cBhvr>
                                    </p:animRot>
                                    <p:animRot by="120000">
                                      <p:cBhvr>
                                        <p:cTn id="10" dur="200" fill="hold">
                                          <p:stCondLst>
                                            <p:cond delay="800"/>
                                          </p:stCondLst>
                                        </p:cTn>
                                        <p:tgtEl>
                                          <p:spTgt spid="1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rot="-4429557">
            <a:off x="6688211" y="1344273"/>
            <a:ext cx="8436794" cy="5087898"/>
          </a:xfrm>
          <a:custGeom>
            <a:avLst/>
            <a:gdLst/>
            <a:ahLst/>
            <a:cxnLst/>
            <a:rect l="l" t="t" r="r" b="b"/>
            <a:pathLst>
              <a:path w="12655191" h="7631847">
                <a:moveTo>
                  <a:pt x="0" y="0"/>
                </a:moveTo>
                <a:lnTo>
                  <a:pt x="12655191" y="0"/>
                </a:lnTo>
                <a:lnTo>
                  <a:pt x="12655191" y="7631846"/>
                </a:lnTo>
                <a:lnTo>
                  <a:pt x="0" y="7631846"/>
                </a:lnTo>
                <a:lnTo>
                  <a:pt x="0" y="0"/>
                </a:lnTo>
                <a:close/>
              </a:path>
            </a:pathLst>
          </a:custGeom>
          <a:blipFill>
            <a:blip r:embed="rId1">
              <a:extLst>
                <a:ext uri="{96DAC541-7B7A-43D3-8B79-37D633B846F1}">
                  <asvg:svgBlip xmlns:asvg="http://schemas.microsoft.com/office/drawing/2016/SVG/main" r:embed="rId2"/>
                </a:ext>
              </a:extLst>
            </a:blip>
            <a:stretch>
              <a:fillRect r="-31050" b="-123167"/>
            </a:stretch>
          </a:blipFill>
        </p:spPr>
      </p:sp>
      <p:sp>
        <p:nvSpPr>
          <p:cNvPr id="3" name="Freeform 3"/>
          <p:cNvSpPr/>
          <p:nvPr/>
        </p:nvSpPr>
        <p:spPr>
          <a:xfrm>
            <a:off x="1071603" y="5621450"/>
            <a:ext cx="9364079" cy="4518169"/>
          </a:xfrm>
          <a:custGeom>
            <a:avLst/>
            <a:gdLst/>
            <a:ahLst/>
            <a:cxnLst/>
            <a:rect l="l" t="t" r="r" b="b"/>
            <a:pathLst>
              <a:path w="14046119" h="6777253">
                <a:moveTo>
                  <a:pt x="0" y="0"/>
                </a:moveTo>
                <a:lnTo>
                  <a:pt x="14046120" y="0"/>
                </a:lnTo>
                <a:lnTo>
                  <a:pt x="14046120" y="6777252"/>
                </a:lnTo>
                <a:lnTo>
                  <a:pt x="0" y="6777252"/>
                </a:lnTo>
                <a:lnTo>
                  <a:pt x="0" y="0"/>
                </a:lnTo>
                <a:close/>
              </a:path>
            </a:pathLst>
          </a:custGeom>
          <a:blipFill>
            <a:blip r:embed="rId3"/>
            <a:stretch>
              <a:fillRect/>
            </a:stretch>
          </a:blipFill>
        </p:spPr>
      </p:sp>
      <p:sp>
        <p:nvSpPr>
          <p:cNvPr id="4" name="Freeform 4"/>
          <p:cNvSpPr/>
          <p:nvPr/>
        </p:nvSpPr>
        <p:spPr>
          <a:xfrm>
            <a:off x="-1286310" y="2280064"/>
            <a:ext cx="4715825" cy="6684805"/>
          </a:xfrm>
          <a:custGeom>
            <a:avLst/>
            <a:gdLst/>
            <a:ahLst/>
            <a:cxnLst/>
            <a:rect l="l" t="t" r="r" b="b"/>
            <a:pathLst>
              <a:path w="7073738" h="10027207">
                <a:moveTo>
                  <a:pt x="0" y="0"/>
                </a:moveTo>
                <a:lnTo>
                  <a:pt x="7073739" y="0"/>
                </a:lnTo>
                <a:lnTo>
                  <a:pt x="7073739" y="10027206"/>
                </a:lnTo>
                <a:lnTo>
                  <a:pt x="0" y="1002720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8350658" y="2555303"/>
            <a:ext cx="2873502" cy="5486400"/>
          </a:xfrm>
          <a:custGeom>
            <a:avLst/>
            <a:gdLst/>
            <a:ahLst/>
            <a:cxnLst/>
            <a:rect l="l" t="t" r="r" b="b"/>
            <a:pathLst>
              <a:path w="4310253" h="8229600">
                <a:moveTo>
                  <a:pt x="0" y="0"/>
                </a:moveTo>
                <a:lnTo>
                  <a:pt x="4310253" y="0"/>
                </a:lnTo>
                <a:lnTo>
                  <a:pt x="4310253" y="8229600"/>
                </a:lnTo>
                <a:lnTo>
                  <a:pt x="0" y="8229600"/>
                </a:lnTo>
                <a:lnTo>
                  <a:pt x="0" y="0"/>
                </a:lnTo>
                <a:close/>
              </a:path>
            </a:pathLst>
          </a:custGeom>
          <a:blipFill>
            <a:blip r:embed="rId6"/>
            <a:stretch>
              <a:fillRect/>
            </a:stretch>
          </a:blipFill>
        </p:spPr>
      </p:sp>
      <p:sp>
        <p:nvSpPr>
          <p:cNvPr id="6" name="Freeform 6"/>
          <p:cNvSpPr/>
          <p:nvPr/>
        </p:nvSpPr>
        <p:spPr>
          <a:xfrm>
            <a:off x="7826737" y="1195157"/>
            <a:ext cx="1297171" cy="1084907"/>
          </a:xfrm>
          <a:custGeom>
            <a:avLst/>
            <a:gdLst/>
            <a:ahLst/>
            <a:cxnLst/>
            <a:rect l="l" t="t" r="r" b="b"/>
            <a:pathLst>
              <a:path w="1945757" h="1627360">
                <a:moveTo>
                  <a:pt x="0" y="0"/>
                </a:moveTo>
                <a:lnTo>
                  <a:pt x="1945757" y="0"/>
                </a:lnTo>
                <a:lnTo>
                  <a:pt x="1945757" y="1627361"/>
                </a:lnTo>
                <a:lnTo>
                  <a:pt x="0" y="162736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7" name="Freeform 7"/>
          <p:cNvSpPr/>
          <p:nvPr/>
        </p:nvSpPr>
        <p:spPr>
          <a:xfrm rot="7577007" flipV="1">
            <a:off x="-1179141" y="1398897"/>
            <a:ext cx="4876800" cy="1141984"/>
          </a:xfrm>
          <a:custGeom>
            <a:avLst/>
            <a:gdLst/>
            <a:ahLst/>
            <a:cxnLst/>
            <a:rect l="l" t="t" r="r" b="b"/>
            <a:pathLst>
              <a:path w="7315200" h="1712976">
                <a:moveTo>
                  <a:pt x="0" y="1712976"/>
                </a:moveTo>
                <a:lnTo>
                  <a:pt x="7315200" y="1712976"/>
                </a:lnTo>
                <a:lnTo>
                  <a:pt x="7315200" y="0"/>
                </a:lnTo>
                <a:lnTo>
                  <a:pt x="0" y="0"/>
                </a:lnTo>
                <a:lnTo>
                  <a:pt x="0" y="1712976"/>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8" name="Freeform 8"/>
          <p:cNvSpPr/>
          <p:nvPr/>
        </p:nvSpPr>
        <p:spPr>
          <a:xfrm rot="1526331">
            <a:off x="8762418" y="-1255783"/>
            <a:ext cx="2264387" cy="2743200"/>
          </a:xfrm>
          <a:custGeom>
            <a:avLst/>
            <a:gdLst/>
            <a:ahLst/>
            <a:cxnLst/>
            <a:rect l="l" t="t" r="r" b="b"/>
            <a:pathLst>
              <a:path w="3396580" h="4114800">
                <a:moveTo>
                  <a:pt x="0" y="0"/>
                </a:moveTo>
                <a:lnTo>
                  <a:pt x="3396581" y="0"/>
                </a:lnTo>
                <a:lnTo>
                  <a:pt x="3396581"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pic>
        <p:nvPicPr>
          <p:cNvPr id="16" name="Picture 15"/>
          <p:cNvPicPr>
            <a:picLocks noChangeAspect="1"/>
          </p:cNvPicPr>
          <p:nvPr/>
        </p:nvPicPr>
        <p:blipFill>
          <a:blip r:embed="rId13"/>
          <a:stretch>
            <a:fillRect/>
          </a:stretch>
        </p:blipFill>
        <p:spPr>
          <a:xfrm>
            <a:off x="1828800" y="1905000"/>
            <a:ext cx="7128874" cy="205249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rot="860099">
            <a:off x="-589005" y="4623485"/>
            <a:ext cx="3498525" cy="3276951"/>
          </a:xfrm>
          <a:custGeom>
            <a:avLst/>
            <a:gdLst/>
            <a:ahLst/>
            <a:cxnLst/>
            <a:rect l="l" t="t" r="r" b="b"/>
            <a:pathLst>
              <a:path w="5247787" h="4915427">
                <a:moveTo>
                  <a:pt x="0" y="0"/>
                </a:moveTo>
                <a:lnTo>
                  <a:pt x="5247787" y="0"/>
                </a:lnTo>
                <a:lnTo>
                  <a:pt x="5247787" y="4915427"/>
                </a:lnTo>
                <a:lnTo>
                  <a:pt x="0" y="4915427"/>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sp>
        <p:nvSpPr>
          <p:cNvPr id="3" name="Freeform 3"/>
          <p:cNvSpPr/>
          <p:nvPr/>
        </p:nvSpPr>
        <p:spPr>
          <a:xfrm rot="-1825861" flipH="1">
            <a:off x="10175210" y="2804121"/>
            <a:ext cx="2361449" cy="4605663"/>
          </a:xfrm>
          <a:custGeom>
            <a:avLst/>
            <a:gdLst/>
            <a:ahLst/>
            <a:cxnLst/>
            <a:rect l="l" t="t" r="r" b="b"/>
            <a:pathLst>
              <a:path w="3542174" h="6908495">
                <a:moveTo>
                  <a:pt x="3542174" y="0"/>
                </a:moveTo>
                <a:lnTo>
                  <a:pt x="0" y="0"/>
                </a:lnTo>
                <a:lnTo>
                  <a:pt x="0" y="6908495"/>
                </a:lnTo>
                <a:lnTo>
                  <a:pt x="3542174" y="6908495"/>
                </a:lnTo>
                <a:lnTo>
                  <a:pt x="3542174"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Freeform 6"/>
          <p:cNvSpPr/>
          <p:nvPr/>
        </p:nvSpPr>
        <p:spPr>
          <a:xfrm>
            <a:off x="10366181" y="-685800"/>
            <a:ext cx="2518757" cy="2743200"/>
          </a:xfrm>
          <a:custGeom>
            <a:avLst/>
            <a:gdLst/>
            <a:ahLst/>
            <a:cxnLst/>
            <a:rect l="l" t="t" r="r" b="b"/>
            <a:pathLst>
              <a:path w="3778135" h="4114800">
                <a:moveTo>
                  <a:pt x="0" y="0"/>
                </a:moveTo>
                <a:lnTo>
                  <a:pt x="3778134" y="0"/>
                </a:lnTo>
                <a:lnTo>
                  <a:pt x="3778134"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Freeform 9"/>
          <p:cNvSpPr/>
          <p:nvPr/>
        </p:nvSpPr>
        <p:spPr>
          <a:xfrm rot="8527196">
            <a:off x="-2715110" y="-1136673"/>
            <a:ext cx="6180909" cy="2982289"/>
          </a:xfrm>
          <a:custGeom>
            <a:avLst/>
            <a:gdLst/>
            <a:ahLst/>
            <a:cxnLst/>
            <a:rect l="l" t="t" r="r" b="b"/>
            <a:pathLst>
              <a:path w="9271364" h="4473433">
                <a:moveTo>
                  <a:pt x="0" y="0"/>
                </a:moveTo>
                <a:lnTo>
                  <a:pt x="9271364" y="0"/>
                </a:lnTo>
                <a:lnTo>
                  <a:pt x="9271364" y="4473433"/>
                </a:lnTo>
                <a:lnTo>
                  <a:pt x="0" y="4473433"/>
                </a:lnTo>
                <a:lnTo>
                  <a:pt x="0" y="0"/>
                </a:lnTo>
                <a:close/>
              </a:path>
            </a:pathLst>
          </a:custGeom>
          <a:blipFill>
            <a:blip r:embed="rId7"/>
            <a:stretch>
              <a:fillRect/>
            </a:stretch>
          </a:blipFill>
        </p:spPr>
      </p:sp>
      <p:grpSp>
        <p:nvGrpSpPr>
          <p:cNvPr id="21" name="组合 14"/>
          <p:cNvGrpSpPr/>
          <p:nvPr/>
        </p:nvGrpSpPr>
        <p:grpSpPr>
          <a:xfrm>
            <a:off x="2190422" y="783337"/>
            <a:ext cx="9485763" cy="4329150"/>
            <a:chOff x="1710430" y="1284911"/>
            <a:chExt cx="8020062" cy="2564311"/>
          </a:xfrm>
        </p:grpSpPr>
        <p:sp>
          <p:nvSpPr>
            <p:cNvPr id="22" name="矩形 22"/>
            <p:cNvSpPr/>
            <p:nvPr/>
          </p:nvSpPr>
          <p:spPr>
            <a:xfrm>
              <a:off x="1710430" y="1284911"/>
              <a:ext cx="8020062" cy="2564311"/>
            </a:xfrm>
            <a:prstGeom prst="rect">
              <a:avLst/>
            </a:prstGeom>
            <a:solidFill>
              <a:schemeClr val="accent5">
                <a:lumMod val="20000"/>
                <a:lumOff val="80000"/>
              </a:schemeClr>
            </a:solidFill>
            <a:ln>
              <a:solidFill>
                <a:srgbClr val="7030A0">
                  <a:alpha val="50000"/>
                </a:srgbClr>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zh-CN" altLang="en-US" sz="1620">
                <a:solidFill>
                  <a:prstClr val="white"/>
                </a:solidFill>
                <a:latin typeface="Calibri" panose="020F0502020204030204"/>
                <a:ea typeface="SimSun" panose="02010600030101010101" pitchFamily="2" charset="-122"/>
              </a:endParaRPr>
            </a:p>
          </p:txBody>
        </p:sp>
        <p:sp>
          <p:nvSpPr>
            <p:cNvPr id="23" name="矩形 23"/>
            <p:cNvSpPr/>
            <p:nvPr/>
          </p:nvSpPr>
          <p:spPr>
            <a:xfrm flipH="1">
              <a:off x="1854446" y="1284912"/>
              <a:ext cx="1925466" cy="1279113"/>
            </a:xfrm>
            <a:prstGeom prst="rect">
              <a:avLst/>
            </a:prstGeom>
            <a:gradFill>
              <a:gsLst>
                <a:gs pos="7000">
                  <a:srgbClr val="000000">
                    <a:alpha val="4706"/>
                  </a:srgbClr>
                </a:gs>
                <a:gs pos="22000">
                  <a:schemeClr val="bg1">
                    <a:alpha val="0"/>
                  </a:schemeClr>
                </a:gs>
              </a:gsLst>
              <a:lin ang="10800000" scaled="0"/>
            </a:gradFill>
            <a:ln>
              <a:noFill/>
            </a:ln>
            <a:effectLst>
              <a:outerShdw blurRad="127000" dist="63500" dir="2700000" algn="tl" rotWithShape="0">
                <a:schemeClr val="tx1">
                  <a:lumMod val="65000"/>
                  <a:lumOff val="3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zh-CN" altLang="en-US" sz="1620">
                <a:solidFill>
                  <a:prstClr val="white"/>
                </a:solidFill>
                <a:latin typeface="Calibri" panose="020F0502020204030204"/>
                <a:ea typeface="SimSun" panose="02010600030101010101" pitchFamily="2" charset="-122"/>
              </a:endParaRPr>
            </a:p>
          </p:txBody>
        </p:sp>
      </p:grpSp>
      <p:grpSp>
        <p:nvGrpSpPr>
          <p:cNvPr id="24" name="组合 15"/>
          <p:cNvGrpSpPr/>
          <p:nvPr/>
        </p:nvGrpSpPr>
        <p:grpSpPr>
          <a:xfrm>
            <a:off x="905588" y="1807940"/>
            <a:ext cx="1415845" cy="1331706"/>
            <a:chOff x="713110" y="905764"/>
            <a:chExt cx="1361797" cy="1280869"/>
          </a:xfrm>
        </p:grpSpPr>
        <p:grpSp>
          <p:nvGrpSpPr>
            <p:cNvPr id="25" name="组合 16"/>
            <p:cNvGrpSpPr/>
            <p:nvPr/>
          </p:nvGrpSpPr>
          <p:grpSpPr>
            <a:xfrm>
              <a:off x="713110" y="905764"/>
              <a:ext cx="1270764" cy="1280869"/>
              <a:chOff x="3315195" y="1967685"/>
              <a:chExt cx="1881008" cy="1895965"/>
            </a:xfrm>
          </p:grpSpPr>
          <p:sp>
            <p:nvSpPr>
              <p:cNvPr id="27" name="Freeform 6"/>
              <p:cNvSpPr/>
              <p:nvPr/>
            </p:nvSpPr>
            <p:spPr bwMode="auto">
              <a:xfrm>
                <a:off x="3675108" y="2355747"/>
                <a:ext cx="1161181" cy="1119839"/>
              </a:xfrm>
              <a:custGeom>
                <a:avLst/>
                <a:gdLst>
                  <a:gd name="T0" fmla="*/ 447 w 447"/>
                  <a:gd name="T1" fmla="*/ 351 h 447"/>
                  <a:gd name="T2" fmla="*/ 351 w 447"/>
                  <a:gd name="T3" fmla="*/ 447 h 447"/>
                  <a:gd name="T4" fmla="*/ 96 w 447"/>
                  <a:gd name="T5" fmla="*/ 447 h 447"/>
                  <a:gd name="T6" fmla="*/ 0 w 447"/>
                  <a:gd name="T7" fmla="*/ 351 h 447"/>
                  <a:gd name="T8" fmla="*/ 0 w 447"/>
                  <a:gd name="T9" fmla="*/ 96 h 447"/>
                  <a:gd name="T10" fmla="*/ 96 w 447"/>
                  <a:gd name="T11" fmla="*/ 0 h 447"/>
                  <a:gd name="T12" fmla="*/ 351 w 447"/>
                  <a:gd name="T13" fmla="*/ 0 h 447"/>
                  <a:gd name="T14" fmla="*/ 447 w 447"/>
                  <a:gd name="T15" fmla="*/ 96 h 447"/>
                  <a:gd name="T16" fmla="*/ 447 w 447"/>
                  <a:gd name="T17" fmla="*/ 351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7" h="447">
                    <a:moveTo>
                      <a:pt x="447" y="351"/>
                    </a:moveTo>
                    <a:cubicBezTo>
                      <a:pt x="447" y="404"/>
                      <a:pt x="404" y="447"/>
                      <a:pt x="351" y="447"/>
                    </a:cubicBezTo>
                    <a:cubicBezTo>
                      <a:pt x="96" y="447"/>
                      <a:pt x="96" y="447"/>
                      <a:pt x="96" y="447"/>
                    </a:cubicBezTo>
                    <a:cubicBezTo>
                      <a:pt x="43" y="447"/>
                      <a:pt x="0" y="404"/>
                      <a:pt x="0" y="351"/>
                    </a:cubicBezTo>
                    <a:cubicBezTo>
                      <a:pt x="0" y="96"/>
                      <a:pt x="0" y="96"/>
                      <a:pt x="0" y="96"/>
                    </a:cubicBezTo>
                    <a:cubicBezTo>
                      <a:pt x="0" y="43"/>
                      <a:pt x="43" y="0"/>
                      <a:pt x="96" y="0"/>
                    </a:cubicBezTo>
                    <a:cubicBezTo>
                      <a:pt x="351" y="0"/>
                      <a:pt x="351" y="0"/>
                      <a:pt x="351" y="0"/>
                    </a:cubicBezTo>
                    <a:cubicBezTo>
                      <a:pt x="404" y="0"/>
                      <a:pt x="447" y="43"/>
                      <a:pt x="447" y="96"/>
                    </a:cubicBezTo>
                    <a:lnTo>
                      <a:pt x="447" y="351"/>
                    </a:lnTo>
                    <a:close/>
                  </a:path>
                </a:pathLst>
              </a:custGeom>
              <a:solidFill>
                <a:schemeClr val="bg1">
                  <a:lumMod val="95000"/>
                </a:schemeClr>
              </a:solidFill>
              <a:ln>
                <a:solidFill>
                  <a:schemeClr val="bg1"/>
                </a:solidFill>
              </a:ln>
            </p:spPr>
            <p:txBody>
              <a:bodyPr vert="horz" wrap="square" lIns="109728" tIns="54864" rIns="109728" bIns="54864" numCol="1" anchor="t" anchorCtr="0" compatLnSpc="1"/>
              <a:lstStyle/>
              <a:p>
                <a:pPr defTabSz="914400">
                  <a:defRPr/>
                </a:pPr>
                <a:endParaRPr lang="zh-CN" altLang="en-US" sz="1620">
                  <a:solidFill>
                    <a:prstClr val="black"/>
                  </a:solidFill>
                  <a:latin typeface="Calibri" panose="020F0502020204030204"/>
                  <a:ea typeface="SimSun" panose="02010600030101010101" pitchFamily="2" charset="-122"/>
                </a:endParaRPr>
              </a:p>
            </p:txBody>
          </p:sp>
          <p:sp>
            <p:nvSpPr>
              <p:cNvPr id="28" name="Freeform 11"/>
              <p:cNvSpPr>
                <a:spLocks noEditPoints="1"/>
              </p:cNvSpPr>
              <p:nvPr/>
            </p:nvSpPr>
            <p:spPr bwMode="auto">
              <a:xfrm>
                <a:off x="3315195" y="1970286"/>
                <a:ext cx="1881008" cy="1890762"/>
              </a:xfrm>
              <a:custGeom>
                <a:avLst/>
                <a:gdLst>
                  <a:gd name="T0" fmla="*/ 573 w 628"/>
                  <a:gd name="T1" fmla="*/ 0 h 629"/>
                  <a:gd name="T2" fmla="*/ 56 w 628"/>
                  <a:gd name="T3" fmla="*/ 0 h 629"/>
                  <a:gd name="T4" fmla="*/ 0 w 628"/>
                  <a:gd name="T5" fmla="*/ 56 h 629"/>
                  <a:gd name="T6" fmla="*/ 0 w 628"/>
                  <a:gd name="T7" fmla="*/ 573 h 629"/>
                  <a:gd name="T8" fmla="*/ 56 w 628"/>
                  <a:gd name="T9" fmla="*/ 629 h 629"/>
                  <a:gd name="T10" fmla="*/ 573 w 628"/>
                  <a:gd name="T11" fmla="*/ 629 h 629"/>
                  <a:gd name="T12" fmla="*/ 628 w 628"/>
                  <a:gd name="T13" fmla="*/ 573 h 629"/>
                  <a:gd name="T14" fmla="*/ 628 w 628"/>
                  <a:gd name="T15" fmla="*/ 56 h 629"/>
                  <a:gd name="T16" fmla="*/ 573 w 628"/>
                  <a:gd name="T17" fmla="*/ 0 h 629"/>
                  <a:gd name="T18" fmla="*/ 491 w 628"/>
                  <a:gd name="T19" fmla="*/ 460 h 629"/>
                  <a:gd name="T20" fmla="*/ 459 w 628"/>
                  <a:gd name="T21" fmla="*/ 491 h 629"/>
                  <a:gd name="T22" fmla="*/ 169 w 628"/>
                  <a:gd name="T23" fmla="*/ 491 h 629"/>
                  <a:gd name="T24" fmla="*/ 138 w 628"/>
                  <a:gd name="T25" fmla="*/ 460 h 629"/>
                  <a:gd name="T26" fmla="*/ 138 w 628"/>
                  <a:gd name="T27" fmla="*/ 169 h 629"/>
                  <a:gd name="T28" fmla="*/ 169 w 628"/>
                  <a:gd name="T29" fmla="*/ 138 h 629"/>
                  <a:gd name="T30" fmla="*/ 459 w 628"/>
                  <a:gd name="T31" fmla="*/ 138 h 629"/>
                  <a:gd name="T32" fmla="*/ 491 w 628"/>
                  <a:gd name="T33" fmla="*/ 169 h 629"/>
                  <a:gd name="T34" fmla="*/ 491 w 628"/>
                  <a:gd name="T35" fmla="*/ 460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28" h="629">
                    <a:moveTo>
                      <a:pt x="573" y="0"/>
                    </a:moveTo>
                    <a:cubicBezTo>
                      <a:pt x="56" y="0"/>
                      <a:pt x="56" y="0"/>
                      <a:pt x="56" y="0"/>
                    </a:cubicBezTo>
                    <a:cubicBezTo>
                      <a:pt x="25" y="0"/>
                      <a:pt x="0" y="25"/>
                      <a:pt x="0" y="56"/>
                    </a:cubicBezTo>
                    <a:cubicBezTo>
                      <a:pt x="0" y="573"/>
                      <a:pt x="0" y="573"/>
                      <a:pt x="0" y="573"/>
                    </a:cubicBezTo>
                    <a:cubicBezTo>
                      <a:pt x="0" y="604"/>
                      <a:pt x="25" y="629"/>
                      <a:pt x="56" y="629"/>
                    </a:cubicBezTo>
                    <a:cubicBezTo>
                      <a:pt x="573" y="629"/>
                      <a:pt x="573" y="629"/>
                      <a:pt x="573" y="629"/>
                    </a:cubicBezTo>
                    <a:cubicBezTo>
                      <a:pt x="603" y="629"/>
                      <a:pt x="628" y="604"/>
                      <a:pt x="628" y="573"/>
                    </a:cubicBezTo>
                    <a:cubicBezTo>
                      <a:pt x="628" y="56"/>
                      <a:pt x="628" y="56"/>
                      <a:pt x="628" y="56"/>
                    </a:cubicBezTo>
                    <a:cubicBezTo>
                      <a:pt x="628" y="25"/>
                      <a:pt x="603" y="0"/>
                      <a:pt x="573" y="0"/>
                    </a:cubicBezTo>
                    <a:moveTo>
                      <a:pt x="491" y="460"/>
                    </a:moveTo>
                    <a:cubicBezTo>
                      <a:pt x="491" y="477"/>
                      <a:pt x="477" y="491"/>
                      <a:pt x="459" y="491"/>
                    </a:cubicBezTo>
                    <a:cubicBezTo>
                      <a:pt x="169" y="491"/>
                      <a:pt x="169" y="491"/>
                      <a:pt x="169" y="491"/>
                    </a:cubicBezTo>
                    <a:cubicBezTo>
                      <a:pt x="152" y="491"/>
                      <a:pt x="138" y="477"/>
                      <a:pt x="138" y="460"/>
                    </a:cubicBezTo>
                    <a:cubicBezTo>
                      <a:pt x="138" y="169"/>
                      <a:pt x="138" y="169"/>
                      <a:pt x="138" y="169"/>
                    </a:cubicBezTo>
                    <a:cubicBezTo>
                      <a:pt x="138" y="152"/>
                      <a:pt x="152" y="138"/>
                      <a:pt x="169" y="138"/>
                    </a:cubicBezTo>
                    <a:cubicBezTo>
                      <a:pt x="459" y="138"/>
                      <a:pt x="459" y="138"/>
                      <a:pt x="459" y="138"/>
                    </a:cubicBezTo>
                    <a:cubicBezTo>
                      <a:pt x="477" y="138"/>
                      <a:pt x="491" y="152"/>
                      <a:pt x="491" y="169"/>
                    </a:cubicBezTo>
                    <a:cubicBezTo>
                      <a:pt x="491" y="460"/>
                      <a:pt x="491" y="460"/>
                      <a:pt x="491" y="460"/>
                    </a:cubicBezTo>
                  </a:path>
                </a:pathLst>
              </a:custGeom>
              <a:gradFill>
                <a:gsLst>
                  <a:gs pos="49500">
                    <a:srgbClr val="676C6E">
                      <a:alpha val="80000"/>
                    </a:srgbClr>
                  </a:gs>
                  <a:gs pos="38000">
                    <a:srgbClr val="73787A">
                      <a:alpha val="78000"/>
                    </a:srgbClr>
                  </a:gs>
                </a:gsLst>
                <a:lin ang="5400000" scaled="0"/>
              </a:gradFill>
              <a:ln>
                <a:noFill/>
              </a:ln>
              <a:effectLst>
                <a:outerShdw blurRad="50800" dist="38100" dir="5400000" algn="t" rotWithShape="0">
                  <a:schemeClr val="tx1">
                    <a:lumMod val="85000"/>
                    <a:lumOff val="15000"/>
                    <a:alpha val="50000"/>
                  </a:schemeClr>
                </a:outerShdw>
              </a:effectLst>
            </p:spPr>
            <p:txBody>
              <a:bodyPr vert="horz" wrap="square" lIns="109728" tIns="54864" rIns="109728" bIns="54864" numCol="1" anchor="t" anchorCtr="0" compatLnSpc="1"/>
              <a:lstStyle/>
              <a:p>
                <a:pPr defTabSz="914400">
                  <a:defRPr/>
                </a:pPr>
                <a:endParaRPr lang="zh-CN" altLang="en-US" sz="1620">
                  <a:solidFill>
                    <a:prstClr val="black"/>
                  </a:solidFill>
                  <a:latin typeface="Calibri" panose="020F0502020204030204"/>
                  <a:ea typeface="SimSun" panose="02010600030101010101" pitchFamily="2" charset="-122"/>
                </a:endParaRPr>
              </a:p>
            </p:txBody>
          </p:sp>
          <p:sp>
            <p:nvSpPr>
              <p:cNvPr id="29" name="Freeform 11"/>
              <p:cNvSpPr>
                <a:spLocks noEditPoints="1"/>
              </p:cNvSpPr>
              <p:nvPr/>
            </p:nvSpPr>
            <p:spPr bwMode="auto">
              <a:xfrm>
                <a:off x="3315195" y="1970286"/>
                <a:ext cx="1881008" cy="1890762"/>
              </a:xfrm>
              <a:custGeom>
                <a:avLst/>
                <a:gdLst>
                  <a:gd name="T0" fmla="*/ 573 w 628"/>
                  <a:gd name="T1" fmla="*/ 0 h 629"/>
                  <a:gd name="T2" fmla="*/ 56 w 628"/>
                  <a:gd name="T3" fmla="*/ 0 h 629"/>
                  <a:gd name="T4" fmla="*/ 0 w 628"/>
                  <a:gd name="T5" fmla="*/ 56 h 629"/>
                  <a:gd name="T6" fmla="*/ 0 w 628"/>
                  <a:gd name="T7" fmla="*/ 573 h 629"/>
                  <a:gd name="T8" fmla="*/ 56 w 628"/>
                  <a:gd name="T9" fmla="*/ 629 h 629"/>
                  <a:gd name="T10" fmla="*/ 573 w 628"/>
                  <a:gd name="T11" fmla="*/ 629 h 629"/>
                  <a:gd name="T12" fmla="*/ 628 w 628"/>
                  <a:gd name="T13" fmla="*/ 573 h 629"/>
                  <a:gd name="T14" fmla="*/ 628 w 628"/>
                  <a:gd name="T15" fmla="*/ 56 h 629"/>
                  <a:gd name="T16" fmla="*/ 573 w 628"/>
                  <a:gd name="T17" fmla="*/ 0 h 629"/>
                  <a:gd name="T18" fmla="*/ 491 w 628"/>
                  <a:gd name="T19" fmla="*/ 460 h 629"/>
                  <a:gd name="T20" fmla="*/ 459 w 628"/>
                  <a:gd name="T21" fmla="*/ 491 h 629"/>
                  <a:gd name="T22" fmla="*/ 169 w 628"/>
                  <a:gd name="T23" fmla="*/ 491 h 629"/>
                  <a:gd name="T24" fmla="*/ 138 w 628"/>
                  <a:gd name="T25" fmla="*/ 460 h 629"/>
                  <a:gd name="T26" fmla="*/ 138 w 628"/>
                  <a:gd name="T27" fmla="*/ 169 h 629"/>
                  <a:gd name="T28" fmla="*/ 169 w 628"/>
                  <a:gd name="T29" fmla="*/ 138 h 629"/>
                  <a:gd name="T30" fmla="*/ 459 w 628"/>
                  <a:gd name="T31" fmla="*/ 138 h 629"/>
                  <a:gd name="T32" fmla="*/ 491 w 628"/>
                  <a:gd name="T33" fmla="*/ 169 h 629"/>
                  <a:gd name="T34" fmla="*/ 491 w 628"/>
                  <a:gd name="T35" fmla="*/ 460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28" h="629">
                    <a:moveTo>
                      <a:pt x="573" y="0"/>
                    </a:moveTo>
                    <a:cubicBezTo>
                      <a:pt x="56" y="0"/>
                      <a:pt x="56" y="0"/>
                      <a:pt x="56" y="0"/>
                    </a:cubicBezTo>
                    <a:cubicBezTo>
                      <a:pt x="25" y="0"/>
                      <a:pt x="0" y="25"/>
                      <a:pt x="0" y="56"/>
                    </a:cubicBezTo>
                    <a:cubicBezTo>
                      <a:pt x="0" y="573"/>
                      <a:pt x="0" y="573"/>
                      <a:pt x="0" y="573"/>
                    </a:cubicBezTo>
                    <a:cubicBezTo>
                      <a:pt x="0" y="604"/>
                      <a:pt x="25" y="629"/>
                      <a:pt x="56" y="629"/>
                    </a:cubicBezTo>
                    <a:cubicBezTo>
                      <a:pt x="573" y="629"/>
                      <a:pt x="573" y="629"/>
                      <a:pt x="573" y="629"/>
                    </a:cubicBezTo>
                    <a:cubicBezTo>
                      <a:pt x="603" y="629"/>
                      <a:pt x="628" y="604"/>
                      <a:pt x="628" y="573"/>
                    </a:cubicBezTo>
                    <a:cubicBezTo>
                      <a:pt x="628" y="56"/>
                      <a:pt x="628" y="56"/>
                      <a:pt x="628" y="56"/>
                    </a:cubicBezTo>
                    <a:cubicBezTo>
                      <a:pt x="628" y="25"/>
                      <a:pt x="603" y="0"/>
                      <a:pt x="573" y="0"/>
                    </a:cubicBezTo>
                    <a:moveTo>
                      <a:pt x="491" y="460"/>
                    </a:moveTo>
                    <a:cubicBezTo>
                      <a:pt x="491" y="477"/>
                      <a:pt x="477" y="491"/>
                      <a:pt x="459" y="491"/>
                    </a:cubicBezTo>
                    <a:cubicBezTo>
                      <a:pt x="169" y="491"/>
                      <a:pt x="169" y="491"/>
                      <a:pt x="169" y="491"/>
                    </a:cubicBezTo>
                    <a:cubicBezTo>
                      <a:pt x="152" y="491"/>
                      <a:pt x="138" y="477"/>
                      <a:pt x="138" y="460"/>
                    </a:cubicBezTo>
                    <a:cubicBezTo>
                      <a:pt x="138" y="169"/>
                      <a:pt x="138" y="169"/>
                      <a:pt x="138" y="169"/>
                    </a:cubicBezTo>
                    <a:cubicBezTo>
                      <a:pt x="138" y="152"/>
                      <a:pt x="152" y="138"/>
                      <a:pt x="169" y="138"/>
                    </a:cubicBezTo>
                    <a:cubicBezTo>
                      <a:pt x="459" y="138"/>
                      <a:pt x="459" y="138"/>
                      <a:pt x="459" y="138"/>
                    </a:cubicBezTo>
                    <a:cubicBezTo>
                      <a:pt x="477" y="138"/>
                      <a:pt x="491" y="152"/>
                      <a:pt x="491" y="169"/>
                    </a:cubicBezTo>
                    <a:cubicBezTo>
                      <a:pt x="491" y="460"/>
                      <a:pt x="491" y="460"/>
                      <a:pt x="491" y="460"/>
                    </a:cubicBezTo>
                  </a:path>
                </a:pathLst>
              </a:custGeom>
              <a:gradFill>
                <a:gsLst>
                  <a:gs pos="49500">
                    <a:srgbClr val="676C6E">
                      <a:alpha val="80000"/>
                    </a:srgbClr>
                  </a:gs>
                  <a:gs pos="38000">
                    <a:srgbClr val="73787A">
                      <a:alpha val="78000"/>
                    </a:srgbClr>
                  </a:gs>
                </a:gsLst>
                <a:lin ang="5400000" scaled="0"/>
              </a:gradFill>
              <a:ln>
                <a:noFill/>
              </a:ln>
              <a:effectLst>
                <a:outerShdw blurRad="50800" dist="38100" algn="l" rotWithShape="0">
                  <a:schemeClr val="tx1">
                    <a:lumMod val="95000"/>
                    <a:lumOff val="5000"/>
                    <a:alpha val="50000"/>
                  </a:schemeClr>
                </a:outerShdw>
              </a:effectLst>
            </p:spPr>
            <p:txBody>
              <a:bodyPr vert="horz" wrap="square" lIns="109728" tIns="54864" rIns="109728" bIns="54864" numCol="1" anchor="t" anchorCtr="0" compatLnSpc="1"/>
              <a:lstStyle/>
              <a:p>
                <a:pPr defTabSz="914400">
                  <a:defRPr/>
                </a:pPr>
                <a:endParaRPr lang="zh-CN" altLang="en-US" sz="1620">
                  <a:solidFill>
                    <a:prstClr val="black"/>
                  </a:solidFill>
                  <a:latin typeface="Calibri" panose="020F0502020204030204"/>
                  <a:ea typeface="SimSun" panose="02010600030101010101" pitchFamily="2" charset="-122"/>
                </a:endParaRPr>
              </a:p>
            </p:txBody>
          </p:sp>
          <p:sp>
            <p:nvSpPr>
              <p:cNvPr id="30" name="Freeform 11"/>
              <p:cNvSpPr>
                <a:spLocks noEditPoints="1"/>
              </p:cNvSpPr>
              <p:nvPr/>
            </p:nvSpPr>
            <p:spPr bwMode="auto">
              <a:xfrm>
                <a:off x="3315195" y="1967685"/>
                <a:ext cx="1881008" cy="1895965"/>
              </a:xfrm>
              <a:custGeom>
                <a:avLst/>
                <a:gdLst>
                  <a:gd name="T0" fmla="*/ 573 w 628"/>
                  <a:gd name="T1" fmla="*/ 0 h 629"/>
                  <a:gd name="T2" fmla="*/ 56 w 628"/>
                  <a:gd name="T3" fmla="*/ 0 h 629"/>
                  <a:gd name="T4" fmla="*/ 0 w 628"/>
                  <a:gd name="T5" fmla="*/ 56 h 629"/>
                  <a:gd name="T6" fmla="*/ 0 w 628"/>
                  <a:gd name="T7" fmla="*/ 573 h 629"/>
                  <a:gd name="T8" fmla="*/ 56 w 628"/>
                  <a:gd name="T9" fmla="*/ 629 h 629"/>
                  <a:gd name="T10" fmla="*/ 573 w 628"/>
                  <a:gd name="T11" fmla="*/ 629 h 629"/>
                  <a:gd name="T12" fmla="*/ 628 w 628"/>
                  <a:gd name="T13" fmla="*/ 573 h 629"/>
                  <a:gd name="T14" fmla="*/ 628 w 628"/>
                  <a:gd name="T15" fmla="*/ 56 h 629"/>
                  <a:gd name="T16" fmla="*/ 573 w 628"/>
                  <a:gd name="T17" fmla="*/ 0 h 629"/>
                  <a:gd name="T18" fmla="*/ 491 w 628"/>
                  <a:gd name="T19" fmla="*/ 460 h 629"/>
                  <a:gd name="T20" fmla="*/ 459 w 628"/>
                  <a:gd name="T21" fmla="*/ 491 h 629"/>
                  <a:gd name="T22" fmla="*/ 169 w 628"/>
                  <a:gd name="T23" fmla="*/ 491 h 629"/>
                  <a:gd name="T24" fmla="*/ 138 w 628"/>
                  <a:gd name="T25" fmla="*/ 460 h 629"/>
                  <a:gd name="T26" fmla="*/ 138 w 628"/>
                  <a:gd name="T27" fmla="*/ 169 h 629"/>
                  <a:gd name="T28" fmla="*/ 169 w 628"/>
                  <a:gd name="T29" fmla="*/ 138 h 629"/>
                  <a:gd name="T30" fmla="*/ 459 w 628"/>
                  <a:gd name="T31" fmla="*/ 138 h 629"/>
                  <a:gd name="T32" fmla="*/ 491 w 628"/>
                  <a:gd name="T33" fmla="*/ 169 h 629"/>
                  <a:gd name="T34" fmla="*/ 491 w 628"/>
                  <a:gd name="T35" fmla="*/ 460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28" h="629">
                    <a:moveTo>
                      <a:pt x="573" y="0"/>
                    </a:moveTo>
                    <a:cubicBezTo>
                      <a:pt x="56" y="0"/>
                      <a:pt x="56" y="0"/>
                      <a:pt x="56" y="0"/>
                    </a:cubicBezTo>
                    <a:cubicBezTo>
                      <a:pt x="25" y="0"/>
                      <a:pt x="0" y="25"/>
                      <a:pt x="0" y="56"/>
                    </a:cubicBezTo>
                    <a:cubicBezTo>
                      <a:pt x="0" y="573"/>
                      <a:pt x="0" y="573"/>
                      <a:pt x="0" y="573"/>
                    </a:cubicBezTo>
                    <a:cubicBezTo>
                      <a:pt x="0" y="604"/>
                      <a:pt x="25" y="629"/>
                      <a:pt x="56" y="629"/>
                    </a:cubicBezTo>
                    <a:cubicBezTo>
                      <a:pt x="573" y="629"/>
                      <a:pt x="573" y="629"/>
                      <a:pt x="573" y="629"/>
                    </a:cubicBezTo>
                    <a:cubicBezTo>
                      <a:pt x="603" y="629"/>
                      <a:pt x="628" y="604"/>
                      <a:pt x="628" y="573"/>
                    </a:cubicBezTo>
                    <a:cubicBezTo>
                      <a:pt x="628" y="56"/>
                      <a:pt x="628" y="56"/>
                      <a:pt x="628" y="56"/>
                    </a:cubicBezTo>
                    <a:cubicBezTo>
                      <a:pt x="628" y="25"/>
                      <a:pt x="603" y="0"/>
                      <a:pt x="573" y="0"/>
                    </a:cubicBezTo>
                    <a:moveTo>
                      <a:pt x="491" y="460"/>
                    </a:moveTo>
                    <a:cubicBezTo>
                      <a:pt x="491" y="477"/>
                      <a:pt x="477" y="491"/>
                      <a:pt x="459" y="491"/>
                    </a:cubicBezTo>
                    <a:cubicBezTo>
                      <a:pt x="169" y="491"/>
                      <a:pt x="169" y="491"/>
                      <a:pt x="169" y="491"/>
                    </a:cubicBezTo>
                    <a:cubicBezTo>
                      <a:pt x="152" y="491"/>
                      <a:pt x="138" y="477"/>
                      <a:pt x="138" y="460"/>
                    </a:cubicBezTo>
                    <a:cubicBezTo>
                      <a:pt x="138" y="169"/>
                      <a:pt x="138" y="169"/>
                      <a:pt x="138" y="169"/>
                    </a:cubicBezTo>
                    <a:cubicBezTo>
                      <a:pt x="138" y="152"/>
                      <a:pt x="152" y="138"/>
                      <a:pt x="169" y="138"/>
                    </a:cubicBezTo>
                    <a:cubicBezTo>
                      <a:pt x="459" y="138"/>
                      <a:pt x="459" y="138"/>
                      <a:pt x="459" y="138"/>
                    </a:cubicBezTo>
                    <a:cubicBezTo>
                      <a:pt x="477" y="138"/>
                      <a:pt x="491" y="152"/>
                      <a:pt x="491" y="169"/>
                    </a:cubicBezTo>
                    <a:cubicBezTo>
                      <a:pt x="491" y="460"/>
                      <a:pt x="491" y="460"/>
                      <a:pt x="491" y="460"/>
                    </a:cubicBezTo>
                  </a:path>
                </a:pathLst>
              </a:custGeom>
              <a:solidFill>
                <a:schemeClr val="bg1">
                  <a:lumMod val="95000"/>
                </a:schemeClr>
              </a:solidFill>
              <a:ln>
                <a:solidFill>
                  <a:schemeClr val="bg1"/>
                </a:solidFill>
              </a:ln>
              <a:effectLst/>
            </p:spPr>
            <p:txBody>
              <a:bodyPr vert="horz" wrap="square" lIns="109728" tIns="54864" rIns="109728" bIns="54864" numCol="1" anchor="t" anchorCtr="0" compatLnSpc="1"/>
              <a:lstStyle/>
              <a:p>
                <a:pPr defTabSz="914400">
                  <a:defRPr/>
                </a:pPr>
                <a:endParaRPr lang="zh-CN" altLang="en-US" sz="1620">
                  <a:solidFill>
                    <a:prstClr val="black"/>
                  </a:solidFill>
                  <a:latin typeface="Calibri" panose="020F0502020204030204"/>
                  <a:ea typeface="SimSun" panose="02010600030101010101" pitchFamily="2" charset="-122"/>
                </a:endParaRPr>
              </a:p>
            </p:txBody>
          </p:sp>
        </p:grpSp>
        <p:sp>
          <p:nvSpPr>
            <p:cNvPr id="26" name="TextBox 25"/>
            <p:cNvSpPr txBox="1"/>
            <p:nvPr/>
          </p:nvSpPr>
          <p:spPr>
            <a:xfrm>
              <a:off x="982460" y="1192254"/>
              <a:ext cx="1092447" cy="680863"/>
            </a:xfrm>
            <a:prstGeom prst="rect">
              <a:avLst/>
            </a:prstGeom>
            <a:noFill/>
          </p:spPr>
          <p:txBody>
            <a:bodyPr wrap="square" rtlCol="0">
              <a:spAutoFit/>
            </a:bodyPr>
            <a:lstStyle/>
            <a:p>
              <a:pPr defTabSz="914400">
                <a:defRPr/>
              </a:pPr>
              <a:endParaRPr lang="zh-CN" altLang="en-US" sz="4000" b="1" dirty="0">
                <a:solidFill>
                  <a:srgbClr val="7E9F3D"/>
                </a:solidFill>
                <a:effectLst>
                  <a:innerShdw blurRad="63500" dist="50800" dir="13500000">
                    <a:prstClr val="black">
                      <a:alpha val="50000"/>
                    </a:prstClr>
                  </a:innerShdw>
                </a:effectLst>
                <a:latin typeface="方正大标宋简体" pitchFamily="2" charset="-122"/>
                <a:ea typeface="方正大标宋简体" pitchFamily="2" charset="-122"/>
              </a:endParaRPr>
            </a:p>
          </p:txBody>
        </p:sp>
      </p:grpSp>
      <p:sp useBgFill="1">
        <p:nvSpPr>
          <p:cNvPr id="31" name="Freeform 27"/>
          <p:cNvSpPr/>
          <p:nvPr/>
        </p:nvSpPr>
        <p:spPr bwMode="auto">
          <a:xfrm>
            <a:off x="1473201" y="3046502"/>
            <a:ext cx="441960" cy="489586"/>
          </a:xfrm>
          <a:custGeom>
            <a:avLst/>
            <a:gdLst>
              <a:gd name="T0" fmla="*/ 14 w 98"/>
              <a:gd name="T1" fmla="*/ 0 h 109"/>
              <a:gd name="T2" fmla="*/ 0 w 98"/>
              <a:gd name="T3" fmla="*/ 18 h 109"/>
              <a:gd name="T4" fmla="*/ 0 w 98"/>
              <a:gd name="T5" fmla="*/ 91 h 109"/>
              <a:gd name="T6" fmla="*/ 14 w 98"/>
              <a:gd name="T7" fmla="*/ 109 h 109"/>
              <a:gd name="T8" fmla="*/ 25 w 98"/>
              <a:gd name="T9" fmla="*/ 105 h 109"/>
              <a:gd name="T10" fmla="*/ 88 w 98"/>
              <a:gd name="T11" fmla="*/ 68 h 109"/>
              <a:gd name="T12" fmla="*/ 98 w 98"/>
              <a:gd name="T13" fmla="*/ 54 h 109"/>
              <a:gd name="T14" fmla="*/ 88 w 98"/>
              <a:gd name="T15" fmla="*/ 40 h 109"/>
              <a:gd name="T16" fmla="*/ 25 w 98"/>
              <a:gd name="T17" fmla="*/ 3 h 109"/>
              <a:gd name="T18" fmla="*/ 14 w 98"/>
              <a:gd name="T19"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109">
                <a:moveTo>
                  <a:pt x="14" y="0"/>
                </a:moveTo>
                <a:cubicBezTo>
                  <a:pt x="6" y="0"/>
                  <a:pt x="0" y="7"/>
                  <a:pt x="0" y="18"/>
                </a:cubicBezTo>
                <a:cubicBezTo>
                  <a:pt x="0" y="91"/>
                  <a:pt x="0" y="91"/>
                  <a:pt x="0" y="91"/>
                </a:cubicBezTo>
                <a:cubicBezTo>
                  <a:pt x="0" y="102"/>
                  <a:pt x="6" y="109"/>
                  <a:pt x="14" y="109"/>
                </a:cubicBezTo>
                <a:cubicBezTo>
                  <a:pt x="17" y="109"/>
                  <a:pt x="21" y="108"/>
                  <a:pt x="25" y="105"/>
                </a:cubicBezTo>
                <a:cubicBezTo>
                  <a:pt x="88" y="68"/>
                  <a:pt x="88" y="68"/>
                  <a:pt x="88" y="68"/>
                </a:cubicBezTo>
                <a:cubicBezTo>
                  <a:pt x="95" y="65"/>
                  <a:pt x="98" y="59"/>
                  <a:pt x="98" y="54"/>
                </a:cubicBezTo>
                <a:cubicBezTo>
                  <a:pt x="98" y="49"/>
                  <a:pt x="95" y="44"/>
                  <a:pt x="88" y="40"/>
                </a:cubicBezTo>
                <a:cubicBezTo>
                  <a:pt x="25" y="3"/>
                  <a:pt x="25" y="3"/>
                  <a:pt x="25" y="3"/>
                </a:cubicBezTo>
                <a:cubicBezTo>
                  <a:pt x="21" y="1"/>
                  <a:pt x="17" y="0"/>
                  <a:pt x="14" y="0"/>
                </a:cubicBezTo>
              </a:path>
            </a:pathLst>
          </a:custGeom>
          <a:ln>
            <a:noFill/>
          </a:ln>
          <a:effectLst>
            <a:innerShdw blurRad="38100" dist="25400" dir="13500000">
              <a:schemeClr val="tx1">
                <a:lumMod val="95000"/>
                <a:lumOff val="5000"/>
                <a:alpha val="50000"/>
              </a:schemeClr>
            </a:innerShdw>
          </a:effectLst>
        </p:spPr>
        <p:txBody>
          <a:bodyPr vert="horz" wrap="square" lIns="109728" tIns="54864" rIns="109728" bIns="54864" numCol="1" anchor="t" anchorCtr="0" compatLnSpc="1"/>
          <a:lstStyle/>
          <a:p>
            <a:pPr defTabSz="914400">
              <a:defRPr/>
            </a:pPr>
            <a:endParaRPr lang="zh-CN" altLang="en-US" sz="1620">
              <a:solidFill>
                <a:prstClr val="black"/>
              </a:solidFill>
              <a:latin typeface="Calibri" panose="020F0502020204030204"/>
              <a:ea typeface="SimSun" panose="02010600030101010101" pitchFamily="2" charset="-122"/>
            </a:endParaRPr>
          </a:p>
        </p:txBody>
      </p:sp>
      <p:sp>
        <p:nvSpPr>
          <p:cNvPr id="32" name="TextBox 31"/>
          <p:cNvSpPr txBox="1"/>
          <p:nvPr/>
        </p:nvSpPr>
        <p:spPr>
          <a:xfrm>
            <a:off x="2415631" y="926726"/>
            <a:ext cx="9203539" cy="3599815"/>
          </a:xfrm>
          <a:prstGeom prst="rect">
            <a:avLst/>
          </a:prstGeom>
          <a:noFill/>
        </p:spPr>
        <p:txBody>
          <a:bodyPr wrap="square" rtlCol="0">
            <a:spAutoFit/>
          </a:bodyPr>
          <a:lstStyle/>
          <a:p>
            <a:pPr algn="ctr" defTabSz="914400">
              <a:defRPr/>
            </a:pPr>
            <a:r>
              <a:rPr lang="en-US" altLang="zh-CN" sz="3800" b="1">
                <a:solidFill>
                  <a:srgbClr val="FF0000"/>
                </a:solidFill>
                <a:effectLst>
                  <a:innerShdw blurRad="63500" dist="50800" dir="13500000">
                    <a:prstClr val="black">
                      <a:alpha val="50000"/>
                    </a:prstClr>
                  </a:innerShdw>
                </a:effectLst>
                <a:latin typeface="Calibri" panose="020F0502020204030204" pitchFamily="34" charset="0"/>
                <a:ea typeface="方正大标宋简体" pitchFamily="2" charset="-122"/>
                <a:cs typeface="Calibri" panose="020F0502020204030204" pitchFamily="34" charset="0"/>
              </a:rPr>
              <a:t>TRÒ CHƠI</a:t>
            </a:r>
            <a:endParaRPr lang="en-US" altLang="zh-CN" sz="3800" b="1">
              <a:solidFill>
                <a:srgbClr val="FF0000"/>
              </a:solidFill>
              <a:effectLst>
                <a:innerShdw blurRad="63500" dist="50800" dir="13500000">
                  <a:prstClr val="black">
                    <a:alpha val="50000"/>
                  </a:prstClr>
                </a:innerShdw>
              </a:effectLst>
              <a:latin typeface="Calibri" panose="020F0502020204030204" pitchFamily="34" charset="0"/>
              <a:ea typeface="方正大标宋简体" pitchFamily="2" charset="-122"/>
              <a:cs typeface="Calibri" panose="020F0502020204030204" pitchFamily="34" charset="0"/>
            </a:endParaRPr>
          </a:p>
          <a:p>
            <a:pPr algn="just" defTabSz="914400">
              <a:defRPr/>
            </a:pPr>
            <a:r>
              <a:rPr lang="en-US" altLang="zh-CN" sz="3800" b="1">
                <a:solidFill>
                  <a:srgbClr val="002060"/>
                </a:solidFill>
                <a:effectLst>
                  <a:innerShdw blurRad="63500" dist="50800" dir="13500000">
                    <a:prstClr val="black">
                      <a:alpha val="50000"/>
                    </a:prstClr>
                  </a:innerShdw>
                </a:effectLst>
                <a:latin typeface="Calibri" panose="020F0502020204030204" pitchFamily="34" charset="0"/>
                <a:ea typeface="方正大标宋简体" pitchFamily="2" charset="-122"/>
                <a:cs typeface="Calibri" panose="020F0502020204030204" pitchFamily="34" charset="0"/>
              </a:rPr>
              <a:t>GV đưa chai nước cho một HS, khi tiếng nhạc vang lên, HS sẽ lập tức truyền chai nước ấy cho HS khác. Hết nhạc HSnào giữ chai nước sẽ phải đứng lên kể tên 2 sáng chế có trong cuộc sống mà em biết.</a:t>
            </a:r>
            <a:endParaRPr lang="en-US" altLang="zh-CN" sz="3800" b="1">
              <a:solidFill>
                <a:srgbClr val="002060"/>
              </a:solidFill>
              <a:effectLst>
                <a:innerShdw blurRad="63500" dist="50800" dir="13500000">
                  <a:prstClr val="black">
                    <a:alpha val="50000"/>
                  </a:prstClr>
                </a:innerShdw>
              </a:effectLst>
              <a:latin typeface="Calibri" panose="020F0502020204030204" pitchFamily="34" charset="0"/>
              <a:ea typeface="方正大标宋简体" pitchFamily="2" charset="-122"/>
              <a:cs typeface="Calibri" panose="020F0502020204030204" pitchFamily="34" charset="0"/>
            </a:endParaRPr>
          </a:p>
        </p:txBody>
      </p:sp>
      <p:sp>
        <p:nvSpPr>
          <p:cNvPr id="33" name="Freeform 3"/>
          <p:cNvSpPr/>
          <p:nvPr/>
        </p:nvSpPr>
        <p:spPr>
          <a:xfrm>
            <a:off x="152401" y="3928416"/>
            <a:ext cx="2641600" cy="2929584"/>
          </a:xfrm>
          <a:custGeom>
            <a:avLst/>
            <a:gdLst/>
            <a:ahLst/>
            <a:cxnLst/>
            <a:rect l="l" t="t" r="r" b="b"/>
            <a:pathLst>
              <a:path w="7077456" h="8229600">
                <a:moveTo>
                  <a:pt x="0" y="0"/>
                </a:moveTo>
                <a:lnTo>
                  <a:pt x="7077456" y="0"/>
                </a:lnTo>
                <a:lnTo>
                  <a:pt x="7077456" y="8229600"/>
                </a:lnTo>
                <a:lnTo>
                  <a:pt x="0" y="8229600"/>
                </a:lnTo>
                <a:lnTo>
                  <a:pt x="0" y="0"/>
                </a:lnTo>
                <a:close/>
              </a:path>
            </a:pathLst>
          </a:custGeom>
          <a:blipFill>
            <a:blip r:embed="rId8"/>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cTn>
                              </p:par>
                              <p:par>
                                <p:cTn id="8" presetID="14" presetClass="entr" presetSubtype="1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randombar(horizontal)">
                                      <p:cBhvr>
                                        <p:cTn id="10" dur="500"/>
                                        <p:tgtEl>
                                          <p:spTgt spid="21"/>
                                        </p:tgtEl>
                                      </p:cBhvr>
                                    </p:animEffect>
                                  </p:childTnLst>
                                </p:cTn>
                              </p:par>
                              <p:par>
                                <p:cTn id="11" presetID="14" presetClass="entr" presetSubtype="1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randombar(horizontal)">
                                      <p:cBhvr>
                                        <p:cTn id="1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rot="860099">
            <a:off x="-589005" y="4623485"/>
            <a:ext cx="3498525" cy="3276951"/>
          </a:xfrm>
          <a:custGeom>
            <a:avLst/>
            <a:gdLst/>
            <a:ahLst/>
            <a:cxnLst/>
            <a:rect l="l" t="t" r="r" b="b"/>
            <a:pathLst>
              <a:path w="5247787" h="4915427">
                <a:moveTo>
                  <a:pt x="0" y="0"/>
                </a:moveTo>
                <a:lnTo>
                  <a:pt x="5247787" y="0"/>
                </a:lnTo>
                <a:lnTo>
                  <a:pt x="5247787" y="4915427"/>
                </a:lnTo>
                <a:lnTo>
                  <a:pt x="0" y="4915427"/>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sp>
        <p:nvSpPr>
          <p:cNvPr id="3" name="Freeform 3"/>
          <p:cNvSpPr/>
          <p:nvPr/>
        </p:nvSpPr>
        <p:spPr>
          <a:xfrm rot="-1825861" flipH="1">
            <a:off x="10175210" y="2804121"/>
            <a:ext cx="2361449" cy="4605663"/>
          </a:xfrm>
          <a:custGeom>
            <a:avLst/>
            <a:gdLst/>
            <a:ahLst/>
            <a:cxnLst/>
            <a:rect l="l" t="t" r="r" b="b"/>
            <a:pathLst>
              <a:path w="3542174" h="6908495">
                <a:moveTo>
                  <a:pt x="3542174" y="0"/>
                </a:moveTo>
                <a:lnTo>
                  <a:pt x="0" y="0"/>
                </a:lnTo>
                <a:lnTo>
                  <a:pt x="0" y="6908495"/>
                </a:lnTo>
                <a:lnTo>
                  <a:pt x="3542174" y="6908495"/>
                </a:lnTo>
                <a:lnTo>
                  <a:pt x="3542174"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Freeform 6"/>
          <p:cNvSpPr/>
          <p:nvPr/>
        </p:nvSpPr>
        <p:spPr>
          <a:xfrm>
            <a:off x="10366181" y="-685800"/>
            <a:ext cx="2518757" cy="2743200"/>
          </a:xfrm>
          <a:custGeom>
            <a:avLst/>
            <a:gdLst/>
            <a:ahLst/>
            <a:cxnLst/>
            <a:rect l="l" t="t" r="r" b="b"/>
            <a:pathLst>
              <a:path w="3778135" h="4114800">
                <a:moveTo>
                  <a:pt x="0" y="0"/>
                </a:moveTo>
                <a:lnTo>
                  <a:pt x="3778134" y="0"/>
                </a:lnTo>
                <a:lnTo>
                  <a:pt x="3778134"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Freeform 9"/>
          <p:cNvSpPr/>
          <p:nvPr/>
        </p:nvSpPr>
        <p:spPr>
          <a:xfrm rot="8527196">
            <a:off x="-2715110" y="-1136673"/>
            <a:ext cx="6180909" cy="2982289"/>
          </a:xfrm>
          <a:custGeom>
            <a:avLst/>
            <a:gdLst/>
            <a:ahLst/>
            <a:cxnLst/>
            <a:rect l="l" t="t" r="r" b="b"/>
            <a:pathLst>
              <a:path w="9271364" h="4473433">
                <a:moveTo>
                  <a:pt x="0" y="0"/>
                </a:moveTo>
                <a:lnTo>
                  <a:pt x="9271364" y="0"/>
                </a:lnTo>
                <a:lnTo>
                  <a:pt x="9271364" y="4473433"/>
                </a:lnTo>
                <a:lnTo>
                  <a:pt x="0" y="4473433"/>
                </a:lnTo>
                <a:lnTo>
                  <a:pt x="0" y="0"/>
                </a:lnTo>
                <a:close/>
              </a:path>
            </a:pathLst>
          </a:custGeom>
          <a:blipFill>
            <a:blip r:embed="rId7"/>
            <a:stretch>
              <a:fillRect/>
            </a:stretch>
          </a:blipFill>
        </p:spPr>
      </p:sp>
      <p:grpSp>
        <p:nvGrpSpPr>
          <p:cNvPr id="21" name="组合 14"/>
          <p:cNvGrpSpPr/>
          <p:nvPr/>
        </p:nvGrpSpPr>
        <p:grpSpPr>
          <a:xfrm>
            <a:off x="2190422" y="783337"/>
            <a:ext cx="9485763" cy="4329150"/>
            <a:chOff x="1710430" y="1284911"/>
            <a:chExt cx="8020062" cy="2564311"/>
          </a:xfrm>
        </p:grpSpPr>
        <p:sp>
          <p:nvSpPr>
            <p:cNvPr id="22" name="矩形 22"/>
            <p:cNvSpPr/>
            <p:nvPr/>
          </p:nvSpPr>
          <p:spPr>
            <a:xfrm>
              <a:off x="1710430" y="1284911"/>
              <a:ext cx="8020062" cy="2564311"/>
            </a:xfrm>
            <a:prstGeom prst="rect">
              <a:avLst/>
            </a:prstGeom>
            <a:solidFill>
              <a:schemeClr val="accent5">
                <a:lumMod val="20000"/>
                <a:lumOff val="80000"/>
              </a:schemeClr>
            </a:solidFill>
            <a:ln>
              <a:solidFill>
                <a:srgbClr val="7030A0">
                  <a:alpha val="50000"/>
                </a:srgbClr>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zh-CN" altLang="en-US" sz="1620">
                <a:solidFill>
                  <a:prstClr val="white"/>
                </a:solidFill>
                <a:latin typeface="Calibri" panose="020F0502020204030204"/>
                <a:ea typeface="SimSun" panose="02010600030101010101" pitchFamily="2" charset="-122"/>
              </a:endParaRPr>
            </a:p>
          </p:txBody>
        </p:sp>
        <p:sp>
          <p:nvSpPr>
            <p:cNvPr id="23" name="矩形 23"/>
            <p:cNvSpPr/>
            <p:nvPr/>
          </p:nvSpPr>
          <p:spPr>
            <a:xfrm flipH="1">
              <a:off x="1854446" y="1284912"/>
              <a:ext cx="1925466" cy="1279113"/>
            </a:xfrm>
            <a:prstGeom prst="rect">
              <a:avLst/>
            </a:prstGeom>
            <a:gradFill>
              <a:gsLst>
                <a:gs pos="7000">
                  <a:srgbClr val="000000">
                    <a:alpha val="4706"/>
                  </a:srgbClr>
                </a:gs>
                <a:gs pos="22000">
                  <a:schemeClr val="bg1">
                    <a:alpha val="0"/>
                  </a:schemeClr>
                </a:gs>
              </a:gsLst>
              <a:lin ang="10800000" scaled="0"/>
            </a:gradFill>
            <a:ln>
              <a:noFill/>
            </a:ln>
            <a:effectLst>
              <a:outerShdw blurRad="127000" dist="63500" dir="2700000" algn="tl" rotWithShape="0">
                <a:schemeClr val="tx1">
                  <a:lumMod val="65000"/>
                  <a:lumOff val="3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zh-CN" altLang="en-US" sz="1620">
                <a:solidFill>
                  <a:prstClr val="white"/>
                </a:solidFill>
                <a:latin typeface="Calibri" panose="020F0502020204030204"/>
                <a:ea typeface="SimSun" panose="02010600030101010101" pitchFamily="2" charset="-122"/>
              </a:endParaRPr>
            </a:p>
          </p:txBody>
        </p:sp>
      </p:grpSp>
      <p:grpSp>
        <p:nvGrpSpPr>
          <p:cNvPr id="24" name="组合 15"/>
          <p:cNvGrpSpPr/>
          <p:nvPr/>
        </p:nvGrpSpPr>
        <p:grpSpPr>
          <a:xfrm>
            <a:off x="905588" y="1807940"/>
            <a:ext cx="1415845" cy="1331706"/>
            <a:chOff x="713110" y="905764"/>
            <a:chExt cx="1361797" cy="1280869"/>
          </a:xfrm>
        </p:grpSpPr>
        <p:grpSp>
          <p:nvGrpSpPr>
            <p:cNvPr id="25" name="组合 16"/>
            <p:cNvGrpSpPr/>
            <p:nvPr/>
          </p:nvGrpSpPr>
          <p:grpSpPr>
            <a:xfrm>
              <a:off x="713110" y="905764"/>
              <a:ext cx="1270764" cy="1280869"/>
              <a:chOff x="3315195" y="1967685"/>
              <a:chExt cx="1881008" cy="1895965"/>
            </a:xfrm>
          </p:grpSpPr>
          <p:sp>
            <p:nvSpPr>
              <p:cNvPr id="27" name="Freeform 6"/>
              <p:cNvSpPr/>
              <p:nvPr/>
            </p:nvSpPr>
            <p:spPr bwMode="auto">
              <a:xfrm>
                <a:off x="3675108" y="2355747"/>
                <a:ext cx="1161181" cy="1119839"/>
              </a:xfrm>
              <a:custGeom>
                <a:avLst/>
                <a:gdLst>
                  <a:gd name="T0" fmla="*/ 447 w 447"/>
                  <a:gd name="T1" fmla="*/ 351 h 447"/>
                  <a:gd name="T2" fmla="*/ 351 w 447"/>
                  <a:gd name="T3" fmla="*/ 447 h 447"/>
                  <a:gd name="T4" fmla="*/ 96 w 447"/>
                  <a:gd name="T5" fmla="*/ 447 h 447"/>
                  <a:gd name="T6" fmla="*/ 0 w 447"/>
                  <a:gd name="T7" fmla="*/ 351 h 447"/>
                  <a:gd name="T8" fmla="*/ 0 w 447"/>
                  <a:gd name="T9" fmla="*/ 96 h 447"/>
                  <a:gd name="T10" fmla="*/ 96 w 447"/>
                  <a:gd name="T11" fmla="*/ 0 h 447"/>
                  <a:gd name="T12" fmla="*/ 351 w 447"/>
                  <a:gd name="T13" fmla="*/ 0 h 447"/>
                  <a:gd name="T14" fmla="*/ 447 w 447"/>
                  <a:gd name="T15" fmla="*/ 96 h 447"/>
                  <a:gd name="T16" fmla="*/ 447 w 447"/>
                  <a:gd name="T17" fmla="*/ 351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7" h="447">
                    <a:moveTo>
                      <a:pt x="447" y="351"/>
                    </a:moveTo>
                    <a:cubicBezTo>
                      <a:pt x="447" y="404"/>
                      <a:pt x="404" y="447"/>
                      <a:pt x="351" y="447"/>
                    </a:cubicBezTo>
                    <a:cubicBezTo>
                      <a:pt x="96" y="447"/>
                      <a:pt x="96" y="447"/>
                      <a:pt x="96" y="447"/>
                    </a:cubicBezTo>
                    <a:cubicBezTo>
                      <a:pt x="43" y="447"/>
                      <a:pt x="0" y="404"/>
                      <a:pt x="0" y="351"/>
                    </a:cubicBezTo>
                    <a:cubicBezTo>
                      <a:pt x="0" y="96"/>
                      <a:pt x="0" y="96"/>
                      <a:pt x="0" y="96"/>
                    </a:cubicBezTo>
                    <a:cubicBezTo>
                      <a:pt x="0" y="43"/>
                      <a:pt x="43" y="0"/>
                      <a:pt x="96" y="0"/>
                    </a:cubicBezTo>
                    <a:cubicBezTo>
                      <a:pt x="351" y="0"/>
                      <a:pt x="351" y="0"/>
                      <a:pt x="351" y="0"/>
                    </a:cubicBezTo>
                    <a:cubicBezTo>
                      <a:pt x="404" y="0"/>
                      <a:pt x="447" y="43"/>
                      <a:pt x="447" y="96"/>
                    </a:cubicBezTo>
                    <a:lnTo>
                      <a:pt x="447" y="351"/>
                    </a:lnTo>
                    <a:close/>
                  </a:path>
                </a:pathLst>
              </a:custGeom>
              <a:solidFill>
                <a:schemeClr val="bg1">
                  <a:lumMod val="95000"/>
                </a:schemeClr>
              </a:solidFill>
              <a:ln>
                <a:solidFill>
                  <a:schemeClr val="bg1"/>
                </a:solidFill>
              </a:ln>
            </p:spPr>
            <p:txBody>
              <a:bodyPr vert="horz" wrap="square" lIns="109728" tIns="54864" rIns="109728" bIns="54864" numCol="1" anchor="t" anchorCtr="0" compatLnSpc="1"/>
              <a:lstStyle/>
              <a:p>
                <a:pPr defTabSz="914400">
                  <a:defRPr/>
                </a:pPr>
                <a:endParaRPr lang="zh-CN" altLang="en-US" sz="1620">
                  <a:solidFill>
                    <a:prstClr val="black"/>
                  </a:solidFill>
                  <a:latin typeface="Calibri" panose="020F0502020204030204"/>
                  <a:ea typeface="SimSun" panose="02010600030101010101" pitchFamily="2" charset="-122"/>
                </a:endParaRPr>
              </a:p>
            </p:txBody>
          </p:sp>
          <p:sp>
            <p:nvSpPr>
              <p:cNvPr id="28" name="Freeform 11"/>
              <p:cNvSpPr>
                <a:spLocks noEditPoints="1"/>
              </p:cNvSpPr>
              <p:nvPr/>
            </p:nvSpPr>
            <p:spPr bwMode="auto">
              <a:xfrm>
                <a:off x="3315195" y="1970286"/>
                <a:ext cx="1881008" cy="1890762"/>
              </a:xfrm>
              <a:custGeom>
                <a:avLst/>
                <a:gdLst>
                  <a:gd name="T0" fmla="*/ 573 w 628"/>
                  <a:gd name="T1" fmla="*/ 0 h 629"/>
                  <a:gd name="T2" fmla="*/ 56 w 628"/>
                  <a:gd name="T3" fmla="*/ 0 h 629"/>
                  <a:gd name="T4" fmla="*/ 0 w 628"/>
                  <a:gd name="T5" fmla="*/ 56 h 629"/>
                  <a:gd name="T6" fmla="*/ 0 w 628"/>
                  <a:gd name="T7" fmla="*/ 573 h 629"/>
                  <a:gd name="T8" fmla="*/ 56 w 628"/>
                  <a:gd name="T9" fmla="*/ 629 h 629"/>
                  <a:gd name="T10" fmla="*/ 573 w 628"/>
                  <a:gd name="T11" fmla="*/ 629 h 629"/>
                  <a:gd name="T12" fmla="*/ 628 w 628"/>
                  <a:gd name="T13" fmla="*/ 573 h 629"/>
                  <a:gd name="T14" fmla="*/ 628 w 628"/>
                  <a:gd name="T15" fmla="*/ 56 h 629"/>
                  <a:gd name="T16" fmla="*/ 573 w 628"/>
                  <a:gd name="T17" fmla="*/ 0 h 629"/>
                  <a:gd name="T18" fmla="*/ 491 w 628"/>
                  <a:gd name="T19" fmla="*/ 460 h 629"/>
                  <a:gd name="T20" fmla="*/ 459 w 628"/>
                  <a:gd name="T21" fmla="*/ 491 h 629"/>
                  <a:gd name="T22" fmla="*/ 169 w 628"/>
                  <a:gd name="T23" fmla="*/ 491 h 629"/>
                  <a:gd name="T24" fmla="*/ 138 w 628"/>
                  <a:gd name="T25" fmla="*/ 460 h 629"/>
                  <a:gd name="T26" fmla="*/ 138 w 628"/>
                  <a:gd name="T27" fmla="*/ 169 h 629"/>
                  <a:gd name="T28" fmla="*/ 169 w 628"/>
                  <a:gd name="T29" fmla="*/ 138 h 629"/>
                  <a:gd name="T30" fmla="*/ 459 w 628"/>
                  <a:gd name="T31" fmla="*/ 138 h 629"/>
                  <a:gd name="T32" fmla="*/ 491 w 628"/>
                  <a:gd name="T33" fmla="*/ 169 h 629"/>
                  <a:gd name="T34" fmla="*/ 491 w 628"/>
                  <a:gd name="T35" fmla="*/ 460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28" h="629">
                    <a:moveTo>
                      <a:pt x="573" y="0"/>
                    </a:moveTo>
                    <a:cubicBezTo>
                      <a:pt x="56" y="0"/>
                      <a:pt x="56" y="0"/>
                      <a:pt x="56" y="0"/>
                    </a:cubicBezTo>
                    <a:cubicBezTo>
                      <a:pt x="25" y="0"/>
                      <a:pt x="0" y="25"/>
                      <a:pt x="0" y="56"/>
                    </a:cubicBezTo>
                    <a:cubicBezTo>
                      <a:pt x="0" y="573"/>
                      <a:pt x="0" y="573"/>
                      <a:pt x="0" y="573"/>
                    </a:cubicBezTo>
                    <a:cubicBezTo>
                      <a:pt x="0" y="604"/>
                      <a:pt x="25" y="629"/>
                      <a:pt x="56" y="629"/>
                    </a:cubicBezTo>
                    <a:cubicBezTo>
                      <a:pt x="573" y="629"/>
                      <a:pt x="573" y="629"/>
                      <a:pt x="573" y="629"/>
                    </a:cubicBezTo>
                    <a:cubicBezTo>
                      <a:pt x="603" y="629"/>
                      <a:pt x="628" y="604"/>
                      <a:pt x="628" y="573"/>
                    </a:cubicBezTo>
                    <a:cubicBezTo>
                      <a:pt x="628" y="56"/>
                      <a:pt x="628" y="56"/>
                      <a:pt x="628" y="56"/>
                    </a:cubicBezTo>
                    <a:cubicBezTo>
                      <a:pt x="628" y="25"/>
                      <a:pt x="603" y="0"/>
                      <a:pt x="573" y="0"/>
                    </a:cubicBezTo>
                    <a:moveTo>
                      <a:pt x="491" y="460"/>
                    </a:moveTo>
                    <a:cubicBezTo>
                      <a:pt x="491" y="477"/>
                      <a:pt x="477" y="491"/>
                      <a:pt x="459" y="491"/>
                    </a:cubicBezTo>
                    <a:cubicBezTo>
                      <a:pt x="169" y="491"/>
                      <a:pt x="169" y="491"/>
                      <a:pt x="169" y="491"/>
                    </a:cubicBezTo>
                    <a:cubicBezTo>
                      <a:pt x="152" y="491"/>
                      <a:pt x="138" y="477"/>
                      <a:pt x="138" y="460"/>
                    </a:cubicBezTo>
                    <a:cubicBezTo>
                      <a:pt x="138" y="169"/>
                      <a:pt x="138" y="169"/>
                      <a:pt x="138" y="169"/>
                    </a:cubicBezTo>
                    <a:cubicBezTo>
                      <a:pt x="138" y="152"/>
                      <a:pt x="152" y="138"/>
                      <a:pt x="169" y="138"/>
                    </a:cubicBezTo>
                    <a:cubicBezTo>
                      <a:pt x="459" y="138"/>
                      <a:pt x="459" y="138"/>
                      <a:pt x="459" y="138"/>
                    </a:cubicBezTo>
                    <a:cubicBezTo>
                      <a:pt x="477" y="138"/>
                      <a:pt x="491" y="152"/>
                      <a:pt x="491" y="169"/>
                    </a:cubicBezTo>
                    <a:cubicBezTo>
                      <a:pt x="491" y="460"/>
                      <a:pt x="491" y="460"/>
                      <a:pt x="491" y="460"/>
                    </a:cubicBezTo>
                  </a:path>
                </a:pathLst>
              </a:custGeom>
              <a:gradFill>
                <a:gsLst>
                  <a:gs pos="49500">
                    <a:srgbClr val="676C6E">
                      <a:alpha val="80000"/>
                    </a:srgbClr>
                  </a:gs>
                  <a:gs pos="38000">
                    <a:srgbClr val="73787A">
                      <a:alpha val="78000"/>
                    </a:srgbClr>
                  </a:gs>
                </a:gsLst>
                <a:lin ang="5400000" scaled="0"/>
              </a:gradFill>
              <a:ln>
                <a:noFill/>
              </a:ln>
              <a:effectLst>
                <a:outerShdw blurRad="50800" dist="38100" dir="5400000" algn="t" rotWithShape="0">
                  <a:schemeClr val="tx1">
                    <a:lumMod val="85000"/>
                    <a:lumOff val="15000"/>
                    <a:alpha val="50000"/>
                  </a:schemeClr>
                </a:outerShdw>
              </a:effectLst>
            </p:spPr>
            <p:txBody>
              <a:bodyPr vert="horz" wrap="square" lIns="109728" tIns="54864" rIns="109728" bIns="54864" numCol="1" anchor="t" anchorCtr="0" compatLnSpc="1"/>
              <a:lstStyle/>
              <a:p>
                <a:pPr defTabSz="914400">
                  <a:defRPr/>
                </a:pPr>
                <a:endParaRPr lang="zh-CN" altLang="en-US" sz="1620">
                  <a:solidFill>
                    <a:prstClr val="black"/>
                  </a:solidFill>
                  <a:latin typeface="Calibri" panose="020F0502020204030204"/>
                  <a:ea typeface="SimSun" panose="02010600030101010101" pitchFamily="2" charset="-122"/>
                </a:endParaRPr>
              </a:p>
            </p:txBody>
          </p:sp>
          <p:sp>
            <p:nvSpPr>
              <p:cNvPr id="29" name="Freeform 11"/>
              <p:cNvSpPr>
                <a:spLocks noEditPoints="1"/>
              </p:cNvSpPr>
              <p:nvPr/>
            </p:nvSpPr>
            <p:spPr bwMode="auto">
              <a:xfrm>
                <a:off x="3315195" y="1970286"/>
                <a:ext cx="1881008" cy="1890762"/>
              </a:xfrm>
              <a:custGeom>
                <a:avLst/>
                <a:gdLst>
                  <a:gd name="T0" fmla="*/ 573 w 628"/>
                  <a:gd name="T1" fmla="*/ 0 h 629"/>
                  <a:gd name="T2" fmla="*/ 56 w 628"/>
                  <a:gd name="T3" fmla="*/ 0 h 629"/>
                  <a:gd name="T4" fmla="*/ 0 w 628"/>
                  <a:gd name="T5" fmla="*/ 56 h 629"/>
                  <a:gd name="T6" fmla="*/ 0 w 628"/>
                  <a:gd name="T7" fmla="*/ 573 h 629"/>
                  <a:gd name="T8" fmla="*/ 56 w 628"/>
                  <a:gd name="T9" fmla="*/ 629 h 629"/>
                  <a:gd name="T10" fmla="*/ 573 w 628"/>
                  <a:gd name="T11" fmla="*/ 629 h 629"/>
                  <a:gd name="T12" fmla="*/ 628 w 628"/>
                  <a:gd name="T13" fmla="*/ 573 h 629"/>
                  <a:gd name="T14" fmla="*/ 628 w 628"/>
                  <a:gd name="T15" fmla="*/ 56 h 629"/>
                  <a:gd name="T16" fmla="*/ 573 w 628"/>
                  <a:gd name="T17" fmla="*/ 0 h 629"/>
                  <a:gd name="T18" fmla="*/ 491 w 628"/>
                  <a:gd name="T19" fmla="*/ 460 h 629"/>
                  <a:gd name="T20" fmla="*/ 459 w 628"/>
                  <a:gd name="T21" fmla="*/ 491 h 629"/>
                  <a:gd name="T22" fmla="*/ 169 w 628"/>
                  <a:gd name="T23" fmla="*/ 491 h 629"/>
                  <a:gd name="T24" fmla="*/ 138 w 628"/>
                  <a:gd name="T25" fmla="*/ 460 h 629"/>
                  <a:gd name="T26" fmla="*/ 138 w 628"/>
                  <a:gd name="T27" fmla="*/ 169 h 629"/>
                  <a:gd name="T28" fmla="*/ 169 w 628"/>
                  <a:gd name="T29" fmla="*/ 138 h 629"/>
                  <a:gd name="T30" fmla="*/ 459 w 628"/>
                  <a:gd name="T31" fmla="*/ 138 h 629"/>
                  <a:gd name="T32" fmla="*/ 491 w 628"/>
                  <a:gd name="T33" fmla="*/ 169 h 629"/>
                  <a:gd name="T34" fmla="*/ 491 w 628"/>
                  <a:gd name="T35" fmla="*/ 460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28" h="629">
                    <a:moveTo>
                      <a:pt x="573" y="0"/>
                    </a:moveTo>
                    <a:cubicBezTo>
                      <a:pt x="56" y="0"/>
                      <a:pt x="56" y="0"/>
                      <a:pt x="56" y="0"/>
                    </a:cubicBezTo>
                    <a:cubicBezTo>
                      <a:pt x="25" y="0"/>
                      <a:pt x="0" y="25"/>
                      <a:pt x="0" y="56"/>
                    </a:cubicBezTo>
                    <a:cubicBezTo>
                      <a:pt x="0" y="573"/>
                      <a:pt x="0" y="573"/>
                      <a:pt x="0" y="573"/>
                    </a:cubicBezTo>
                    <a:cubicBezTo>
                      <a:pt x="0" y="604"/>
                      <a:pt x="25" y="629"/>
                      <a:pt x="56" y="629"/>
                    </a:cubicBezTo>
                    <a:cubicBezTo>
                      <a:pt x="573" y="629"/>
                      <a:pt x="573" y="629"/>
                      <a:pt x="573" y="629"/>
                    </a:cubicBezTo>
                    <a:cubicBezTo>
                      <a:pt x="603" y="629"/>
                      <a:pt x="628" y="604"/>
                      <a:pt x="628" y="573"/>
                    </a:cubicBezTo>
                    <a:cubicBezTo>
                      <a:pt x="628" y="56"/>
                      <a:pt x="628" y="56"/>
                      <a:pt x="628" y="56"/>
                    </a:cubicBezTo>
                    <a:cubicBezTo>
                      <a:pt x="628" y="25"/>
                      <a:pt x="603" y="0"/>
                      <a:pt x="573" y="0"/>
                    </a:cubicBezTo>
                    <a:moveTo>
                      <a:pt x="491" y="460"/>
                    </a:moveTo>
                    <a:cubicBezTo>
                      <a:pt x="491" y="477"/>
                      <a:pt x="477" y="491"/>
                      <a:pt x="459" y="491"/>
                    </a:cubicBezTo>
                    <a:cubicBezTo>
                      <a:pt x="169" y="491"/>
                      <a:pt x="169" y="491"/>
                      <a:pt x="169" y="491"/>
                    </a:cubicBezTo>
                    <a:cubicBezTo>
                      <a:pt x="152" y="491"/>
                      <a:pt x="138" y="477"/>
                      <a:pt x="138" y="460"/>
                    </a:cubicBezTo>
                    <a:cubicBezTo>
                      <a:pt x="138" y="169"/>
                      <a:pt x="138" y="169"/>
                      <a:pt x="138" y="169"/>
                    </a:cubicBezTo>
                    <a:cubicBezTo>
                      <a:pt x="138" y="152"/>
                      <a:pt x="152" y="138"/>
                      <a:pt x="169" y="138"/>
                    </a:cubicBezTo>
                    <a:cubicBezTo>
                      <a:pt x="459" y="138"/>
                      <a:pt x="459" y="138"/>
                      <a:pt x="459" y="138"/>
                    </a:cubicBezTo>
                    <a:cubicBezTo>
                      <a:pt x="477" y="138"/>
                      <a:pt x="491" y="152"/>
                      <a:pt x="491" y="169"/>
                    </a:cubicBezTo>
                    <a:cubicBezTo>
                      <a:pt x="491" y="460"/>
                      <a:pt x="491" y="460"/>
                      <a:pt x="491" y="460"/>
                    </a:cubicBezTo>
                  </a:path>
                </a:pathLst>
              </a:custGeom>
              <a:gradFill>
                <a:gsLst>
                  <a:gs pos="49500">
                    <a:srgbClr val="676C6E">
                      <a:alpha val="80000"/>
                    </a:srgbClr>
                  </a:gs>
                  <a:gs pos="38000">
                    <a:srgbClr val="73787A">
                      <a:alpha val="78000"/>
                    </a:srgbClr>
                  </a:gs>
                </a:gsLst>
                <a:lin ang="5400000" scaled="0"/>
              </a:gradFill>
              <a:ln>
                <a:noFill/>
              </a:ln>
              <a:effectLst>
                <a:outerShdw blurRad="50800" dist="38100" algn="l" rotWithShape="0">
                  <a:schemeClr val="tx1">
                    <a:lumMod val="95000"/>
                    <a:lumOff val="5000"/>
                    <a:alpha val="50000"/>
                  </a:schemeClr>
                </a:outerShdw>
              </a:effectLst>
            </p:spPr>
            <p:txBody>
              <a:bodyPr vert="horz" wrap="square" lIns="109728" tIns="54864" rIns="109728" bIns="54864" numCol="1" anchor="t" anchorCtr="0" compatLnSpc="1"/>
              <a:lstStyle/>
              <a:p>
                <a:pPr defTabSz="914400">
                  <a:defRPr/>
                </a:pPr>
                <a:endParaRPr lang="zh-CN" altLang="en-US" sz="1620">
                  <a:solidFill>
                    <a:prstClr val="black"/>
                  </a:solidFill>
                  <a:latin typeface="Calibri" panose="020F0502020204030204"/>
                  <a:ea typeface="SimSun" panose="02010600030101010101" pitchFamily="2" charset="-122"/>
                </a:endParaRPr>
              </a:p>
            </p:txBody>
          </p:sp>
          <p:sp>
            <p:nvSpPr>
              <p:cNvPr id="30" name="Freeform 11"/>
              <p:cNvSpPr>
                <a:spLocks noEditPoints="1"/>
              </p:cNvSpPr>
              <p:nvPr/>
            </p:nvSpPr>
            <p:spPr bwMode="auto">
              <a:xfrm>
                <a:off x="3315195" y="1967685"/>
                <a:ext cx="1881008" cy="1895965"/>
              </a:xfrm>
              <a:custGeom>
                <a:avLst/>
                <a:gdLst>
                  <a:gd name="T0" fmla="*/ 573 w 628"/>
                  <a:gd name="T1" fmla="*/ 0 h 629"/>
                  <a:gd name="T2" fmla="*/ 56 w 628"/>
                  <a:gd name="T3" fmla="*/ 0 h 629"/>
                  <a:gd name="T4" fmla="*/ 0 w 628"/>
                  <a:gd name="T5" fmla="*/ 56 h 629"/>
                  <a:gd name="T6" fmla="*/ 0 w 628"/>
                  <a:gd name="T7" fmla="*/ 573 h 629"/>
                  <a:gd name="T8" fmla="*/ 56 w 628"/>
                  <a:gd name="T9" fmla="*/ 629 h 629"/>
                  <a:gd name="T10" fmla="*/ 573 w 628"/>
                  <a:gd name="T11" fmla="*/ 629 h 629"/>
                  <a:gd name="T12" fmla="*/ 628 w 628"/>
                  <a:gd name="T13" fmla="*/ 573 h 629"/>
                  <a:gd name="T14" fmla="*/ 628 w 628"/>
                  <a:gd name="T15" fmla="*/ 56 h 629"/>
                  <a:gd name="T16" fmla="*/ 573 w 628"/>
                  <a:gd name="T17" fmla="*/ 0 h 629"/>
                  <a:gd name="T18" fmla="*/ 491 w 628"/>
                  <a:gd name="T19" fmla="*/ 460 h 629"/>
                  <a:gd name="T20" fmla="*/ 459 w 628"/>
                  <a:gd name="T21" fmla="*/ 491 h 629"/>
                  <a:gd name="T22" fmla="*/ 169 w 628"/>
                  <a:gd name="T23" fmla="*/ 491 h 629"/>
                  <a:gd name="T24" fmla="*/ 138 w 628"/>
                  <a:gd name="T25" fmla="*/ 460 h 629"/>
                  <a:gd name="T26" fmla="*/ 138 w 628"/>
                  <a:gd name="T27" fmla="*/ 169 h 629"/>
                  <a:gd name="T28" fmla="*/ 169 w 628"/>
                  <a:gd name="T29" fmla="*/ 138 h 629"/>
                  <a:gd name="T30" fmla="*/ 459 w 628"/>
                  <a:gd name="T31" fmla="*/ 138 h 629"/>
                  <a:gd name="T32" fmla="*/ 491 w 628"/>
                  <a:gd name="T33" fmla="*/ 169 h 629"/>
                  <a:gd name="T34" fmla="*/ 491 w 628"/>
                  <a:gd name="T35" fmla="*/ 460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28" h="629">
                    <a:moveTo>
                      <a:pt x="573" y="0"/>
                    </a:moveTo>
                    <a:cubicBezTo>
                      <a:pt x="56" y="0"/>
                      <a:pt x="56" y="0"/>
                      <a:pt x="56" y="0"/>
                    </a:cubicBezTo>
                    <a:cubicBezTo>
                      <a:pt x="25" y="0"/>
                      <a:pt x="0" y="25"/>
                      <a:pt x="0" y="56"/>
                    </a:cubicBezTo>
                    <a:cubicBezTo>
                      <a:pt x="0" y="573"/>
                      <a:pt x="0" y="573"/>
                      <a:pt x="0" y="573"/>
                    </a:cubicBezTo>
                    <a:cubicBezTo>
                      <a:pt x="0" y="604"/>
                      <a:pt x="25" y="629"/>
                      <a:pt x="56" y="629"/>
                    </a:cubicBezTo>
                    <a:cubicBezTo>
                      <a:pt x="573" y="629"/>
                      <a:pt x="573" y="629"/>
                      <a:pt x="573" y="629"/>
                    </a:cubicBezTo>
                    <a:cubicBezTo>
                      <a:pt x="603" y="629"/>
                      <a:pt x="628" y="604"/>
                      <a:pt x="628" y="573"/>
                    </a:cubicBezTo>
                    <a:cubicBezTo>
                      <a:pt x="628" y="56"/>
                      <a:pt x="628" y="56"/>
                      <a:pt x="628" y="56"/>
                    </a:cubicBezTo>
                    <a:cubicBezTo>
                      <a:pt x="628" y="25"/>
                      <a:pt x="603" y="0"/>
                      <a:pt x="573" y="0"/>
                    </a:cubicBezTo>
                    <a:moveTo>
                      <a:pt x="491" y="460"/>
                    </a:moveTo>
                    <a:cubicBezTo>
                      <a:pt x="491" y="477"/>
                      <a:pt x="477" y="491"/>
                      <a:pt x="459" y="491"/>
                    </a:cubicBezTo>
                    <a:cubicBezTo>
                      <a:pt x="169" y="491"/>
                      <a:pt x="169" y="491"/>
                      <a:pt x="169" y="491"/>
                    </a:cubicBezTo>
                    <a:cubicBezTo>
                      <a:pt x="152" y="491"/>
                      <a:pt x="138" y="477"/>
                      <a:pt x="138" y="460"/>
                    </a:cubicBezTo>
                    <a:cubicBezTo>
                      <a:pt x="138" y="169"/>
                      <a:pt x="138" y="169"/>
                      <a:pt x="138" y="169"/>
                    </a:cubicBezTo>
                    <a:cubicBezTo>
                      <a:pt x="138" y="152"/>
                      <a:pt x="152" y="138"/>
                      <a:pt x="169" y="138"/>
                    </a:cubicBezTo>
                    <a:cubicBezTo>
                      <a:pt x="459" y="138"/>
                      <a:pt x="459" y="138"/>
                      <a:pt x="459" y="138"/>
                    </a:cubicBezTo>
                    <a:cubicBezTo>
                      <a:pt x="477" y="138"/>
                      <a:pt x="491" y="152"/>
                      <a:pt x="491" y="169"/>
                    </a:cubicBezTo>
                    <a:cubicBezTo>
                      <a:pt x="491" y="460"/>
                      <a:pt x="491" y="460"/>
                      <a:pt x="491" y="460"/>
                    </a:cubicBezTo>
                  </a:path>
                </a:pathLst>
              </a:custGeom>
              <a:solidFill>
                <a:schemeClr val="bg1">
                  <a:lumMod val="95000"/>
                </a:schemeClr>
              </a:solidFill>
              <a:ln>
                <a:solidFill>
                  <a:schemeClr val="bg1"/>
                </a:solidFill>
              </a:ln>
              <a:effectLst/>
            </p:spPr>
            <p:txBody>
              <a:bodyPr vert="horz" wrap="square" lIns="109728" tIns="54864" rIns="109728" bIns="54864" numCol="1" anchor="t" anchorCtr="0" compatLnSpc="1"/>
              <a:lstStyle/>
              <a:p>
                <a:pPr defTabSz="914400">
                  <a:defRPr/>
                </a:pPr>
                <a:endParaRPr lang="zh-CN" altLang="en-US" sz="1620">
                  <a:solidFill>
                    <a:prstClr val="black"/>
                  </a:solidFill>
                  <a:latin typeface="Calibri" panose="020F0502020204030204"/>
                  <a:ea typeface="SimSun" panose="02010600030101010101" pitchFamily="2" charset="-122"/>
                </a:endParaRPr>
              </a:p>
            </p:txBody>
          </p:sp>
        </p:grpSp>
        <p:sp>
          <p:nvSpPr>
            <p:cNvPr id="26" name="TextBox 25"/>
            <p:cNvSpPr txBox="1"/>
            <p:nvPr/>
          </p:nvSpPr>
          <p:spPr>
            <a:xfrm>
              <a:off x="982460" y="1192254"/>
              <a:ext cx="1092447" cy="680863"/>
            </a:xfrm>
            <a:prstGeom prst="rect">
              <a:avLst/>
            </a:prstGeom>
            <a:noFill/>
          </p:spPr>
          <p:txBody>
            <a:bodyPr wrap="square" rtlCol="0">
              <a:spAutoFit/>
            </a:bodyPr>
            <a:lstStyle/>
            <a:p>
              <a:pPr defTabSz="914400">
                <a:defRPr/>
              </a:pPr>
              <a:endParaRPr lang="zh-CN" altLang="en-US" sz="4000" b="1" dirty="0">
                <a:solidFill>
                  <a:srgbClr val="7E9F3D"/>
                </a:solidFill>
                <a:effectLst>
                  <a:innerShdw blurRad="63500" dist="50800" dir="13500000">
                    <a:prstClr val="black">
                      <a:alpha val="50000"/>
                    </a:prstClr>
                  </a:innerShdw>
                </a:effectLst>
                <a:latin typeface="方正大标宋简体" pitchFamily="2" charset="-122"/>
                <a:ea typeface="方正大标宋简体" pitchFamily="2" charset="-122"/>
              </a:endParaRPr>
            </a:p>
          </p:txBody>
        </p:sp>
      </p:grpSp>
      <p:sp useBgFill="1">
        <p:nvSpPr>
          <p:cNvPr id="31" name="Freeform 27"/>
          <p:cNvSpPr/>
          <p:nvPr/>
        </p:nvSpPr>
        <p:spPr bwMode="auto">
          <a:xfrm>
            <a:off x="1473201" y="3046502"/>
            <a:ext cx="441960" cy="489586"/>
          </a:xfrm>
          <a:custGeom>
            <a:avLst/>
            <a:gdLst>
              <a:gd name="T0" fmla="*/ 14 w 98"/>
              <a:gd name="T1" fmla="*/ 0 h 109"/>
              <a:gd name="T2" fmla="*/ 0 w 98"/>
              <a:gd name="T3" fmla="*/ 18 h 109"/>
              <a:gd name="T4" fmla="*/ 0 w 98"/>
              <a:gd name="T5" fmla="*/ 91 h 109"/>
              <a:gd name="T6" fmla="*/ 14 w 98"/>
              <a:gd name="T7" fmla="*/ 109 h 109"/>
              <a:gd name="T8" fmla="*/ 25 w 98"/>
              <a:gd name="T9" fmla="*/ 105 h 109"/>
              <a:gd name="T10" fmla="*/ 88 w 98"/>
              <a:gd name="T11" fmla="*/ 68 h 109"/>
              <a:gd name="T12" fmla="*/ 98 w 98"/>
              <a:gd name="T13" fmla="*/ 54 h 109"/>
              <a:gd name="T14" fmla="*/ 88 w 98"/>
              <a:gd name="T15" fmla="*/ 40 h 109"/>
              <a:gd name="T16" fmla="*/ 25 w 98"/>
              <a:gd name="T17" fmla="*/ 3 h 109"/>
              <a:gd name="T18" fmla="*/ 14 w 98"/>
              <a:gd name="T19"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109">
                <a:moveTo>
                  <a:pt x="14" y="0"/>
                </a:moveTo>
                <a:cubicBezTo>
                  <a:pt x="6" y="0"/>
                  <a:pt x="0" y="7"/>
                  <a:pt x="0" y="18"/>
                </a:cubicBezTo>
                <a:cubicBezTo>
                  <a:pt x="0" y="91"/>
                  <a:pt x="0" y="91"/>
                  <a:pt x="0" y="91"/>
                </a:cubicBezTo>
                <a:cubicBezTo>
                  <a:pt x="0" y="102"/>
                  <a:pt x="6" y="109"/>
                  <a:pt x="14" y="109"/>
                </a:cubicBezTo>
                <a:cubicBezTo>
                  <a:pt x="17" y="109"/>
                  <a:pt x="21" y="108"/>
                  <a:pt x="25" y="105"/>
                </a:cubicBezTo>
                <a:cubicBezTo>
                  <a:pt x="88" y="68"/>
                  <a:pt x="88" y="68"/>
                  <a:pt x="88" y="68"/>
                </a:cubicBezTo>
                <a:cubicBezTo>
                  <a:pt x="95" y="65"/>
                  <a:pt x="98" y="59"/>
                  <a:pt x="98" y="54"/>
                </a:cubicBezTo>
                <a:cubicBezTo>
                  <a:pt x="98" y="49"/>
                  <a:pt x="95" y="44"/>
                  <a:pt x="88" y="40"/>
                </a:cubicBezTo>
                <a:cubicBezTo>
                  <a:pt x="25" y="3"/>
                  <a:pt x="25" y="3"/>
                  <a:pt x="25" y="3"/>
                </a:cubicBezTo>
                <a:cubicBezTo>
                  <a:pt x="21" y="1"/>
                  <a:pt x="17" y="0"/>
                  <a:pt x="14" y="0"/>
                </a:cubicBezTo>
              </a:path>
            </a:pathLst>
          </a:custGeom>
          <a:ln>
            <a:noFill/>
          </a:ln>
          <a:effectLst>
            <a:innerShdw blurRad="38100" dist="25400" dir="13500000">
              <a:schemeClr val="tx1">
                <a:lumMod val="95000"/>
                <a:lumOff val="5000"/>
                <a:alpha val="50000"/>
              </a:schemeClr>
            </a:innerShdw>
          </a:effectLst>
        </p:spPr>
        <p:txBody>
          <a:bodyPr vert="horz" wrap="square" lIns="109728" tIns="54864" rIns="109728" bIns="54864" numCol="1" anchor="t" anchorCtr="0" compatLnSpc="1"/>
          <a:lstStyle/>
          <a:p>
            <a:pPr defTabSz="914400">
              <a:defRPr/>
            </a:pPr>
            <a:endParaRPr lang="zh-CN" altLang="en-US" sz="1620">
              <a:solidFill>
                <a:prstClr val="black"/>
              </a:solidFill>
              <a:latin typeface="Calibri" panose="020F0502020204030204"/>
              <a:ea typeface="SimSun" panose="02010600030101010101" pitchFamily="2" charset="-122"/>
            </a:endParaRPr>
          </a:p>
        </p:txBody>
      </p:sp>
      <p:sp>
        <p:nvSpPr>
          <p:cNvPr id="32" name="TextBox 31"/>
          <p:cNvSpPr txBox="1"/>
          <p:nvPr/>
        </p:nvSpPr>
        <p:spPr>
          <a:xfrm>
            <a:off x="2415631" y="926726"/>
            <a:ext cx="9203539" cy="4185761"/>
          </a:xfrm>
          <a:prstGeom prst="rect">
            <a:avLst/>
          </a:prstGeom>
          <a:noFill/>
        </p:spPr>
        <p:txBody>
          <a:bodyPr wrap="square" rtlCol="0">
            <a:spAutoFit/>
          </a:bodyPr>
          <a:lstStyle/>
          <a:p>
            <a:pPr algn="just" defTabSz="914400">
              <a:defRPr/>
            </a:pPr>
            <a:r>
              <a:rPr lang="en-US" altLang="zh-CN" sz="3800" b="1" dirty="0">
                <a:solidFill>
                  <a:srgbClr val="002060"/>
                </a:solidFill>
                <a:effectLst>
                  <a:innerShdw blurRad="63500" dist="50800" dir="13500000">
                    <a:prstClr val="black">
                      <a:alpha val="50000"/>
                    </a:prstClr>
                  </a:innerShdw>
                </a:effectLst>
                <a:latin typeface="Calibri" panose="020F0502020204030204" pitchFamily="34" charset="0"/>
                <a:ea typeface="方正大标宋简体" pitchFamily="2" charset="-122"/>
                <a:cs typeface="Calibri" panose="020F0502020204030204" pitchFamily="34" charset="0"/>
              </a:rPr>
              <a:t>Trong </a:t>
            </a:r>
            <a:r>
              <a:rPr lang="en-US" altLang="zh-CN" sz="3800" b="1" dirty="0" err="1">
                <a:solidFill>
                  <a:srgbClr val="002060"/>
                </a:solidFill>
                <a:effectLst>
                  <a:innerShdw blurRad="63500" dist="50800" dir="13500000">
                    <a:prstClr val="black">
                      <a:alpha val="50000"/>
                    </a:prstClr>
                  </a:innerShdw>
                </a:effectLst>
                <a:latin typeface="Calibri" panose="020F0502020204030204" pitchFamily="34" charset="0"/>
                <a:ea typeface="方正大标宋简体" pitchFamily="2" charset="-122"/>
                <a:cs typeface="Calibri" panose="020F0502020204030204" pitchFamily="34" charset="0"/>
              </a:rPr>
              <a:t>lịch</a:t>
            </a:r>
            <a:r>
              <a:rPr lang="en-US" altLang="zh-CN" sz="3800" b="1" dirty="0">
                <a:solidFill>
                  <a:srgbClr val="002060"/>
                </a:solidFill>
                <a:effectLst>
                  <a:innerShdw blurRad="63500" dist="50800" dir="13500000">
                    <a:prstClr val="black">
                      <a:alpha val="50000"/>
                    </a:prstClr>
                  </a:innerShdw>
                </a:effectLst>
                <a:latin typeface="Calibri" panose="020F0502020204030204" pitchFamily="34" charset="0"/>
                <a:ea typeface="方正大标宋简体" pitchFamily="2" charset="-122"/>
                <a:cs typeface="Calibri" panose="020F0502020204030204" pitchFamily="34" charset="0"/>
              </a:rPr>
              <a:t> </a:t>
            </a:r>
            <a:r>
              <a:rPr lang="en-US" altLang="zh-CN" sz="3800" b="1" dirty="0" err="1">
                <a:solidFill>
                  <a:srgbClr val="002060"/>
                </a:solidFill>
                <a:effectLst>
                  <a:innerShdw blurRad="63500" dist="50800" dir="13500000">
                    <a:prstClr val="black">
                      <a:alpha val="50000"/>
                    </a:prstClr>
                  </a:innerShdw>
                </a:effectLst>
                <a:latin typeface="Calibri" panose="020F0502020204030204" pitchFamily="34" charset="0"/>
                <a:ea typeface="方正大标宋简体" pitchFamily="2" charset="-122"/>
                <a:cs typeface="Calibri" panose="020F0502020204030204" pitchFamily="34" charset="0"/>
              </a:rPr>
              <a:t>sử</a:t>
            </a:r>
            <a:r>
              <a:rPr lang="en-US" altLang="zh-CN" sz="3800" b="1" dirty="0">
                <a:solidFill>
                  <a:srgbClr val="002060"/>
                </a:solidFill>
                <a:effectLst>
                  <a:innerShdw blurRad="63500" dist="50800" dir="13500000">
                    <a:prstClr val="black">
                      <a:alpha val="50000"/>
                    </a:prstClr>
                  </a:innerShdw>
                </a:effectLst>
                <a:latin typeface="Calibri" panose="020F0502020204030204" pitchFamily="34" charset="0"/>
                <a:ea typeface="方正大标宋简体" pitchFamily="2" charset="-122"/>
                <a:cs typeface="Calibri" panose="020F0502020204030204" pitchFamily="34" charset="0"/>
              </a:rPr>
              <a:t>, </a:t>
            </a:r>
            <a:r>
              <a:rPr lang="en-US" altLang="zh-CN" sz="3800" b="1" dirty="0" err="1">
                <a:solidFill>
                  <a:srgbClr val="002060"/>
                </a:solidFill>
                <a:effectLst>
                  <a:innerShdw blurRad="63500" dist="50800" dir="13500000">
                    <a:prstClr val="black">
                      <a:alpha val="50000"/>
                    </a:prstClr>
                  </a:innerShdw>
                </a:effectLst>
                <a:latin typeface="Calibri" panose="020F0502020204030204" pitchFamily="34" charset="0"/>
                <a:ea typeface="方正大标宋简体" pitchFamily="2" charset="-122"/>
                <a:cs typeface="Calibri" panose="020F0502020204030204" pitchFamily="34" charset="0"/>
              </a:rPr>
              <a:t>có</a:t>
            </a:r>
            <a:r>
              <a:rPr lang="en-US" altLang="zh-CN" sz="3800" b="1" dirty="0">
                <a:solidFill>
                  <a:srgbClr val="002060"/>
                </a:solidFill>
                <a:effectLst>
                  <a:innerShdw blurRad="63500" dist="50800" dir="13500000">
                    <a:prstClr val="black">
                      <a:alpha val="50000"/>
                    </a:prstClr>
                  </a:innerShdw>
                </a:effectLst>
                <a:latin typeface="Calibri" panose="020F0502020204030204" pitchFamily="34" charset="0"/>
                <a:ea typeface="方正大标宋简体" pitchFamily="2" charset="-122"/>
                <a:cs typeface="Calibri" panose="020F0502020204030204" pitchFamily="34" charset="0"/>
              </a:rPr>
              <a:t> </a:t>
            </a:r>
            <a:r>
              <a:rPr lang="en-US" altLang="zh-CN" sz="3800" b="1" dirty="0" err="1">
                <a:solidFill>
                  <a:srgbClr val="002060"/>
                </a:solidFill>
                <a:effectLst>
                  <a:innerShdw blurRad="63500" dist="50800" dir="13500000">
                    <a:prstClr val="black">
                      <a:alpha val="50000"/>
                    </a:prstClr>
                  </a:innerShdw>
                </a:effectLst>
                <a:latin typeface="Calibri" panose="020F0502020204030204" pitchFamily="34" charset="0"/>
                <a:ea typeface="方正大标宋简体" pitchFamily="2" charset="-122"/>
                <a:cs typeface="Calibri" panose="020F0502020204030204" pitchFamily="34" charset="0"/>
              </a:rPr>
              <a:t>một</a:t>
            </a:r>
            <a:r>
              <a:rPr lang="en-US" altLang="zh-CN" sz="3800" b="1" dirty="0">
                <a:solidFill>
                  <a:srgbClr val="002060"/>
                </a:solidFill>
                <a:effectLst>
                  <a:innerShdw blurRad="63500" dist="50800" dir="13500000">
                    <a:prstClr val="black">
                      <a:alpha val="50000"/>
                    </a:prstClr>
                  </a:innerShdw>
                </a:effectLst>
                <a:latin typeface="Calibri" panose="020F0502020204030204" pitchFamily="34" charset="0"/>
                <a:ea typeface="方正大标宋简体" pitchFamily="2" charset="-122"/>
                <a:cs typeface="Calibri" panose="020F0502020204030204" pitchFamily="34" charset="0"/>
              </a:rPr>
              <a:t> </a:t>
            </a:r>
            <a:r>
              <a:rPr lang="en-US" altLang="zh-CN" sz="3800" b="1" dirty="0" err="1">
                <a:solidFill>
                  <a:srgbClr val="002060"/>
                </a:solidFill>
                <a:effectLst>
                  <a:innerShdw blurRad="63500" dist="50800" dir="13500000">
                    <a:prstClr val="black">
                      <a:alpha val="50000"/>
                    </a:prstClr>
                  </a:innerShdw>
                </a:effectLst>
                <a:latin typeface="Calibri" panose="020F0502020204030204" pitchFamily="34" charset="0"/>
                <a:ea typeface="方正大标宋简体" pitchFamily="2" charset="-122"/>
                <a:cs typeface="Calibri" panose="020F0502020204030204" pitchFamily="34" charset="0"/>
              </a:rPr>
              <a:t>số</a:t>
            </a:r>
            <a:r>
              <a:rPr lang="en-US" altLang="zh-CN" sz="3800" b="1" dirty="0">
                <a:solidFill>
                  <a:srgbClr val="002060"/>
                </a:solidFill>
                <a:effectLst>
                  <a:innerShdw blurRad="63500" dist="50800" dir="13500000">
                    <a:prstClr val="black">
                      <a:alpha val="50000"/>
                    </a:prstClr>
                  </a:innerShdw>
                </a:effectLst>
                <a:latin typeface="Calibri" panose="020F0502020204030204" pitchFamily="34" charset="0"/>
                <a:ea typeface="方正大标宋简体" pitchFamily="2" charset="-122"/>
                <a:cs typeface="Calibri" panose="020F0502020204030204" pitchFamily="34" charset="0"/>
              </a:rPr>
              <a:t> </a:t>
            </a:r>
            <a:r>
              <a:rPr lang="en-US" altLang="zh-CN" sz="3800" b="1" dirty="0" err="1">
                <a:solidFill>
                  <a:srgbClr val="002060"/>
                </a:solidFill>
                <a:effectLst>
                  <a:innerShdw blurRad="63500" dist="50800" dir="13500000">
                    <a:prstClr val="black">
                      <a:alpha val="50000"/>
                    </a:prstClr>
                  </a:innerShdw>
                </a:effectLst>
                <a:latin typeface="Calibri" panose="020F0502020204030204" pitchFamily="34" charset="0"/>
                <a:ea typeface="方正大标宋简体" pitchFamily="2" charset="-122"/>
                <a:cs typeface="Calibri" panose="020F0502020204030204" pitchFamily="34" charset="0"/>
              </a:rPr>
              <a:t>nhà</a:t>
            </a:r>
            <a:r>
              <a:rPr lang="en-US" altLang="zh-CN" sz="3800" b="1" dirty="0">
                <a:solidFill>
                  <a:srgbClr val="002060"/>
                </a:solidFill>
                <a:effectLst>
                  <a:innerShdw blurRad="63500" dist="50800" dir="13500000">
                    <a:prstClr val="black">
                      <a:alpha val="50000"/>
                    </a:prstClr>
                  </a:innerShdw>
                </a:effectLst>
                <a:latin typeface="Calibri" panose="020F0502020204030204" pitchFamily="34" charset="0"/>
                <a:ea typeface="方正大标宋简体" pitchFamily="2" charset="-122"/>
                <a:cs typeface="Calibri" panose="020F0502020204030204" pitchFamily="34" charset="0"/>
              </a:rPr>
              <a:t> </a:t>
            </a:r>
            <a:r>
              <a:rPr lang="en-US" altLang="zh-CN" sz="3800" b="1" dirty="0" err="1">
                <a:solidFill>
                  <a:srgbClr val="002060"/>
                </a:solidFill>
                <a:effectLst>
                  <a:innerShdw blurRad="63500" dist="50800" dir="13500000">
                    <a:prstClr val="black">
                      <a:alpha val="50000"/>
                    </a:prstClr>
                  </a:innerShdw>
                </a:effectLst>
                <a:latin typeface="Calibri" panose="020F0502020204030204" pitchFamily="34" charset="0"/>
                <a:ea typeface="方正大标宋简体" pitchFamily="2" charset="-122"/>
                <a:cs typeface="Calibri" panose="020F0502020204030204" pitchFamily="34" charset="0"/>
              </a:rPr>
              <a:t>sáng</a:t>
            </a:r>
            <a:r>
              <a:rPr lang="en-US" altLang="zh-CN" sz="3800" b="1" dirty="0">
                <a:solidFill>
                  <a:srgbClr val="002060"/>
                </a:solidFill>
                <a:effectLst>
                  <a:innerShdw blurRad="63500" dist="50800" dir="13500000">
                    <a:prstClr val="black">
                      <a:alpha val="50000"/>
                    </a:prstClr>
                  </a:innerShdw>
                </a:effectLst>
                <a:latin typeface="Calibri" panose="020F0502020204030204" pitchFamily="34" charset="0"/>
                <a:ea typeface="方正大标宋简体" pitchFamily="2" charset="-122"/>
                <a:cs typeface="Calibri" panose="020F0502020204030204" pitchFamily="34" charset="0"/>
              </a:rPr>
              <a:t> </a:t>
            </a:r>
            <a:r>
              <a:rPr lang="en-US" altLang="zh-CN" sz="3800" b="1" dirty="0" err="1">
                <a:solidFill>
                  <a:srgbClr val="002060"/>
                </a:solidFill>
                <a:effectLst>
                  <a:innerShdw blurRad="63500" dist="50800" dir="13500000">
                    <a:prstClr val="black">
                      <a:alpha val="50000"/>
                    </a:prstClr>
                  </a:innerShdw>
                </a:effectLst>
                <a:latin typeface="Calibri" panose="020F0502020204030204" pitchFamily="34" charset="0"/>
                <a:ea typeface="方正大标宋简体" pitchFamily="2" charset="-122"/>
                <a:cs typeface="Calibri" panose="020F0502020204030204" pitchFamily="34" charset="0"/>
              </a:rPr>
              <a:t>chế</a:t>
            </a:r>
            <a:r>
              <a:rPr lang="en-US" altLang="zh-CN" sz="3800" b="1" dirty="0">
                <a:solidFill>
                  <a:srgbClr val="002060"/>
                </a:solidFill>
                <a:effectLst>
                  <a:innerShdw blurRad="63500" dist="50800" dir="13500000">
                    <a:prstClr val="black">
                      <a:alpha val="50000"/>
                    </a:prstClr>
                  </a:innerShdw>
                </a:effectLst>
                <a:latin typeface="Calibri" panose="020F0502020204030204" pitchFamily="34" charset="0"/>
                <a:ea typeface="方正大标宋简体" pitchFamily="2" charset="-122"/>
                <a:cs typeface="Calibri" panose="020F0502020204030204" pitchFamily="34" charset="0"/>
              </a:rPr>
              <a:t> </a:t>
            </a:r>
            <a:r>
              <a:rPr lang="en-US" altLang="zh-CN" sz="3800" b="1" dirty="0" err="1">
                <a:solidFill>
                  <a:srgbClr val="002060"/>
                </a:solidFill>
                <a:effectLst>
                  <a:innerShdw blurRad="63500" dist="50800" dir="13500000">
                    <a:prstClr val="black">
                      <a:alpha val="50000"/>
                    </a:prstClr>
                  </a:innerShdw>
                </a:effectLst>
                <a:latin typeface="Calibri" panose="020F0502020204030204" pitchFamily="34" charset="0"/>
                <a:ea typeface="方正大标宋简体" pitchFamily="2" charset="-122"/>
                <a:cs typeface="Calibri" panose="020F0502020204030204" pitchFamily="34" charset="0"/>
              </a:rPr>
              <a:t>tiêu</a:t>
            </a:r>
            <a:r>
              <a:rPr lang="en-US" altLang="zh-CN" sz="3800" b="1" dirty="0">
                <a:solidFill>
                  <a:srgbClr val="002060"/>
                </a:solidFill>
                <a:effectLst>
                  <a:innerShdw blurRad="63500" dist="50800" dir="13500000">
                    <a:prstClr val="black">
                      <a:alpha val="50000"/>
                    </a:prstClr>
                  </a:innerShdw>
                </a:effectLst>
                <a:latin typeface="Calibri" panose="020F0502020204030204" pitchFamily="34" charset="0"/>
                <a:ea typeface="方正大标宋简体" pitchFamily="2" charset="-122"/>
                <a:cs typeface="Calibri" panose="020F0502020204030204" pitchFamily="34" charset="0"/>
              </a:rPr>
              <a:t> </a:t>
            </a:r>
            <a:r>
              <a:rPr lang="en-US" altLang="zh-CN" sz="3800" b="1" dirty="0" err="1">
                <a:solidFill>
                  <a:srgbClr val="002060"/>
                </a:solidFill>
                <a:effectLst>
                  <a:innerShdw blurRad="63500" dist="50800" dir="13500000">
                    <a:prstClr val="black">
                      <a:alpha val="50000"/>
                    </a:prstClr>
                  </a:innerShdw>
                </a:effectLst>
                <a:latin typeface="Calibri" panose="020F0502020204030204" pitchFamily="34" charset="0"/>
                <a:ea typeface="方正大标宋简体" pitchFamily="2" charset="-122"/>
                <a:cs typeface="Calibri" panose="020F0502020204030204" pitchFamily="34" charset="0"/>
              </a:rPr>
              <a:t>biểu</a:t>
            </a:r>
            <a:r>
              <a:rPr lang="en-US" altLang="zh-CN" sz="3800" b="1" dirty="0">
                <a:solidFill>
                  <a:srgbClr val="002060"/>
                </a:solidFill>
                <a:effectLst>
                  <a:innerShdw blurRad="63500" dist="50800" dir="13500000">
                    <a:prstClr val="black">
                      <a:alpha val="50000"/>
                    </a:prstClr>
                  </a:innerShdw>
                </a:effectLst>
                <a:latin typeface="Calibri" panose="020F0502020204030204" pitchFamily="34" charset="0"/>
                <a:ea typeface="方正大标宋简体" pitchFamily="2" charset="-122"/>
                <a:cs typeface="Calibri" panose="020F0502020204030204" pitchFamily="34" charset="0"/>
              </a:rPr>
              <a:t> </a:t>
            </a:r>
            <a:r>
              <a:rPr lang="en-US" altLang="zh-CN" sz="3800" b="1" dirty="0" err="1">
                <a:solidFill>
                  <a:srgbClr val="002060"/>
                </a:solidFill>
                <a:effectLst>
                  <a:innerShdw blurRad="63500" dist="50800" dir="13500000">
                    <a:prstClr val="black">
                      <a:alpha val="50000"/>
                    </a:prstClr>
                  </a:innerShdw>
                </a:effectLst>
                <a:latin typeface="Calibri" panose="020F0502020204030204" pitchFamily="34" charset="0"/>
                <a:ea typeface="方正大标宋简体" pitchFamily="2" charset="-122"/>
                <a:cs typeface="Calibri" panose="020F0502020204030204" pitchFamily="34" charset="0"/>
              </a:rPr>
              <a:t>góp</a:t>
            </a:r>
            <a:r>
              <a:rPr lang="en-US" altLang="zh-CN" sz="3800" b="1" dirty="0">
                <a:solidFill>
                  <a:srgbClr val="002060"/>
                </a:solidFill>
                <a:effectLst>
                  <a:innerShdw blurRad="63500" dist="50800" dir="13500000">
                    <a:prstClr val="black">
                      <a:alpha val="50000"/>
                    </a:prstClr>
                  </a:innerShdw>
                </a:effectLst>
                <a:latin typeface="Calibri" panose="020F0502020204030204" pitchFamily="34" charset="0"/>
                <a:ea typeface="方正大标宋简体" pitchFamily="2" charset="-122"/>
                <a:cs typeface="Calibri" panose="020F0502020204030204" pitchFamily="34" charset="0"/>
              </a:rPr>
              <a:t> </a:t>
            </a:r>
            <a:r>
              <a:rPr lang="en-US" altLang="zh-CN" sz="3800" b="1" dirty="0" err="1">
                <a:solidFill>
                  <a:srgbClr val="002060"/>
                </a:solidFill>
                <a:effectLst>
                  <a:innerShdw blurRad="63500" dist="50800" dir="13500000">
                    <a:prstClr val="black">
                      <a:alpha val="50000"/>
                    </a:prstClr>
                  </a:innerShdw>
                </a:effectLst>
                <a:latin typeface="Calibri" panose="020F0502020204030204" pitchFamily="34" charset="0"/>
                <a:ea typeface="方正大标宋简体" pitchFamily="2" charset="-122"/>
                <a:cs typeface="Calibri" panose="020F0502020204030204" pitchFamily="34" charset="0"/>
              </a:rPr>
              <a:t>phần</a:t>
            </a:r>
            <a:r>
              <a:rPr lang="en-US" altLang="zh-CN" sz="3800" b="1" dirty="0">
                <a:solidFill>
                  <a:srgbClr val="002060"/>
                </a:solidFill>
                <a:effectLst>
                  <a:innerShdw blurRad="63500" dist="50800" dir="13500000">
                    <a:prstClr val="black">
                      <a:alpha val="50000"/>
                    </a:prstClr>
                  </a:innerShdw>
                </a:effectLst>
                <a:latin typeface="Calibri" panose="020F0502020204030204" pitchFamily="34" charset="0"/>
                <a:ea typeface="方正大标宋简体" pitchFamily="2" charset="-122"/>
                <a:cs typeface="Calibri" panose="020F0502020204030204" pitchFamily="34" charset="0"/>
              </a:rPr>
              <a:t> </a:t>
            </a:r>
            <a:r>
              <a:rPr lang="en-US" altLang="zh-CN" sz="3800" b="1" dirty="0" err="1">
                <a:solidFill>
                  <a:srgbClr val="002060"/>
                </a:solidFill>
                <a:effectLst>
                  <a:innerShdw blurRad="63500" dist="50800" dir="13500000">
                    <a:prstClr val="black">
                      <a:alpha val="50000"/>
                    </a:prstClr>
                  </a:innerShdw>
                </a:effectLst>
                <a:latin typeface="Calibri" panose="020F0502020204030204" pitchFamily="34" charset="0"/>
                <a:ea typeface="方正大标宋简体" pitchFamily="2" charset="-122"/>
                <a:cs typeface="Calibri" panose="020F0502020204030204" pitchFamily="34" charset="0"/>
              </a:rPr>
              <a:t>thay</a:t>
            </a:r>
            <a:r>
              <a:rPr lang="en-US" altLang="zh-CN" sz="3800" b="1" dirty="0">
                <a:solidFill>
                  <a:srgbClr val="002060"/>
                </a:solidFill>
                <a:effectLst>
                  <a:innerShdw blurRad="63500" dist="50800" dir="13500000">
                    <a:prstClr val="black">
                      <a:alpha val="50000"/>
                    </a:prstClr>
                  </a:innerShdw>
                </a:effectLst>
                <a:latin typeface="Calibri" panose="020F0502020204030204" pitchFamily="34" charset="0"/>
                <a:ea typeface="方正大标宋简体" pitchFamily="2" charset="-122"/>
                <a:cs typeface="Calibri" panose="020F0502020204030204" pitchFamily="34" charset="0"/>
              </a:rPr>
              <a:t> </a:t>
            </a:r>
            <a:r>
              <a:rPr lang="en-US" altLang="zh-CN" sz="3800" b="1" dirty="0" err="1">
                <a:solidFill>
                  <a:srgbClr val="002060"/>
                </a:solidFill>
                <a:effectLst>
                  <a:innerShdw blurRad="63500" dist="50800" dir="13500000">
                    <a:prstClr val="black">
                      <a:alpha val="50000"/>
                    </a:prstClr>
                  </a:innerShdw>
                </a:effectLst>
                <a:latin typeface="Calibri" panose="020F0502020204030204" pitchFamily="34" charset="0"/>
                <a:ea typeface="方正大标宋简体" pitchFamily="2" charset="-122"/>
                <a:cs typeface="Calibri" panose="020F0502020204030204" pitchFamily="34" charset="0"/>
              </a:rPr>
              <a:t>đổi</a:t>
            </a:r>
            <a:r>
              <a:rPr lang="en-US" altLang="zh-CN" sz="3800" b="1" dirty="0">
                <a:solidFill>
                  <a:srgbClr val="002060"/>
                </a:solidFill>
                <a:effectLst>
                  <a:innerShdw blurRad="63500" dist="50800" dir="13500000">
                    <a:prstClr val="black">
                      <a:alpha val="50000"/>
                    </a:prstClr>
                  </a:innerShdw>
                </a:effectLst>
                <a:latin typeface="Calibri" panose="020F0502020204030204" pitchFamily="34" charset="0"/>
                <a:ea typeface="方正大标宋简体" pitchFamily="2" charset="-122"/>
                <a:cs typeface="Calibri" panose="020F0502020204030204" pitchFamily="34" charset="0"/>
              </a:rPr>
              <a:t> </a:t>
            </a:r>
            <a:r>
              <a:rPr lang="en-US" altLang="zh-CN" sz="3800" b="1" dirty="0" err="1">
                <a:solidFill>
                  <a:srgbClr val="002060"/>
                </a:solidFill>
                <a:effectLst>
                  <a:innerShdw blurRad="63500" dist="50800" dir="13500000">
                    <a:prstClr val="black">
                      <a:alpha val="50000"/>
                    </a:prstClr>
                  </a:innerShdw>
                </a:effectLst>
                <a:latin typeface="Calibri" panose="020F0502020204030204" pitchFamily="34" charset="0"/>
                <a:ea typeface="方正大标宋简体" pitchFamily="2" charset="-122"/>
                <a:cs typeface="Calibri" panose="020F0502020204030204" pitchFamily="34" charset="0"/>
              </a:rPr>
              <a:t>xã</a:t>
            </a:r>
            <a:r>
              <a:rPr lang="en-US" altLang="zh-CN" sz="3800" b="1" dirty="0">
                <a:solidFill>
                  <a:srgbClr val="002060"/>
                </a:solidFill>
                <a:effectLst>
                  <a:innerShdw blurRad="63500" dist="50800" dir="13500000">
                    <a:prstClr val="black">
                      <a:alpha val="50000"/>
                    </a:prstClr>
                  </a:innerShdw>
                </a:effectLst>
                <a:latin typeface="Calibri" panose="020F0502020204030204" pitchFamily="34" charset="0"/>
                <a:ea typeface="方正大标宋简体" pitchFamily="2" charset="-122"/>
                <a:cs typeface="Calibri" panose="020F0502020204030204" pitchFamily="34" charset="0"/>
              </a:rPr>
              <a:t> </a:t>
            </a:r>
            <a:r>
              <a:rPr lang="en-US" altLang="zh-CN" sz="3800" b="1" dirty="0" err="1">
                <a:solidFill>
                  <a:srgbClr val="002060"/>
                </a:solidFill>
                <a:effectLst>
                  <a:innerShdw blurRad="63500" dist="50800" dir="13500000">
                    <a:prstClr val="black">
                      <a:alpha val="50000"/>
                    </a:prstClr>
                  </a:innerShdw>
                </a:effectLst>
                <a:latin typeface="Calibri" panose="020F0502020204030204" pitchFamily="34" charset="0"/>
                <a:ea typeface="方正大标宋简体" pitchFamily="2" charset="-122"/>
                <a:cs typeface="Calibri" panose="020F0502020204030204" pitchFamily="34" charset="0"/>
              </a:rPr>
              <a:t>hội</a:t>
            </a:r>
            <a:r>
              <a:rPr lang="en-US" altLang="zh-CN" sz="3800" b="1" dirty="0">
                <a:solidFill>
                  <a:srgbClr val="002060"/>
                </a:solidFill>
                <a:effectLst>
                  <a:innerShdw blurRad="63500" dist="50800" dir="13500000">
                    <a:prstClr val="black">
                      <a:alpha val="50000"/>
                    </a:prstClr>
                  </a:innerShdw>
                </a:effectLst>
                <a:latin typeface="Calibri" panose="020F0502020204030204" pitchFamily="34" charset="0"/>
                <a:ea typeface="方正大标宋简体" pitchFamily="2" charset="-122"/>
                <a:cs typeface="Calibri" panose="020F0502020204030204" pitchFamily="34" charset="0"/>
              </a:rPr>
              <a:t> </a:t>
            </a:r>
            <a:r>
              <a:rPr lang="en-US" altLang="zh-CN" sz="3800" b="1" dirty="0" err="1">
                <a:solidFill>
                  <a:srgbClr val="002060"/>
                </a:solidFill>
                <a:effectLst>
                  <a:innerShdw blurRad="63500" dist="50800" dir="13500000">
                    <a:prstClr val="black">
                      <a:alpha val="50000"/>
                    </a:prstClr>
                  </a:innerShdw>
                </a:effectLst>
                <a:latin typeface="Calibri" panose="020F0502020204030204" pitchFamily="34" charset="0"/>
                <a:ea typeface="方正大标宋简体" pitchFamily="2" charset="-122"/>
                <a:cs typeface="Calibri" panose="020F0502020204030204" pitchFamily="34" charset="0"/>
              </a:rPr>
              <a:t>loài</a:t>
            </a:r>
            <a:r>
              <a:rPr lang="en-US" altLang="zh-CN" sz="3800" b="1" dirty="0">
                <a:solidFill>
                  <a:srgbClr val="002060"/>
                </a:solidFill>
                <a:effectLst>
                  <a:innerShdw blurRad="63500" dist="50800" dir="13500000">
                    <a:prstClr val="black">
                      <a:alpha val="50000"/>
                    </a:prstClr>
                  </a:innerShdw>
                </a:effectLst>
                <a:latin typeface="Calibri" panose="020F0502020204030204" pitchFamily="34" charset="0"/>
                <a:ea typeface="方正大标宋简体" pitchFamily="2" charset="-122"/>
                <a:cs typeface="Calibri" panose="020F0502020204030204" pitchFamily="34" charset="0"/>
              </a:rPr>
              <a:t> </a:t>
            </a:r>
            <a:r>
              <a:rPr lang="en-US" altLang="zh-CN" sz="3800" b="1" dirty="0" err="1">
                <a:solidFill>
                  <a:srgbClr val="002060"/>
                </a:solidFill>
                <a:effectLst>
                  <a:innerShdw blurRad="63500" dist="50800" dir="13500000">
                    <a:prstClr val="black">
                      <a:alpha val="50000"/>
                    </a:prstClr>
                  </a:innerShdw>
                </a:effectLst>
                <a:latin typeface="Calibri" panose="020F0502020204030204" pitchFamily="34" charset="0"/>
                <a:ea typeface="方正大标宋简体" pitchFamily="2" charset="-122"/>
                <a:cs typeface="Calibri" panose="020F0502020204030204" pitchFamily="34" charset="0"/>
              </a:rPr>
              <a:t>người</a:t>
            </a:r>
            <a:r>
              <a:rPr lang="en-US" altLang="zh-CN" sz="3800" b="1" dirty="0">
                <a:solidFill>
                  <a:srgbClr val="002060"/>
                </a:solidFill>
                <a:effectLst>
                  <a:innerShdw blurRad="63500" dist="50800" dir="13500000">
                    <a:prstClr val="black">
                      <a:alpha val="50000"/>
                    </a:prstClr>
                  </a:innerShdw>
                </a:effectLst>
                <a:latin typeface="Calibri" panose="020F0502020204030204" pitchFamily="34" charset="0"/>
                <a:ea typeface="方正大标宋简体" pitchFamily="2" charset="-122"/>
                <a:cs typeface="Calibri" panose="020F0502020204030204" pitchFamily="34" charset="0"/>
              </a:rPr>
              <a:t> </a:t>
            </a:r>
            <a:r>
              <a:rPr lang="en-US" altLang="zh-CN" sz="3800" b="1" dirty="0" err="1">
                <a:solidFill>
                  <a:srgbClr val="002060"/>
                </a:solidFill>
                <a:effectLst>
                  <a:innerShdw blurRad="63500" dist="50800" dir="13500000">
                    <a:prstClr val="black">
                      <a:alpha val="50000"/>
                    </a:prstClr>
                  </a:innerShdw>
                </a:effectLst>
                <a:latin typeface="Calibri" panose="020F0502020204030204" pitchFamily="34" charset="0"/>
                <a:ea typeface="方正大标宋简体" pitchFamily="2" charset="-122"/>
                <a:cs typeface="Calibri" panose="020F0502020204030204" pitchFamily="34" charset="0"/>
              </a:rPr>
              <a:t>với</a:t>
            </a:r>
            <a:r>
              <a:rPr lang="en-US" altLang="zh-CN" sz="3800" b="1" dirty="0">
                <a:solidFill>
                  <a:srgbClr val="002060"/>
                </a:solidFill>
                <a:effectLst>
                  <a:innerShdw blurRad="63500" dist="50800" dir="13500000">
                    <a:prstClr val="black">
                      <a:alpha val="50000"/>
                    </a:prstClr>
                  </a:innerShdw>
                </a:effectLst>
                <a:latin typeface="Calibri" panose="020F0502020204030204" pitchFamily="34" charset="0"/>
                <a:ea typeface="方正大标宋简体" pitchFamily="2" charset="-122"/>
                <a:cs typeface="Calibri" panose="020F0502020204030204" pitchFamily="34" charset="0"/>
              </a:rPr>
              <a:t> </a:t>
            </a:r>
            <a:r>
              <a:rPr lang="en-US" altLang="zh-CN" sz="3800" b="1" dirty="0" err="1">
                <a:solidFill>
                  <a:srgbClr val="002060"/>
                </a:solidFill>
                <a:effectLst>
                  <a:innerShdw blurRad="63500" dist="50800" dir="13500000">
                    <a:prstClr val="black">
                      <a:alpha val="50000"/>
                    </a:prstClr>
                  </a:innerShdw>
                </a:effectLst>
                <a:latin typeface="Calibri" panose="020F0502020204030204" pitchFamily="34" charset="0"/>
                <a:ea typeface="方正大标宋简体" pitchFamily="2" charset="-122"/>
                <a:cs typeface="Calibri" panose="020F0502020204030204" pitchFamily="34" charset="0"/>
              </a:rPr>
              <a:t>các</a:t>
            </a:r>
            <a:r>
              <a:rPr lang="en-US" altLang="zh-CN" sz="3800" b="1" dirty="0">
                <a:solidFill>
                  <a:srgbClr val="002060"/>
                </a:solidFill>
                <a:effectLst>
                  <a:innerShdw blurRad="63500" dist="50800" dir="13500000">
                    <a:prstClr val="black">
                      <a:alpha val="50000"/>
                    </a:prstClr>
                  </a:innerShdw>
                </a:effectLst>
                <a:latin typeface="Calibri" panose="020F0502020204030204" pitchFamily="34" charset="0"/>
                <a:ea typeface="方正大标宋简体" pitchFamily="2" charset="-122"/>
                <a:cs typeface="Calibri" panose="020F0502020204030204" pitchFamily="34" charset="0"/>
              </a:rPr>
              <a:t> </a:t>
            </a:r>
            <a:r>
              <a:rPr lang="en-US" altLang="zh-CN" sz="3800" b="1" dirty="0" err="1">
                <a:solidFill>
                  <a:srgbClr val="002060"/>
                </a:solidFill>
                <a:effectLst>
                  <a:innerShdw blurRad="63500" dist="50800" dir="13500000">
                    <a:prstClr val="black">
                      <a:alpha val="50000"/>
                    </a:prstClr>
                  </a:innerShdw>
                </a:effectLst>
                <a:latin typeface="Calibri" panose="020F0502020204030204" pitchFamily="34" charset="0"/>
                <a:ea typeface="方正大标宋简体" pitchFamily="2" charset="-122"/>
                <a:cs typeface="Calibri" panose="020F0502020204030204" pitchFamily="34" charset="0"/>
              </a:rPr>
              <a:t>sáng</a:t>
            </a:r>
            <a:r>
              <a:rPr lang="en-US" altLang="zh-CN" sz="3800" b="1" dirty="0">
                <a:solidFill>
                  <a:srgbClr val="002060"/>
                </a:solidFill>
                <a:effectLst>
                  <a:innerShdw blurRad="63500" dist="50800" dir="13500000">
                    <a:prstClr val="black">
                      <a:alpha val="50000"/>
                    </a:prstClr>
                  </a:innerShdw>
                </a:effectLst>
                <a:latin typeface="Calibri" panose="020F0502020204030204" pitchFamily="34" charset="0"/>
                <a:ea typeface="方正大标宋简体" pitchFamily="2" charset="-122"/>
                <a:cs typeface="Calibri" panose="020F0502020204030204" pitchFamily="34" charset="0"/>
              </a:rPr>
              <a:t> </a:t>
            </a:r>
            <a:r>
              <a:rPr lang="en-US" altLang="zh-CN" sz="3800" b="1" dirty="0" err="1">
                <a:solidFill>
                  <a:srgbClr val="002060"/>
                </a:solidFill>
                <a:effectLst>
                  <a:innerShdw blurRad="63500" dist="50800" dir="13500000">
                    <a:prstClr val="black">
                      <a:alpha val="50000"/>
                    </a:prstClr>
                  </a:innerShdw>
                </a:effectLst>
                <a:latin typeface="Calibri" panose="020F0502020204030204" pitchFamily="34" charset="0"/>
                <a:ea typeface="方正大标宋简体" pitchFamily="2" charset="-122"/>
                <a:cs typeface="Calibri" panose="020F0502020204030204" pitchFamily="34" charset="0"/>
              </a:rPr>
              <a:t>chế</a:t>
            </a:r>
            <a:r>
              <a:rPr lang="en-US" altLang="zh-CN" sz="3800" b="1" dirty="0">
                <a:solidFill>
                  <a:srgbClr val="002060"/>
                </a:solidFill>
                <a:effectLst>
                  <a:innerShdw blurRad="63500" dist="50800" dir="13500000">
                    <a:prstClr val="black">
                      <a:alpha val="50000"/>
                    </a:prstClr>
                  </a:innerShdw>
                </a:effectLst>
                <a:latin typeface="Calibri" panose="020F0502020204030204" pitchFamily="34" charset="0"/>
                <a:ea typeface="方正大标宋简体" pitchFamily="2" charset="-122"/>
                <a:cs typeface="Calibri" panose="020F0502020204030204" pitchFamily="34" charset="0"/>
              </a:rPr>
              <a:t> </a:t>
            </a:r>
            <a:r>
              <a:rPr lang="en-US" altLang="zh-CN" sz="3800" b="1" dirty="0" err="1">
                <a:solidFill>
                  <a:srgbClr val="002060"/>
                </a:solidFill>
                <a:effectLst>
                  <a:innerShdw blurRad="63500" dist="50800" dir="13500000">
                    <a:prstClr val="black">
                      <a:alpha val="50000"/>
                    </a:prstClr>
                  </a:innerShdw>
                </a:effectLst>
                <a:latin typeface="Calibri" panose="020F0502020204030204" pitchFamily="34" charset="0"/>
                <a:ea typeface="方正大标宋简体" pitchFamily="2" charset="-122"/>
                <a:cs typeface="Calibri" panose="020F0502020204030204" pitchFamily="34" charset="0"/>
              </a:rPr>
              <a:t>của</a:t>
            </a:r>
            <a:r>
              <a:rPr lang="en-US" altLang="zh-CN" sz="3800" b="1" dirty="0">
                <a:solidFill>
                  <a:srgbClr val="002060"/>
                </a:solidFill>
                <a:effectLst>
                  <a:innerShdw blurRad="63500" dist="50800" dir="13500000">
                    <a:prstClr val="black">
                      <a:alpha val="50000"/>
                    </a:prstClr>
                  </a:innerShdw>
                </a:effectLst>
                <a:latin typeface="Calibri" panose="020F0502020204030204" pitchFamily="34" charset="0"/>
                <a:ea typeface="方正大标宋简体" pitchFamily="2" charset="-122"/>
                <a:cs typeface="Calibri" panose="020F0502020204030204" pitchFamily="34" charset="0"/>
              </a:rPr>
              <a:t> </a:t>
            </a:r>
            <a:r>
              <a:rPr lang="en-US" altLang="zh-CN" sz="3800" b="1" dirty="0" err="1">
                <a:solidFill>
                  <a:srgbClr val="002060"/>
                </a:solidFill>
                <a:effectLst>
                  <a:innerShdw blurRad="63500" dist="50800" dir="13500000">
                    <a:prstClr val="black">
                      <a:alpha val="50000"/>
                    </a:prstClr>
                  </a:innerShdw>
                </a:effectLst>
                <a:latin typeface="Calibri" panose="020F0502020204030204" pitchFamily="34" charset="0"/>
                <a:ea typeface="方正大标宋简体" pitchFamily="2" charset="-122"/>
                <a:cs typeface="Calibri" panose="020F0502020204030204" pitchFamily="34" charset="0"/>
              </a:rPr>
              <a:t>họ</a:t>
            </a:r>
            <a:r>
              <a:rPr lang="en-US" altLang="zh-CN" sz="3800" b="1" dirty="0">
                <a:solidFill>
                  <a:srgbClr val="002060"/>
                </a:solidFill>
                <a:effectLst>
                  <a:innerShdw blurRad="63500" dist="50800" dir="13500000">
                    <a:prstClr val="black">
                      <a:alpha val="50000"/>
                    </a:prstClr>
                  </a:innerShdw>
                </a:effectLst>
                <a:latin typeface="Calibri" panose="020F0502020204030204" pitchFamily="34" charset="0"/>
                <a:ea typeface="方正大标宋简体" pitchFamily="2" charset="-122"/>
                <a:cs typeface="Calibri" panose="020F0502020204030204" pitchFamily="34" charset="0"/>
              </a:rPr>
              <a:t>. </a:t>
            </a:r>
            <a:r>
              <a:rPr lang="en-US" altLang="zh-CN" sz="3800" b="1" dirty="0" err="1">
                <a:solidFill>
                  <a:srgbClr val="002060"/>
                </a:solidFill>
                <a:effectLst>
                  <a:innerShdw blurRad="63500" dist="50800" dir="13500000">
                    <a:prstClr val="black">
                      <a:alpha val="50000"/>
                    </a:prstClr>
                  </a:innerShdw>
                </a:effectLst>
                <a:latin typeface="Calibri" panose="020F0502020204030204" pitchFamily="34" charset="0"/>
                <a:ea typeface="方正大标宋简体" pitchFamily="2" charset="-122"/>
                <a:cs typeface="Calibri" panose="020F0502020204030204" pitchFamily="34" charset="0"/>
              </a:rPr>
              <a:t>Có</a:t>
            </a:r>
            <a:r>
              <a:rPr lang="en-US" altLang="zh-CN" sz="3800" b="1" dirty="0">
                <a:solidFill>
                  <a:srgbClr val="002060"/>
                </a:solidFill>
                <a:effectLst>
                  <a:innerShdw blurRad="63500" dist="50800" dir="13500000">
                    <a:prstClr val="black">
                      <a:alpha val="50000"/>
                    </a:prstClr>
                  </a:innerShdw>
                </a:effectLst>
                <a:latin typeface="Calibri" panose="020F0502020204030204" pitchFamily="34" charset="0"/>
                <a:ea typeface="方正大标宋简体" pitchFamily="2" charset="-122"/>
                <a:cs typeface="Calibri" panose="020F0502020204030204" pitchFamily="34" charset="0"/>
              </a:rPr>
              <a:t> </a:t>
            </a:r>
            <a:r>
              <a:rPr lang="en-US" altLang="zh-CN" sz="3800" b="1" dirty="0" err="1">
                <a:solidFill>
                  <a:srgbClr val="002060"/>
                </a:solidFill>
                <a:effectLst>
                  <a:innerShdw blurRad="63500" dist="50800" dir="13500000">
                    <a:prstClr val="black">
                      <a:alpha val="50000"/>
                    </a:prstClr>
                  </a:innerShdw>
                </a:effectLst>
                <a:latin typeface="Calibri" panose="020F0502020204030204" pitchFamily="34" charset="0"/>
                <a:ea typeface="方正大标宋简体" pitchFamily="2" charset="-122"/>
                <a:cs typeface="Calibri" panose="020F0502020204030204" pitchFamily="34" charset="0"/>
              </a:rPr>
              <a:t>thể</a:t>
            </a:r>
            <a:r>
              <a:rPr lang="en-US" altLang="zh-CN" sz="3800" b="1" dirty="0">
                <a:solidFill>
                  <a:srgbClr val="002060"/>
                </a:solidFill>
                <a:effectLst>
                  <a:innerShdw blurRad="63500" dist="50800" dir="13500000">
                    <a:prstClr val="black">
                      <a:alpha val="50000"/>
                    </a:prstClr>
                  </a:innerShdw>
                </a:effectLst>
                <a:latin typeface="Calibri" panose="020F0502020204030204" pitchFamily="34" charset="0"/>
                <a:ea typeface="方正大标宋简体" pitchFamily="2" charset="-122"/>
                <a:cs typeface="Calibri" panose="020F0502020204030204" pitchFamily="34" charset="0"/>
              </a:rPr>
              <a:t> </a:t>
            </a:r>
            <a:r>
              <a:rPr lang="en-US" altLang="zh-CN" sz="3800" b="1" dirty="0" err="1">
                <a:solidFill>
                  <a:srgbClr val="002060"/>
                </a:solidFill>
                <a:effectLst>
                  <a:innerShdw blurRad="63500" dist="50800" dir="13500000">
                    <a:prstClr val="black">
                      <a:alpha val="50000"/>
                    </a:prstClr>
                  </a:innerShdw>
                </a:effectLst>
                <a:latin typeface="Calibri" panose="020F0502020204030204" pitchFamily="34" charset="0"/>
                <a:ea typeface="方正大标宋简体" pitchFamily="2" charset="-122"/>
                <a:cs typeface="Calibri" panose="020F0502020204030204" pitchFamily="34" charset="0"/>
              </a:rPr>
              <a:t>kể</a:t>
            </a:r>
            <a:r>
              <a:rPr lang="en-US" altLang="zh-CN" sz="3800" b="1" dirty="0">
                <a:solidFill>
                  <a:srgbClr val="002060"/>
                </a:solidFill>
                <a:effectLst>
                  <a:innerShdw blurRad="63500" dist="50800" dir="13500000">
                    <a:prstClr val="black">
                      <a:alpha val="50000"/>
                    </a:prstClr>
                  </a:innerShdw>
                </a:effectLst>
                <a:latin typeface="Calibri" panose="020F0502020204030204" pitchFamily="34" charset="0"/>
                <a:ea typeface="方正大标宋简体" pitchFamily="2" charset="-122"/>
                <a:cs typeface="Calibri" panose="020F0502020204030204" pitchFamily="34" charset="0"/>
              </a:rPr>
              <a:t> </a:t>
            </a:r>
            <a:r>
              <a:rPr lang="en-US" altLang="zh-CN" sz="3800" b="1" dirty="0" err="1">
                <a:solidFill>
                  <a:srgbClr val="002060"/>
                </a:solidFill>
                <a:effectLst>
                  <a:innerShdw blurRad="63500" dist="50800" dir="13500000">
                    <a:prstClr val="black">
                      <a:alpha val="50000"/>
                    </a:prstClr>
                  </a:innerShdw>
                </a:effectLst>
                <a:latin typeface="Calibri" panose="020F0502020204030204" pitchFamily="34" charset="0"/>
                <a:ea typeface="方正大标宋简体" pitchFamily="2" charset="-122"/>
                <a:cs typeface="Calibri" panose="020F0502020204030204" pitchFamily="34" charset="0"/>
              </a:rPr>
              <a:t>đến</a:t>
            </a:r>
            <a:r>
              <a:rPr lang="en-US" altLang="zh-CN" sz="3800" b="1" dirty="0">
                <a:solidFill>
                  <a:srgbClr val="002060"/>
                </a:solidFill>
                <a:effectLst>
                  <a:innerShdw blurRad="63500" dist="50800" dir="13500000">
                    <a:prstClr val="black">
                      <a:alpha val="50000"/>
                    </a:prstClr>
                  </a:innerShdw>
                </a:effectLst>
                <a:latin typeface="Calibri" panose="020F0502020204030204" pitchFamily="34" charset="0"/>
                <a:ea typeface="方正大标宋简体" pitchFamily="2" charset="-122"/>
                <a:cs typeface="Calibri" panose="020F0502020204030204" pitchFamily="34" charset="0"/>
              </a:rPr>
              <a:t> </a:t>
            </a:r>
            <a:r>
              <a:rPr lang="en-US" altLang="zh-CN" sz="3800" b="1" dirty="0" err="1">
                <a:solidFill>
                  <a:srgbClr val="002060"/>
                </a:solidFill>
                <a:effectLst>
                  <a:innerShdw blurRad="63500" dist="50800" dir="13500000">
                    <a:prstClr val="black">
                      <a:alpha val="50000"/>
                    </a:prstClr>
                  </a:innerShdw>
                </a:effectLst>
                <a:latin typeface="Calibri" panose="020F0502020204030204" pitchFamily="34" charset="0"/>
                <a:ea typeface="方正大标宋简体" pitchFamily="2" charset="-122"/>
                <a:cs typeface="Calibri" panose="020F0502020204030204" pitchFamily="34" charset="0"/>
              </a:rPr>
              <a:t>như</a:t>
            </a:r>
            <a:r>
              <a:rPr lang="en-US" altLang="zh-CN" sz="3800" b="1" dirty="0">
                <a:solidFill>
                  <a:srgbClr val="002060"/>
                </a:solidFill>
                <a:effectLst>
                  <a:innerShdw blurRad="63500" dist="50800" dir="13500000">
                    <a:prstClr val="black">
                      <a:alpha val="50000"/>
                    </a:prstClr>
                  </a:innerShdw>
                </a:effectLst>
                <a:latin typeface="Calibri" panose="020F0502020204030204" pitchFamily="34" charset="0"/>
                <a:ea typeface="方正大标宋简体" pitchFamily="2" charset="-122"/>
                <a:cs typeface="Calibri" panose="020F0502020204030204" pitchFamily="34" charset="0"/>
              </a:rPr>
              <a:t>: Giêm </a:t>
            </a:r>
            <a:r>
              <a:rPr lang="en-US" altLang="zh-CN" sz="3800" b="1" dirty="0" err="1">
                <a:solidFill>
                  <a:srgbClr val="002060"/>
                </a:solidFill>
                <a:effectLst>
                  <a:innerShdw blurRad="63500" dist="50800" dir="13500000">
                    <a:prstClr val="black">
                      <a:alpha val="50000"/>
                    </a:prstClr>
                  </a:innerShdw>
                </a:effectLst>
                <a:latin typeface="Calibri" panose="020F0502020204030204" pitchFamily="34" charset="0"/>
                <a:ea typeface="方正大标宋简体" pitchFamily="2" charset="-122"/>
                <a:cs typeface="Calibri" panose="020F0502020204030204" pitchFamily="34" charset="0"/>
              </a:rPr>
              <a:t>Oát</a:t>
            </a:r>
            <a:r>
              <a:rPr lang="en-US" altLang="zh-CN" sz="3800" b="1" dirty="0">
                <a:solidFill>
                  <a:srgbClr val="002060"/>
                </a:solidFill>
                <a:effectLst>
                  <a:innerShdw blurRad="63500" dist="50800" dir="13500000">
                    <a:prstClr val="black">
                      <a:alpha val="50000"/>
                    </a:prstClr>
                  </a:innerShdw>
                </a:effectLst>
                <a:latin typeface="Calibri" panose="020F0502020204030204" pitchFamily="34" charset="0"/>
                <a:ea typeface="方正大标宋简体" pitchFamily="2" charset="-122"/>
                <a:cs typeface="Calibri" panose="020F0502020204030204" pitchFamily="34" charset="0"/>
              </a:rPr>
              <a:t> </a:t>
            </a:r>
            <a:r>
              <a:rPr lang="en-US" altLang="zh-CN" sz="3800" b="1" dirty="0" err="1">
                <a:solidFill>
                  <a:srgbClr val="002060"/>
                </a:solidFill>
                <a:effectLst>
                  <a:innerShdw blurRad="63500" dist="50800" dir="13500000">
                    <a:prstClr val="black">
                      <a:alpha val="50000"/>
                    </a:prstClr>
                  </a:innerShdw>
                </a:effectLst>
                <a:latin typeface="Calibri" panose="020F0502020204030204" pitchFamily="34" charset="0"/>
                <a:ea typeface="方正大标宋简体" pitchFamily="2" charset="-122"/>
                <a:cs typeface="Calibri" panose="020F0502020204030204" pitchFamily="34" charset="0"/>
              </a:rPr>
              <a:t>với</a:t>
            </a:r>
            <a:r>
              <a:rPr lang="en-US" altLang="zh-CN" sz="3800" b="1" dirty="0">
                <a:solidFill>
                  <a:srgbClr val="002060"/>
                </a:solidFill>
                <a:effectLst>
                  <a:innerShdw blurRad="63500" dist="50800" dir="13500000">
                    <a:prstClr val="black">
                      <a:alpha val="50000"/>
                    </a:prstClr>
                  </a:innerShdw>
                </a:effectLst>
                <a:latin typeface="Calibri" panose="020F0502020204030204" pitchFamily="34" charset="0"/>
                <a:ea typeface="方正大标宋简体" pitchFamily="2" charset="-122"/>
                <a:cs typeface="Calibri" panose="020F0502020204030204" pitchFamily="34" charset="0"/>
              </a:rPr>
              <a:t> </a:t>
            </a:r>
            <a:r>
              <a:rPr lang="en-US" altLang="zh-CN" sz="3800" b="1" dirty="0" err="1">
                <a:solidFill>
                  <a:srgbClr val="002060"/>
                </a:solidFill>
                <a:effectLst>
                  <a:innerShdw blurRad="63500" dist="50800" dir="13500000">
                    <a:prstClr val="black">
                      <a:alpha val="50000"/>
                    </a:prstClr>
                  </a:innerShdw>
                </a:effectLst>
                <a:latin typeface="Calibri" panose="020F0502020204030204" pitchFamily="34" charset="0"/>
                <a:ea typeface="方正大标宋简体" pitchFamily="2" charset="-122"/>
                <a:cs typeface="Calibri" panose="020F0502020204030204" pitchFamily="34" charset="0"/>
              </a:rPr>
              <a:t>động</a:t>
            </a:r>
            <a:r>
              <a:rPr lang="en-US" altLang="zh-CN" sz="3800" b="1" dirty="0">
                <a:solidFill>
                  <a:srgbClr val="002060"/>
                </a:solidFill>
                <a:effectLst>
                  <a:innerShdw blurRad="63500" dist="50800" dir="13500000">
                    <a:prstClr val="black">
                      <a:alpha val="50000"/>
                    </a:prstClr>
                  </a:innerShdw>
                </a:effectLst>
                <a:latin typeface="Calibri" panose="020F0502020204030204" pitchFamily="34" charset="0"/>
                <a:ea typeface="方正大标宋简体" pitchFamily="2" charset="-122"/>
                <a:cs typeface="Calibri" panose="020F0502020204030204" pitchFamily="34" charset="0"/>
              </a:rPr>
              <a:t> </a:t>
            </a:r>
            <a:r>
              <a:rPr lang="en-US" altLang="zh-CN" sz="3800" b="1" dirty="0" err="1">
                <a:solidFill>
                  <a:srgbClr val="002060"/>
                </a:solidFill>
                <a:effectLst>
                  <a:innerShdw blurRad="63500" dist="50800" dir="13500000">
                    <a:prstClr val="black">
                      <a:alpha val="50000"/>
                    </a:prstClr>
                  </a:innerShdw>
                </a:effectLst>
                <a:latin typeface="Calibri" panose="020F0502020204030204" pitchFamily="34" charset="0"/>
                <a:ea typeface="方正大标宋简体" pitchFamily="2" charset="-122"/>
                <a:cs typeface="Calibri" panose="020F0502020204030204" pitchFamily="34" charset="0"/>
              </a:rPr>
              <a:t>cơ</a:t>
            </a:r>
            <a:r>
              <a:rPr lang="en-US" altLang="zh-CN" sz="3800" b="1" dirty="0">
                <a:solidFill>
                  <a:srgbClr val="002060"/>
                </a:solidFill>
                <a:effectLst>
                  <a:innerShdw blurRad="63500" dist="50800" dir="13500000">
                    <a:prstClr val="black">
                      <a:alpha val="50000"/>
                    </a:prstClr>
                  </a:innerShdw>
                </a:effectLst>
                <a:latin typeface="Calibri" panose="020F0502020204030204" pitchFamily="34" charset="0"/>
                <a:ea typeface="方正大标宋简体" pitchFamily="2" charset="-122"/>
                <a:cs typeface="Calibri" panose="020F0502020204030204" pitchFamily="34" charset="0"/>
              </a:rPr>
              <a:t> </a:t>
            </a:r>
            <a:r>
              <a:rPr lang="en-US" altLang="zh-CN" sz="3800" b="1" dirty="0" err="1">
                <a:solidFill>
                  <a:srgbClr val="002060"/>
                </a:solidFill>
                <a:effectLst>
                  <a:innerShdw blurRad="63500" dist="50800" dir="13500000">
                    <a:prstClr val="black">
                      <a:alpha val="50000"/>
                    </a:prstClr>
                  </a:innerShdw>
                </a:effectLst>
                <a:latin typeface="Calibri" panose="020F0502020204030204" pitchFamily="34" charset="0"/>
                <a:ea typeface="方正大标宋简体" pitchFamily="2" charset="-122"/>
                <a:cs typeface="Calibri" panose="020F0502020204030204" pitchFamily="34" charset="0"/>
              </a:rPr>
              <a:t>hơi</a:t>
            </a:r>
            <a:r>
              <a:rPr lang="en-US" altLang="zh-CN" sz="3800" b="1" dirty="0">
                <a:solidFill>
                  <a:srgbClr val="002060"/>
                </a:solidFill>
                <a:effectLst>
                  <a:innerShdw blurRad="63500" dist="50800" dir="13500000">
                    <a:prstClr val="black">
                      <a:alpha val="50000"/>
                    </a:prstClr>
                  </a:innerShdw>
                </a:effectLst>
                <a:latin typeface="Calibri" panose="020F0502020204030204" pitchFamily="34" charset="0"/>
                <a:ea typeface="方正大标宋简体" pitchFamily="2" charset="-122"/>
                <a:cs typeface="Calibri" panose="020F0502020204030204" pitchFamily="34" charset="0"/>
              </a:rPr>
              <a:t> </a:t>
            </a:r>
            <a:r>
              <a:rPr lang="en-US" altLang="zh-CN" sz="3800" b="1" dirty="0" err="1">
                <a:solidFill>
                  <a:srgbClr val="002060"/>
                </a:solidFill>
                <a:effectLst>
                  <a:innerShdw blurRad="63500" dist="50800" dir="13500000">
                    <a:prstClr val="black">
                      <a:alpha val="50000"/>
                    </a:prstClr>
                  </a:innerShdw>
                </a:effectLst>
                <a:latin typeface="Calibri" panose="020F0502020204030204" pitchFamily="34" charset="0"/>
                <a:ea typeface="方正大标宋简体" pitchFamily="2" charset="-122"/>
                <a:cs typeface="Calibri" panose="020F0502020204030204" pitchFamily="34" charset="0"/>
              </a:rPr>
              <a:t>nước</a:t>
            </a:r>
            <a:r>
              <a:rPr lang="en-US" altLang="zh-CN" sz="3800" b="1" dirty="0">
                <a:solidFill>
                  <a:srgbClr val="002060"/>
                </a:solidFill>
                <a:effectLst>
                  <a:innerShdw blurRad="63500" dist="50800" dir="13500000">
                    <a:prstClr val="black">
                      <a:alpha val="50000"/>
                    </a:prstClr>
                  </a:innerShdw>
                </a:effectLst>
                <a:latin typeface="Calibri" panose="020F0502020204030204" pitchFamily="34" charset="0"/>
                <a:ea typeface="方正大标宋简体" pitchFamily="2" charset="-122"/>
                <a:cs typeface="Calibri" panose="020F0502020204030204" pitchFamily="34" charset="0"/>
              </a:rPr>
              <a:t> (1784), </a:t>
            </a:r>
            <a:endParaRPr lang="en-US" altLang="zh-CN" sz="3800" b="1" dirty="0">
              <a:solidFill>
                <a:srgbClr val="002060"/>
              </a:solidFill>
              <a:effectLst>
                <a:innerShdw blurRad="63500" dist="50800" dir="13500000">
                  <a:prstClr val="black">
                    <a:alpha val="50000"/>
                  </a:prstClr>
                </a:innerShdw>
              </a:effectLst>
              <a:latin typeface="Calibri" panose="020F0502020204030204" pitchFamily="34" charset="0"/>
              <a:ea typeface="方正大标宋简体" pitchFamily="2" charset="-122"/>
              <a:cs typeface="Calibri" panose="020F0502020204030204" pitchFamily="34" charset="0"/>
            </a:endParaRPr>
          </a:p>
          <a:p>
            <a:pPr algn="just" defTabSz="914400">
              <a:defRPr/>
            </a:pPr>
            <a:r>
              <a:rPr lang="en-US" altLang="zh-CN" sz="3800" b="1" dirty="0">
                <a:solidFill>
                  <a:srgbClr val="002060"/>
                </a:solidFill>
                <a:effectLst>
                  <a:innerShdw blurRad="63500" dist="50800" dir="13500000">
                    <a:prstClr val="black">
                      <a:alpha val="50000"/>
                    </a:prstClr>
                  </a:innerShdw>
                </a:effectLst>
                <a:latin typeface="Calibri" panose="020F0502020204030204" pitchFamily="34" charset="0"/>
                <a:ea typeface="方正大标宋简体" pitchFamily="2" charset="-122"/>
                <a:cs typeface="Calibri" panose="020F0502020204030204" pitchFamily="34" charset="0"/>
              </a:rPr>
              <a:t>A-</a:t>
            </a:r>
            <a:r>
              <a:rPr lang="en-US" altLang="zh-CN" sz="3800" b="1" dirty="0" err="1">
                <a:solidFill>
                  <a:srgbClr val="002060"/>
                </a:solidFill>
                <a:effectLst>
                  <a:innerShdw blurRad="63500" dist="50800" dir="13500000">
                    <a:prstClr val="black">
                      <a:alpha val="50000"/>
                    </a:prstClr>
                  </a:innerShdw>
                </a:effectLst>
                <a:latin typeface="Calibri" panose="020F0502020204030204" pitchFamily="34" charset="0"/>
                <a:ea typeface="方正大标宋简体" pitchFamily="2" charset="-122"/>
                <a:cs typeface="Calibri" panose="020F0502020204030204" pitchFamily="34" charset="0"/>
              </a:rPr>
              <a:t>lếch</a:t>
            </a:r>
            <a:r>
              <a:rPr lang="en-US" altLang="zh-CN" sz="3800" b="1" dirty="0">
                <a:solidFill>
                  <a:srgbClr val="002060"/>
                </a:solidFill>
                <a:effectLst>
                  <a:innerShdw blurRad="63500" dist="50800" dir="13500000">
                    <a:prstClr val="black">
                      <a:alpha val="50000"/>
                    </a:prstClr>
                  </a:innerShdw>
                </a:effectLst>
                <a:latin typeface="Calibri" panose="020F0502020204030204" pitchFamily="34" charset="0"/>
                <a:ea typeface="方正大标宋简体" pitchFamily="2" charset="-122"/>
                <a:cs typeface="Calibri" panose="020F0502020204030204" pitchFamily="34" charset="0"/>
              </a:rPr>
              <a:t>-</a:t>
            </a:r>
            <a:r>
              <a:rPr lang="en-US" altLang="zh-CN" sz="3800" b="1" dirty="0" err="1">
                <a:solidFill>
                  <a:srgbClr val="002060"/>
                </a:solidFill>
                <a:effectLst>
                  <a:innerShdw blurRad="63500" dist="50800" dir="13500000">
                    <a:prstClr val="black">
                      <a:alpha val="50000"/>
                    </a:prstClr>
                  </a:innerShdw>
                </a:effectLst>
                <a:latin typeface="Calibri" panose="020F0502020204030204" pitchFamily="34" charset="0"/>
                <a:ea typeface="方正大标宋简体" pitchFamily="2" charset="-122"/>
                <a:cs typeface="Calibri" panose="020F0502020204030204" pitchFamily="34" charset="0"/>
              </a:rPr>
              <a:t>xan-đơ</a:t>
            </a:r>
            <a:r>
              <a:rPr lang="en-US" altLang="zh-CN" sz="3800" b="1" dirty="0">
                <a:solidFill>
                  <a:srgbClr val="002060"/>
                </a:solidFill>
                <a:effectLst>
                  <a:innerShdw blurRad="63500" dist="50800" dir="13500000">
                    <a:prstClr val="black">
                      <a:alpha val="50000"/>
                    </a:prstClr>
                  </a:innerShdw>
                </a:effectLst>
                <a:latin typeface="Calibri" panose="020F0502020204030204" pitchFamily="34" charset="0"/>
                <a:ea typeface="方正大标宋简体" pitchFamily="2" charset="-122"/>
                <a:cs typeface="Calibri" panose="020F0502020204030204" pitchFamily="34" charset="0"/>
              </a:rPr>
              <a:t> </a:t>
            </a:r>
            <a:r>
              <a:rPr lang="en-US" altLang="zh-CN" sz="3800" b="1" dirty="0" err="1">
                <a:solidFill>
                  <a:srgbClr val="002060"/>
                </a:solidFill>
                <a:effectLst>
                  <a:innerShdw blurRad="63500" dist="50800" dir="13500000">
                    <a:prstClr val="black">
                      <a:alpha val="50000"/>
                    </a:prstClr>
                  </a:innerShdw>
                </a:effectLst>
                <a:latin typeface="Calibri" panose="020F0502020204030204" pitchFamily="34" charset="0"/>
                <a:ea typeface="方正大标宋简体" pitchFamily="2" charset="-122"/>
                <a:cs typeface="Calibri" panose="020F0502020204030204" pitchFamily="34" charset="0"/>
              </a:rPr>
              <a:t>Gra</a:t>
            </a:r>
            <a:r>
              <a:rPr lang="en-US" altLang="zh-CN" sz="3800" b="1" dirty="0">
                <a:solidFill>
                  <a:srgbClr val="002060"/>
                </a:solidFill>
                <a:effectLst>
                  <a:innerShdw blurRad="63500" dist="50800" dir="13500000">
                    <a:prstClr val="black">
                      <a:alpha val="50000"/>
                    </a:prstClr>
                  </a:innerShdw>
                </a:effectLst>
                <a:latin typeface="Calibri" panose="020F0502020204030204" pitchFamily="34" charset="0"/>
                <a:ea typeface="方正大标宋简体" pitchFamily="2" charset="-122"/>
                <a:cs typeface="Calibri" panose="020F0502020204030204" pitchFamily="34" charset="0"/>
              </a:rPr>
              <a:t>-ham Beo </a:t>
            </a:r>
            <a:r>
              <a:rPr lang="en-US" altLang="zh-CN" sz="3800" b="1" dirty="0" err="1">
                <a:solidFill>
                  <a:srgbClr val="002060"/>
                </a:solidFill>
                <a:effectLst>
                  <a:innerShdw blurRad="63500" dist="50800" dir="13500000">
                    <a:prstClr val="black">
                      <a:alpha val="50000"/>
                    </a:prstClr>
                  </a:innerShdw>
                </a:effectLst>
                <a:latin typeface="Calibri" panose="020F0502020204030204" pitchFamily="34" charset="0"/>
                <a:ea typeface="方正大标宋简体" pitchFamily="2" charset="-122"/>
                <a:cs typeface="Calibri" panose="020F0502020204030204" pitchFamily="34" charset="0"/>
              </a:rPr>
              <a:t>với</a:t>
            </a:r>
            <a:r>
              <a:rPr lang="en-US" altLang="zh-CN" sz="3800" b="1" dirty="0">
                <a:solidFill>
                  <a:srgbClr val="002060"/>
                </a:solidFill>
                <a:effectLst>
                  <a:innerShdw blurRad="63500" dist="50800" dir="13500000">
                    <a:prstClr val="black">
                      <a:alpha val="50000"/>
                    </a:prstClr>
                  </a:innerShdw>
                </a:effectLst>
                <a:latin typeface="Calibri" panose="020F0502020204030204" pitchFamily="34" charset="0"/>
                <a:ea typeface="方正大标宋简体" pitchFamily="2" charset="-122"/>
                <a:cs typeface="Calibri" panose="020F0502020204030204" pitchFamily="34" charset="0"/>
              </a:rPr>
              <a:t> </a:t>
            </a:r>
            <a:r>
              <a:rPr lang="en-US" altLang="zh-CN" sz="3800" b="1" dirty="0" err="1">
                <a:solidFill>
                  <a:srgbClr val="002060"/>
                </a:solidFill>
                <a:effectLst>
                  <a:innerShdw blurRad="63500" dist="50800" dir="13500000">
                    <a:prstClr val="black">
                      <a:alpha val="50000"/>
                    </a:prstClr>
                  </a:innerShdw>
                </a:effectLst>
                <a:latin typeface="Calibri" panose="020F0502020204030204" pitchFamily="34" charset="0"/>
                <a:ea typeface="方正大标宋简体" pitchFamily="2" charset="-122"/>
                <a:cs typeface="Calibri" panose="020F0502020204030204" pitchFamily="34" charset="0"/>
              </a:rPr>
              <a:t>điện</a:t>
            </a:r>
            <a:r>
              <a:rPr lang="en-US" altLang="zh-CN" sz="3800" b="1" dirty="0">
                <a:solidFill>
                  <a:srgbClr val="002060"/>
                </a:solidFill>
                <a:effectLst>
                  <a:innerShdw blurRad="63500" dist="50800" dir="13500000">
                    <a:prstClr val="black">
                      <a:alpha val="50000"/>
                    </a:prstClr>
                  </a:innerShdw>
                </a:effectLst>
                <a:latin typeface="Calibri" panose="020F0502020204030204" pitchFamily="34" charset="0"/>
                <a:ea typeface="方正大标宋简体" pitchFamily="2" charset="-122"/>
                <a:cs typeface="Calibri" panose="020F0502020204030204" pitchFamily="34" charset="0"/>
              </a:rPr>
              <a:t> </a:t>
            </a:r>
            <a:r>
              <a:rPr lang="en-US" altLang="zh-CN" sz="3800" b="1" dirty="0" err="1">
                <a:solidFill>
                  <a:srgbClr val="002060"/>
                </a:solidFill>
                <a:effectLst>
                  <a:innerShdw blurRad="63500" dist="50800" dir="13500000">
                    <a:prstClr val="black">
                      <a:alpha val="50000"/>
                    </a:prstClr>
                  </a:innerShdw>
                </a:effectLst>
                <a:latin typeface="Calibri" panose="020F0502020204030204" pitchFamily="34" charset="0"/>
                <a:ea typeface="方正大标宋简体" pitchFamily="2" charset="-122"/>
                <a:cs typeface="Calibri" panose="020F0502020204030204" pitchFamily="34" charset="0"/>
              </a:rPr>
              <a:t>thoại</a:t>
            </a:r>
            <a:r>
              <a:rPr lang="en-US" altLang="zh-CN" sz="3800" b="1" dirty="0">
                <a:solidFill>
                  <a:srgbClr val="002060"/>
                </a:solidFill>
                <a:effectLst>
                  <a:innerShdw blurRad="63500" dist="50800" dir="13500000">
                    <a:prstClr val="black">
                      <a:alpha val="50000"/>
                    </a:prstClr>
                  </a:innerShdw>
                </a:effectLst>
                <a:latin typeface="Calibri" panose="020F0502020204030204" pitchFamily="34" charset="0"/>
                <a:ea typeface="方正大标宋简体" pitchFamily="2" charset="-122"/>
                <a:cs typeface="Calibri" panose="020F0502020204030204" pitchFamily="34" charset="0"/>
              </a:rPr>
              <a:t> (1876), Tô-</a:t>
            </a:r>
            <a:r>
              <a:rPr lang="en-US" altLang="zh-CN" sz="3800" b="1" dirty="0" err="1">
                <a:solidFill>
                  <a:srgbClr val="002060"/>
                </a:solidFill>
                <a:effectLst>
                  <a:innerShdw blurRad="63500" dist="50800" dir="13500000">
                    <a:prstClr val="black">
                      <a:alpha val="50000"/>
                    </a:prstClr>
                  </a:innerShdw>
                </a:effectLst>
                <a:latin typeface="Calibri" panose="020F0502020204030204" pitchFamily="34" charset="0"/>
                <a:ea typeface="方正大标宋简体" pitchFamily="2" charset="-122"/>
                <a:cs typeface="Calibri" panose="020F0502020204030204" pitchFamily="34" charset="0"/>
              </a:rPr>
              <a:t>mát</a:t>
            </a:r>
            <a:r>
              <a:rPr lang="en-US" altLang="zh-CN" sz="3800" b="1" dirty="0">
                <a:solidFill>
                  <a:srgbClr val="002060"/>
                </a:solidFill>
                <a:effectLst>
                  <a:innerShdw blurRad="63500" dist="50800" dir="13500000">
                    <a:prstClr val="black">
                      <a:alpha val="50000"/>
                    </a:prstClr>
                  </a:innerShdw>
                </a:effectLst>
                <a:latin typeface="Calibri" panose="020F0502020204030204" pitchFamily="34" charset="0"/>
                <a:ea typeface="方正大标宋简体" pitchFamily="2" charset="-122"/>
                <a:cs typeface="Calibri" panose="020F0502020204030204" pitchFamily="34" charset="0"/>
              </a:rPr>
              <a:t> Ê-</a:t>
            </a:r>
            <a:r>
              <a:rPr lang="en-US" altLang="zh-CN" sz="3800" b="1" dirty="0" err="1">
                <a:solidFill>
                  <a:srgbClr val="002060"/>
                </a:solidFill>
                <a:effectLst>
                  <a:innerShdw blurRad="63500" dist="50800" dir="13500000">
                    <a:prstClr val="black">
                      <a:alpha val="50000"/>
                    </a:prstClr>
                  </a:innerShdw>
                </a:effectLst>
                <a:latin typeface="Calibri" panose="020F0502020204030204" pitchFamily="34" charset="0"/>
                <a:ea typeface="方正大标宋简体" pitchFamily="2" charset="-122"/>
                <a:cs typeface="Calibri" panose="020F0502020204030204" pitchFamily="34" charset="0"/>
              </a:rPr>
              <a:t>đi</a:t>
            </a:r>
            <a:r>
              <a:rPr lang="en-US" altLang="zh-CN" sz="3800" b="1" dirty="0">
                <a:solidFill>
                  <a:srgbClr val="002060"/>
                </a:solidFill>
                <a:effectLst>
                  <a:innerShdw blurRad="63500" dist="50800" dir="13500000">
                    <a:prstClr val="black">
                      <a:alpha val="50000"/>
                    </a:prstClr>
                  </a:innerShdw>
                </a:effectLst>
                <a:latin typeface="Calibri" panose="020F0502020204030204" pitchFamily="34" charset="0"/>
                <a:ea typeface="方正大标宋简体" pitchFamily="2" charset="-122"/>
                <a:cs typeface="Calibri" panose="020F0502020204030204" pitchFamily="34" charset="0"/>
              </a:rPr>
              <a:t>-</a:t>
            </a:r>
            <a:r>
              <a:rPr lang="en-US" altLang="zh-CN" sz="3800" b="1" dirty="0" err="1">
                <a:solidFill>
                  <a:srgbClr val="002060"/>
                </a:solidFill>
                <a:effectLst>
                  <a:innerShdw blurRad="63500" dist="50800" dir="13500000">
                    <a:prstClr val="black">
                      <a:alpha val="50000"/>
                    </a:prstClr>
                  </a:innerShdw>
                </a:effectLst>
                <a:latin typeface="Calibri" panose="020F0502020204030204" pitchFamily="34" charset="0"/>
                <a:ea typeface="方正大标宋简体" pitchFamily="2" charset="-122"/>
                <a:cs typeface="Calibri" panose="020F0502020204030204" pitchFamily="34" charset="0"/>
              </a:rPr>
              <a:t>xơn</a:t>
            </a:r>
            <a:r>
              <a:rPr lang="en-US" altLang="zh-CN" sz="3800" b="1" dirty="0">
                <a:solidFill>
                  <a:srgbClr val="002060"/>
                </a:solidFill>
                <a:effectLst>
                  <a:innerShdw blurRad="63500" dist="50800" dir="13500000">
                    <a:prstClr val="black">
                      <a:alpha val="50000"/>
                    </a:prstClr>
                  </a:innerShdw>
                </a:effectLst>
                <a:latin typeface="Calibri" panose="020F0502020204030204" pitchFamily="34" charset="0"/>
                <a:ea typeface="方正大标宋简体" pitchFamily="2" charset="-122"/>
                <a:cs typeface="Calibri" panose="020F0502020204030204" pitchFamily="34" charset="0"/>
              </a:rPr>
              <a:t> </a:t>
            </a:r>
            <a:r>
              <a:rPr lang="en-US" altLang="zh-CN" sz="3800" b="1" dirty="0" err="1">
                <a:solidFill>
                  <a:srgbClr val="002060"/>
                </a:solidFill>
                <a:effectLst>
                  <a:innerShdw blurRad="63500" dist="50800" dir="13500000">
                    <a:prstClr val="black">
                      <a:alpha val="50000"/>
                    </a:prstClr>
                  </a:innerShdw>
                </a:effectLst>
                <a:latin typeface="Calibri" panose="020F0502020204030204" pitchFamily="34" charset="0"/>
                <a:ea typeface="方正大标宋简体" pitchFamily="2" charset="-122"/>
                <a:cs typeface="Calibri" panose="020F0502020204030204" pitchFamily="34" charset="0"/>
              </a:rPr>
              <a:t>với</a:t>
            </a:r>
            <a:r>
              <a:rPr lang="en-US" altLang="zh-CN" sz="3800" b="1" dirty="0">
                <a:solidFill>
                  <a:srgbClr val="002060"/>
                </a:solidFill>
                <a:effectLst>
                  <a:innerShdw blurRad="63500" dist="50800" dir="13500000">
                    <a:prstClr val="black">
                      <a:alpha val="50000"/>
                    </a:prstClr>
                  </a:innerShdw>
                </a:effectLst>
                <a:latin typeface="Calibri" panose="020F0502020204030204" pitchFamily="34" charset="0"/>
                <a:ea typeface="方正大标宋简体" pitchFamily="2" charset="-122"/>
                <a:cs typeface="Calibri" panose="020F0502020204030204" pitchFamily="34" charset="0"/>
              </a:rPr>
              <a:t> </a:t>
            </a:r>
            <a:r>
              <a:rPr lang="en-US" altLang="zh-CN" sz="3800" b="1" dirty="0" err="1">
                <a:solidFill>
                  <a:srgbClr val="002060"/>
                </a:solidFill>
                <a:effectLst>
                  <a:innerShdw blurRad="63500" dist="50800" dir="13500000">
                    <a:prstClr val="black">
                      <a:alpha val="50000"/>
                    </a:prstClr>
                  </a:innerShdw>
                </a:effectLst>
                <a:latin typeface="Calibri" panose="020F0502020204030204" pitchFamily="34" charset="0"/>
                <a:ea typeface="方正大标宋简体" pitchFamily="2" charset="-122"/>
                <a:cs typeface="Calibri" panose="020F0502020204030204" pitchFamily="34" charset="0"/>
              </a:rPr>
              <a:t>bóng</a:t>
            </a:r>
            <a:r>
              <a:rPr lang="en-US" altLang="zh-CN" sz="3800" b="1" dirty="0">
                <a:solidFill>
                  <a:srgbClr val="002060"/>
                </a:solidFill>
                <a:effectLst>
                  <a:innerShdw blurRad="63500" dist="50800" dir="13500000">
                    <a:prstClr val="black">
                      <a:alpha val="50000"/>
                    </a:prstClr>
                  </a:innerShdw>
                </a:effectLst>
                <a:latin typeface="Calibri" panose="020F0502020204030204" pitchFamily="34" charset="0"/>
                <a:ea typeface="方正大标宋简体" pitchFamily="2" charset="-122"/>
                <a:cs typeface="Calibri" panose="020F0502020204030204" pitchFamily="34" charset="0"/>
              </a:rPr>
              <a:t> </a:t>
            </a:r>
            <a:r>
              <a:rPr lang="en-US" altLang="zh-CN" sz="3800" b="1" dirty="0" err="1">
                <a:solidFill>
                  <a:srgbClr val="002060"/>
                </a:solidFill>
                <a:effectLst>
                  <a:innerShdw blurRad="63500" dist="50800" dir="13500000">
                    <a:prstClr val="black">
                      <a:alpha val="50000"/>
                    </a:prstClr>
                  </a:innerShdw>
                </a:effectLst>
                <a:latin typeface="Calibri" panose="020F0502020204030204" pitchFamily="34" charset="0"/>
                <a:ea typeface="方正大标宋简体" pitchFamily="2" charset="-122"/>
                <a:cs typeface="Calibri" panose="020F0502020204030204" pitchFamily="34" charset="0"/>
              </a:rPr>
              <a:t>đèn</a:t>
            </a:r>
            <a:r>
              <a:rPr lang="en-US" altLang="zh-CN" sz="3800" b="1" dirty="0">
                <a:solidFill>
                  <a:srgbClr val="002060"/>
                </a:solidFill>
                <a:effectLst>
                  <a:innerShdw blurRad="63500" dist="50800" dir="13500000">
                    <a:prstClr val="black">
                      <a:alpha val="50000"/>
                    </a:prstClr>
                  </a:innerShdw>
                </a:effectLst>
                <a:latin typeface="Calibri" panose="020F0502020204030204" pitchFamily="34" charset="0"/>
                <a:ea typeface="方正大标宋简体" pitchFamily="2" charset="-122"/>
                <a:cs typeface="Calibri" panose="020F0502020204030204" pitchFamily="34" charset="0"/>
              </a:rPr>
              <a:t> </a:t>
            </a:r>
            <a:r>
              <a:rPr lang="en-US" altLang="zh-CN" sz="3800" b="1" dirty="0" err="1">
                <a:solidFill>
                  <a:srgbClr val="002060"/>
                </a:solidFill>
                <a:effectLst>
                  <a:innerShdw blurRad="63500" dist="50800" dir="13500000">
                    <a:prstClr val="black">
                      <a:alpha val="50000"/>
                    </a:prstClr>
                  </a:innerShdw>
                </a:effectLst>
                <a:latin typeface="Calibri" panose="020F0502020204030204" pitchFamily="34" charset="0"/>
                <a:ea typeface="方正大标宋简体" pitchFamily="2" charset="-122"/>
                <a:cs typeface="Calibri" panose="020F0502020204030204" pitchFamily="34" charset="0"/>
              </a:rPr>
              <a:t>sợi</a:t>
            </a:r>
            <a:r>
              <a:rPr lang="en-US" altLang="zh-CN" sz="3800" b="1" dirty="0">
                <a:solidFill>
                  <a:srgbClr val="002060"/>
                </a:solidFill>
                <a:effectLst>
                  <a:innerShdw blurRad="63500" dist="50800" dir="13500000">
                    <a:prstClr val="black">
                      <a:alpha val="50000"/>
                    </a:prstClr>
                  </a:innerShdw>
                </a:effectLst>
                <a:latin typeface="Calibri" panose="020F0502020204030204" pitchFamily="34" charset="0"/>
                <a:ea typeface="方正大标宋简体" pitchFamily="2" charset="-122"/>
                <a:cs typeface="Calibri" panose="020F0502020204030204" pitchFamily="34" charset="0"/>
              </a:rPr>
              <a:t> </a:t>
            </a:r>
            <a:r>
              <a:rPr lang="en-US" altLang="zh-CN" sz="3800" b="1" dirty="0" err="1">
                <a:solidFill>
                  <a:srgbClr val="002060"/>
                </a:solidFill>
                <a:effectLst>
                  <a:innerShdw blurRad="63500" dist="50800" dir="13500000">
                    <a:prstClr val="black">
                      <a:alpha val="50000"/>
                    </a:prstClr>
                  </a:innerShdw>
                </a:effectLst>
                <a:latin typeface="Calibri" panose="020F0502020204030204" pitchFamily="34" charset="0"/>
                <a:ea typeface="方正大标宋简体" pitchFamily="2" charset="-122"/>
                <a:cs typeface="Calibri" panose="020F0502020204030204" pitchFamily="34" charset="0"/>
              </a:rPr>
              <a:t>đốt</a:t>
            </a:r>
            <a:r>
              <a:rPr lang="en-US" altLang="zh-CN" sz="3800" b="1" dirty="0">
                <a:solidFill>
                  <a:srgbClr val="002060"/>
                </a:solidFill>
                <a:effectLst>
                  <a:innerShdw blurRad="63500" dist="50800" dir="13500000">
                    <a:prstClr val="black">
                      <a:alpha val="50000"/>
                    </a:prstClr>
                  </a:innerShdw>
                </a:effectLst>
                <a:latin typeface="Calibri" panose="020F0502020204030204" pitchFamily="34" charset="0"/>
                <a:ea typeface="方正大标宋简体" pitchFamily="2" charset="-122"/>
                <a:cs typeface="Calibri" panose="020F0502020204030204" pitchFamily="34" charset="0"/>
              </a:rPr>
              <a:t> (1879), </a:t>
            </a:r>
            <a:r>
              <a:rPr lang="en-US" altLang="zh-CN" sz="3800" b="1" dirty="0" err="1">
                <a:solidFill>
                  <a:srgbClr val="002060"/>
                </a:solidFill>
                <a:effectLst>
                  <a:innerShdw blurRad="63500" dist="50800" dir="13500000">
                    <a:prstClr val="black">
                      <a:alpha val="50000"/>
                    </a:prstClr>
                  </a:innerShdw>
                </a:effectLst>
                <a:latin typeface="Calibri" panose="020F0502020204030204" pitchFamily="34" charset="0"/>
                <a:ea typeface="方正大标宋简体" pitchFamily="2" charset="-122"/>
                <a:cs typeface="Calibri" panose="020F0502020204030204" pitchFamily="34" charset="0"/>
              </a:rPr>
              <a:t>Các</a:t>
            </a:r>
            <a:r>
              <a:rPr lang="en-US" altLang="zh-CN" sz="3800" b="1" dirty="0">
                <a:solidFill>
                  <a:srgbClr val="002060"/>
                </a:solidFill>
                <a:effectLst>
                  <a:innerShdw blurRad="63500" dist="50800" dir="13500000">
                    <a:prstClr val="black">
                      <a:alpha val="50000"/>
                    </a:prstClr>
                  </a:innerShdw>
                </a:effectLst>
                <a:latin typeface="Calibri" panose="020F0502020204030204" pitchFamily="34" charset="0"/>
                <a:ea typeface="方正大标宋简体" pitchFamily="2" charset="-122"/>
                <a:cs typeface="Calibri" panose="020F0502020204030204" pitchFamily="34" charset="0"/>
              </a:rPr>
              <a:t> Ben </a:t>
            </a:r>
            <a:r>
              <a:rPr lang="en-US" altLang="zh-CN" sz="3800" b="1" dirty="0" err="1">
                <a:solidFill>
                  <a:srgbClr val="002060"/>
                </a:solidFill>
                <a:effectLst>
                  <a:innerShdw blurRad="63500" dist="50800" dir="13500000">
                    <a:prstClr val="black">
                      <a:alpha val="50000"/>
                    </a:prstClr>
                  </a:innerShdw>
                </a:effectLst>
                <a:latin typeface="Calibri" panose="020F0502020204030204" pitchFamily="34" charset="0"/>
                <a:ea typeface="方正大标宋简体" pitchFamily="2" charset="-122"/>
                <a:cs typeface="Calibri" panose="020F0502020204030204" pitchFamily="34" charset="0"/>
              </a:rPr>
              <a:t>với</a:t>
            </a:r>
            <a:r>
              <a:rPr lang="en-US" altLang="zh-CN" sz="3800" b="1" dirty="0">
                <a:solidFill>
                  <a:srgbClr val="002060"/>
                </a:solidFill>
                <a:effectLst>
                  <a:innerShdw blurRad="63500" dist="50800" dir="13500000">
                    <a:prstClr val="black">
                      <a:alpha val="50000"/>
                    </a:prstClr>
                  </a:innerShdw>
                </a:effectLst>
                <a:latin typeface="Calibri" panose="020F0502020204030204" pitchFamily="34" charset="0"/>
                <a:ea typeface="方正大标宋简体" pitchFamily="2" charset="-122"/>
                <a:cs typeface="Calibri" panose="020F0502020204030204" pitchFamily="34" charset="0"/>
              </a:rPr>
              <a:t> ô </a:t>
            </a:r>
            <a:r>
              <a:rPr lang="en-US" altLang="zh-CN" sz="3800" b="1" dirty="0" err="1">
                <a:solidFill>
                  <a:srgbClr val="002060"/>
                </a:solidFill>
                <a:effectLst>
                  <a:innerShdw blurRad="63500" dist="50800" dir="13500000">
                    <a:prstClr val="black">
                      <a:alpha val="50000"/>
                    </a:prstClr>
                  </a:innerShdw>
                </a:effectLst>
                <a:latin typeface="Calibri" panose="020F0502020204030204" pitchFamily="34" charset="0"/>
                <a:ea typeface="方正大标宋简体" pitchFamily="2" charset="-122"/>
                <a:cs typeface="Calibri" panose="020F0502020204030204" pitchFamily="34" charset="0"/>
              </a:rPr>
              <a:t>tô</a:t>
            </a:r>
            <a:r>
              <a:rPr lang="en-US" altLang="zh-CN" sz="3800" b="1" dirty="0">
                <a:solidFill>
                  <a:srgbClr val="002060"/>
                </a:solidFill>
                <a:effectLst>
                  <a:innerShdw blurRad="63500" dist="50800" dir="13500000">
                    <a:prstClr val="black">
                      <a:alpha val="50000"/>
                    </a:prstClr>
                  </a:innerShdw>
                </a:effectLst>
                <a:latin typeface="Calibri" panose="020F0502020204030204" pitchFamily="34" charset="0"/>
                <a:ea typeface="方正大标宋简体" pitchFamily="2" charset="-122"/>
                <a:cs typeface="Calibri" panose="020F0502020204030204" pitchFamily="34" charset="0"/>
              </a:rPr>
              <a:t> (1886),…</a:t>
            </a:r>
            <a:endParaRPr lang="vi-VN" altLang="zh-CN" sz="3800" b="1" dirty="0">
              <a:solidFill>
                <a:srgbClr val="002060"/>
              </a:solidFill>
              <a:effectLst>
                <a:innerShdw blurRad="63500" dist="50800" dir="13500000">
                  <a:prstClr val="black">
                    <a:alpha val="50000"/>
                  </a:prstClr>
                </a:innerShdw>
              </a:effectLst>
              <a:latin typeface="Calibri" panose="020F0502020204030204" pitchFamily="34" charset="0"/>
              <a:ea typeface="方正大标宋简体" pitchFamily="2" charset="-122"/>
              <a:cs typeface="Calibri" panose="020F0502020204030204" pitchFamily="34" charset="0"/>
            </a:endParaRPr>
          </a:p>
        </p:txBody>
      </p:sp>
      <p:sp>
        <p:nvSpPr>
          <p:cNvPr id="33" name="Freeform 3"/>
          <p:cNvSpPr/>
          <p:nvPr/>
        </p:nvSpPr>
        <p:spPr>
          <a:xfrm>
            <a:off x="152401" y="3928416"/>
            <a:ext cx="2641600" cy="2929584"/>
          </a:xfrm>
          <a:custGeom>
            <a:avLst/>
            <a:gdLst/>
            <a:ahLst/>
            <a:cxnLst/>
            <a:rect l="l" t="t" r="r" b="b"/>
            <a:pathLst>
              <a:path w="7077456" h="8229600">
                <a:moveTo>
                  <a:pt x="0" y="0"/>
                </a:moveTo>
                <a:lnTo>
                  <a:pt x="7077456" y="0"/>
                </a:lnTo>
                <a:lnTo>
                  <a:pt x="7077456" y="8229600"/>
                </a:lnTo>
                <a:lnTo>
                  <a:pt x="0" y="8229600"/>
                </a:lnTo>
                <a:lnTo>
                  <a:pt x="0" y="0"/>
                </a:lnTo>
                <a:close/>
              </a:path>
            </a:pathLst>
          </a:custGeom>
          <a:blipFill>
            <a:blip r:embed="rId8"/>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cTn>
                              </p:par>
                              <p:par>
                                <p:cTn id="8" presetID="14" presetClass="entr" presetSubtype="1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randombar(horizontal)">
                                      <p:cBhvr>
                                        <p:cTn id="10" dur="500"/>
                                        <p:tgtEl>
                                          <p:spTgt spid="21"/>
                                        </p:tgtEl>
                                      </p:cBhvr>
                                    </p:animEffect>
                                  </p:childTnLst>
                                </p:cTn>
                              </p:par>
                              <p:par>
                                <p:cTn id="11" presetID="14" presetClass="entr" presetSubtype="1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randombar(horizontal)">
                                      <p:cBhvr>
                                        <p:cTn id="1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rot="-1482996">
            <a:off x="4410556" y="4490723"/>
            <a:ext cx="9686505" cy="4673739"/>
          </a:xfrm>
          <a:custGeom>
            <a:avLst/>
            <a:gdLst/>
            <a:ahLst/>
            <a:cxnLst/>
            <a:rect l="l" t="t" r="r" b="b"/>
            <a:pathLst>
              <a:path w="14529757" h="7010608">
                <a:moveTo>
                  <a:pt x="0" y="0"/>
                </a:moveTo>
                <a:lnTo>
                  <a:pt x="14529757" y="0"/>
                </a:lnTo>
                <a:lnTo>
                  <a:pt x="14529757" y="7010608"/>
                </a:lnTo>
                <a:lnTo>
                  <a:pt x="0" y="7010608"/>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sp>
        <p:nvSpPr>
          <p:cNvPr id="3" name="Freeform 3"/>
          <p:cNvSpPr/>
          <p:nvPr/>
        </p:nvSpPr>
        <p:spPr>
          <a:xfrm rot="-4588844">
            <a:off x="-836774" y="-305916"/>
            <a:ext cx="4397563" cy="3672779"/>
          </a:xfrm>
          <a:custGeom>
            <a:avLst/>
            <a:gdLst/>
            <a:ahLst/>
            <a:cxnLst/>
            <a:rect l="l" t="t" r="r" b="b"/>
            <a:pathLst>
              <a:path w="6596345" h="5509169">
                <a:moveTo>
                  <a:pt x="0" y="0"/>
                </a:moveTo>
                <a:lnTo>
                  <a:pt x="6596345" y="0"/>
                </a:lnTo>
                <a:lnTo>
                  <a:pt x="6596345" y="5509169"/>
                </a:lnTo>
                <a:lnTo>
                  <a:pt x="0" y="5509169"/>
                </a:lnTo>
                <a:lnTo>
                  <a:pt x="0" y="0"/>
                </a:lnTo>
                <a:close/>
              </a:path>
            </a:pathLst>
          </a:custGeom>
          <a:blipFill>
            <a:blip r:embed="rId3">
              <a:extLst>
                <a:ext uri="{96DAC541-7B7A-43D3-8B79-37D633B846F1}">
                  <asvg:svgBlip xmlns:asvg="http://schemas.microsoft.com/office/drawing/2016/SVG/main" r:embed="rId4"/>
                </a:ext>
              </a:extLst>
            </a:blip>
            <a:stretch>
              <a:fillRect l="-5007" t="-51538" r="-25637"/>
            </a:stretch>
          </a:blipFill>
        </p:spPr>
      </p:sp>
      <p:sp>
        <p:nvSpPr>
          <p:cNvPr id="4" name="Freeform 4"/>
          <p:cNvSpPr/>
          <p:nvPr/>
        </p:nvSpPr>
        <p:spPr>
          <a:xfrm rot="-2700000">
            <a:off x="6137496" y="-287950"/>
            <a:ext cx="2742757" cy="1827362"/>
          </a:xfrm>
          <a:custGeom>
            <a:avLst/>
            <a:gdLst/>
            <a:ahLst/>
            <a:cxnLst/>
            <a:rect l="l" t="t" r="r" b="b"/>
            <a:pathLst>
              <a:path w="4114136" h="2741043">
                <a:moveTo>
                  <a:pt x="0" y="0"/>
                </a:moveTo>
                <a:lnTo>
                  <a:pt x="4114137" y="0"/>
                </a:lnTo>
                <a:lnTo>
                  <a:pt x="4114137" y="2741043"/>
                </a:lnTo>
                <a:lnTo>
                  <a:pt x="0" y="274104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rot="-7105757">
            <a:off x="9212468" y="-3072516"/>
            <a:ext cx="5424489" cy="5254973"/>
          </a:xfrm>
          <a:custGeom>
            <a:avLst/>
            <a:gdLst/>
            <a:ahLst/>
            <a:cxnLst/>
            <a:rect l="l" t="t" r="r" b="b"/>
            <a:pathLst>
              <a:path w="8136733" h="7882460">
                <a:moveTo>
                  <a:pt x="0" y="0"/>
                </a:moveTo>
                <a:lnTo>
                  <a:pt x="8136733" y="0"/>
                </a:lnTo>
                <a:lnTo>
                  <a:pt x="8136733" y="7882461"/>
                </a:lnTo>
                <a:lnTo>
                  <a:pt x="0" y="788246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Freeform 6"/>
          <p:cNvSpPr/>
          <p:nvPr/>
        </p:nvSpPr>
        <p:spPr>
          <a:xfrm>
            <a:off x="3200400" y="1085129"/>
            <a:ext cx="7587984" cy="4883871"/>
          </a:xfrm>
          <a:custGeom>
            <a:avLst/>
            <a:gdLst/>
            <a:ahLst/>
            <a:cxnLst/>
            <a:rect l="l" t="t" r="r" b="b"/>
            <a:pathLst>
              <a:path w="10127012" h="6317646">
                <a:moveTo>
                  <a:pt x="0" y="0"/>
                </a:moveTo>
                <a:lnTo>
                  <a:pt x="10127012" y="0"/>
                </a:lnTo>
                <a:lnTo>
                  <a:pt x="10127012" y="6317646"/>
                </a:lnTo>
                <a:lnTo>
                  <a:pt x="0" y="631764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7" name="Freeform 7"/>
          <p:cNvSpPr/>
          <p:nvPr/>
        </p:nvSpPr>
        <p:spPr>
          <a:xfrm>
            <a:off x="9906000" y="2159000"/>
            <a:ext cx="1047842" cy="876377"/>
          </a:xfrm>
          <a:custGeom>
            <a:avLst/>
            <a:gdLst/>
            <a:ahLst/>
            <a:cxnLst/>
            <a:rect l="l" t="t" r="r" b="b"/>
            <a:pathLst>
              <a:path w="1571763" h="1314566">
                <a:moveTo>
                  <a:pt x="0" y="0"/>
                </a:moveTo>
                <a:lnTo>
                  <a:pt x="1571763" y="0"/>
                </a:lnTo>
                <a:lnTo>
                  <a:pt x="1571763" y="1314566"/>
                </a:lnTo>
                <a:lnTo>
                  <a:pt x="0" y="131456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8" name="Freeform 8"/>
          <p:cNvSpPr/>
          <p:nvPr/>
        </p:nvSpPr>
        <p:spPr>
          <a:xfrm>
            <a:off x="9845477" y="5091421"/>
            <a:ext cx="2257503" cy="2161559"/>
          </a:xfrm>
          <a:custGeom>
            <a:avLst/>
            <a:gdLst/>
            <a:ahLst/>
            <a:cxnLst/>
            <a:rect l="l" t="t" r="r" b="b"/>
            <a:pathLst>
              <a:path w="3386254" h="3242339">
                <a:moveTo>
                  <a:pt x="0" y="0"/>
                </a:moveTo>
                <a:lnTo>
                  <a:pt x="3386254" y="0"/>
                </a:lnTo>
                <a:lnTo>
                  <a:pt x="3386254" y="3242338"/>
                </a:lnTo>
                <a:lnTo>
                  <a:pt x="0" y="324233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9" name="Freeform 9"/>
          <p:cNvSpPr/>
          <p:nvPr/>
        </p:nvSpPr>
        <p:spPr>
          <a:xfrm>
            <a:off x="1463980" y="-767054"/>
            <a:ext cx="2731365" cy="2905707"/>
          </a:xfrm>
          <a:custGeom>
            <a:avLst/>
            <a:gdLst/>
            <a:ahLst/>
            <a:cxnLst/>
            <a:rect l="l" t="t" r="r" b="b"/>
            <a:pathLst>
              <a:path w="4097047" h="4358561">
                <a:moveTo>
                  <a:pt x="0" y="0"/>
                </a:moveTo>
                <a:lnTo>
                  <a:pt x="4097047" y="0"/>
                </a:lnTo>
                <a:lnTo>
                  <a:pt x="4097047" y="4358562"/>
                </a:lnTo>
                <a:lnTo>
                  <a:pt x="0" y="4358562"/>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0" name="Freeform 10"/>
          <p:cNvSpPr/>
          <p:nvPr/>
        </p:nvSpPr>
        <p:spPr>
          <a:xfrm>
            <a:off x="-646096" y="2241512"/>
            <a:ext cx="5155586" cy="4775362"/>
          </a:xfrm>
          <a:custGeom>
            <a:avLst/>
            <a:gdLst/>
            <a:ahLst/>
            <a:cxnLst/>
            <a:rect l="l" t="t" r="r" b="b"/>
            <a:pathLst>
              <a:path w="7733379" h="7163043">
                <a:moveTo>
                  <a:pt x="0" y="0"/>
                </a:moveTo>
                <a:lnTo>
                  <a:pt x="7733379" y="0"/>
                </a:lnTo>
                <a:lnTo>
                  <a:pt x="7733379" y="7163043"/>
                </a:lnTo>
                <a:lnTo>
                  <a:pt x="0" y="7163043"/>
                </a:lnTo>
                <a:lnTo>
                  <a:pt x="0" y="0"/>
                </a:lnTo>
                <a:close/>
              </a:path>
            </a:pathLst>
          </a:custGeom>
          <a:blipFill>
            <a:blip r:embed="rId17"/>
            <a:stretch>
              <a:fillRect/>
            </a:stretch>
          </a:blipFill>
        </p:spPr>
      </p:sp>
      <p:sp>
        <p:nvSpPr>
          <p:cNvPr id="11" name="Freeform 11"/>
          <p:cNvSpPr/>
          <p:nvPr/>
        </p:nvSpPr>
        <p:spPr>
          <a:xfrm>
            <a:off x="9965820" y="-104350"/>
            <a:ext cx="2226181" cy="2243003"/>
          </a:xfrm>
          <a:custGeom>
            <a:avLst/>
            <a:gdLst/>
            <a:ahLst/>
            <a:cxnLst/>
            <a:rect l="l" t="t" r="r" b="b"/>
            <a:pathLst>
              <a:path w="3339271" h="3364505">
                <a:moveTo>
                  <a:pt x="0" y="0"/>
                </a:moveTo>
                <a:lnTo>
                  <a:pt x="3339271" y="0"/>
                </a:lnTo>
                <a:lnTo>
                  <a:pt x="3339271" y="3364506"/>
                </a:lnTo>
                <a:lnTo>
                  <a:pt x="0" y="3364506"/>
                </a:lnTo>
                <a:lnTo>
                  <a:pt x="0" y="0"/>
                </a:lnTo>
                <a:close/>
              </a:path>
            </a:pathLst>
          </a:custGeom>
          <a:blipFill>
            <a:blip r:embed="rId18"/>
            <a:stretch>
              <a:fillRect/>
            </a:stretch>
          </a:blipFill>
        </p:spPr>
      </p:sp>
      <p:pic>
        <p:nvPicPr>
          <p:cNvPr id="14" name="Picture 13"/>
          <p:cNvPicPr>
            <a:picLocks noChangeAspect="1"/>
          </p:cNvPicPr>
          <p:nvPr/>
        </p:nvPicPr>
        <p:blipFill>
          <a:blip r:embed="rId19"/>
          <a:stretch>
            <a:fillRect/>
          </a:stretch>
        </p:blipFill>
        <p:spPr>
          <a:xfrm>
            <a:off x="3759200" y="1498600"/>
            <a:ext cx="6653345" cy="1324979"/>
          </a:xfrm>
          <a:prstGeom prst="rect">
            <a:avLst/>
          </a:prstGeom>
        </p:spPr>
      </p:pic>
      <p:pic>
        <p:nvPicPr>
          <p:cNvPr id="16" name="Picture 15"/>
          <p:cNvPicPr>
            <a:picLocks noChangeAspect="1"/>
          </p:cNvPicPr>
          <p:nvPr/>
        </p:nvPicPr>
        <p:blipFill>
          <a:blip r:embed="rId20"/>
          <a:stretch>
            <a:fillRect/>
          </a:stretch>
        </p:blipFill>
        <p:spPr>
          <a:xfrm>
            <a:off x="3251200" y="2667001"/>
            <a:ext cx="7356477" cy="1426587"/>
          </a:xfrm>
          <a:prstGeom prst="rect">
            <a:avLst/>
          </a:prstGeom>
        </p:spPr>
      </p:pic>
      <p:pic>
        <p:nvPicPr>
          <p:cNvPr id="13" name="Picture 12"/>
          <p:cNvPicPr>
            <a:picLocks noChangeAspect="1"/>
          </p:cNvPicPr>
          <p:nvPr/>
        </p:nvPicPr>
        <p:blipFill>
          <a:blip r:embed="rId21"/>
          <a:stretch>
            <a:fillRect/>
          </a:stretch>
        </p:blipFill>
        <p:spPr>
          <a:xfrm>
            <a:off x="6007286" y="3603088"/>
            <a:ext cx="2871465" cy="96934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a:off x="5340875" y="-287346"/>
            <a:ext cx="8652287" cy="7348662"/>
          </a:xfrm>
          <a:custGeom>
            <a:avLst/>
            <a:gdLst/>
            <a:ahLst/>
            <a:cxnLst/>
            <a:rect l="l" t="t" r="r" b="b"/>
            <a:pathLst>
              <a:path w="12978431" h="11022993">
                <a:moveTo>
                  <a:pt x="0" y="0"/>
                </a:moveTo>
                <a:lnTo>
                  <a:pt x="12978430" y="0"/>
                </a:lnTo>
                <a:lnTo>
                  <a:pt x="12978430" y="11022993"/>
                </a:lnTo>
                <a:lnTo>
                  <a:pt x="0" y="11022993"/>
                </a:lnTo>
                <a:lnTo>
                  <a:pt x="0" y="0"/>
                </a:lnTo>
                <a:close/>
              </a:path>
            </a:pathLst>
          </a:custGeom>
          <a:blipFill>
            <a:blip r:embed="rId1">
              <a:extLst>
                <a:ext uri="{96DAC541-7B7A-43D3-8B79-37D633B846F1}">
                  <asvg:svgBlip xmlns:asvg="http://schemas.microsoft.com/office/drawing/2016/SVG/main" r:embed="rId2"/>
                </a:ext>
              </a:extLst>
            </a:blip>
            <a:stretch>
              <a:fillRect t="-28595" r="-25479" b="-14526"/>
            </a:stretch>
          </a:blipFill>
        </p:spPr>
      </p:sp>
      <p:sp>
        <p:nvSpPr>
          <p:cNvPr id="3" name="Freeform 3"/>
          <p:cNvSpPr/>
          <p:nvPr/>
        </p:nvSpPr>
        <p:spPr>
          <a:xfrm rot="-2185063">
            <a:off x="-50948" y="443351"/>
            <a:ext cx="1701904" cy="3319316"/>
          </a:xfrm>
          <a:custGeom>
            <a:avLst/>
            <a:gdLst/>
            <a:ahLst/>
            <a:cxnLst/>
            <a:rect l="l" t="t" r="r" b="b"/>
            <a:pathLst>
              <a:path w="2552856" h="4978974">
                <a:moveTo>
                  <a:pt x="0" y="0"/>
                </a:moveTo>
                <a:lnTo>
                  <a:pt x="2552855" y="0"/>
                </a:lnTo>
                <a:lnTo>
                  <a:pt x="2552855" y="4978973"/>
                </a:lnTo>
                <a:lnTo>
                  <a:pt x="0" y="497897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1060731" y="324744"/>
            <a:ext cx="6265472" cy="6208513"/>
          </a:xfrm>
          <a:custGeom>
            <a:avLst/>
            <a:gdLst/>
            <a:ahLst/>
            <a:cxnLst/>
            <a:rect l="l" t="t" r="r" b="b"/>
            <a:pathLst>
              <a:path w="9398208" h="9312770">
                <a:moveTo>
                  <a:pt x="0" y="0"/>
                </a:moveTo>
                <a:lnTo>
                  <a:pt x="9398208" y="0"/>
                </a:lnTo>
                <a:lnTo>
                  <a:pt x="9398208" y="9312770"/>
                </a:lnTo>
                <a:lnTo>
                  <a:pt x="0" y="931277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7" name="Freeform 7"/>
          <p:cNvSpPr/>
          <p:nvPr/>
        </p:nvSpPr>
        <p:spPr>
          <a:xfrm rot="2208479">
            <a:off x="8415746" y="-1166401"/>
            <a:ext cx="6180909" cy="2982289"/>
          </a:xfrm>
          <a:custGeom>
            <a:avLst/>
            <a:gdLst/>
            <a:ahLst/>
            <a:cxnLst/>
            <a:rect l="l" t="t" r="r" b="b"/>
            <a:pathLst>
              <a:path w="9271364" h="4473433">
                <a:moveTo>
                  <a:pt x="0" y="0"/>
                </a:moveTo>
                <a:lnTo>
                  <a:pt x="9271364" y="0"/>
                </a:lnTo>
                <a:lnTo>
                  <a:pt x="9271364" y="4473433"/>
                </a:lnTo>
                <a:lnTo>
                  <a:pt x="0" y="44734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p:cNvSpPr/>
          <p:nvPr/>
        </p:nvSpPr>
        <p:spPr>
          <a:xfrm>
            <a:off x="-238164" y="4870271"/>
            <a:ext cx="1975345" cy="1891393"/>
          </a:xfrm>
          <a:custGeom>
            <a:avLst/>
            <a:gdLst/>
            <a:ahLst/>
            <a:cxnLst/>
            <a:rect l="l" t="t" r="r" b="b"/>
            <a:pathLst>
              <a:path w="2963018" h="2837090">
                <a:moveTo>
                  <a:pt x="0" y="0"/>
                </a:moveTo>
                <a:lnTo>
                  <a:pt x="2963018" y="0"/>
                </a:lnTo>
                <a:lnTo>
                  <a:pt x="2963018" y="2837090"/>
                </a:lnTo>
                <a:lnTo>
                  <a:pt x="0" y="283709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9" name="Freeform 9"/>
          <p:cNvSpPr/>
          <p:nvPr/>
        </p:nvSpPr>
        <p:spPr>
          <a:xfrm rot="-10582054">
            <a:off x="8511582" y="-1041661"/>
            <a:ext cx="2857813" cy="2916135"/>
          </a:xfrm>
          <a:custGeom>
            <a:avLst/>
            <a:gdLst/>
            <a:ahLst/>
            <a:cxnLst/>
            <a:rect l="l" t="t" r="r" b="b"/>
            <a:pathLst>
              <a:path w="4286719" h="4374203">
                <a:moveTo>
                  <a:pt x="0" y="0"/>
                </a:moveTo>
                <a:lnTo>
                  <a:pt x="4286719" y="0"/>
                </a:lnTo>
                <a:lnTo>
                  <a:pt x="4286719" y="4374203"/>
                </a:lnTo>
                <a:lnTo>
                  <a:pt x="0" y="437420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0" name="Freeform 10"/>
          <p:cNvSpPr/>
          <p:nvPr/>
        </p:nvSpPr>
        <p:spPr>
          <a:xfrm>
            <a:off x="7620000" y="2819400"/>
            <a:ext cx="3856495" cy="4038600"/>
          </a:xfrm>
          <a:custGeom>
            <a:avLst/>
            <a:gdLst/>
            <a:ahLst/>
            <a:cxnLst/>
            <a:rect l="l" t="t" r="r" b="b"/>
            <a:pathLst>
              <a:path w="4184542" h="4114800">
                <a:moveTo>
                  <a:pt x="0" y="0"/>
                </a:moveTo>
                <a:lnTo>
                  <a:pt x="4184543" y="0"/>
                </a:lnTo>
                <a:lnTo>
                  <a:pt x="4184543" y="4114800"/>
                </a:lnTo>
                <a:lnTo>
                  <a:pt x="0" y="41148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pic>
        <p:nvPicPr>
          <p:cNvPr id="6" name="Picture 5"/>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727200" y="1854200"/>
            <a:ext cx="4970703" cy="3722947"/>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886023" y="-1363439"/>
            <a:ext cx="9542861" cy="10125051"/>
          </a:xfrm>
          <a:custGeom>
            <a:avLst/>
            <a:gdLst/>
            <a:ahLst/>
            <a:cxnLst/>
            <a:rect l="l" t="t" r="r" b="b"/>
            <a:pathLst>
              <a:path w="14314291" h="15187577">
                <a:moveTo>
                  <a:pt x="0" y="0"/>
                </a:moveTo>
                <a:lnTo>
                  <a:pt x="14314291" y="0"/>
                </a:lnTo>
                <a:lnTo>
                  <a:pt x="14314291" y="15187577"/>
                </a:lnTo>
                <a:lnTo>
                  <a:pt x="0" y="15187577"/>
                </a:lnTo>
                <a:lnTo>
                  <a:pt x="0" y="0"/>
                </a:lnTo>
                <a:close/>
              </a:path>
            </a:pathLst>
          </a:custGeom>
          <a:blipFill>
            <a:blip r:embed="rId1"/>
            <a:stretch>
              <a:fillRect/>
            </a:stretch>
          </a:blipFill>
        </p:spPr>
      </p:sp>
      <p:sp>
        <p:nvSpPr>
          <p:cNvPr id="3" name="Freeform 3"/>
          <p:cNvSpPr/>
          <p:nvPr/>
        </p:nvSpPr>
        <p:spPr>
          <a:xfrm>
            <a:off x="2946400" y="4445000"/>
            <a:ext cx="5731137" cy="3725239"/>
          </a:xfrm>
          <a:custGeom>
            <a:avLst/>
            <a:gdLst/>
            <a:ahLst/>
            <a:cxnLst/>
            <a:rect l="l" t="t" r="r" b="b"/>
            <a:pathLst>
              <a:path w="8596705" h="5587858">
                <a:moveTo>
                  <a:pt x="0" y="0"/>
                </a:moveTo>
                <a:lnTo>
                  <a:pt x="8596705" y="0"/>
                </a:lnTo>
                <a:lnTo>
                  <a:pt x="8596705" y="5587858"/>
                </a:lnTo>
                <a:lnTo>
                  <a:pt x="0" y="5587858"/>
                </a:lnTo>
                <a:lnTo>
                  <a:pt x="0" y="0"/>
                </a:lnTo>
                <a:close/>
              </a:path>
            </a:pathLst>
          </a:custGeom>
          <a:blipFill>
            <a:blip r:embed="rId2"/>
            <a:stretch>
              <a:fillRect/>
            </a:stretch>
          </a:blipFill>
        </p:spPr>
      </p:sp>
      <p:sp>
        <p:nvSpPr>
          <p:cNvPr id="4" name="Freeform 4"/>
          <p:cNvSpPr/>
          <p:nvPr/>
        </p:nvSpPr>
        <p:spPr>
          <a:xfrm>
            <a:off x="1066800" y="1092200"/>
            <a:ext cx="8940800" cy="2590800"/>
          </a:xfrm>
          <a:custGeom>
            <a:avLst/>
            <a:gdLst/>
            <a:ahLst/>
            <a:cxnLst/>
            <a:rect l="l" t="t" r="r" b="b"/>
            <a:pathLst>
              <a:path w="8958177" h="2182538">
                <a:moveTo>
                  <a:pt x="0" y="0"/>
                </a:moveTo>
                <a:lnTo>
                  <a:pt x="8958177" y="0"/>
                </a:lnTo>
                <a:lnTo>
                  <a:pt x="8958177" y="2182538"/>
                </a:lnTo>
                <a:lnTo>
                  <a:pt x="0" y="2182538"/>
                </a:lnTo>
                <a:lnTo>
                  <a:pt x="0" y="0"/>
                </a:lnTo>
                <a:close/>
              </a:path>
            </a:pathLst>
          </a:custGeom>
          <a:blipFill>
            <a:blip r:embed="rId3"/>
            <a:stretch>
              <a:fillRect/>
            </a:stretch>
          </a:blipFill>
        </p:spPr>
      </p:sp>
      <p:sp>
        <p:nvSpPr>
          <p:cNvPr id="5" name="Freeform 5"/>
          <p:cNvSpPr/>
          <p:nvPr/>
        </p:nvSpPr>
        <p:spPr>
          <a:xfrm rot="-5460571">
            <a:off x="9657382" y="1259562"/>
            <a:ext cx="6180909" cy="2982289"/>
          </a:xfrm>
          <a:custGeom>
            <a:avLst/>
            <a:gdLst/>
            <a:ahLst/>
            <a:cxnLst/>
            <a:rect l="l" t="t" r="r" b="b"/>
            <a:pathLst>
              <a:path w="9271364" h="4473433">
                <a:moveTo>
                  <a:pt x="0" y="0"/>
                </a:moveTo>
                <a:lnTo>
                  <a:pt x="9271363" y="0"/>
                </a:lnTo>
                <a:lnTo>
                  <a:pt x="9271363" y="4473432"/>
                </a:lnTo>
                <a:lnTo>
                  <a:pt x="0" y="4473432"/>
                </a:lnTo>
                <a:lnTo>
                  <a:pt x="0" y="0"/>
                </a:lnTo>
                <a:close/>
              </a:path>
            </a:pathLst>
          </a:custGeom>
          <a:blipFill>
            <a:blip r:embed="rId4"/>
            <a:stretch>
              <a:fillRect/>
            </a:stretch>
          </a:blipFill>
        </p:spPr>
      </p:sp>
      <p:sp>
        <p:nvSpPr>
          <p:cNvPr id="6" name="Freeform 6"/>
          <p:cNvSpPr/>
          <p:nvPr/>
        </p:nvSpPr>
        <p:spPr>
          <a:xfrm rot="-1939430">
            <a:off x="7348549" y="4613167"/>
            <a:ext cx="5645104" cy="3627707"/>
          </a:xfrm>
          <a:custGeom>
            <a:avLst/>
            <a:gdLst/>
            <a:ahLst/>
            <a:cxnLst/>
            <a:rect l="l" t="t" r="r" b="b"/>
            <a:pathLst>
              <a:path w="8467656" h="5441560">
                <a:moveTo>
                  <a:pt x="0" y="0"/>
                </a:moveTo>
                <a:lnTo>
                  <a:pt x="8467656" y="0"/>
                </a:lnTo>
                <a:lnTo>
                  <a:pt x="8467656" y="5441561"/>
                </a:lnTo>
                <a:lnTo>
                  <a:pt x="0" y="5441561"/>
                </a:lnTo>
                <a:lnTo>
                  <a:pt x="0" y="0"/>
                </a:lnTo>
                <a:close/>
              </a:path>
            </a:pathLst>
          </a:custGeom>
          <a:blipFill>
            <a:blip r:embed="rId5"/>
            <a:stretch>
              <a:fillRect l="-19507" r="-79400" b="-163867"/>
            </a:stretch>
          </a:blipFill>
        </p:spPr>
      </p:sp>
      <p:sp>
        <p:nvSpPr>
          <p:cNvPr id="7" name="Freeform 7"/>
          <p:cNvSpPr/>
          <p:nvPr/>
        </p:nvSpPr>
        <p:spPr>
          <a:xfrm rot="7993430">
            <a:off x="8392916" y="5295961"/>
            <a:ext cx="4876800" cy="1141984"/>
          </a:xfrm>
          <a:custGeom>
            <a:avLst/>
            <a:gdLst/>
            <a:ahLst/>
            <a:cxnLst/>
            <a:rect l="l" t="t" r="r" b="b"/>
            <a:pathLst>
              <a:path w="7315200" h="1712976">
                <a:moveTo>
                  <a:pt x="0" y="0"/>
                </a:moveTo>
                <a:lnTo>
                  <a:pt x="7315200" y="0"/>
                </a:lnTo>
                <a:lnTo>
                  <a:pt x="7315200" y="1712976"/>
                </a:lnTo>
                <a:lnTo>
                  <a:pt x="0" y="1712976"/>
                </a:lnTo>
                <a:lnTo>
                  <a:pt x="0" y="0"/>
                </a:lnTo>
                <a:close/>
              </a:path>
            </a:pathLst>
          </a:custGeom>
          <a:blipFill>
            <a:blip r:embed="rId6"/>
            <a:stretch>
              <a:fillRect/>
            </a:stretch>
          </a:blipFill>
        </p:spPr>
      </p:sp>
      <p:sp>
        <p:nvSpPr>
          <p:cNvPr id="8" name="Freeform 8"/>
          <p:cNvSpPr/>
          <p:nvPr/>
        </p:nvSpPr>
        <p:spPr>
          <a:xfrm>
            <a:off x="-1727487" y="2750706"/>
            <a:ext cx="2518757" cy="2743200"/>
          </a:xfrm>
          <a:custGeom>
            <a:avLst/>
            <a:gdLst/>
            <a:ahLst/>
            <a:cxnLst/>
            <a:rect l="l" t="t" r="r" b="b"/>
            <a:pathLst>
              <a:path w="3778135" h="4114800">
                <a:moveTo>
                  <a:pt x="0" y="0"/>
                </a:moveTo>
                <a:lnTo>
                  <a:pt x="3778135" y="0"/>
                </a:lnTo>
                <a:lnTo>
                  <a:pt x="3778135" y="4114800"/>
                </a:lnTo>
                <a:lnTo>
                  <a:pt x="0" y="4114800"/>
                </a:lnTo>
                <a:lnTo>
                  <a:pt x="0" y="0"/>
                </a:lnTo>
                <a:close/>
              </a:path>
            </a:pathLst>
          </a:custGeom>
          <a:blipFill>
            <a:blip r:embed="rId7"/>
            <a:stretch>
              <a:fillRect/>
            </a:stretch>
          </a:blipFill>
        </p:spPr>
      </p:sp>
      <p:sp>
        <p:nvSpPr>
          <p:cNvPr id="9" name="TextBox 9"/>
          <p:cNvSpPr txBox="1"/>
          <p:nvPr/>
        </p:nvSpPr>
        <p:spPr>
          <a:xfrm>
            <a:off x="1257318" y="1601690"/>
            <a:ext cx="7958261" cy="1641540"/>
          </a:xfrm>
          <a:prstGeom prst="rect">
            <a:avLst/>
          </a:prstGeom>
        </p:spPr>
        <p:txBody>
          <a:bodyPr wrap="square" lIns="0" tIns="0" rIns="0" bIns="0" rtlCol="0" anchor="t">
            <a:spAutoFit/>
          </a:bodyPr>
          <a:lstStyle/>
          <a:p>
            <a:pPr algn="ctr" defTabSz="609600">
              <a:lnSpc>
                <a:spcPts val="6465"/>
              </a:lnSpc>
            </a:pPr>
            <a:r>
              <a:rPr lang="en-US" sz="5400" b="1" dirty="0">
                <a:solidFill>
                  <a:srgbClr val="121212"/>
                </a:solidFill>
                <a:latin typeface="Calibri" panose="020F0502020204030204"/>
              </a:rPr>
              <a:t>3. ĐỨC TÍNH CẦN CÓ CỦA NHÀ SÁNG CHẾ</a:t>
            </a:r>
            <a:endParaRPr lang="en-US" sz="5400" b="1" dirty="0">
              <a:solidFill>
                <a:srgbClr val="121212"/>
              </a:solidFill>
              <a:latin typeface="Calibri" panose="020F05020202040302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a:off x="5340875" y="-287346"/>
            <a:ext cx="8652287" cy="7348662"/>
          </a:xfrm>
          <a:custGeom>
            <a:avLst/>
            <a:gdLst/>
            <a:ahLst/>
            <a:cxnLst/>
            <a:rect l="l" t="t" r="r" b="b"/>
            <a:pathLst>
              <a:path w="12978431" h="11022993">
                <a:moveTo>
                  <a:pt x="0" y="0"/>
                </a:moveTo>
                <a:lnTo>
                  <a:pt x="12978430" y="0"/>
                </a:lnTo>
                <a:lnTo>
                  <a:pt x="12978430" y="11022993"/>
                </a:lnTo>
                <a:lnTo>
                  <a:pt x="0" y="11022993"/>
                </a:lnTo>
                <a:lnTo>
                  <a:pt x="0" y="0"/>
                </a:lnTo>
                <a:close/>
              </a:path>
            </a:pathLst>
          </a:custGeom>
          <a:blipFill>
            <a:blip r:embed="rId1">
              <a:extLst>
                <a:ext uri="{96DAC541-7B7A-43D3-8B79-37D633B846F1}">
                  <asvg:svgBlip xmlns:asvg="http://schemas.microsoft.com/office/drawing/2016/SVG/main" r:embed="rId2"/>
                </a:ext>
              </a:extLst>
            </a:blip>
            <a:stretch>
              <a:fillRect t="-28595" r="-25479" b="-14526"/>
            </a:stretch>
          </a:blipFill>
        </p:spPr>
      </p:sp>
      <p:sp>
        <p:nvSpPr>
          <p:cNvPr id="3" name="Freeform 3"/>
          <p:cNvSpPr/>
          <p:nvPr/>
        </p:nvSpPr>
        <p:spPr>
          <a:xfrm rot="-2185063">
            <a:off x="-50948" y="443351"/>
            <a:ext cx="1701904" cy="3319316"/>
          </a:xfrm>
          <a:custGeom>
            <a:avLst/>
            <a:gdLst/>
            <a:ahLst/>
            <a:cxnLst/>
            <a:rect l="l" t="t" r="r" b="b"/>
            <a:pathLst>
              <a:path w="2552856" h="4978974">
                <a:moveTo>
                  <a:pt x="0" y="0"/>
                </a:moveTo>
                <a:lnTo>
                  <a:pt x="2552855" y="0"/>
                </a:lnTo>
                <a:lnTo>
                  <a:pt x="2552855" y="4978973"/>
                </a:lnTo>
                <a:lnTo>
                  <a:pt x="0" y="497897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Freeform 7"/>
          <p:cNvSpPr/>
          <p:nvPr/>
        </p:nvSpPr>
        <p:spPr>
          <a:xfrm rot="2208479">
            <a:off x="8415746" y="-1166401"/>
            <a:ext cx="6180909" cy="2982289"/>
          </a:xfrm>
          <a:custGeom>
            <a:avLst/>
            <a:gdLst/>
            <a:ahLst/>
            <a:cxnLst/>
            <a:rect l="l" t="t" r="r" b="b"/>
            <a:pathLst>
              <a:path w="9271364" h="4473433">
                <a:moveTo>
                  <a:pt x="0" y="0"/>
                </a:moveTo>
                <a:lnTo>
                  <a:pt x="9271364" y="0"/>
                </a:lnTo>
                <a:lnTo>
                  <a:pt x="9271364" y="4473433"/>
                </a:lnTo>
                <a:lnTo>
                  <a:pt x="0" y="447343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8" name="Freeform 8"/>
          <p:cNvSpPr/>
          <p:nvPr/>
        </p:nvSpPr>
        <p:spPr>
          <a:xfrm>
            <a:off x="-238164" y="4870271"/>
            <a:ext cx="1975345" cy="1891393"/>
          </a:xfrm>
          <a:custGeom>
            <a:avLst/>
            <a:gdLst/>
            <a:ahLst/>
            <a:cxnLst/>
            <a:rect l="l" t="t" r="r" b="b"/>
            <a:pathLst>
              <a:path w="2963018" h="2837090">
                <a:moveTo>
                  <a:pt x="0" y="0"/>
                </a:moveTo>
                <a:lnTo>
                  <a:pt x="2963018" y="0"/>
                </a:lnTo>
                <a:lnTo>
                  <a:pt x="2963018" y="2837090"/>
                </a:lnTo>
                <a:lnTo>
                  <a:pt x="0" y="283709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9" name="Freeform 9"/>
          <p:cNvSpPr/>
          <p:nvPr/>
        </p:nvSpPr>
        <p:spPr>
          <a:xfrm rot="-10582054">
            <a:off x="8511582" y="-1041661"/>
            <a:ext cx="2857813" cy="2916135"/>
          </a:xfrm>
          <a:custGeom>
            <a:avLst/>
            <a:gdLst/>
            <a:ahLst/>
            <a:cxnLst/>
            <a:rect l="l" t="t" r="r" b="b"/>
            <a:pathLst>
              <a:path w="4286719" h="4374203">
                <a:moveTo>
                  <a:pt x="0" y="0"/>
                </a:moveTo>
                <a:lnTo>
                  <a:pt x="4286719" y="0"/>
                </a:lnTo>
                <a:lnTo>
                  <a:pt x="4286719" y="4374203"/>
                </a:lnTo>
                <a:lnTo>
                  <a:pt x="0" y="437420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pic>
        <p:nvPicPr>
          <p:cNvPr id="5" name="Picture 4"/>
          <p:cNvPicPr>
            <a:picLocks noChangeAspect="1"/>
          </p:cNvPicPr>
          <p:nvPr/>
        </p:nvPicPr>
        <p:blipFill rotWithShape="1">
          <a:blip r:embed="rId11">
            <a:extLst>
              <a:ext uri="{BEBA8EAE-BF5A-486C-A8C5-ECC9F3942E4B}">
                <a14:imgProps xmlns:a14="http://schemas.microsoft.com/office/drawing/2010/main">
                  <a14:imgLayer r:embed="rId12">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a:fillRect/>
          </a:stretch>
        </p:blipFill>
        <p:spPr>
          <a:xfrm>
            <a:off x="0" y="2196432"/>
            <a:ext cx="3293128" cy="4709545"/>
          </a:xfrm>
          <a:prstGeom prst="rect">
            <a:avLst/>
          </a:prstGeom>
        </p:spPr>
      </p:pic>
      <p:pic>
        <p:nvPicPr>
          <p:cNvPr id="11" name="Picture 6"/>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208618">
            <a:off x="3964944" y="326308"/>
            <a:ext cx="4973395" cy="5112836"/>
          </a:xfrm>
          <a:prstGeom prst="rect">
            <a:avLst/>
          </a:prstGeom>
        </p:spPr>
      </p:pic>
      <p:sp>
        <p:nvSpPr>
          <p:cNvPr id="12" name="TextBox 11"/>
          <p:cNvSpPr txBox="1"/>
          <p:nvPr/>
        </p:nvSpPr>
        <p:spPr>
          <a:xfrm rot="21292701">
            <a:off x="4267200" y="1243386"/>
            <a:ext cx="4080387" cy="1200329"/>
          </a:xfrm>
          <a:prstGeom prst="rect">
            <a:avLst/>
          </a:prstGeom>
          <a:noFill/>
        </p:spPr>
        <p:txBody>
          <a:bodyPr wrap="square" rtlCol="0">
            <a:spAutoFit/>
          </a:bodyPr>
          <a:lstStyle/>
          <a:p>
            <a:pPr algn="ctr"/>
            <a:r>
              <a:rPr lang="en-US" sz="3600" dirty="0" err="1"/>
              <a:t>Câu</a:t>
            </a:r>
            <a:r>
              <a:rPr lang="en-US" sz="3600" dirty="0"/>
              <a:t> </a:t>
            </a:r>
            <a:r>
              <a:rPr lang="en-US" sz="3600" dirty="0" err="1"/>
              <a:t>chuyện</a:t>
            </a:r>
            <a:r>
              <a:rPr lang="en-US" sz="3600" dirty="0"/>
              <a:t> </a:t>
            </a:r>
            <a:r>
              <a:rPr lang="en-US" sz="3600" dirty="0" err="1"/>
              <a:t>nói</a:t>
            </a:r>
            <a:r>
              <a:rPr lang="en-US" sz="3600" dirty="0"/>
              <a:t> </a:t>
            </a:r>
            <a:r>
              <a:rPr lang="en-US" sz="3600" dirty="0" err="1"/>
              <a:t>đến</a:t>
            </a:r>
            <a:r>
              <a:rPr lang="en-US" sz="3600" dirty="0"/>
              <a:t> </a:t>
            </a:r>
            <a:r>
              <a:rPr lang="en-US" sz="3600" dirty="0" err="1"/>
              <a:t>nhà</a:t>
            </a:r>
            <a:r>
              <a:rPr lang="en-US" sz="3600" dirty="0"/>
              <a:t> </a:t>
            </a:r>
            <a:r>
              <a:rPr lang="en-US" sz="3600" dirty="0" err="1"/>
              <a:t>bác</a:t>
            </a:r>
            <a:r>
              <a:rPr lang="en-US" sz="3600" dirty="0"/>
              <a:t> </a:t>
            </a:r>
            <a:r>
              <a:rPr lang="en-US" sz="3600" dirty="0" err="1"/>
              <a:t>học</a:t>
            </a:r>
            <a:r>
              <a:rPr lang="en-US" sz="3600" dirty="0"/>
              <a:t> </a:t>
            </a:r>
            <a:r>
              <a:rPr lang="en-US" sz="3600" dirty="0" err="1"/>
              <a:t>nào</a:t>
            </a:r>
            <a:r>
              <a:rPr lang="en-US" sz="3600" dirty="0"/>
              <a:t>?</a:t>
            </a:r>
            <a:endParaRPr lang="en-US" sz="3600" dirty="0"/>
          </a:p>
        </p:txBody>
      </p:sp>
      <p:sp>
        <p:nvSpPr>
          <p:cNvPr id="13" name="TextBox 12"/>
          <p:cNvSpPr txBox="1"/>
          <p:nvPr/>
        </p:nvSpPr>
        <p:spPr>
          <a:xfrm rot="21292701">
            <a:off x="4522838" y="2896902"/>
            <a:ext cx="4080387" cy="646331"/>
          </a:xfrm>
          <a:prstGeom prst="rect">
            <a:avLst/>
          </a:prstGeom>
          <a:noFill/>
        </p:spPr>
        <p:txBody>
          <a:bodyPr wrap="square" rtlCol="0">
            <a:spAutoFit/>
          </a:bodyPr>
          <a:lstStyle/>
          <a:p>
            <a:pPr algn="ctr"/>
            <a:r>
              <a:rPr lang="vi-VN" sz="3600" dirty="0">
                <a:solidFill>
                  <a:srgbClr val="FF0000"/>
                </a:solidFill>
              </a:rPr>
              <a:t>Ê-đi-xơn</a:t>
            </a:r>
            <a:endParaRPr lang="en-US" sz="3600"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a:off x="5340875" y="-287346"/>
            <a:ext cx="8652287" cy="7348662"/>
          </a:xfrm>
          <a:custGeom>
            <a:avLst/>
            <a:gdLst/>
            <a:ahLst/>
            <a:cxnLst/>
            <a:rect l="l" t="t" r="r" b="b"/>
            <a:pathLst>
              <a:path w="12978431" h="11022993">
                <a:moveTo>
                  <a:pt x="0" y="0"/>
                </a:moveTo>
                <a:lnTo>
                  <a:pt x="12978430" y="0"/>
                </a:lnTo>
                <a:lnTo>
                  <a:pt x="12978430" y="11022993"/>
                </a:lnTo>
                <a:lnTo>
                  <a:pt x="0" y="11022993"/>
                </a:lnTo>
                <a:lnTo>
                  <a:pt x="0" y="0"/>
                </a:lnTo>
                <a:close/>
              </a:path>
            </a:pathLst>
          </a:custGeom>
          <a:blipFill>
            <a:blip r:embed="rId1">
              <a:extLst>
                <a:ext uri="{96DAC541-7B7A-43D3-8B79-37D633B846F1}">
                  <asvg:svgBlip xmlns:asvg="http://schemas.microsoft.com/office/drawing/2016/SVG/main" r:embed="rId2"/>
                </a:ext>
              </a:extLst>
            </a:blip>
            <a:stretch>
              <a:fillRect t="-28595" r="-25479" b="-14526"/>
            </a:stretch>
          </a:blipFill>
        </p:spPr>
      </p:sp>
      <p:sp>
        <p:nvSpPr>
          <p:cNvPr id="3" name="Freeform 3"/>
          <p:cNvSpPr/>
          <p:nvPr/>
        </p:nvSpPr>
        <p:spPr>
          <a:xfrm rot="-2185063">
            <a:off x="-50948" y="443351"/>
            <a:ext cx="1701904" cy="3319316"/>
          </a:xfrm>
          <a:custGeom>
            <a:avLst/>
            <a:gdLst/>
            <a:ahLst/>
            <a:cxnLst/>
            <a:rect l="l" t="t" r="r" b="b"/>
            <a:pathLst>
              <a:path w="2552856" h="4978974">
                <a:moveTo>
                  <a:pt x="0" y="0"/>
                </a:moveTo>
                <a:lnTo>
                  <a:pt x="2552855" y="0"/>
                </a:lnTo>
                <a:lnTo>
                  <a:pt x="2552855" y="4978973"/>
                </a:lnTo>
                <a:lnTo>
                  <a:pt x="0" y="497897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Freeform 7"/>
          <p:cNvSpPr/>
          <p:nvPr/>
        </p:nvSpPr>
        <p:spPr>
          <a:xfrm rot="2208479">
            <a:off x="8415746" y="-1166401"/>
            <a:ext cx="6180909" cy="2982289"/>
          </a:xfrm>
          <a:custGeom>
            <a:avLst/>
            <a:gdLst/>
            <a:ahLst/>
            <a:cxnLst/>
            <a:rect l="l" t="t" r="r" b="b"/>
            <a:pathLst>
              <a:path w="9271364" h="4473433">
                <a:moveTo>
                  <a:pt x="0" y="0"/>
                </a:moveTo>
                <a:lnTo>
                  <a:pt x="9271364" y="0"/>
                </a:lnTo>
                <a:lnTo>
                  <a:pt x="9271364" y="4473433"/>
                </a:lnTo>
                <a:lnTo>
                  <a:pt x="0" y="447343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8" name="Freeform 8"/>
          <p:cNvSpPr/>
          <p:nvPr/>
        </p:nvSpPr>
        <p:spPr>
          <a:xfrm>
            <a:off x="-238164" y="4870271"/>
            <a:ext cx="1975345" cy="1891393"/>
          </a:xfrm>
          <a:custGeom>
            <a:avLst/>
            <a:gdLst/>
            <a:ahLst/>
            <a:cxnLst/>
            <a:rect l="l" t="t" r="r" b="b"/>
            <a:pathLst>
              <a:path w="2963018" h="2837090">
                <a:moveTo>
                  <a:pt x="0" y="0"/>
                </a:moveTo>
                <a:lnTo>
                  <a:pt x="2963018" y="0"/>
                </a:lnTo>
                <a:lnTo>
                  <a:pt x="2963018" y="2837090"/>
                </a:lnTo>
                <a:lnTo>
                  <a:pt x="0" y="283709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9" name="Freeform 9"/>
          <p:cNvSpPr/>
          <p:nvPr/>
        </p:nvSpPr>
        <p:spPr>
          <a:xfrm rot="-10582054">
            <a:off x="8511582" y="-1041661"/>
            <a:ext cx="2857813" cy="2916135"/>
          </a:xfrm>
          <a:custGeom>
            <a:avLst/>
            <a:gdLst/>
            <a:ahLst/>
            <a:cxnLst/>
            <a:rect l="l" t="t" r="r" b="b"/>
            <a:pathLst>
              <a:path w="4286719" h="4374203">
                <a:moveTo>
                  <a:pt x="0" y="0"/>
                </a:moveTo>
                <a:lnTo>
                  <a:pt x="4286719" y="0"/>
                </a:lnTo>
                <a:lnTo>
                  <a:pt x="4286719" y="4374203"/>
                </a:lnTo>
                <a:lnTo>
                  <a:pt x="0" y="437420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pic>
        <p:nvPicPr>
          <p:cNvPr id="5" name="Picture 4"/>
          <p:cNvPicPr>
            <a:picLocks noChangeAspect="1"/>
          </p:cNvPicPr>
          <p:nvPr/>
        </p:nvPicPr>
        <p:blipFill rotWithShape="1">
          <a:blip r:embed="rId11">
            <a:extLst>
              <a:ext uri="{BEBA8EAE-BF5A-486C-A8C5-ECC9F3942E4B}">
                <a14:imgProps xmlns:a14="http://schemas.microsoft.com/office/drawing/2010/main">
                  <a14:imgLayer r:embed="rId12">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a:fillRect/>
          </a:stretch>
        </p:blipFill>
        <p:spPr>
          <a:xfrm>
            <a:off x="0" y="2196432"/>
            <a:ext cx="3293128" cy="4709545"/>
          </a:xfrm>
          <a:prstGeom prst="rect">
            <a:avLst/>
          </a:prstGeom>
        </p:spPr>
      </p:pic>
      <p:pic>
        <p:nvPicPr>
          <p:cNvPr id="11" name="Picture 6"/>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208618">
            <a:off x="3964944" y="326308"/>
            <a:ext cx="4973395" cy="5112836"/>
          </a:xfrm>
          <a:prstGeom prst="rect">
            <a:avLst/>
          </a:prstGeom>
        </p:spPr>
      </p:pic>
      <p:sp>
        <p:nvSpPr>
          <p:cNvPr id="12" name="TextBox 11"/>
          <p:cNvSpPr txBox="1"/>
          <p:nvPr/>
        </p:nvSpPr>
        <p:spPr>
          <a:xfrm rot="21292701">
            <a:off x="4267200" y="966388"/>
            <a:ext cx="4080387" cy="1754326"/>
          </a:xfrm>
          <a:prstGeom prst="rect">
            <a:avLst/>
          </a:prstGeom>
          <a:noFill/>
        </p:spPr>
        <p:txBody>
          <a:bodyPr wrap="square" rtlCol="0">
            <a:spAutoFit/>
          </a:bodyPr>
          <a:lstStyle/>
          <a:p>
            <a:pPr lvl="0" algn="ctr"/>
            <a:r>
              <a:rPr lang="vi-VN" sz="3600">
                <a:solidFill>
                  <a:prstClr val="black"/>
                </a:solidFill>
                <a:latin typeface="Calibri" panose="020F0502020204030204"/>
              </a:rPr>
              <a:t>Ê-đi-xơn sáng chế ra cái gì trong câu chuyện?</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TextBox 12"/>
          <p:cNvSpPr txBox="1"/>
          <p:nvPr/>
        </p:nvSpPr>
        <p:spPr>
          <a:xfrm rot="21292701">
            <a:off x="4423843" y="3470121"/>
            <a:ext cx="4416917" cy="1198880"/>
          </a:xfrm>
          <a:prstGeom prst="rect">
            <a:avLst/>
          </a:prstGeom>
          <a:noFill/>
        </p:spPr>
        <p:txBody>
          <a:bodyPr wrap="square" rtlCol="0">
            <a:spAutoFit/>
          </a:bodyPr>
          <a:lstStyle/>
          <a:p>
            <a:pPr lvl="0" algn="ctr"/>
            <a:r>
              <a:rPr lang="vi-VN" sz="3600" dirty="0">
                <a:solidFill>
                  <a:srgbClr val="FF0000"/>
                </a:solidFill>
              </a:rPr>
              <a:t>Ê-đi-xơn sáng chế ra đèn điện</a:t>
            </a:r>
            <a:endPar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a:off x="5340875" y="-287346"/>
            <a:ext cx="8652287" cy="7348662"/>
          </a:xfrm>
          <a:custGeom>
            <a:avLst/>
            <a:gdLst/>
            <a:ahLst/>
            <a:cxnLst/>
            <a:rect l="l" t="t" r="r" b="b"/>
            <a:pathLst>
              <a:path w="12978431" h="11022993">
                <a:moveTo>
                  <a:pt x="0" y="0"/>
                </a:moveTo>
                <a:lnTo>
                  <a:pt x="12978430" y="0"/>
                </a:lnTo>
                <a:lnTo>
                  <a:pt x="12978430" y="11022993"/>
                </a:lnTo>
                <a:lnTo>
                  <a:pt x="0" y="11022993"/>
                </a:lnTo>
                <a:lnTo>
                  <a:pt x="0" y="0"/>
                </a:lnTo>
                <a:close/>
              </a:path>
            </a:pathLst>
          </a:custGeom>
          <a:blipFill>
            <a:blip r:embed="rId1">
              <a:extLst>
                <a:ext uri="{96DAC541-7B7A-43D3-8B79-37D633B846F1}">
                  <asvg:svgBlip xmlns:asvg="http://schemas.microsoft.com/office/drawing/2016/SVG/main" r:embed="rId2"/>
                </a:ext>
              </a:extLst>
            </a:blip>
            <a:stretch>
              <a:fillRect t="-28595" r="-25479" b="-14526"/>
            </a:stretch>
          </a:blipFill>
        </p:spPr>
      </p:sp>
      <p:sp>
        <p:nvSpPr>
          <p:cNvPr id="3" name="Freeform 3"/>
          <p:cNvSpPr/>
          <p:nvPr/>
        </p:nvSpPr>
        <p:spPr>
          <a:xfrm rot="-2185063">
            <a:off x="-50948" y="443351"/>
            <a:ext cx="1701904" cy="3319316"/>
          </a:xfrm>
          <a:custGeom>
            <a:avLst/>
            <a:gdLst/>
            <a:ahLst/>
            <a:cxnLst/>
            <a:rect l="l" t="t" r="r" b="b"/>
            <a:pathLst>
              <a:path w="2552856" h="4978974">
                <a:moveTo>
                  <a:pt x="0" y="0"/>
                </a:moveTo>
                <a:lnTo>
                  <a:pt x="2552855" y="0"/>
                </a:lnTo>
                <a:lnTo>
                  <a:pt x="2552855" y="4978973"/>
                </a:lnTo>
                <a:lnTo>
                  <a:pt x="0" y="497897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Freeform 7"/>
          <p:cNvSpPr/>
          <p:nvPr/>
        </p:nvSpPr>
        <p:spPr>
          <a:xfrm rot="2208479">
            <a:off x="8415746" y="-1166401"/>
            <a:ext cx="6180909" cy="2982289"/>
          </a:xfrm>
          <a:custGeom>
            <a:avLst/>
            <a:gdLst/>
            <a:ahLst/>
            <a:cxnLst/>
            <a:rect l="l" t="t" r="r" b="b"/>
            <a:pathLst>
              <a:path w="9271364" h="4473433">
                <a:moveTo>
                  <a:pt x="0" y="0"/>
                </a:moveTo>
                <a:lnTo>
                  <a:pt x="9271364" y="0"/>
                </a:lnTo>
                <a:lnTo>
                  <a:pt x="9271364" y="4473433"/>
                </a:lnTo>
                <a:lnTo>
                  <a:pt x="0" y="447343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8" name="Freeform 8"/>
          <p:cNvSpPr/>
          <p:nvPr/>
        </p:nvSpPr>
        <p:spPr>
          <a:xfrm>
            <a:off x="-238164" y="4870271"/>
            <a:ext cx="1975345" cy="1891393"/>
          </a:xfrm>
          <a:custGeom>
            <a:avLst/>
            <a:gdLst/>
            <a:ahLst/>
            <a:cxnLst/>
            <a:rect l="l" t="t" r="r" b="b"/>
            <a:pathLst>
              <a:path w="2963018" h="2837090">
                <a:moveTo>
                  <a:pt x="0" y="0"/>
                </a:moveTo>
                <a:lnTo>
                  <a:pt x="2963018" y="0"/>
                </a:lnTo>
                <a:lnTo>
                  <a:pt x="2963018" y="2837090"/>
                </a:lnTo>
                <a:lnTo>
                  <a:pt x="0" y="283709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9" name="Freeform 9"/>
          <p:cNvSpPr/>
          <p:nvPr/>
        </p:nvSpPr>
        <p:spPr>
          <a:xfrm rot="-10582054">
            <a:off x="8511582" y="-1041661"/>
            <a:ext cx="2857813" cy="2916135"/>
          </a:xfrm>
          <a:custGeom>
            <a:avLst/>
            <a:gdLst/>
            <a:ahLst/>
            <a:cxnLst/>
            <a:rect l="l" t="t" r="r" b="b"/>
            <a:pathLst>
              <a:path w="4286719" h="4374203">
                <a:moveTo>
                  <a:pt x="0" y="0"/>
                </a:moveTo>
                <a:lnTo>
                  <a:pt x="4286719" y="0"/>
                </a:lnTo>
                <a:lnTo>
                  <a:pt x="4286719" y="4374203"/>
                </a:lnTo>
                <a:lnTo>
                  <a:pt x="0" y="437420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pic>
        <p:nvPicPr>
          <p:cNvPr id="5" name="Picture 4"/>
          <p:cNvPicPr>
            <a:picLocks noChangeAspect="1"/>
          </p:cNvPicPr>
          <p:nvPr/>
        </p:nvPicPr>
        <p:blipFill rotWithShape="1">
          <a:blip r:embed="rId11">
            <a:extLst>
              <a:ext uri="{BEBA8EAE-BF5A-486C-A8C5-ECC9F3942E4B}">
                <a14:imgProps xmlns:a14="http://schemas.microsoft.com/office/drawing/2010/main">
                  <a14:imgLayer r:embed="rId12">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a:fillRect/>
          </a:stretch>
        </p:blipFill>
        <p:spPr>
          <a:xfrm>
            <a:off x="0" y="2196432"/>
            <a:ext cx="3293128" cy="4709545"/>
          </a:xfrm>
          <a:prstGeom prst="rect">
            <a:avLst/>
          </a:prstGeom>
        </p:spPr>
      </p:pic>
      <p:pic>
        <p:nvPicPr>
          <p:cNvPr id="11" name="Picture 6"/>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208618">
            <a:off x="3964944" y="326308"/>
            <a:ext cx="4973395" cy="5112836"/>
          </a:xfrm>
          <a:prstGeom prst="rect">
            <a:avLst/>
          </a:prstGeom>
        </p:spPr>
      </p:pic>
      <p:sp>
        <p:nvSpPr>
          <p:cNvPr id="12" name="TextBox 11"/>
          <p:cNvSpPr txBox="1"/>
          <p:nvPr/>
        </p:nvSpPr>
        <p:spPr>
          <a:xfrm rot="21292701">
            <a:off x="4404406" y="1460455"/>
            <a:ext cx="4303925" cy="2306955"/>
          </a:xfrm>
          <a:prstGeom prst="rect">
            <a:avLst/>
          </a:prstGeom>
          <a:noFill/>
        </p:spPr>
        <p:txBody>
          <a:bodyPr wrap="square" rtlCol="0">
            <a:spAutoFit/>
          </a:bodyPr>
          <a:lstStyle/>
          <a:p>
            <a:pPr lvl="0" algn="ctr"/>
            <a:r>
              <a:rPr lang="vi-VN" sz="4800" dirty="0">
                <a:solidFill>
                  <a:prstClr val="black"/>
                </a:solidFill>
                <a:latin typeface="Calibri" panose="020F0502020204030204"/>
              </a:rPr>
              <a:t>Đèn điện</a:t>
            </a:r>
            <a:r>
              <a:rPr lang="en-US" altLang="vi-VN" sz="4800" dirty="0">
                <a:solidFill>
                  <a:prstClr val="black"/>
                </a:solidFill>
                <a:latin typeface="Calibri" panose="020F0502020204030204"/>
              </a:rPr>
              <a:t> </a:t>
            </a:r>
            <a:r>
              <a:rPr lang="vi-VN" sz="4800" dirty="0">
                <a:solidFill>
                  <a:prstClr val="black"/>
                </a:solidFill>
                <a:latin typeface="Calibri" panose="020F0502020204030204"/>
              </a:rPr>
              <a:t>có vai trò gì đối với đời sống con người?</a:t>
            </a:r>
            <a:endParaRPr kumimoji="0" lang="en-US" sz="4800" b="0" i="0" u="none" strike="noStrike" kern="1200" cap="none" spc="0" normalizeH="0" baseline="0" noProof="0" dirty="0">
              <a:ln>
                <a:noFill/>
              </a:ln>
              <a:solidFill>
                <a:prstClr val="black"/>
              </a:solidFill>
              <a:effectLst/>
              <a:uLnTx/>
              <a:uFillTx/>
              <a:latin typeface="Calibri" panose="020F05020202040302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1468</Words>
  <Application>WPS Presentation</Application>
  <PresentationFormat>Widescreen</PresentationFormat>
  <Paragraphs>54</Paragraphs>
  <Slides>17</Slides>
  <Notes>1</Notes>
  <HiddenSlides>0</HiddenSlides>
  <MMClips>2</MMClips>
  <ScaleCrop>false</ScaleCrop>
  <HeadingPairs>
    <vt:vector size="6" baseType="variant">
      <vt:variant>
        <vt:lpstr>已用的字体</vt:lpstr>
      </vt:variant>
      <vt:variant>
        <vt:i4>12</vt:i4>
      </vt:variant>
      <vt:variant>
        <vt:lpstr>主题</vt:lpstr>
      </vt:variant>
      <vt:variant>
        <vt:i4>2</vt:i4>
      </vt:variant>
      <vt:variant>
        <vt:lpstr>幻灯片标题</vt:lpstr>
      </vt:variant>
      <vt:variant>
        <vt:i4>17</vt:i4>
      </vt:variant>
    </vt:vector>
  </HeadingPairs>
  <TitlesOfParts>
    <vt:vector size="31" baseType="lpstr">
      <vt:lpstr>Arial</vt:lpstr>
      <vt:lpstr>SimSun</vt:lpstr>
      <vt:lpstr>Wingdings</vt:lpstr>
      <vt:lpstr>Calibri</vt:lpstr>
      <vt:lpstr>方正大标宋简体</vt:lpstr>
      <vt:lpstr>Calibri</vt:lpstr>
      <vt:lpstr>Microsoft YaHei</vt:lpstr>
      <vt:lpstr>Times New Roman</vt:lpstr>
      <vt:lpstr>Cambria</vt:lpstr>
      <vt:lpstr>#9Slide04 HLT Aquus</vt:lpstr>
      <vt:lpstr>Segoe Print</vt:lpstr>
      <vt:lpstr>Arial Unicode MS</vt:lpstr>
      <vt:lpstr>1_Office Theme</vt:lpstr>
      <vt:lpstr>2_Office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Bích Đào Cao Thị</cp:lastModifiedBy>
  <cp:revision>17</cp:revision>
  <dcterms:created xsi:type="dcterms:W3CDTF">2024-07-10T13:32:00Z</dcterms:created>
  <dcterms:modified xsi:type="dcterms:W3CDTF">2024-09-26T05:32:49Z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8A7ABA9DC3934E12B7DE868162DF3984_12</vt:lpwstr>
  </property>
  <property fmtid="{D5CDD505-2E9C-101B-9397-08002B2CF9AE}" pid="3" name="KSOProductBuildVer">
    <vt:lpwstr>1033-12.2.0.18283</vt:lpwstr>
  </property>
</Properties>
</file>