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6.svg" ContentType="image/svg+xml"/>
  <Override PartName="/ppt/media/image18.svg" ContentType="image/svg+xml"/>
  <Override PartName="/ppt/media/image23.svg" ContentType="image/svg+xml"/>
  <Override PartName="/ppt/media/image3.svg" ContentType="image/svg+xml"/>
  <Override PartName="/ppt/media/image33.svg" ContentType="image/svg+xml"/>
  <Override PartName="/ppt/media/image35.svg" ContentType="image/svg+xml"/>
  <Override PartName="/ppt/media/image38.svg" ContentType="image/svg+xml"/>
  <Override PartName="/ppt/media/image40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67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7" r:id="rId5"/>
  </p:sldMasterIdLst>
  <p:notesMasterIdLst>
    <p:notesMasterId r:id="rId9"/>
  </p:notesMasterIdLst>
  <p:sldIdLst>
    <p:sldId id="293" r:id="rId6"/>
    <p:sldId id="390" r:id="rId7"/>
    <p:sldId id="386" r:id="rId8"/>
    <p:sldId id="387" r:id="rId10"/>
    <p:sldId id="329" r:id="rId11"/>
    <p:sldId id="388" r:id="rId12"/>
    <p:sldId id="389" r:id="rId13"/>
    <p:sldId id="291" r:id="rId14"/>
    <p:sldId id="3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819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09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4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30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9.png"/><Relationship Id="rId7" Type="http://schemas.openxmlformats.org/officeDocument/2006/relationships/image" Target="../media/image21.png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41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26.png"/><Relationship Id="rId6" Type="http://schemas.openxmlformats.org/officeDocument/2006/relationships/image" Target="../media/image2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21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25.png"/><Relationship Id="rId7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20.png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21.png"/><Relationship Id="rId7" Type="http://schemas.openxmlformats.org/officeDocument/2006/relationships/image" Target="../media/image41.png"/><Relationship Id="rId6" Type="http://schemas.openxmlformats.org/officeDocument/2006/relationships/image" Target="../media/image30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0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9.png"/><Relationship Id="rId7" Type="http://schemas.openxmlformats.org/officeDocument/2006/relationships/image" Target="../media/image8.png"/><Relationship Id="rId6" Type="http://schemas.openxmlformats.org/officeDocument/2006/relationships/image" Target="../media/image2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0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>
            <a:fillRect/>
          </a:stretch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>
            <a:fillRect/>
          </a:stretch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/>
          <p:cNvSpPr>
            <a:spLocks noGrp="1"/>
          </p:cNvSpPr>
          <p:nvPr>
            <p:ph type="pic" sz="quarter" idx="14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>
            <a:fillRect/>
          </a:stretch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>
            <a:fillRect/>
          </a:stretch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>
            <a:fillRect/>
          </a:stretch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>
            <a:fillRect/>
          </a:stretch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>
            <a:fillRect/>
          </a:stretch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>
            <a:fillRect/>
          </a:stretch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>
            <a:fillRect/>
          </a:stretch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>
            <a:fillRect/>
          </a:stretch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/>
          <p:cNvSpPr>
            <a:spLocks noGrp="1"/>
          </p:cNvSpPr>
          <p:nvPr>
            <p:ph type="pic" sz="quarter" idx="1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/>
          <p:cNvSpPr>
            <a:spLocks noGrp="1"/>
          </p:cNvSpPr>
          <p:nvPr>
            <p:ph type="pic" sz="quarter" idx="15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/>
          <p:cNvSpPr>
            <a:spLocks noGrp="1"/>
          </p:cNvSpPr>
          <p:nvPr>
            <p:ph type="pic" sz="quarter" idx="16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/>
          <p:cNvSpPr>
            <a:spLocks noGrp="1"/>
          </p:cNvSpPr>
          <p:nvPr>
            <p:ph type="pic" sz="quarter" idx="17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>
            <a:fillRect/>
          </a:stretch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>
            <a:fillRect/>
          </a:stretch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>
            <a:fillRect/>
          </a:stretch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>
            <a:fillRect/>
          </a:stretch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/>
          <p:cNvSpPr>
            <a:spLocks noGrp="1"/>
          </p:cNvSpPr>
          <p:nvPr>
            <p:ph type="pic" sz="quarter" idx="14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>
            <a:fillRect/>
          </a:stretch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>
            <a:fillRect/>
          </a:stretch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>
            <a:fillRect/>
          </a:stretch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>
            <a:fillRect/>
          </a:stretch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>
            <a:fillRect/>
          </a:stretch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>
            <a:fillRect/>
          </a:stretch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>
            <a:fillRect/>
          </a:stretch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>
            <a:fillRect/>
          </a:stretch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>
            <a:fillRect/>
          </a:stretch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>
            <a:fillRect/>
          </a:stretch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/>
          <p:cNvSpPr>
            <a:spLocks noGrp="1"/>
          </p:cNvSpPr>
          <p:nvPr>
            <p:ph type="pic" sz="quarter" idx="14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>
            <a:fillRect/>
          </a:stretch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>
            <a:fillRect/>
          </a:stretch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/>
          <p:cNvSpPr>
            <a:spLocks noGrp="1"/>
          </p:cNvSpPr>
          <p:nvPr>
            <p:ph type="pic" sz="quarter" idx="13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/>
          <p:cNvSpPr>
            <a:spLocks noGrp="1"/>
          </p:cNvSpPr>
          <p:nvPr>
            <p:ph type="pic" sz="quarter" idx="14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>
            <a:fillRect/>
          </a:stretch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>
            <a:fillRect/>
          </a:stretch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>
            <a:fillRect/>
          </a:stretch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>
            <a:fillRect/>
          </a:stretch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/>
          <p:cNvSpPr>
            <a:spLocks noGrp="1"/>
          </p:cNvSpPr>
          <p:nvPr>
            <p:ph type="pic" sz="quarter" idx="10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>
            <a:fillRect/>
          </a:stretch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>
            <a:fillRect/>
          </a:stretch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/>
          <p:cNvSpPr>
            <a:spLocks noGrp="1"/>
          </p:cNvSpPr>
          <p:nvPr>
            <p:ph type="pic" sz="quarter" idx="10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>
            <a:fillRect/>
          </a:stretch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>
            <a:fillRect/>
          </a:stretch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/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>
            <a:fillRect/>
          </a:stretch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/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>
            <a:fillRect/>
          </a:stretch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/>
          <p:cNvSpPr>
            <a:spLocks noGrp="1"/>
          </p:cNvSpPr>
          <p:nvPr>
            <p:ph type="pic" sz="quarter" idx="13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/>
          <p:cNvSpPr>
            <a:spLocks noGrp="1"/>
          </p:cNvSpPr>
          <p:nvPr>
            <p:ph type="pic" sz="quarter" idx="14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/>
          <p:cNvSpPr txBox="1"/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  <a:endParaRPr lang="en-US" sz="1800" b="0" dirty="0">
              <a:solidFill>
                <a:schemeClr val="tx1"/>
              </a:solidFill>
              <a:latin typeface="#9Slide07 HoneyCream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  <a:endParaRPr lang="zh-CN" alt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20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/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  <a:endParaRPr lang="en-US" sz="1400" b="1"/>
              </a:p>
            </p:txBody>
          </p:sp>
          <p:sp>
            <p:nvSpPr>
              <p:cNvPr id="13" name="TextBox 12"/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  <a:endParaRPr lang="en-US" sz="1400" b="1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image" Target="../media/image56.png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5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microsoft.com/office/2007/relationships/hdphoto" Target="../media/image64.wdp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7.svg"/><Relationship Id="rId1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64.wdp"/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5.xml"/><Relationship Id="rId5" Type="http://schemas.openxmlformats.org/officeDocument/2006/relationships/image" Target="../media/image73.png"/><Relationship Id="rId4" Type="http://schemas.openxmlformats.org/officeDocument/2006/relationships/image" Target="../media/image13.png"/><Relationship Id="rId3" Type="http://schemas.openxmlformats.org/officeDocument/2006/relationships/image" Target="../media/image25.png"/><Relationship Id="rId2" Type="http://schemas.microsoft.com/office/2007/relationships/hdphoto" Target="../media/image72.wdp"/><Relationship Id="rId1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>
            <a:fillRect/>
          </a:stretch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>
            <a:fillRect/>
          </a:stretch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/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/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/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/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  <a:endParaRPr lang="vi-VN" sz="28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  <a:endParaRPr lang="vi-VN" sz="28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13" name="Picture 4" descr="Children educ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/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/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/>
            <p:cNvGrpSpPr/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/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 rot="10800000" flipV="1">
            <a:off x="1365411" y="307814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noProof="0" smtClean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BÀI HỌC TIẾP THEO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1002" y="3046211"/>
            <a:ext cx="824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-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Đ</a:t>
            </a:r>
            <a:r>
              <a:rPr lang="vi-VN" sz="3200" smtClean="0">
                <a:solidFill>
                  <a:srgbClr val="9A0780"/>
                </a:solidFill>
                <a:cs typeface="Arial" panose="020B0604020202020204" pitchFamily="34" charset="0"/>
              </a:rPr>
              <a:t>ọc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và trả lời câu hỏi bài: Bộ sưu tập độc đáo</a:t>
            </a:r>
            <a:endParaRPr lang="vi-VN" sz="32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en-US" sz="280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9A0780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Suy </a:t>
            </a:r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nghĩ, cảm xúc của em sau khi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đọc </a:t>
            </a:r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bài.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WPS Presentation</Application>
  <PresentationFormat>Widescreen</PresentationFormat>
  <Paragraphs>17</Paragraphs>
  <Slides>9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9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等线 Light</vt:lpstr>
      <vt:lpstr>Calibri</vt:lpstr>
      <vt:lpstr>#9Slide07 HoneyCream</vt:lpstr>
      <vt:lpstr>Segoe Print</vt:lpstr>
      <vt:lpstr>字魂95号-手刻宋</vt:lpstr>
      <vt:lpstr>等线</vt:lpstr>
      <vt:lpstr>Cambria</vt:lpstr>
      <vt:lpstr>三极真喵简体</vt:lpstr>
      <vt:lpstr>思源黑体 CN Normal</vt:lpstr>
      <vt:lpstr>Microsoft YaHei</vt:lpstr>
      <vt:lpstr>Arial Unicode MS</vt:lpstr>
      <vt:lpstr>Montserrat Light</vt:lpstr>
      <vt:lpstr>默认设计模板</vt:lpstr>
      <vt:lpstr>1_Custom Design</vt:lpstr>
      <vt:lpstr>1_Tema de Office</vt:lpstr>
      <vt:lpstr>1_PPTMON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Bích Đào Cao Thị</cp:lastModifiedBy>
  <cp:revision>7</cp:revision>
  <dcterms:created xsi:type="dcterms:W3CDTF">2024-06-24T05:01:00Z</dcterms:created>
  <dcterms:modified xsi:type="dcterms:W3CDTF">2024-09-18T05:56:39Z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C3AAD28397834B31ABAD72DD751B2CFB_12</vt:lpwstr>
  </property>
  <property fmtid="{D5CDD505-2E9C-101B-9397-08002B2CF9AE}" pid="3" name="KSOProductBuildVer">
    <vt:lpwstr>1033-12.2.0.18283</vt:lpwstr>
  </property>
</Properties>
</file>